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sldIdLst>
    <p:sldId id="271" r:id="rId3"/>
    <p:sldId id="256" r:id="rId4"/>
    <p:sldId id="268" r:id="rId5"/>
    <p:sldId id="269" r:id="rId6"/>
    <p:sldId id="257" r:id="rId7"/>
    <p:sldId id="263" r:id="rId8"/>
    <p:sldId id="258" r:id="rId9"/>
    <p:sldId id="270" r:id="rId10"/>
    <p:sldId id="259" r:id="rId11"/>
    <p:sldId id="260" r:id="rId12"/>
    <p:sldId id="265" r:id="rId13"/>
    <p:sldId id="264" r:id="rId14"/>
    <p:sldId id="261" r:id="rId15"/>
    <p:sldId id="267" r:id="rId16"/>
    <p:sldId id="266" r:id="rId17"/>
    <p:sldId id="262" r:id="rId1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30" autoAdjust="0"/>
    <p:restoredTop sz="94660"/>
  </p:normalViewPr>
  <p:slideViewPr>
    <p:cSldViewPr snapToGrid="0">
      <p:cViewPr>
        <p:scale>
          <a:sx n="50" d="100"/>
          <a:sy n="50" d="100"/>
        </p:scale>
        <p:origin x="994" y="466"/>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06C26D-7C87-400B-80B3-329FFE95EB70}" type="datetimeFigureOut">
              <a:rPr lang="tr-TR" smtClean="0"/>
              <a:t>27.05.2016</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1A5FBD-2189-49D4-A696-339F83D387EB}" type="slidenum">
              <a:rPr lang="tr-TR" smtClean="0"/>
              <a:t>‹#›</a:t>
            </a:fld>
            <a:endParaRPr lang="tr-TR"/>
          </a:p>
        </p:txBody>
      </p:sp>
    </p:spTree>
    <p:extLst>
      <p:ext uri="{BB962C8B-B14F-4D97-AF65-F5344CB8AC3E}">
        <p14:creationId xmlns:p14="http://schemas.microsoft.com/office/powerpoint/2010/main" val="3482340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6213" y="517525"/>
            <a:ext cx="4508500" cy="2536825"/>
          </a:xfrm>
        </p:spPr>
      </p:sp>
      <p:sp>
        <p:nvSpPr>
          <p:cNvPr id="3" name="Notes Placeholder 2"/>
          <p:cNvSpPr txBox="1">
            <a:spLocks noGrp="1"/>
          </p:cNvSpPr>
          <p:nvPr>
            <p:ph type="body" sz="quarter" idx="1"/>
          </p:nvPr>
        </p:nvSpPr>
        <p:spPr/>
        <p:txBody>
          <a:bodyPr/>
          <a:lstStyle/>
          <a:p>
            <a:endParaRPr lang="tr-TR"/>
          </a:p>
        </p:txBody>
      </p:sp>
      <p:sp>
        <p:nvSpPr>
          <p:cNvPr id="4" name="Slide Number Placeholder 4"/>
          <p:cNvSpPr txBox="1"/>
          <p:nvPr/>
        </p:nvSpPr>
        <p:spPr>
          <a:xfrm>
            <a:off x="5622929" y="6456358"/>
            <a:ext cx="4306888" cy="342900"/>
          </a:xfrm>
          <a:prstGeom prst="rect">
            <a:avLst/>
          </a:prstGeom>
          <a:noFill/>
          <a:ln>
            <a:noFill/>
          </a:ln>
        </p:spPr>
        <p:txBody>
          <a:bodyPr vert="horz" wrap="square" lIns="19046" tIns="0" rIns="19046" bIns="0" anchor="b" anchorCtr="0" compatLnSpc="1"/>
          <a:lstStyle/>
          <a:p>
            <a:pPr marL="0" marR="0" lvl="0" indent="0" algn="r" defTabSz="731840"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fld id="{424C496B-2426-4D70-A549-0064D90A99BA}" type="slidenum">
              <a:rPr kumimoji="0" sz="1800" b="0" i="0" u="none" strike="noStrike" kern="0" cap="none" spc="0" normalizeH="0" baseline="0" noProof="0">
                <a:ln>
                  <a:noFill/>
                </a:ln>
                <a:solidFill>
                  <a:srgbClr val="000000"/>
                </a:solidFill>
                <a:effectLst/>
                <a:uLnTx/>
                <a:uFillTx/>
              </a:rPr>
              <a:pPr marL="0" marR="0" lvl="0" indent="0" algn="r" defTabSz="731840"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t>14</a:t>
            </a:fld>
            <a:endParaRPr kumimoji="0" lang="en-AU" sz="1000" b="0" i="1" u="none" strike="noStrike" kern="1200" cap="none" spc="0" normalizeH="0" baseline="0" noProof="0">
              <a:ln>
                <a:noFill/>
              </a:ln>
              <a:solidFill>
                <a:srgbClr val="000000"/>
              </a:solidFill>
              <a:effectLst/>
              <a:uLnTx/>
              <a:uFillTx/>
              <a:latin typeface="Times New Roman" pitchFamily="18"/>
            </a:endParaRPr>
          </a:p>
        </p:txBody>
      </p:sp>
    </p:spTree>
    <p:extLst>
      <p:ext uri="{BB962C8B-B14F-4D97-AF65-F5344CB8AC3E}">
        <p14:creationId xmlns:p14="http://schemas.microsoft.com/office/powerpoint/2010/main" val="1939602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r-T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r-TR"/>
          </a:p>
        </p:txBody>
      </p:sp>
      <p:sp>
        <p:nvSpPr>
          <p:cNvPr id="4" name="Date Placeholder 3"/>
          <p:cNvSpPr>
            <a:spLocks noGrp="1"/>
          </p:cNvSpPr>
          <p:nvPr>
            <p:ph type="dt" sz="half" idx="10"/>
          </p:nvPr>
        </p:nvSpPr>
        <p:spPr/>
        <p:txBody>
          <a:bodyPr/>
          <a:lstStyle/>
          <a:p>
            <a:fld id="{C2090B5D-7A19-496A-B335-1F299C396F3A}" type="datetime1">
              <a:rPr lang="tr-TR" smtClean="0"/>
              <a:t>27.05.2016</a:t>
            </a:fld>
            <a:endParaRPr lang="tr-TR"/>
          </a:p>
        </p:txBody>
      </p:sp>
      <p:sp>
        <p:nvSpPr>
          <p:cNvPr id="5" name="Footer Placeholder 4"/>
          <p:cNvSpPr>
            <a:spLocks noGrp="1"/>
          </p:cNvSpPr>
          <p:nvPr>
            <p:ph type="ftr" sz="quarter" idx="11"/>
          </p:nvPr>
        </p:nvSpPr>
        <p:spPr/>
        <p:txBody>
          <a:bodyPr/>
          <a:lstStyle/>
          <a:p>
            <a:r>
              <a:rPr lang="tr-TR"/>
              <a:t>www.ahmetsaltik.net</a:t>
            </a:r>
          </a:p>
        </p:txBody>
      </p:sp>
      <p:sp>
        <p:nvSpPr>
          <p:cNvPr id="6" name="Slide Number Placeholder 5"/>
          <p:cNvSpPr>
            <a:spLocks noGrp="1"/>
          </p:cNvSpPr>
          <p:nvPr>
            <p:ph type="sldNum" sz="quarter" idx="12"/>
          </p:nvPr>
        </p:nvSpPr>
        <p:spPr/>
        <p:txBody>
          <a:bodyPr/>
          <a:lstStyle/>
          <a:p>
            <a:fld id="{12B4387F-EB99-4A80-B2FB-35DB88D1D25F}" type="slidenum">
              <a:rPr lang="tr-TR" smtClean="0"/>
              <a:t>‹#›</a:t>
            </a:fld>
            <a:endParaRPr lang="tr-TR"/>
          </a:p>
        </p:txBody>
      </p:sp>
    </p:spTree>
    <p:extLst>
      <p:ext uri="{BB962C8B-B14F-4D97-AF65-F5344CB8AC3E}">
        <p14:creationId xmlns:p14="http://schemas.microsoft.com/office/powerpoint/2010/main" val="3202409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D1A7DF1A-41D7-4F58-B271-C8DC15D29990}" type="datetime1">
              <a:rPr lang="tr-TR" smtClean="0"/>
              <a:t>27.05.2016</a:t>
            </a:fld>
            <a:endParaRPr lang="tr-TR"/>
          </a:p>
        </p:txBody>
      </p:sp>
      <p:sp>
        <p:nvSpPr>
          <p:cNvPr id="5" name="Footer Placeholder 4"/>
          <p:cNvSpPr>
            <a:spLocks noGrp="1"/>
          </p:cNvSpPr>
          <p:nvPr>
            <p:ph type="ftr" sz="quarter" idx="11"/>
          </p:nvPr>
        </p:nvSpPr>
        <p:spPr/>
        <p:txBody>
          <a:bodyPr/>
          <a:lstStyle/>
          <a:p>
            <a:r>
              <a:rPr lang="tr-TR"/>
              <a:t>www.ahmetsaltik.net</a:t>
            </a:r>
          </a:p>
        </p:txBody>
      </p:sp>
      <p:sp>
        <p:nvSpPr>
          <p:cNvPr id="6" name="Slide Number Placeholder 5"/>
          <p:cNvSpPr>
            <a:spLocks noGrp="1"/>
          </p:cNvSpPr>
          <p:nvPr>
            <p:ph type="sldNum" sz="quarter" idx="12"/>
          </p:nvPr>
        </p:nvSpPr>
        <p:spPr/>
        <p:txBody>
          <a:bodyPr/>
          <a:lstStyle/>
          <a:p>
            <a:fld id="{12B4387F-EB99-4A80-B2FB-35DB88D1D25F}" type="slidenum">
              <a:rPr lang="tr-TR" smtClean="0"/>
              <a:t>‹#›</a:t>
            </a:fld>
            <a:endParaRPr lang="tr-TR"/>
          </a:p>
        </p:txBody>
      </p:sp>
    </p:spTree>
    <p:extLst>
      <p:ext uri="{BB962C8B-B14F-4D97-AF65-F5344CB8AC3E}">
        <p14:creationId xmlns:p14="http://schemas.microsoft.com/office/powerpoint/2010/main" val="719171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EF732493-4A45-4360-A5E7-A80D2E934487}" type="datetime1">
              <a:rPr lang="tr-TR" smtClean="0"/>
              <a:t>27.05.2016</a:t>
            </a:fld>
            <a:endParaRPr lang="tr-TR"/>
          </a:p>
        </p:txBody>
      </p:sp>
      <p:sp>
        <p:nvSpPr>
          <p:cNvPr id="5" name="Footer Placeholder 4"/>
          <p:cNvSpPr>
            <a:spLocks noGrp="1"/>
          </p:cNvSpPr>
          <p:nvPr>
            <p:ph type="ftr" sz="quarter" idx="11"/>
          </p:nvPr>
        </p:nvSpPr>
        <p:spPr/>
        <p:txBody>
          <a:bodyPr/>
          <a:lstStyle/>
          <a:p>
            <a:r>
              <a:rPr lang="tr-TR"/>
              <a:t>www.ahmetsaltik.net</a:t>
            </a:r>
          </a:p>
        </p:txBody>
      </p:sp>
      <p:sp>
        <p:nvSpPr>
          <p:cNvPr id="6" name="Slide Number Placeholder 5"/>
          <p:cNvSpPr>
            <a:spLocks noGrp="1"/>
          </p:cNvSpPr>
          <p:nvPr>
            <p:ph type="sldNum" sz="quarter" idx="12"/>
          </p:nvPr>
        </p:nvSpPr>
        <p:spPr/>
        <p:txBody>
          <a:bodyPr/>
          <a:lstStyle/>
          <a:p>
            <a:fld id="{12B4387F-EB99-4A80-B2FB-35DB88D1D25F}" type="slidenum">
              <a:rPr lang="tr-TR" smtClean="0"/>
              <a:t>‹#›</a:t>
            </a:fld>
            <a:endParaRPr lang="tr-TR"/>
          </a:p>
        </p:txBody>
      </p:sp>
    </p:spTree>
    <p:extLst>
      <p:ext uri="{BB962C8B-B14F-4D97-AF65-F5344CB8AC3E}">
        <p14:creationId xmlns:p14="http://schemas.microsoft.com/office/powerpoint/2010/main" val="4101998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2"/>
          <p:cNvSpPr/>
          <p:nvPr/>
        </p:nvSpPr>
        <p:spPr>
          <a:xfrm>
            <a:off x="11515971" y="6399208"/>
            <a:ext cx="508001" cy="336554"/>
          </a:xfrm>
          <a:prstGeom prst="rect">
            <a:avLst/>
          </a:prstGeom>
          <a:noFill/>
          <a:ln>
            <a:noFill/>
            <a:prstDash val="solid"/>
          </a:ln>
        </p:spPr>
        <p:txBody>
          <a:bodyPr vert="horz" wrap="none" lIns="91440" tIns="45720" rIns="91440" bIns="45720" anchor="ctr" anchorCtr="0" compatLnSpc="1"/>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tr-TR" sz="2000" b="0" i="0" u="none" strike="noStrike" kern="1200" cap="none" spc="0" baseline="0">
              <a:solidFill>
                <a:srgbClr val="FFFFFF"/>
              </a:solidFill>
              <a:uFillTx/>
              <a:latin typeface="Arial" pitchFamily="34"/>
            </a:endParaRPr>
          </a:p>
        </p:txBody>
      </p:sp>
    </p:spTree>
    <p:extLst>
      <p:ext uri="{BB962C8B-B14F-4D97-AF65-F5344CB8AC3E}">
        <p14:creationId xmlns:p14="http://schemas.microsoft.com/office/powerpoint/2010/main" val="1741105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609604" y="274640"/>
            <a:ext cx="10972800" cy="1143000"/>
          </a:xfrm>
          <a:prstGeom prst="rect">
            <a:avLst/>
          </a:prstGeom>
          <a:noFill/>
          <a:ln>
            <a:noFill/>
          </a:ln>
        </p:spPr>
        <p:txBody>
          <a:bodyPr vert="horz" wrap="square" lIns="91440" tIns="45720" rIns="91440" bIns="45720" anchor="t" anchorCtr="1" compatLnSpc="1"/>
          <a:lstStyle>
            <a:lvl1pPr marL="0" marR="0" lvl="0" indent="0" algn="ctr" defTabSz="914400" rtl="0" fontAlgn="auto" hangingPunct="0">
              <a:lnSpc>
                <a:spcPct val="89000"/>
              </a:lnSpc>
              <a:spcBef>
                <a:spcPts val="0"/>
              </a:spcBef>
              <a:spcAft>
                <a:spcPts val="0"/>
              </a:spcAft>
              <a:buNone/>
              <a:tabLst/>
              <a:defRPr lang="en-US" sz="1400" b="1" i="0" u="none" strike="noStrike" kern="0" cap="none" spc="0" baseline="0">
                <a:solidFill>
                  <a:srgbClr val="003530"/>
                </a:solidFill>
                <a:uFillTx/>
                <a:latin typeface="Times New Roman (WT)"/>
              </a:defRPr>
            </a:lvl1pPr>
          </a:lstStyle>
          <a:p>
            <a:pPr lvl="0"/>
            <a:r>
              <a:rPr lang="en-US"/>
              <a:t>Click to edit Master title style</a:t>
            </a:r>
            <a:endParaRPr lang="tr-TR"/>
          </a:p>
        </p:txBody>
      </p:sp>
      <p:sp>
        <p:nvSpPr>
          <p:cNvPr id="3" name="Content Placeholder 2"/>
          <p:cNvSpPr txBox="1">
            <a:spLocks noGrp="1"/>
          </p:cNvSpPr>
          <p:nvPr>
            <p:ph idx="1"/>
          </p:nvPr>
        </p:nvSpPr>
        <p:spPr>
          <a:xfrm>
            <a:off x="609604" y="1600201"/>
            <a:ext cx="10972800" cy="4525959"/>
          </a:xfrm>
          <a:prstGeom prst="rect">
            <a:avLst/>
          </a:prstGeom>
          <a:noFill/>
          <a:ln>
            <a:noFill/>
          </a:ln>
        </p:spPr>
        <p:txBody>
          <a:bodyPr vert="horz" wrap="square" lIns="91440" tIns="45720" rIns="91440" bIns="45720" anchor="t" anchorCtr="0" compatLnSpc="1"/>
          <a:lstStyle>
            <a:lvl1pPr marL="190496" marR="0" lvl="0" indent="-190496" algn="just" defTabSz="914400" rtl="0" fontAlgn="auto" hangingPunct="0">
              <a:lnSpc>
                <a:spcPct val="100000"/>
              </a:lnSpc>
              <a:spcBef>
                <a:spcPts val="100"/>
              </a:spcBef>
              <a:spcAft>
                <a:spcPts val="0"/>
              </a:spcAft>
              <a:buClr>
                <a:srgbClr val="CF0E30"/>
              </a:buClr>
              <a:buSzPct val="100000"/>
              <a:buChar char="*"/>
              <a:tabLst/>
              <a:defRPr lang="en-US" sz="1800" b="1" i="0" u="none" strike="noStrike" kern="0" cap="none" spc="0" baseline="0">
                <a:solidFill>
                  <a:srgbClr val="004E47"/>
                </a:solidFill>
                <a:uFillTx/>
                <a:latin typeface="Times New Roman (WT)"/>
              </a:defRPr>
            </a:lvl1pPr>
            <a:lvl2pPr marL="571500" marR="0" lvl="1" indent="-190496" algn="just" defTabSz="914400" rtl="0" fontAlgn="auto" hangingPunct="0">
              <a:lnSpc>
                <a:spcPct val="100000"/>
              </a:lnSpc>
              <a:spcBef>
                <a:spcPts val="100"/>
              </a:spcBef>
              <a:spcAft>
                <a:spcPts val="0"/>
              </a:spcAft>
              <a:buClr>
                <a:srgbClr val="CF0E30"/>
              </a:buClr>
              <a:buSzPct val="100000"/>
              <a:buChar char="•"/>
              <a:tabLst/>
              <a:defRPr lang="en-US" sz="1800" b="1" i="0" u="none" strike="noStrike" kern="0" cap="none" spc="0" baseline="0">
                <a:solidFill>
                  <a:srgbClr val="004E47"/>
                </a:solidFill>
                <a:uFillTx/>
                <a:latin typeface="Times New Roman (WT)"/>
              </a:defRPr>
            </a:lvl2pPr>
            <a:lvl3pPr marL="952503" marR="0" lvl="2" indent="-190496" algn="just" defTabSz="914400" rtl="0" fontAlgn="auto" hangingPunct="0">
              <a:lnSpc>
                <a:spcPct val="100000"/>
              </a:lnSpc>
              <a:spcBef>
                <a:spcPts val="100"/>
              </a:spcBef>
              <a:spcAft>
                <a:spcPts val="0"/>
              </a:spcAft>
              <a:buClr>
                <a:srgbClr val="CF0E30"/>
              </a:buClr>
              <a:buSzPct val="100000"/>
              <a:buChar char="•"/>
              <a:tabLst/>
              <a:defRPr lang="en-US" sz="1800" b="1" i="0" u="none" strike="noStrike" kern="0" cap="none" spc="0" baseline="0">
                <a:solidFill>
                  <a:srgbClr val="004E47"/>
                </a:solidFill>
                <a:uFillTx/>
                <a:latin typeface="Times New Roman (WT)"/>
              </a:defRPr>
            </a:lvl3pPr>
            <a:lvl4pPr marL="1333496" marR="0" lvl="3" indent="-190496" algn="just" defTabSz="914400" rtl="0" fontAlgn="auto" hangingPunct="0">
              <a:lnSpc>
                <a:spcPct val="100000"/>
              </a:lnSpc>
              <a:spcBef>
                <a:spcPts val="800"/>
              </a:spcBef>
              <a:spcAft>
                <a:spcPts val="0"/>
              </a:spcAft>
              <a:buClr>
                <a:srgbClr val="CF0E30"/>
              </a:buClr>
              <a:buSzPct val="100000"/>
              <a:buChar char="•"/>
              <a:tabLst/>
              <a:defRPr lang="en-US" sz="1400" b="1" i="0" u="none" strike="noStrike" kern="0" cap="none" spc="0" baseline="0">
                <a:solidFill>
                  <a:srgbClr val="004E47"/>
                </a:solidFill>
                <a:uFillTx/>
                <a:latin typeface="Times New Roman (WT)"/>
              </a:defRPr>
            </a:lvl4pPr>
            <a:lvl5pPr marL="1714500" marR="0" lvl="4" indent="-190496" algn="just" defTabSz="914400" rtl="0" fontAlgn="auto" hangingPunct="0">
              <a:lnSpc>
                <a:spcPct val="100000"/>
              </a:lnSpc>
              <a:spcBef>
                <a:spcPts val="800"/>
              </a:spcBef>
              <a:spcAft>
                <a:spcPts val="0"/>
              </a:spcAft>
              <a:buClr>
                <a:srgbClr val="CF0E30"/>
              </a:buClr>
              <a:buSzPct val="100000"/>
              <a:buChar char="•"/>
              <a:tabLst/>
              <a:defRPr lang="en-US" sz="1400" b="1" i="0" u="none" strike="noStrike" kern="0" cap="none" spc="0" baseline="0">
                <a:solidFill>
                  <a:srgbClr val="004E47"/>
                </a:solidFill>
                <a:uFillTx/>
                <a:latin typeface="Times New Roman (W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Tree>
    <p:extLst>
      <p:ext uri="{BB962C8B-B14F-4D97-AF65-F5344CB8AC3E}">
        <p14:creationId xmlns:p14="http://schemas.microsoft.com/office/powerpoint/2010/main" val="424657486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963242" y="4406896"/>
            <a:ext cx="10363195" cy="1362071"/>
          </a:xfrm>
          <a:prstGeom prst="rect">
            <a:avLst/>
          </a:prstGeom>
          <a:noFill/>
          <a:ln>
            <a:noFill/>
          </a:ln>
        </p:spPr>
        <p:txBody>
          <a:bodyPr vert="horz" wrap="square" lIns="91440" tIns="45720" rIns="91440" bIns="45720" anchor="t" anchorCtr="0" compatLnSpc="1"/>
          <a:lstStyle>
            <a:lvl1pPr marL="0" marR="0" lvl="0" indent="0" algn="l" defTabSz="914400" rtl="0" fontAlgn="auto" hangingPunct="0">
              <a:lnSpc>
                <a:spcPct val="89000"/>
              </a:lnSpc>
              <a:spcBef>
                <a:spcPts val="0"/>
              </a:spcBef>
              <a:spcAft>
                <a:spcPts val="0"/>
              </a:spcAft>
              <a:buNone/>
              <a:tabLst/>
              <a:defRPr lang="en-US" sz="4000" b="1" i="0" u="none" strike="noStrike" kern="0" cap="all" spc="0" baseline="0">
                <a:solidFill>
                  <a:srgbClr val="003530"/>
                </a:solidFill>
                <a:uFillTx/>
                <a:latin typeface="Times New Roman (WT)"/>
              </a:defRPr>
            </a:lvl1pPr>
          </a:lstStyle>
          <a:p>
            <a:pPr lvl="0"/>
            <a:r>
              <a:rPr lang="en-US"/>
              <a:t>Click to edit Master title style</a:t>
            </a:r>
            <a:endParaRPr lang="tr-TR"/>
          </a:p>
        </p:txBody>
      </p:sp>
      <p:sp>
        <p:nvSpPr>
          <p:cNvPr id="3" name="Text Placeholder 2"/>
          <p:cNvSpPr txBox="1">
            <a:spLocks noGrp="1"/>
          </p:cNvSpPr>
          <p:nvPr>
            <p:ph type="body" idx="1"/>
          </p:nvPr>
        </p:nvSpPr>
        <p:spPr>
          <a:xfrm>
            <a:off x="963242" y="2906713"/>
            <a:ext cx="10363195" cy="1500182"/>
          </a:xfrm>
          <a:prstGeom prst="rect">
            <a:avLst/>
          </a:prstGeom>
          <a:noFill/>
          <a:ln>
            <a:noFill/>
          </a:ln>
        </p:spPr>
        <p:txBody>
          <a:bodyPr vert="horz" wrap="square" lIns="91440" tIns="45720" rIns="91440" bIns="45720" anchor="b" anchorCtr="0" compatLnSpc="1"/>
          <a:lstStyle>
            <a:lvl1pPr marL="0" marR="0" lvl="0" indent="0" algn="just" defTabSz="914400" rtl="0" fontAlgn="auto" hangingPunct="0">
              <a:lnSpc>
                <a:spcPct val="100000"/>
              </a:lnSpc>
              <a:spcBef>
                <a:spcPts val="1200"/>
              </a:spcBef>
              <a:spcAft>
                <a:spcPts val="0"/>
              </a:spcAft>
              <a:buNone/>
              <a:tabLst/>
              <a:defRPr lang="en-US" sz="2000" b="1" i="0" u="none" strike="noStrike" kern="0" cap="none" spc="0" baseline="0">
                <a:solidFill>
                  <a:srgbClr val="004E47"/>
                </a:solidFill>
                <a:uFillTx/>
                <a:latin typeface="Times New Roman (WT)"/>
              </a:defRPr>
            </a:lvl1pPr>
          </a:lstStyle>
          <a:p>
            <a:pPr lvl="0"/>
            <a:r>
              <a:rPr lang="en-US"/>
              <a:t>Click to edit Master text styles</a:t>
            </a:r>
          </a:p>
        </p:txBody>
      </p:sp>
    </p:spTree>
    <p:extLst>
      <p:ext uri="{BB962C8B-B14F-4D97-AF65-F5344CB8AC3E}">
        <p14:creationId xmlns:p14="http://schemas.microsoft.com/office/powerpoint/2010/main" val="13922754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609604" y="274640"/>
            <a:ext cx="10972800" cy="1143000"/>
          </a:xfrm>
          <a:prstGeom prst="rect">
            <a:avLst/>
          </a:prstGeom>
          <a:noFill/>
          <a:ln>
            <a:noFill/>
          </a:ln>
        </p:spPr>
        <p:txBody>
          <a:bodyPr vert="horz" wrap="square" lIns="91440" tIns="45720" rIns="91440" bIns="45720" anchor="t" anchorCtr="1" compatLnSpc="1"/>
          <a:lstStyle>
            <a:lvl1pPr marL="0" marR="0" lvl="0" indent="0" algn="ctr" defTabSz="914400" rtl="0" fontAlgn="auto" hangingPunct="0">
              <a:lnSpc>
                <a:spcPct val="89000"/>
              </a:lnSpc>
              <a:spcBef>
                <a:spcPts val="0"/>
              </a:spcBef>
              <a:spcAft>
                <a:spcPts val="0"/>
              </a:spcAft>
              <a:buNone/>
              <a:tabLst/>
              <a:defRPr lang="en-US" sz="1400" b="1" i="0" u="none" strike="noStrike" kern="0" cap="none" spc="0" baseline="0">
                <a:solidFill>
                  <a:srgbClr val="003530"/>
                </a:solidFill>
                <a:uFillTx/>
                <a:latin typeface="Times New Roman (WT)"/>
              </a:defRPr>
            </a:lvl1pPr>
          </a:lstStyle>
          <a:p>
            <a:pPr lvl="0"/>
            <a:r>
              <a:rPr lang="en-US"/>
              <a:t>Click to edit Master title style</a:t>
            </a:r>
            <a:endParaRPr lang="tr-TR"/>
          </a:p>
        </p:txBody>
      </p:sp>
      <p:sp>
        <p:nvSpPr>
          <p:cNvPr id="3" name="Content Placeholder 2"/>
          <p:cNvSpPr txBox="1">
            <a:spLocks noGrp="1"/>
          </p:cNvSpPr>
          <p:nvPr>
            <p:ph sz="half" idx="1"/>
          </p:nvPr>
        </p:nvSpPr>
        <p:spPr>
          <a:xfrm>
            <a:off x="609604" y="1600201"/>
            <a:ext cx="5392619" cy="4525959"/>
          </a:xfrm>
          <a:prstGeom prst="rect">
            <a:avLst/>
          </a:prstGeom>
          <a:noFill/>
          <a:ln>
            <a:noFill/>
          </a:ln>
        </p:spPr>
        <p:txBody>
          <a:bodyPr vert="horz" wrap="square" lIns="91440" tIns="45720" rIns="91440" bIns="45720" anchor="t" anchorCtr="0" compatLnSpc="1"/>
          <a:lstStyle>
            <a:lvl1pPr marL="190496" marR="0" lvl="0" indent="-190496" algn="just" defTabSz="914400" rtl="0" fontAlgn="auto" hangingPunct="0">
              <a:lnSpc>
                <a:spcPct val="100000"/>
              </a:lnSpc>
              <a:spcBef>
                <a:spcPts val="1700"/>
              </a:spcBef>
              <a:spcAft>
                <a:spcPts val="0"/>
              </a:spcAft>
              <a:buClr>
                <a:srgbClr val="CF0E30"/>
              </a:buClr>
              <a:buSzPct val="100000"/>
              <a:buChar char="*"/>
              <a:tabLst/>
              <a:defRPr lang="en-US" sz="2800" b="1" i="0" u="none" strike="noStrike" kern="0" cap="none" spc="0" baseline="0">
                <a:solidFill>
                  <a:srgbClr val="004E47"/>
                </a:solidFill>
                <a:uFillTx/>
                <a:latin typeface="Times New Roman (WT)"/>
              </a:defRPr>
            </a:lvl1pPr>
            <a:lvl2pPr marL="571500" marR="0" lvl="1" indent="-190496" algn="just" defTabSz="914400" rtl="0" fontAlgn="auto" hangingPunct="0">
              <a:lnSpc>
                <a:spcPct val="100000"/>
              </a:lnSpc>
              <a:spcBef>
                <a:spcPts val="1400"/>
              </a:spcBef>
              <a:spcAft>
                <a:spcPts val="0"/>
              </a:spcAft>
              <a:buClr>
                <a:srgbClr val="CF0E30"/>
              </a:buClr>
              <a:buSzPct val="100000"/>
              <a:buChar char="•"/>
              <a:tabLst/>
              <a:defRPr lang="en-US" sz="2400" b="1" i="0" u="none" strike="noStrike" kern="0" cap="none" spc="0" baseline="0">
                <a:solidFill>
                  <a:srgbClr val="004E47"/>
                </a:solidFill>
                <a:uFillTx/>
                <a:latin typeface="Times New Roman (WT)"/>
              </a:defRPr>
            </a:lvl2pPr>
            <a:lvl3pPr marL="952503" marR="0" lvl="2" indent="-190496" algn="just" defTabSz="914400" rtl="0" fontAlgn="auto" hangingPunct="0">
              <a:lnSpc>
                <a:spcPct val="100000"/>
              </a:lnSpc>
              <a:spcBef>
                <a:spcPts val="1200"/>
              </a:spcBef>
              <a:spcAft>
                <a:spcPts val="0"/>
              </a:spcAft>
              <a:buClr>
                <a:srgbClr val="CF0E30"/>
              </a:buClr>
              <a:buSzPct val="100000"/>
              <a:buChar char="•"/>
              <a:tabLst/>
              <a:defRPr lang="en-US" sz="2000" b="1" i="0" u="none" strike="noStrike" kern="0" cap="none" spc="0" baseline="0">
                <a:solidFill>
                  <a:srgbClr val="004E47"/>
                </a:solidFill>
                <a:uFillTx/>
                <a:latin typeface="Times New Roman (WT)"/>
              </a:defRPr>
            </a:lvl3pPr>
            <a:lvl4pPr marL="1333496" marR="0" lvl="3" indent="-190496" algn="just" defTabSz="914400" rtl="0" fontAlgn="auto" hangingPunct="0">
              <a:lnSpc>
                <a:spcPct val="100000"/>
              </a:lnSpc>
              <a:spcBef>
                <a:spcPts val="1100"/>
              </a:spcBef>
              <a:spcAft>
                <a:spcPts val="0"/>
              </a:spcAft>
              <a:buClr>
                <a:srgbClr val="CF0E30"/>
              </a:buClr>
              <a:buSzPct val="100000"/>
              <a:buChar char="•"/>
              <a:tabLst/>
              <a:defRPr lang="en-US" sz="1800" b="1" i="0" u="none" strike="noStrike" kern="0" cap="none" spc="0" baseline="0">
                <a:solidFill>
                  <a:srgbClr val="004E47"/>
                </a:solidFill>
                <a:uFillTx/>
                <a:latin typeface="Times New Roman (WT)"/>
              </a:defRPr>
            </a:lvl4pPr>
            <a:lvl5pPr marL="1714500" marR="0" lvl="4" indent="-190496" algn="just" defTabSz="914400" rtl="0" fontAlgn="auto" hangingPunct="0">
              <a:lnSpc>
                <a:spcPct val="100000"/>
              </a:lnSpc>
              <a:spcBef>
                <a:spcPts val="1100"/>
              </a:spcBef>
              <a:spcAft>
                <a:spcPts val="0"/>
              </a:spcAft>
              <a:buClr>
                <a:srgbClr val="CF0E30"/>
              </a:buClr>
              <a:buSzPct val="100000"/>
              <a:buChar char="•"/>
              <a:tabLst/>
              <a:defRPr lang="en-US" sz="1800" b="1" i="0" u="none" strike="noStrike" kern="0" cap="none" spc="0" baseline="0">
                <a:solidFill>
                  <a:srgbClr val="004E47"/>
                </a:solidFill>
                <a:uFillTx/>
                <a:latin typeface="Times New Roman (W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txBox="1">
            <a:spLocks noGrp="1"/>
          </p:cNvSpPr>
          <p:nvPr>
            <p:ph sz="half" idx="2"/>
          </p:nvPr>
        </p:nvSpPr>
        <p:spPr>
          <a:xfrm>
            <a:off x="6189785" y="1600201"/>
            <a:ext cx="5392619" cy="4525959"/>
          </a:xfrm>
          <a:prstGeom prst="rect">
            <a:avLst/>
          </a:prstGeom>
          <a:noFill/>
          <a:ln>
            <a:noFill/>
          </a:ln>
        </p:spPr>
        <p:txBody>
          <a:bodyPr vert="horz" wrap="square" lIns="91440" tIns="45720" rIns="91440" bIns="45720" anchor="t" anchorCtr="0" compatLnSpc="1"/>
          <a:lstStyle>
            <a:lvl1pPr marL="190496" marR="0" lvl="0" indent="-190496" algn="just" defTabSz="914400" rtl="0" fontAlgn="auto" hangingPunct="0">
              <a:lnSpc>
                <a:spcPct val="100000"/>
              </a:lnSpc>
              <a:spcBef>
                <a:spcPts val="1700"/>
              </a:spcBef>
              <a:spcAft>
                <a:spcPts val="0"/>
              </a:spcAft>
              <a:buClr>
                <a:srgbClr val="CF0E30"/>
              </a:buClr>
              <a:buSzPct val="100000"/>
              <a:buChar char="*"/>
              <a:tabLst/>
              <a:defRPr lang="en-US" sz="2800" b="1" i="0" u="none" strike="noStrike" kern="0" cap="none" spc="0" baseline="0">
                <a:solidFill>
                  <a:srgbClr val="004E47"/>
                </a:solidFill>
                <a:uFillTx/>
                <a:latin typeface="Times New Roman (WT)"/>
              </a:defRPr>
            </a:lvl1pPr>
            <a:lvl2pPr marL="571500" marR="0" lvl="1" indent="-190496" algn="just" defTabSz="914400" rtl="0" fontAlgn="auto" hangingPunct="0">
              <a:lnSpc>
                <a:spcPct val="100000"/>
              </a:lnSpc>
              <a:spcBef>
                <a:spcPts val="1400"/>
              </a:spcBef>
              <a:spcAft>
                <a:spcPts val="0"/>
              </a:spcAft>
              <a:buClr>
                <a:srgbClr val="CF0E30"/>
              </a:buClr>
              <a:buSzPct val="100000"/>
              <a:buChar char="•"/>
              <a:tabLst/>
              <a:defRPr lang="en-US" sz="2400" b="1" i="0" u="none" strike="noStrike" kern="0" cap="none" spc="0" baseline="0">
                <a:solidFill>
                  <a:srgbClr val="004E47"/>
                </a:solidFill>
                <a:uFillTx/>
                <a:latin typeface="Times New Roman (WT)"/>
              </a:defRPr>
            </a:lvl2pPr>
            <a:lvl3pPr marL="952503" marR="0" lvl="2" indent="-190496" algn="just" defTabSz="914400" rtl="0" fontAlgn="auto" hangingPunct="0">
              <a:lnSpc>
                <a:spcPct val="100000"/>
              </a:lnSpc>
              <a:spcBef>
                <a:spcPts val="1200"/>
              </a:spcBef>
              <a:spcAft>
                <a:spcPts val="0"/>
              </a:spcAft>
              <a:buClr>
                <a:srgbClr val="CF0E30"/>
              </a:buClr>
              <a:buSzPct val="100000"/>
              <a:buChar char="•"/>
              <a:tabLst/>
              <a:defRPr lang="en-US" sz="2000" b="1" i="0" u="none" strike="noStrike" kern="0" cap="none" spc="0" baseline="0">
                <a:solidFill>
                  <a:srgbClr val="004E47"/>
                </a:solidFill>
                <a:uFillTx/>
                <a:latin typeface="Times New Roman (WT)"/>
              </a:defRPr>
            </a:lvl3pPr>
            <a:lvl4pPr marL="1333496" marR="0" lvl="3" indent="-190496" algn="just" defTabSz="914400" rtl="0" fontAlgn="auto" hangingPunct="0">
              <a:lnSpc>
                <a:spcPct val="100000"/>
              </a:lnSpc>
              <a:spcBef>
                <a:spcPts val="1100"/>
              </a:spcBef>
              <a:spcAft>
                <a:spcPts val="0"/>
              </a:spcAft>
              <a:buClr>
                <a:srgbClr val="CF0E30"/>
              </a:buClr>
              <a:buSzPct val="100000"/>
              <a:buChar char="•"/>
              <a:tabLst/>
              <a:defRPr lang="en-US" sz="1800" b="1" i="0" u="none" strike="noStrike" kern="0" cap="none" spc="0" baseline="0">
                <a:solidFill>
                  <a:srgbClr val="004E47"/>
                </a:solidFill>
                <a:uFillTx/>
                <a:latin typeface="Times New Roman (WT)"/>
              </a:defRPr>
            </a:lvl4pPr>
            <a:lvl5pPr marL="1714500" marR="0" lvl="4" indent="-190496" algn="just" defTabSz="914400" rtl="0" fontAlgn="auto" hangingPunct="0">
              <a:lnSpc>
                <a:spcPct val="100000"/>
              </a:lnSpc>
              <a:spcBef>
                <a:spcPts val="1100"/>
              </a:spcBef>
              <a:spcAft>
                <a:spcPts val="0"/>
              </a:spcAft>
              <a:buClr>
                <a:srgbClr val="CF0E30"/>
              </a:buClr>
              <a:buSzPct val="100000"/>
              <a:buChar char="•"/>
              <a:tabLst/>
              <a:defRPr lang="en-US" sz="1800" b="1" i="0" u="none" strike="noStrike" kern="0" cap="none" spc="0" baseline="0">
                <a:solidFill>
                  <a:srgbClr val="004E47"/>
                </a:solidFill>
                <a:uFillTx/>
                <a:latin typeface="Times New Roman (W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Tree>
    <p:extLst>
      <p:ext uri="{BB962C8B-B14F-4D97-AF65-F5344CB8AC3E}">
        <p14:creationId xmlns:p14="http://schemas.microsoft.com/office/powerpoint/2010/main" val="3065974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a:xfrm>
            <a:off x="609604" y="274640"/>
            <a:ext cx="10972800" cy="1143000"/>
          </a:xfrm>
          <a:prstGeom prst="rect">
            <a:avLst/>
          </a:prstGeom>
          <a:noFill/>
          <a:ln>
            <a:noFill/>
          </a:ln>
        </p:spPr>
        <p:txBody>
          <a:bodyPr vert="horz" wrap="square" lIns="91440" tIns="45720" rIns="91440" bIns="45720" anchor="t" anchorCtr="1" compatLnSpc="1"/>
          <a:lstStyle>
            <a:lvl1pPr marL="0" marR="0" lvl="0" indent="0" algn="ctr" defTabSz="914400" rtl="0" fontAlgn="auto" hangingPunct="0">
              <a:lnSpc>
                <a:spcPct val="89000"/>
              </a:lnSpc>
              <a:spcBef>
                <a:spcPts val="0"/>
              </a:spcBef>
              <a:spcAft>
                <a:spcPts val="0"/>
              </a:spcAft>
              <a:buNone/>
              <a:tabLst/>
              <a:defRPr lang="en-US" sz="1400" b="1" i="0" u="none" strike="noStrike" kern="0" cap="none" spc="0" baseline="0">
                <a:solidFill>
                  <a:srgbClr val="003530"/>
                </a:solidFill>
                <a:uFillTx/>
                <a:latin typeface="Times New Roman (WT)"/>
              </a:defRPr>
            </a:lvl1pPr>
          </a:lstStyle>
          <a:p>
            <a:pPr lvl="0"/>
            <a:r>
              <a:rPr lang="en-US"/>
              <a:t>Click to edit Master title style</a:t>
            </a:r>
            <a:endParaRPr lang="tr-TR"/>
          </a:p>
        </p:txBody>
      </p:sp>
      <p:sp>
        <p:nvSpPr>
          <p:cNvPr id="3" name="Text Placeholder 2"/>
          <p:cNvSpPr txBox="1">
            <a:spLocks noGrp="1"/>
          </p:cNvSpPr>
          <p:nvPr>
            <p:ph type="body" idx="1"/>
          </p:nvPr>
        </p:nvSpPr>
        <p:spPr>
          <a:xfrm>
            <a:off x="609604" y="1535114"/>
            <a:ext cx="5386756" cy="639759"/>
          </a:xfrm>
          <a:prstGeom prst="rect">
            <a:avLst/>
          </a:prstGeom>
          <a:noFill/>
          <a:ln>
            <a:noFill/>
          </a:ln>
        </p:spPr>
        <p:txBody>
          <a:bodyPr vert="horz" wrap="square" lIns="91440" tIns="45720" rIns="91440" bIns="45720" anchor="b" anchorCtr="0" compatLnSpc="1"/>
          <a:lstStyle>
            <a:lvl1pPr marL="0" marR="0" lvl="0" indent="0" algn="just" defTabSz="914400" rtl="0" fontAlgn="auto" hangingPunct="0">
              <a:lnSpc>
                <a:spcPct val="100000"/>
              </a:lnSpc>
              <a:spcBef>
                <a:spcPts val="1400"/>
              </a:spcBef>
              <a:spcAft>
                <a:spcPts val="0"/>
              </a:spcAft>
              <a:buNone/>
              <a:tabLst/>
              <a:defRPr lang="en-US" sz="2400" b="1" i="0" u="none" strike="noStrike" kern="0" cap="none" spc="0" baseline="0">
                <a:solidFill>
                  <a:srgbClr val="004E47"/>
                </a:solidFill>
                <a:uFillTx/>
                <a:latin typeface="Times New Roman (WT)"/>
              </a:defRPr>
            </a:lvl1pPr>
          </a:lstStyle>
          <a:p>
            <a:pPr lvl="0"/>
            <a:r>
              <a:rPr lang="en-US"/>
              <a:t>Click to edit Master text styles</a:t>
            </a:r>
          </a:p>
        </p:txBody>
      </p:sp>
      <p:sp>
        <p:nvSpPr>
          <p:cNvPr id="4" name="Content Placeholder 3"/>
          <p:cNvSpPr txBox="1">
            <a:spLocks noGrp="1"/>
          </p:cNvSpPr>
          <p:nvPr>
            <p:ph sz="half" idx="2"/>
          </p:nvPr>
        </p:nvSpPr>
        <p:spPr>
          <a:xfrm>
            <a:off x="609604" y="2174872"/>
            <a:ext cx="5386756" cy="3951286"/>
          </a:xfrm>
          <a:prstGeom prst="rect">
            <a:avLst/>
          </a:prstGeom>
          <a:noFill/>
          <a:ln>
            <a:noFill/>
          </a:ln>
        </p:spPr>
        <p:txBody>
          <a:bodyPr vert="horz" wrap="square" lIns="91440" tIns="45720" rIns="91440" bIns="45720" anchor="t" anchorCtr="0" compatLnSpc="1"/>
          <a:lstStyle>
            <a:lvl1pPr marL="190496" marR="0" lvl="0" indent="-190496" algn="just" defTabSz="914400" rtl="0" fontAlgn="auto" hangingPunct="0">
              <a:lnSpc>
                <a:spcPct val="100000"/>
              </a:lnSpc>
              <a:spcBef>
                <a:spcPts val="1400"/>
              </a:spcBef>
              <a:spcAft>
                <a:spcPts val="0"/>
              </a:spcAft>
              <a:buClr>
                <a:srgbClr val="CF0E30"/>
              </a:buClr>
              <a:buSzPct val="100000"/>
              <a:buChar char="*"/>
              <a:tabLst/>
              <a:defRPr lang="en-US" sz="2400" b="1" i="0" u="none" strike="noStrike" kern="0" cap="none" spc="0" baseline="0">
                <a:solidFill>
                  <a:srgbClr val="004E47"/>
                </a:solidFill>
                <a:uFillTx/>
                <a:latin typeface="Times New Roman (WT)"/>
              </a:defRPr>
            </a:lvl1pPr>
            <a:lvl2pPr marL="571500" marR="0" lvl="1" indent="-190496" algn="just" defTabSz="914400" rtl="0" fontAlgn="auto" hangingPunct="0">
              <a:lnSpc>
                <a:spcPct val="100000"/>
              </a:lnSpc>
              <a:spcBef>
                <a:spcPts val="1200"/>
              </a:spcBef>
              <a:spcAft>
                <a:spcPts val="0"/>
              </a:spcAft>
              <a:buClr>
                <a:srgbClr val="CF0E30"/>
              </a:buClr>
              <a:buSzPct val="100000"/>
              <a:buChar char="•"/>
              <a:tabLst/>
              <a:defRPr lang="en-US" sz="2000" b="1" i="0" u="none" strike="noStrike" kern="0" cap="none" spc="0" baseline="0">
                <a:solidFill>
                  <a:srgbClr val="004E47"/>
                </a:solidFill>
                <a:uFillTx/>
                <a:latin typeface="Times New Roman (WT)"/>
              </a:defRPr>
            </a:lvl2pPr>
            <a:lvl3pPr marL="952503" marR="0" lvl="2" indent="-190496" algn="just" defTabSz="914400" rtl="0" fontAlgn="auto" hangingPunct="0">
              <a:lnSpc>
                <a:spcPct val="100000"/>
              </a:lnSpc>
              <a:spcBef>
                <a:spcPts val="1100"/>
              </a:spcBef>
              <a:spcAft>
                <a:spcPts val="0"/>
              </a:spcAft>
              <a:buClr>
                <a:srgbClr val="CF0E30"/>
              </a:buClr>
              <a:buSzPct val="100000"/>
              <a:buChar char="•"/>
              <a:tabLst/>
              <a:defRPr lang="en-US" sz="1800" b="1" i="0" u="none" strike="noStrike" kern="0" cap="none" spc="0" baseline="0">
                <a:solidFill>
                  <a:srgbClr val="004E47"/>
                </a:solidFill>
                <a:uFillTx/>
                <a:latin typeface="Times New Roman (WT)"/>
              </a:defRPr>
            </a:lvl3pPr>
            <a:lvl4pPr marL="1333496" marR="0" lvl="3" indent="-190496" algn="just" defTabSz="914400" rtl="0" fontAlgn="auto" hangingPunct="0">
              <a:lnSpc>
                <a:spcPct val="100000"/>
              </a:lnSpc>
              <a:spcBef>
                <a:spcPts val="1000"/>
              </a:spcBef>
              <a:spcAft>
                <a:spcPts val="0"/>
              </a:spcAft>
              <a:buClr>
                <a:srgbClr val="CF0E30"/>
              </a:buClr>
              <a:buSzPct val="100000"/>
              <a:buChar char="•"/>
              <a:tabLst/>
              <a:defRPr lang="en-US" sz="1600" b="1" i="0" u="none" strike="noStrike" kern="0" cap="none" spc="0" baseline="0">
                <a:solidFill>
                  <a:srgbClr val="004E47"/>
                </a:solidFill>
                <a:uFillTx/>
                <a:latin typeface="Times New Roman (WT)"/>
              </a:defRPr>
            </a:lvl4pPr>
            <a:lvl5pPr marL="1714500" marR="0" lvl="4" indent="-190496" algn="just" defTabSz="914400" rtl="0" fontAlgn="auto" hangingPunct="0">
              <a:lnSpc>
                <a:spcPct val="100000"/>
              </a:lnSpc>
              <a:spcBef>
                <a:spcPts val="1000"/>
              </a:spcBef>
              <a:spcAft>
                <a:spcPts val="0"/>
              </a:spcAft>
              <a:buClr>
                <a:srgbClr val="CF0E30"/>
              </a:buClr>
              <a:buSzPct val="100000"/>
              <a:buChar char="•"/>
              <a:tabLst/>
              <a:defRPr lang="en-US" sz="1600" b="1" i="0" u="none" strike="noStrike" kern="0" cap="none" spc="0" baseline="0">
                <a:solidFill>
                  <a:srgbClr val="004E47"/>
                </a:solidFill>
                <a:uFillTx/>
                <a:latin typeface="Times New Roman (W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txBox="1">
            <a:spLocks noGrp="1"/>
          </p:cNvSpPr>
          <p:nvPr>
            <p:ph type="body" sz="quarter" idx="3"/>
          </p:nvPr>
        </p:nvSpPr>
        <p:spPr>
          <a:xfrm>
            <a:off x="6193688" y="1535114"/>
            <a:ext cx="5388702" cy="639759"/>
          </a:xfrm>
          <a:prstGeom prst="rect">
            <a:avLst/>
          </a:prstGeom>
          <a:noFill/>
          <a:ln>
            <a:noFill/>
          </a:ln>
        </p:spPr>
        <p:txBody>
          <a:bodyPr vert="horz" wrap="square" lIns="91440" tIns="45720" rIns="91440" bIns="45720" anchor="b" anchorCtr="0" compatLnSpc="1"/>
          <a:lstStyle>
            <a:lvl1pPr marL="0" marR="0" lvl="0" indent="0" algn="just" defTabSz="914400" rtl="0" fontAlgn="auto" hangingPunct="0">
              <a:lnSpc>
                <a:spcPct val="100000"/>
              </a:lnSpc>
              <a:spcBef>
                <a:spcPts val="1400"/>
              </a:spcBef>
              <a:spcAft>
                <a:spcPts val="0"/>
              </a:spcAft>
              <a:buNone/>
              <a:tabLst/>
              <a:defRPr lang="en-US" sz="2400" b="1" i="0" u="none" strike="noStrike" kern="0" cap="none" spc="0" baseline="0">
                <a:solidFill>
                  <a:srgbClr val="004E47"/>
                </a:solidFill>
                <a:uFillTx/>
                <a:latin typeface="Times New Roman (WT)"/>
              </a:defRPr>
            </a:lvl1pPr>
          </a:lstStyle>
          <a:p>
            <a:pPr lvl="0"/>
            <a:r>
              <a:rPr lang="en-US"/>
              <a:t>Click to edit Master text styles</a:t>
            </a:r>
          </a:p>
        </p:txBody>
      </p:sp>
      <p:sp>
        <p:nvSpPr>
          <p:cNvPr id="6" name="Content Placeholder 5"/>
          <p:cNvSpPr txBox="1">
            <a:spLocks noGrp="1"/>
          </p:cNvSpPr>
          <p:nvPr>
            <p:ph sz="quarter" idx="4"/>
          </p:nvPr>
        </p:nvSpPr>
        <p:spPr>
          <a:xfrm>
            <a:off x="6193688" y="2174872"/>
            <a:ext cx="5388702" cy="3951286"/>
          </a:xfrm>
          <a:prstGeom prst="rect">
            <a:avLst/>
          </a:prstGeom>
          <a:noFill/>
          <a:ln>
            <a:noFill/>
          </a:ln>
        </p:spPr>
        <p:txBody>
          <a:bodyPr vert="horz" wrap="square" lIns="91440" tIns="45720" rIns="91440" bIns="45720" anchor="t" anchorCtr="0" compatLnSpc="1"/>
          <a:lstStyle>
            <a:lvl1pPr marL="190496" marR="0" lvl="0" indent="-190496" algn="just" defTabSz="914400" rtl="0" fontAlgn="auto" hangingPunct="0">
              <a:lnSpc>
                <a:spcPct val="100000"/>
              </a:lnSpc>
              <a:spcBef>
                <a:spcPts val="1400"/>
              </a:spcBef>
              <a:spcAft>
                <a:spcPts val="0"/>
              </a:spcAft>
              <a:buClr>
                <a:srgbClr val="CF0E30"/>
              </a:buClr>
              <a:buSzPct val="100000"/>
              <a:buChar char="*"/>
              <a:tabLst/>
              <a:defRPr lang="en-US" sz="2400" b="1" i="0" u="none" strike="noStrike" kern="0" cap="none" spc="0" baseline="0">
                <a:solidFill>
                  <a:srgbClr val="004E47"/>
                </a:solidFill>
                <a:uFillTx/>
                <a:latin typeface="Times New Roman (WT)"/>
              </a:defRPr>
            </a:lvl1pPr>
            <a:lvl2pPr marL="571500" marR="0" lvl="1" indent="-190496" algn="just" defTabSz="914400" rtl="0" fontAlgn="auto" hangingPunct="0">
              <a:lnSpc>
                <a:spcPct val="100000"/>
              </a:lnSpc>
              <a:spcBef>
                <a:spcPts val="1200"/>
              </a:spcBef>
              <a:spcAft>
                <a:spcPts val="0"/>
              </a:spcAft>
              <a:buClr>
                <a:srgbClr val="CF0E30"/>
              </a:buClr>
              <a:buSzPct val="100000"/>
              <a:buChar char="•"/>
              <a:tabLst/>
              <a:defRPr lang="en-US" sz="2000" b="1" i="0" u="none" strike="noStrike" kern="0" cap="none" spc="0" baseline="0">
                <a:solidFill>
                  <a:srgbClr val="004E47"/>
                </a:solidFill>
                <a:uFillTx/>
                <a:latin typeface="Times New Roman (WT)"/>
              </a:defRPr>
            </a:lvl2pPr>
            <a:lvl3pPr marL="952503" marR="0" lvl="2" indent="-190496" algn="just" defTabSz="914400" rtl="0" fontAlgn="auto" hangingPunct="0">
              <a:lnSpc>
                <a:spcPct val="100000"/>
              </a:lnSpc>
              <a:spcBef>
                <a:spcPts val="1100"/>
              </a:spcBef>
              <a:spcAft>
                <a:spcPts val="0"/>
              </a:spcAft>
              <a:buClr>
                <a:srgbClr val="CF0E30"/>
              </a:buClr>
              <a:buSzPct val="100000"/>
              <a:buChar char="•"/>
              <a:tabLst/>
              <a:defRPr lang="en-US" sz="1800" b="1" i="0" u="none" strike="noStrike" kern="0" cap="none" spc="0" baseline="0">
                <a:solidFill>
                  <a:srgbClr val="004E47"/>
                </a:solidFill>
                <a:uFillTx/>
                <a:latin typeface="Times New Roman (WT)"/>
              </a:defRPr>
            </a:lvl3pPr>
            <a:lvl4pPr marL="1333496" marR="0" lvl="3" indent="-190496" algn="just" defTabSz="914400" rtl="0" fontAlgn="auto" hangingPunct="0">
              <a:lnSpc>
                <a:spcPct val="100000"/>
              </a:lnSpc>
              <a:spcBef>
                <a:spcPts val="1000"/>
              </a:spcBef>
              <a:spcAft>
                <a:spcPts val="0"/>
              </a:spcAft>
              <a:buClr>
                <a:srgbClr val="CF0E30"/>
              </a:buClr>
              <a:buSzPct val="100000"/>
              <a:buChar char="•"/>
              <a:tabLst/>
              <a:defRPr lang="en-US" sz="1600" b="1" i="0" u="none" strike="noStrike" kern="0" cap="none" spc="0" baseline="0">
                <a:solidFill>
                  <a:srgbClr val="004E47"/>
                </a:solidFill>
                <a:uFillTx/>
                <a:latin typeface="Times New Roman (WT)"/>
              </a:defRPr>
            </a:lvl4pPr>
            <a:lvl5pPr marL="1714500" marR="0" lvl="4" indent="-190496" algn="just" defTabSz="914400" rtl="0" fontAlgn="auto" hangingPunct="0">
              <a:lnSpc>
                <a:spcPct val="100000"/>
              </a:lnSpc>
              <a:spcBef>
                <a:spcPts val="1000"/>
              </a:spcBef>
              <a:spcAft>
                <a:spcPts val="0"/>
              </a:spcAft>
              <a:buClr>
                <a:srgbClr val="CF0E30"/>
              </a:buClr>
              <a:buSzPct val="100000"/>
              <a:buChar char="•"/>
              <a:tabLst/>
              <a:defRPr lang="en-US" sz="1600" b="1" i="0" u="none" strike="noStrike" kern="0" cap="none" spc="0" baseline="0">
                <a:solidFill>
                  <a:srgbClr val="004E47"/>
                </a:solidFill>
                <a:uFillTx/>
                <a:latin typeface="Times New Roman (W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Tree>
    <p:extLst>
      <p:ext uri="{BB962C8B-B14F-4D97-AF65-F5344CB8AC3E}">
        <p14:creationId xmlns:p14="http://schemas.microsoft.com/office/powerpoint/2010/main" val="10379677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a:xfrm>
            <a:off x="609604" y="274640"/>
            <a:ext cx="10972800" cy="1143000"/>
          </a:xfrm>
          <a:prstGeom prst="rect">
            <a:avLst/>
          </a:prstGeom>
          <a:noFill/>
          <a:ln>
            <a:noFill/>
          </a:ln>
        </p:spPr>
        <p:txBody>
          <a:bodyPr vert="horz" wrap="square" lIns="91440" tIns="45720" rIns="91440" bIns="45720" anchor="t" anchorCtr="1" compatLnSpc="1"/>
          <a:lstStyle>
            <a:lvl1pPr marL="0" marR="0" lvl="0" indent="0" algn="ctr" defTabSz="914400" rtl="0" fontAlgn="auto" hangingPunct="0">
              <a:lnSpc>
                <a:spcPct val="89000"/>
              </a:lnSpc>
              <a:spcBef>
                <a:spcPts val="0"/>
              </a:spcBef>
              <a:spcAft>
                <a:spcPts val="0"/>
              </a:spcAft>
              <a:buNone/>
              <a:tabLst/>
              <a:defRPr lang="en-US" sz="1400" b="1" i="0" u="none" strike="noStrike" kern="0" cap="none" spc="0" baseline="0">
                <a:solidFill>
                  <a:srgbClr val="003530"/>
                </a:solidFill>
                <a:uFillTx/>
                <a:latin typeface="Times New Roman (WT)"/>
              </a:defRPr>
            </a:lvl1pPr>
          </a:lstStyle>
          <a:p>
            <a:pPr lvl="0"/>
            <a:r>
              <a:rPr lang="en-US"/>
              <a:t>Click to edit Master title style</a:t>
            </a:r>
            <a:endParaRPr lang="tr-TR"/>
          </a:p>
        </p:txBody>
      </p:sp>
    </p:spTree>
    <p:extLst>
      <p:ext uri="{BB962C8B-B14F-4D97-AF65-F5344CB8AC3E}">
        <p14:creationId xmlns:p14="http://schemas.microsoft.com/office/powerpoint/2010/main" val="9475123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4906430"/>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609605" y="273048"/>
            <a:ext cx="4011250" cy="1162046"/>
          </a:xfrm>
          <a:prstGeom prst="rect">
            <a:avLst/>
          </a:prstGeom>
          <a:noFill/>
          <a:ln>
            <a:noFill/>
          </a:ln>
        </p:spPr>
        <p:txBody>
          <a:bodyPr vert="horz" wrap="square" lIns="91440" tIns="45720" rIns="91440" bIns="45720" anchor="b" anchorCtr="0" compatLnSpc="1"/>
          <a:lstStyle>
            <a:lvl1pPr marL="0" marR="0" lvl="0" indent="0" algn="l" defTabSz="914400" rtl="0" fontAlgn="auto" hangingPunct="0">
              <a:lnSpc>
                <a:spcPct val="89000"/>
              </a:lnSpc>
              <a:spcBef>
                <a:spcPts val="0"/>
              </a:spcBef>
              <a:spcAft>
                <a:spcPts val="0"/>
              </a:spcAft>
              <a:buNone/>
              <a:tabLst/>
              <a:defRPr lang="en-US" sz="2000" b="1" i="0" u="none" strike="noStrike" kern="0" cap="none" spc="0" baseline="0">
                <a:solidFill>
                  <a:srgbClr val="003530"/>
                </a:solidFill>
                <a:uFillTx/>
                <a:latin typeface="Times New Roman (WT)"/>
              </a:defRPr>
            </a:lvl1pPr>
          </a:lstStyle>
          <a:p>
            <a:pPr lvl="0"/>
            <a:r>
              <a:rPr lang="en-US"/>
              <a:t>Click to edit Master title style</a:t>
            </a:r>
            <a:endParaRPr lang="tr-TR"/>
          </a:p>
        </p:txBody>
      </p:sp>
      <p:sp>
        <p:nvSpPr>
          <p:cNvPr id="3" name="Content Placeholder 2"/>
          <p:cNvSpPr txBox="1">
            <a:spLocks noGrp="1"/>
          </p:cNvSpPr>
          <p:nvPr>
            <p:ph idx="1"/>
          </p:nvPr>
        </p:nvSpPr>
        <p:spPr>
          <a:xfrm>
            <a:off x="4767382" y="273048"/>
            <a:ext cx="6815020" cy="5853110"/>
          </a:xfrm>
          <a:prstGeom prst="rect">
            <a:avLst/>
          </a:prstGeom>
          <a:noFill/>
          <a:ln>
            <a:noFill/>
          </a:ln>
        </p:spPr>
        <p:txBody>
          <a:bodyPr vert="horz" wrap="square" lIns="91440" tIns="45720" rIns="91440" bIns="45720" anchor="t" anchorCtr="0" compatLnSpc="1"/>
          <a:lstStyle>
            <a:lvl1pPr marL="190496" marR="0" lvl="0" indent="-190496" algn="just" defTabSz="914400" rtl="0" fontAlgn="auto" hangingPunct="0">
              <a:lnSpc>
                <a:spcPct val="100000"/>
              </a:lnSpc>
              <a:spcBef>
                <a:spcPts val="1900"/>
              </a:spcBef>
              <a:spcAft>
                <a:spcPts val="0"/>
              </a:spcAft>
              <a:buClr>
                <a:srgbClr val="CF0E30"/>
              </a:buClr>
              <a:buSzPct val="100000"/>
              <a:buChar char="*"/>
              <a:tabLst/>
              <a:defRPr lang="en-US" sz="3200" b="1" i="0" u="none" strike="noStrike" kern="0" cap="none" spc="0" baseline="0">
                <a:solidFill>
                  <a:srgbClr val="004E47"/>
                </a:solidFill>
                <a:uFillTx/>
                <a:latin typeface="Times New Roman (WT)"/>
              </a:defRPr>
            </a:lvl1pPr>
            <a:lvl2pPr marL="571500" marR="0" lvl="1" indent="-190496" algn="just" defTabSz="914400" rtl="0" fontAlgn="auto" hangingPunct="0">
              <a:lnSpc>
                <a:spcPct val="100000"/>
              </a:lnSpc>
              <a:spcBef>
                <a:spcPts val="1700"/>
              </a:spcBef>
              <a:spcAft>
                <a:spcPts val="0"/>
              </a:spcAft>
              <a:buClr>
                <a:srgbClr val="CF0E30"/>
              </a:buClr>
              <a:buSzPct val="100000"/>
              <a:buChar char="•"/>
              <a:tabLst/>
              <a:defRPr lang="en-US" sz="2800" b="1" i="0" u="none" strike="noStrike" kern="0" cap="none" spc="0" baseline="0">
                <a:solidFill>
                  <a:srgbClr val="004E47"/>
                </a:solidFill>
                <a:uFillTx/>
                <a:latin typeface="Times New Roman (WT)"/>
              </a:defRPr>
            </a:lvl2pPr>
            <a:lvl3pPr marL="952503" marR="0" lvl="2" indent="-190496" algn="just" defTabSz="914400" rtl="0" fontAlgn="auto" hangingPunct="0">
              <a:lnSpc>
                <a:spcPct val="100000"/>
              </a:lnSpc>
              <a:spcBef>
                <a:spcPts val="1400"/>
              </a:spcBef>
              <a:spcAft>
                <a:spcPts val="0"/>
              </a:spcAft>
              <a:buClr>
                <a:srgbClr val="CF0E30"/>
              </a:buClr>
              <a:buSzPct val="100000"/>
              <a:buChar char="•"/>
              <a:tabLst/>
              <a:defRPr lang="en-US" sz="2400" b="1" i="0" u="none" strike="noStrike" kern="0" cap="none" spc="0" baseline="0">
                <a:solidFill>
                  <a:srgbClr val="004E47"/>
                </a:solidFill>
                <a:uFillTx/>
                <a:latin typeface="Times New Roman (WT)"/>
              </a:defRPr>
            </a:lvl3pPr>
            <a:lvl4pPr marL="1333496" marR="0" lvl="3" indent="-190496" algn="just" defTabSz="914400" rtl="0" fontAlgn="auto" hangingPunct="0">
              <a:lnSpc>
                <a:spcPct val="100000"/>
              </a:lnSpc>
              <a:spcBef>
                <a:spcPts val="1200"/>
              </a:spcBef>
              <a:spcAft>
                <a:spcPts val="0"/>
              </a:spcAft>
              <a:buClr>
                <a:srgbClr val="CF0E30"/>
              </a:buClr>
              <a:buSzPct val="100000"/>
              <a:buChar char="•"/>
              <a:tabLst/>
              <a:defRPr lang="en-US" sz="2000" b="1" i="0" u="none" strike="noStrike" kern="0" cap="none" spc="0" baseline="0">
                <a:solidFill>
                  <a:srgbClr val="004E47"/>
                </a:solidFill>
                <a:uFillTx/>
                <a:latin typeface="Times New Roman (WT)"/>
              </a:defRPr>
            </a:lvl4pPr>
            <a:lvl5pPr marL="1714500" marR="0" lvl="4" indent="-190496" algn="just" defTabSz="914400" rtl="0" fontAlgn="auto" hangingPunct="0">
              <a:lnSpc>
                <a:spcPct val="100000"/>
              </a:lnSpc>
              <a:spcBef>
                <a:spcPts val="1200"/>
              </a:spcBef>
              <a:spcAft>
                <a:spcPts val="0"/>
              </a:spcAft>
              <a:buClr>
                <a:srgbClr val="CF0E30"/>
              </a:buClr>
              <a:buSzPct val="100000"/>
              <a:buChar char="•"/>
              <a:tabLst/>
              <a:defRPr lang="en-US" sz="2000" b="1" i="0" u="none" strike="noStrike" kern="0" cap="none" spc="0" baseline="0">
                <a:solidFill>
                  <a:srgbClr val="004E47"/>
                </a:solidFill>
                <a:uFillTx/>
                <a:latin typeface="Times New Roman (W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txBox="1">
            <a:spLocks noGrp="1"/>
          </p:cNvSpPr>
          <p:nvPr>
            <p:ph type="body" sz="half" idx="2"/>
          </p:nvPr>
        </p:nvSpPr>
        <p:spPr>
          <a:xfrm>
            <a:off x="609605" y="1435095"/>
            <a:ext cx="4011250" cy="4691064"/>
          </a:xfrm>
          <a:prstGeom prst="rect">
            <a:avLst/>
          </a:prstGeom>
          <a:noFill/>
          <a:ln>
            <a:noFill/>
          </a:ln>
        </p:spPr>
        <p:txBody>
          <a:bodyPr vert="horz" wrap="square" lIns="91440" tIns="45720" rIns="91440" bIns="45720" anchor="t" anchorCtr="0" compatLnSpc="1"/>
          <a:lstStyle>
            <a:lvl1pPr marL="0" marR="0" lvl="0" indent="0" algn="just" defTabSz="914400" rtl="0" fontAlgn="auto" hangingPunct="0">
              <a:lnSpc>
                <a:spcPct val="100000"/>
              </a:lnSpc>
              <a:spcBef>
                <a:spcPts val="800"/>
              </a:spcBef>
              <a:spcAft>
                <a:spcPts val="0"/>
              </a:spcAft>
              <a:buNone/>
              <a:tabLst/>
              <a:defRPr lang="en-US" sz="1400" b="1" i="0" u="none" strike="noStrike" kern="0" cap="none" spc="0" baseline="0">
                <a:solidFill>
                  <a:srgbClr val="004E47"/>
                </a:solidFill>
                <a:uFillTx/>
                <a:latin typeface="Times New Roman (WT)"/>
              </a:defRPr>
            </a:lvl1pPr>
          </a:lstStyle>
          <a:p>
            <a:pPr lvl="0"/>
            <a:r>
              <a:rPr lang="en-US"/>
              <a:t>Click to edit Master text styles</a:t>
            </a:r>
          </a:p>
        </p:txBody>
      </p:sp>
    </p:spTree>
    <p:extLst>
      <p:ext uri="{BB962C8B-B14F-4D97-AF65-F5344CB8AC3E}">
        <p14:creationId xmlns:p14="http://schemas.microsoft.com/office/powerpoint/2010/main" val="3305543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FA3D0B7A-F309-4C5C-AF1C-A37E9C12B4FA}" type="datetime1">
              <a:rPr lang="tr-TR" smtClean="0"/>
              <a:t>27.05.2016</a:t>
            </a:fld>
            <a:endParaRPr lang="tr-TR"/>
          </a:p>
        </p:txBody>
      </p:sp>
      <p:sp>
        <p:nvSpPr>
          <p:cNvPr id="5" name="Footer Placeholder 4"/>
          <p:cNvSpPr>
            <a:spLocks noGrp="1"/>
          </p:cNvSpPr>
          <p:nvPr>
            <p:ph type="ftr" sz="quarter" idx="11"/>
          </p:nvPr>
        </p:nvSpPr>
        <p:spPr/>
        <p:txBody>
          <a:bodyPr/>
          <a:lstStyle/>
          <a:p>
            <a:r>
              <a:rPr lang="tr-TR"/>
              <a:t>www.ahmetsaltik.net</a:t>
            </a:r>
          </a:p>
        </p:txBody>
      </p:sp>
      <p:sp>
        <p:nvSpPr>
          <p:cNvPr id="6" name="Slide Number Placeholder 5"/>
          <p:cNvSpPr>
            <a:spLocks noGrp="1"/>
          </p:cNvSpPr>
          <p:nvPr>
            <p:ph type="sldNum" sz="quarter" idx="12"/>
          </p:nvPr>
        </p:nvSpPr>
        <p:spPr/>
        <p:txBody>
          <a:bodyPr/>
          <a:lstStyle/>
          <a:p>
            <a:fld id="{12B4387F-EB99-4A80-B2FB-35DB88D1D25F}" type="slidenum">
              <a:rPr lang="tr-TR" smtClean="0"/>
              <a:t>‹#›</a:t>
            </a:fld>
            <a:endParaRPr lang="tr-TR"/>
          </a:p>
        </p:txBody>
      </p:sp>
    </p:spTree>
    <p:extLst>
      <p:ext uri="{BB962C8B-B14F-4D97-AF65-F5344CB8AC3E}">
        <p14:creationId xmlns:p14="http://schemas.microsoft.com/office/powerpoint/2010/main" val="4113930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2389548" y="4800601"/>
            <a:ext cx="7315200" cy="566735"/>
          </a:xfrm>
          <a:prstGeom prst="rect">
            <a:avLst/>
          </a:prstGeom>
          <a:noFill/>
          <a:ln>
            <a:noFill/>
          </a:ln>
        </p:spPr>
        <p:txBody>
          <a:bodyPr vert="horz" wrap="square" lIns="91440" tIns="45720" rIns="91440" bIns="45720" anchor="b" anchorCtr="0" compatLnSpc="1"/>
          <a:lstStyle>
            <a:lvl1pPr marL="0" marR="0" lvl="0" indent="0" algn="l" defTabSz="914400" rtl="0" fontAlgn="auto" hangingPunct="0">
              <a:lnSpc>
                <a:spcPct val="89000"/>
              </a:lnSpc>
              <a:spcBef>
                <a:spcPts val="0"/>
              </a:spcBef>
              <a:spcAft>
                <a:spcPts val="0"/>
              </a:spcAft>
              <a:buNone/>
              <a:tabLst/>
              <a:defRPr lang="en-US" sz="2000" b="1" i="0" u="none" strike="noStrike" kern="0" cap="none" spc="0" baseline="0">
                <a:solidFill>
                  <a:srgbClr val="003530"/>
                </a:solidFill>
                <a:uFillTx/>
                <a:latin typeface="Times New Roman (WT)"/>
              </a:defRPr>
            </a:lvl1pPr>
          </a:lstStyle>
          <a:p>
            <a:pPr lvl="0"/>
            <a:r>
              <a:rPr lang="en-US"/>
              <a:t>Click to edit Master title style</a:t>
            </a:r>
            <a:endParaRPr lang="tr-TR"/>
          </a:p>
        </p:txBody>
      </p:sp>
      <p:sp>
        <p:nvSpPr>
          <p:cNvPr id="3" name="Picture Placeholder 2"/>
          <p:cNvSpPr txBox="1">
            <a:spLocks noGrp="1"/>
          </p:cNvSpPr>
          <p:nvPr>
            <p:ph type="pic" idx="1"/>
          </p:nvPr>
        </p:nvSpPr>
        <p:spPr>
          <a:xfrm>
            <a:off x="2389548" y="612776"/>
            <a:ext cx="7315200" cy="4114800"/>
          </a:xfrm>
          <a:prstGeom prst="rect">
            <a:avLst/>
          </a:prstGeom>
          <a:noFill/>
          <a:ln>
            <a:noFill/>
          </a:ln>
        </p:spPr>
        <p:txBody>
          <a:bodyPr vert="horz" wrap="square" lIns="91440" tIns="45720" rIns="91440" bIns="45720" anchor="t" anchorCtr="0" compatLnSpc="1"/>
          <a:lstStyle>
            <a:lvl1pPr marL="0" marR="0" lvl="0" indent="0" algn="just" defTabSz="914400" rtl="0" fontAlgn="auto" hangingPunct="0">
              <a:lnSpc>
                <a:spcPct val="100000"/>
              </a:lnSpc>
              <a:spcBef>
                <a:spcPts val="1900"/>
              </a:spcBef>
              <a:spcAft>
                <a:spcPts val="0"/>
              </a:spcAft>
              <a:buNone/>
              <a:tabLst/>
              <a:defRPr lang="tr-TR" sz="3200" b="1" i="0" u="none" strike="noStrike" kern="0" cap="none" spc="0" baseline="0">
                <a:solidFill>
                  <a:srgbClr val="004E47"/>
                </a:solidFill>
                <a:uFillTx/>
                <a:latin typeface="Times New Roman (WT)"/>
              </a:defRPr>
            </a:lvl1pPr>
          </a:lstStyle>
          <a:p>
            <a:pPr lvl="0"/>
            <a:endParaRPr lang="tr-TR"/>
          </a:p>
        </p:txBody>
      </p:sp>
      <p:sp>
        <p:nvSpPr>
          <p:cNvPr id="4" name="Text Placeholder 3"/>
          <p:cNvSpPr txBox="1">
            <a:spLocks noGrp="1"/>
          </p:cNvSpPr>
          <p:nvPr>
            <p:ph type="body" sz="half" idx="2"/>
          </p:nvPr>
        </p:nvSpPr>
        <p:spPr>
          <a:xfrm>
            <a:off x="2389548" y="5367335"/>
            <a:ext cx="7315200" cy="804864"/>
          </a:xfrm>
          <a:prstGeom prst="rect">
            <a:avLst/>
          </a:prstGeom>
          <a:noFill/>
          <a:ln>
            <a:noFill/>
          </a:ln>
        </p:spPr>
        <p:txBody>
          <a:bodyPr vert="horz" wrap="square" lIns="91440" tIns="45720" rIns="91440" bIns="45720" anchor="t" anchorCtr="0" compatLnSpc="1"/>
          <a:lstStyle>
            <a:lvl1pPr marL="0" marR="0" lvl="0" indent="0" algn="just" defTabSz="914400" rtl="0" fontAlgn="auto" hangingPunct="0">
              <a:lnSpc>
                <a:spcPct val="100000"/>
              </a:lnSpc>
              <a:spcBef>
                <a:spcPts val="800"/>
              </a:spcBef>
              <a:spcAft>
                <a:spcPts val="0"/>
              </a:spcAft>
              <a:buNone/>
              <a:tabLst/>
              <a:defRPr lang="en-US" sz="1400" b="1" i="0" u="none" strike="noStrike" kern="0" cap="none" spc="0" baseline="0">
                <a:solidFill>
                  <a:srgbClr val="004E47"/>
                </a:solidFill>
                <a:uFillTx/>
                <a:latin typeface="Times New Roman (WT)"/>
              </a:defRPr>
            </a:lvl1pPr>
          </a:lstStyle>
          <a:p>
            <a:pPr lvl="0"/>
            <a:r>
              <a:rPr lang="en-US"/>
              <a:t>Click to edit Master text styles</a:t>
            </a:r>
          </a:p>
        </p:txBody>
      </p:sp>
    </p:spTree>
    <p:extLst>
      <p:ext uri="{BB962C8B-B14F-4D97-AF65-F5344CB8AC3E}">
        <p14:creationId xmlns:p14="http://schemas.microsoft.com/office/powerpoint/2010/main" val="1339803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a:xfrm>
            <a:off x="609604" y="274640"/>
            <a:ext cx="10972800" cy="1143000"/>
          </a:xfrm>
          <a:prstGeom prst="rect">
            <a:avLst/>
          </a:prstGeom>
          <a:noFill/>
          <a:ln>
            <a:noFill/>
          </a:ln>
        </p:spPr>
        <p:txBody>
          <a:bodyPr vert="horz" wrap="square" lIns="91440" tIns="45720" rIns="91440" bIns="45720" anchor="t" anchorCtr="1" compatLnSpc="1"/>
          <a:lstStyle>
            <a:lvl1pPr marL="0" marR="0" lvl="0" indent="0" algn="ctr" defTabSz="914400" rtl="0" fontAlgn="auto" hangingPunct="0">
              <a:lnSpc>
                <a:spcPct val="89000"/>
              </a:lnSpc>
              <a:spcBef>
                <a:spcPts val="0"/>
              </a:spcBef>
              <a:spcAft>
                <a:spcPts val="0"/>
              </a:spcAft>
              <a:buNone/>
              <a:tabLst/>
              <a:defRPr lang="en-US" sz="1400" b="1" i="0" u="none" strike="noStrike" kern="0" cap="none" spc="0" baseline="0">
                <a:solidFill>
                  <a:srgbClr val="003530"/>
                </a:solidFill>
                <a:uFillTx/>
                <a:latin typeface="Times New Roman (WT)"/>
              </a:defRPr>
            </a:lvl1pPr>
          </a:lstStyle>
          <a:p>
            <a:pPr lvl="0"/>
            <a:r>
              <a:rPr lang="en-US"/>
              <a:t>Click to edit Master title style</a:t>
            </a:r>
            <a:endParaRPr lang="tr-TR"/>
          </a:p>
        </p:txBody>
      </p:sp>
      <p:sp>
        <p:nvSpPr>
          <p:cNvPr id="3" name="Vertical Text Placeholder 2"/>
          <p:cNvSpPr txBox="1">
            <a:spLocks noGrp="1"/>
          </p:cNvSpPr>
          <p:nvPr>
            <p:ph type="body" orient="vert" idx="1"/>
          </p:nvPr>
        </p:nvSpPr>
        <p:spPr>
          <a:xfrm>
            <a:off x="609604" y="1600201"/>
            <a:ext cx="10972800" cy="4525959"/>
          </a:xfrm>
          <a:prstGeom prst="rect">
            <a:avLst/>
          </a:prstGeom>
          <a:noFill/>
          <a:ln>
            <a:noFill/>
          </a:ln>
        </p:spPr>
        <p:txBody>
          <a:bodyPr vert="eaVert" wrap="square" lIns="91440" tIns="45720" rIns="91440" bIns="45720" anchor="t" anchorCtr="0" compatLnSpc="1"/>
          <a:lstStyle>
            <a:lvl1pPr marL="190496" marR="0" lvl="0" indent="-190496" algn="just" defTabSz="914400" rtl="0" fontAlgn="auto" hangingPunct="0">
              <a:lnSpc>
                <a:spcPct val="100000"/>
              </a:lnSpc>
              <a:spcBef>
                <a:spcPts val="100"/>
              </a:spcBef>
              <a:spcAft>
                <a:spcPts val="0"/>
              </a:spcAft>
              <a:buClr>
                <a:srgbClr val="CF0E30"/>
              </a:buClr>
              <a:buSzPct val="100000"/>
              <a:buChar char="*"/>
              <a:tabLst/>
              <a:defRPr lang="en-US" sz="1800" b="1" i="0" u="none" strike="noStrike" kern="0" cap="none" spc="0" baseline="0">
                <a:solidFill>
                  <a:srgbClr val="004E47"/>
                </a:solidFill>
                <a:uFillTx/>
                <a:latin typeface="Times New Roman (WT)"/>
              </a:defRPr>
            </a:lvl1pPr>
            <a:lvl2pPr marL="571500" marR="0" lvl="1" indent="-190496" algn="just" defTabSz="914400" rtl="0" fontAlgn="auto" hangingPunct="0">
              <a:lnSpc>
                <a:spcPct val="100000"/>
              </a:lnSpc>
              <a:spcBef>
                <a:spcPts val="100"/>
              </a:spcBef>
              <a:spcAft>
                <a:spcPts val="0"/>
              </a:spcAft>
              <a:buClr>
                <a:srgbClr val="CF0E30"/>
              </a:buClr>
              <a:buSzPct val="100000"/>
              <a:buChar char="•"/>
              <a:tabLst/>
              <a:defRPr lang="en-US" sz="1800" b="1" i="0" u="none" strike="noStrike" kern="0" cap="none" spc="0" baseline="0">
                <a:solidFill>
                  <a:srgbClr val="004E47"/>
                </a:solidFill>
                <a:uFillTx/>
                <a:latin typeface="Times New Roman (WT)"/>
              </a:defRPr>
            </a:lvl2pPr>
            <a:lvl3pPr marL="952503" marR="0" lvl="2" indent="-190496" algn="just" defTabSz="914400" rtl="0" fontAlgn="auto" hangingPunct="0">
              <a:lnSpc>
                <a:spcPct val="100000"/>
              </a:lnSpc>
              <a:spcBef>
                <a:spcPts val="100"/>
              </a:spcBef>
              <a:spcAft>
                <a:spcPts val="0"/>
              </a:spcAft>
              <a:buClr>
                <a:srgbClr val="CF0E30"/>
              </a:buClr>
              <a:buSzPct val="100000"/>
              <a:buChar char="•"/>
              <a:tabLst/>
              <a:defRPr lang="en-US" sz="1800" b="1" i="0" u="none" strike="noStrike" kern="0" cap="none" spc="0" baseline="0">
                <a:solidFill>
                  <a:srgbClr val="004E47"/>
                </a:solidFill>
                <a:uFillTx/>
                <a:latin typeface="Times New Roman (WT)"/>
              </a:defRPr>
            </a:lvl3pPr>
            <a:lvl4pPr marL="1333496" marR="0" lvl="3" indent="-190496" algn="just" defTabSz="914400" rtl="0" fontAlgn="auto" hangingPunct="0">
              <a:lnSpc>
                <a:spcPct val="100000"/>
              </a:lnSpc>
              <a:spcBef>
                <a:spcPts val="800"/>
              </a:spcBef>
              <a:spcAft>
                <a:spcPts val="0"/>
              </a:spcAft>
              <a:buClr>
                <a:srgbClr val="CF0E30"/>
              </a:buClr>
              <a:buSzPct val="100000"/>
              <a:buChar char="•"/>
              <a:tabLst/>
              <a:defRPr lang="en-US" sz="1400" b="1" i="0" u="none" strike="noStrike" kern="0" cap="none" spc="0" baseline="0">
                <a:solidFill>
                  <a:srgbClr val="004E47"/>
                </a:solidFill>
                <a:uFillTx/>
                <a:latin typeface="Times New Roman (WT)"/>
              </a:defRPr>
            </a:lvl4pPr>
            <a:lvl5pPr marL="1714500" marR="0" lvl="4" indent="-190496" algn="just" defTabSz="914400" rtl="0" fontAlgn="auto" hangingPunct="0">
              <a:lnSpc>
                <a:spcPct val="100000"/>
              </a:lnSpc>
              <a:spcBef>
                <a:spcPts val="800"/>
              </a:spcBef>
              <a:spcAft>
                <a:spcPts val="0"/>
              </a:spcAft>
              <a:buClr>
                <a:srgbClr val="CF0E30"/>
              </a:buClr>
              <a:buSzPct val="100000"/>
              <a:buChar char="•"/>
              <a:tabLst/>
              <a:defRPr lang="en-US" sz="1400" b="1" i="0" u="none" strike="noStrike" kern="0" cap="none" spc="0" baseline="0">
                <a:solidFill>
                  <a:srgbClr val="004E47"/>
                </a:solidFill>
                <a:uFillTx/>
                <a:latin typeface="Times New Roman (W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Tree>
    <p:extLst>
      <p:ext uri="{BB962C8B-B14F-4D97-AF65-F5344CB8AC3E}">
        <p14:creationId xmlns:p14="http://schemas.microsoft.com/office/powerpoint/2010/main" val="13434901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8839204" y="274641"/>
            <a:ext cx="2743200" cy="5851529"/>
          </a:xfrm>
          <a:prstGeom prst="rect">
            <a:avLst/>
          </a:prstGeom>
          <a:noFill/>
          <a:ln>
            <a:noFill/>
          </a:ln>
        </p:spPr>
        <p:txBody>
          <a:bodyPr vert="eaVert" wrap="square" lIns="91440" tIns="45720" rIns="91440" bIns="45720" anchor="t" anchorCtr="1" compatLnSpc="1"/>
          <a:lstStyle>
            <a:lvl1pPr marL="0" marR="0" lvl="0" indent="0" algn="ctr" defTabSz="914400" rtl="0" fontAlgn="auto" hangingPunct="0">
              <a:lnSpc>
                <a:spcPct val="89000"/>
              </a:lnSpc>
              <a:spcBef>
                <a:spcPts val="0"/>
              </a:spcBef>
              <a:spcAft>
                <a:spcPts val="0"/>
              </a:spcAft>
              <a:buNone/>
              <a:tabLst/>
              <a:defRPr lang="en-US" sz="1400" b="1" i="0" u="none" strike="noStrike" kern="0" cap="none" spc="0" baseline="0">
                <a:solidFill>
                  <a:srgbClr val="003530"/>
                </a:solidFill>
                <a:uFillTx/>
                <a:latin typeface="Times New Roman (WT)"/>
              </a:defRPr>
            </a:lvl1pPr>
          </a:lstStyle>
          <a:p>
            <a:pPr lvl="0"/>
            <a:r>
              <a:rPr lang="en-US"/>
              <a:t>Click to edit Master title style</a:t>
            </a:r>
            <a:endParaRPr lang="tr-TR"/>
          </a:p>
        </p:txBody>
      </p:sp>
      <p:sp>
        <p:nvSpPr>
          <p:cNvPr id="3" name="Vertical Text Placeholder 2"/>
          <p:cNvSpPr txBox="1">
            <a:spLocks noGrp="1"/>
          </p:cNvSpPr>
          <p:nvPr>
            <p:ph type="body" orient="vert" idx="1"/>
          </p:nvPr>
        </p:nvSpPr>
        <p:spPr>
          <a:xfrm>
            <a:off x="609604" y="274641"/>
            <a:ext cx="8042026" cy="5851529"/>
          </a:xfrm>
          <a:prstGeom prst="rect">
            <a:avLst/>
          </a:prstGeom>
          <a:noFill/>
          <a:ln>
            <a:noFill/>
          </a:ln>
        </p:spPr>
        <p:txBody>
          <a:bodyPr vert="eaVert" wrap="square" lIns="91440" tIns="45720" rIns="91440" bIns="45720" anchor="t" anchorCtr="0" compatLnSpc="1"/>
          <a:lstStyle>
            <a:lvl1pPr marL="190496" marR="0" lvl="0" indent="-190496" algn="just" defTabSz="914400" rtl="0" fontAlgn="auto" hangingPunct="0">
              <a:lnSpc>
                <a:spcPct val="100000"/>
              </a:lnSpc>
              <a:spcBef>
                <a:spcPts val="100"/>
              </a:spcBef>
              <a:spcAft>
                <a:spcPts val="0"/>
              </a:spcAft>
              <a:buClr>
                <a:srgbClr val="CF0E30"/>
              </a:buClr>
              <a:buSzPct val="100000"/>
              <a:buChar char="*"/>
              <a:tabLst/>
              <a:defRPr lang="en-US" sz="1800" b="1" i="0" u="none" strike="noStrike" kern="0" cap="none" spc="0" baseline="0">
                <a:solidFill>
                  <a:srgbClr val="004E47"/>
                </a:solidFill>
                <a:uFillTx/>
                <a:latin typeface="Times New Roman (WT)"/>
              </a:defRPr>
            </a:lvl1pPr>
            <a:lvl2pPr marL="571500" marR="0" lvl="1" indent="-190496" algn="just" defTabSz="914400" rtl="0" fontAlgn="auto" hangingPunct="0">
              <a:lnSpc>
                <a:spcPct val="100000"/>
              </a:lnSpc>
              <a:spcBef>
                <a:spcPts val="100"/>
              </a:spcBef>
              <a:spcAft>
                <a:spcPts val="0"/>
              </a:spcAft>
              <a:buClr>
                <a:srgbClr val="CF0E30"/>
              </a:buClr>
              <a:buSzPct val="100000"/>
              <a:buChar char="•"/>
              <a:tabLst/>
              <a:defRPr lang="en-US" sz="1800" b="1" i="0" u="none" strike="noStrike" kern="0" cap="none" spc="0" baseline="0">
                <a:solidFill>
                  <a:srgbClr val="004E47"/>
                </a:solidFill>
                <a:uFillTx/>
                <a:latin typeface="Times New Roman (WT)"/>
              </a:defRPr>
            </a:lvl2pPr>
            <a:lvl3pPr marL="952503" marR="0" lvl="2" indent="-190496" algn="just" defTabSz="914400" rtl="0" fontAlgn="auto" hangingPunct="0">
              <a:lnSpc>
                <a:spcPct val="100000"/>
              </a:lnSpc>
              <a:spcBef>
                <a:spcPts val="100"/>
              </a:spcBef>
              <a:spcAft>
                <a:spcPts val="0"/>
              </a:spcAft>
              <a:buClr>
                <a:srgbClr val="CF0E30"/>
              </a:buClr>
              <a:buSzPct val="100000"/>
              <a:buChar char="•"/>
              <a:tabLst/>
              <a:defRPr lang="en-US" sz="1800" b="1" i="0" u="none" strike="noStrike" kern="0" cap="none" spc="0" baseline="0">
                <a:solidFill>
                  <a:srgbClr val="004E47"/>
                </a:solidFill>
                <a:uFillTx/>
                <a:latin typeface="Times New Roman (WT)"/>
              </a:defRPr>
            </a:lvl3pPr>
            <a:lvl4pPr marL="1333496" marR="0" lvl="3" indent="-190496" algn="just" defTabSz="914400" rtl="0" fontAlgn="auto" hangingPunct="0">
              <a:lnSpc>
                <a:spcPct val="100000"/>
              </a:lnSpc>
              <a:spcBef>
                <a:spcPts val="800"/>
              </a:spcBef>
              <a:spcAft>
                <a:spcPts val="0"/>
              </a:spcAft>
              <a:buClr>
                <a:srgbClr val="CF0E30"/>
              </a:buClr>
              <a:buSzPct val="100000"/>
              <a:buChar char="•"/>
              <a:tabLst/>
              <a:defRPr lang="en-US" sz="1400" b="1" i="0" u="none" strike="noStrike" kern="0" cap="none" spc="0" baseline="0">
                <a:solidFill>
                  <a:srgbClr val="004E47"/>
                </a:solidFill>
                <a:uFillTx/>
                <a:latin typeface="Times New Roman (WT)"/>
              </a:defRPr>
            </a:lvl4pPr>
            <a:lvl5pPr marL="1714500" marR="0" lvl="4" indent="-190496" algn="just" defTabSz="914400" rtl="0" fontAlgn="auto" hangingPunct="0">
              <a:lnSpc>
                <a:spcPct val="100000"/>
              </a:lnSpc>
              <a:spcBef>
                <a:spcPts val="800"/>
              </a:spcBef>
              <a:spcAft>
                <a:spcPts val="0"/>
              </a:spcAft>
              <a:buClr>
                <a:srgbClr val="CF0E30"/>
              </a:buClr>
              <a:buSzPct val="100000"/>
              <a:buChar char="•"/>
              <a:tabLst/>
              <a:defRPr lang="en-US" sz="1400" b="1" i="0" u="none" strike="noStrike" kern="0" cap="none" spc="0" baseline="0">
                <a:solidFill>
                  <a:srgbClr val="004E47"/>
                </a:solidFill>
                <a:uFillTx/>
                <a:latin typeface="Times New Roman (W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Tree>
    <p:extLst>
      <p:ext uri="{BB962C8B-B14F-4D97-AF65-F5344CB8AC3E}">
        <p14:creationId xmlns:p14="http://schemas.microsoft.com/office/powerpoint/2010/main" val="35957850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txBox="1">
            <a:spLocks noGrp="1"/>
          </p:cNvSpPr>
          <p:nvPr>
            <p:ph/>
          </p:nvPr>
        </p:nvSpPr>
        <p:spPr>
          <a:xfrm>
            <a:off x="609604" y="274641"/>
            <a:ext cx="10972800" cy="5851529"/>
          </a:xfrm>
          <a:prstGeom prst="rect">
            <a:avLst/>
          </a:prstGeom>
          <a:noFill/>
          <a:ln>
            <a:noFill/>
          </a:ln>
        </p:spPr>
        <p:txBody>
          <a:bodyPr vert="horz" wrap="square" lIns="91440" tIns="45720" rIns="91440" bIns="45720" anchor="t" anchorCtr="0" compatLnSpc="1"/>
          <a:lstStyle>
            <a:lvl1pPr marL="190496" marR="0" lvl="0" indent="-190496" algn="just" defTabSz="914400" rtl="0" fontAlgn="auto" hangingPunct="0">
              <a:lnSpc>
                <a:spcPct val="100000"/>
              </a:lnSpc>
              <a:spcBef>
                <a:spcPts val="100"/>
              </a:spcBef>
              <a:spcAft>
                <a:spcPts val="0"/>
              </a:spcAft>
              <a:buClr>
                <a:srgbClr val="CF0E30"/>
              </a:buClr>
              <a:buSzPct val="100000"/>
              <a:buChar char="*"/>
              <a:tabLst/>
              <a:defRPr lang="en-US" sz="1800" b="1" i="0" u="none" strike="noStrike" kern="0" cap="none" spc="0" baseline="0">
                <a:solidFill>
                  <a:srgbClr val="004E47"/>
                </a:solidFill>
                <a:uFillTx/>
                <a:latin typeface="Times New Roman (WT)"/>
              </a:defRPr>
            </a:lvl1pPr>
            <a:lvl2pPr marL="571500" marR="0" lvl="1" indent="-190496" algn="just" defTabSz="914400" rtl="0" fontAlgn="auto" hangingPunct="0">
              <a:lnSpc>
                <a:spcPct val="100000"/>
              </a:lnSpc>
              <a:spcBef>
                <a:spcPts val="100"/>
              </a:spcBef>
              <a:spcAft>
                <a:spcPts val="0"/>
              </a:spcAft>
              <a:buClr>
                <a:srgbClr val="CF0E30"/>
              </a:buClr>
              <a:buSzPct val="100000"/>
              <a:buChar char="•"/>
              <a:tabLst/>
              <a:defRPr lang="en-US" sz="1800" b="1" i="0" u="none" strike="noStrike" kern="0" cap="none" spc="0" baseline="0">
                <a:solidFill>
                  <a:srgbClr val="004E47"/>
                </a:solidFill>
                <a:uFillTx/>
                <a:latin typeface="Times New Roman (WT)"/>
              </a:defRPr>
            </a:lvl2pPr>
            <a:lvl3pPr marL="952503" marR="0" lvl="2" indent="-190496" algn="just" defTabSz="914400" rtl="0" fontAlgn="auto" hangingPunct="0">
              <a:lnSpc>
                <a:spcPct val="100000"/>
              </a:lnSpc>
              <a:spcBef>
                <a:spcPts val="100"/>
              </a:spcBef>
              <a:spcAft>
                <a:spcPts val="0"/>
              </a:spcAft>
              <a:buClr>
                <a:srgbClr val="CF0E30"/>
              </a:buClr>
              <a:buSzPct val="100000"/>
              <a:buChar char="•"/>
              <a:tabLst/>
              <a:defRPr lang="en-US" sz="1800" b="1" i="0" u="none" strike="noStrike" kern="0" cap="none" spc="0" baseline="0">
                <a:solidFill>
                  <a:srgbClr val="004E47"/>
                </a:solidFill>
                <a:uFillTx/>
                <a:latin typeface="Times New Roman (WT)"/>
              </a:defRPr>
            </a:lvl3pPr>
            <a:lvl4pPr marL="1333496" marR="0" lvl="3" indent="-190496" algn="just" defTabSz="914400" rtl="0" fontAlgn="auto" hangingPunct="0">
              <a:lnSpc>
                <a:spcPct val="100000"/>
              </a:lnSpc>
              <a:spcBef>
                <a:spcPts val="800"/>
              </a:spcBef>
              <a:spcAft>
                <a:spcPts val="0"/>
              </a:spcAft>
              <a:buClr>
                <a:srgbClr val="CF0E30"/>
              </a:buClr>
              <a:buSzPct val="100000"/>
              <a:buChar char="•"/>
              <a:tabLst/>
              <a:defRPr lang="en-US" sz="1400" b="1" i="0" u="none" strike="noStrike" kern="0" cap="none" spc="0" baseline="0">
                <a:solidFill>
                  <a:srgbClr val="004E47"/>
                </a:solidFill>
                <a:uFillTx/>
                <a:latin typeface="Times New Roman (WT)"/>
              </a:defRPr>
            </a:lvl4pPr>
            <a:lvl5pPr marL="1714500" marR="0" lvl="4" indent="-190496" algn="just" defTabSz="914400" rtl="0" fontAlgn="auto" hangingPunct="0">
              <a:lnSpc>
                <a:spcPct val="100000"/>
              </a:lnSpc>
              <a:spcBef>
                <a:spcPts val="800"/>
              </a:spcBef>
              <a:spcAft>
                <a:spcPts val="0"/>
              </a:spcAft>
              <a:buClr>
                <a:srgbClr val="CF0E30"/>
              </a:buClr>
              <a:buSzPct val="100000"/>
              <a:buChar char="•"/>
              <a:tabLst/>
              <a:defRPr lang="en-US" sz="1400" b="1" i="0" u="none" strike="noStrike" kern="0" cap="none" spc="0" baseline="0">
                <a:solidFill>
                  <a:srgbClr val="004E47"/>
                </a:solidFill>
                <a:uFillTx/>
                <a:latin typeface="Times New Roman (W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Tree>
    <p:extLst>
      <p:ext uri="{BB962C8B-B14F-4D97-AF65-F5344CB8AC3E}">
        <p14:creationId xmlns:p14="http://schemas.microsoft.com/office/powerpoint/2010/main" val="1222128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r-T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BAEC441-8D39-4A9B-B0E8-8E6B329F4613}" type="datetime1">
              <a:rPr lang="tr-TR" smtClean="0"/>
              <a:t>27.05.2016</a:t>
            </a:fld>
            <a:endParaRPr lang="tr-TR"/>
          </a:p>
        </p:txBody>
      </p:sp>
      <p:sp>
        <p:nvSpPr>
          <p:cNvPr id="5" name="Footer Placeholder 4"/>
          <p:cNvSpPr>
            <a:spLocks noGrp="1"/>
          </p:cNvSpPr>
          <p:nvPr>
            <p:ph type="ftr" sz="quarter" idx="11"/>
          </p:nvPr>
        </p:nvSpPr>
        <p:spPr/>
        <p:txBody>
          <a:bodyPr/>
          <a:lstStyle/>
          <a:p>
            <a:r>
              <a:rPr lang="tr-TR"/>
              <a:t>www.ahmetsaltik.net</a:t>
            </a:r>
          </a:p>
        </p:txBody>
      </p:sp>
      <p:sp>
        <p:nvSpPr>
          <p:cNvPr id="6" name="Slide Number Placeholder 5"/>
          <p:cNvSpPr>
            <a:spLocks noGrp="1"/>
          </p:cNvSpPr>
          <p:nvPr>
            <p:ph type="sldNum" sz="quarter" idx="12"/>
          </p:nvPr>
        </p:nvSpPr>
        <p:spPr/>
        <p:txBody>
          <a:bodyPr/>
          <a:lstStyle/>
          <a:p>
            <a:fld id="{12B4387F-EB99-4A80-B2FB-35DB88D1D25F}" type="slidenum">
              <a:rPr lang="tr-TR" smtClean="0"/>
              <a:t>‹#›</a:t>
            </a:fld>
            <a:endParaRPr lang="tr-TR"/>
          </a:p>
        </p:txBody>
      </p:sp>
    </p:spTree>
    <p:extLst>
      <p:ext uri="{BB962C8B-B14F-4D97-AF65-F5344CB8AC3E}">
        <p14:creationId xmlns:p14="http://schemas.microsoft.com/office/powerpoint/2010/main" val="3922901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p:cNvSpPr>
            <a:spLocks noGrp="1"/>
          </p:cNvSpPr>
          <p:nvPr>
            <p:ph type="dt" sz="half" idx="10"/>
          </p:nvPr>
        </p:nvSpPr>
        <p:spPr/>
        <p:txBody>
          <a:bodyPr/>
          <a:lstStyle/>
          <a:p>
            <a:fld id="{85FE0EEB-A22C-4345-AB9D-4DE73095274F}" type="datetime1">
              <a:rPr lang="tr-TR" smtClean="0"/>
              <a:t>27.05.2016</a:t>
            </a:fld>
            <a:endParaRPr lang="tr-TR"/>
          </a:p>
        </p:txBody>
      </p:sp>
      <p:sp>
        <p:nvSpPr>
          <p:cNvPr id="6" name="Footer Placeholder 5"/>
          <p:cNvSpPr>
            <a:spLocks noGrp="1"/>
          </p:cNvSpPr>
          <p:nvPr>
            <p:ph type="ftr" sz="quarter" idx="11"/>
          </p:nvPr>
        </p:nvSpPr>
        <p:spPr/>
        <p:txBody>
          <a:bodyPr/>
          <a:lstStyle/>
          <a:p>
            <a:r>
              <a:rPr lang="tr-TR"/>
              <a:t>www.ahmetsaltik.net</a:t>
            </a:r>
          </a:p>
        </p:txBody>
      </p:sp>
      <p:sp>
        <p:nvSpPr>
          <p:cNvPr id="7" name="Slide Number Placeholder 6"/>
          <p:cNvSpPr>
            <a:spLocks noGrp="1"/>
          </p:cNvSpPr>
          <p:nvPr>
            <p:ph type="sldNum" sz="quarter" idx="12"/>
          </p:nvPr>
        </p:nvSpPr>
        <p:spPr/>
        <p:txBody>
          <a:bodyPr/>
          <a:lstStyle/>
          <a:p>
            <a:fld id="{12B4387F-EB99-4A80-B2FB-35DB88D1D25F}" type="slidenum">
              <a:rPr lang="tr-TR" smtClean="0"/>
              <a:t>‹#›</a:t>
            </a:fld>
            <a:endParaRPr lang="tr-TR"/>
          </a:p>
        </p:txBody>
      </p:sp>
    </p:spTree>
    <p:extLst>
      <p:ext uri="{BB962C8B-B14F-4D97-AF65-F5344CB8AC3E}">
        <p14:creationId xmlns:p14="http://schemas.microsoft.com/office/powerpoint/2010/main" val="1151046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tr-T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p:cNvSpPr>
            <a:spLocks noGrp="1"/>
          </p:cNvSpPr>
          <p:nvPr>
            <p:ph type="dt" sz="half" idx="10"/>
          </p:nvPr>
        </p:nvSpPr>
        <p:spPr/>
        <p:txBody>
          <a:bodyPr/>
          <a:lstStyle/>
          <a:p>
            <a:fld id="{C04440F5-B2BC-4B7B-9775-D31DFA049126}" type="datetime1">
              <a:rPr lang="tr-TR" smtClean="0"/>
              <a:t>27.05.2016</a:t>
            </a:fld>
            <a:endParaRPr lang="tr-TR"/>
          </a:p>
        </p:txBody>
      </p:sp>
      <p:sp>
        <p:nvSpPr>
          <p:cNvPr id="8" name="Footer Placeholder 7"/>
          <p:cNvSpPr>
            <a:spLocks noGrp="1"/>
          </p:cNvSpPr>
          <p:nvPr>
            <p:ph type="ftr" sz="quarter" idx="11"/>
          </p:nvPr>
        </p:nvSpPr>
        <p:spPr/>
        <p:txBody>
          <a:bodyPr/>
          <a:lstStyle/>
          <a:p>
            <a:r>
              <a:rPr lang="tr-TR"/>
              <a:t>www.ahmetsaltik.net</a:t>
            </a:r>
          </a:p>
        </p:txBody>
      </p:sp>
      <p:sp>
        <p:nvSpPr>
          <p:cNvPr id="9" name="Slide Number Placeholder 8"/>
          <p:cNvSpPr>
            <a:spLocks noGrp="1"/>
          </p:cNvSpPr>
          <p:nvPr>
            <p:ph type="sldNum" sz="quarter" idx="12"/>
          </p:nvPr>
        </p:nvSpPr>
        <p:spPr/>
        <p:txBody>
          <a:bodyPr/>
          <a:lstStyle/>
          <a:p>
            <a:fld id="{12B4387F-EB99-4A80-B2FB-35DB88D1D25F}" type="slidenum">
              <a:rPr lang="tr-TR" smtClean="0"/>
              <a:t>‹#›</a:t>
            </a:fld>
            <a:endParaRPr lang="tr-TR"/>
          </a:p>
        </p:txBody>
      </p:sp>
    </p:spTree>
    <p:extLst>
      <p:ext uri="{BB962C8B-B14F-4D97-AF65-F5344CB8AC3E}">
        <p14:creationId xmlns:p14="http://schemas.microsoft.com/office/powerpoint/2010/main" val="2441291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Date Placeholder 2"/>
          <p:cNvSpPr>
            <a:spLocks noGrp="1"/>
          </p:cNvSpPr>
          <p:nvPr>
            <p:ph type="dt" sz="half" idx="10"/>
          </p:nvPr>
        </p:nvSpPr>
        <p:spPr/>
        <p:txBody>
          <a:bodyPr/>
          <a:lstStyle/>
          <a:p>
            <a:fld id="{1B20D576-9930-4A83-9283-BFDCBBEAF4B8}" type="datetime1">
              <a:rPr lang="tr-TR" smtClean="0"/>
              <a:t>27.05.2016</a:t>
            </a:fld>
            <a:endParaRPr lang="tr-TR"/>
          </a:p>
        </p:txBody>
      </p:sp>
      <p:sp>
        <p:nvSpPr>
          <p:cNvPr id="4" name="Footer Placeholder 3"/>
          <p:cNvSpPr>
            <a:spLocks noGrp="1"/>
          </p:cNvSpPr>
          <p:nvPr>
            <p:ph type="ftr" sz="quarter" idx="11"/>
          </p:nvPr>
        </p:nvSpPr>
        <p:spPr/>
        <p:txBody>
          <a:bodyPr/>
          <a:lstStyle/>
          <a:p>
            <a:r>
              <a:rPr lang="tr-TR"/>
              <a:t>www.ahmetsaltik.net</a:t>
            </a:r>
          </a:p>
        </p:txBody>
      </p:sp>
      <p:sp>
        <p:nvSpPr>
          <p:cNvPr id="5" name="Slide Number Placeholder 4"/>
          <p:cNvSpPr>
            <a:spLocks noGrp="1"/>
          </p:cNvSpPr>
          <p:nvPr>
            <p:ph type="sldNum" sz="quarter" idx="12"/>
          </p:nvPr>
        </p:nvSpPr>
        <p:spPr/>
        <p:txBody>
          <a:bodyPr/>
          <a:lstStyle/>
          <a:p>
            <a:fld id="{12B4387F-EB99-4A80-B2FB-35DB88D1D25F}" type="slidenum">
              <a:rPr lang="tr-TR" smtClean="0"/>
              <a:t>‹#›</a:t>
            </a:fld>
            <a:endParaRPr lang="tr-TR"/>
          </a:p>
        </p:txBody>
      </p:sp>
    </p:spTree>
    <p:extLst>
      <p:ext uri="{BB962C8B-B14F-4D97-AF65-F5344CB8AC3E}">
        <p14:creationId xmlns:p14="http://schemas.microsoft.com/office/powerpoint/2010/main" val="3509553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B99630-09FA-40CF-9B6F-09695EF62E58}" type="datetime1">
              <a:rPr lang="tr-TR" smtClean="0"/>
              <a:t>27.05.2016</a:t>
            </a:fld>
            <a:endParaRPr lang="tr-TR"/>
          </a:p>
        </p:txBody>
      </p:sp>
      <p:sp>
        <p:nvSpPr>
          <p:cNvPr id="3" name="Footer Placeholder 2"/>
          <p:cNvSpPr>
            <a:spLocks noGrp="1"/>
          </p:cNvSpPr>
          <p:nvPr>
            <p:ph type="ftr" sz="quarter" idx="11"/>
          </p:nvPr>
        </p:nvSpPr>
        <p:spPr/>
        <p:txBody>
          <a:bodyPr/>
          <a:lstStyle/>
          <a:p>
            <a:r>
              <a:rPr lang="tr-TR"/>
              <a:t>www.ahmetsaltik.net</a:t>
            </a:r>
          </a:p>
        </p:txBody>
      </p:sp>
      <p:sp>
        <p:nvSpPr>
          <p:cNvPr id="4" name="Slide Number Placeholder 3"/>
          <p:cNvSpPr>
            <a:spLocks noGrp="1"/>
          </p:cNvSpPr>
          <p:nvPr>
            <p:ph type="sldNum" sz="quarter" idx="12"/>
          </p:nvPr>
        </p:nvSpPr>
        <p:spPr/>
        <p:txBody>
          <a:bodyPr/>
          <a:lstStyle/>
          <a:p>
            <a:fld id="{12B4387F-EB99-4A80-B2FB-35DB88D1D25F}" type="slidenum">
              <a:rPr lang="tr-TR" smtClean="0"/>
              <a:t>‹#›</a:t>
            </a:fld>
            <a:endParaRPr lang="tr-TR"/>
          </a:p>
        </p:txBody>
      </p:sp>
    </p:spTree>
    <p:extLst>
      <p:ext uri="{BB962C8B-B14F-4D97-AF65-F5344CB8AC3E}">
        <p14:creationId xmlns:p14="http://schemas.microsoft.com/office/powerpoint/2010/main" val="2176547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C85DEE-081D-4519-9234-25F6BDDA26FB}" type="datetime1">
              <a:rPr lang="tr-TR" smtClean="0"/>
              <a:t>27.05.2016</a:t>
            </a:fld>
            <a:endParaRPr lang="tr-TR"/>
          </a:p>
        </p:txBody>
      </p:sp>
      <p:sp>
        <p:nvSpPr>
          <p:cNvPr id="6" name="Footer Placeholder 5"/>
          <p:cNvSpPr>
            <a:spLocks noGrp="1"/>
          </p:cNvSpPr>
          <p:nvPr>
            <p:ph type="ftr" sz="quarter" idx="11"/>
          </p:nvPr>
        </p:nvSpPr>
        <p:spPr/>
        <p:txBody>
          <a:bodyPr/>
          <a:lstStyle/>
          <a:p>
            <a:r>
              <a:rPr lang="tr-TR"/>
              <a:t>www.ahmetsaltik.net</a:t>
            </a:r>
          </a:p>
        </p:txBody>
      </p:sp>
      <p:sp>
        <p:nvSpPr>
          <p:cNvPr id="7" name="Slide Number Placeholder 6"/>
          <p:cNvSpPr>
            <a:spLocks noGrp="1"/>
          </p:cNvSpPr>
          <p:nvPr>
            <p:ph type="sldNum" sz="quarter" idx="12"/>
          </p:nvPr>
        </p:nvSpPr>
        <p:spPr/>
        <p:txBody>
          <a:bodyPr/>
          <a:lstStyle/>
          <a:p>
            <a:fld id="{12B4387F-EB99-4A80-B2FB-35DB88D1D25F}" type="slidenum">
              <a:rPr lang="tr-TR" smtClean="0"/>
              <a:t>‹#›</a:t>
            </a:fld>
            <a:endParaRPr lang="tr-TR"/>
          </a:p>
        </p:txBody>
      </p:sp>
    </p:spTree>
    <p:extLst>
      <p:ext uri="{BB962C8B-B14F-4D97-AF65-F5344CB8AC3E}">
        <p14:creationId xmlns:p14="http://schemas.microsoft.com/office/powerpoint/2010/main" val="2800295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E3F77DC-67C1-4E54-9762-F794A94040DA}" type="datetime1">
              <a:rPr lang="tr-TR" smtClean="0"/>
              <a:t>27.05.2016</a:t>
            </a:fld>
            <a:endParaRPr lang="tr-TR"/>
          </a:p>
        </p:txBody>
      </p:sp>
      <p:sp>
        <p:nvSpPr>
          <p:cNvPr id="6" name="Footer Placeholder 5"/>
          <p:cNvSpPr>
            <a:spLocks noGrp="1"/>
          </p:cNvSpPr>
          <p:nvPr>
            <p:ph type="ftr" sz="quarter" idx="11"/>
          </p:nvPr>
        </p:nvSpPr>
        <p:spPr/>
        <p:txBody>
          <a:bodyPr/>
          <a:lstStyle/>
          <a:p>
            <a:r>
              <a:rPr lang="tr-TR"/>
              <a:t>www.ahmetsaltik.net</a:t>
            </a:r>
          </a:p>
        </p:txBody>
      </p:sp>
      <p:sp>
        <p:nvSpPr>
          <p:cNvPr id="7" name="Slide Number Placeholder 6"/>
          <p:cNvSpPr>
            <a:spLocks noGrp="1"/>
          </p:cNvSpPr>
          <p:nvPr>
            <p:ph type="sldNum" sz="quarter" idx="12"/>
          </p:nvPr>
        </p:nvSpPr>
        <p:spPr/>
        <p:txBody>
          <a:bodyPr/>
          <a:lstStyle/>
          <a:p>
            <a:fld id="{12B4387F-EB99-4A80-B2FB-35DB88D1D25F}" type="slidenum">
              <a:rPr lang="tr-TR" smtClean="0"/>
              <a:t>‹#›</a:t>
            </a:fld>
            <a:endParaRPr lang="tr-TR"/>
          </a:p>
        </p:txBody>
      </p:sp>
    </p:spTree>
    <p:extLst>
      <p:ext uri="{BB962C8B-B14F-4D97-AF65-F5344CB8AC3E}">
        <p14:creationId xmlns:p14="http://schemas.microsoft.com/office/powerpoint/2010/main" val="1355135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r-T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6CB1E7-328C-4098-8B10-EB0377FD412F}" type="datetime1">
              <a:rPr lang="tr-TR" smtClean="0"/>
              <a:t>27.05.2016</a:t>
            </a:fld>
            <a:endParaRPr lang="tr-T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a:t>www.ahmetsaltik.net</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B4387F-EB99-4A80-B2FB-35DB88D1D25F}" type="slidenum">
              <a:rPr lang="tr-TR" smtClean="0"/>
              <a:t>‹#›</a:t>
            </a:fld>
            <a:endParaRPr lang="tr-TR"/>
          </a:p>
        </p:txBody>
      </p:sp>
    </p:spTree>
    <p:extLst>
      <p:ext uri="{BB962C8B-B14F-4D97-AF65-F5344CB8AC3E}">
        <p14:creationId xmlns:p14="http://schemas.microsoft.com/office/powerpoint/2010/main" val="3681749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51406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hyperlink" Target="http://ahmetsaltik.net/arsiv/2016/05/portresi-G%C3%BCl%C3%BCmseyen.jpg"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ahmetsaltik.net/arsiv/2016/05/Serdar%C5%9Eahinkaya-19-May%C4%B1s-2016-Kutlu-Olsun.jpg" TargetMode="Externa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dirty="0"/>
              <a:t>Sonrakiler webe kondu..</a:t>
            </a:r>
            <a:br>
              <a:rPr lang="tr-TR" dirty="0"/>
            </a:br>
            <a:endParaRPr lang="tr-TR" dirty="0"/>
          </a:p>
        </p:txBody>
      </p:sp>
      <p:sp>
        <p:nvSpPr>
          <p:cNvPr id="3" name="Subtitle 2"/>
          <p:cNvSpPr>
            <a:spLocks noGrp="1"/>
          </p:cNvSpPr>
          <p:nvPr>
            <p:ph type="subTitle" idx="1"/>
          </p:nvPr>
        </p:nvSpPr>
        <p:spPr/>
        <p:txBody>
          <a:bodyPr/>
          <a:lstStyle/>
          <a:p>
            <a:endParaRPr lang="tr-TR"/>
          </a:p>
        </p:txBody>
      </p:sp>
      <p:sp>
        <p:nvSpPr>
          <p:cNvPr id="4" name="Date Placeholder 3"/>
          <p:cNvSpPr>
            <a:spLocks noGrp="1"/>
          </p:cNvSpPr>
          <p:nvPr>
            <p:ph type="dt" sz="half" idx="10"/>
          </p:nvPr>
        </p:nvSpPr>
        <p:spPr/>
        <p:txBody>
          <a:bodyPr/>
          <a:lstStyle/>
          <a:p>
            <a:fld id="{C2090B5D-7A19-496A-B335-1F299C396F3A}" type="datetime1">
              <a:rPr lang="tr-TR" smtClean="0"/>
              <a:t>27.05.2016</a:t>
            </a:fld>
            <a:endParaRPr lang="tr-TR"/>
          </a:p>
        </p:txBody>
      </p:sp>
      <p:sp>
        <p:nvSpPr>
          <p:cNvPr id="5" name="Footer Placeholder 4"/>
          <p:cNvSpPr>
            <a:spLocks noGrp="1"/>
          </p:cNvSpPr>
          <p:nvPr>
            <p:ph type="ftr" sz="quarter" idx="11"/>
          </p:nvPr>
        </p:nvSpPr>
        <p:spPr/>
        <p:txBody>
          <a:bodyPr/>
          <a:lstStyle/>
          <a:p>
            <a:r>
              <a:rPr lang="tr-TR"/>
              <a:t>www.ahmetsaltik.net</a:t>
            </a:r>
          </a:p>
        </p:txBody>
      </p:sp>
      <p:sp>
        <p:nvSpPr>
          <p:cNvPr id="6" name="Slide Number Placeholder 5"/>
          <p:cNvSpPr>
            <a:spLocks noGrp="1"/>
          </p:cNvSpPr>
          <p:nvPr>
            <p:ph type="sldNum" sz="quarter" idx="12"/>
          </p:nvPr>
        </p:nvSpPr>
        <p:spPr/>
        <p:txBody>
          <a:bodyPr/>
          <a:lstStyle/>
          <a:p>
            <a:fld id="{12B4387F-EB99-4A80-B2FB-35DB88D1D25F}" type="slidenum">
              <a:rPr lang="tr-TR" smtClean="0"/>
              <a:t>1</a:t>
            </a:fld>
            <a:endParaRPr lang="tr-TR"/>
          </a:p>
        </p:txBody>
      </p:sp>
    </p:spTree>
    <p:extLst>
      <p:ext uri="{BB962C8B-B14F-4D97-AF65-F5344CB8AC3E}">
        <p14:creationId xmlns:p14="http://schemas.microsoft.com/office/powerpoint/2010/main" val="1751195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445558"/>
            <a:ext cx="2743200" cy="365125"/>
          </a:xfrm>
        </p:spPr>
        <p:txBody>
          <a:bodyPr/>
          <a:lstStyle/>
          <a:p>
            <a:fld id="{707DB60D-C1E3-4536-AC7F-049E67CD7446}" type="datetime1">
              <a:rPr lang="tr-TR" sz="1400" smtClean="0">
                <a:solidFill>
                  <a:schemeClr val="tx1"/>
                </a:solidFill>
              </a:rPr>
              <a:t>27.05.2016</a:t>
            </a:fld>
            <a:endParaRPr lang="tr-TR" sz="1400" dirty="0">
              <a:solidFill>
                <a:schemeClr val="tx1"/>
              </a:solidFill>
            </a:endParaRPr>
          </a:p>
        </p:txBody>
      </p:sp>
      <p:sp>
        <p:nvSpPr>
          <p:cNvPr id="5" name="Footer Placeholder 4"/>
          <p:cNvSpPr>
            <a:spLocks noGrp="1"/>
          </p:cNvSpPr>
          <p:nvPr>
            <p:ph type="ftr" sz="quarter" idx="11"/>
          </p:nvPr>
        </p:nvSpPr>
        <p:spPr>
          <a:xfrm>
            <a:off x="4038600" y="6445558"/>
            <a:ext cx="4114800" cy="365125"/>
          </a:xfrm>
        </p:spPr>
        <p:txBody>
          <a:bodyPr/>
          <a:lstStyle/>
          <a:p>
            <a:r>
              <a:rPr lang="tr-TR" sz="1400">
                <a:solidFill>
                  <a:schemeClr val="tx1"/>
                </a:solidFill>
              </a:rPr>
              <a:t>www.ahmetsaltik.net</a:t>
            </a:r>
          </a:p>
        </p:txBody>
      </p:sp>
      <p:sp>
        <p:nvSpPr>
          <p:cNvPr id="6" name="Slide Number Placeholder 5"/>
          <p:cNvSpPr>
            <a:spLocks noGrp="1"/>
          </p:cNvSpPr>
          <p:nvPr>
            <p:ph type="sldNum" sz="quarter" idx="12"/>
          </p:nvPr>
        </p:nvSpPr>
        <p:spPr>
          <a:xfrm>
            <a:off x="8610600" y="6445558"/>
            <a:ext cx="2743200" cy="365125"/>
          </a:xfrm>
        </p:spPr>
        <p:txBody>
          <a:bodyPr/>
          <a:lstStyle/>
          <a:p>
            <a:fld id="{12B4387F-EB99-4A80-B2FB-35DB88D1D25F}" type="slidenum">
              <a:rPr lang="tr-TR" sz="1400" smtClean="0">
                <a:solidFill>
                  <a:schemeClr val="tx1"/>
                </a:solidFill>
              </a:rPr>
              <a:t>10</a:t>
            </a:fld>
            <a:endParaRPr lang="tr-TR" sz="1400">
              <a:solidFill>
                <a:schemeClr val="tx1"/>
              </a:solidFill>
            </a:endParaRPr>
          </a:p>
        </p:txBody>
      </p:sp>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60459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 y="197485"/>
            <a:ext cx="11917680" cy="960755"/>
          </a:xfrm>
        </p:spPr>
        <p:style>
          <a:lnRef idx="1">
            <a:schemeClr val="accent6"/>
          </a:lnRef>
          <a:fillRef idx="2">
            <a:schemeClr val="accent6"/>
          </a:fillRef>
          <a:effectRef idx="1">
            <a:schemeClr val="accent6"/>
          </a:effectRef>
          <a:fontRef idx="minor">
            <a:schemeClr val="dk1"/>
          </a:fontRef>
        </p:style>
        <p:txBody>
          <a:bodyPr>
            <a:noAutofit/>
          </a:bodyPr>
          <a:lstStyle/>
          <a:p>
            <a:pPr algn="ctr"/>
            <a:r>
              <a:rPr lang="tr-TR" sz="6000" b="1" dirty="0">
                <a:solidFill>
                  <a:srgbClr val="C00000"/>
                </a:solidFill>
                <a:latin typeface="+mn-lt"/>
              </a:rPr>
              <a:t>6 Temel İnsan Hakları Sözleşmesi</a:t>
            </a:r>
          </a:p>
        </p:txBody>
      </p:sp>
      <p:sp>
        <p:nvSpPr>
          <p:cNvPr id="3" name="Content Placeholder 2"/>
          <p:cNvSpPr>
            <a:spLocks noGrp="1"/>
          </p:cNvSpPr>
          <p:nvPr>
            <p:ph idx="1"/>
          </p:nvPr>
        </p:nvSpPr>
        <p:spPr>
          <a:xfrm>
            <a:off x="137160" y="1325880"/>
            <a:ext cx="11917680" cy="5091430"/>
          </a:xfrm>
        </p:spPr>
        <p:style>
          <a:lnRef idx="1">
            <a:schemeClr val="accent4"/>
          </a:lnRef>
          <a:fillRef idx="2">
            <a:schemeClr val="accent4"/>
          </a:fillRef>
          <a:effectRef idx="1">
            <a:schemeClr val="accent4"/>
          </a:effectRef>
          <a:fontRef idx="minor">
            <a:schemeClr val="dk1"/>
          </a:fontRef>
        </p:style>
        <p:txBody>
          <a:bodyPr>
            <a:normAutofit fontScale="92500"/>
          </a:bodyPr>
          <a:lstStyle/>
          <a:p>
            <a:pPr marL="0" lvl="0" indent="0">
              <a:buNone/>
            </a:pPr>
            <a:endParaRPr lang="tr-TR" sz="900" dirty="0"/>
          </a:p>
          <a:p>
            <a:pPr marL="514350" lvl="0" indent="-514350">
              <a:lnSpc>
                <a:spcPct val="100000"/>
              </a:lnSpc>
              <a:spcBef>
                <a:spcPts val="600"/>
              </a:spcBef>
              <a:spcAft>
                <a:spcPts val="600"/>
              </a:spcAft>
              <a:buFont typeface="+mj-lt"/>
              <a:buAutoNum type="arabicPeriod"/>
            </a:pPr>
            <a:r>
              <a:rPr lang="tr-TR" dirty="0"/>
              <a:t>10 Aralık 1948’de Birleşmiş Milletler Genel Kurulunca ilân edilen </a:t>
            </a:r>
            <a:br>
              <a:rPr lang="tr-TR" dirty="0"/>
            </a:br>
            <a:r>
              <a:rPr lang="tr-TR" b="1" i="1" dirty="0">
                <a:solidFill>
                  <a:srgbClr val="0000CC"/>
                </a:solidFill>
              </a:rPr>
              <a:t>İnsan Hakları Evrensel Bildirgesi</a:t>
            </a:r>
            <a:endParaRPr lang="tr-TR" dirty="0">
              <a:solidFill>
                <a:srgbClr val="0000CC"/>
              </a:solidFill>
            </a:endParaRPr>
          </a:p>
          <a:p>
            <a:pPr marL="514350" lvl="0" indent="-514350">
              <a:lnSpc>
                <a:spcPct val="100000"/>
              </a:lnSpc>
              <a:spcBef>
                <a:spcPts val="600"/>
              </a:spcBef>
              <a:spcAft>
                <a:spcPts val="600"/>
              </a:spcAft>
              <a:buFont typeface="+mj-lt"/>
              <a:buAutoNum type="arabicPeriod"/>
            </a:pPr>
            <a:r>
              <a:rPr lang="tr-TR" dirty="0"/>
              <a:t>4 Kasım 1950 tarihli </a:t>
            </a:r>
            <a:br>
              <a:rPr lang="tr-TR" dirty="0"/>
            </a:br>
            <a:r>
              <a:rPr lang="tr-TR" b="1" i="1" dirty="0">
                <a:solidFill>
                  <a:srgbClr val="0000CC"/>
                </a:solidFill>
              </a:rPr>
              <a:t>İnsan Hakları ve Temel Özgürlüklerin Korunması Sözleşmesi</a:t>
            </a:r>
            <a:endParaRPr lang="tr-TR" dirty="0">
              <a:solidFill>
                <a:srgbClr val="0000CC"/>
              </a:solidFill>
            </a:endParaRPr>
          </a:p>
          <a:p>
            <a:pPr marL="514350" lvl="0" indent="-514350">
              <a:lnSpc>
                <a:spcPct val="100000"/>
              </a:lnSpc>
              <a:spcBef>
                <a:spcPts val="600"/>
              </a:spcBef>
              <a:spcAft>
                <a:spcPts val="600"/>
              </a:spcAft>
              <a:buFont typeface="+mj-lt"/>
              <a:buAutoNum type="arabicPeriod"/>
            </a:pPr>
            <a:r>
              <a:rPr lang="tr-TR" dirty="0"/>
              <a:t>18 Ekim 1961 tarihli </a:t>
            </a:r>
            <a:r>
              <a:rPr lang="tr-TR" b="1" i="1" dirty="0">
                <a:solidFill>
                  <a:srgbClr val="0000CC"/>
                </a:solidFill>
              </a:rPr>
              <a:t>Avrupa Sosyal Şartı</a:t>
            </a:r>
            <a:endParaRPr lang="tr-TR" dirty="0">
              <a:solidFill>
                <a:srgbClr val="0000CC"/>
              </a:solidFill>
            </a:endParaRPr>
          </a:p>
          <a:p>
            <a:pPr marL="514350" lvl="0" indent="-514350">
              <a:lnSpc>
                <a:spcPct val="100000"/>
              </a:lnSpc>
              <a:spcBef>
                <a:spcPts val="600"/>
              </a:spcBef>
              <a:spcAft>
                <a:spcPts val="600"/>
              </a:spcAft>
              <a:buFont typeface="+mj-lt"/>
              <a:buAutoNum type="arabicPeriod"/>
            </a:pPr>
            <a:r>
              <a:rPr lang="tr-TR" dirty="0"/>
              <a:t>16 Aralık 1966 tarihli </a:t>
            </a:r>
            <a:r>
              <a:rPr lang="tr-TR" b="1" i="1" dirty="0">
                <a:solidFill>
                  <a:srgbClr val="0000CC"/>
                </a:solidFill>
              </a:rPr>
              <a:t>Uluslararası Medenî ve Siyasî Haklar Sözleşmesi</a:t>
            </a:r>
            <a:r>
              <a:rPr lang="tr-TR" dirty="0">
                <a:solidFill>
                  <a:srgbClr val="0000CC"/>
                </a:solidFill>
              </a:rPr>
              <a:t> </a:t>
            </a:r>
            <a:r>
              <a:rPr lang="tr-TR" dirty="0"/>
              <a:t>ve </a:t>
            </a:r>
            <a:r>
              <a:rPr lang="tr-TR" b="1" i="1" dirty="0">
                <a:solidFill>
                  <a:srgbClr val="0000CC"/>
                </a:solidFill>
              </a:rPr>
              <a:t>Uluslararası Ekonomik, Sosyal ve Kültürel Haklar Sözleşmesi </a:t>
            </a:r>
            <a:r>
              <a:rPr lang="tr-TR" dirty="0"/>
              <a:t>(İkiz Sözleşmeler)</a:t>
            </a:r>
          </a:p>
          <a:p>
            <a:pPr marL="514350" lvl="0" indent="-514350">
              <a:lnSpc>
                <a:spcPct val="100000"/>
              </a:lnSpc>
              <a:spcBef>
                <a:spcPts val="600"/>
              </a:spcBef>
              <a:spcAft>
                <a:spcPts val="600"/>
              </a:spcAft>
              <a:buFont typeface="+mj-lt"/>
              <a:buAutoNum type="arabicPeriod"/>
            </a:pPr>
            <a:r>
              <a:rPr lang="tr-TR" dirty="0"/>
              <a:t>28 Ocak 1981 tarihli </a:t>
            </a:r>
            <a:r>
              <a:rPr lang="tr-TR" b="1" i="1" dirty="0">
                <a:solidFill>
                  <a:srgbClr val="0000CC"/>
                </a:solidFill>
              </a:rPr>
              <a:t>Kişisel Verilerin Otomatik İşlenmesine Karşı </a:t>
            </a:r>
            <a:br>
              <a:rPr lang="tr-TR" b="1" i="1" dirty="0">
                <a:solidFill>
                  <a:srgbClr val="0000CC"/>
                </a:solidFill>
              </a:rPr>
            </a:br>
            <a:r>
              <a:rPr lang="tr-TR" b="1" i="1" dirty="0">
                <a:solidFill>
                  <a:srgbClr val="0000CC"/>
                </a:solidFill>
              </a:rPr>
              <a:t>Bireylerin Korunması Sözleşmesi</a:t>
            </a:r>
            <a:endParaRPr lang="tr-TR" dirty="0">
              <a:solidFill>
                <a:srgbClr val="0000CC"/>
              </a:solidFill>
            </a:endParaRPr>
          </a:p>
          <a:p>
            <a:pPr marL="514350" lvl="0" indent="-514350">
              <a:lnSpc>
                <a:spcPct val="100000"/>
              </a:lnSpc>
              <a:spcBef>
                <a:spcPts val="600"/>
              </a:spcBef>
              <a:spcAft>
                <a:spcPts val="600"/>
              </a:spcAft>
              <a:buFont typeface="+mj-lt"/>
              <a:buAutoNum type="arabicPeriod"/>
            </a:pPr>
            <a:r>
              <a:rPr lang="tr-TR" dirty="0"/>
              <a:t>20 Kasım 1989 tarihli </a:t>
            </a:r>
            <a:r>
              <a:rPr lang="tr-TR" b="1" i="1" dirty="0">
                <a:solidFill>
                  <a:srgbClr val="0000CC"/>
                </a:solidFill>
              </a:rPr>
              <a:t>BM Çocuk Hakları Sözleşmesi </a:t>
            </a:r>
            <a:r>
              <a:rPr lang="tr-TR" b="1" dirty="0">
                <a:solidFill>
                  <a:srgbClr val="000066"/>
                </a:solidFill>
              </a:rPr>
              <a:t>{Türkiye hepsine de taraf..}</a:t>
            </a:r>
            <a:endParaRPr lang="tr-TR" dirty="0">
              <a:solidFill>
                <a:srgbClr val="000066"/>
              </a:solidFill>
            </a:endParaRPr>
          </a:p>
          <a:p>
            <a:pPr marL="0" indent="0">
              <a:buNone/>
            </a:pPr>
            <a:endParaRPr lang="tr-TR" dirty="0"/>
          </a:p>
        </p:txBody>
      </p:sp>
      <p:sp>
        <p:nvSpPr>
          <p:cNvPr id="4" name="Date Placeholder 3"/>
          <p:cNvSpPr>
            <a:spLocks noGrp="1"/>
          </p:cNvSpPr>
          <p:nvPr>
            <p:ph type="dt" sz="half" idx="10"/>
          </p:nvPr>
        </p:nvSpPr>
        <p:spPr>
          <a:xfrm>
            <a:off x="838200" y="6493510"/>
            <a:ext cx="2743200" cy="365125"/>
          </a:xfrm>
        </p:spPr>
        <p:txBody>
          <a:bodyPr/>
          <a:lstStyle/>
          <a:p>
            <a:fld id="{FA3D0B7A-F309-4C5C-AF1C-A37E9C12B4FA}" type="datetime1">
              <a:rPr lang="tr-TR" sz="1400" smtClean="0">
                <a:solidFill>
                  <a:schemeClr val="tx1"/>
                </a:solidFill>
              </a:rPr>
              <a:t>27.05.2016</a:t>
            </a:fld>
            <a:endParaRPr lang="tr-TR" sz="1400">
              <a:solidFill>
                <a:schemeClr val="tx1"/>
              </a:solidFill>
            </a:endParaRPr>
          </a:p>
        </p:txBody>
      </p:sp>
      <p:sp>
        <p:nvSpPr>
          <p:cNvPr id="5" name="Footer Placeholder 4"/>
          <p:cNvSpPr>
            <a:spLocks noGrp="1"/>
          </p:cNvSpPr>
          <p:nvPr>
            <p:ph type="ftr" sz="quarter" idx="11"/>
          </p:nvPr>
        </p:nvSpPr>
        <p:spPr>
          <a:xfrm>
            <a:off x="4038600" y="6493510"/>
            <a:ext cx="4114800" cy="365125"/>
          </a:xfrm>
        </p:spPr>
        <p:txBody>
          <a:bodyPr/>
          <a:lstStyle/>
          <a:p>
            <a:r>
              <a:rPr lang="tr-TR" sz="1400">
                <a:solidFill>
                  <a:schemeClr val="tx1"/>
                </a:solidFill>
              </a:rPr>
              <a:t>www.ahmetsaltik.net</a:t>
            </a:r>
          </a:p>
        </p:txBody>
      </p:sp>
      <p:sp>
        <p:nvSpPr>
          <p:cNvPr id="6" name="Slide Number Placeholder 5"/>
          <p:cNvSpPr>
            <a:spLocks noGrp="1"/>
          </p:cNvSpPr>
          <p:nvPr>
            <p:ph type="sldNum" sz="quarter" idx="12"/>
          </p:nvPr>
        </p:nvSpPr>
        <p:spPr>
          <a:xfrm>
            <a:off x="8610600" y="6493510"/>
            <a:ext cx="2743200" cy="365125"/>
          </a:xfrm>
        </p:spPr>
        <p:txBody>
          <a:bodyPr/>
          <a:lstStyle/>
          <a:p>
            <a:fld id="{12B4387F-EB99-4A80-B2FB-35DB88D1D25F}" type="slidenum">
              <a:rPr lang="tr-TR" sz="1400" smtClean="0">
                <a:solidFill>
                  <a:schemeClr val="tx1"/>
                </a:solidFill>
              </a:rPr>
              <a:t>11</a:t>
            </a:fld>
            <a:endParaRPr lang="tr-TR" sz="1400">
              <a:solidFill>
                <a:schemeClr val="tx1"/>
              </a:solidFill>
            </a:endParaRPr>
          </a:p>
        </p:txBody>
      </p:sp>
    </p:spTree>
    <p:extLst>
      <p:ext uri="{BB962C8B-B14F-4D97-AF65-F5344CB8AC3E}">
        <p14:creationId xmlns:p14="http://schemas.microsoft.com/office/powerpoint/2010/main" val="1760556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445558"/>
            <a:ext cx="2743200" cy="365125"/>
          </a:xfrm>
        </p:spPr>
        <p:txBody>
          <a:bodyPr/>
          <a:lstStyle/>
          <a:p>
            <a:fld id="{707DB60D-C1E3-4536-AC7F-049E67CD7446}" type="datetime1">
              <a:rPr lang="tr-TR" sz="1400" smtClean="0">
                <a:solidFill>
                  <a:schemeClr val="tx1"/>
                </a:solidFill>
              </a:rPr>
              <a:t>27.05.2016</a:t>
            </a:fld>
            <a:endParaRPr lang="tr-TR" sz="1400" dirty="0">
              <a:solidFill>
                <a:schemeClr val="tx1"/>
              </a:solidFill>
            </a:endParaRPr>
          </a:p>
        </p:txBody>
      </p:sp>
      <p:sp>
        <p:nvSpPr>
          <p:cNvPr id="5" name="Footer Placeholder 4"/>
          <p:cNvSpPr>
            <a:spLocks noGrp="1"/>
          </p:cNvSpPr>
          <p:nvPr>
            <p:ph type="ftr" sz="quarter" idx="11"/>
          </p:nvPr>
        </p:nvSpPr>
        <p:spPr>
          <a:xfrm>
            <a:off x="4038600" y="6445558"/>
            <a:ext cx="4114800" cy="365125"/>
          </a:xfrm>
        </p:spPr>
        <p:txBody>
          <a:bodyPr/>
          <a:lstStyle/>
          <a:p>
            <a:r>
              <a:rPr lang="tr-TR" sz="1400">
                <a:solidFill>
                  <a:schemeClr val="tx1"/>
                </a:solidFill>
              </a:rPr>
              <a:t>www.ahmetsaltik.net</a:t>
            </a:r>
          </a:p>
        </p:txBody>
      </p:sp>
      <p:sp>
        <p:nvSpPr>
          <p:cNvPr id="6" name="Slide Number Placeholder 5"/>
          <p:cNvSpPr>
            <a:spLocks noGrp="1"/>
          </p:cNvSpPr>
          <p:nvPr>
            <p:ph type="sldNum" sz="quarter" idx="12"/>
          </p:nvPr>
        </p:nvSpPr>
        <p:spPr>
          <a:xfrm>
            <a:off x="8610600" y="6445558"/>
            <a:ext cx="2743200" cy="365125"/>
          </a:xfrm>
        </p:spPr>
        <p:txBody>
          <a:bodyPr/>
          <a:lstStyle/>
          <a:p>
            <a:fld id="{12B4387F-EB99-4A80-B2FB-35DB88D1D25F}" type="slidenum">
              <a:rPr lang="tr-TR" sz="1400" smtClean="0">
                <a:solidFill>
                  <a:schemeClr val="tx1"/>
                </a:solidFill>
              </a:rPr>
              <a:t>12</a:t>
            </a:fld>
            <a:endParaRPr lang="tr-TR" sz="1400">
              <a:solidFill>
                <a:schemeClr val="tx1"/>
              </a:solidFill>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7723" y="227341"/>
            <a:ext cx="8229997" cy="6172497"/>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610600" y="618014"/>
            <a:ext cx="3474720" cy="539115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30188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445558"/>
            <a:ext cx="2743200" cy="365125"/>
          </a:xfrm>
        </p:spPr>
        <p:txBody>
          <a:bodyPr/>
          <a:lstStyle/>
          <a:p>
            <a:fld id="{707DB60D-C1E3-4536-AC7F-049E67CD7446}" type="datetime1">
              <a:rPr lang="tr-TR" sz="1400" smtClean="0">
                <a:solidFill>
                  <a:schemeClr val="tx1"/>
                </a:solidFill>
              </a:rPr>
              <a:t>27.05.2016</a:t>
            </a:fld>
            <a:endParaRPr lang="tr-TR" sz="1400" dirty="0">
              <a:solidFill>
                <a:schemeClr val="tx1"/>
              </a:solidFill>
            </a:endParaRPr>
          </a:p>
        </p:txBody>
      </p:sp>
      <p:sp>
        <p:nvSpPr>
          <p:cNvPr id="5" name="Footer Placeholder 4"/>
          <p:cNvSpPr>
            <a:spLocks noGrp="1"/>
          </p:cNvSpPr>
          <p:nvPr>
            <p:ph type="ftr" sz="quarter" idx="11"/>
          </p:nvPr>
        </p:nvSpPr>
        <p:spPr>
          <a:xfrm>
            <a:off x="4038600" y="6445558"/>
            <a:ext cx="4114800" cy="365125"/>
          </a:xfrm>
        </p:spPr>
        <p:txBody>
          <a:bodyPr/>
          <a:lstStyle/>
          <a:p>
            <a:r>
              <a:rPr lang="tr-TR" sz="1400">
                <a:solidFill>
                  <a:schemeClr val="tx1"/>
                </a:solidFill>
              </a:rPr>
              <a:t>www.ahmetsaltik.net</a:t>
            </a:r>
          </a:p>
        </p:txBody>
      </p:sp>
      <p:sp>
        <p:nvSpPr>
          <p:cNvPr id="6" name="Slide Number Placeholder 5"/>
          <p:cNvSpPr>
            <a:spLocks noGrp="1"/>
          </p:cNvSpPr>
          <p:nvPr>
            <p:ph type="sldNum" sz="quarter" idx="12"/>
          </p:nvPr>
        </p:nvSpPr>
        <p:spPr>
          <a:xfrm>
            <a:off x="8610600" y="6445558"/>
            <a:ext cx="2743200" cy="365125"/>
          </a:xfrm>
        </p:spPr>
        <p:txBody>
          <a:bodyPr/>
          <a:lstStyle/>
          <a:p>
            <a:fld id="{12B4387F-EB99-4A80-B2FB-35DB88D1D25F}" type="slidenum">
              <a:rPr lang="tr-TR" sz="1400" smtClean="0">
                <a:solidFill>
                  <a:schemeClr val="tx1"/>
                </a:solidFill>
              </a:rPr>
              <a:t>13</a:t>
            </a:fld>
            <a:endParaRPr lang="tr-TR" sz="1400">
              <a:solidFill>
                <a:schemeClr val="tx1"/>
              </a:solidFill>
            </a:endParaRPr>
          </a:p>
        </p:txBody>
      </p:sp>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08900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2366119" y="4748272"/>
            <a:ext cx="7354899" cy="1569660"/>
          </a:xfrm>
          <a:prstGeom prst="rect">
            <a:avLst/>
          </a:prstGeom>
          <a:noFill/>
          <a:ln>
            <a:noFill/>
          </a:ln>
        </p:spPr>
        <p:txBody>
          <a:bodyPr vert="horz" wrap="none" lIns="91440" tIns="45720" rIns="91440" bIns="45720" anchor="t" anchorCtr="1" compatLnSpc="1">
            <a:spAutoFit/>
          </a:bodyPr>
          <a:lstStyle/>
          <a:p>
            <a:pPr algn="ctr" hangingPunct="0">
              <a:defRPr sz="1800" b="0" i="0" u="none" strike="noStrike" kern="0" cap="none" spc="0" baseline="0">
                <a:solidFill>
                  <a:srgbClr val="000000"/>
                </a:solidFill>
                <a:uFillTx/>
              </a:defRPr>
            </a:pPr>
            <a:r>
              <a:rPr lang="tr-TR" sz="3200" dirty="0">
                <a:solidFill>
                  <a:srgbClr val="C00000"/>
                </a:solidFill>
                <a:effectLst>
                  <a:outerShdw dist="38096" dir="2700000">
                    <a:srgbClr val="000000"/>
                  </a:outerShdw>
                </a:effectLst>
                <a:latin typeface="Candara" pitchFamily="34"/>
              </a:rPr>
              <a:t>Prof. Dr. </a:t>
            </a:r>
            <a:r>
              <a:rPr lang="tr-TR" sz="3200" dirty="0" err="1">
                <a:solidFill>
                  <a:srgbClr val="C00000"/>
                </a:solidFill>
                <a:effectLst>
                  <a:outerShdw dist="38096" dir="2700000">
                    <a:srgbClr val="000000"/>
                  </a:outerShdw>
                </a:effectLst>
                <a:latin typeface="Candara" pitchFamily="34"/>
              </a:rPr>
              <a:t>rer</a:t>
            </a:r>
            <a:r>
              <a:rPr lang="tr-TR" sz="3200" dirty="0">
                <a:solidFill>
                  <a:srgbClr val="C00000"/>
                </a:solidFill>
                <a:effectLst>
                  <a:outerShdw dist="38096" dir="2700000">
                    <a:srgbClr val="000000"/>
                  </a:outerShdw>
                </a:effectLst>
                <a:latin typeface="Candara" pitchFamily="34"/>
              </a:rPr>
              <a:t>. </a:t>
            </a:r>
            <a:r>
              <a:rPr lang="tr-TR" sz="3200" dirty="0" err="1">
                <a:solidFill>
                  <a:srgbClr val="C00000"/>
                </a:solidFill>
                <a:effectLst>
                  <a:outerShdw dist="38096" dir="2700000">
                    <a:srgbClr val="000000"/>
                  </a:outerShdw>
                </a:effectLst>
                <a:latin typeface="Candara" pitchFamily="34"/>
              </a:rPr>
              <a:t>Nat</a:t>
            </a:r>
            <a:r>
              <a:rPr lang="tr-TR" sz="3200" dirty="0">
                <a:solidFill>
                  <a:srgbClr val="C00000"/>
                </a:solidFill>
                <a:effectLst>
                  <a:outerShdw dist="38096" dir="2700000">
                    <a:srgbClr val="000000"/>
                  </a:outerShdw>
                </a:effectLst>
                <a:latin typeface="Candara" pitchFamily="34"/>
              </a:rPr>
              <a:t>.  D. Ali Ercan</a:t>
            </a:r>
          </a:p>
          <a:p>
            <a:pPr algn="ctr" hangingPunct="0">
              <a:defRPr sz="1800" b="0" i="0" u="none" strike="noStrike" kern="0" cap="none" spc="0" baseline="0">
                <a:solidFill>
                  <a:srgbClr val="000000"/>
                </a:solidFill>
                <a:uFillTx/>
              </a:defRPr>
            </a:pPr>
            <a:r>
              <a:rPr lang="tr-TR" sz="3200" kern="0" dirty="0">
                <a:solidFill>
                  <a:srgbClr val="000066"/>
                </a:solidFill>
                <a:latin typeface="Candara" pitchFamily="34"/>
              </a:rPr>
              <a:t>24 Mayıs 2016, ADD Çankaya Şubesi</a:t>
            </a:r>
            <a:br>
              <a:rPr lang="tr-TR" sz="3200" kern="0" dirty="0">
                <a:solidFill>
                  <a:srgbClr val="000066"/>
                </a:solidFill>
                <a:latin typeface="Candara" pitchFamily="34"/>
              </a:rPr>
            </a:br>
            <a:r>
              <a:rPr lang="tr-TR" sz="3200" kern="0" dirty="0" err="1">
                <a:solidFill>
                  <a:srgbClr val="000066"/>
                </a:solidFill>
                <a:latin typeface="Candara" pitchFamily="34"/>
              </a:rPr>
              <a:t>Mithatpaşa</a:t>
            </a:r>
            <a:r>
              <a:rPr lang="tr-TR" sz="3200" kern="0" dirty="0">
                <a:solidFill>
                  <a:srgbClr val="000066"/>
                </a:solidFill>
                <a:latin typeface="Candara" pitchFamily="34"/>
              </a:rPr>
              <a:t> </a:t>
            </a:r>
            <a:r>
              <a:rPr lang="tr-TR" sz="3200" kern="0" dirty="0" err="1">
                <a:solidFill>
                  <a:srgbClr val="000066"/>
                </a:solidFill>
                <a:latin typeface="Candara" pitchFamily="34"/>
              </a:rPr>
              <a:t>Cd</a:t>
            </a:r>
            <a:r>
              <a:rPr lang="tr-TR" sz="3200" kern="0" dirty="0">
                <a:solidFill>
                  <a:srgbClr val="000066"/>
                </a:solidFill>
                <a:latin typeface="Candara" pitchFamily="34"/>
              </a:rPr>
              <a:t>. 16/25, Yenişehir / ANKARA</a:t>
            </a:r>
            <a:endParaRPr lang="tr-TR" sz="3200" dirty="0">
              <a:solidFill>
                <a:srgbClr val="000066"/>
              </a:solidFill>
              <a:latin typeface="Candara" pitchFamily="34"/>
            </a:endParaRPr>
          </a:p>
        </p:txBody>
      </p:sp>
      <p:sp>
        <p:nvSpPr>
          <p:cNvPr id="3" name="4 Dikdörtgen"/>
          <p:cNvSpPr/>
          <p:nvPr/>
        </p:nvSpPr>
        <p:spPr>
          <a:xfrm>
            <a:off x="1215483" y="828808"/>
            <a:ext cx="9344565" cy="3785652"/>
          </a:xfrm>
          <a:prstGeom prst="rect">
            <a:avLst/>
          </a:prstGeom>
          <a:noFill/>
          <a:ln>
            <a:noFill/>
            <a:prstDash val="solid"/>
          </a:ln>
        </p:spPr>
        <p:txBody>
          <a:bodyPr vert="horz" wrap="square" lIns="91440" tIns="45720" rIns="91440" bIns="45720" anchor="t" anchorCtr="1" compatLnSpc="1">
            <a:spAutoFit/>
          </a:bodyPr>
          <a:lstStyle/>
          <a:p>
            <a:pPr algn="ctr" hangingPunct="0">
              <a:defRPr sz="1800" b="0" i="0" u="none" strike="noStrike" kern="0" cap="none" spc="0" baseline="0">
                <a:solidFill>
                  <a:srgbClr val="000000"/>
                </a:solidFill>
                <a:uFillTx/>
              </a:defRPr>
            </a:pPr>
            <a:r>
              <a:rPr lang="tr-TR" sz="6000" b="1" dirty="0">
                <a:solidFill>
                  <a:srgbClr val="0033CC"/>
                </a:solidFill>
                <a:effectLst>
                  <a:outerShdw dist="50803" dir="7500142">
                    <a:srgbClr val="000000"/>
                  </a:outerShdw>
                </a:effectLst>
                <a:latin typeface="Verdana" pitchFamily="34"/>
                <a:ea typeface="Verdana" pitchFamily="34"/>
                <a:cs typeface="Verdana" pitchFamily="34"/>
              </a:rPr>
              <a:t>T Ü R K   </a:t>
            </a:r>
          </a:p>
          <a:p>
            <a:pPr algn="ctr" hangingPunct="0">
              <a:defRPr sz="1800" b="0" i="0" u="none" strike="noStrike" kern="0" cap="none" spc="0" baseline="0">
                <a:solidFill>
                  <a:srgbClr val="000000"/>
                </a:solidFill>
                <a:uFillTx/>
              </a:defRPr>
            </a:pPr>
            <a:r>
              <a:rPr lang="tr-TR" sz="6000" b="1" dirty="0">
                <a:solidFill>
                  <a:srgbClr val="0033CC"/>
                </a:solidFill>
                <a:effectLst>
                  <a:outerShdw dist="50803" dir="7500142">
                    <a:srgbClr val="000000"/>
                  </a:outerShdw>
                </a:effectLst>
                <a:latin typeface="Verdana" pitchFamily="34"/>
                <a:ea typeface="Verdana" pitchFamily="34"/>
                <a:cs typeface="Verdana" pitchFamily="34"/>
              </a:rPr>
              <a:t>K İ M L İ Ğ İ</a:t>
            </a:r>
            <a:br>
              <a:rPr lang="tr-TR" sz="6000" b="1" dirty="0">
                <a:solidFill>
                  <a:srgbClr val="0033CC"/>
                </a:solidFill>
                <a:effectLst>
                  <a:outerShdw dist="50803" dir="7500142">
                    <a:srgbClr val="000000"/>
                  </a:outerShdw>
                </a:effectLst>
                <a:latin typeface="Verdana" pitchFamily="34"/>
                <a:ea typeface="Verdana" pitchFamily="34"/>
                <a:cs typeface="Verdana" pitchFamily="34"/>
              </a:rPr>
            </a:br>
            <a:r>
              <a:rPr lang="tr-TR" sz="6000" b="1" dirty="0">
                <a:solidFill>
                  <a:srgbClr val="0033CC"/>
                </a:solidFill>
                <a:effectLst>
                  <a:outerShdw dist="50803" dir="7500142">
                    <a:srgbClr val="000000"/>
                  </a:outerShdw>
                </a:effectLst>
                <a:latin typeface="Verdana" pitchFamily="34"/>
                <a:ea typeface="Verdana" pitchFamily="34"/>
                <a:cs typeface="Verdana" pitchFamily="34"/>
              </a:rPr>
              <a:t>ve NÜFUS HAREKETLERİ</a:t>
            </a:r>
          </a:p>
        </p:txBody>
      </p:sp>
      <p:pic>
        <p:nvPicPr>
          <p:cNvPr id="4" name="Picture 6" descr="http://www.gokturkler216.com/Seni_sevmek_yeminim_olsun--sensiz_yaamak_bana_haram_olsun_-olmekse_olurum_yeterki_senin_icin_olsun.gif"/>
          <p:cNvPicPr>
            <a:picLocks noChangeAspect="1"/>
          </p:cNvPicPr>
          <p:nvPr/>
        </p:nvPicPr>
        <p:blipFill>
          <a:blip r:embed="rId3"/>
          <a:srcRect/>
          <a:stretch>
            <a:fillRect/>
          </a:stretch>
        </p:blipFill>
        <p:spPr>
          <a:xfrm>
            <a:off x="1487491" y="263881"/>
            <a:ext cx="1584326" cy="1189040"/>
          </a:xfrm>
          <a:prstGeom prst="rect">
            <a:avLst/>
          </a:prstGeom>
          <a:noFill/>
          <a:ln>
            <a:noFill/>
          </a:ln>
        </p:spPr>
      </p:pic>
      <p:pic>
        <p:nvPicPr>
          <p:cNvPr id="5" name="Picture 6" descr="http://www.gokturkler216.com/Seni_sevmek_yeminim_olsun--sensiz_yaamak_bana_haram_olsun_-olmekse_olurum_yeterki_senin_icin_olsun.gif"/>
          <p:cNvPicPr>
            <a:picLocks noChangeAspect="1"/>
          </p:cNvPicPr>
          <p:nvPr/>
        </p:nvPicPr>
        <p:blipFill>
          <a:blip r:embed="rId3"/>
          <a:srcRect/>
          <a:stretch>
            <a:fillRect/>
          </a:stretch>
        </p:blipFill>
        <p:spPr>
          <a:xfrm flipH="1">
            <a:off x="8904290" y="192438"/>
            <a:ext cx="1655758" cy="1150936"/>
          </a:xfrm>
          <a:prstGeom prst="rect">
            <a:avLst/>
          </a:prstGeom>
          <a:noFill/>
          <a:ln>
            <a:noFill/>
          </a:ln>
        </p:spPr>
      </p:pic>
      <p:pic>
        <p:nvPicPr>
          <p:cNvPr id="1026" name="Picture 2" descr="portresi, Gülümseyen">
            <a:hlinkClick r:id="rId4"/>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79404" y="2089291"/>
            <a:ext cx="2000250"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478536" y="1979743"/>
            <a:ext cx="2375210" cy="25253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11061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445558"/>
            <a:ext cx="2743200" cy="365125"/>
          </a:xfrm>
        </p:spPr>
        <p:txBody>
          <a:bodyPr/>
          <a:lstStyle/>
          <a:p>
            <a:fld id="{707DB60D-C1E3-4536-AC7F-049E67CD7446}" type="datetime1">
              <a:rPr lang="tr-TR" sz="1400" smtClean="0">
                <a:solidFill>
                  <a:schemeClr val="tx1"/>
                </a:solidFill>
              </a:rPr>
              <a:t>27.05.2016</a:t>
            </a:fld>
            <a:endParaRPr lang="tr-TR" sz="1400" dirty="0">
              <a:solidFill>
                <a:schemeClr val="tx1"/>
              </a:solidFill>
            </a:endParaRPr>
          </a:p>
        </p:txBody>
      </p:sp>
      <p:sp>
        <p:nvSpPr>
          <p:cNvPr id="5" name="Footer Placeholder 4"/>
          <p:cNvSpPr>
            <a:spLocks noGrp="1"/>
          </p:cNvSpPr>
          <p:nvPr>
            <p:ph type="ftr" sz="quarter" idx="11"/>
          </p:nvPr>
        </p:nvSpPr>
        <p:spPr>
          <a:xfrm>
            <a:off x="4038600" y="6445558"/>
            <a:ext cx="4114800" cy="365125"/>
          </a:xfrm>
        </p:spPr>
        <p:txBody>
          <a:bodyPr/>
          <a:lstStyle/>
          <a:p>
            <a:r>
              <a:rPr lang="tr-TR" sz="1400">
                <a:solidFill>
                  <a:schemeClr val="tx1"/>
                </a:solidFill>
              </a:rPr>
              <a:t>www.ahmetsaltik.net</a:t>
            </a:r>
          </a:p>
        </p:txBody>
      </p:sp>
      <p:sp>
        <p:nvSpPr>
          <p:cNvPr id="6" name="Slide Number Placeholder 5"/>
          <p:cNvSpPr>
            <a:spLocks noGrp="1"/>
          </p:cNvSpPr>
          <p:nvPr>
            <p:ph type="sldNum" sz="quarter" idx="12"/>
          </p:nvPr>
        </p:nvSpPr>
        <p:spPr>
          <a:xfrm>
            <a:off x="8610600" y="6445558"/>
            <a:ext cx="2743200" cy="365125"/>
          </a:xfrm>
        </p:spPr>
        <p:txBody>
          <a:bodyPr/>
          <a:lstStyle/>
          <a:p>
            <a:fld id="{12B4387F-EB99-4A80-B2FB-35DB88D1D25F}" type="slidenum">
              <a:rPr lang="tr-TR" sz="1400" smtClean="0">
                <a:solidFill>
                  <a:schemeClr val="tx1"/>
                </a:solidFill>
              </a:rPr>
              <a:t>15</a:t>
            </a:fld>
            <a:endParaRPr lang="tr-TR" sz="1400">
              <a:solidFill>
                <a:schemeClr val="tx1"/>
              </a:solidFill>
            </a:endParaRPr>
          </a:p>
        </p:txBody>
      </p:sp>
      <p:pic>
        <p:nvPicPr>
          <p:cNvPr id="3" name="Picture 2"/>
          <p:cNvPicPr>
            <a:picLocks noChangeAspect="1"/>
          </p:cNvPicPr>
          <p:nvPr/>
        </p:nvPicPr>
        <p:blipFill>
          <a:blip r:embed="rId2"/>
          <a:stretch>
            <a:fillRect/>
          </a:stretch>
        </p:blipFill>
        <p:spPr>
          <a:xfrm>
            <a:off x="1428750" y="321992"/>
            <a:ext cx="9334500" cy="4229100"/>
          </a:xfrm>
          <a:prstGeom prst="rect">
            <a:avLst/>
          </a:prstGeom>
          <a:ln w="88900" cap="sq" cmpd="thickThin">
            <a:solidFill>
              <a:srgbClr val="000000"/>
            </a:solidFill>
            <a:prstDash val="solid"/>
            <a:miter lim="800000"/>
          </a:ln>
          <a:effectLst>
            <a:innerShdw blurRad="76200">
              <a:srgbClr val="000000"/>
            </a:innerShdw>
          </a:effectLst>
        </p:spPr>
      </p:pic>
      <p:sp>
        <p:nvSpPr>
          <p:cNvPr id="7" name="TextBox 6"/>
          <p:cNvSpPr txBox="1"/>
          <p:nvPr/>
        </p:nvSpPr>
        <p:spPr>
          <a:xfrm>
            <a:off x="1304693" y="4882996"/>
            <a:ext cx="9458557" cy="144655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br>
              <a:rPr lang="tr-TR" sz="800" dirty="0"/>
            </a:br>
            <a:r>
              <a:rPr lang="tr-TR" sz="2400" dirty="0"/>
              <a:t>Ankara Üniversitesi, </a:t>
            </a:r>
            <a:r>
              <a:rPr lang="tr-TR" sz="2400" b="1" dirty="0">
                <a:solidFill>
                  <a:srgbClr val="000066"/>
                </a:solidFill>
              </a:rPr>
              <a:t>NOBEL Ödüllü tıp doktoru Prof. Dr. Aziz </a:t>
            </a:r>
            <a:r>
              <a:rPr lang="tr-TR" sz="2400" b="1" dirty="0" err="1">
                <a:solidFill>
                  <a:srgbClr val="000066"/>
                </a:solidFill>
              </a:rPr>
              <a:t>SANCAR</a:t>
            </a:r>
            <a:r>
              <a:rPr lang="tr-TR" sz="2400" dirty="0" err="1"/>
              <a:t>’a</a:t>
            </a:r>
            <a:br>
              <a:rPr lang="tr-TR" sz="2400" dirty="0"/>
            </a:br>
            <a:r>
              <a:rPr lang="tr-TR" sz="2400" dirty="0"/>
              <a:t>«</a:t>
            </a:r>
            <a:r>
              <a:rPr lang="tr-TR" sz="2400" b="1" i="1" dirty="0"/>
              <a:t>Üstün Bilim İnsanı Beratı</a:t>
            </a:r>
            <a:r>
              <a:rPr lang="tr-TR" sz="2400" dirty="0"/>
              <a:t>» sundu..  </a:t>
            </a:r>
            <a:br>
              <a:rPr lang="tr-TR" sz="2400" dirty="0"/>
            </a:br>
            <a:r>
              <a:rPr lang="tr-TR" sz="2400" dirty="0"/>
              <a:t>Sancar, Üniversite Rektörü Prof. Dr. Erkan İBİŞ ile.. </a:t>
            </a:r>
            <a:r>
              <a:rPr lang="tr-TR" sz="2000" i="1" dirty="0"/>
              <a:t>(18 Mayıs 2016)</a:t>
            </a:r>
            <a:br>
              <a:rPr lang="tr-TR" sz="2000" i="1" dirty="0"/>
            </a:br>
            <a:endParaRPr lang="tr-TR" sz="800" i="1" dirty="0"/>
          </a:p>
        </p:txBody>
      </p:sp>
    </p:spTree>
    <p:extLst>
      <p:ext uri="{BB962C8B-B14F-4D97-AF65-F5344CB8AC3E}">
        <p14:creationId xmlns:p14="http://schemas.microsoft.com/office/powerpoint/2010/main" val="2454884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445558"/>
            <a:ext cx="2743200" cy="365125"/>
          </a:xfrm>
        </p:spPr>
        <p:txBody>
          <a:bodyPr/>
          <a:lstStyle/>
          <a:p>
            <a:fld id="{707DB60D-C1E3-4536-AC7F-049E67CD7446}" type="datetime1">
              <a:rPr lang="tr-TR" sz="1400" smtClean="0">
                <a:solidFill>
                  <a:schemeClr val="tx1"/>
                </a:solidFill>
              </a:rPr>
              <a:t>27.05.2016</a:t>
            </a:fld>
            <a:endParaRPr lang="tr-TR" sz="1400" dirty="0">
              <a:solidFill>
                <a:schemeClr val="tx1"/>
              </a:solidFill>
            </a:endParaRPr>
          </a:p>
        </p:txBody>
      </p:sp>
      <p:sp>
        <p:nvSpPr>
          <p:cNvPr id="5" name="Footer Placeholder 4"/>
          <p:cNvSpPr>
            <a:spLocks noGrp="1"/>
          </p:cNvSpPr>
          <p:nvPr>
            <p:ph type="ftr" sz="quarter" idx="11"/>
          </p:nvPr>
        </p:nvSpPr>
        <p:spPr>
          <a:xfrm>
            <a:off x="4038600" y="6445558"/>
            <a:ext cx="4114800" cy="365125"/>
          </a:xfrm>
        </p:spPr>
        <p:txBody>
          <a:bodyPr/>
          <a:lstStyle/>
          <a:p>
            <a:r>
              <a:rPr lang="tr-TR" sz="1400">
                <a:solidFill>
                  <a:schemeClr val="tx1"/>
                </a:solidFill>
              </a:rPr>
              <a:t>www.ahmetsaltik.net</a:t>
            </a:r>
          </a:p>
        </p:txBody>
      </p:sp>
      <p:sp>
        <p:nvSpPr>
          <p:cNvPr id="6" name="Slide Number Placeholder 5"/>
          <p:cNvSpPr>
            <a:spLocks noGrp="1"/>
          </p:cNvSpPr>
          <p:nvPr>
            <p:ph type="sldNum" sz="quarter" idx="12"/>
          </p:nvPr>
        </p:nvSpPr>
        <p:spPr>
          <a:xfrm>
            <a:off x="8610600" y="6445558"/>
            <a:ext cx="2743200" cy="365125"/>
          </a:xfrm>
        </p:spPr>
        <p:txBody>
          <a:bodyPr/>
          <a:lstStyle/>
          <a:p>
            <a:fld id="{12B4387F-EB99-4A80-B2FB-35DB88D1D25F}" type="slidenum">
              <a:rPr lang="tr-TR" sz="1400" smtClean="0">
                <a:solidFill>
                  <a:schemeClr val="tx1"/>
                </a:solidFill>
              </a:rPr>
              <a:t>16</a:t>
            </a:fld>
            <a:endParaRPr lang="tr-TR" sz="1400">
              <a:solidFill>
                <a:schemeClr val="tx1"/>
              </a:solidFill>
            </a:endParaRPr>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l="1481" t="2390" r="940" b="4432"/>
          <a:stretch/>
        </p:blipFill>
        <p:spPr>
          <a:xfrm>
            <a:off x="838200" y="411480"/>
            <a:ext cx="11049000" cy="57912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167729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2663" y="3959762"/>
            <a:ext cx="11842595" cy="2593438"/>
          </a:xfrm>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endParaRPr lang="tr-TR" sz="100" dirty="0"/>
          </a:p>
          <a:p>
            <a:r>
              <a:rPr lang="tr-TR" dirty="0"/>
              <a:t>19 Mayıs 2016 Perşembe günü saat 10:30'da Ankara Güvenpark'ta (Kızılay) toplandık ve </a:t>
            </a:r>
            <a:br>
              <a:rPr lang="tr-TR" dirty="0"/>
            </a:br>
            <a:r>
              <a:rPr lang="tr-TR" b="1" dirty="0">
                <a:solidFill>
                  <a:srgbClr val="0000CC"/>
                </a:solidFill>
              </a:rPr>
              <a:t>Yüce </a:t>
            </a:r>
            <a:r>
              <a:rPr lang="tr-TR" b="1" dirty="0" err="1">
                <a:solidFill>
                  <a:srgbClr val="0000CC"/>
                </a:solidFill>
              </a:rPr>
              <a:t>ATATÜRK</a:t>
            </a:r>
            <a:r>
              <a:rPr lang="tr-TR" dirty="0" err="1">
                <a:solidFill>
                  <a:srgbClr val="0000CC"/>
                </a:solidFill>
              </a:rPr>
              <a:t>'ü</a:t>
            </a:r>
            <a:r>
              <a:rPr lang="tr-TR" dirty="0">
                <a:solidFill>
                  <a:srgbClr val="0000CC"/>
                </a:solidFill>
              </a:rPr>
              <a:t> ziyaret etmek </a:t>
            </a:r>
            <a:r>
              <a:rPr lang="tr-TR" dirty="0"/>
              <a:t>üzere kızlı - erkekli </a:t>
            </a:r>
            <a:r>
              <a:rPr lang="tr-TR" dirty="0" err="1"/>
              <a:t>onbinler</a:t>
            </a:r>
            <a:r>
              <a:rPr lang="tr-TR" dirty="0"/>
              <a:t> </a:t>
            </a:r>
            <a:r>
              <a:rPr lang="tr-TR" b="1" dirty="0">
                <a:solidFill>
                  <a:srgbClr val="0070C0"/>
                </a:solidFill>
              </a:rPr>
              <a:t>Anıtkabir'e coşku ve kararlılıkla yürüdük</a:t>
            </a:r>
            <a:r>
              <a:rPr lang="tr-TR" dirty="0"/>
              <a:t>..</a:t>
            </a:r>
          </a:p>
          <a:p>
            <a:r>
              <a:rPr lang="tr-TR" dirty="0"/>
              <a:t> Yazıklar olsun  AKP iktidarına ki, </a:t>
            </a:r>
            <a:r>
              <a:rPr lang="tr-TR" b="1" dirty="0">
                <a:solidFill>
                  <a:srgbClr val="C00000"/>
                </a:solidFill>
              </a:rPr>
              <a:t>«IŞİD» terörü</a:t>
            </a:r>
            <a:r>
              <a:rPr lang="tr-TR" dirty="0"/>
              <a:t> ihbarı aldıkları (?) gerekçesiyle Ankara Valiliği üzerinden 19 Mayıs yürüyüşünü bile engellemek istediler! CHP’nin yerinde direnişi ile Anayasal hakkımızı (</a:t>
            </a:r>
            <a:r>
              <a:rPr lang="tr-TR" dirty="0" err="1"/>
              <a:t>md.</a:t>
            </a:r>
            <a:r>
              <a:rPr lang="tr-TR" dirty="0"/>
              <a:t> 34) zorlukla kullanabildik. Başkentte bile 19 Mayıs yürüyüşünün güvenliğini sağlayamayacağını (?!) ileri süren (itiraf eden!?) bir siyasal iktidar olmaz olsun.. Bırakıp gitsinler de yerlerine yapabilecekler gelsin.. Hem bunca terörün (PKK, IŞİD vd.) siyasal sorumlusu tartışmasız AKP iken.. Şehit cenazesi sırasında </a:t>
            </a:r>
            <a:r>
              <a:rPr lang="tr-TR" dirty="0" err="1"/>
              <a:t>Kılıçdaroğlu’na</a:t>
            </a:r>
            <a:r>
              <a:rPr lang="tr-TR" dirty="0"/>
              <a:t> yumurta atılması tertibini düzenleyenleri tarih ve halkımız bağışlamayacaktır..</a:t>
            </a:r>
          </a:p>
        </p:txBody>
      </p:sp>
      <p:pic>
        <p:nvPicPr>
          <p:cNvPr id="1026" name="Picture 2" descr="'Kim tehdit ederse etsin kutlayacağız'"/>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a:ext>
            </a:extLst>
          </a:blip>
          <a:srcRect/>
          <a:stretch>
            <a:fillRect/>
          </a:stretch>
        </p:blipFill>
        <p:spPr bwMode="auto">
          <a:xfrm>
            <a:off x="4941687" y="167266"/>
            <a:ext cx="7023571" cy="3652257"/>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a:xfrm>
            <a:off x="838200" y="6491278"/>
            <a:ext cx="2743200" cy="365125"/>
          </a:xfrm>
        </p:spPr>
        <p:txBody>
          <a:bodyPr/>
          <a:lstStyle/>
          <a:p>
            <a:fld id="{707DB60D-C1E3-4536-AC7F-049E67CD7446}" type="datetime1">
              <a:rPr lang="tr-TR" sz="1400" smtClean="0">
                <a:solidFill>
                  <a:schemeClr val="tx1"/>
                </a:solidFill>
              </a:rPr>
              <a:t>27.05.2016</a:t>
            </a:fld>
            <a:endParaRPr lang="tr-TR" sz="1400">
              <a:solidFill>
                <a:schemeClr val="tx1"/>
              </a:solidFill>
            </a:endParaRPr>
          </a:p>
        </p:txBody>
      </p:sp>
      <p:sp>
        <p:nvSpPr>
          <p:cNvPr id="5" name="Footer Placeholder 4"/>
          <p:cNvSpPr>
            <a:spLocks noGrp="1"/>
          </p:cNvSpPr>
          <p:nvPr>
            <p:ph type="ftr" sz="quarter" idx="11"/>
          </p:nvPr>
        </p:nvSpPr>
        <p:spPr>
          <a:xfrm>
            <a:off x="4038600" y="6491278"/>
            <a:ext cx="4114800" cy="365125"/>
          </a:xfrm>
        </p:spPr>
        <p:txBody>
          <a:bodyPr/>
          <a:lstStyle/>
          <a:p>
            <a:r>
              <a:rPr lang="tr-TR" sz="1400">
                <a:solidFill>
                  <a:schemeClr val="tx1"/>
                </a:solidFill>
              </a:rPr>
              <a:t>www.ahmetsaltik.net</a:t>
            </a:r>
          </a:p>
        </p:txBody>
      </p:sp>
      <p:sp>
        <p:nvSpPr>
          <p:cNvPr id="6" name="Slide Number Placeholder 5"/>
          <p:cNvSpPr>
            <a:spLocks noGrp="1"/>
          </p:cNvSpPr>
          <p:nvPr>
            <p:ph type="sldNum" sz="quarter" idx="12"/>
          </p:nvPr>
        </p:nvSpPr>
        <p:spPr>
          <a:xfrm>
            <a:off x="8610600" y="6491278"/>
            <a:ext cx="2743200" cy="365125"/>
          </a:xfrm>
        </p:spPr>
        <p:txBody>
          <a:bodyPr/>
          <a:lstStyle/>
          <a:p>
            <a:fld id="{12B4387F-EB99-4A80-B2FB-35DB88D1D25F}" type="slidenum">
              <a:rPr lang="tr-TR" sz="1400" smtClean="0">
                <a:solidFill>
                  <a:schemeClr val="tx1"/>
                </a:solidFill>
              </a:rPr>
              <a:t>2</a:t>
            </a:fld>
            <a:endParaRPr lang="tr-TR" sz="1400">
              <a:solidFill>
                <a:schemeClr val="tx1"/>
              </a:solidFill>
            </a:endParaRPr>
          </a:p>
        </p:txBody>
      </p:sp>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l="6996" r="4323"/>
          <a:stretch/>
        </p:blipFill>
        <p:spPr>
          <a:xfrm>
            <a:off x="91441" y="501879"/>
            <a:ext cx="5059680" cy="320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44989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445558"/>
            <a:ext cx="2743200" cy="365125"/>
          </a:xfrm>
        </p:spPr>
        <p:txBody>
          <a:bodyPr/>
          <a:lstStyle/>
          <a:p>
            <a:fld id="{707DB60D-C1E3-4536-AC7F-049E67CD7446}" type="datetime1">
              <a:rPr lang="tr-TR" sz="1400" smtClean="0">
                <a:solidFill>
                  <a:schemeClr val="tx1"/>
                </a:solidFill>
              </a:rPr>
              <a:t>27.05.2016</a:t>
            </a:fld>
            <a:endParaRPr lang="tr-TR" sz="1400" dirty="0">
              <a:solidFill>
                <a:schemeClr val="tx1"/>
              </a:solidFill>
            </a:endParaRPr>
          </a:p>
        </p:txBody>
      </p:sp>
      <p:sp>
        <p:nvSpPr>
          <p:cNvPr id="5" name="Footer Placeholder 4"/>
          <p:cNvSpPr>
            <a:spLocks noGrp="1"/>
          </p:cNvSpPr>
          <p:nvPr>
            <p:ph type="ftr" sz="quarter" idx="11"/>
          </p:nvPr>
        </p:nvSpPr>
        <p:spPr>
          <a:xfrm>
            <a:off x="4038600" y="6445558"/>
            <a:ext cx="4114800" cy="365125"/>
          </a:xfrm>
        </p:spPr>
        <p:txBody>
          <a:bodyPr/>
          <a:lstStyle/>
          <a:p>
            <a:r>
              <a:rPr lang="tr-TR" sz="1400">
                <a:solidFill>
                  <a:schemeClr val="tx1"/>
                </a:solidFill>
              </a:rPr>
              <a:t>www.ahmetsaltik.net</a:t>
            </a:r>
          </a:p>
        </p:txBody>
      </p:sp>
      <p:sp>
        <p:nvSpPr>
          <p:cNvPr id="6" name="Slide Number Placeholder 5"/>
          <p:cNvSpPr>
            <a:spLocks noGrp="1"/>
          </p:cNvSpPr>
          <p:nvPr>
            <p:ph type="sldNum" sz="quarter" idx="12"/>
          </p:nvPr>
        </p:nvSpPr>
        <p:spPr>
          <a:xfrm>
            <a:off x="8610600" y="6445558"/>
            <a:ext cx="2743200" cy="365125"/>
          </a:xfrm>
        </p:spPr>
        <p:txBody>
          <a:bodyPr/>
          <a:lstStyle/>
          <a:p>
            <a:fld id="{12B4387F-EB99-4A80-B2FB-35DB88D1D25F}" type="slidenum">
              <a:rPr lang="tr-TR" sz="1400" smtClean="0">
                <a:solidFill>
                  <a:schemeClr val="tx1"/>
                </a:solidFill>
              </a:rPr>
              <a:t>3</a:t>
            </a:fld>
            <a:endParaRPr lang="tr-TR" sz="1400">
              <a:solidFill>
                <a:schemeClr val="tx1"/>
              </a:solidFill>
            </a:endParaRPr>
          </a:p>
        </p:txBody>
      </p:sp>
      <p:pic>
        <p:nvPicPr>
          <p:cNvPr id="3" name="Picture 2"/>
          <p:cNvPicPr>
            <a:picLocks noChangeAspect="1"/>
          </p:cNvPicPr>
          <p:nvPr/>
        </p:nvPicPr>
        <p:blipFill>
          <a:blip r:embed="rId2"/>
          <a:stretch>
            <a:fillRect/>
          </a:stretch>
        </p:blipFill>
        <p:spPr>
          <a:xfrm>
            <a:off x="1992573" y="204716"/>
            <a:ext cx="8475337" cy="6250561"/>
          </a:xfrm>
          <a:prstGeom prst="rect">
            <a:avLst/>
          </a:prstGeom>
        </p:spPr>
      </p:pic>
    </p:spTree>
    <p:extLst>
      <p:ext uri="{BB962C8B-B14F-4D97-AF65-F5344CB8AC3E}">
        <p14:creationId xmlns:p14="http://schemas.microsoft.com/office/powerpoint/2010/main" val="2235546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445558"/>
            <a:ext cx="2743200" cy="365125"/>
          </a:xfrm>
        </p:spPr>
        <p:txBody>
          <a:bodyPr/>
          <a:lstStyle/>
          <a:p>
            <a:fld id="{707DB60D-C1E3-4536-AC7F-049E67CD7446}" type="datetime1">
              <a:rPr lang="tr-TR" sz="1400" smtClean="0">
                <a:solidFill>
                  <a:schemeClr val="tx1"/>
                </a:solidFill>
              </a:rPr>
              <a:t>27.05.2016</a:t>
            </a:fld>
            <a:endParaRPr lang="tr-TR" sz="1400" dirty="0">
              <a:solidFill>
                <a:schemeClr val="tx1"/>
              </a:solidFill>
            </a:endParaRPr>
          </a:p>
        </p:txBody>
      </p:sp>
      <p:sp>
        <p:nvSpPr>
          <p:cNvPr id="5" name="Footer Placeholder 4"/>
          <p:cNvSpPr>
            <a:spLocks noGrp="1"/>
          </p:cNvSpPr>
          <p:nvPr>
            <p:ph type="ftr" sz="quarter" idx="11"/>
          </p:nvPr>
        </p:nvSpPr>
        <p:spPr>
          <a:xfrm>
            <a:off x="4038600" y="6445558"/>
            <a:ext cx="4114800" cy="365125"/>
          </a:xfrm>
        </p:spPr>
        <p:txBody>
          <a:bodyPr/>
          <a:lstStyle/>
          <a:p>
            <a:r>
              <a:rPr lang="tr-TR" sz="1400">
                <a:solidFill>
                  <a:schemeClr val="tx1"/>
                </a:solidFill>
              </a:rPr>
              <a:t>www.ahmetsaltik.net</a:t>
            </a:r>
          </a:p>
        </p:txBody>
      </p:sp>
      <p:sp>
        <p:nvSpPr>
          <p:cNvPr id="6" name="Slide Number Placeholder 5"/>
          <p:cNvSpPr>
            <a:spLocks noGrp="1"/>
          </p:cNvSpPr>
          <p:nvPr>
            <p:ph type="sldNum" sz="quarter" idx="12"/>
          </p:nvPr>
        </p:nvSpPr>
        <p:spPr>
          <a:xfrm>
            <a:off x="8610600" y="6445558"/>
            <a:ext cx="2743200" cy="365125"/>
          </a:xfrm>
        </p:spPr>
        <p:txBody>
          <a:bodyPr/>
          <a:lstStyle/>
          <a:p>
            <a:fld id="{12B4387F-EB99-4A80-B2FB-35DB88D1D25F}" type="slidenum">
              <a:rPr lang="tr-TR" sz="1400" smtClean="0">
                <a:solidFill>
                  <a:schemeClr val="tx1"/>
                </a:solidFill>
              </a:rPr>
              <a:t>4</a:t>
            </a:fld>
            <a:endParaRPr lang="tr-TR" sz="1400">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95400" y="198699"/>
            <a:ext cx="9936480" cy="62202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37777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445558"/>
            <a:ext cx="2743200" cy="365125"/>
          </a:xfrm>
        </p:spPr>
        <p:txBody>
          <a:bodyPr/>
          <a:lstStyle/>
          <a:p>
            <a:fld id="{707DB60D-C1E3-4536-AC7F-049E67CD7446}" type="datetime1">
              <a:rPr lang="tr-TR" sz="1400" smtClean="0">
                <a:solidFill>
                  <a:schemeClr val="tx1"/>
                </a:solidFill>
              </a:rPr>
              <a:t>27.05.2016</a:t>
            </a:fld>
            <a:endParaRPr lang="tr-TR" sz="1400" dirty="0">
              <a:solidFill>
                <a:schemeClr val="tx1"/>
              </a:solidFill>
            </a:endParaRPr>
          </a:p>
        </p:txBody>
      </p:sp>
      <p:sp>
        <p:nvSpPr>
          <p:cNvPr id="5" name="Footer Placeholder 4"/>
          <p:cNvSpPr>
            <a:spLocks noGrp="1"/>
          </p:cNvSpPr>
          <p:nvPr>
            <p:ph type="ftr" sz="quarter" idx="11"/>
          </p:nvPr>
        </p:nvSpPr>
        <p:spPr>
          <a:xfrm>
            <a:off x="4038600" y="6445558"/>
            <a:ext cx="4114800" cy="365125"/>
          </a:xfrm>
        </p:spPr>
        <p:txBody>
          <a:bodyPr/>
          <a:lstStyle/>
          <a:p>
            <a:r>
              <a:rPr lang="tr-TR" sz="1400">
                <a:solidFill>
                  <a:schemeClr val="tx1"/>
                </a:solidFill>
              </a:rPr>
              <a:t>www.ahmetsaltik.net</a:t>
            </a:r>
          </a:p>
        </p:txBody>
      </p:sp>
      <p:sp>
        <p:nvSpPr>
          <p:cNvPr id="6" name="Slide Number Placeholder 5"/>
          <p:cNvSpPr>
            <a:spLocks noGrp="1"/>
          </p:cNvSpPr>
          <p:nvPr>
            <p:ph type="sldNum" sz="quarter" idx="12"/>
          </p:nvPr>
        </p:nvSpPr>
        <p:spPr>
          <a:xfrm>
            <a:off x="8610600" y="6445558"/>
            <a:ext cx="2743200" cy="365125"/>
          </a:xfrm>
        </p:spPr>
        <p:txBody>
          <a:bodyPr/>
          <a:lstStyle/>
          <a:p>
            <a:fld id="{12B4387F-EB99-4A80-B2FB-35DB88D1D25F}" type="slidenum">
              <a:rPr lang="tr-TR" sz="1400" smtClean="0">
                <a:solidFill>
                  <a:schemeClr val="tx1"/>
                </a:solidFill>
              </a:rPr>
              <a:t>5</a:t>
            </a:fld>
            <a:endParaRPr lang="tr-TR" sz="1400">
              <a:solidFill>
                <a:schemeClr val="tx1"/>
              </a:solidFill>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 y="147973"/>
            <a:ext cx="10347960" cy="47341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Subtitle 6"/>
          <p:cNvSpPr>
            <a:spLocks noGrp="1"/>
          </p:cNvSpPr>
          <p:nvPr>
            <p:ph type="subTitle" idx="1"/>
          </p:nvPr>
        </p:nvSpPr>
        <p:spPr>
          <a:xfrm>
            <a:off x="182880" y="5044440"/>
            <a:ext cx="11811000" cy="1356360"/>
          </a:xfrm>
        </p:spPr>
        <p:style>
          <a:lnRef idx="1">
            <a:schemeClr val="accent1"/>
          </a:lnRef>
          <a:fillRef idx="2">
            <a:schemeClr val="accent1"/>
          </a:fillRef>
          <a:effectRef idx="1">
            <a:schemeClr val="accent1"/>
          </a:effectRef>
          <a:fontRef idx="minor">
            <a:schemeClr val="dk1"/>
          </a:fontRef>
        </p:style>
        <p:txBody>
          <a:bodyPr>
            <a:normAutofit/>
          </a:bodyPr>
          <a:lstStyle/>
          <a:p>
            <a:br>
              <a:rPr lang="tr-TR" sz="800" b="1" dirty="0"/>
            </a:br>
            <a:r>
              <a:rPr lang="tr-TR" b="1" dirty="0"/>
              <a:t>Yüce </a:t>
            </a:r>
            <a:r>
              <a:rPr lang="tr-TR" b="1" dirty="0" err="1"/>
              <a:t>ATATÜRK</a:t>
            </a:r>
            <a:r>
              <a:rPr lang="tr-TR" dirty="0" err="1"/>
              <a:t>’ün</a:t>
            </a:r>
            <a:r>
              <a:rPr lang="tr-TR" dirty="0"/>
              <a:t> Kurtuluş Savaşının planlarını yaptığı Şişli’deki evinin önünden, Dolmabahçe’ye dek </a:t>
            </a:r>
            <a:r>
              <a:rPr lang="tr-TR" dirty="0" err="1"/>
              <a:t>onbinlerce</a:t>
            </a:r>
            <a:r>
              <a:rPr lang="tr-TR" dirty="0"/>
              <a:t> yurtsever büyük bir coşku ile yürüdüler. </a:t>
            </a:r>
            <a:r>
              <a:rPr lang="tr-TR" dirty="0" err="1"/>
              <a:t>TGB’li</a:t>
            </a:r>
            <a:r>
              <a:rPr lang="tr-TR" dirty="0"/>
              <a:t> Gençler öncülük yaptılar.. </a:t>
            </a:r>
            <a:r>
              <a:rPr lang="tr-TR" b="1" i="1" dirty="0">
                <a:solidFill>
                  <a:srgbClr val="C00000"/>
                </a:solidFill>
              </a:rPr>
              <a:t>Cumhuriyet asla sahipsiz değildir, Mustafa Kemal’in gençlerine kutsal emanettir</a:t>
            </a:r>
            <a:r>
              <a:rPr lang="tr-TR" dirty="0"/>
              <a:t>.</a:t>
            </a:r>
          </a:p>
        </p:txBody>
      </p:sp>
    </p:spTree>
    <p:extLst>
      <p:ext uri="{BB962C8B-B14F-4D97-AF65-F5344CB8AC3E}">
        <p14:creationId xmlns:p14="http://schemas.microsoft.com/office/powerpoint/2010/main" val="1317026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445558"/>
            <a:ext cx="2743200" cy="365125"/>
          </a:xfrm>
        </p:spPr>
        <p:txBody>
          <a:bodyPr/>
          <a:lstStyle/>
          <a:p>
            <a:fld id="{707DB60D-C1E3-4536-AC7F-049E67CD7446}" type="datetime1">
              <a:rPr lang="tr-TR" sz="1400" smtClean="0">
                <a:solidFill>
                  <a:schemeClr val="tx1"/>
                </a:solidFill>
              </a:rPr>
              <a:t>27.05.2016</a:t>
            </a:fld>
            <a:endParaRPr lang="tr-TR" sz="1400" dirty="0">
              <a:solidFill>
                <a:schemeClr val="tx1"/>
              </a:solidFill>
            </a:endParaRPr>
          </a:p>
        </p:txBody>
      </p:sp>
      <p:sp>
        <p:nvSpPr>
          <p:cNvPr id="5" name="Footer Placeholder 4"/>
          <p:cNvSpPr>
            <a:spLocks noGrp="1"/>
          </p:cNvSpPr>
          <p:nvPr>
            <p:ph type="ftr" sz="quarter" idx="11"/>
          </p:nvPr>
        </p:nvSpPr>
        <p:spPr>
          <a:xfrm>
            <a:off x="4038600" y="6445558"/>
            <a:ext cx="4114800" cy="365125"/>
          </a:xfrm>
        </p:spPr>
        <p:txBody>
          <a:bodyPr/>
          <a:lstStyle/>
          <a:p>
            <a:r>
              <a:rPr lang="tr-TR" sz="1400">
                <a:solidFill>
                  <a:schemeClr val="tx1"/>
                </a:solidFill>
              </a:rPr>
              <a:t>www.ahmetsaltik.net</a:t>
            </a:r>
          </a:p>
        </p:txBody>
      </p:sp>
      <p:sp>
        <p:nvSpPr>
          <p:cNvPr id="6" name="Slide Number Placeholder 5"/>
          <p:cNvSpPr>
            <a:spLocks noGrp="1"/>
          </p:cNvSpPr>
          <p:nvPr>
            <p:ph type="sldNum" sz="quarter" idx="12"/>
          </p:nvPr>
        </p:nvSpPr>
        <p:spPr>
          <a:xfrm>
            <a:off x="8610600" y="6445558"/>
            <a:ext cx="2743200" cy="365125"/>
          </a:xfrm>
        </p:spPr>
        <p:txBody>
          <a:bodyPr/>
          <a:lstStyle/>
          <a:p>
            <a:fld id="{12B4387F-EB99-4A80-B2FB-35DB88D1D25F}" type="slidenum">
              <a:rPr lang="tr-TR" sz="1400" smtClean="0">
                <a:solidFill>
                  <a:schemeClr val="tx1"/>
                </a:solidFill>
              </a:rPr>
              <a:t>6</a:t>
            </a:fld>
            <a:endParaRPr lang="tr-TR" sz="1400">
              <a:solidFill>
                <a:schemeClr val="tx1"/>
              </a:solidFill>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571" y="136627"/>
            <a:ext cx="9142857" cy="6308931"/>
          </a:xfrm>
          <a:prstGeom prst="rect">
            <a:avLst/>
          </a:prstGeom>
        </p:spPr>
      </p:pic>
    </p:spTree>
    <p:extLst>
      <p:ext uri="{BB962C8B-B14F-4D97-AF65-F5344CB8AC3E}">
        <p14:creationId xmlns:p14="http://schemas.microsoft.com/office/powerpoint/2010/main" val="1478259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521758"/>
            <a:ext cx="2743200" cy="365125"/>
          </a:xfrm>
        </p:spPr>
        <p:txBody>
          <a:bodyPr/>
          <a:lstStyle/>
          <a:p>
            <a:fld id="{707DB60D-C1E3-4536-AC7F-049E67CD7446}" type="datetime1">
              <a:rPr lang="tr-TR" sz="1400" smtClean="0">
                <a:solidFill>
                  <a:schemeClr val="tx1"/>
                </a:solidFill>
              </a:rPr>
              <a:t>27.05.2016</a:t>
            </a:fld>
            <a:endParaRPr lang="tr-TR" sz="1400" dirty="0">
              <a:solidFill>
                <a:schemeClr val="tx1"/>
              </a:solidFill>
            </a:endParaRPr>
          </a:p>
        </p:txBody>
      </p:sp>
      <p:sp>
        <p:nvSpPr>
          <p:cNvPr id="5" name="Footer Placeholder 4"/>
          <p:cNvSpPr>
            <a:spLocks noGrp="1"/>
          </p:cNvSpPr>
          <p:nvPr>
            <p:ph type="ftr" sz="quarter" idx="11"/>
          </p:nvPr>
        </p:nvSpPr>
        <p:spPr>
          <a:xfrm>
            <a:off x="4038600" y="6521758"/>
            <a:ext cx="4114800" cy="365125"/>
          </a:xfrm>
        </p:spPr>
        <p:txBody>
          <a:bodyPr/>
          <a:lstStyle/>
          <a:p>
            <a:r>
              <a:rPr lang="tr-TR" sz="1400">
                <a:solidFill>
                  <a:schemeClr val="tx1"/>
                </a:solidFill>
              </a:rPr>
              <a:t>www.ahmetsaltik.net</a:t>
            </a:r>
          </a:p>
        </p:txBody>
      </p:sp>
      <p:sp>
        <p:nvSpPr>
          <p:cNvPr id="6" name="Slide Number Placeholder 5"/>
          <p:cNvSpPr>
            <a:spLocks noGrp="1"/>
          </p:cNvSpPr>
          <p:nvPr>
            <p:ph type="sldNum" sz="quarter" idx="12"/>
          </p:nvPr>
        </p:nvSpPr>
        <p:spPr>
          <a:xfrm>
            <a:off x="8610600" y="6521758"/>
            <a:ext cx="2743200" cy="365125"/>
          </a:xfrm>
        </p:spPr>
        <p:txBody>
          <a:bodyPr/>
          <a:lstStyle/>
          <a:p>
            <a:fld id="{12B4387F-EB99-4A80-B2FB-35DB88D1D25F}" type="slidenum">
              <a:rPr lang="tr-TR" sz="1400" smtClean="0">
                <a:solidFill>
                  <a:schemeClr val="tx1"/>
                </a:solidFill>
              </a:rPr>
              <a:t>7</a:t>
            </a:fld>
            <a:endParaRPr lang="tr-TR" sz="1400">
              <a:solidFill>
                <a:schemeClr val="tx1"/>
              </a:solidFill>
            </a:endParaRPr>
          </a:p>
        </p:txBody>
      </p:sp>
      <p:sp>
        <p:nvSpPr>
          <p:cNvPr id="7" name="Subtitle 6"/>
          <p:cNvSpPr>
            <a:spLocks noGrp="1"/>
          </p:cNvSpPr>
          <p:nvPr>
            <p:ph type="subTitle" idx="1"/>
          </p:nvPr>
        </p:nvSpPr>
        <p:spPr>
          <a:xfrm>
            <a:off x="182880" y="4953000"/>
            <a:ext cx="11811000" cy="1568758"/>
          </a:xfrm>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endParaRPr lang="tr-TR" sz="100" b="1" dirty="0"/>
          </a:p>
          <a:p>
            <a:r>
              <a:rPr lang="tr-TR" sz="2800" b="1" dirty="0"/>
              <a:t>Bir asker olmasına karşın en büyük yapıtım dediği Cumhuriyet’i Ordu’ya (TSK) değil Türk Gençlerine emanet eden bir önder..</a:t>
            </a:r>
            <a:br>
              <a:rPr lang="tr-TR" sz="2800" b="1" dirty="0"/>
            </a:br>
            <a:r>
              <a:rPr lang="tr-TR" sz="2800" b="1" dirty="0"/>
              <a:t>Kurtuluş Savaşını yönettiği TBMM’nin kurucusu ve Başkanı olmasına karşın, Cumhuriyet’i Meclise değil Türk Gençlerine emanet eden bir önder..</a:t>
            </a:r>
            <a:endParaRPr lang="tr-TR" sz="8000" dirty="0"/>
          </a:p>
        </p:txBody>
      </p:sp>
      <p:pic>
        <p:nvPicPr>
          <p:cNvPr id="2050" name="Picture 2" descr="SerdarŞahinkaya-19 Mayıs 2016-Kutlu Olsun">
            <a:hlinkClick r:id="rId2"/>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67640" y="152400"/>
            <a:ext cx="7117080" cy="460248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7513320" y="701040"/>
            <a:ext cx="4572000" cy="365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68257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445558"/>
            <a:ext cx="2743200" cy="365125"/>
          </a:xfrm>
        </p:spPr>
        <p:txBody>
          <a:bodyPr/>
          <a:lstStyle/>
          <a:p>
            <a:fld id="{707DB60D-C1E3-4536-AC7F-049E67CD7446}" type="datetime1">
              <a:rPr lang="tr-TR" sz="1400" smtClean="0">
                <a:solidFill>
                  <a:schemeClr val="tx1"/>
                </a:solidFill>
              </a:rPr>
              <a:t>27.05.2016</a:t>
            </a:fld>
            <a:endParaRPr lang="tr-TR" sz="1400" dirty="0">
              <a:solidFill>
                <a:schemeClr val="tx1"/>
              </a:solidFill>
            </a:endParaRPr>
          </a:p>
        </p:txBody>
      </p:sp>
      <p:sp>
        <p:nvSpPr>
          <p:cNvPr id="5" name="Footer Placeholder 4"/>
          <p:cNvSpPr>
            <a:spLocks noGrp="1"/>
          </p:cNvSpPr>
          <p:nvPr>
            <p:ph type="ftr" sz="quarter" idx="11"/>
          </p:nvPr>
        </p:nvSpPr>
        <p:spPr>
          <a:xfrm>
            <a:off x="4038600" y="6445558"/>
            <a:ext cx="4114800" cy="365125"/>
          </a:xfrm>
        </p:spPr>
        <p:txBody>
          <a:bodyPr/>
          <a:lstStyle/>
          <a:p>
            <a:r>
              <a:rPr lang="tr-TR" sz="1400">
                <a:solidFill>
                  <a:schemeClr val="tx1"/>
                </a:solidFill>
              </a:rPr>
              <a:t>www.ahmetsaltik.net</a:t>
            </a:r>
          </a:p>
        </p:txBody>
      </p:sp>
      <p:sp>
        <p:nvSpPr>
          <p:cNvPr id="6" name="Slide Number Placeholder 5"/>
          <p:cNvSpPr>
            <a:spLocks noGrp="1"/>
          </p:cNvSpPr>
          <p:nvPr>
            <p:ph type="sldNum" sz="quarter" idx="12"/>
          </p:nvPr>
        </p:nvSpPr>
        <p:spPr>
          <a:xfrm>
            <a:off x="8610600" y="6445558"/>
            <a:ext cx="2743200" cy="365125"/>
          </a:xfrm>
        </p:spPr>
        <p:txBody>
          <a:bodyPr/>
          <a:lstStyle/>
          <a:p>
            <a:fld id="{12B4387F-EB99-4A80-B2FB-35DB88D1D25F}" type="slidenum">
              <a:rPr lang="tr-TR" sz="1400" smtClean="0">
                <a:solidFill>
                  <a:schemeClr val="tx1"/>
                </a:solidFill>
              </a:rPr>
              <a:t>8</a:t>
            </a:fld>
            <a:endParaRPr lang="tr-TR" sz="1400">
              <a:solidFill>
                <a:schemeClr val="tx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31211" y="156788"/>
            <a:ext cx="9841590" cy="62592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52267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5240" y="6536998"/>
            <a:ext cx="2743200" cy="365125"/>
          </a:xfrm>
        </p:spPr>
        <p:txBody>
          <a:bodyPr/>
          <a:lstStyle/>
          <a:p>
            <a:fld id="{707DB60D-C1E3-4536-AC7F-049E67CD7446}" type="datetime1">
              <a:rPr lang="tr-TR" sz="1400" smtClean="0">
                <a:solidFill>
                  <a:schemeClr val="tx1"/>
                </a:solidFill>
              </a:rPr>
              <a:t>27.05.2016</a:t>
            </a:fld>
            <a:endParaRPr lang="tr-TR" sz="1400" dirty="0">
              <a:solidFill>
                <a:schemeClr val="tx1"/>
              </a:solidFill>
            </a:endParaRPr>
          </a:p>
        </p:txBody>
      </p:sp>
      <p:sp>
        <p:nvSpPr>
          <p:cNvPr id="5" name="Footer Placeholder 4"/>
          <p:cNvSpPr>
            <a:spLocks noGrp="1"/>
          </p:cNvSpPr>
          <p:nvPr>
            <p:ph type="ftr" sz="quarter" idx="11"/>
          </p:nvPr>
        </p:nvSpPr>
        <p:spPr>
          <a:xfrm>
            <a:off x="365760" y="6536998"/>
            <a:ext cx="4114800" cy="365125"/>
          </a:xfrm>
        </p:spPr>
        <p:txBody>
          <a:bodyPr/>
          <a:lstStyle/>
          <a:p>
            <a:r>
              <a:rPr lang="tr-TR" sz="1400">
                <a:solidFill>
                  <a:schemeClr val="tx1"/>
                </a:solidFill>
              </a:rPr>
              <a:t>www.ahmetsaltik.net</a:t>
            </a:r>
          </a:p>
        </p:txBody>
      </p:sp>
      <p:sp>
        <p:nvSpPr>
          <p:cNvPr id="6" name="Slide Number Placeholder 5"/>
          <p:cNvSpPr>
            <a:spLocks noGrp="1"/>
          </p:cNvSpPr>
          <p:nvPr>
            <p:ph type="sldNum" sz="quarter" idx="12"/>
          </p:nvPr>
        </p:nvSpPr>
        <p:spPr>
          <a:xfrm>
            <a:off x="2103120" y="6582718"/>
            <a:ext cx="2743200" cy="365125"/>
          </a:xfrm>
        </p:spPr>
        <p:txBody>
          <a:bodyPr/>
          <a:lstStyle/>
          <a:p>
            <a:fld id="{12B4387F-EB99-4A80-B2FB-35DB88D1D25F}" type="slidenum">
              <a:rPr lang="tr-TR" sz="1400" smtClean="0">
                <a:solidFill>
                  <a:schemeClr val="tx1"/>
                </a:solidFill>
              </a:rPr>
              <a:t>9</a:t>
            </a:fld>
            <a:endParaRPr lang="tr-TR" sz="1400">
              <a:solidFill>
                <a:schemeClr val="tx1"/>
              </a:solidFill>
            </a:endParaRPr>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7160" y="194607"/>
            <a:ext cx="4632960" cy="6205231"/>
          </a:xfrm>
          <a:prstGeom prst="rect">
            <a:avLst/>
          </a:prstGeom>
          <a:ln w="88900" cap="sq" cmpd="thickThin">
            <a:solidFill>
              <a:srgbClr val="000000"/>
            </a:solidFill>
            <a:prstDash val="solid"/>
            <a:miter lim="800000"/>
          </a:ln>
          <a:effectLst>
            <a:innerShdw blurRad="76200">
              <a:srgbClr val="000000"/>
            </a:innerShdw>
          </a:effectLst>
        </p:spPr>
      </p:pic>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t="8551" r="896"/>
          <a:stretch/>
        </p:blipFill>
        <p:spPr>
          <a:xfrm>
            <a:off x="4953000" y="105646"/>
            <a:ext cx="5608321" cy="3884920"/>
          </a:xfrm>
          <a:prstGeom prst="rect">
            <a:avLst/>
          </a:prstGeom>
        </p:spPr>
      </p:pic>
      <p:pic>
        <p:nvPicPr>
          <p:cNvPr id="7" name="Picture 6"/>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5044440" y="3358401"/>
            <a:ext cx="5501641" cy="3361159"/>
          </a:xfrm>
          <a:prstGeom prst="rect">
            <a:avLst/>
          </a:prstGeom>
          <a:ln w="88900" cap="sq" cmpd="thickThin">
            <a:solidFill>
              <a:srgbClr val="000000"/>
            </a:solidFill>
            <a:prstDash val="solid"/>
            <a:miter lim="800000"/>
          </a:ln>
          <a:effectLst>
            <a:innerShdw blurRad="76200">
              <a:srgbClr val="000000"/>
            </a:innerShdw>
          </a:effectLst>
        </p:spPr>
      </p:pic>
      <p:sp>
        <p:nvSpPr>
          <p:cNvPr id="10" name="TextBox 9"/>
          <p:cNvSpPr txBox="1"/>
          <p:nvPr/>
        </p:nvSpPr>
        <p:spPr>
          <a:xfrm>
            <a:off x="10698480" y="198120"/>
            <a:ext cx="1437958" cy="646330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pPr algn="ctr"/>
            <a:r>
              <a:rPr lang="tr-TR" b="1" dirty="0">
                <a:solidFill>
                  <a:srgbClr val="FFFF00"/>
                </a:solidFill>
              </a:rPr>
              <a:t>Üstte </a:t>
            </a:r>
            <a:br>
              <a:rPr lang="tr-TR" b="1" dirty="0">
                <a:solidFill>
                  <a:srgbClr val="FFFF00"/>
                </a:solidFill>
              </a:rPr>
            </a:br>
            <a:r>
              <a:rPr lang="tr-TR" b="1" dirty="0">
                <a:solidFill>
                  <a:srgbClr val="FFFF00"/>
                </a:solidFill>
              </a:rPr>
              <a:t>19 Mayıs </a:t>
            </a:r>
            <a:br>
              <a:rPr lang="tr-TR" b="1" dirty="0">
                <a:solidFill>
                  <a:srgbClr val="FFFF00"/>
                </a:solidFill>
              </a:rPr>
            </a:br>
            <a:r>
              <a:rPr lang="tr-TR" b="1" dirty="0">
                <a:solidFill>
                  <a:srgbClr val="FFFF00"/>
                </a:solidFill>
              </a:rPr>
              <a:t>2016</a:t>
            </a:r>
            <a:br>
              <a:rPr lang="tr-TR" b="1" dirty="0">
                <a:solidFill>
                  <a:srgbClr val="FFFF00"/>
                </a:solidFill>
              </a:rPr>
            </a:br>
            <a:r>
              <a:rPr lang="tr-TR" b="1" dirty="0" err="1">
                <a:solidFill>
                  <a:srgbClr val="FFFF00"/>
                </a:solidFill>
              </a:rPr>
              <a:t>Türkiyesi</a:t>
            </a:r>
            <a:br>
              <a:rPr lang="tr-TR" b="1" dirty="0">
                <a:solidFill>
                  <a:srgbClr val="FFFF00"/>
                </a:solidFill>
              </a:rPr>
            </a:br>
            <a:r>
              <a:rPr lang="tr-TR" b="1" dirty="0">
                <a:solidFill>
                  <a:srgbClr val="FFFF00"/>
                </a:solidFill>
              </a:rPr>
              <a:t>AKP-</a:t>
            </a:r>
            <a:r>
              <a:rPr lang="tr-TR" b="1" dirty="0" err="1">
                <a:solidFill>
                  <a:srgbClr val="FFFF00"/>
                </a:solidFill>
              </a:rPr>
              <a:t>RTE’nin</a:t>
            </a:r>
            <a:br>
              <a:rPr lang="tr-TR" b="1" dirty="0">
                <a:solidFill>
                  <a:srgbClr val="FFFF00"/>
                </a:solidFill>
              </a:rPr>
            </a:br>
            <a:r>
              <a:rPr lang="tr-TR" b="1" dirty="0">
                <a:solidFill>
                  <a:srgbClr val="FFFF00"/>
                </a:solidFill>
              </a:rPr>
              <a:t>hüneri..</a:t>
            </a:r>
            <a:br>
              <a:rPr lang="tr-TR" b="1" dirty="0">
                <a:solidFill>
                  <a:srgbClr val="FFFF00"/>
                </a:solidFill>
              </a:rPr>
            </a:br>
            <a:br>
              <a:rPr lang="tr-TR" b="1" dirty="0">
                <a:solidFill>
                  <a:srgbClr val="FFFF00"/>
                </a:solidFill>
              </a:rPr>
            </a:br>
            <a:r>
              <a:rPr lang="tr-TR" b="1" dirty="0">
                <a:solidFill>
                  <a:srgbClr val="FFFF00"/>
                </a:solidFill>
              </a:rPr>
              <a:t>Altta;</a:t>
            </a:r>
            <a:br>
              <a:rPr lang="tr-TR" b="1" dirty="0">
                <a:solidFill>
                  <a:srgbClr val="FFFF00"/>
                </a:solidFill>
              </a:rPr>
            </a:br>
            <a:r>
              <a:rPr lang="tr-TR" b="1" dirty="0" err="1">
                <a:solidFill>
                  <a:srgbClr val="FFFF00"/>
                </a:solidFill>
              </a:rPr>
              <a:t>uzuuuun</a:t>
            </a:r>
            <a:r>
              <a:rPr lang="tr-TR" b="1" dirty="0">
                <a:solidFill>
                  <a:srgbClr val="FFFF00"/>
                </a:solidFill>
              </a:rPr>
              <a:t> </a:t>
            </a:r>
            <a:br>
              <a:rPr lang="tr-TR" b="1" dirty="0">
                <a:solidFill>
                  <a:srgbClr val="FFFF00"/>
                </a:solidFill>
              </a:rPr>
            </a:br>
            <a:r>
              <a:rPr lang="tr-TR" b="1" dirty="0">
                <a:solidFill>
                  <a:srgbClr val="FFFF00"/>
                </a:solidFill>
              </a:rPr>
              <a:t>yıllar</a:t>
            </a:r>
            <a:br>
              <a:rPr lang="tr-TR" b="1" dirty="0">
                <a:solidFill>
                  <a:srgbClr val="FFFF00"/>
                </a:solidFill>
              </a:rPr>
            </a:br>
            <a:r>
              <a:rPr lang="tr-TR" b="1" dirty="0">
                <a:solidFill>
                  <a:srgbClr val="FFFF00"/>
                </a:solidFill>
              </a:rPr>
              <a:t>ötesinden</a:t>
            </a:r>
            <a:br>
              <a:rPr lang="tr-TR" b="1" dirty="0">
                <a:solidFill>
                  <a:srgbClr val="FFFF00"/>
                </a:solidFill>
              </a:rPr>
            </a:br>
            <a:r>
              <a:rPr lang="tr-TR" b="1" dirty="0">
                <a:solidFill>
                  <a:srgbClr val="FFFF00"/>
                </a:solidFill>
              </a:rPr>
              <a:t>bir 19 Mayıs</a:t>
            </a:r>
            <a:br>
              <a:rPr lang="tr-TR" b="1" dirty="0">
                <a:solidFill>
                  <a:srgbClr val="FFFF00"/>
                </a:solidFill>
              </a:rPr>
            </a:br>
            <a:r>
              <a:rPr lang="tr-TR" b="1" dirty="0">
                <a:solidFill>
                  <a:srgbClr val="FFFF00"/>
                </a:solidFill>
              </a:rPr>
              <a:t>töreni..</a:t>
            </a:r>
            <a:br>
              <a:rPr lang="tr-TR" b="1" dirty="0">
                <a:solidFill>
                  <a:srgbClr val="FFFF00"/>
                </a:solidFill>
              </a:rPr>
            </a:br>
            <a:br>
              <a:rPr lang="tr-TR" b="1" dirty="0">
                <a:solidFill>
                  <a:srgbClr val="FFFF00"/>
                </a:solidFill>
              </a:rPr>
            </a:br>
            <a:r>
              <a:rPr lang="tr-TR" b="1" dirty="0">
                <a:solidFill>
                  <a:srgbClr val="FFFF00"/>
                </a:solidFill>
              </a:rPr>
              <a:t>Uyan halkım,</a:t>
            </a:r>
          </a:p>
          <a:p>
            <a:pPr algn="ctr"/>
            <a:r>
              <a:rPr lang="tr-TR" b="1" dirty="0">
                <a:solidFill>
                  <a:srgbClr val="FFFF00"/>
                </a:solidFill>
              </a:rPr>
              <a:t>nereden </a:t>
            </a:r>
            <a:br>
              <a:rPr lang="tr-TR" b="1" dirty="0">
                <a:solidFill>
                  <a:srgbClr val="FFFF00"/>
                </a:solidFill>
              </a:rPr>
            </a:br>
            <a:r>
              <a:rPr lang="tr-TR" b="1" dirty="0">
                <a:solidFill>
                  <a:srgbClr val="FFFF00"/>
                </a:solidFill>
              </a:rPr>
              <a:t>nereye??</a:t>
            </a:r>
            <a:br>
              <a:rPr lang="tr-TR" b="1" dirty="0">
                <a:solidFill>
                  <a:srgbClr val="FFFF00"/>
                </a:solidFill>
              </a:rPr>
            </a:br>
            <a:br>
              <a:rPr lang="tr-TR" b="1" dirty="0">
                <a:solidFill>
                  <a:srgbClr val="FFFF00"/>
                </a:solidFill>
              </a:rPr>
            </a:br>
            <a:r>
              <a:rPr lang="tr-TR" b="1" dirty="0">
                <a:solidFill>
                  <a:srgbClr val="FFFF00"/>
                </a:solidFill>
              </a:rPr>
              <a:t>Ve </a:t>
            </a:r>
            <a:br>
              <a:rPr lang="tr-TR" b="1" dirty="0">
                <a:solidFill>
                  <a:srgbClr val="FFFF00"/>
                </a:solidFill>
              </a:rPr>
            </a:br>
            <a:r>
              <a:rPr lang="tr-TR" b="1" dirty="0">
                <a:solidFill>
                  <a:srgbClr val="FFFF00"/>
                </a:solidFill>
              </a:rPr>
              <a:t>AKP-</a:t>
            </a:r>
            <a:r>
              <a:rPr lang="tr-TR" b="1" dirty="0" err="1">
                <a:solidFill>
                  <a:srgbClr val="FFFF00"/>
                </a:solidFill>
              </a:rPr>
              <a:t>TRE’nin</a:t>
            </a:r>
            <a:r>
              <a:rPr lang="tr-TR" b="1" dirty="0">
                <a:solidFill>
                  <a:srgbClr val="FFFF00"/>
                </a:solidFill>
              </a:rPr>
              <a:t> </a:t>
            </a:r>
            <a:br>
              <a:rPr lang="tr-TR" b="1" dirty="0">
                <a:solidFill>
                  <a:srgbClr val="FFFF00"/>
                </a:solidFill>
              </a:rPr>
            </a:br>
            <a:r>
              <a:rPr lang="tr-TR" b="1" dirty="0">
                <a:solidFill>
                  <a:srgbClr val="FFFF00"/>
                </a:solidFill>
              </a:rPr>
              <a:t>2023 </a:t>
            </a:r>
            <a:br>
              <a:rPr lang="tr-TR" b="1" dirty="0">
                <a:solidFill>
                  <a:srgbClr val="FFFF00"/>
                </a:solidFill>
              </a:rPr>
            </a:br>
            <a:r>
              <a:rPr lang="tr-TR" b="1" dirty="0">
                <a:solidFill>
                  <a:srgbClr val="FFFF00"/>
                </a:solidFill>
              </a:rPr>
              <a:t>hedefi neresi</a:t>
            </a:r>
            <a:br>
              <a:rPr lang="tr-TR" b="1" dirty="0">
                <a:solidFill>
                  <a:srgbClr val="FFFF00"/>
                </a:solidFill>
              </a:rPr>
            </a:br>
            <a:r>
              <a:rPr lang="tr-TR" b="1" dirty="0">
                <a:solidFill>
                  <a:srgbClr val="FFFF00"/>
                </a:solidFill>
              </a:rPr>
              <a:t>acaba?</a:t>
            </a:r>
          </a:p>
        </p:txBody>
      </p:sp>
    </p:spTree>
    <p:extLst>
      <p:ext uri="{BB962C8B-B14F-4D97-AF65-F5344CB8AC3E}">
        <p14:creationId xmlns:p14="http://schemas.microsoft.com/office/powerpoint/2010/main" val="27456368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527</TotalTime>
  <Words>130</Words>
  <Application>Microsoft Office PowerPoint</Application>
  <PresentationFormat>Widescreen</PresentationFormat>
  <Paragraphs>68</Paragraphs>
  <Slides>16</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Arial</vt:lpstr>
      <vt:lpstr>Calibri</vt:lpstr>
      <vt:lpstr>Calibri Light</vt:lpstr>
      <vt:lpstr>Candara</vt:lpstr>
      <vt:lpstr>Times New Roman</vt:lpstr>
      <vt:lpstr>Times New Roman (WT)</vt:lpstr>
      <vt:lpstr>Verdana</vt:lpstr>
      <vt:lpstr>Office Theme</vt:lpstr>
      <vt:lpstr>Office</vt:lpstr>
      <vt:lpstr>Sonrakiler webe kondu..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6 Temel İnsan Hakları Sözleşmesi</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AHMET SALTIK</dc:creator>
  <cp:lastModifiedBy>AHMET SALTIK</cp:lastModifiedBy>
  <cp:revision>26</cp:revision>
  <dcterms:created xsi:type="dcterms:W3CDTF">2016-05-21T20:36:03Z</dcterms:created>
  <dcterms:modified xsi:type="dcterms:W3CDTF">2016-05-26T21:58:57Z</dcterms:modified>
</cp:coreProperties>
</file>