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6.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7.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9.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0.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1.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23.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24.xml" ContentType="application/vnd.openxmlformats-officedocument.theme+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theme/theme25.xml" ContentType="application/vnd.openxmlformats-officedocument.theme+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6.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7.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28.xml" ContentType="application/vnd.openxmlformats-officedocument.them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29.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theme/theme30.xml" ContentType="application/vnd.openxmlformats-officedocument.theme+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31.xml" ContentType="application/vnd.openxmlformats-officedocument.theme+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theme/theme32.xml" ContentType="application/vnd.openxmlformats-officedocument.theme+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theme/theme33.xml" ContentType="application/vnd.openxmlformats-officedocument.theme+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theme/theme34.xml" ContentType="application/vnd.openxmlformats-officedocument.theme+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35.xml" ContentType="application/vnd.openxmlformats-officedocument.theme+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36.xml" ContentType="application/vnd.openxmlformats-officedocument.theme+xml"/>
  <Override PartName="/ppt/theme/theme3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09" r:id="rId2"/>
    <p:sldMasterId id="2147483733" r:id="rId3"/>
    <p:sldMasterId id="2147483745" r:id="rId4"/>
    <p:sldMasterId id="2147483881" r:id="rId5"/>
    <p:sldMasterId id="2147483917" r:id="rId6"/>
    <p:sldMasterId id="2147483929" r:id="rId7"/>
    <p:sldMasterId id="2147483989" r:id="rId8"/>
    <p:sldMasterId id="2147484001" r:id="rId9"/>
    <p:sldMasterId id="2147484013" r:id="rId10"/>
    <p:sldMasterId id="2147484049" r:id="rId11"/>
    <p:sldMasterId id="2147484086" r:id="rId12"/>
    <p:sldMasterId id="2147484122" r:id="rId13"/>
    <p:sldMasterId id="2147484135" r:id="rId14"/>
    <p:sldMasterId id="2147484147" r:id="rId15"/>
    <p:sldMasterId id="2147484246" r:id="rId16"/>
    <p:sldMasterId id="2147484322" r:id="rId17"/>
    <p:sldMasterId id="2147484410" r:id="rId18"/>
    <p:sldMasterId id="2147484558" r:id="rId19"/>
    <p:sldMasterId id="2147484609" r:id="rId20"/>
    <p:sldMasterId id="2147484621" r:id="rId21"/>
    <p:sldMasterId id="2147484715" r:id="rId22"/>
    <p:sldMasterId id="2147484728" r:id="rId23"/>
    <p:sldMasterId id="2147484740" r:id="rId24"/>
    <p:sldMasterId id="2147484752" r:id="rId25"/>
    <p:sldMasterId id="2147484764" r:id="rId26"/>
    <p:sldMasterId id="2147484779" r:id="rId27"/>
    <p:sldMasterId id="2147484792" r:id="rId28"/>
    <p:sldMasterId id="2147484805" r:id="rId29"/>
    <p:sldMasterId id="2147484817" r:id="rId30"/>
    <p:sldMasterId id="2147484829" r:id="rId31"/>
    <p:sldMasterId id="2147484841" r:id="rId32"/>
    <p:sldMasterId id="2147484855" r:id="rId33"/>
    <p:sldMasterId id="2147484867" r:id="rId34"/>
    <p:sldMasterId id="2147484879" r:id="rId35"/>
    <p:sldMasterId id="2147484892" r:id="rId36"/>
  </p:sldMasterIdLst>
  <p:notesMasterIdLst>
    <p:notesMasterId r:id="rId138"/>
  </p:notesMasterIdLst>
  <p:sldIdLst>
    <p:sldId id="300" r:id="rId37"/>
    <p:sldId id="464" r:id="rId38"/>
    <p:sldId id="260" r:id="rId39"/>
    <p:sldId id="395" r:id="rId40"/>
    <p:sldId id="396" r:id="rId41"/>
    <p:sldId id="408" r:id="rId42"/>
    <p:sldId id="409" r:id="rId43"/>
    <p:sldId id="412" r:id="rId44"/>
    <p:sldId id="399" r:id="rId45"/>
    <p:sldId id="421" r:id="rId46"/>
    <p:sldId id="422" r:id="rId47"/>
    <p:sldId id="423" r:id="rId48"/>
    <p:sldId id="424" r:id="rId49"/>
    <p:sldId id="398" r:id="rId50"/>
    <p:sldId id="468" r:id="rId51"/>
    <p:sldId id="427" r:id="rId52"/>
    <p:sldId id="463" r:id="rId53"/>
    <p:sldId id="425" r:id="rId54"/>
    <p:sldId id="450" r:id="rId55"/>
    <p:sldId id="428" r:id="rId56"/>
    <p:sldId id="400" r:id="rId57"/>
    <p:sldId id="429" r:id="rId58"/>
    <p:sldId id="430" r:id="rId59"/>
    <p:sldId id="431" r:id="rId60"/>
    <p:sldId id="432" r:id="rId61"/>
    <p:sldId id="433" r:id="rId62"/>
    <p:sldId id="434" r:id="rId63"/>
    <p:sldId id="444" r:id="rId64"/>
    <p:sldId id="435" r:id="rId65"/>
    <p:sldId id="436" r:id="rId66"/>
    <p:sldId id="437" r:id="rId67"/>
    <p:sldId id="438" r:id="rId68"/>
    <p:sldId id="439" r:id="rId69"/>
    <p:sldId id="440" r:id="rId70"/>
    <p:sldId id="441" r:id="rId71"/>
    <p:sldId id="442" r:id="rId72"/>
    <p:sldId id="451" r:id="rId73"/>
    <p:sldId id="443" r:id="rId74"/>
    <p:sldId id="455" r:id="rId75"/>
    <p:sldId id="452" r:id="rId76"/>
    <p:sldId id="456" r:id="rId77"/>
    <p:sldId id="457" r:id="rId78"/>
    <p:sldId id="458" r:id="rId79"/>
    <p:sldId id="459" r:id="rId80"/>
    <p:sldId id="460" r:id="rId81"/>
    <p:sldId id="461" r:id="rId82"/>
    <p:sldId id="462" r:id="rId83"/>
    <p:sldId id="449" r:id="rId84"/>
    <p:sldId id="453" r:id="rId85"/>
    <p:sldId id="297" r:id="rId86"/>
    <p:sldId id="454" r:id="rId87"/>
    <p:sldId id="465" r:id="rId88"/>
    <p:sldId id="402" r:id="rId89"/>
    <p:sldId id="389" r:id="rId90"/>
    <p:sldId id="401" r:id="rId91"/>
    <p:sldId id="403" r:id="rId92"/>
    <p:sldId id="404" r:id="rId93"/>
    <p:sldId id="406" r:id="rId94"/>
    <p:sldId id="405" r:id="rId95"/>
    <p:sldId id="445" r:id="rId96"/>
    <p:sldId id="407" r:id="rId97"/>
    <p:sldId id="410" r:id="rId98"/>
    <p:sldId id="292" r:id="rId99"/>
    <p:sldId id="347" r:id="rId100"/>
    <p:sldId id="344" r:id="rId101"/>
    <p:sldId id="411" r:id="rId102"/>
    <p:sldId id="413" r:id="rId103"/>
    <p:sldId id="414" r:id="rId104"/>
    <p:sldId id="415" r:id="rId105"/>
    <p:sldId id="375" r:id="rId106"/>
    <p:sldId id="416" r:id="rId107"/>
    <p:sldId id="417" r:id="rId108"/>
    <p:sldId id="446" r:id="rId109"/>
    <p:sldId id="418" r:id="rId110"/>
    <p:sldId id="419" r:id="rId111"/>
    <p:sldId id="447" r:id="rId112"/>
    <p:sldId id="420" r:id="rId113"/>
    <p:sldId id="280" r:id="rId114"/>
    <p:sldId id="281" r:id="rId115"/>
    <p:sldId id="394" r:id="rId116"/>
    <p:sldId id="283" r:id="rId117"/>
    <p:sldId id="383" r:id="rId118"/>
    <p:sldId id="286" r:id="rId119"/>
    <p:sldId id="287" r:id="rId120"/>
    <p:sldId id="382" r:id="rId121"/>
    <p:sldId id="384" r:id="rId122"/>
    <p:sldId id="391" r:id="rId123"/>
    <p:sldId id="293" r:id="rId124"/>
    <p:sldId id="264" r:id="rId125"/>
    <p:sldId id="294" r:id="rId126"/>
    <p:sldId id="374" r:id="rId127"/>
    <p:sldId id="305" r:id="rId128"/>
    <p:sldId id="307" r:id="rId129"/>
    <p:sldId id="304" r:id="rId130"/>
    <p:sldId id="261" r:id="rId131"/>
    <p:sldId id="466" r:id="rId132"/>
    <p:sldId id="303" r:id="rId133"/>
    <p:sldId id="393" r:id="rId134"/>
    <p:sldId id="467" r:id="rId135"/>
    <p:sldId id="263" r:id="rId136"/>
    <p:sldId id="392" r:id="rId1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800080"/>
    <a:srgbClr val="990033"/>
    <a:srgbClr val="003300"/>
    <a:srgbClr val="660033"/>
    <a:srgbClr val="800000"/>
    <a:srgbClr val="000066"/>
    <a:srgbClr val="660066"/>
    <a:srgbClr val="9933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0602" autoAdjust="0"/>
  </p:normalViewPr>
  <p:slideViewPr>
    <p:cSldViewPr>
      <p:cViewPr>
        <p:scale>
          <a:sx n="50" d="100"/>
          <a:sy n="50" d="100"/>
        </p:scale>
        <p:origin x="1483" y="326"/>
      </p:cViewPr>
      <p:guideLst>
        <p:guide orient="horz" pos="2160"/>
        <p:guide pos="2880"/>
      </p:guideLst>
    </p:cSldViewPr>
  </p:slideViewPr>
  <p:outlineViewPr>
    <p:cViewPr>
      <p:scale>
        <a:sx n="33" d="100"/>
        <a:sy n="33" d="100"/>
      </p:scale>
      <p:origin x="0" y="3342"/>
    </p:cViewPr>
  </p:outlineViewPr>
  <p:notesTextViewPr>
    <p:cViewPr>
      <p:scale>
        <a:sx n="100" d="100"/>
        <a:sy n="100" d="100"/>
      </p:scale>
      <p:origin x="0" y="0"/>
    </p:cViewPr>
  </p:notesTextViewPr>
  <p:sorterViewPr>
    <p:cViewPr>
      <p:scale>
        <a:sx n="90" d="100"/>
        <a:sy n="90" d="100"/>
      </p:scale>
      <p:origin x="0" y="-378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1.xml"/><Relationship Id="rId21" Type="http://schemas.openxmlformats.org/officeDocument/2006/relationships/slideMaster" Target="slideMasters/slideMaster21.xml"/><Relationship Id="rId42" Type="http://schemas.openxmlformats.org/officeDocument/2006/relationships/slide" Target="slides/slide6.xml"/><Relationship Id="rId47" Type="http://schemas.openxmlformats.org/officeDocument/2006/relationships/slide" Target="slides/slide11.xml"/><Relationship Id="rId63" Type="http://schemas.openxmlformats.org/officeDocument/2006/relationships/slide" Target="slides/slide27.xml"/><Relationship Id="rId68" Type="http://schemas.openxmlformats.org/officeDocument/2006/relationships/slide" Target="slides/slide32.xml"/><Relationship Id="rId84" Type="http://schemas.openxmlformats.org/officeDocument/2006/relationships/slide" Target="slides/slide48.xml"/><Relationship Id="rId89" Type="http://schemas.openxmlformats.org/officeDocument/2006/relationships/slide" Target="slides/slide53.xml"/><Relationship Id="rId112" Type="http://schemas.openxmlformats.org/officeDocument/2006/relationships/slide" Target="slides/slide76.xml"/><Relationship Id="rId133" Type="http://schemas.openxmlformats.org/officeDocument/2006/relationships/slide" Target="slides/slide97.xml"/><Relationship Id="rId138" Type="http://schemas.openxmlformats.org/officeDocument/2006/relationships/notesMaster" Target="notesMasters/notesMaster1.xml"/><Relationship Id="rId16" Type="http://schemas.openxmlformats.org/officeDocument/2006/relationships/slideMaster" Target="slideMasters/slideMaster16.xml"/><Relationship Id="rId107" Type="http://schemas.openxmlformats.org/officeDocument/2006/relationships/slide" Target="slides/slide71.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1.xml"/><Relationship Id="rId53" Type="http://schemas.openxmlformats.org/officeDocument/2006/relationships/slide" Target="slides/slide17.xml"/><Relationship Id="rId58" Type="http://schemas.openxmlformats.org/officeDocument/2006/relationships/slide" Target="slides/slide22.xml"/><Relationship Id="rId74" Type="http://schemas.openxmlformats.org/officeDocument/2006/relationships/slide" Target="slides/slide38.xml"/><Relationship Id="rId79" Type="http://schemas.openxmlformats.org/officeDocument/2006/relationships/slide" Target="slides/slide43.xml"/><Relationship Id="rId102" Type="http://schemas.openxmlformats.org/officeDocument/2006/relationships/slide" Target="slides/slide66.xml"/><Relationship Id="rId123" Type="http://schemas.openxmlformats.org/officeDocument/2006/relationships/slide" Target="slides/slide87.xml"/><Relationship Id="rId128" Type="http://schemas.openxmlformats.org/officeDocument/2006/relationships/slide" Target="slides/slide92.xml"/><Relationship Id="rId5" Type="http://schemas.openxmlformats.org/officeDocument/2006/relationships/slideMaster" Target="slideMasters/slideMaster5.xml"/><Relationship Id="rId90" Type="http://schemas.openxmlformats.org/officeDocument/2006/relationships/slide" Target="slides/slide54.xml"/><Relationship Id="rId95" Type="http://schemas.openxmlformats.org/officeDocument/2006/relationships/slide" Target="slides/slide59.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7.xml"/><Relationship Id="rId48" Type="http://schemas.openxmlformats.org/officeDocument/2006/relationships/slide" Target="slides/slide12.xml"/><Relationship Id="rId64" Type="http://schemas.openxmlformats.org/officeDocument/2006/relationships/slide" Target="slides/slide28.xml"/><Relationship Id="rId69" Type="http://schemas.openxmlformats.org/officeDocument/2006/relationships/slide" Target="slides/slide33.xml"/><Relationship Id="rId113" Type="http://schemas.openxmlformats.org/officeDocument/2006/relationships/slide" Target="slides/slide77.xml"/><Relationship Id="rId118" Type="http://schemas.openxmlformats.org/officeDocument/2006/relationships/slide" Target="slides/slide82.xml"/><Relationship Id="rId134" Type="http://schemas.openxmlformats.org/officeDocument/2006/relationships/slide" Target="slides/slide98.xml"/><Relationship Id="rId13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15.xml"/><Relationship Id="rId72" Type="http://schemas.openxmlformats.org/officeDocument/2006/relationships/slide" Target="slides/slide36.xml"/><Relationship Id="rId80" Type="http://schemas.openxmlformats.org/officeDocument/2006/relationships/slide" Target="slides/slide44.xml"/><Relationship Id="rId85" Type="http://schemas.openxmlformats.org/officeDocument/2006/relationships/slide" Target="slides/slide49.xml"/><Relationship Id="rId93" Type="http://schemas.openxmlformats.org/officeDocument/2006/relationships/slide" Target="slides/slide57.xml"/><Relationship Id="rId98" Type="http://schemas.openxmlformats.org/officeDocument/2006/relationships/slide" Target="slides/slide62.xml"/><Relationship Id="rId121" Type="http://schemas.openxmlformats.org/officeDocument/2006/relationships/slide" Target="slides/slide85.xml"/><Relationship Id="rId14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2.xml"/><Relationship Id="rId46" Type="http://schemas.openxmlformats.org/officeDocument/2006/relationships/slide" Target="slides/slide10.xml"/><Relationship Id="rId59" Type="http://schemas.openxmlformats.org/officeDocument/2006/relationships/slide" Target="slides/slide23.xml"/><Relationship Id="rId67" Type="http://schemas.openxmlformats.org/officeDocument/2006/relationships/slide" Target="slides/slide31.xml"/><Relationship Id="rId103" Type="http://schemas.openxmlformats.org/officeDocument/2006/relationships/slide" Target="slides/slide67.xml"/><Relationship Id="rId108" Type="http://schemas.openxmlformats.org/officeDocument/2006/relationships/slide" Target="slides/slide72.xml"/><Relationship Id="rId116" Type="http://schemas.openxmlformats.org/officeDocument/2006/relationships/slide" Target="slides/slide80.xml"/><Relationship Id="rId124" Type="http://schemas.openxmlformats.org/officeDocument/2006/relationships/slide" Target="slides/slide88.xml"/><Relationship Id="rId129" Type="http://schemas.openxmlformats.org/officeDocument/2006/relationships/slide" Target="slides/slide93.xml"/><Relationship Id="rId137" Type="http://schemas.openxmlformats.org/officeDocument/2006/relationships/slide" Target="slides/slide101.xml"/><Relationship Id="rId20" Type="http://schemas.openxmlformats.org/officeDocument/2006/relationships/slideMaster" Target="slideMasters/slideMaster20.xml"/><Relationship Id="rId41" Type="http://schemas.openxmlformats.org/officeDocument/2006/relationships/slide" Target="slides/slide5.xml"/><Relationship Id="rId54" Type="http://schemas.openxmlformats.org/officeDocument/2006/relationships/slide" Target="slides/slide18.xml"/><Relationship Id="rId62" Type="http://schemas.openxmlformats.org/officeDocument/2006/relationships/slide" Target="slides/slide26.xml"/><Relationship Id="rId70" Type="http://schemas.openxmlformats.org/officeDocument/2006/relationships/slide" Target="slides/slide34.xml"/><Relationship Id="rId75" Type="http://schemas.openxmlformats.org/officeDocument/2006/relationships/slide" Target="slides/slide39.xml"/><Relationship Id="rId83" Type="http://schemas.openxmlformats.org/officeDocument/2006/relationships/slide" Target="slides/slide47.xml"/><Relationship Id="rId88" Type="http://schemas.openxmlformats.org/officeDocument/2006/relationships/slide" Target="slides/slide52.xml"/><Relationship Id="rId91" Type="http://schemas.openxmlformats.org/officeDocument/2006/relationships/slide" Target="slides/slide55.xml"/><Relationship Id="rId96" Type="http://schemas.openxmlformats.org/officeDocument/2006/relationships/slide" Target="slides/slide60.xml"/><Relationship Id="rId111" Type="http://schemas.openxmlformats.org/officeDocument/2006/relationships/slide" Target="slides/slide75.xml"/><Relationship Id="rId132" Type="http://schemas.openxmlformats.org/officeDocument/2006/relationships/slide" Target="slides/slide96.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3.xml"/><Relationship Id="rId57" Type="http://schemas.openxmlformats.org/officeDocument/2006/relationships/slide" Target="slides/slide21.xml"/><Relationship Id="rId106" Type="http://schemas.openxmlformats.org/officeDocument/2006/relationships/slide" Target="slides/slide70.xml"/><Relationship Id="rId114" Type="http://schemas.openxmlformats.org/officeDocument/2006/relationships/slide" Target="slides/slide78.xml"/><Relationship Id="rId119" Type="http://schemas.openxmlformats.org/officeDocument/2006/relationships/slide" Target="slides/slide83.xml"/><Relationship Id="rId127" Type="http://schemas.openxmlformats.org/officeDocument/2006/relationships/slide" Target="slides/slide9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8.xml"/><Relationship Id="rId52" Type="http://schemas.openxmlformats.org/officeDocument/2006/relationships/slide" Target="slides/slide16.xml"/><Relationship Id="rId60" Type="http://schemas.openxmlformats.org/officeDocument/2006/relationships/slide" Target="slides/slide24.xml"/><Relationship Id="rId65" Type="http://schemas.openxmlformats.org/officeDocument/2006/relationships/slide" Target="slides/slide29.xml"/><Relationship Id="rId73" Type="http://schemas.openxmlformats.org/officeDocument/2006/relationships/slide" Target="slides/slide37.xml"/><Relationship Id="rId78" Type="http://schemas.openxmlformats.org/officeDocument/2006/relationships/slide" Target="slides/slide42.xml"/><Relationship Id="rId81" Type="http://schemas.openxmlformats.org/officeDocument/2006/relationships/slide" Target="slides/slide45.xml"/><Relationship Id="rId86" Type="http://schemas.openxmlformats.org/officeDocument/2006/relationships/slide" Target="slides/slide50.xml"/><Relationship Id="rId94" Type="http://schemas.openxmlformats.org/officeDocument/2006/relationships/slide" Target="slides/slide58.xml"/><Relationship Id="rId99" Type="http://schemas.openxmlformats.org/officeDocument/2006/relationships/slide" Target="slides/slide63.xml"/><Relationship Id="rId101" Type="http://schemas.openxmlformats.org/officeDocument/2006/relationships/slide" Target="slides/slide65.xml"/><Relationship Id="rId122" Type="http://schemas.openxmlformats.org/officeDocument/2006/relationships/slide" Target="slides/slide86.xml"/><Relationship Id="rId130" Type="http://schemas.openxmlformats.org/officeDocument/2006/relationships/slide" Target="slides/slide94.xml"/><Relationship Id="rId135" Type="http://schemas.openxmlformats.org/officeDocument/2006/relationships/slide" Target="slides/slide9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3.xml"/><Relationship Id="rId109" Type="http://schemas.openxmlformats.org/officeDocument/2006/relationships/slide" Target="slides/slide73.xml"/><Relationship Id="rId34" Type="http://schemas.openxmlformats.org/officeDocument/2006/relationships/slideMaster" Target="slideMasters/slideMaster34.xml"/><Relationship Id="rId50" Type="http://schemas.openxmlformats.org/officeDocument/2006/relationships/slide" Target="slides/slide14.xml"/><Relationship Id="rId55" Type="http://schemas.openxmlformats.org/officeDocument/2006/relationships/slide" Target="slides/slide19.xml"/><Relationship Id="rId76" Type="http://schemas.openxmlformats.org/officeDocument/2006/relationships/slide" Target="slides/slide40.xml"/><Relationship Id="rId97" Type="http://schemas.openxmlformats.org/officeDocument/2006/relationships/slide" Target="slides/slide61.xml"/><Relationship Id="rId104" Type="http://schemas.openxmlformats.org/officeDocument/2006/relationships/slide" Target="slides/slide68.xml"/><Relationship Id="rId120" Type="http://schemas.openxmlformats.org/officeDocument/2006/relationships/slide" Target="slides/slide84.xml"/><Relationship Id="rId125" Type="http://schemas.openxmlformats.org/officeDocument/2006/relationships/slide" Target="slides/slide89.xml"/><Relationship Id="rId141"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35.xml"/><Relationship Id="rId92"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4.xml"/><Relationship Id="rId45" Type="http://schemas.openxmlformats.org/officeDocument/2006/relationships/slide" Target="slides/slide9.xml"/><Relationship Id="rId66" Type="http://schemas.openxmlformats.org/officeDocument/2006/relationships/slide" Target="slides/slide30.xml"/><Relationship Id="rId87" Type="http://schemas.openxmlformats.org/officeDocument/2006/relationships/slide" Target="slides/slide51.xml"/><Relationship Id="rId110" Type="http://schemas.openxmlformats.org/officeDocument/2006/relationships/slide" Target="slides/slide74.xml"/><Relationship Id="rId115" Type="http://schemas.openxmlformats.org/officeDocument/2006/relationships/slide" Target="slides/slide79.xml"/><Relationship Id="rId131" Type="http://schemas.openxmlformats.org/officeDocument/2006/relationships/slide" Target="slides/slide95.xml"/><Relationship Id="rId136" Type="http://schemas.openxmlformats.org/officeDocument/2006/relationships/slide" Target="slides/slide100.xml"/><Relationship Id="rId61" Type="http://schemas.openxmlformats.org/officeDocument/2006/relationships/slide" Target="slides/slide25.xml"/><Relationship Id="rId82" Type="http://schemas.openxmlformats.org/officeDocument/2006/relationships/slide" Target="slides/slide4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20.xml"/><Relationship Id="rId77" Type="http://schemas.openxmlformats.org/officeDocument/2006/relationships/slide" Target="slides/slide41.xml"/><Relationship Id="rId100" Type="http://schemas.openxmlformats.org/officeDocument/2006/relationships/slide" Target="slides/slide64.xml"/><Relationship Id="rId105" Type="http://schemas.openxmlformats.org/officeDocument/2006/relationships/slide" Target="slides/slide69.xml"/><Relationship Id="rId126" Type="http://schemas.openxmlformats.org/officeDocument/2006/relationships/slide" Target="slides/slide9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7DD640-5922-40A0-9FE9-775E74C42E34}" type="datetimeFigureOut">
              <a:rPr lang="tr-TR" smtClean="0"/>
              <a:pPr/>
              <a:t>26.12.2015</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41192A-EE53-4AEB-BD73-208143459E02}" type="slidenum">
              <a:rPr lang="tr-TR" smtClean="0"/>
              <a:pPr/>
              <a:t>‹#›</a:t>
            </a:fld>
            <a:endParaRPr lang="tr-TR"/>
          </a:p>
        </p:txBody>
      </p:sp>
    </p:spTree>
    <p:extLst>
      <p:ext uri="{BB962C8B-B14F-4D97-AF65-F5344CB8AC3E}">
        <p14:creationId xmlns:p14="http://schemas.microsoft.com/office/powerpoint/2010/main" val="3348912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F5235EA5-BF50-48AC-BACF-EE28F5F44264}" type="slidenum">
              <a:rPr kumimoji="0" lang="tr-TR" altLang="tr-TR"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tr-TR" altLang="tr-TR" sz="1800" b="0" i="0" u="none" strike="noStrike" kern="0" cap="none" spc="0" normalizeH="0" baseline="0" noProof="0" smtClean="0">
              <a:ln>
                <a:noFill/>
              </a:ln>
              <a:solidFill>
                <a:schemeClr val="tx1"/>
              </a:solidFill>
              <a:effectLst/>
              <a:uLnTx/>
              <a:uFillTx/>
              <a:latin typeface="Arial" panose="020B0604020202020204"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tr-TR" altLang="tr-TR" smtClean="0">
                <a:latin typeface="Arial" panose="020B0604020202020204" pitchFamily="34" charset="0"/>
              </a:rPr>
              <a:t>Osmanlı Devleti 1. Dünya Savaşı’nda yenilmiş ve parçalanmıştı. Topraklarımız işgal altında idi. Halk 1909’dan beri 10 yıldır pek çok cephede savaşta idi ve tükenmişti. Mustafa Kemal Paşa yıkımı kabul etmedi, halkımızı Kurtuluş için örgütledi.</a:t>
            </a:r>
          </a:p>
        </p:txBody>
      </p:sp>
    </p:spTree>
    <p:extLst>
      <p:ext uri="{BB962C8B-B14F-4D97-AF65-F5344CB8AC3E}">
        <p14:creationId xmlns:p14="http://schemas.microsoft.com/office/powerpoint/2010/main" val="388079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xfrm>
            <a:off x="685800" y="4343400"/>
            <a:ext cx="5486400" cy="4114800"/>
          </a:xfrm>
          <a:noFill/>
          <a:ln w="9525"/>
        </p:spPr>
        <p:txBody>
          <a:bodyPr/>
          <a:lstStyle/>
          <a:p>
            <a:pPr algn="ctr"/>
            <a:r>
              <a:rPr lang="tr-TR" smtClean="0"/>
              <a:t>Evet. 200 yansılık kapsamlı sunu bitti. Şimdi geriye yaslanıp düşünelim. Ülkemiz hangi yıkımlara sürükleniyor?</a:t>
            </a:r>
            <a:br>
              <a:rPr lang="tr-TR" smtClean="0"/>
            </a:br>
            <a:r>
              <a:rPr lang="tr-TR" smtClean="0"/>
              <a:t>Çağımızı anladık mı? Büyük </a:t>
            </a:r>
            <a:r>
              <a:rPr lang="tr-TR" b="1" smtClean="0"/>
              <a:t>ATATÜRK</a:t>
            </a:r>
            <a:r>
              <a:rPr lang="tr-TR" smtClean="0"/>
              <a:t>, Cumhuriyeti Türk gençlerine kutsal bir emanet olarak bıraktı. </a:t>
            </a:r>
            <a:br>
              <a:rPr lang="tr-TR" smtClean="0"/>
            </a:br>
            <a:r>
              <a:rPr lang="tr-TR" smtClean="0"/>
              <a:t>O’nu, sonsuza dek </a:t>
            </a:r>
            <a:r>
              <a:rPr lang="tr-TR" i="1" u="sng" smtClean="0"/>
              <a:t>özgür ve tam bağımsız</a:t>
            </a:r>
            <a:r>
              <a:rPr lang="tr-TR" smtClean="0"/>
              <a:t> yaşatmamızı vasiyet etti.  Bunlar sizin önemli için değilse; düşünün: </a:t>
            </a:r>
            <a:br>
              <a:rPr lang="tr-TR" smtClean="0"/>
            </a:br>
            <a:r>
              <a:rPr lang="tr-TR" smtClean="0"/>
              <a:t>Size yaşam hakkı veren vatanınız, devletiniz alçakça </a:t>
            </a:r>
            <a:r>
              <a:rPr lang="tr-TR" b="1" i="1" smtClean="0"/>
              <a:t>emperyalist oyunlarla</a:t>
            </a:r>
            <a:r>
              <a:rPr lang="tr-TR" smtClean="0"/>
              <a:t> ayağınızın altından çekiliyor. </a:t>
            </a:r>
            <a:br>
              <a:rPr lang="tr-TR" smtClean="0"/>
            </a:br>
            <a:r>
              <a:rPr lang="tr-TR" smtClean="0"/>
              <a:t>Bu açık, yakın ve somut tehditi de mi algılamıyor ya da önemsemiyoruz? O zaman bize </a:t>
            </a:r>
            <a:r>
              <a:rPr lang="tr-TR" b="1" u="sng" smtClean="0"/>
              <a:t>kölelik</a:t>
            </a:r>
            <a:r>
              <a:rPr lang="tr-TR" smtClean="0"/>
              <a:t> yaraşır..</a:t>
            </a:r>
          </a:p>
        </p:txBody>
      </p:sp>
      <p:sp>
        <p:nvSpPr>
          <p:cNvPr id="1771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55113C84-F138-4915-840D-C1E220E2CE06}" type="slidenum">
              <a:rPr lang="en-AU" sz="1200">
                <a:solidFill>
                  <a:srgbClr val="000000"/>
                </a:solidFill>
                <a:latin typeface="Arial" charset="0"/>
              </a:rPr>
              <a:pPr algn="r" fontAlgn="base">
                <a:spcBef>
                  <a:spcPct val="0"/>
                </a:spcBef>
                <a:spcAft>
                  <a:spcPct val="0"/>
                </a:spcAft>
              </a:pPr>
              <a:t>97</a:t>
            </a:fld>
            <a:endParaRPr lang="en-AU" sz="1200">
              <a:solidFill>
                <a:srgbClr val="000000"/>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F78002DE-8349-4E32-8C2A-3F0645B9F446}" type="slidenum">
              <a:rPr kumimoji="0" lang="tr-TR" altLang="tr-TR"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99</a:t>
            </a:fld>
            <a:endParaRPr kumimoji="0" lang="tr-TR" altLang="tr-TR" sz="1800" b="0" i="0" u="none" strike="noStrike" kern="0" cap="none" spc="0" normalizeH="0" baseline="0" noProof="0" smtClean="0">
              <a:ln>
                <a:noFill/>
              </a:ln>
              <a:solidFill>
                <a:schemeClr val="tx1"/>
              </a:solidFill>
              <a:effectLst/>
              <a:uLnTx/>
              <a:uFillTx/>
              <a:latin typeface="Arial" panose="020B0604020202020204" pitchFamily="34"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tr-TR" altLang="tr-TR" b="1" smtClean="0">
                <a:latin typeface="Arial" panose="020B0604020202020204" pitchFamily="34" charset="0"/>
              </a:rPr>
              <a:t>ATATÜRK</a:t>
            </a:r>
            <a:r>
              <a:rPr lang="tr-TR" altLang="tr-TR" smtClean="0">
                <a:latin typeface="Arial" panose="020B0604020202020204" pitchFamily="34" charset="0"/>
              </a:rPr>
              <a:t>’ün Türkiye’mize ve tüm insanlığa verdiği en anlamlı düşünsel ve eylemli katkılardan biri bu gözel önermedir. Gazi Mustafa Kemal Paşa’nın Türkiye’si, kurulduğu 1923’ten bu yana hiçbir saldırı savaşına girmemiş, barışı korumuştur.</a:t>
            </a:r>
            <a:endParaRPr lang="en-US" altLang="tr-TR" smtClean="0">
              <a:latin typeface="Arial" panose="020B0604020202020204" pitchFamily="34" charset="0"/>
            </a:endParaRPr>
          </a:p>
        </p:txBody>
      </p:sp>
    </p:spTree>
    <p:extLst>
      <p:ext uri="{BB962C8B-B14F-4D97-AF65-F5344CB8AC3E}">
        <p14:creationId xmlns:p14="http://schemas.microsoft.com/office/powerpoint/2010/main" val="403776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Slide Image Placeholder 1"/>
          <p:cNvSpPr>
            <a:spLocks noGrp="1" noRot="1" noChangeAspect="1" noTextEdit="1"/>
          </p:cNvSpPr>
          <p:nvPr>
            <p:ph type="sldImg"/>
          </p:nvPr>
        </p:nvSpPr>
        <p:spPr>
          <a:ln/>
        </p:spPr>
      </p:sp>
      <p:sp>
        <p:nvSpPr>
          <p:cNvPr id="401411" name="Notes Placeholder 2"/>
          <p:cNvSpPr>
            <a:spLocks noGrp="1"/>
          </p:cNvSpPr>
          <p:nvPr>
            <p:ph type="body" idx="1"/>
          </p:nvPr>
        </p:nvSpPr>
        <p:spPr>
          <a:noFill/>
          <a:ln/>
        </p:spPr>
        <p:txBody>
          <a:bodyPr/>
          <a:lstStyle/>
          <a:p>
            <a:pPr eaLnBrk="1" hangingPunct="1"/>
            <a:endParaRPr lang="tr-TR" smtClean="0">
              <a:latin typeface="Arial" pitchFamily="34" charset="0"/>
            </a:endParaRPr>
          </a:p>
        </p:txBody>
      </p:sp>
      <p:sp>
        <p:nvSpPr>
          <p:cNvPr id="401412"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F53225C-14E6-4155-8013-37EFD86FDE2C}" type="slidenum">
              <a:rPr kumimoji="0" lang="tr-TR"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tr-TR" sz="1800" b="0" i="0" u="none" strike="noStrike" kern="0" cap="none" spc="0" normalizeH="0" baseline="0" noProof="0" smtClean="0">
              <a:ln>
                <a:noFill/>
              </a:ln>
              <a:solidFill>
                <a:prstClr val="black"/>
              </a:solidFill>
              <a:effectLst/>
              <a:uLnTx/>
              <a:uFillTx/>
            </a:endParaRPr>
          </a:p>
        </p:txBody>
      </p:sp>
    </p:spTree>
    <p:extLst>
      <p:ext uri="{BB962C8B-B14F-4D97-AF65-F5344CB8AC3E}">
        <p14:creationId xmlns:p14="http://schemas.microsoft.com/office/powerpoint/2010/main" val="4279395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AABD78CD-1E0B-4F7D-823D-2947578710D1}" type="slidenum">
              <a:rPr lang="tr-TR" smtClean="0">
                <a:solidFill>
                  <a:prstClr val="black"/>
                </a:solidFill>
              </a:rPr>
              <a:pPr/>
              <a:t>50</a:t>
            </a:fld>
            <a:endParaRPr lang="tr-TR" smtClean="0">
              <a:solidFill>
                <a:prstClr val="black"/>
              </a:solidFill>
            </a:endParaRPr>
          </a:p>
        </p:txBody>
      </p:sp>
      <p:sp>
        <p:nvSpPr>
          <p:cNvPr id="315395" name="Rectangle 2"/>
          <p:cNvSpPr>
            <a:spLocks noGrp="1" noRot="1" noChangeAspect="1" noChangeArrowheads="1" noTextEdit="1"/>
          </p:cNvSpPr>
          <p:nvPr>
            <p:ph type="sldImg"/>
          </p:nvPr>
        </p:nvSpPr>
        <p:spPr>
          <a:xfrm>
            <a:off x="1143000" y="684213"/>
            <a:ext cx="4572000" cy="3429000"/>
          </a:xfrm>
          <a:ln/>
        </p:spPr>
      </p:sp>
      <p:sp>
        <p:nvSpPr>
          <p:cNvPr id="315396" name="Rectangle 3"/>
          <p:cNvSpPr>
            <a:spLocks noGrp="1" noChangeArrowheads="1"/>
          </p:cNvSpPr>
          <p:nvPr>
            <p:ph type="body" idx="1"/>
          </p:nvPr>
        </p:nvSpPr>
        <p:spPr>
          <a:xfrm>
            <a:off x="685800" y="4340225"/>
            <a:ext cx="5486400" cy="4119563"/>
          </a:xfrm>
          <a:noFill/>
          <a:ln/>
        </p:spPr>
        <p:txBody>
          <a:bodyPr/>
          <a:lstStyle/>
          <a:p>
            <a:pPr eaLnBrk="1" hangingPunct="1"/>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tr-TR" altLang="tr-TR" smtClean="0">
                <a:latin typeface="Arial" panose="020B0604020202020204" pitchFamily="34" charset="0"/>
              </a:rPr>
              <a:t>İstanbul’u işgal eden İngilizler, Osmanlı Meclisi’ini dağıttılar, vekileri tutsak aldı ya da sürdüler. Kaçabilenler ve Anadolu’ dan </a:t>
            </a:r>
            <a:r>
              <a:rPr lang="tr-TR" altLang="tr-TR" b="1" smtClean="0">
                <a:latin typeface="Arial" panose="020B0604020202020204" pitchFamily="34" charset="0"/>
              </a:rPr>
              <a:t>Mustafa Kemal Paşa</a:t>
            </a:r>
            <a:r>
              <a:rPr lang="tr-TR" altLang="tr-TR" smtClean="0">
                <a:latin typeface="Arial" panose="020B0604020202020204" pitchFamily="34" charset="0"/>
              </a:rPr>
              <a:t>’nın istemiyle seçilenler, işgal altındaki yurtta, çok büyük güçlüklerle Ankara’ya gelmişlerdi.</a:t>
            </a: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02141897-2E28-485E-9B12-4C09E64234C5}" type="slidenum">
              <a:rPr kumimoji="0" lang="tr-TR" altLang="tr-TR"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tr-TR" altLang="tr-TR" sz="1800" b="0" i="0" u="none" strike="noStrike" kern="0" cap="none" spc="0" normalizeH="0" baseline="0" noProof="0" smtClean="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1053256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p:spPr>
        <p:txBody>
          <a:bodyPr/>
          <a:lstStyle/>
          <a:p>
            <a:pPr algn="ctr"/>
            <a:r>
              <a:rPr lang="tr-TR" dirty="0" smtClean="0"/>
              <a:t>Büyüme hızı oranı %3,5, TÜFE yıl sonu oranı %5,3, ihracat 108 milyar $, ithalat 153 milyar $ hedeflendi.</a:t>
            </a:r>
            <a:endParaRPr lang="tr-TR" dirty="0" smtClean="0">
              <a:latin typeface="Arial" charset="0"/>
            </a:endParaRPr>
          </a:p>
        </p:txBody>
      </p:sp>
      <p:sp>
        <p:nvSpPr>
          <p:cNvPr id="332804" name="Slide Number Placeholder 3"/>
          <p:cNvSpPr>
            <a:spLocks noGrp="1"/>
          </p:cNvSpPr>
          <p:nvPr>
            <p:ph type="sldNum" sz="quarter" idx="5"/>
          </p:nvPr>
        </p:nvSpPr>
        <p:spPr/>
        <p:txBody>
          <a:bodyPr/>
          <a:lstStyle/>
          <a:p>
            <a:pPr>
              <a:defRPr/>
            </a:pPr>
            <a:fld id="{312CE604-7D1F-47C8-A038-B1989C876A7D}" type="slidenum">
              <a:rPr lang="tr-TR">
                <a:solidFill>
                  <a:srgbClr val="000000"/>
                </a:solidFill>
                <a:latin typeface="Arial" pitchFamily="34" charset="0"/>
              </a:rPr>
              <a:pPr>
                <a:defRPr/>
              </a:pPr>
              <a:t>64</a:t>
            </a:fld>
            <a:endParaRPr lang="tr-TR">
              <a:solidFill>
                <a:srgbClr val="000000"/>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973DD223-C695-4F43-B9F6-F23D66301B2E}" type="slidenum">
              <a:rPr lang="tr-TR">
                <a:solidFill>
                  <a:prstClr val="black"/>
                </a:solidFill>
              </a:rPr>
              <a:pPr/>
              <a:t>70</a:t>
            </a:fld>
            <a:endParaRPr lang="tr-TR">
              <a:solidFill>
                <a:prstClr val="black"/>
              </a:solidFill>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629B17-68AA-4744-ACFF-F7DF88347D44}" type="slidenum">
              <a:rPr lang="tr-TR" altLang="tr-TR"/>
              <a:pPr/>
              <a:t>77</a:t>
            </a:fld>
            <a:endParaRPr lang="tr-TR" altLang="tr-TR"/>
          </a:p>
        </p:txBody>
      </p:sp>
      <p:sp>
        <p:nvSpPr>
          <p:cNvPr id="247810" name="Rectangle 2"/>
          <p:cNvSpPr>
            <a:spLocks noGrp="1" noRot="1" noChangeAspect="1" noChangeArrowheads="1" noTextEdit="1"/>
          </p:cNvSpPr>
          <p:nvPr>
            <p:ph type="sldImg"/>
          </p:nvPr>
        </p:nvSpPr>
        <p:spPr>
          <a:xfrm>
            <a:off x="1143000" y="684213"/>
            <a:ext cx="4572000" cy="3429000"/>
          </a:xfrm>
          <a:ln/>
        </p:spPr>
      </p:sp>
      <p:sp>
        <p:nvSpPr>
          <p:cNvPr id="247811" name="Rectangle 3"/>
          <p:cNvSpPr>
            <a:spLocks noGrp="1" noChangeArrowheads="1"/>
          </p:cNvSpPr>
          <p:nvPr>
            <p:ph type="body" idx="1"/>
          </p:nvPr>
        </p:nvSpPr>
        <p:spPr>
          <a:xfrm>
            <a:off x="685800" y="4341813"/>
            <a:ext cx="5486400" cy="4117975"/>
          </a:xfrm>
        </p:spPr>
        <p:txBody>
          <a:bodyPr/>
          <a:lstStyle/>
          <a:p>
            <a:endParaRPr lang="tr-TR" altLang="tr-TR"/>
          </a:p>
        </p:txBody>
      </p:sp>
    </p:spTree>
    <p:extLst>
      <p:ext uri="{BB962C8B-B14F-4D97-AF65-F5344CB8AC3E}">
        <p14:creationId xmlns:p14="http://schemas.microsoft.com/office/powerpoint/2010/main" val="228217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DAC19F53-23D6-4631-A2C4-F3E1FEB569C1}" type="slidenum">
              <a:rPr lang="tr-TR" smtClean="0">
                <a:solidFill>
                  <a:prstClr val="black"/>
                </a:solidFill>
              </a:rPr>
              <a:pPr/>
              <a:t>90</a:t>
            </a:fld>
            <a:endParaRPr lang="tr-TR" smtClean="0">
              <a:solidFill>
                <a:prstClr val="black"/>
              </a:solidFill>
            </a:endParaRPr>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tr-TR" altLang="tr-TR" smtClean="0">
                <a:latin typeface="Arial" panose="020B0604020202020204" pitchFamily="34" charset="0"/>
              </a:rPr>
              <a:t>Sık sık yurt gezileri yapıyordu, halkı ile içiçe idi.. Yurtdışına, çağrı almasına karşın gitmedi.. Ama İngiltere Kralı dahil, </a:t>
            </a:r>
            <a:br>
              <a:rPr lang="tr-TR" altLang="tr-TR" smtClean="0">
                <a:latin typeface="Arial" panose="020B0604020202020204" pitchFamily="34" charset="0"/>
              </a:rPr>
            </a:br>
            <a:r>
              <a:rPr lang="tr-TR" altLang="tr-TR" smtClean="0">
                <a:latin typeface="Arial" panose="020B0604020202020204" pitchFamily="34" charset="0"/>
              </a:rPr>
              <a:t>pek çok devlet başkanı O’nu ziyarete geldiler.. Bir çocuğun ricasıyla salıncağa bindi güleç yüzü ile, onlara çok değer verdi.</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9E9458EE-DDD4-4500-A93E-A35CFA91FC07}" type="slidenum">
              <a:rPr kumimoji="0" lang="tr-TR" altLang="tr-TR"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96</a:t>
            </a:fld>
            <a:endParaRPr kumimoji="0" lang="tr-TR" altLang="tr-TR" sz="1800" b="0" i="0" u="none" strike="noStrike" kern="0" cap="none" spc="0" normalizeH="0" baseline="0" noProof="0" smtClean="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1762865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grpSp>
          <p:nvGrpSpPr>
            <p:cNvPr id="3"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8" name="Freeform 6"/>
              <p:cNvSpPr>
                <a:spLocks/>
              </p:cNvSpPr>
              <p:nvPr/>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9" name="Freeform 7"/>
              <p:cNvSpPr>
                <a:spLocks/>
              </p:cNvSpPr>
              <p:nvPr/>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10" name="Freeform 8"/>
              <p:cNvSpPr>
                <a:spLocks/>
              </p:cNvSpPr>
              <p:nvPr/>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11" name="Freeform 9"/>
              <p:cNvSpPr>
                <a:spLocks/>
              </p:cNvSpPr>
              <p:nvPr/>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12" name="Freeform 10"/>
              <p:cNvSpPr>
                <a:spLocks/>
              </p:cNvSpPr>
              <p:nvPr/>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13" name="Freeform 11"/>
              <p:cNvSpPr>
                <a:spLocks/>
              </p:cNvSpPr>
              <p:nvPr/>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14" name="Freeform 12"/>
              <p:cNvSpPr>
                <a:spLocks/>
              </p:cNvSpPr>
              <p:nvPr/>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15" name="Freeform 13"/>
              <p:cNvSpPr>
                <a:spLocks/>
              </p:cNvSpPr>
              <p:nvPr/>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16" name="Freeform 14"/>
              <p:cNvSpPr>
                <a:spLocks/>
              </p:cNvSpPr>
              <p:nvPr/>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17" name="Freeform 15"/>
              <p:cNvSpPr>
                <a:spLocks/>
              </p:cNvSpPr>
              <p:nvPr/>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18" name="Freeform 16"/>
              <p:cNvSpPr>
                <a:spLocks/>
              </p:cNvSpPr>
              <p:nvPr/>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19" name="Freeform 17"/>
              <p:cNvSpPr>
                <a:spLocks/>
              </p:cNvSpPr>
              <p:nvPr/>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20" name="Freeform 18"/>
              <p:cNvSpPr>
                <a:spLocks/>
              </p:cNvSpPr>
              <p:nvPr/>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21" name="Freeform 19"/>
              <p:cNvSpPr>
                <a:spLocks/>
              </p:cNvSpPr>
              <p:nvPr/>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22" name="Freeform 20"/>
              <p:cNvSpPr>
                <a:spLocks/>
              </p:cNvSpPr>
              <p:nvPr/>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23" name="Freeform 21"/>
              <p:cNvSpPr>
                <a:spLocks/>
              </p:cNvSpPr>
              <p:nvPr/>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24" name="Freeform 22"/>
              <p:cNvSpPr>
                <a:spLocks/>
              </p:cNvSpPr>
              <p:nvPr/>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25" name="Freeform 23"/>
              <p:cNvSpPr>
                <a:spLocks/>
              </p:cNvSpPr>
              <p:nvPr/>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26" name="Freeform 24"/>
              <p:cNvSpPr>
                <a:spLocks/>
              </p:cNvSpPr>
              <p:nvPr/>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27" name="Freeform 25"/>
              <p:cNvSpPr>
                <a:spLocks/>
              </p:cNvSpPr>
              <p:nvPr/>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28" name="Freeform 26"/>
              <p:cNvSpPr>
                <a:spLocks/>
              </p:cNvSpPr>
              <p:nvPr/>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29" name="Freeform 27"/>
              <p:cNvSpPr>
                <a:spLocks/>
              </p:cNvSpPr>
              <p:nvPr/>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30" name="Freeform 28"/>
              <p:cNvSpPr>
                <a:spLocks/>
              </p:cNvSpPr>
              <p:nvPr/>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31" name="Freeform 29"/>
              <p:cNvSpPr>
                <a:spLocks/>
              </p:cNvSpPr>
              <p:nvPr/>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grpSp>
            <p:nvGrpSpPr>
              <p:cNvPr id="4"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55"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56"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57"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58"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59"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0"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2"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3"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4"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5"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6"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7"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8"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grpSp>
          <p:grpSp>
            <p:nvGrpSpPr>
              <p:cNvPr id="6"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53"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EAEAEA"/>
                    </a:solidFill>
                  </a:endParaRPr>
                </a:p>
              </p:txBody>
            </p:sp>
          </p:grpSp>
          <p:grpSp>
            <p:nvGrpSpPr>
              <p:cNvPr id="32"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44"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45"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46"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47"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48"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49"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50"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51"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grpSp>
          <p:sp>
            <p:nvSpPr>
              <p:cNvPr id="35" name="Freeform 59"/>
              <p:cNvSpPr>
                <a:spLocks/>
              </p:cNvSpPr>
              <p:nvPr/>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36" name="Freeform 60"/>
              <p:cNvSpPr>
                <a:spLocks/>
              </p:cNvSpPr>
              <p:nvPr/>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37" name="Freeform 61"/>
              <p:cNvSpPr>
                <a:spLocks/>
              </p:cNvSpPr>
              <p:nvPr/>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38" name="Freeform 62"/>
              <p:cNvSpPr>
                <a:spLocks/>
              </p:cNvSpPr>
              <p:nvPr/>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39" name="Freeform 63"/>
              <p:cNvSpPr>
                <a:spLocks/>
              </p:cNvSpPr>
              <p:nvPr/>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40" name="Freeform 64"/>
              <p:cNvSpPr>
                <a:spLocks/>
              </p:cNvSpPr>
              <p:nvPr/>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41" name="Freeform 65"/>
              <p:cNvSpPr>
                <a:spLocks/>
              </p:cNvSpPr>
              <p:nvPr/>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42" name="Freeform 66"/>
              <p:cNvSpPr>
                <a:spLocks/>
              </p:cNvSpPr>
              <p:nvPr/>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EAEAEA"/>
                  </a:solidFill>
                </a:endParaRPr>
              </a:p>
            </p:txBody>
          </p:sp>
        </p:grpSp>
      </p:grpSp>
      <p:sp>
        <p:nvSpPr>
          <p:cNvPr id="7235" name="Rectangle 67"/>
          <p:cNvSpPr>
            <a:spLocks noGrp="1" noChangeArrowheads="1"/>
          </p:cNvSpPr>
          <p:nvPr>
            <p:ph type="ctrTitle" sz="quarter"/>
          </p:nvPr>
        </p:nvSpPr>
        <p:spPr>
          <a:xfrm>
            <a:off x="455613" y="1920875"/>
            <a:ext cx="8226425" cy="1736725"/>
          </a:xfrm>
        </p:spPr>
        <p:txBody>
          <a:bodyPr anchor="b"/>
          <a:lstStyle>
            <a:lvl1pPr>
              <a:defRPr sz="5400"/>
            </a:lvl1pPr>
          </a:lstStyle>
          <a:p>
            <a:r>
              <a:rPr lang="tr-TR"/>
              <a:t>Asıl başlık stili için tıklatın</a:t>
            </a:r>
          </a:p>
        </p:txBody>
      </p:sp>
      <p:sp>
        <p:nvSpPr>
          <p:cNvPr id="7236"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69" name="Rectangle 69"/>
          <p:cNvSpPr>
            <a:spLocks noGrp="1" noChangeArrowheads="1"/>
          </p:cNvSpPr>
          <p:nvPr>
            <p:ph type="dt" sz="quarter" idx="10"/>
          </p:nvPr>
        </p:nvSpPr>
        <p:spPr/>
        <p:txBody>
          <a:bodyPr/>
          <a:lstStyle>
            <a:lvl1pPr>
              <a:defRPr/>
            </a:lvl1pPr>
          </a:lstStyle>
          <a:p>
            <a:pPr>
              <a:defRPr/>
            </a:pPr>
            <a:fld id="{43AE0F69-7D96-46DD-9C37-5AE6CF101CE2}" type="datetime1">
              <a:rPr lang="tr-TR">
                <a:solidFill>
                  <a:srgbClr val="EAEAEA"/>
                </a:solidFill>
              </a:rPr>
              <a:pPr>
                <a:defRPr/>
              </a:pPr>
              <a:t>26.12.2015</a:t>
            </a:fld>
            <a:endParaRPr lang="tr-TR">
              <a:solidFill>
                <a:srgbClr val="EAEAEA"/>
              </a:solidFill>
            </a:endParaRPr>
          </a:p>
        </p:txBody>
      </p:sp>
      <p:sp>
        <p:nvSpPr>
          <p:cNvPr id="70" name="Rectangle 70"/>
          <p:cNvSpPr>
            <a:spLocks noGrp="1" noChangeArrowheads="1"/>
          </p:cNvSpPr>
          <p:nvPr>
            <p:ph type="ftr" sz="quarter" idx="11"/>
          </p:nvPr>
        </p:nvSpPr>
        <p:spPr/>
        <p:txBody>
          <a:bodyPr/>
          <a:lstStyle>
            <a:lvl1pPr>
              <a:defRPr/>
            </a:lvl1pPr>
          </a:lstStyle>
          <a:p>
            <a:pPr>
              <a:defRPr/>
            </a:pPr>
            <a:r>
              <a:rPr lang="tr-TR">
                <a:solidFill>
                  <a:srgbClr val="EAEAEA"/>
                </a:solidFill>
              </a:rPr>
              <a:t>Prof.Dr. Ahmet SALTIK</a:t>
            </a:r>
          </a:p>
        </p:txBody>
      </p:sp>
      <p:sp>
        <p:nvSpPr>
          <p:cNvPr id="71" name="Rectangle 71"/>
          <p:cNvSpPr>
            <a:spLocks noGrp="1" noChangeArrowheads="1"/>
          </p:cNvSpPr>
          <p:nvPr>
            <p:ph type="sldNum" sz="quarter" idx="12"/>
          </p:nvPr>
        </p:nvSpPr>
        <p:spPr/>
        <p:txBody>
          <a:bodyPr/>
          <a:lstStyle>
            <a:lvl1pPr>
              <a:defRPr/>
            </a:lvl1pPr>
          </a:lstStyle>
          <a:p>
            <a:pPr>
              <a:defRPr/>
            </a:pPr>
            <a:fld id="{AC31D35E-A40E-401C-87D0-29C7C44D7384}" type="slidenum">
              <a:rPr lang="tr-TR">
                <a:solidFill>
                  <a:srgbClr val="EAEAEA"/>
                </a:solidFill>
              </a:rPr>
              <a:pPr>
                <a:defRPr/>
              </a:pPr>
              <a:t>‹#›</a:t>
            </a:fld>
            <a:endParaRPr lang="tr-TR">
              <a:solidFill>
                <a:srgbClr val="EAEAEA"/>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8"/>
          <p:cNvSpPr>
            <a:spLocks noGrp="1" noChangeArrowheads="1"/>
          </p:cNvSpPr>
          <p:nvPr>
            <p:ph type="dt" sz="half" idx="10"/>
          </p:nvPr>
        </p:nvSpPr>
        <p:spPr>
          <a:ln/>
        </p:spPr>
        <p:txBody>
          <a:bodyPr/>
          <a:lstStyle>
            <a:lvl1pPr>
              <a:defRPr/>
            </a:lvl1pPr>
          </a:lstStyle>
          <a:p>
            <a:pPr>
              <a:defRPr/>
            </a:pPr>
            <a:fld id="{BB94E515-0FD3-41FC-9F53-859020FFB469}" type="datetime1">
              <a:rPr lang="tr-TR">
                <a:solidFill>
                  <a:srgbClr val="EAEAEA"/>
                </a:solidFill>
              </a:rPr>
              <a:pPr>
                <a:defRPr/>
              </a:pPr>
              <a:t>26.12.2015</a:t>
            </a:fld>
            <a:endParaRPr lang="tr-TR">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r>
              <a:rPr lang="tr-TR">
                <a:solidFill>
                  <a:srgbClr val="EAEAEA"/>
                </a:solidFill>
              </a:rPr>
              <a:t>Prof.Dr. Ahmet SALTIK</a:t>
            </a:r>
          </a:p>
        </p:txBody>
      </p:sp>
      <p:sp>
        <p:nvSpPr>
          <p:cNvPr id="6" name="Rectangle 70"/>
          <p:cNvSpPr>
            <a:spLocks noGrp="1" noChangeArrowheads="1"/>
          </p:cNvSpPr>
          <p:nvPr>
            <p:ph type="sldNum" sz="quarter" idx="12"/>
          </p:nvPr>
        </p:nvSpPr>
        <p:spPr>
          <a:ln/>
        </p:spPr>
        <p:txBody>
          <a:bodyPr/>
          <a:lstStyle>
            <a:lvl1pPr>
              <a:defRPr/>
            </a:lvl1pPr>
          </a:lstStyle>
          <a:p>
            <a:pPr>
              <a:defRPr/>
            </a:pPr>
            <a:fld id="{E096D16E-2F7C-4793-A5F0-47AF63F34788}" type="slidenum">
              <a:rPr lang="tr-TR">
                <a:solidFill>
                  <a:srgbClr val="EAEAEA"/>
                </a:solidFill>
              </a:rPr>
              <a:pPr>
                <a:defRPr/>
              </a:pPr>
              <a:t>‹#›</a:t>
            </a:fld>
            <a:endParaRPr lang="tr-TR">
              <a:solidFill>
                <a:srgbClr val="EAEAEA"/>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5C5B56FB-0582-4C3D-95D5-2E1093DA094D}" type="datetime1">
              <a:rPr lang="tr-TR">
                <a:solidFill>
                  <a:srgbClr val="FFFFFF"/>
                </a:solidFill>
              </a:rPr>
              <a:pPr>
                <a:defRPr/>
              </a:pPr>
              <a:t>26.12.2015</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20D9E6D3-DB72-4872-AA5E-33282DEA34AD}"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8"/>
          <p:cNvSpPr>
            <a:spLocks noGrp="1" noChangeArrowheads="1"/>
          </p:cNvSpPr>
          <p:nvPr>
            <p:ph type="dt" sz="half" idx="10"/>
          </p:nvPr>
        </p:nvSpPr>
        <p:spPr>
          <a:ln/>
        </p:spPr>
        <p:txBody>
          <a:bodyPr/>
          <a:lstStyle>
            <a:lvl1pPr>
              <a:defRPr/>
            </a:lvl1pPr>
          </a:lstStyle>
          <a:p>
            <a:pPr>
              <a:defRPr/>
            </a:pPr>
            <a:fld id="{DB87B2D9-3C28-4F9B-8612-066FFCDFD81E}" type="datetime1">
              <a:rPr lang="tr-TR">
                <a:solidFill>
                  <a:srgbClr val="EAEAEA"/>
                </a:solidFill>
              </a:rPr>
              <a:pPr>
                <a:defRPr/>
              </a:pPr>
              <a:t>26.12.2015</a:t>
            </a:fld>
            <a:endParaRPr lang="tr-TR">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r>
              <a:rPr lang="tr-TR">
                <a:solidFill>
                  <a:srgbClr val="EAEAEA"/>
                </a:solidFill>
              </a:rPr>
              <a:t>Prof.Dr. Ahmet SALTIK</a:t>
            </a:r>
          </a:p>
        </p:txBody>
      </p:sp>
      <p:sp>
        <p:nvSpPr>
          <p:cNvPr id="6" name="Rectangle 70"/>
          <p:cNvSpPr>
            <a:spLocks noGrp="1" noChangeArrowheads="1"/>
          </p:cNvSpPr>
          <p:nvPr>
            <p:ph type="sldNum" sz="quarter" idx="12"/>
          </p:nvPr>
        </p:nvSpPr>
        <p:spPr>
          <a:ln/>
        </p:spPr>
        <p:txBody>
          <a:bodyPr/>
          <a:lstStyle>
            <a:lvl1pPr>
              <a:defRPr/>
            </a:lvl1pPr>
          </a:lstStyle>
          <a:p>
            <a:pPr>
              <a:defRPr/>
            </a:pPr>
            <a:fld id="{F64F9E53-F289-433C-A06D-DFBD9DB28C09}" type="slidenum">
              <a:rPr lang="tr-TR">
                <a:solidFill>
                  <a:srgbClr val="EAEAEA"/>
                </a:solidFill>
              </a:rPr>
              <a:pPr>
                <a:defRPr/>
              </a:pPr>
              <a:t>‹#›</a:t>
            </a:fld>
            <a:endParaRPr lang="tr-TR">
              <a:solidFill>
                <a:srgbClr val="EAEAEA"/>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grpSp>
        <p:grpSp>
          <p:nvGrpSpPr>
            <p:cNvPr id="4"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grpSp>
      <p:sp>
        <p:nvSpPr>
          <p:cNvPr id="436236" name="Rectangle 12"/>
          <p:cNvSpPr>
            <a:spLocks noGrp="1" noChangeArrowheads="1"/>
          </p:cNvSpPr>
          <p:nvPr>
            <p:ph type="ctrTitle"/>
          </p:nvPr>
        </p:nvSpPr>
        <p:spPr>
          <a:xfrm>
            <a:off x="990600" y="1676400"/>
            <a:ext cx="7772400" cy="1462088"/>
          </a:xfrm>
        </p:spPr>
        <p:txBody>
          <a:bodyPr/>
          <a:lstStyle>
            <a:lvl1pPr>
              <a:defRPr/>
            </a:lvl1pPr>
          </a:lstStyle>
          <a:p>
            <a:r>
              <a:rPr lang="tr-TR"/>
              <a:t>Asıl başlık stili için tıklatın</a:t>
            </a:r>
          </a:p>
        </p:txBody>
      </p:sp>
      <p:sp>
        <p:nvSpPr>
          <p:cNvPr id="436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8A36FC34-EAC2-4FAB-B32F-0AF4FB715D70}" type="datetime1">
              <a:rPr lang="tr-TR">
                <a:solidFill>
                  <a:srgbClr val="1C1C1C"/>
                </a:solidFill>
              </a:rPr>
              <a:pPr>
                <a:defRPr/>
              </a:pPr>
              <a:t>26.12.2015</a:t>
            </a:fld>
            <a:endParaRPr lang="tr-TR">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tr-TR">
                <a:solidFill>
                  <a:srgbClr val="1C1C1C"/>
                </a:solidFill>
              </a:rPr>
              <a:t>Prof.Dr. Ahmet SALTIK</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8462188E-8FA8-4D63-B8A3-F0A6FAA8576F}" type="slidenum">
              <a:rPr lang="tr-TR">
                <a:solidFill>
                  <a:srgbClr val="1C1C1C"/>
                </a:solidFill>
              </a:rPr>
              <a:pPr>
                <a:defRPr/>
              </a:pPr>
              <a:t>‹#›</a:t>
            </a:fld>
            <a:endParaRPr lang="tr-TR">
              <a:solidFill>
                <a:srgbClr val="1C1C1C"/>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F23D90F0-3320-4C83-8B89-7A358C619C45}" type="datetime1">
              <a:rPr lang="tr-TR">
                <a:solidFill>
                  <a:srgbClr val="000000"/>
                </a:solidFill>
              </a:rPr>
              <a:pPr>
                <a:defRPr/>
              </a:pPr>
              <a:t>26.12.2015</a:t>
            </a:fld>
            <a:endParaRPr lang="tr-T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13"/>
          <p:cNvSpPr>
            <a:spLocks noGrp="1" noChangeArrowheads="1"/>
          </p:cNvSpPr>
          <p:nvPr>
            <p:ph type="sldNum" sz="quarter" idx="12"/>
          </p:nvPr>
        </p:nvSpPr>
        <p:spPr>
          <a:ln/>
        </p:spPr>
        <p:txBody>
          <a:bodyPr/>
          <a:lstStyle>
            <a:lvl1pPr>
              <a:defRPr/>
            </a:lvl1pPr>
          </a:lstStyle>
          <a:p>
            <a:pPr>
              <a:defRPr/>
            </a:pPr>
            <a:fld id="{2FA6C6CE-8B95-4AD8-9FF0-04A3DEDE4835}"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4561FE04-4DAC-4322-9323-A6D93AB35B94}" type="datetime1">
              <a:rPr lang="tr-TR">
                <a:solidFill>
                  <a:srgbClr val="000000"/>
                </a:solidFill>
              </a:rPr>
              <a:pPr>
                <a:defRPr/>
              </a:pPr>
              <a:t>26.12.2015</a:t>
            </a:fld>
            <a:endParaRPr lang="tr-T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13"/>
          <p:cNvSpPr>
            <a:spLocks noGrp="1" noChangeArrowheads="1"/>
          </p:cNvSpPr>
          <p:nvPr>
            <p:ph type="sldNum" sz="quarter" idx="12"/>
          </p:nvPr>
        </p:nvSpPr>
        <p:spPr>
          <a:ln/>
        </p:spPr>
        <p:txBody>
          <a:bodyPr/>
          <a:lstStyle>
            <a:lvl1pPr>
              <a:defRPr/>
            </a:lvl1pPr>
          </a:lstStyle>
          <a:p>
            <a:pPr>
              <a:defRPr/>
            </a:pPr>
            <a:fld id="{034A1BFD-E4E6-4687-B64A-D57C7F99770A}"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1"/>
          <p:cNvSpPr>
            <a:spLocks noGrp="1" noChangeArrowheads="1"/>
          </p:cNvSpPr>
          <p:nvPr>
            <p:ph type="dt" sz="half" idx="10"/>
          </p:nvPr>
        </p:nvSpPr>
        <p:spPr>
          <a:ln/>
        </p:spPr>
        <p:txBody>
          <a:bodyPr/>
          <a:lstStyle>
            <a:lvl1pPr>
              <a:defRPr/>
            </a:lvl1pPr>
          </a:lstStyle>
          <a:p>
            <a:pPr>
              <a:defRPr/>
            </a:pPr>
            <a:fld id="{FC0782BE-D4C7-4FC8-8924-5D3BF0371B02}" type="datetime1">
              <a:rPr lang="tr-TR">
                <a:solidFill>
                  <a:srgbClr val="000000"/>
                </a:solidFill>
              </a:rPr>
              <a:pPr>
                <a:defRPr/>
              </a:pPr>
              <a:t>26.12.2015</a:t>
            </a:fld>
            <a:endParaRPr lang="tr-TR">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13"/>
          <p:cNvSpPr>
            <a:spLocks noGrp="1" noChangeArrowheads="1"/>
          </p:cNvSpPr>
          <p:nvPr>
            <p:ph type="sldNum" sz="quarter" idx="12"/>
          </p:nvPr>
        </p:nvSpPr>
        <p:spPr>
          <a:ln/>
        </p:spPr>
        <p:txBody>
          <a:bodyPr/>
          <a:lstStyle>
            <a:lvl1pPr>
              <a:defRPr/>
            </a:lvl1pPr>
          </a:lstStyle>
          <a:p>
            <a:pPr>
              <a:defRPr/>
            </a:pPr>
            <a:fld id="{D11F6987-C67E-4911-8FC1-2F0E373965D7}"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1"/>
          <p:cNvSpPr>
            <a:spLocks noGrp="1" noChangeArrowheads="1"/>
          </p:cNvSpPr>
          <p:nvPr>
            <p:ph type="dt" sz="half" idx="10"/>
          </p:nvPr>
        </p:nvSpPr>
        <p:spPr>
          <a:ln/>
        </p:spPr>
        <p:txBody>
          <a:bodyPr/>
          <a:lstStyle>
            <a:lvl1pPr>
              <a:defRPr/>
            </a:lvl1pPr>
          </a:lstStyle>
          <a:p>
            <a:pPr>
              <a:defRPr/>
            </a:pPr>
            <a:fld id="{C3BB9629-C8AF-48D6-89A5-F3F3466C7C22}" type="datetime1">
              <a:rPr lang="tr-TR">
                <a:solidFill>
                  <a:srgbClr val="000000"/>
                </a:solidFill>
              </a:rPr>
              <a:pPr>
                <a:defRPr/>
              </a:pPr>
              <a:t>26.12.2015</a:t>
            </a:fld>
            <a:endParaRPr lang="tr-TR">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9" name="Rectangle 13"/>
          <p:cNvSpPr>
            <a:spLocks noGrp="1" noChangeArrowheads="1"/>
          </p:cNvSpPr>
          <p:nvPr>
            <p:ph type="sldNum" sz="quarter" idx="12"/>
          </p:nvPr>
        </p:nvSpPr>
        <p:spPr>
          <a:ln/>
        </p:spPr>
        <p:txBody>
          <a:bodyPr/>
          <a:lstStyle>
            <a:lvl1pPr>
              <a:defRPr/>
            </a:lvl1pPr>
          </a:lstStyle>
          <a:p>
            <a:pPr>
              <a:defRPr/>
            </a:pPr>
            <a:fld id="{E341626D-9FB4-492D-B26C-DD401F40452E}"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1"/>
          <p:cNvSpPr>
            <a:spLocks noGrp="1" noChangeArrowheads="1"/>
          </p:cNvSpPr>
          <p:nvPr>
            <p:ph type="dt" sz="half" idx="10"/>
          </p:nvPr>
        </p:nvSpPr>
        <p:spPr>
          <a:ln/>
        </p:spPr>
        <p:txBody>
          <a:bodyPr/>
          <a:lstStyle>
            <a:lvl1pPr>
              <a:defRPr/>
            </a:lvl1pPr>
          </a:lstStyle>
          <a:p>
            <a:pPr>
              <a:defRPr/>
            </a:pPr>
            <a:fld id="{D2AF4310-84CF-4E05-8D98-4B11A99087ED}" type="datetime1">
              <a:rPr lang="tr-TR">
                <a:solidFill>
                  <a:srgbClr val="000000"/>
                </a:solidFill>
              </a:rPr>
              <a:pPr>
                <a:defRPr/>
              </a:pPr>
              <a:t>26.12.2015</a:t>
            </a:fld>
            <a:endParaRPr lang="tr-TR">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5" name="Rectangle 13"/>
          <p:cNvSpPr>
            <a:spLocks noGrp="1" noChangeArrowheads="1"/>
          </p:cNvSpPr>
          <p:nvPr>
            <p:ph type="sldNum" sz="quarter" idx="12"/>
          </p:nvPr>
        </p:nvSpPr>
        <p:spPr>
          <a:ln/>
        </p:spPr>
        <p:txBody>
          <a:bodyPr/>
          <a:lstStyle>
            <a:lvl1pPr>
              <a:defRPr/>
            </a:lvl1pPr>
          </a:lstStyle>
          <a:p>
            <a:pPr>
              <a:defRPr/>
            </a:pPr>
            <a:fld id="{D160DF57-308F-4FD3-88BF-74ABEB73252D}"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03800FBD-5E3E-430E-97A7-E7F0EED2A3C2}" type="datetime1">
              <a:rPr lang="tr-TR">
                <a:solidFill>
                  <a:srgbClr val="000000"/>
                </a:solidFill>
              </a:rPr>
              <a:pPr>
                <a:defRPr/>
              </a:pPr>
              <a:t>26.12.2015</a:t>
            </a:fld>
            <a:endParaRPr lang="tr-TR">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4" name="Rectangle 13"/>
          <p:cNvSpPr>
            <a:spLocks noGrp="1" noChangeArrowheads="1"/>
          </p:cNvSpPr>
          <p:nvPr>
            <p:ph type="sldNum" sz="quarter" idx="12"/>
          </p:nvPr>
        </p:nvSpPr>
        <p:spPr>
          <a:ln/>
        </p:spPr>
        <p:txBody>
          <a:bodyPr/>
          <a:lstStyle>
            <a:lvl1pPr>
              <a:defRPr/>
            </a:lvl1pPr>
          </a:lstStyle>
          <a:p>
            <a:pPr>
              <a:defRPr/>
            </a:pPr>
            <a:fld id="{71EC6FC0-3671-494A-AAD2-A93C53B4988A}"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7665C52B-A64C-417D-B581-D0CC9282220A}" type="datetime1">
              <a:rPr lang="tr-TR">
                <a:solidFill>
                  <a:srgbClr val="000000"/>
                </a:solidFill>
              </a:rPr>
              <a:pPr>
                <a:defRPr/>
              </a:pPr>
              <a:t>26.12.2015</a:t>
            </a:fld>
            <a:endParaRPr lang="tr-TR">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13"/>
          <p:cNvSpPr>
            <a:spLocks noGrp="1" noChangeArrowheads="1"/>
          </p:cNvSpPr>
          <p:nvPr>
            <p:ph type="sldNum" sz="quarter" idx="12"/>
          </p:nvPr>
        </p:nvSpPr>
        <p:spPr>
          <a:ln/>
        </p:spPr>
        <p:txBody>
          <a:bodyPr/>
          <a:lstStyle>
            <a:lvl1pPr>
              <a:defRPr/>
            </a:lvl1pPr>
          </a:lstStyle>
          <a:p>
            <a:pPr>
              <a:defRPr/>
            </a:pPr>
            <a:fld id="{F0489EB8-D85E-45EE-88E2-131EAB81F797}"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5F731851-04DA-4922-88E4-E294485B16D5}" type="datetime1">
              <a:rPr lang="tr-TR">
                <a:solidFill>
                  <a:srgbClr val="000000"/>
                </a:solidFill>
              </a:rPr>
              <a:pPr>
                <a:defRPr/>
              </a:pPr>
              <a:t>26.12.2015</a:t>
            </a:fld>
            <a:endParaRPr lang="tr-TR">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13"/>
          <p:cNvSpPr>
            <a:spLocks noGrp="1" noChangeArrowheads="1"/>
          </p:cNvSpPr>
          <p:nvPr>
            <p:ph type="sldNum" sz="quarter" idx="12"/>
          </p:nvPr>
        </p:nvSpPr>
        <p:spPr>
          <a:ln/>
        </p:spPr>
        <p:txBody>
          <a:bodyPr/>
          <a:lstStyle>
            <a:lvl1pPr>
              <a:defRPr/>
            </a:lvl1pPr>
          </a:lstStyle>
          <a:p>
            <a:pPr>
              <a:defRPr/>
            </a:pPr>
            <a:fld id="{2877FB93-EABD-463E-8429-2EF91D845777}"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5A63353D-D698-49A4-AA3A-D898C18322D8}" type="datetime1">
              <a:rPr lang="tr-TR">
                <a:solidFill>
                  <a:srgbClr val="000000"/>
                </a:solidFill>
              </a:rPr>
              <a:pPr>
                <a:defRPr/>
              </a:pPr>
              <a:t>26.12.2015</a:t>
            </a:fld>
            <a:endParaRPr lang="tr-T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13"/>
          <p:cNvSpPr>
            <a:spLocks noGrp="1" noChangeArrowheads="1"/>
          </p:cNvSpPr>
          <p:nvPr>
            <p:ph type="sldNum" sz="quarter" idx="12"/>
          </p:nvPr>
        </p:nvSpPr>
        <p:spPr>
          <a:ln/>
        </p:spPr>
        <p:txBody>
          <a:bodyPr/>
          <a:lstStyle>
            <a:lvl1pPr>
              <a:defRPr/>
            </a:lvl1pPr>
          </a:lstStyle>
          <a:p>
            <a:pPr>
              <a:defRPr/>
            </a:pPr>
            <a:fld id="{251A3650-37A9-4FEB-BF6D-30313475217B}"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5BB12552-7F0C-4DC8-B467-F15100ED4225}" type="datetime1">
              <a:rPr lang="tr-TR">
                <a:solidFill>
                  <a:srgbClr val="000000"/>
                </a:solidFill>
              </a:rPr>
              <a:pPr>
                <a:defRPr/>
              </a:pPr>
              <a:t>26.12.2015</a:t>
            </a:fld>
            <a:endParaRPr lang="tr-T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13"/>
          <p:cNvSpPr>
            <a:spLocks noGrp="1" noChangeArrowheads="1"/>
          </p:cNvSpPr>
          <p:nvPr>
            <p:ph type="sldNum" sz="quarter" idx="12"/>
          </p:nvPr>
        </p:nvSpPr>
        <p:spPr>
          <a:ln/>
        </p:spPr>
        <p:txBody>
          <a:bodyPr/>
          <a:lstStyle>
            <a:lvl1pPr>
              <a:defRPr/>
            </a:lvl1pPr>
          </a:lstStyle>
          <a:p>
            <a:pPr>
              <a:defRPr/>
            </a:pPr>
            <a:fld id="{A3D1E785-0BEE-41B1-8012-EFD27B939A33}"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1"/>
          <p:cNvSpPr>
            <a:spLocks noGrp="1" noChangeArrowheads="1"/>
          </p:cNvSpPr>
          <p:nvPr>
            <p:ph type="dt" sz="half" idx="10"/>
          </p:nvPr>
        </p:nvSpPr>
        <p:spPr>
          <a:ln/>
        </p:spPr>
        <p:txBody>
          <a:bodyPr/>
          <a:lstStyle>
            <a:lvl1pPr>
              <a:defRPr/>
            </a:lvl1pPr>
          </a:lstStyle>
          <a:p>
            <a:pPr>
              <a:defRPr/>
            </a:pPr>
            <a:fld id="{B82F37ED-597F-4F12-AE26-83A29D207F9C}" type="datetime1">
              <a:rPr lang="tr-TR">
                <a:solidFill>
                  <a:srgbClr val="000000"/>
                </a:solidFill>
              </a:rPr>
              <a:pPr>
                <a:defRPr/>
              </a:pPr>
              <a:t>26.12.2015</a:t>
            </a:fld>
            <a:endParaRPr lang="tr-TR">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13"/>
          <p:cNvSpPr>
            <a:spLocks noGrp="1" noChangeArrowheads="1"/>
          </p:cNvSpPr>
          <p:nvPr>
            <p:ph type="sldNum" sz="quarter" idx="12"/>
          </p:nvPr>
        </p:nvSpPr>
        <p:spPr>
          <a:ln/>
        </p:spPr>
        <p:txBody>
          <a:bodyPr/>
          <a:lstStyle>
            <a:lvl1pPr>
              <a:defRPr/>
            </a:lvl1pPr>
          </a:lstStyle>
          <a:p>
            <a:pPr>
              <a:defRPr/>
            </a:pPr>
            <a:fld id="{CB8F7BD1-CC7D-4FC3-BE1B-1788B1DB6C85}"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B62F3AE6-CD23-466B-9CCB-30097FBFDABB}" type="datetimeFigureOut">
              <a:rPr lang="tr-TR">
                <a:solidFill>
                  <a:prstClr val="black">
                    <a:tint val="75000"/>
                  </a:prstClr>
                </a:solidFill>
              </a:rPr>
              <a:pPr>
                <a:def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FCDA66-E97B-4299-BB57-9B3A93E36986}"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E15C9E63-F138-4F34-83B3-08252BECA0F1}" type="datetimeFigureOut">
              <a:rPr lang="tr-TR">
                <a:solidFill>
                  <a:prstClr val="black">
                    <a:tint val="75000"/>
                  </a:prstClr>
                </a:solidFill>
              </a:rPr>
              <a:pPr>
                <a:def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A706DB-0A84-4EC2-B2C3-E0B531A7EDD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9721303-7B1E-43F2-B6E7-15FE0C2F9D51}" type="datetimeFigureOut">
              <a:rPr lang="tr-TR">
                <a:solidFill>
                  <a:prstClr val="black">
                    <a:tint val="75000"/>
                  </a:prstClr>
                </a:solidFill>
              </a:rPr>
              <a:pPr>
                <a:def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490AFA-3919-41A9-AC5B-036D73193F4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fld id="{1CFDE67A-D346-48B2-922F-FEB1C7B0D659}" type="datetimeFigureOut">
              <a:rPr lang="tr-TR">
                <a:solidFill>
                  <a:prstClr val="black">
                    <a:tint val="75000"/>
                  </a:prstClr>
                </a:solidFill>
              </a:rPr>
              <a:pPr>
                <a:defRPr/>
              </a:pPr>
              <a:t>26.12.2015</a:t>
            </a:fld>
            <a:endParaRPr lang="tr-T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B3FD538-78A9-476A-A14F-520AF4E080E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fld id="{09536134-5756-4746-87E6-32A7DD33882D}" type="datetimeFigureOut">
              <a:rPr lang="tr-TR">
                <a:solidFill>
                  <a:prstClr val="black">
                    <a:tint val="75000"/>
                  </a:prstClr>
                </a:solidFill>
              </a:rPr>
              <a:pPr>
                <a:defRPr/>
              </a:pPr>
              <a:t>26.12.2015</a:t>
            </a:fld>
            <a:endParaRPr lang="tr-T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617EA51-2330-446A-A50C-5C1417C9882C}"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fld id="{61E2E293-79BB-445B-B7EA-36A29F8C881E}" type="datetimeFigureOut">
              <a:rPr lang="tr-TR">
                <a:solidFill>
                  <a:prstClr val="black">
                    <a:tint val="75000"/>
                  </a:prstClr>
                </a:solidFill>
              </a:rPr>
              <a:pPr>
                <a:defRPr/>
              </a:pPr>
              <a:t>26.12.2015</a:t>
            </a:fld>
            <a:endParaRPr lang="tr-T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07FE15B-F14C-4121-8EF7-8CFBCDD5F212}"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FDD44C-D027-4C54-99D5-647404C2D231}" type="datetimeFigureOut">
              <a:rPr lang="tr-TR">
                <a:solidFill>
                  <a:prstClr val="black">
                    <a:tint val="75000"/>
                  </a:prstClr>
                </a:solidFill>
              </a:rPr>
              <a:pPr>
                <a:defRPr/>
              </a:pPr>
              <a:t>26.12.2015</a:t>
            </a:fld>
            <a:endParaRPr lang="tr-T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0DA6E2B-FC75-400F-BFD8-A7BE09236604}"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094ABD-FCEE-4AEB-8D54-57EBF625D455}" type="datetimeFigureOut">
              <a:rPr lang="tr-TR">
                <a:solidFill>
                  <a:prstClr val="black">
                    <a:tint val="75000"/>
                  </a:prstClr>
                </a:solidFill>
              </a:rPr>
              <a:pPr>
                <a:defRPr/>
              </a:pPr>
              <a:t>26.12.2015</a:t>
            </a:fld>
            <a:endParaRPr lang="tr-T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0DCD3A-AED9-4994-A520-8B7BF20EC79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A58A17-9F78-4498-92ED-A6C95B8596F7}" type="datetimeFigureOut">
              <a:rPr lang="tr-TR">
                <a:solidFill>
                  <a:prstClr val="black">
                    <a:tint val="75000"/>
                  </a:prstClr>
                </a:solidFill>
              </a:rPr>
              <a:pPr>
                <a:defRPr/>
              </a:pPr>
              <a:t>26.12.2015</a:t>
            </a:fld>
            <a:endParaRPr lang="tr-T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B9AD5D-3646-4018-90B9-5E586BC8F01B}"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491D0C4C-1720-4E16-90AF-294462E25633}" type="datetimeFigureOut">
              <a:rPr lang="tr-TR">
                <a:solidFill>
                  <a:prstClr val="black">
                    <a:tint val="75000"/>
                  </a:prstClr>
                </a:solidFill>
              </a:rPr>
              <a:pPr>
                <a:def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B743DA-AC69-478B-8E25-ACF3E29F29CF}"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DFFD08D9-227D-4186-8241-4F1DCE4362AF}" type="datetimeFigureOut">
              <a:rPr lang="tr-TR">
                <a:solidFill>
                  <a:prstClr val="black">
                    <a:tint val="75000"/>
                  </a:prstClr>
                </a:solidFill>
              </a:rPr>
              <a:pPr>
                <a:def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7E92C3-AF9E-4F62-BE4C-7A2632E0FD18}"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eaLnBrk="0" fontAlgn="base" hangingPunct="0">
                  <a:spcBef>
                    <a:spcPct val="0"/>
                  </a:spcBef>
                  <a:spcAft>
                    <a:spcPct val="0"/>
                  </a:spcAft>
                  <a:defRPr/>
                </a:pPr>
                <a:endParaRPr lang="tr-TR" sz="5000" b="1">
                  <a:solidFill>
                    <a:srgbClr val="FFCF01"/>
                  </a:solidFill>
                  <a:latin typeface="Arial"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tr-TR" sz="5000" b="1">
                  <a:solidFill>
                    <a:srgbClr val="FFCF01"/>
                  </a:solidFill>
                  <a:latin typeface="Arial" charset="0"/>
                </a:endParaRPr>
              </a:p>
            </p:txBody>
          </p:sp>
        </p:grpSp>
        <p:grpSp>
          <p:nvGrpSpPr>
            <p:cNvPr id="4"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eaLnBrk="0" fontAlgn="base" hangingPunct="0">
                  <a:spcBef>
                    <a:spcPct val="0"/>
                  </a:spcBef>
                  <a:spcAft>
                    <a:spcPct val="0"/>
                  </a:spcAft>
                  <a:defRPr/>
                </a:pPr>
                <a:endParaRPr lang="tr-TR" sz="5000" b="1">
                  <a:solidFill>
                    <a:srgbClr val="FFCF01"/>
                  </a:solidFill>
                  <a:latin typeface="Arial"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tr-TR" sz="5000" b="1">
                  <a:solidFill>
                    <a:srgbClr val="FFCF01"/>
                  </a:solidFill>
                  <a:latin typeface="Arial"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eaLnBrk="0" fontAlgn="base" hangingPunct="0">
                <a:spcBef>
                  <a:spcPct val="0"/>
                </a:spcBef>
                <a:spcAft>
                  <a:spcPct val="0"/>
                </a:spcAft>
                <a:defRPr/>
              </a:pPr>
              <a:endParaRPr lang="tr-TR" sz="5000" b="1">
                <a:solidFill>
                  <a:srgbClr val="FFCF01"/>
                </a:solidFill>
                <a:latin typeface="Arial"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eaLnBrk="0" fontAlgn="base" hangingPunct="0">
                <a:spcBef>
                  <a:spcPct val="0"/>
                </a:spcBef>
                <a:spcAft>
                  <a:spcPct val="0"/>
                </a:spcAft>
                <a:defRPr/>
              </a:pPr>
              <a:endParaRPr lang="tr-TR" sz="5000" b="1">
                <a:solidFill>
                  <a:srgbClr val="FFCF01"/>
                </a:solidFill>
                <a:latin typeface="Arial"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tr-TR" sz="5000" b="1">
                <a:solidFill>
                  <a:srgbClr val="FFCF01"/>
                </a:solidFill>
                <a:latin typeface="Arial" charset="0"/>
              </a:endParaRPr>
            </a:p>
          </p:txBody>
        </p:sp>
      </p:grpSp>
      <p:sp>
        <p:nvSpPr>
          <p:cNvPr id="171020" name="Rectangle 12"/>
          <p:cNvSpPr>
            <a:spLocks noGrp="1" noChangeArrowheads="1"/>
          </p:cNvSpPr>
          <p:nvPr>
            <p:ph type="ctrTitle"/>
          </p:nvPr>
        </p:nvSpPr>
        <p:spPr>
          <a:xfrm>
            <a:off x="990600" y="1676400"/>
            <a:ext cx="7772400" cy="1462088"/>
          </a:xfrm>
        </p:spPr>
        <p:txBody>
          <a:bodyPr/>
          <a:lstStyle>
            <a:lvl1pPr>
              <a:defRPr/>
            </a:lvl1pPr>
          </a:lstStyle>
          <a:p>
            <a:r>
              <a:rPr lang="tr-TR"/>
              <a:t>Asıl başlık stili için tıklatın</a:t>
            </a:r>
          </a:p>
        </p:txBody>
      </p:sp>
      <p:sp>
        <p:nvSpPr>
          <p:cNvPr id="17102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4BCF1053-259D-4589-9E65-6C59E4B16FBA}" type="datetime1">
              <a:rPr lang="tr-TR">
                <a:solidFill>
                  <a:srgbClr val="1C1C1C"/>
                </a:solidFill>
              </a:rPr>
              <a:pPr>
                <a:defRPr/>
              </a:pPr>
              <a:t>26.12.2015</a:t>
            </a:fld>
            <a:endParaRPr lang="tr-TR">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tr-TR">
                <a:solidFill>
                  <a:srgbClr val="1C1C1C"/>
                </a:solidFill>
              </a:rPr>
              <a:t>Prof.A.SALTIK-AÜTF</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7CE5F00-FEFA-43BB-82F2-F1CFFB9AC874}" type="slidenum">
              <a:rPr lang="tr-TR">
                <a:solidFill>
                  <a:srgbClr val="1C1C1C"/>
                </a:solidFill>
              </a:rPr>
              <a:pPr>
                <a:defRPr/>
              </a:pPr>
              <a:t>‹#›</a:t>
            </a:fld>
            <a:endParaRPr lang="tr-TR">
              <a:solidFill>
                <a:srgbClr val="1C1C1C"/>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C27AB3C3-BE49-46B9-BFB2-07CDC2917316}" type="datetime1">
              <a:rPr lang="tr-TR">
                <a:solidFill>
                  <a:srgbClr val="000000"/>
                </a:solidFill>
              </a:rPr>
              <a:pPr>
                <a:defRPr/>
              </a:pPr>
              <a:t>26.12.2015</a:t>
            </a:fld>
            <a:endParaRPr lang="tr-T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Prof.A.SALTIK-AÜTF</a:t>
            </a:r>
          </a:p>
        </p:txBody>
      </p:sp>
      <p:sp>
        <p:nvSpPr>
          <p:cNvPr id="6" name="Rectangle 13"/>
          <p:cNvSpPr>
            <a:spLocks noGrp="1" noChangeArrowheads="1"/>
          </p:cNvSpPr>
          <p:nvPr>
            <p:ph type="sldNum" sz="quarter" idx="12"/>
          </p:nvPr>
        </p:nvSpPr>
        <p:spPr>
          <a:ln/>
        </p:spPr>
        <p:txBody>
          <a:bodyPr/>
          <a:lstStyle>
            <a:lvl1pPr>
              <a:defRPr/>
            </a:lvl1pPr>
          </a:lstStyle>
          <a:p>
            <a:pPr>
              <a:defRPr/>
            </a:pPr>
            <a:fld id="{7CD1F1C2-F98F-42EB-8118-C20604D0497C}"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E879B7C3-3606-4237-8FF1-4B76B348173C}" type="datetime1">
              <a:rPr lang="tr-TR">
                <a:solidFill>
                  <a:srgbClr val="000000"/>
                </a:solidFill>
              </a:rPr>
              <a:pPr>
                <a:defRPr/>
              </a:pPr>
              <a:t>26.12.2015</a:t>
            </a:fld>
            <a:endParaRPr lang="tr-T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Prof.A.SALTIK-AÜTF</a:t>
            </a:r>
          </a:p>
        </p:txBody>
      </p:sp>
      <p:sp>
        <p:nvSpPr>
          <p:cNvPr id="6" name="Rectangle 13"/>
          <p:cNvSpPr>
            <a:spLocks noGrp="1" noChangeArrowheads="1"/>
          </p:cNvSpPr>
          <p:nvPr>
            <p:ph type="sldNum" sz="quarter" idx="12"/>
          </p:nvPr>
        </p:nvSpPr>
        <p:spPr>
          <a:ln/>
        </p:spPr>
        <p:txBody>
          <a:bodyPr/>
          <a:lstStyle>
            <a:lvl1pPr>
              <a:defRPr/>
            </a:lvl1pPr>
          </a:lstStyle>
          <a:p>
            <a:pPr>
              <a:defRPr/>
            </a:pPr>
            <a:fld id="{7BDA0B13-46EB-4286-85AD-9E0FFAEBD1BF}"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1"/>
          <p:cNvSpPr>
            <a:spLocks noGrp="1" noChangeArrowheads="1"/>
          </p:cNvSpPr>
          <p:nvPr>
            <p:ph type="dt" sz="half" idx="10"/>
          </p:nvPr>
        </p:nvSpPr>
        <p:spPr>
          <a:ln/>
        </p:spPr>
        <p:txBody>
          <a:bodyPr/>
          <a:lstStyle>
            <a:lvl1pPr>
              <a:defRPr/>
            </a:lvl1pPr>
          </a:lstStyle>
          <a:p>
            <a:pPr>
              <a:defRPr/>
            </a:pPr>
            <a:fld id="{1AE97292-FFC8-4B64-A942-24082CBA10D1}" type="datetime1">
              <a:rPr lang="tr-TR">
                <a:solidFill>
                  <a:srgbClr val="000000"/>
                </a:solidFill>
              </a:rPr>
              <a:pPr>
                <a:defRPr/>
              </a:pPr>
              <a:t>26.12.2015</a:t>
            </a:fld>
            <a:endParaRPr lang="tr-TR">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Prof.A.SALTIK-AÜTF</a:t>
            </a:r>
          </a:p>
        </p:txBody>
      </p:sp>
      <p:sp>
        <p:nvSpPr>
          <p:cNvPr id="7" name="Rectangle 13"/>
          <p:cNvSpPr>
            <a:spLocks noGrp="1" noChangeArrowheads="1"/>
          </p:cNvSpPr>
          <p:nvPr>
            <p:ph type="sldNum" sz="quarter" idx="12"/>
          </p:nvPr>
        </p:nvSpPr>
        <p:spPr>
          <a:ln/>
        </p:spPr>
        <p:txBody>
          <a:bodyPr/>
          <a:lstStyle>
            <a:lvl1pPr>
              <a:defRPr/>
            </a:lvl1pPr>
          </a:lstStyle>
          <a:p>
            <a:pPr>
              <a:defRPr/>
            </a:pPr>
            <a:fld id="{C88FBEB3-5364-47AE-B046-ED4B99170C0F}"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1"/>
          <p:cNvSpPr>
            <a:spLocks noGrp="1" noChangeArrowheads="1"/>
          </p:cNvSpPr>
          <p:nvPr>
            <p:ph type="dt" sz="half" idx="10"/>
          </p:nvPr>
        </p:nvSpPr>
        <p:spPr>
          <a:ln/>
        </p:spPr>
        <p:txBody>
          <a:bodyPr/>
          <a:lstStyle>
            <a:lvl1pPr>
              <a:defRPr/>
            </a:lvl1pPr>
          </a:lstStyle>
          <a:p>
            <a:pPr>
              <a:defRPr/>
            </a:pPr>
            <a:fld id="{E472BBFD-DE10-4CA7-8A17-0313A05A1001}" type="datetime1">
              <a:rPr lang="tr-TR">
                <a:solidFill>
                  <a:srgbClr val="000000"/>
                </a:solidFill>
              </a:rPr>
              <a:pPr>
                <a:defRPr/>
              </a:pPr>
              <a:t>26.12.2015</a:t>
            </a:fld>
            <a:endParaRPr lang="tr-TR">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Prof.A.SALTIK-AÜTF</a:t>
            </a:r>
          </a:p>
        </p:txBody>
      </p:sp>
      <p:sp>
        <p:nvSpPr>
          <p:cNvPr id="9" name="Rectangle 13"/>
          <p:cNvSpPr>
            <a:spLocks noGrp="1" noChangeArrowheads="1"/>
          </p:cNvSpPr>
          <p:nvPr>
            <p:ph type="sldNum" sz="quarter" idx="12"/>
          </p:nvPr>
        </p:nvSpPr>
        <p:spPr>
          <a:ln/>
        </p:spPr>
        <p:txBody>
          <a:bodyPr/>
          <a:lstStyle>
            <a:lvl1pPr>
              <a:defRPr/>
            </a:lvl1pPr>
          </a:lstStyle>
          <a:p>
            <a:pPr>
              <a:defRPr/>
            </a:pPr>
            <a:fld id="{120552A6-AF08-46F0-A079-A966C19A4FF9}"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1"/>
          <p:cNvSpPr>
            <a:spLocks noGrp="1" noChangeArrowheads="1"/>
          </p:cNvSpPr>
          <p:nvPr>
            <p:ph type="dt" sz="half" idx="10"/>
          </p:nvPr>
        </p:nvSpPr>
        <p:spPr>
          <a:ln/>
        </p:spPr>
        <p:txBody>
          <a:bodyPr/>
          <a:lstStyle>
            <a:lvl1pPr>
              <a:defRPr/>
            </a:lvl1pPr>
          </a:lstStyle>
          <a:p>
            <a:pPr>
              <a:defRPr/>
            </a:pPr>
            <a:fld id="{F9628457-6E54-4280-8CAA-993072F3768A}" type="datetime1">
              <a:rPr lang="tr-TR">
                <a:solidFill>
                  <a:srgbClr val="000000"/>
                </a:solidFill>
              </a:rPr>
              <a:pPr>
                <a:defRPr/>
              </a:pPr>
              <a:t>26.12.2015</a:t>
            </a:fld>
            <a:endParaRPr lang="tr-TR">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Prof.A.SALTIK-AÜTF</a:t>
            </a:r>
          </a:p>
        </p:txBody>
      </p:sp>
      <p:sp>
        <p:nvSpPr>
          <p:cNvPr id="5" name="Rectangle 13"/>
          <p:cNvSpPr>
            <a:spLocks noGrp="1" noChangeArrowheads="1"/>
          </p:cNvSpPr>
          <p:nvPr>
            <p:ph type="sldNum" sz="quarter" idx="12"/>
          </p:nvPr>
        </p:nvSpPr>
        <p:spPr>
          <a:ln/>
        </p:spPr>
        <p:txBody>
          <a:bodyPr/>
          <a:lstStyle>
            <a:lvl1pPr>
              <a:defRPr/>
            </a:lvl1pPr>
          </a:lstStyle>
          <a:p>
            <a:pPr>
              <a:defRPr/>
            </a:pPr>
            <a:fld id="{F8F45916-5E2C-442D-B8CB-C76823F86292}"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FF0378D6-2373-42A4-A9CF-9FB5210517C2}" type="datetime1">
              <a:rPr lang="tr-TR">
                <a:solidFill>
                  <a:srgbClr val="000000"/>
                </a:solidFill>
              </a:rPr>
              <a:pPr>
                <a:defRPr/>
              </a:pPr>
              <a:t>26.12.2015</a:t>
            </a:fld>
            <a:endParaRPr lang="tr-TR">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Prof.A.SALTIK-AÜTF</a:t>
            </a:r>
          </a:p>
        </p:txBody>
      </p:sp>
      <p:sp>
        <p:nvSpPr>
          <p:cNvPr id="4" name="Rectangle 13"/>
          <p:cNvSpPr>
            <a:spLocks noGrp="1" noChangeArrowheads="1"/>
          </p:cNvSpPr>
          <p:nvPr>
            <p:ph type="sldNum" sz="quarter" idx="12"/>
          </p:nvPr>
        </p:nvSpPr>
        <p:spPr>
          <a:ln/>
        </p:spPr>
        <p:txBody>
          <a:bodyPr/>
          <a:lstStyle>
            <a:lvl1pPr>
              <a:defRPr/>
            </a:lvl1pPr>
          </a:lstStyle>
          <a:p>
            <a:pPr>
              <a:defRPr/>
            </a:pPr>
            <a:fld id="{000324DE-A5D4-4FC4-9BE6-4349C13A429C}"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109C4972-FE96-46FF-8B6C-1447B940DD38}" type="datetime1">
              <a:rPr lang="tr-TR">
                <a:solidFill>
                  <a:srgbClr val="000000"/>
                </a:solidFill>
              </a:rPr>
              <a:pPr>
                <a:defRPr/>
              </a:pPr>
              <a:t>26.12.2015</a:t>
            </a:fld>
            <a:endParaRPr lang="tr-TR">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Prof.A.SALTIK-AÜTF</a:t>
            </a:r>
          </a:p>
        </p:txBody>
      </p:sp>
      <p:sp>
        <p:nvSpPr>
          <p:cNvPr id="7" name="Rectangle 13"/>
          <p:cNvSpPr>
            <a:spLocks noGrp="1" noChangeArrowheads="1"/>
          </p:cNvSpPr>
          <p:nvPr>
            <p:ph type="sldNum" sz="quarter" idx="12"/>
          </p:nvPr>
        </p:nvSpPr>
        <p:spPr>
          <a:ln/>
        </p:spPr>
        <p:txBody>
          <a:bodyPr/>
          <a:lstStyle>
            <a:lvl1pPr>
              <a:defRPr/>
            </a:lvl1pPr>
          </a:lstStyle>
          <a:p>
            <a:pPr>
              <a:defRPr/>
            </a:pPr>
            <a:fld id="{C1B1992D-5079-4C83-94C5-3949DD268430}"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9DD42DDF-BE44-47BE-BE19-3F1A88E60152}" type="datetime1">
              <a:rPr lang="tr-TR">
                <a:solidFill>
                  <a:srgbClr val="000000"/>
                </a:solidFill>
              </a:rPr>
              <a:pPr>
                <a:defRPr/>
              </a:pPr>
              <a:t>26.12.2015</a:t>
            </a:fld>
            <a:endParaRPr lang="tr-TR">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Prof.A.SALTIK-AÜTF</a:t>
            </a:r>
          </a:p>
        </p:txBody>
      </p:sp>
      <p:sp>
        <p:nvSpPr>
          <p:cNvPr id="7" name="Rectangle 13"/>
          <p:cNvSpPr>
            <a:spLocks noGrp="1" noChangeArrowheads="1"/>
          </p:cNvSpPr>
          <p:nvPr>
            <p:ph type="sldNum" sz="quarter" idx="12"/>
          </p:nvPr>
        </p:nvSpPr>
        <p:spPr>
          <a:ln/>
        </p:spPr>
        <p:txBody>
          <a:bodyPr/>
          <a:lstStyle>
            <a:lvl1pPr>
              <a:defRPr/>
            </a:lvl1pPr>
          </a:lstStyle>
          <a:p>
            <a:pPr>
              <a:defRPr/>
            </a:pPr>
            <a:fld id="{85BFE780-35D8-4D45-A111-A9DBF6910F3C}"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C487A7F2-DB15-4E3C-BF10-FB69E446CBB0}" type="datetime1">
              <a:rPr lang="tr-TR">
                <a:solidFill>
                  <a:srgbClr val="000000"/>
                </a:solidFill>
              </a:rPr>
              <a:pPr>
                <a:defRPr/>
              </a:pPr>
              <a:t>26.12.2015</a:t>
            </a:fld>
            <a:endParaRPr lang="tr-T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Prof.A.SALTIK-AÜTF</a:t>
            </a:r>
          </a:p>
        </p:txBody>
      </p:sp>
      <p:sp>
        <p:nvSpPr>
          <p:cNvPr id="6" name="Rectangle 13"/>
          <p:cNvSpPr>
            <a:spLocks noGrp="1" noChangeArrowheads="1"/>
          </p:cNvSpPr>
          <p:nvPr>
            <p:ph type="sldNum" sz="quarter" idx="12"/>
          </p:nvPr>
        </p:nvSpPr>
        <p:spPr>
          <a:ln/>
        </p:spPr>
        <p:txBody>
          <a:bodyPr/>
          <a:lstStyle>
            <a:lvl1pPr>
              <a:defRPr/>
            </a:lvl1pPr>
          </a:lstStyle>
          <a:p>
            <a:pPr>
              <a:defRPr/>
            </a:pPr>
            <a:fld id="{E453CDC8-CB72-4AB6-AAA2-373C2F9B5EA7}"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6F6C2BC8-F23E-47CE-8BBE-4981BE4FFED0}" type="datetime1">
              <a:rPr lang="tr-TR">
                <a:solidFill>
                  <a:srgbClr val="000000"/>
                </a:solidFill>
              </a:rPr>
              <a:pPr>
                <a:defRPr/>
              </a:pPr>
              <a:t>26.12.2015</a:t>
            </a:fld>
            <a:endParaRPr lang="tr-T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Prof.A.SALTIK-AÜTF</a:t>
            </a:r>
          </a:p>
        </p:txBody>
      </p:sp>
      <p:sp>
        <p:nvSpPr>
          <p:cNvPr id="6" name="Rectangle 13"/>
          <p:cNvSpPr>
            <a:spLocks noGrp="1" noChangeArrowheads="1"/>
          </p:cNvSpPr>
          <p:nvPr>
            <p:ph type="sldNum" sz="quarter" idx="12"/>
          </p:nvPr>
        </p:nvSpPr>
        <p:spPr>
          <a:ln/>
        </p:spPr>
        <p:txBody>
          <a:bodyPr/>
          <a:lstStyle>
            <a:lvl1pPr>
              <a:defRPr/>
            </a:lvl1pPr>
          </a:lstStyle>
          <a:p>
            <a:pPr>
              <a:defRPr/>
            </a:pPr>
            <a:fld id="{A70C0F13-DF23-469D-93BD-E48B6E383C6F}"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1"/>
          <p:cNvSpPr>
            <a:spLocks noGrp="1" noChangeArrowheads="1"/>
          </p:cNvSpPr>
          <p:nvPr>
            <p:ph type="dt" sz="half" idx="10"/>
          </p:nvPr>
        </p:nvSpPr>
        <p:spPr>
          <a:ln/>
        </p:spPr>
        <p:txBody>
          <a:bodyPr/>
          <a:lstStyle>
            <a:lvl1pPr>
              <a:defRPr/>
            </a:lvl1pPr>
          </a:lstStyle>
          <a:p>
            <a:pPr>
              <a:defRPr/>
            </a:pPr>
            <a:fld id="{DFEA1CD7-6B50-49D4-B646-E4C05FF2E7F0}" type="datetime1">
              <a:rPr lang="tr-TR">
                <a:solidFill>
                  <a:srgbClr val="000000"/>
                </a:solidFill>
              </a:rPr>
              <a:pPr>
                <a:defRPr/>
              </a:pPr>
              <a:t>26.12.2015</a:t>
            </a:fld>
            <a:endParaRPr lang="tr-TR">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Prof.A.SALTIK-AÜTF</a:t>
            </a:r>
          </a:p>
        </p:txBody>
      </p:sp>
      <p:sp>
        <p:nvSpPr>
          <p:cNvPr id="7" name="Rectangle 13"/>
          <p:cNvSpPr>
            <a:spLocks noGrp="1" noChangeArrowheads="1"/>
          </p:cNvSpPr>
          <p:nvPr>
            <p:ph type="sldNum" sz="quarter" idx="12"/>
          </p:nvPr>
        </p:nvSpPr>
        <p:spPr>
          <a:ln/>
        </p:spPr>
        <p:txBody>
          <a:bodyPr/>
          <a:lstStyle>
            <a:lvl1pPr>
              <a:defRPr/>
            </a:lvl1pPr>
          </a:lstStyle>
          <a:p>
            <a:pPr>
              <a:defRPr/>
            </a:pPr>
            <a:fld id="{5D4E8646-B0CA-4F14-9E07-D4AC55F46588}"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fontAlgn="base">
              <a:spcBef>
                <a:spcPct val="0"/>
              </a:spcBef>
              <a:spcAft>
                <a:spcPct val="0"/>
              </a:spcAft>
              <a:defRPr/>
            </a:pPr>
            <a:endParaRPr lang="tr-TR">
              <a:solidFill>
                <a:srgbClr val="FFFFFF"/>
              </a:solidFill>
              <a:latin typeface="Arial" pitchFamily="34" charset="0"/>
              <a:cs typeface="Arial" pitchFamily="34" charset="0"/>
            </a:endParaRPr>
          </a:p>
        </p:txBody>
      </p:sp>
      <p:sp>
        <p:nvSpPr>
          <p:cNvPr id="47001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tr-TR"/>
              <a:t>Click to edit Master title style</a:t>
            </a:r>
          </a:p>
        </p:txBody>
      </p:sp>
      <p:sp>
        <p:nvSpPr>
          <p:cNvPr id="4700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Click to edit Master subtitle style</a:t>
            </a:r>
          </a:p>
        </p:txBody>
      </p:sp>
      <p:sp>
        <p:nvSpPr>
          <p:cNvPr id="5" name="Rectangle 5"/>
          <p:cNvSpPr>
            <a:spLocks noGrp="1" noChangeArrowheads="1"/>
          </p:cNvSpPr>
          <p:nvPr>
            <p:ph type="ftr" sz="quarter" idx="10"/>
          </p:nvPr>
        </p:nvSpPr>
        <p:spPr/>
        <p:txBody>
          <a:bodyPr/>
          <a:lstStyle>
            <a:lvl1pPr>
              <a:defRPr>
                <a:cs typeface="Arial" pitchFamily="34" charset="0"/>
              </a:defRPr>
            </a:lvl1pPr>
          </a:lstStyle>
          <a:p>
            <a:pPr>
              <a:defRPr/>
            </a:pPr>
            <a:r>
              <a:rPr lang="tr-TR"/>
              <a:t>Prof.Dr. Ahmet SALTIK</a:t>
            </a:r>
          </a:p>
        </p:txBody>
      </p:sp>
      <p:sp>
        <p:nvSpPr>
          <p:cNvPr id="6" name="Rectangle 6"/>
          <p:cNvSpPr>
            <a:spLocks noGrp="1" noChangeArrowheads="1"/>
          </p:cNvSpPr>
          <p:nvPr>
            <p:ph type="sldNum" sz="quarter" idx="11"/>
          </p:nvPr>
        </p:nvSpPr>
        <p:spPr/>
        <p:txBody>
          <a:bodyPr/>
          <a:lstStyle>
            <a:lvl1pPr>
              <a:defRPr>
                <a:cs typeface="Arial" pitchFamily="34" charset="0"/>
              </a:defRPr>
            </a:lvl1pPr>
          </a:lstStyle>
          <a:p>
            <a:pPr>
              <a:defRPr/>
            </a:pPr>
            <a:fld id="{92646868-06B2-4BA3-AA54-FF7BF4FF99E3}" type="slidenum">
              <a:rPr lang="tr-TR"/>
              <a:pPr>
                <a:defRPr/>
              </a:pPr>
              <a:t>‹#›</a:t>
            </a:fld>
            <a:endParaRPr lang="tr-TR"/>
          </a:p>
        </p:txBody>
      </p:sp>
      <p:sp>
        <p:nvSpPr>
          <p:cNvPr id="7" name="Rectangle 7"/>
          <p:cNvSpPr>
            <a:spLocks noGrp="1" noChangeArrowheads="1"/>
          </p:cNvSpPr>
          <p:nvPr>
            <p:ph type="dt" sz="quarter" idx="12"/>
          </p:nvPr>
        </p:nvSpPr>
        <p:spPr/>
        <p:txBody>
          <a:bodyPr/>
          <a:lstStyle>
            <a:lvl1pPr>
              <a:defRPr>
                <a:cs typeface="Arial" pitchFamily="34" charset="0"/>
              </a:defRPr>
            </a:lvl1pPr>
          </a:lstStyle>
          <a:p>
            <a:pPr>
              <a:defRPr/>
            </a:pPr>
            <a:r>
              <a:rPr lang="tr-TR"/>
              <a:t>29.10.09</a:t>
            </a: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cs typeface="Arial" pitchFamily="34" charset="0"/>
              </a:defRPr>
            </a:lvl1pPr>
          </a:lstStyle>
          <a:p>
            <a:pPr>
              <a:defRPr/>
            </a:pPr>
            <a:r>
              <a:rPr lang="tr-TR"/>
              <a:t>29.10.09</a:t>
            </a:r>
          </a:p>
        </p:txBody>
      </p:sp>
      <p:sp>
        <p:nvSpPr>
          <p:cNvPr id="5" name="Footer Placeholder 4"/>
          <p:cNvSpPr>
            <a:spLocks noGrp="1"/>
          </p:cNvSpPr>
          <p:nvPr>
            <p:ph type="ftr" sz="quarter" idx="11"/>
          </p:nvPr>
        </p:nvSpPr>
        <p:spPr/>
        <p:txBody>
          <a:bodyPr/>
          <a:lstStyle>
            <a:lvl1pPr>
              <a:defRPr>
                <a:cs typeface="Arial" pitchFamily="34" charset="0"/>
              </a:defRPr>
            </a:lvl1pPr>
          </a:lstStyle>
          <a:p>
            <a:pPr>
              <a:defRPr/>
            </a:pPr>
            <a:r>
              <a:rPr lang="tr-TR"/>
              <a:t>Prof.Dr. Ahmet SALTIK</a:t>
            </a:r>
          </a:p>
        </p:txBody>
      </p:sp>
      <p:sp>
        <p:nvSpPr>
          <p:cNvPr id="6" name="Slide Number Placeholder 5"/>
          <p:cNvSpPr>
            <a:spLocks noGrp="1"/>
          </p:cNvSpPr>
          <p:nvPr>
            <p:ph type="sldNum" sz="quarter" idx="12"/>
          </p:nvPr>
        </p:nvSpPr>
        <p:spPr/>
        <p:txBody>
          <a:bodyPr/>
          <a:lstStyle>
            <a:lvl1pPr>
              <a:defRPr>
                <a:cs typeface="Arial" pitchFamily="34" charset="0"/>
              </a:defRPr>
            </a:lvl1pPr>
          </a:lstStyle>
          <a:p>
            <a:pPr>
              <a:defRPr/>
            </a:pPr>
            <a:fld id="{74A73F4E-35D6-4378-BDCA-8DA490921D3D}" type="slidenum">
              <a:rPr lang="tr-TR"/>
              <a:pPr>
                <a:defRPr/>
              </a:pPr>
              <a:t>‹#›</a:t>
            </a:fld>
            <a:endParaRPr lang="tr-T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pitchFamily="34" charset="0"/>
              </a:defRPr>
            </a:lvl1pPr>
          </a:lstStyle>
          <a:p>
            <a:pPr>
              <a:defRPr/>
            </a:pPr>
            <a:r>
              <a:rPr lang="tr-TR"/>
              <a:t>29.10.09</a:t>
            </a:r>
          </a:p>
        </p:txBody>
      </p:sp>
      <p:sp>
        <p:nvSpPr>
          <p:cNvPr id="5" name="Footer Placeholder 4"/>
          <p:cNvSpPr>
            <a:spLocks noGrp="1"/>
          </p:cNvSpPr>
          <p:nvPr>
            <p:ph type="ftr" sz="quarter" idx="11"/>
          </p:nvPr>
        </p:nvSpPr>
        <p:spPr/>
        <p:txBody>
          <a:bodyPr/>
          <a:lstStyle>
            <a:lvl1pPr>
              <a:defRPr>
                <a:cs typeface="Arial" pitchFamily="34" charset="0"/>
              </a:defRPr>
            </a:lvl1pPr>
          </a:lstStyle>
          <a:p>
            <a:pPr>
              <a:defRPr/>
            </a:pPr>
            <a:r>
              <a:rPr lang="tr-TR"/>
              <a:t>Prof.Dr. Ahmet SALTIK</a:t>
            </a:r>
          </a:p>
        </p:txBody>
      </p:sp>
      <p:sp>
        <p:nvSpPr>
          <p:cNvPr id="6" name="Slide Number Placeholder 5"/>
          <p:cNvSpPr>
            <a:spLocks noGrp="1"/>
          </p:cNvSpPr>
          <p:nvPr>
            <p:ph type="sldNum" sz="quarter" idx="12"/>
          </p:nvPr>
        </p:nvSpPr>
        <p:spPr/>
        <p:txBody>
          <a:bodyPr/>
          <a:lstStyle>
            <a:lvl1pPr>
              <a:defRPr>
                <a:cs typeface="Arial" pitchFamily="34" charset="0"/>
              </a:defRPr>
            </a:lvl1pPr>
          </a:lstStyle>
          <a:p>
            <a:pPr>
              <a:defRPr/>
            </a:pPr>
            <a:fld id="{B43B68EC-D473-46AF-9FC5-34AB59E98196}"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lvl1pPr>
              <a:defRPr>
                <a:cs typeface="Arial" pitchFamily="34" charset="0"/>
              </a:defRPr>
            </a:lvl1pPr>
          </a:lstStyle>
          <a:p>
            <a:pPr>
              <a:defRPr/>
            </a:pPr>
            <a:r>
              <a:rPr lang="tr-TR"/>
              <a:t>29.10.09</a:t>
            </a:r>
          </a:p>
        </p:txBody>
      </p:sp>
      <p:sp>
        <p:nvSpPr>
          <p:cNvPr id="6" name="Footer Placeholder 5"/>
          <p:cNvSpPr>
            <a:spLocks noGrp="1"/>
          </p:cNvSpPr>
          <p:nvPr>
            <p:ph type="ftr" sz="quarter" idx="11"/>
          </p:nvPr>
        </p:nvSpPr>
        <p:spPr/>
        <p:txBody>
          <a:bodyPr/>
          <a:lstStyle>
            <a:lvl1pPr>
              <a:defRPr>
                <a:cs typeface="Arial" pitchFamily="34" charset="0"/>
              </a:defRPr>
            </a:lvl1pPr>
          </a:lstStyle>
          <a:p>
            <a:pPr>
              <a:defRPr/>
            </a:pPr>
            <a:r>
              <a:rPr lang="tr-TR"/>
              <a:t>Prof.Dr. Ahmet SALTIK</a:t>
            </a:r>
          </a:p>
        </p:txBody>
      </p:sp>
      <p:sp>
        <p:nvSpPr>
          <p:cNvPr id="7" name="Slide Number Placeholder 6"/>
          <p:cNvSpPr>
            <a:spLocks noGrp="1"/>
          </p:cNvSpPr>
          <p:nvPr>
            <p:ph type="sldNum" sz="quarter" idx="12"/>
          </p:nvPr>
        </p:nvSpPr>
        <p:spPr/>
        <p:txBody>
          <a:bodyPr/>
          <a:lstStyle>
            <a:lvl1pPr>
              <a:defRPr>
                <a:cs typeface="Arial" pitchFamily="34" charset="0"/>
              </a:defRPr>
            </a:lvl1pPr>
          </a:lstStyle>
          <a:p>
            <a:pPr>
              <a:defRPr/>
            </a:pPr>
            <a:fld id="{92E45EDF-82A8-4819-B0A2-FAD31AF4580B}" type="slidenum">
              <a:rPr lang="tr-TR"/>
              <a:pPr>
                <a:defRPr/>
              </a:pPr>
              <a:t>‹#›</a:t>
            </a:fld>
            <a:endParaRPr lang="tr-T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lvl1pPr>
              <a:defRPr>
                <a:cs typeface="Arial" pitchFamily="34" charset="0"/>
              </a:defRPr>
            </a:lvl1pPr>
          </a:lstStyle>
          <a:p>
            <a:pPr>
              <a:defRPr/>
            </a:pPr>
            <a:r>
              <a:rPr lang="tr-TR"/>
              <a:t>29.10.09</a:t>
            </a:r>
          </a:p>
        </p:txBody>
      </p:sp>
      <p:sp>
        <p:nvSpPr>
          <p:cNvPr id="8" name="Footer Placeholder 7"/>
          <p:cNvSpPr>
            <a:spLocks noGrp="1"/>
          </p:cNvSpPr>
          <p:nvPr>
            <p:ph type="ftr" sz="quarter" idx="11"/>
          </p:nvPr>
        </p:nvSpPr>
        <p:spPr/>
        <p:txBody>
          <a:bodyPr/>
          <a:lstStyle>
            <a:lvl1pPr>
              <a:defRPr>
                <a:cs typeface="Arial" pitchFamily="34" charset="0"/>
              </a:defRPr>
            </a:lvl1pPr>
          </a:lstStyle>
          <a:p>
            <a:pPr>
              <a:defRPr/>
            </a:pPr>
            <a:r>
              <a:rPr lang="tr-TR"/>
              <a:t>Prof.Dr. Ahmet SALTIK</a:t>
            </a:r>
          </a:p>
        </p:txBody>
      </p:sp>
      <p:sp>
        <p:nvSpPr>
          <p:cNvPr id="9" name="Slide Number Placeholder 8"/>
          <p:cNvSpPr>
            <a:spLocks noGrp="1"/>
          </p:cNvSpPr>
          <p:nvPr>
            <p:ph type="sldNum" sz="quarter" idx="12"/>
          </p:nvPr>
        </p:nvSpPr>
        <p:spPr/>
        <p:txBody>
          <a:bodyPr/>
          <a:lstStyle>
            <a:lvl1pPr>
              <a:defRPr>
                <a:cs typeface="Arial" pitchFamily="34" charset="0"/>
              </a:defRPr>
            </a:lvl1pPr>
          </a:lstStyle>
          <a:p>
            <a:pPr>
              <a:defRPr/>
            </a:pPr>
            <a:fld id="{DDE886B3-BEF6-442A-A361-A557229D46B4}" type="slidenum">
              <a:rPr lang="tr-TR"/>
              <a:pPr>
                <a:defRPr/>
              </a:pPr>
              <a:t>‹#›</a:t>
            </a:fld>
            <a:endParaRPr lang="tr-T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lvl1pPr>
              <a:defRPr>
                <a:cs typeface="Arial" pitchFamily="34" charset="0"/>
              </a:defRPr>
            </a:lvl1pPr>
          </a:lstStyle>
          <a:p>
            <a:pPr>
              <a:defRPr/>
            </a:pPr>
            <a:r>
              <a:rPr lang="tr-TR"/>
              <a:t>29.10.09</a:t>
            </a:r>
          </a:p>
        </p:txBody>
      </p:sp>
      <p:sp>
        <p:nvSpPr>
          <p:cNvPr id="4" name="Footer Placeholder 3"/>
          <p:cNvSpPr>
            <a:spLocks noGrp="1"/>
          </p:cNvSpPr>
          <p:nvPr>
            <p:ph type="ftr" sz="quarter" idx="11"/>
          </p:nvPr>
        </p:nvSpPr>
        <p:spPr/>
        <p:txBody>
          <a:bodyPr/>
          <a:lstStyle>
            <a:lvl1pPr>
              <a:defRPr>
                <a:cs typeface="Arial" pitchFamily="34" charset="0"/>
              </a:defRPr>
            </a:lvl1pPr>
          </a:lstStyle>
          <a:p>
            <a:pPr>
              <a:defRPr/>
            </a:pPr>
            <a:r>
              <a:rPr lang="tr-TR"/>
              <a:t>Prof.Dr. Ahmet SALTIK</a:t>
            </a:r>
          </a:p>
        </p:txBody>
      </p:sp>
      <p:sp>
        <p:nvSpPr>
          <p:cNvPr id="5" name="Slide Number Placeholder 4"/>
          <p:cNvSpPr>
            <a:spLocks noGrp="1"/>
          </p:cNvSpPr>
          <p:nvPr>
            <p:ph type="sldNum" sz="quarter" idx="12"/>
          </p:nvPr>
        </p:nvSpPr>
        <p:spPr/>
        <p:txBody>
          <a:bodyPr/>
          <a:lstStyle>
            <a:lvl1pPr>
              <a:defRPr>
                <a:cs typeface="Arial" pitchFamily="34" charset="0"/>
              </a:defRPr>
            </a:lvl1pPr>
          </a:lstStyle>
          <a:p>
            <a:pPr>
              <a:defRPr/>
            </a:pPr>
            <a:fld id="{B28F9DCA-3080-442B-8AA8-F1293C0E5C8A}" type="slidenum">
              <a:rPr lang="tr-TR"/>
              <a:pPr>
                <a:defRPr/>
              </a:pPr>
              <a:t>‹#›</a:t>
            </a:fld>
            <a:endParaRPr lang="tr-T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Arial" pitchFamily="34" charset="0"/>
              </a:defRPr>
            </a:lvl1pPr>
          </a:lstStyle>
          <a:p>
            <a:pPr>
              <a:defRPr/>
            </a:pPr>
            <a:r>
              <a:rPr lang="tr-TR"/>
              <a:t>29.10.09</a:t>
            </a:r>
          </a:p>
        </p:txBody>
      </p:sp>
      <p:sp>
        <p:nvSpPr>
          <p:cNvPr id="3" name="Footer Placeholder 2"/>
          <p:cNvSpPr>
            <a:spLocks noGrp="1"/>
          </p:cNvSpPr>
          <p:nvPr>
            <p:ph type="ftr" sz="quarter" idx="11"/>
          </p:nvPr>
        </p:nvSpPr>
        <p:spPr/>
        <p:txBody>
          <a:bodyPr/>
          <a:lstStyle>
            <a:lvl1pPr>
              <a:defRPr>
                <a:cs typeface="Arial" pitchFamily="34" charset="0"/>
              </a:defRPr>
            </a:lvl1pPr>
          </a:lstStyle>
          <a:p>
            <a:pPr>
              <a:defRPr/>
            </a:pPr>
            <a:r>
              <a:rPr lang="tr-TR"/>
              <a:t>Prof.Dr. Ahmet SALTIK</a:t>
            </a:r>
          </a:p>
        </p:txBody>
      </p:sp>
      <p:sp>
        <p:nvSpPr>
          <p:cNvPr id="4" name="Slide Number Placeholder 3"/>
          <p:cNvSpPr>
            <a:spLocks noGrp="1"/>
          </p:cNvSpPr>
          <p:nvPr>
            <p:ph type="sldNum" sz="quarter" idx="12"/>
          </p:nvPr>
        </p:nvSpPr>
        <p:spPr/>
        <p:txBody>
          <a:bodyPr/>
          <a:lstStyle>
            <a:lvl1pPr>
              <a:defRPr>
                <a:cs typeface="Arial" pitchFamily="34" charset="0"/>
              </a:defRPr>
            </a:lvl1pPr>
          </a:lstStyle>
          <a:p>
            <a:pPr>
              <a:defRPr/>
            </a:pPr>
            <a:fld id="{C6AD13DD-D7AC-4836-9107-EEA672DF2F58}" type="slidenum">
              <a:rPr lang="tr-TR"/>
              <a:pPr>
                <a:defRPr/>
              </a:pPr>
              <a:t>‹#›</a:t>
            </a:fld>
            <a:endParaRPr lang="tr-T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pitchFamily="34" charset="0"/>
              </a:defRPr>
            </a:lvl1pPr>
          </a:lstStyle>
          <a:p>
            <a:pPr>
              <a:defRPr/>
            </a:pPr>
            <a:r>
              <a:rPr lang="tr-TR"/>
              <a:t>29.10.09</a:t>
            </a:r>
          </a:p>
        </p:txBody>
      </p:sp>
      <p:sp>
        <p:nvSpPr>
          <p:cNvPr id="6" name="Footer Placeholder 5"/>
          <p:cNvSpPr>
            <a:spLocks noGrp="1"/>
          </p:cNvSpPr>
          <p:nvPr>
            <p:ph type="ftr" sz="quarter" idx="11"/>
          </p:nvPr>
        </p:nvSpPr>
        <p:spPr/>
        <p:txBody>
          <a:bodyPr/>
          <a:lstStyle>
            <a:lvl1pPr>
              <a:defRPr>
                <a:cs typeface="Arial" pitchFamily="34" charset="0"/>
              </a:defRPr>
            </a:lvl1pPr>
          </a:lstStyle>
          <a:p>
            <a:pPr>
              <a:defRPr/>
            </a:pPr>
            <a:r>
              <a:rPr lang="tr-TR"/>
              <a:t>Prof.Dr. Ahmet SALTIK</a:t>
            </a:r>
          </a:p>
        </p:txBody>
      </p:sp>
      <p:sp>
        <p:nvSpPr>
          <p:cNvPr id="7" name="Slide Number Placeholder 6"/>
          <p:cNvSpPr>
            <a:spLocks noGrp="1"/>
          </p:cNvSpPr>
          <p:nvPr>
            <p:ph type="sldNum" sz="quarter" idx="12"/>
          </p:nvPr>
        </p:nvSpPr>
        <p:spPr/>
        <p:txBody>
          <a:bodyPr/>
          <a:lstStyle>
            <a:lvl1pPr>
              <a:defRPr>
                <a:cs typeface="Arial" pitchFamily="34" charset="0"/>
              </a:defRPr>
            </a:lvl1pPr>
          </a:lstStyle>
          <a:p>
            <a:pPr>
              <a:defRPr/>
            </a:pPr>
            <a:fld id="{450C2ED8-4437-43B8-8B61-623CA8B6AD36}" type="slidenum">
              <a:rPr lang="tr-TR"/>
              <a:pPr>
                <a:defRPr/>
              </a:pPr>
              <a:t>‹#›</a:t>
            </a:fld>
            <a:endParaRPr lang="tr-T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pitchFamily="34" charset="0"/>
              </a:defRPr>
            </a:lvl1pPr>
          </a:lstStyle>
          <a:p>
            <a:pPr>
              <a:defRPr/>
            </a:pPr>
            <a:r>
              <a:rPr lang="tr-TR"/>
              <a:t>29.10.09</a:t>
            </a:r>
          </a:p>
        </p:txBody>
      </p:sp>
      <p:sp>
        <p:nvSpPr>
          <p:cNvPr id="6" name="Footer Placeholder 5"/>
          <p:cNvSpPr>
            <a:spLocks noGrp="1"/>
          </p:cNvSpPr>
          <p:nvPr>
            <p:ph type="ftr" sz="quarter" idx="11"/>
          </p:nvPr>
        </p:nvSpPr>
        <p:spPr/>
        <p:txBody>
          <a:bodyPr/>
          <a:lstStyle>
            <a:lvl1pPr>
              <a:defRPr>
                <a:cs typeface="Arial" pitchFamily="34" charset="0"/>
              </a:defRPr>
            </a:lvl1pPr>
          </a:lstStyle>
          <a:p>
            <a:pPr>
              <a:defRPr/>
            </a:pPr>
            <a:r>
              <a:rPr lang="tr-TR"/>
              <a:t>Prof.Dr. Ahmet SALTIK</a:t>
            </a:r>
          </a:p>
        </p:txBody>
      </p:sp>
      <p:sp>
        <p:nvSpPr>
          <p:cNvPr id="7" name="Slide Number Placeholder 6"/>
          <p:cNvSpPr>
            <a:spLocks noGrp="1"/>
          </p:cNvSpPr>
          <p:nvPr>
            <p:ph type="sldNum" sz="quarter" idx="12"/>
          </p:nvPr>
        </p:nvSpPr>
        <p:spPr/>
        <p:txBody>
          <a:bodyPr/>
          <a:lstStyle>
            <a:lvl1pPr>
              <a:defRPr>
                <a:cs typeface="Arial" pitchFamily="34" charset="0"/>
              </a:defRPr>
            </a:lvl1pPr>
          </a:lstStyle>
          <a:p>
            <a:pPr>
              <a:defRPr/>
            </a:pPr>
            <a:fld id="{AE7CB317-B6B7-441E-A2FB-BF93B533EFDE}" type="slidenum">
              <a:rPr lang="tr-TR"/>
              <a:pPr>
                <a:defRPr/>
              </a:pPr>
              <a:t>‹#›</a:t>
            </a:fld>
            <a:endParaRPr lang="tr-T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cs typeface="Arial" pitchFamily="34" charset="0"/>
              </a:defRPr>
            </a:lvl1pPr>
          </a:lstStyle>
          <a:p>
            <a:pPr>
              <a:defRPr/>
            </a:pPr>
            <a:r>
              <a:rPr lang="tr-TR"/>
              <a:t>29.10.09</a:t>
            </a:r>
          </a:p>
        </p:txBody>
      </p:sp>
      <p:sp>
        <p:nvSpPr>
          <p:cNvPr id="5" name="Footer Placeholder 4"/>
          <p:cNvSpPr>
            <a:spLocks noGrp="1"/>
          </p:cNvSpPr>
          <p:nvPr>
            <p:ph type="ftr" sz="quarter" idx="11"/>
          </p:nvPr>
        </p:nvSpPr>
        <p:spPr/>
        <p:txBody>
          <a:bodyPr/>
          <a:lstStyle>
            <a:lvl1pPr>
              <a:defRPr>
                <a:cs typeface="Arial" pitchFamily="34" charset="0"/>
              </a:defRPr>
            </a:lvl1pPr>
          </a:lstStyle>
          <a:p>
            <a:pPr>
              <a:defRPr/>
            </a:pPr>
            <a:r>
              <a:rPr lang="tr-TR"/>
              <a:t>Prof.Dr. Ahmet SALTIK</a:t>
            </a:r>
          </a:p>
        </p:txBody>
      </p:sp>
      <p:sp>
        <p:nvSpPr>
          <p:cNvPr id="6" name="Slide Number Placeholder 5"/>
          <p:cNvSpPr>
            <a:spLocks noGrp="1"/>
          </p:cNvSpPr>
          <p:nvPr>
            <p:ph type="sldNum" sz="quarter" idx="12"/>
          </p:nvPr>
        </p:nvSpPr>
        <p:spPr/>
        <p:txBody>
          <a:bodyPr/>
          <a:lstStyle>
            <a:lvl1pPr>
              <a:defRPr>
                <a:cs typeface="Arial" pitchFamily="34" charset="0"/>
              </a:defRPr>
            </a:lvl1pPr>
          </a:lstStyle>
          <a:p>
            <a:pPr>
              <a:defRPr/>
            </a:pPr>
            <a:fld id="{BF43A577-0A85-4216-89C8-4989BAE9DBCA}" type="slidenum">
              <a:rPr lang="tr-TR"/>
              <a:pPr>
                <a:defRPr/>
              </a:pPr>
              <a:t>‹#›</a:t>
            </a:fld>
            <a:endParaRPr lang="tr-T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cs typeface="Arial" pitchFamily="34" charset="0"/>
              </a:defRPr>
            </a:lvl1pPr>
          </a:lstStyle>
          <a:p>
            <a:pPr>
              <a:defRPr/>
            </a:pPr>
            <a:r>
              <a:rPr lang="tr-TR"/>
              <a:t>29.10.09</a:t>
            </a:r>
          </a:p>
        </p:txBody>
      </p:sp>
      <p:sp>
        <p:nvSpPr>
          <p:cNvPr id="5" name="Footer Placeholder 4"/>
          <p:cNvSpPr>
            <a:spLocks noGrp="1"/>
          </p:cNvSpPr>
          <p:nvPr>
            <p:ph type="ftr" sz="quarter" idx="11"/>
          </p:nvPr>
        </p:nvSpPr>
        <p:spPr/>
        <p:txBody>
          <a:bodyPr/>
          <a:lstStyle>
            <a:lvl1pPr>
              <a:defRPr>
                <a:cs typeface="Arial" pitchFamily="34" charset="0"/>
              </a:defRPr>
            </a:lvl1pPr>
          </a:lstStyle>
          <a:p>
            <a:pPr>
              <a:defRPr/>
            </a:pPr>
            <a:r>
              <a:rPr lang="tr-TR"/>
              <a:t>Prof.Dr. Ahmet SALTIK</a:t>
            </a:r>
          </a:p>
        </p:txBody>
      </p:sp>
      <p:sp>
        <p:nvSpPr>
          <p:cNvPr id="6" name="Slide Number Placeholder 5"/>
          <p:cNvSpPr>
            <a:spLocks noGrp="1"/>
          </p:cNvSpPr>
          <p:nvPr>
            <p:ph type="sldNum" sz="quarter" idx="12"/>
          </p:nvPr>
        </p:nvSpPr>
        <p:spPr/>
        <p:txBody>
          <a:bodyPr/>
          <a:lstStyle>
            <a:lvl1pPr>
              <a:defRPr>
                <a:cs typeface="Arial" pitchFamily="34" charset="0"/>
              </a:defRPr>
            </a:lvl1pPr>
          </a:lstStyle>
          <a:p>
            <a:pPr>
              <a:defRPr/>
            </a:pPr>
            <a:fld id="{4CDA09A4-2620-4F7D-86C2-809A3D596373}" type="slidenum">
              <a:rPr lang="tr-TR"/>
              <a:pPr>
                <a:defRPr/>
              </a:pPr>
              <a:t>‹#›</a:t>
            </a:fld>
            <a:endParaRPr lang="tr-T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9C7B90AD-1AEE-482D-9595-F66AA510A62D}" type="datetimeFigureOut">
              <a:rPr lang="tr-TR">
                <a:solidFill>
                  <a:prstClr val="black">
                    <a:tint val="75000"/>
                  </a:prstClr>
                </a:solidFill>
              </a: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FF04375-3036-470E-97C2-7F4896A74E9F}" type="slidenum">
              <a:rPr lang="tr-TR">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9C7B90AD-1AEE-482D-9595-F66AA510A62D}" type="datetimeFigureOut">
              <a:rPr lang="tr-TR">
                <a:solidFill>
                  <a:prstClr val="black">
                    <a:tint val="75000"/>
                  </a:prstClr>
                </a:solidFill>
              </a: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FF04375-3036-470E-97C2-7F4896A74E9F}" type="slidenum">
              <a:rPr lang="tr-TR">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7B90AD-1AEE-482D-9595-F66AA510A62D}" type="datetimeFigureOut">
              <a:rPr lang="tr-TR">
                <a:solidFill>
                  <a:prstClr val="black">
                    <a:tint val="75000"/>
                  </a:prstClr>
                </a:solidFill>
              </a: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FF04375-3036-470E-97C2-7F4896A74E9F}" type="slidenum">
              <a:rPr lang="tr-TR">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9C7B90AD-1AEE-482D-9595-F66AA510A62D}" type="datetimeFigureOut">
              <a:rPr lang="tr-TR">
                <a:solidFill>
                  <a:prstClr val="black">
                    <a:tint val="75000"/>
                  </a:prstClr>
                </a:solidFill>
              </a:rPr>
              <a:pPr/>
              <a:t>26.12.2015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EFF04375-3036-470E-97C2-7F4896A74E9F}" type="slidenum">
              <a:rPr lang="tr-TR">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9C7B90AD-1AEE-482D-9595-F66AA510A62D}" type="datetimeFigureOut">
              <a:rPr lang="tr-TR">
                <a:solidFill>
                  <a:prstClr val="black">
                    <a:tint val="75000"/>
                  </a:prstClr>
                </a:solidFill>
              </a:rPr>
              <a:pPr/>
              <a:t>26.12.2015</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EFF04375-3036-470E-97C2-7F4896A74E9F}" type="slidenum">
              <a:rPr lang="tr-TR">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9C7B90AD-1AEE-482D-9595-F66AA510A62D}" type="datetimeFigureOut">
              <a:rPr lang="tr-TR">
                <a:solidFill>
                  <a:prstClr val="black">
                    <a:tint val="75000"/>
                  </a:prstClr>
                </a:solidFill>
              </a:rPr>
              <a:pPr/>
              <a:t>26.12.2015</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EFF04375-3036-470E-97C2-7F4896A74E9F}" type="slidenum">
              <a:rPr lang="tr-TR">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7B90AD-1AEE-482D-9595-F66AA510A62D}" type="datetimeFigureOut">
              <a:rPr lang="tr-TR">
                <a:solidFill>
                  <a:prstClr val="black">
                    <a:tint val="75000"/>
                  </a:prstClr>
                </a:solidFill>
              </a:rPr>
              <a:pPr/>
              <a:t>26.12.2015</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EFF04375-3036-470E-97C2-7F4896A74E9F}" type="slidenum">
              <a:rPr lang="tr-TR">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B90AD-1AEE-482D-9595-F66AA510A62D}" type="datetimeFigureOut">
              <a:rPr lang="tr-TR">
                <a:solidFill>
                  <a:prstClr val="black">
                    <a:tint val="75000"/>
                  </a:prstClr>
                </a:solidFill>
              </a:rPr>
              <a:pPr/>
              <a:t>26.12.2015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EFF04375-3036-470E-97C2-7F4896A74E9F}" type="slidenum">
              <a:rPr lang="tr-TR">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B90AD-1AEE-482D-9595-F66AA510A62D}" type="datetimeFigureOut">
              <a:rPr lang="tr-TR">
                <a:solidFill>
                  <a:prstClr val="black">
                    <a:tint val="75000"/>
                  </a:prstClr>
                </a:solidFill>
              </a:rPr>
              <a:pPr/>
              <a:t>26.12.2015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EFF04375-3036-470E-97C2-7F4896A74E9F}" type="slidenum">
              <a:rPr lang="tr-TR">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9C7B90AD-1AEE-482D-9595-F66AA510A62D}" type="datetimeFigureOut">
              <a:rPr lang="tr-TR">
                <a:solidFill>
                  <a:prstClr val="black">
                    <a:tint val="75000"/>
                  </a:prstClr>
                </a:solidFill>
              </a: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FF04375-3036-470E-97C2-7F4896A74E9F}" type="slidenum">
              <a:rPr lang="tr-TR">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9C7B90AD-1AEE-482D-9595-F66AA510A62D}" type="datetimeFigureOut">
              <a:rPr lang="tr-TR">
                <a:solidFill>
                  <a:prstClr val="black">
                    <a:tint val="75000"/>
                  </a:prstClr>
                </a:solidFill>
              </a: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FF04375-3036-470E-97C2-7F4896A74E9F}" type="slidenum">
              <a:rPr lang="tr-TR">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a:t>01.05.2008</a:t>
            </a: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 Dr. A. Saltık, AÜTF Halk Sağlığı AbD</a:t>
            </a:r>
          </a:p>
        </p:txBody>
      </p:sp>
      <p:sp>
        <p:nvSpPr>
          <p:cNvPr id="6" name="Rectangle 6"/>
          <p:cNvSpPr>
            <a:spLocks noGrp="1" noChangeArrowheads="1"/>
          </p:cNvSpPr>
          <p:nvPr>
            <p:ph type="sldNum" sz="quarter" idx="12"/>
          </p:nvPr>
        </p:nvSpPr>
        <p:spPr>
          <a:ln/>
        </p:spPr>
        <p:txBody>
          <a:bodyPr/>
          <a:lstStyle>
            <a:lvl1pPr>
              <a:defRPr/>
            </a:lvl1pPr>
          </a:lstStyle>
          <a:p>
            <a:pPr>
              <a:defRPr/>
            </a:pPr>
            <a:fld id="{367BF9D2-138E-4050-8232-BCB9008C329C}"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a:t>01.05.2008</a:t>
            </a: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 Dr. A. Saltık, AÜTF Halk Sağlığı AbD</a:t>
            </a:r>
          </a:p>
        </p:txBody>
      </p:sp>
      <p:sp>
        <p:nvSpPr>
          <p:cNvPr id="6" name="Rectangle 6"/>
          <p:cNvSpPr>
            <a:spLocks noGrp="1" noChangeArrowheads="1"/>
          </p:cNvSpPr>
          <p:nvPr>
            <p:ph type="sldNum" sz="quarter" idx="12"/>
          </p:nvPr>
        </p:nvSpPr>
        <p:spPr>
          <a:ln/>
        </p:spPr>
        <p:txBody>
          <a:bodyPr/>
          <a:lstStyle>
            <a:lvl1pPr>
              <a:defRPr/>
            </a:lvl1pPr>
          </a:lstStyle>
          <a:p>
            <a:pPr>
              <a:defRPr/>
            </a:pPr>
            <a:fld id="{C46DD565-E40C-47AB-AF9C-A8FDB969CBE3}" type="slidenum">
              <a:rPr lang="tr-TR"/>
              <a:pPr>
                <a:defRPr/>
              </a:pPr>
              <a:t>‹#›</a:t>
            </a:fld>
            <a:endParaRPr lang="tr-T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tr-TR"/>
              <a:t>01.05.2008</a:t>
            </a: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 Dr. A. Saltık, AÜTF Halk Sağlığı AbD</a:t>
            </a:r>
          </a:p>
        </p:txBody>
      </p:sp>
      <p:sp>
        <p:nvSpPr>
          <p:cNvPr id="6" name="Rectangle 6"/>
          <p:cNvSpPr>
            <a:spLocks noGrp="1" noChangeArrowheads="1"/>
          </p:cNvSpPr>
          <p:nvPr>
            <p:ph type="sldNum" sz="quarter" idx="12"/>
          </p:nvPr>
        </p:nvSpPr>
        <p:spPr>
          <a:ln/>
        </p:spPr>
        <p:txBody>
          <a:bodyPr/>
          <a:lstStyle>
            <a:lvl1pPr>
              <a:defRPr/>
            </a:lvl1pPr>
          </a:lstStyle>
          <a:p>
            <a:pPr>
              <a:defRPr/>
            </a:pPr>
            <a:fld id="{8E0653B7-D110-4607-897B-E33980864FE3}" type="slidenum">
              <a:rPr lang="tr-TR"/>
              <a:pPr>
                <a:defRPr/>
              </a:pPr>
              <a:t>‹#›</a:t>
            </a:fld>
            <a:endParaRPr lang="tr-T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r>
              <a:rPr lang="tr-TR"/>
              <a:t>01.05.2008</a:t>
            </a:r>
          </a:p>
        </p:txBody>
      </p:sp>
      <p:sp>
        <p:nvSpPr>
          <p:cNvPr id="6" name="Rectangle 5"/>
          <p:cNvSpPr>
            <a:spLocks noGrp="1" noChangeArrowheads="1"/>
          </p:cNvSpPr>
          <p:nvPr>
            <p:ph type="ftr" sz="quarter" idx="11"/>
          </p:nvPr>
        </p:nvSpPr>
        <p:spPr>
          <a:ln/>
        </p:spPr>
        <p:txBody>
          <a:bodyPr/>
          <a:lstStyle>
            <a:lvl1pPr>
              <a:defRPr/>
            </a:lvl1pPr>
          </a:lstStyle>
          <a:p>
            <a:pPr>
              <a:defRPr/>
            </a:pPr>
            <a:r>
              <a:rPr lang="tr-TR"/>
              <a:t>Prof. Dr. A. Saltık, AÜTF Halk Sağlığı AbD</a:t>
            </a:r>
          </a:p>
        </p:txBody>
      </p:sp>
      <p:sp>
        <p:nvSpPr>
          <p:cNvPr id="7" name="Rectangle 6"/>
          <p:cNvSpPr>
            <a:spLocks noGrp="1" noChangeArrowheads="1"/>
          </p:cNvSpPr>
          <p:nvPr>
            <p:ph type="sldNum" sz="quarter" idx="12"/>
          </p:nvPr>
        </p:nvSpPr>
        <p:spPr>
          <a:ln/>
        </p:spPr>
        <p:txBody>
          <a:bodyPr/>
          <a:lstStyle>
            <a:lvl1pPr>
              <a:defRPr/>
            </a:lvl1pPr>
          </a:lstStyle>
          <a:p>
            <a:pPr>
              <a:defRPr/>
            </a:pPr>
            <a:fld id="{6859DBDE-84CF-4F14-A943-12FA9F906364}" type="slidenum">
              <a:rPr lang="tr-TR"/>
              <a:pPr>
                <a:defRPr/>
              </a:pPr>
              <a:t>‹#›</a:t>
            </a:fld>
            <a:endParaRPr lang="tr-T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r>
              <a:rPr lang="tr-TR"/>
              <a:t>01.05.2008</a:t>
            </a:r>
          </a:p>
        </p:txBody>
      </p:sp>
      <p:sp>
        <p:nvSpPr>
          <p:cNvPr id="8" name="Rectangle 5"/>
          <p:cNvSpPr>
            <a:spLocks noGrp="1" noChangeArrowheads="1"/>
          </p:cNvSpPr>
          <p:nvPr>
            <p:ph type="ftr" sz="quarter" idx="11"/>
          </p:nvPr>
        </p:nvSpPr>
        <p:spPr>
          <a:ln/>
        </p:spPr>
        <p:txBody>
          <a:bodyPr/>
          <a:lstStyle>
            <a:lvl1pPr>
              <a:defRPr/>
            </a:lvl1pPr>
          </a:lstStyle>
          <a:p>
            <a:pPr>
              <a:defRPr/>
            </a:pPr>
            <a:r>
              <a:rPr lang="tr-TR"/>
              <a:t>Prof. Dr. A. Saltık, AÜTF Halk Sağlığı AbD</a:t>
            </a:r>
          </a:p>
        </p:txBody>
      </p:sp>
      <p:sp>
        <p:nvSpPr>
          <p:cNvPr id="9" name="Rectangle 6"/>
          <p:cNvSpPr>
            <a:spLocks noGrp="1" noChangeArrowheads="1"/>
          </p:cNvSpPr>
          <p:nvPr>
            <p:ph type="sldNum" sz="quarter" idx="12"/>
          </p:nvPr>
        </p:nvSpPr>
        <p:spPr>
          <a:ln/>
        </p:spPr>
        <p:txBody>
          <a:bodyPr/>
          <a:lstStyle>
            <a:lvl1pPr>
              <a:defRPr/>
            </a:lvl1pPr>
          </a:lstStyle>
          <a:p>
            <a:pPr>
              <a:defRPr/>
            </a:pPr>
            <a:fld id="{0ABBDCE4-C433-4DD5-8E3F-E8B57ABEFC7F}" type="slidenum">
              <a:rPr lang="tr-TR"/>
              <a:pPr>
                <a:defRPr/>
              </a:pPr>
              <a:t>‹#›</a:t>
            </a:fld>
            <a:endParaRPr lang="tr-T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r>
              <a:rPr lang="tr-TR"/>
              <a:t>01.05.2008</a:t>
            </a:r>
          </a:p>
        </p:txBody>
      </p:sp>
      <p:sp>
        <p:nvSpPr>
          <p:cNvPr id="4" name="Rectangle 5"/>
          <p:cNvSpPr>
            <a:spLocks noGrp="1" noChangeArrowheads="1"/>
          </p:cNvSpPr>
          <p:nvPr>
            <p:ph type="ftr" sz="quarter" idx="11"/>
          </p:nvPr>
        </p:nvSpPr>
        <p:spPr>
          <a:ln/>
        </p:spPr>
        <p:txBody>
          <a:bodyPr/>
          <a:lstStyle>
            <a:lvl1pPr>
              <a:defRPr/>
            </a:lvl1pPr>
          </a:lstStyle>
          <a:p>
            <a:pPr>
              <a:defRPr/>
            </a:pPr>
            <a:r>
              <a:rPr lang="tr-TR"/>
              <a:t>Prof. Dr. A. Saltık, AÜTF Halk Sağlığı AbD</a:t>
            </a:r>
          </a:p>
        </p:txBody>
      </p:sp>
      <p:sp>
        <p:nvSpPr>
          <p:cNvPr id="5" name="Rectangle 6"/>
          <p:cNvSpPr>
            <a:spLocks noGrp="1" noChangeArrowheads="1"/>
          </p:cNvSpPr>
          <p:nvPr>
            <p:ph type="sldNum" sz="quarter" idx="12"/>
          </p:nvPr>
        </p:nvSpPr>
        <p:spPr>
          <a:ln/>
        </p:spPr>
        <p:txBody>
          <a:bodyPr/>
          <a:lstStyle>
            <a:lvl1pPr>
              <a:defRPr/>
            </a:lvl1pPr>
          </a:lstStyle>
          <a:p>
            <a:pPr>
              <a:defRPr/>
            </a:pPr>
            <a:fld id="{FF60F14E-C07F-4C7D-A077-EA7C09E00437}" type="slidenum">
              <a:rPr lang="tr-TR"/>
              <a:pPr>
                <a:defRPr/>
              </a:pPr>
              <a:t>‹#›</a:t>
            </a:fld>
            <a:endParaRPr lang="tr-T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tr-TR"/>
              <a:t>01.05.2008</a:t>
            </a:r>
          </a:p>
        </p:txBody>
      </p:sp>
      <p:sp>
        <p:nvSpPr>
          <p:cNvPr id="3" name="Rectangle 5"/>
          <p:cNvSpPr>
            <a:spLocks noGrp="1" noChangeArrowheads="1"/>
          </p:cNvSpPr>
          <p:nvPr>
            <p:ph type="ftr" sz="quarter" idx="11"/>
          </p:nvPr>
        </p:nvSpPr>
        <p:spPr>
          <a:ln/>
        </p:spPr>
        <p:txBody>
          <a:bodyPr/>
          <a:lstStyle>
            <a:lvl1pPr>
              <a:defRPr/>
            </a:lvl1pPr>
          </a:lstStyle>
          <a:p>
            <a:pPr>
              <a:defRPr/>
            </a:pPr>
            <a:r>
              <a:rPr lang="tr-TR"/>
              <a:t>Prof. Dr. A. Saltık, AÜTF Halk Sağlığı AbD</a:t>
            </a:r>
          </a:p>
        </p:txBody>
      </p:sp>
      <p:sp>
        <p:nvSpPr>
          <p:cNvPr id="4" name="Rectangle 6"/>
          <p:cNvSpPr>
            <a:spLocks noGrp="1" noChangeArrowheads="1"/>
          </p:cNvSpPr>
          <p:nvPr>
            <p:ph type="sldNum" sz="quarter" idx="12"/>
          </p:nvPr>
        </p:nvSpPr>
        <p:spPr>
          <a:ln/>
        </p:spPr>
        <p:txBody>
          <a:bodyPr/>
          <a:lstStyle>
            <a:lvl1pPr>
              <a:defRPr/>
            </a:lvl1pPr>
          </a:lstStyle>
          <a:p>
            <a:pPr>
              <a:defRPr/>
            </a:pPr>
            <a:fld id="{899019BF-0BE4-484A-B29B-AF1C477D045C}" type="slidenum">
              <a:rPr lang="tr-TR"/>
              <a:pPr>
                <a:defRPr/>
              </a:pPr>
              <a:t>‹#›</a:t>
            </a:fld>
            <a:endParaRPr lang="tr-T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tr-TR"/>
              <a:t>01.05.2008</a:t>
            </a:r>
          </a:p>
        </p:txBody>
      </p:sp>
      <p:sp>
        <p:nvSpPr>
          <p:cNvPr id="6" name="Rectangle 5"/>
          <p:cNvSpPr>
            <a:spLocks noGrp="1" noChangeArrowheads="1"/>
          </p:cNvSpPr>
          <p:nvPr>
            <p:ph type="ftr" sz="quarter" idx="11"/>
          </p:nvPr>
        </p:nvSpPr>
        <p:spPr>
          <a:ln/>
        </p:spPr>
        <p:txBody>
          <a:bodyPr/>
          <a:lstStyle>
            <a:lvl1pPr>
              <a:defRPr/>
            </a:lvl1pPr>
          </a:lstStyle>
          <a:p>
            <a:pPr>
              <a:defRPr/>
            </a:pPr>
            <a:r>
              <a:rPr lang="tr-TR"/>
              <a:t>Prof. Dr. A. Saltık, AÜTF Halk Sağlığı AbD</a:t>
            </a:r>
          </a:p>
        </p:txBody>
      </p:sp>
      <p:sp>
        <p:nvSpPr>
          <p:cNvPr id="7" name="Rectangle 6"/>
          <p:cNvSpPr>
            <a:spLocks noGrp="1" noChangeArrowheads="1"/>
          </p:cNvSpPr>
          <p:nvPr>
            <p:ph type="sldNum" sz="quarter" idx="12"/>
          </p:nvPr>
        </p:nvSpPr>
        <p:spPr>
          <a:ln/>
        </p:spPr>
        <p:txBody>
          <a:bodyPr/>
          <a:lstStyle>
            <a:lvl1pPr>
              <a:defRPr/>
            </a:lvl1pPr>
          </a:lstStyle>
          <a:p>
            <a:pPr>
              <a:defRPr/>
            </a:pPr>
            <a:fld id="{1F8CFD0A-51D0-4DCC-A1BD-BCF00669B606}" type="slidenum">
              <a:rPr lang="tr-TR"/>
              <a:pPr>
                <a:defRPr/>
              </a:pPr>
              <a:t>‹#›</a:t>
            </a:fld>
            <a:endParaRPr lang="tr-T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tr-TR"/>
              <a:t>01.05.2008</a:t>
            </a:r>
          </a:p>
        </p:txBody>
      </p:sp>
      <p:sp>
        <p:nvSpPr>
          <p:cNvPr id="6" name="Rectangle 5"/>
          <p:cNvSpPr>
            <a:spLocks noGrp="1" noChangeArrowheads="1"/>
          </p:cNvSpPr>
          <p:nvPr>
            <p:ph type="ftr" sz="quarter" idx="11"/>
          </p:nvPr>
        </p:nvSpPr>
        <p:spPr>
          <a:ln/>
        </p:spPr>
        <p:txBody>
          <a:bodyPr/>
          <a:lstStyle>
            <a:lvl1pPr>
              <a:defRPr/>
            </a:lvl1pPr>
          </a:lstStyle>
          <a:p>
            <a:pPr>
              <a:defRPr/>
            </a:pPr>
            <a:r>
              <a:rPr lang="tr-TR"/>
              <a:t>Prof. Dr. A. Saltık, AÜTF Halk Sağlığı AbD</a:t>
            </a:r>
          </a:p>
        </p:txBody>
      </p:sp>
      <p:sp>
        <p:nvSpPr>
          <p:cNvPr id="7" name="Rectangle 6"/>
          <p:cNvSpPr>
            <a:spLocks noGrp="1" noChangeArrowheads="1"/>
          </p:cNvSpPr>
          <p:nvPr>
            <p:ph type="sldNum" sz="quarter" idx="12"/>
          </p:nvPr>
        </p:nvSpPr>
        <p:spPr>
          <a:ln/>
        </p:spPr>
        <p:txBody>
          <a:bodyPr/>
          <a:lstStyle>
            <a:lvl1pPr>
              <a:defRPr/>
            </a:lvl1pPr>
          </a:lstStyle>
          <a:p>
            <a:pPr>
              <a:defRPr/>
            </a:pPr>
            <a:fld id="{3B37C518-CCA0-4B86-91D9-299E2CA6513E}" type="slidenum">
              <a:rPr lang="tr-TR"/>
              <a:pPr>
                <a:defRPr/>
              </a:pPr>
              <a:t>‹#›</a:t>
            </a:fld>
            <a:endParaRPr lang="tr-T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a:t>01.05.2008</a:t>
            </a: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 Dr. A. Saltık, AÜTF Halk Sağlığı AbD</a:t>
            </a:r>
          </a:p>
        </p:txBody>
      </p:sp>
      <p:sp>
        <p:nvSpPr>
          <p:cNvPr id="6" name="Rectangle 6"/>
          <p:cNvSpPr>
            <a:spLocks noGrp="1" noChangeArrowheads="1"/>
          </p:cNvSpPr>
          <p:nvPr>
            <p:ph type="sldNum" sz="quarter" idx="12"/>
          </p:nvPr>
        </p:nvSpPr>
        <p:spPr>
          <a:ln/>
        </p:spPr>
        <p:txBody>
          <a:bodyPr/>
          <a:lstStyle>
            <a:lvl1pPr>
              <a:defRPr/>
            </a:lvl1pPr>
          </a:lstStyle>
          <a:p>
            <a:pPr>
              <a:defRPr/>
            </a:pPr>
            <a:fld id="{187A69C9-FA3D-4D49-9115-EFDC679073FB}" type="slidenum">
              <a:rPr lang="tr-TR"/>
              <a:pPr>
                <a:defRPr/>
              </a:pPr>
              <a:t>‹#›</a:t>
            </a:fld>
            <a:endParaRPr lang="tr-T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a:t>01.05.2008</a:t>
            </a: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 Dr. A. Saltık, AÜTF Halk Sağlığı AbD</a:t>
            </a:r>
          </a:p>
        </p:txBody>
      </p:sp>
      <p:sp>
        <p:nvSpPr>
          <p:cNvPr id="6" name="Rectangle 6"/>
          <p:cNvSpPr>
            <a:spLocks noGrp="1" noChangeArrowheads="1"/>
          </p:cNvSpPr>
          <p:nvPr>
            <p:ph type="sldNum" sz="quarter" idx="12"/>
          </p:nvPr>
        </p:nvSpPr>
        <p:spPr>
          <a:ln/>
        </p:spPr>
        <p:txBody>
          <a:bodyPr/>
          <a:lstStyle>
            <a:lvl1pPr>
              <a:defRPr/>
            </a:lvl1pPr>
          </a:lstStyle>
          <a:p>
            <a:pPr>
              <a:defRPr/>
            </a:pPr>
            <a:fld id="{52A14606-B6CC-485A-B752-551F0A913A18}"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r-TR"/>
          </a:p>
        </p:txBody>
      </p:sp>
      <p:sp>
        <p:nvSpPr>
          <p:cNvPr id="3" name="Chart Placeholder 2"/>
          <p:cNvSpPr>
            <a:spLocks noGrp="1"/>
          </p:cNvSpPr>
          <p:nvPr>
            <p:ph type="chart"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tr-TR"/>
              <a:t>01.05.2008</a:t>
            </a: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 Dr. A. Saltık, AÜTF Halk Sağlığı AbD</a:t>
            </a:r>
          </a:p>
        </p:txBody>
      </p:sp>
      <p:sp>
        <p:nvSpPr>
          <p:cNvPr id="6" name="Rectangle 6"/>
          <p:cNvSpPr>
            <a:spLocks noGrp="1" noChangeArrowheads="1"/>
          </p:cNvSpPr>
          <p:nvPr>
            <p:ph type="sldNum" sz="quarter" idx="12"/>
          </p:nvPr>
        </p:nvSpPr>
        <p:spPr>
          <a:ln/>
        </p:spPr>
        <p:txBody>
          <a:bodyPr/>
          <a:lstStyle>
            <a:lvl1pPr>
              <a:defRPr/>
            </a:lvl1pPr>
          </a:lstStyle>
          <a:p>
            <a:pPr>
              <a:defRPr/>
            </a:pPr>
            <a:fld id="{9ECC0651-6AFE-4072-B9E6-64DF463D6A64}" type="slidenum">
              <a:rPr lang="tr-TR"/>
              <a:pPr>
                <a:defRPr/>
              </a:pPr>
              <a:t>‹#›</a:t>
            </a:fld>
            <a:endParaRPr lang="tr-T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DA5518A6-CBA3-4744-B3AA-06FB8DB2FDD9}" type="datetimeFigureOut">
              <a:rPr lang="tr-TR">
                <a:solidFill>
                  <a:prstClr val="black">
                    <a:tint val="75000"/>
                  </a:prstClr>
                </a:solidFill>
              </a: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07FEDF66-A15C-4535-A457-90187D5A1AC4}" type="slidenum">
              <a:rPr lang="tr-TR">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DA5518A6-CBA3-4744-B3AA-06FB8DB2FDD9}" type="datetimeFigureOut">
              <a:rPr lang="tr-TR">
                <a:solidFill>
                  <a:prstClr val="black">
                    <a:tint val="75000"/>
                  </a:prstClr>
                </a:solidFill>
              </a: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07FEDF66-A15C-4535-A457-90187D5A1AC4}" type="slidenum">
              <a:rPr lang="tr-TR">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5518A6-CBA3-4744-B3AA-06FB8DB2FDD9}" type="datetimeFigureOut">
              <a:rPr lang="tr-TR">
                <a:solidFill>
                  <a:prstClr val="black">
                    <a:tint val="75000"/>
                  </a:prstClr>
                </a:solidFill>
              </a: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07FEDF66-A15C-4535-A457-90187D5A1AC4}" type="slidenum">
              <a:rPr lang="tr-TR">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DA5518A6-CBA3-4744-B3AA-06FB8DB2FDD9}" type="datetimeFigureOut">
              <a:rPr lang="tr-TR">
                <a:solidFill>
                  <a:prstClr val="black">
                    <a:tint val="75000"/>
                  </a:prstClr>
                </a:solidFill>
              </a:rPr>
              <a:pPr/>
              <a:t>26.12.2015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07FEDF66-A15C-4535-A457-90187D5A1AC4}" type="slidenum">
              <a:rPr lang="tr-TR">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DA5518A6-CBA3-4744-B3AA-06FB8DB2FDD9}" type="datetimeFigureOut">
              <a:rPr lang="tr-TR">
                <a:solidFill>
                  <a:prstClr val="black">
                    <a:tint val="75000"/>
                  </a:prstClr>
                </a:solidFill>
              </a:rPr>
              <a:pPr/>
              <a:t>26.12.2015</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07FEDF66-A15C-4535-A457-90187D5A1AC4}" type="slidenum">
              <a:rPr lang="tr-TR">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DA5518A6-CBA3-4744-B3AA-06FB8DB2FDD9}" type="datetimeFigureOut">
              <a:rPr lang="tr-TR">
                <a:solidFill>
                  <a:prstClr val="black">
                    <a:tint val="75000"/>
                  </a:prstClr>
                </a:solidFill>
              </a:rPr>
              <a:pPr/>
              <a:t>26.12.2015</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07FEDF66-A15C-4535-A457-90187D5A1AC4}" type="slidenum">
              <a:rPr lang="tr-TR">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5518A6-CBA3-4744-B3AA-06FB8DB2FDD9}" type="datetimeFigureOut">
              <a:rPr lang="tr-TR">
                <a:solidFill>
                  <a:prstClr val="black">
                    <a:tint val="75000"/>
                  </a:prstClr>
                </a:solidFill>
              </a:rPr>
              <a:pPr/>
              <a:t>26.12.2015</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07FEDF66-A15C-4535-A457-90187D5A1AC4}" type="slidenum">
              <a:rPr lang="tr-TR">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5518A6-CBA3-4744-B3AA-06FB8DB2FDD9}" type="datetimeFigureOut">
              <a:rPr lang="tr-TR">
                <a:solidFill>
                  <a:prstClr val="black">
                    <a:tint val="75000"/>
                  </a:prstClr>
                </a:solidFill>
              </a:rPr>
              <a:pPr/>
              <a:t>26.12.2015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07FEDF66-A15C-4535-A457-90187D5A1AC4}" type="slidenum">
              <a:rPr lang="tr-TR">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5518A6-CBA3-4744-B3AA-06FB8DB2FDD9}" type="datetimeFigureOut">
              <a:rPr lang="tr-TR">
                <a:solidFill>
                  <a:prstClr val="black">
                    <a:tint val="75000"/>
                  </a:prstClr>
                </a:solidFill>
              </a:rPr>
              <a:pPr/>
              <a:t>26.12.2015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07FEDF66-A15C-4535-A457-90187D5A1AC4}" type="slidenum">
              <a:rPr lang="tr-TR">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DA5518A6-CBA3-4744-B3AA-06FB8DB2FDD9}" type="datetimeFigureOut">
              <a:rPr lang="tr-TR">
                <a:solidFill>
                  <a:prstClr val="black">
                    <a:tint val="75000"/>
                  </a:prstClr>
                </a:solidFill>
              </a: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07FEDF66-A15C-4535-A457-90187D5A1AC4}" type="slidenum">
              <a:rPr lang="tr-TR">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DA5518A6-CBA3-4744-B3AA-06FB8DB2FDD9}" type="datetimeFigureOut">
              <a:rPr lang="tr-TR">
                <a:solidFill>
                  <a:prstClr val="black">
                    <a:tint val="75000"/>
                  </a:prstClr>
                </a:solidFill>
              </a: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07FEDF66-A15C-4535-A457-90187D5A1AC4}" type="slidenum">
              <a:rPr lang="tr-TR">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nvGrpSpPr>
          <p:cNvPr id="2"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nvGrpSpPr>
            <p:cNvPr id="3"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grpSp>
      <p:grpSp>
        <p:nvGrpSpPr>
          <p:cNvPr id="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nvGrpSpPr>
            <p:cNvPr id="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23"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fontAlgn="base">
              <a:spcBef>
                <a:spcPct val="0"/>
              </a:spcBef>
              <a:spcAft>
                <a:spcPct val="0"/>
              </a:spcAft>
              <a:defRPr/>
            </a:pPr>
            <a:endParaRPr lang="tr-TR">
              <a:solidFill>
                <a:srgbClr val="000000"/>
              </a:solidFill>
              <a:latin typeface="Arial" charset="0"/>
            </a:endParaRPr>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fontAlgn="base">
              <a:spcBef>
                <a:spcPct val="0"/>
              </a:spcBef>
              <a:spcAft>
                <a:spcPct val="0"/>
              </a:spcAft>
              <a:defRPr/>
            </a:pPr>
            <a:endParaRPr lang="tr-TR">
              <a:solidFill>
                <a:srgbClr val="000000"/>
              </a:solidFill>
              <a:latin typeface="Arial" charset="0"/>
            </a:endParaRPr>
          </a:p>
        </p:txBody>
      </p:sp>
      <p:sp>
        <p:nvSpPr>
          <p:cNvPr id="6246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tr-TR"/>
              <a:t>Asıl başlık stili için tıklatın</a:t>
            </a:r>
          </a:p>
        </p:txBody>
      </p:sp>
      <p:sp>
        <p:nvSpPr>
          <p:cNvPr id="6246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tr-TR"/>
              <a:t>Asıl alt başlık stilini düzenlemek için tıklatın</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tr-TR">
              <a:solidFill>
                <a:srgbClr val="000000"/>
              </a:solidFill>
            </a:endParaRP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r>
              <a:rPr lang="tr-TR">
                <a:solidFill>
                  <a:srgbClr val="000000"/>
                </a:solidFill>
              </a:rPr>
              <a:t>PROF.A. SALTIK</a:t>
            </a: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0A01AD1E-01F0-4DB7-9E9B-2DA89F403E21}"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tr-TR">
                <a:solidFill>
                  <a:srgbClr val="000000"/>
                </a:solidFill>
              </a:rPr>
              <a:t>PROF.A. SALTIK</a:t>
            </a:r>
          </a:p>
        </p:txBody>
      </p:sp>
      <p:sp>
        <p:nvSpPr>
          <p:cNvPr id="6" name="Rectangle 7"/>
          <p:cNvSpPr>
            <a:spLocks noGrp="1" noChangeArrowheads="1"/>
          </p:cNvSpPr>
          <p:nvPr>
            <p:ph type="sldNum" sz="quarter" idx="12"/>
          </p:nvPr>
        </p:nvSpPr>
        <p:spPr>
          <a:ln/>
        </p:spPr>
        <p:txBody>
          <a:bodyPr/>
          <a:lstStyle>
            <a:lvl1pPr>
              <a:defRPr/>
            </a:lvl1pPr>
          </a:lstStyle>
          <a:p>
            <a:pPr>
              <a:defRPr/>
            </a:pPr>
            <a:fld id="{87586F84-11A1-4D7D-91BF-64C5800E240D}"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tr-TR">
                <a:solidFill>
                  <a:srgbClr val="000000"/>
                </a:solidFill>
              </a:rPr>
              <a:t>PROF.A. SALTIK</a:t>
            </a:r>
          </a:p>
        </p:txBody>
      </p:sp>
      <p:sp>
        <p:nvSpPr>
          <p:cNvPr id="6" name="Rectangle 7"/>
          <p:cNvSpPr>
            <a:spLocks noGrp="1" noChangeArrowheads="1"/>
          </p:cNvSpPr>
          <p:nvPr>
            <p:ph type="sldNum" sz="quarter" idx="12"/>
          </p:nvPr>
        </p:nvSpPr>
        <p:spPr>
          <a:ln/>
        </p:spPr>
        <p:txBody>
          <a:bodyPr/>
          <a:lstStyle>
            <a:lvl1pPr>
              <a:defRPr/>
            </a:lvl1pPr>
          </a:lstStyle>
          <a:p>
            <a:pPr>
              <a:defRPr/>
            </a:pPr>
            <a:fld id="{A87B6A92-6E1B-422E-9D67-E16C2E584174}"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5"/>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tr-TR">
                <a:solidFill>
                  <a:srgbClr val="000000"/>
                </a:solidFill>
              </a:rPr>
              <a:t>PROF.A. SALTIK</a:t>
            </a:r>
          </a:p>
        </p:txBody>
      </p:sp>
      <p:sp>
        <p:nvSpPr>
          <p:cNvPr id="7" name="Rectangle 7"/>
          <p:cNvSpPr>
            <a:spLocks noGrp="1" noChangeArrowheads="1"/>
          </p:cNvSpPr>
          <p:nvPr>
            <p:ph type="sldNum" sz="quarter" idx="12"/>
          </p:nvPr>
        </p:nvSpPr>
        <p:spPr>
          <a:ln/>
        </p:spPr>
        <p:txBody>
          <a:bodyPr/>
          <a:lstStyle>
            <a:lvl1pPr>
              <a:defRPr/>
            </a:lvl1pPr>
          </a:lstStyle>
          <a:p>
            <a:pPr>
              <a:defRPr/>
            </a:pPr>
            <a:fld id="{4C6C2A6D-8A23-4B64-B4EB-DC7EFD02685C}"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5"/>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tr-TR">
                <a:solidFill>
                  <a:srgbClr val="000000"/>
                </a:solidFill>
              </a:rPr>
              <a:t>PROF.A. SALTIK</a:t>
            </a:r>
          </a:p>
        </p:txBody>
      </p:sp>
      <p:sp>
        <p:nvSpPr>
          <p:cNvPr id="9" name="Rectangle 7"/>
          <p:cNvSpPr>
            <a:spLocks noGrp="1" noChangeArrowheads="1"/>
          </p:cNvSpPr>
          <p:nvPr>
            <p:ph type="sldNum" sz="quarter" idx="12"/>
          </p:nvPr>
        </p:nvSpPr>
        <p:spPr>
          <a:ln/>
        </p:spPr>
        <p:txBody>
          <a:bodyPr/>
          <a:lstStyle>
            <a:lvl1pPr>
              <a:defRPr/>
            </a:lvl1pPr>
          </a:lstStyle>
          <a:p>
            <a:pPr>
              <a:defRPr/>
            </a:pPr>
            <a:fld id="{32D34790-0A88-4233-B6AA-18076A102E77}"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5"/>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tr-TR">
                <a:solidFill>
                  <a:srgbClr val="000000"/>
                </a:solidFill>
              </a:rPr>
              <a:t>PROF.A. SALTIK</a:t>
            </a:r>
          </a:p>
        </p:txBody>
      </p:sp>
      <p:sp>
        <p:nvSpPr>
          <p:cNvPr id="5" name="Rectangle 7"/>
          <p:cNvSpPr>
            <a:spLocks noGrp="1" noChangeArrowheads="1"/>
          </p:cNvSpPr>
          <p:nvPr>
            <p:ph type="sldNum" sz="quarter" idx="12"/>
          </p:nvPr>
        </p:nvSpPr>
        <p:spPr>
          <a:ln/>
        </p:spPr>
        <p:txBody>
          <a:bodyPr/>
          <a:lstStyle>
            <a:lvl1pPr>
              <a:defRPr/>
            </a:lvl1pPr>
          </a:lstStyle>
          <a:p>
            <a:pPr>
              <a:defRPr/>
            </a:pPr>
            <a:fld id="{71F72A4C-6728-4F1F-86C1-4F86E266F005}"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tr-TR">
                <a:solidFill>
                  <a:srgbClr val="000000"/>
                </a:solidFill>
              </a:rPr>
              <a:t>PROF.A. SALTIK</a:t>
            </a:r>
          </a:p>
        </p:txBody>
      </p:sp>
      <p:sp>
        <p:nvSpPr>
          <p:cNvPr id="4" name="Rectangle 7"/>
          <p:cNvSpPr>
            <a:spLocks noGrp="1" noChangeArrowheads="1"/>
          </p:cNvSpPr>
          <p:nvPr>
            <p:ph type="sldNum" sz="quarter" idx="12"/>
          </p:nvPr>
        </p:nvSpPr>
        <p:spPr>
          <a:ln/>
        </p:spPr>
        <p:txBody>
          <a:bodyPr/>
          <a:lstStyle>
            <a:lvl1pPr>
              <a:defRPr/>
            </a:lvl1pPr>
          </a:lstStyle>
          <a:p>
            <a:pPr>
              <a:defRPr/>
            </a:pPr>
            <a:fld id="{12BE5F0B-DC2A-4912-A43C-4220BEFFEE17}"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tr-TR">
                <a:solidFill>
                  <a:srgbClr val="000000"/>
                </a:solidFill>
              </a:rPr>
              <a:t>PROF.A. SALTIK</a:t>
            </a:r>
          </a:p>
        </p:txBody>
      </p:sp>
      <p:sp>
        <p:nvSpPr>
          <p:cNvPr id="7" name="Rectangle 7"/>
          <p:cNvSpPr>
            <a:spLocks noGrp="1" noChangeArrowheads="1"/>
          </p:cNvSpPr>
          <p:nvPr>
            <p:ph type="sldNum" sz="quarter" idx="12"/>
          </p:nvPr>
        </p:nvSpPr>
        <p:spPr>
          <a:ln/>
        </p:spPr>
        <p:txBody>
          <a:bodyPr/>
          <a:lstStyle>
            <a:lvl1pPr>
              <a:defRPr/>
            </a:lvl1pPr>
          </a:lstStyle>
          <a:p>
            <a:pPr>
              <a:defRPr/>
            </a:pPr>
            <a:fld id="{0A4B7BD9-3501-486A-ACFB-B6BED58A303C}"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8"/>
          <p:cNvSpPr>
            <a:spLocks noGrp="1" noChangeArrowheads="1"/>
          </p:cNvSpPr>
          <p:nvPr>
            <p:ph type="dt" sz="half" idx="10"/>
          </p:nvPr>
        </p:nvSpPr>
        <p:spPr>
          <a:ln/>
        </p:spPr>
        <p:txBody>
          <a:bodyPr/>
          <a:lstStyle>
            <a:lvl1pPr>
              <a:defRPr/>
            </a:lvl1pPr>
          </a:lstStyle>
          <a:p>
            <a:pPr>
              <a:defRPr/>
            </a:pPr>
            <a:fld id="{36C48E12-D85D-490C-A099-77A8A9C56762}" type="datetime1">
              <a:rPr lang="tr-TR">
                <a:solidFill>
                  <a:srgbClr val="EAEAEA"/>
                </a:solidFill>
              </a:rPr>
              <a:pPr>
                <a:defRPr/>
              </a:pPr>
              <a:t>26.12.2015</a:t>
            </a:fld>
            <a:endParaRPr lang="tr-TR">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r>
              <a:rPr lang="tr-TR">
                <a:solidFill>
                  <a:srgbClr val="EAEAEA"/>
                </a:solidFill>
              </a:rPr>
              <a:t>Prof.Dr. Ahmet SALTIK</a:t>
            </a:r>
          </a:p>
        </p:txBody>
      </p:sp>
      <p:sp>
        <p:nvSpPr>
          <p:cNvPr id="6" name="Rectangle 70"/>
          <p:cNvSpPr>
            <a:spLocks noGrp="1" noChangeArrowheads="1"/>
          </p:cNvSpPr>
          <p:nvPr>
            <p:ph type="sldNum" sz="quarter" idx="12"/>
          </p:nvPr>
        </p:nvSpPr>
        <p:spPr>
          <a:ln/>
        </p:spPr>
        <p:txBody>
          <a:bodyPr/>
          <a:lstStyle>
            <a:lvl1pPr>
              <a:defRPr/>
            </a:lvl1pPr>
          </a:lstStyle>
          <a:p>
            <a:pPr>
              <a:defRPr/>
            </a:pPr>
            <a:fld id="{18C5023B-FD4B-4E73-BD50-925F4230930E}" type="slidenum">
              <a:rPr lang="tr-TR">
                <a:solidFill>
                  <a:srgbClr val="EAEAEA"/>
                </a:solidFill>
              </a:rPr>
              <a:pPr>
                <a:defRPr/>
              </a:pPr>
              <a:t>‹#›</a:t>
            </a:fld>
            <a:endParaRPr lang="tr-TR">
              <a:solidFill>
                <a:srgbClr val="EAEAEA"/>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tr-TR">
                <a:solidFill>
                  <a:srgbClr val="000000"/>
                </a:solidFill>
              </a:rPr>
              <a:t>PROF.A. SALTIK</a:t>
            </a:r>
          </a:p>
        </p:txBody>
      </p:sp>
      <p:sp>
        <p:nvSpPr>
          <p:cNvPr id="7" name="Rectangle 7"/>
          <p:cNvSpPr>
            <a:spLocks noGrp="1" noChangeArrowheads="1"/>
          </p:cNvSpPr>
          <p:nvPr>
            <p:ph type="sldNum" sz="quarter" idx="12"/>
          </p:nvPr>
        </p:nvSpPr>
        <p:spPr>
          <a:ln/>
        </p:spPr>
        <p:txBody>
          <a:bodyPr/>
          <a:lstStyle>
            <a:lvl1pPr>
              <a:defRPr/>
            </a:lvl1pPr>
          </a:lstStyle>
          <a:p>
            <a:pPr>
              <a:defRPr/>
            </a:pPr>
            <a:fld id="{93F270BD-8B7B-478F-B2BD-A0C3BD22C42B}"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tr-TR">
                <a:solidFill>
                  <a:srgbClr val="000000"/>
                </a:solidFill>
              </a:rPr>
              <a:t>PROF.A. SALTIK</a:t>
            </a:r>
          </a:p>
        </p:txBody>
      </p:sp>
      <p:sp>
        <p:nvSpPr>
          <p:cNvPr id="6" name="Rectangle 7"/>
          <p:cNvSpPr>
            <a:spLocks noGrp="1" noChangeArrowheads="1"/>
          </p:cNvSpPr>
          <p:nvPr>
            <p:ph type="sldNum" sz="quarter" idx="12"/>
          </p:nvPr>
        </p:nvSpPr>
        <p:spPr>
          <a:ln/>
        </p:spPr>
        <p:txBody>
          <a:bodyPr/>
          <a:lstStyle>
            <a:lvl1pPr>
              <a:defRPr/>
            </a:lvl1pPr>
          </a:lstStyle>
          <a:p>
            <a:pPr>
              <a:defRPr/>
            </a:pPr>
            <a:fld id="{947059CE-EA63-4B35-B1A0-4C61FBAFAFAC}"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tr-TR">
                <a:solidFill>
                  <a:srgbClr val="000000"/>
                </a:solidFill>
              </a:rPr>
              <a:t>PROF.A. SALTIK</a:t>
            </a:r>
          </a:p>
        </p:txBody>
      </p:sp>
      <p:sp>
        <p:nvSpPr>
          <p:cNvPr id="6" name="Rectangle 7"/>
          <p:cNvSpPr>
            <a:spLocks noGrp="1" noChangeArrowheads="1"/>
          </p:cNvSpPr>
          <p:nvPr>
            <p:ph type="sldNum" sz="quarter" idx="12"/>
          </p:nvPr>
        </p:nvSpPr>
        <p:spPr>
          <a:ln/>
        </p:spPr>
        <p:txBody>
          <a:bodyPr/>
          <a:lstStyle>
            <a:lvl1pPr>
              <a:defRPr/>
            </a:lvl1pPr>
          </a:lstStyle>
          <a:p>
            <a:pPr>
              <a:defRPr/>
            </a:pPr>
            <a:fld id="{E6822B29-E338-41C4-AC1B-5096ED3CD0BA}"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5"/>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tr-TR">
                <a:solidFill>
                  <a:srgbClr val="000000"/>
                </a:solidFill>
              </a:rPr>
              <a:t>PROF.A. SALTIK</a:t>
            </a:r>
          </a:p>
        </p:txBody>
      </p:sp>
      <p:sp>
        <p:nvSpPr>
          <p:cNvPr id="5" name="Rectangle 7"/>
          <p:cNvSpPr>
            <a:spLocks noGrp="1" noChangeArrowheads="1"/>
          </p:cNvSpPr>
          <p:nvPr>
            <p:ph type="sldNum" sz="quarter" idx="12"/>
          </p:nvPr>
        </p:nvSpPr>
        <p:spPr>
          <a:ln/>
        </p:spPr>
        <p:txBody>
          <a:bodyPr/>
          <a:lstStyle>
            <a:lvl1pPr>
              <a:defRPr/>
            </a:lvl1pPr>
          </a:lstStyle>
          <a:p>
            <a:pPr>
              <a:defRPr/>
            </a:pPr>
            <a:fld id="{51C58463-C16F-460C-9E4B-C80649EF1D0F}"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tr-TR"/>
          </a:p>
        </p:txBody>
      </p:sp>
      <p:sp>
        <p:nvSpPr>
          <p:cNvPr id="3" name="Chart Placeholder 2"/>
          <p:cNvSpPr>
            <a:spLocks noGrp="1"/>
          </p:cNvSpPr>
          <p:nvPr>
            <p:ph type="chart" idx="1"/>
          </p:nvPr>
        </p:nvSpPr>
        <p:spPr>
          <a:xfrm>
            <a:off x="685800" y="1828800"/>
            <a:ext cx="7696200" cy="3657600"/>
          </a:xfrm>
        </p:spPr>
        <p:txBody>
          <a:bodyPr/>
          <a:lstStyle/>
          <a:p>
            <a:pPr lvl="0"/>
            <a:endParaRPr lang="tr-TR"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tr-TR">
                <a:solidFill>
                  <a:srgbClr val="000000"/>
                </a:solidFill>
              </a:rPr>
              <a:t>PROF.A. SALTIK</a:t>
            </a:r>
          </a:p>
        </p:txBody>
      </p:sp>
      <p:sp>
        <p:nvSpPr>
          <p:cNvPr id="6" name="Rectangle 7"/>
          <p:cNvSpPr>
            <a:spLocks noGrp="1" noChangeArrowheads="1"/>
          </p:cNvSpPr>
          <p:nvPr>
            <p:ph type="sldNum" sz="quarter" idx="12"/>
          </p:nvPr>
        </p:nvSpPr>
        <p:spPr>
          <a:ln/>
        </p:spPr>
        <p:txBody>
          <a:bodyPr/>
          <a:lstStyle>
            <a:lvl1pPr>
              <a:defRPr/>
            </a:lvl1pPr>
          </a:lstStyle>
          <a:p>
            <a:pPr>
              <a:defRPr/>
            </a:pPr>
            <a:fld id="{98471FC4-7F15-4BC3-ACB0-0B5C3277249B}"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6" name="Rectangle 6"/>
          <p:cNvSpPr>
            <a:spLocks noGrp="1" noChangeArrowheads="1"/>
          </p:cNvSpPr>
          <p:nvPr>
            <p:ph type="sldNum" sz="quarter" idx="12"/>
          </p:nvPr>
        </p:nvSpPr>
        <p:spPr>
          <a:ln/>
        </p:spPr>
        <p:txBody>
          <a:bodyPr/>
          <a:lstStyle>
            <a:lvl1pPr>
              <a:defRPr/>
            </a:lvl1pPr>
          </a:lstStyle>
          <a:p>
            <a:pPr>
              <a:defRPr/>
            </a:pPr>
            <a:fld id="{F190746D-4176-4236-9867-24379A885E8E}"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6" name="Rectangle 6"/>
          <p:cNvSpPr>
            <a:spLocks noGrp="1" noChangeArrowheads="1"/>
          </p:cNvSpPr>
          <p:nvPr>
            <p:ph type="sldNum" sz="quarter" idx="12"/>
          </p:nvPr>
        </p:nvSpPr>
        <p:spPr>
          <a:ln/>
        </p:spPr>
        <p:txBody>
          <a:bodyPr/>
          <a:lstStyle>
            <a:lvl1pPr>
              <a:defRPr/>
            </a:lvl1pPr>
          </a:lstStyle>
          <a:p>
            <a:pPr>
              <a:defRPr/>
            </a:pPr>
            <a:fld id="{0762ACBF-66D3-445E-B07A-A651FB48D20E}"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6" name="Rectangle 6"/>
          <p:cNvSpPr>
            <a:spLocks noGrp="1" noChangeArrowheads="1"/>
          </p:cNvSpPr>
          <p:nvPr>
            <p:ph type="sldNum" sz="quarter" idx="12"/>
          </p:nvPr>
        </p:nvSpPr>
        <p:spPr>
          <a:ln/>
        </p:spPr>
        <p:txBody>
          <a:bodyPr/>
          <a:lstStyle>
            <a:lvl1pPr>
              <a:defRPr/>
            </a:lvl1pPr>
          </a:lstStyle>
          <a:p>
            <a:pPr>
              <a:defRPr/>
            </a:pPr>
            <a:fld id="{43EFEF00-BDF3-4819-AAA1-7EEAB51D1D6B}"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7" name="Rectangle 6"/>
          <p:cNvSpPr>
            <a:spLocks noGrp="1" noChangeArrowheads="1"/>
          </p:cNvSpPr>
          <p:nvPr>
            <p:ph type="sldNum" sz="quarter" idx="12"/>
          </p:nvPr>
        </p:nvSpPr>
        <p:spPr>
          <a:ln/>
        </p:spPr>
        <p:txBody>
          <a:bodyPr/>
          <a:lstStyle>
            <a:lvl1pPr>
              <a:defRPr/>
            </a:lvl1pPr>
          </a:lstStyle>
          <a:p>
            <a:pPr>
              <a:defRPr/>
            </a:pPr>
            <a:fld id="{8F06CF82-857F-4E21-A8FF-B49C0B42AC1E}"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9" name="Rectangle 6"/>
          <p:cNvSpPr>
            <a:spLocks noGrp="1" noChangeArrowheads="1"/>
          </p:cNvSpPr>
          <p:nvPr>
            <p:ph type="sldNum" sz="quarter" idx="12"/>
          </p:nvPr>
        </p:nvSpPr>
        <p:spPr>
          <a:ln/>
        </p:spPr>
        <p:txBody>
          <a:bodyPr/>
          <a:lstStyle>
            <a:lvl1pPr>
              <a:defRPr/>
            </a:lvl1pPr>
          </a:lstStyle>
          <a:p>
            <a:pPr>
              <a:defRPr/>
            </a:pPr>
            <a:fld id="{EB6AB802-B474-48AA-B8D8-CCA859749FEE}"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5" name="Rectangle 6"/>
          <p:cNvSpPr>
            <a:spLocks noGrp="1" noChangeArrowheads="1"/>
          </p:cNvSpPr>
          <p:nvPr>
            <p:ph type="sldNum" sz="quarter" idx="12"/>
          </p:nvPr>
        </p:nvSpPr>
        <p:spPr>
          <a:ln/>
        </p:spPr>
        <p:txBody>
          <a:bodyPr/>
          <a:lstStyle>
            <a:lvl1pPr>
              <a:defRPr/>
            </a:lvl1pPr>
          </a:lstStyle>
          <a:p>
            <a:pPr>
              <a:defRPr/>
            </a:pPr>
            <a:fld id="{83099168-D33A-47A4-9132-8EDB3040D181}"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4" name="Rectangle 6"/>
          <p:cNvSpPr>
            <a:spLocks noGrp="1" noChangeArrowheads="1"/>
          </p:cNvSpPr>
          <p:nvPr>
            <p:ph type="sldNum" sz="quarter" idx="12"/>
          </p:nvPr>
        </p:nvSpPr>
        <p:spPr>
          <a:ln/>
        </p:spPr>
        <p:txBody>
          <a:bodyPr/>
          <a:lstStyle>
            <a:lvl1pPr>
              <a:defRPr/>
            </a:lvl1pPr>
          </a:lstStyle>
          <a:p>
            <a:pPr>
              <a:defRPr/>
            </a:pPr>
            <a:fld id="{B8DCC6FA-5B74-499B-88C1-09D860C952D7}"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7" name="Rectangle 6"/>
          <p:cNvSpPr>
            <a:spLocks noGrp="1" noChangeArrowheads="1"/>
          </p:cNvSpPr>
          <p:nvPr>
            <p:ph type="sldNum" sz="quarter" idx="12"/>
          </p:nvPr>
        </p:nvSpPr>
        <p:spPr>
          <a:ln/>
        </p:spPr>
        <p:txBody>
          <a:bodyPr/>
          <a:lstStyle>
            <a:lvl1pPr>
              <a:defRPr/>
            </a:lvl1pPr>
          </a:lstStyle>
          <a:p>
            <a:pPr>
              <a:defRPr/>
            </a:pPr>
            <a:fld id="{897C0198-B508-4B4E-8EF7-38641E47CA44}"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7" name="Rectangle 6"/>
          <p:cNvSpPr>
            <a:spLocks noGrp="1" noChangeArrowheads="1"/>
          </p:cNvSpPr>
          <p:nvPr>
            <p:ph type="sldNum" sz="quarter" idx="12"/>
          </p:nvPr>
        </p:nvSpPr>
        <p:spPr>
          <a:ln/>
        </p:spPr>
        <p:txBody>
          <a:bodyPr/>
          <a:lstStyle>
            <a:lvl1pPr>
              <a:defRPr/>
            </a:lvl1pPr>
          </a:lstStyle>
          <a:p>
            <a:pPr>
              <a:defRPr/>
            </a:pPr>
            <a:fld id="{B421BE16-7BDE-4258-B91B-01566845E0FD}"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6" name="Rectangle 6"/>
          <p:cNvSpPr>
            <a:spLocks noGrp="1" noChangeArrowheads="1"/>
          </p:cNvSpPr>
          <p:nvPr>
            <p:ph type="sldNum" sz="quarter" idx="12"/>
          </p:nvPr>
        </p:nvSpPr>
        <p:spPr>
          <a:ln/>
        </p:spPr>
        <p:txBody>
          <a:bodyPr/>
          <a:lstStyle>
            <a:lvl1pPr>
              <a:defRPr/>
            </a:lvl1pPr>
          </a:lstStyle>
          <a:p>
            <a:pPr>
              <a:defRPr/>
            </a:pPr>
            <a:fld id="{BFFCEDB0-8B71-4726-831C-78671275245B}"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6" name="Rectangle 6"/>
          <p:cNvSpPr>
            <a:spLocks noGrp="1" noChangeArrowheads="1"/>
          </p:cNvSpPr>
          <p:nvPr>
            <p:ph type="sldNum" sz="quarter" idx="12"/>
          </p:nvPr>
        </p:nvSpPr>
        <p:spPr>
          <a:ln/>
        </p:spPr>
        <p:txBody>
          <a:bodyPr/>
          <a:lstStyle>
            <a:lvl1pPr>
              <a:defRPr/>
            </a:lvl1pPr>
          </a:lstStyle>
          <a:p>
            <a:pPr>
              <a:defRPr/>
            </a:pPr>
            <a:fld id="{ABE394E4-D868-45C9-8A45-C0F0BA5B5DB4}"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5" name="Rectangle 6"/>
          <p:cNvSpPr>
            <a:spLocks noGrp="1" noChangeArrowheads="1"/>
          </p:cNvSpPr>
          <p:nvPr>
            <p:ph type="sldNum" sz="quarter" idx="12"/>
          </p:nvPr>
        </p:nvSpPr>
        <p:spPr>
          <a:ln/>
        </p:spPr>
        <p:txBody>
          <a:bodyPr/>
          <a:lstStyle>
            <a:lvl1pPr>
              <a:defRPr/>
            </a:lvl1pPr>
          </a:lstStyle>
          <a:p>
            <a:pPr>
              <a:defRPr/>
            </a:pPr>
            <a:fld id="{1A7F3AED-5B31-4762-B8BD-A0BE76102CDE}"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6" name="Rectangle 6"/>
          <p:cNvSpPr>
            <a:spLocks noGrp="1" noChangeArrowheads="1"/>
          </p:cNvSpPr>
          <p:nvPr>
            <p:ph type="sldNum" sz="quarter" idx="12"/>
          </p:nvPr>
        </p:nvSpPr>
        <p:spPr>
          <a:ln/>
        </p:spPr>
        <p:txBody>
          <a:bodyPr/>
          <a:lstStyle>
            <a:lvl1pPr>
              <a:defRPr/>
            </a:lvl1pPr>
          </a:lstStyle>
          <a:p>
            <a:pPr>
              <a:defRPr/>
            </a:pPr>
            <a:fld id="{3707E230-F62A-4055-8837-F16CA631FCF2}"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6" name="Rectangle 6"/>
          <p:cNvSpPr>
            <a:spLocks noGrp="1" noChangeArrowheads="1"/>
          </p:cNvSpPr>
          <p:nvPr>
            <p:ph type="sldNum" sz="quarter" idx="12"/>
          </p:nvPr>
        </p:nvSpPr>
        <p:spPr>
          <a:ln/>
        </p:spPr>
        <p:txBody>
          <a:bodyPr/>
          <a:lstStyle>
            <a:lvl1pPr>
              <a:defRPr/>
            </a:lvl1pPr>
          </a:lstStyle>
          <a:p>
            <a:pPr>
              <a:defRPr/>
            </a:pPr>
            <a:fld id="{410E2AA8-9978-4148-ABDE-00210EDE9020}"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6" name="Rectangle 6"/>
          <p:cNvSpPr>
            <a:spLocks noGrp="1" noChangeArrowheads="1"/>
          </p:cNvSpPr>
          <p:nvPr>
            <p:ph type="sldNum" sz="quarter" idx="12"/>
          </p:nvPr>
        </p:nvSpPr>
        <p:spPr>
          <a:ln/>
        </p:spPr>
        <p:txBody>
          <a:bodyPr/>
          <a:lstStyle>
            <a:lvl1pPr>
              <a:defRPr/>
            </a:lvl1pPr>
          </a:lstStyle>
          <a:p>
            <a:pPr>
              <a:defRPr/>
            </a:pPr>
            <a:fld id="{9F51F6FD-8351-4D32-8786-D125D9284968}"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7" name="Rectangle 6"/>
          <p:cNvSpPr>
            <a:spLocks noGrp="1" noChangeArrowheads="1"/>
          </p:cNvSpPr>
          <p:nvPr>
            <p:ph type="sldNum" sz="quarter" idx="12"/>
          </p:nvPr>
        </p:nvSpPr>
        <p:spPr>
          <a:ln/>
        </p:spPr>
        <p:txBody>
          <a:bodyPr/>
          <a:lstStyle>
            <a:lvl1pPr>
              <a:defRPr/>
            </a:lvl1pPr>
          </a:lstStyle>
          <a:p>
            <a:pPr>
              <a:defRPr/>
            </a:pPr>
            <a:fld id="{C04ACAAB-FF62-4A26-B09A-914CBEE03738}"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9" name="Rectangle 6"/>
          <p:cNvSpPr>
            <a:spLocks noGrp="1" noChangeArrowheads="1"/>
          </p:cNvSpPr>
          <p:nvPr>
            <p:ph type="sldNum" sz="quarter" idx="12"/>
          </p:nvPr>
        </p:nvSpPr>
        <p:spPr>
          <a:ln/>
        </p:spPr>
        <p:txBody>
          <a:bodyPr/>
          <a:lstStyle>
            <a:lvl1pPr>
              <a:defRPr/>
            </a:lvl1pPr>
          </a:lstStyle>
          <a:p>
            <a:pPr>
              <a:defRPr/>
            </a:pPr>
            <a:fld id="{173A2EE4-25DD-45BE-81D4-7866F6BD516C}"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5" name="Rectangle 6"/>
          <p:cNvSpPr>
            <a:spLocks noGrp="1" noChangeArrowheads="1"/>
          </p:cNvSpPr>
          <p:nvPr>
            <p:ph type="sldNum" sz="quarter" idx="12"/>
          </p:nvPr>
        </p:nvSpPr>
        <p:spPr>
          <a:ln/>
        </p:spPr>
        <p:txBody>
          <a:bodyPr/>
          <a:lstStyle>
            <a:lvl1pPr>
              <a:defRPr/>
            </a:lvl1pPr>
          </a:lstStyle>
          <a:p>
            <a:pPr>
              <a:defRPr/>
            </a:pPr>
            <a:fld id="{7D7C32AD-505B-4AD0-B635-B65DC316DE91}"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4" name="Rectangle 6"/>
          <p:cNvSpPr>
            <a:spLocks noGrp="1" noChangeArrowheads="1"/>
          </p:cNvSpPr>
          <p:nvPr>
            <p:ph type="sldNum" sz="quarter" idx="12"/>
          </p:nvPr>
        </p:nvSpPr>
        <p:spPr>
          <a:ln/>
        </p:spPr>
        <p:txBody>
          <a:bodyPr/>
          <a:lstStyle>
            <a:lvl1pPr>
              <a:defRPr/>
            </a:lvl1pPr>
          </a:lstStyle>
          <a:p>
            <a:pPr>
              <a:defRPr/>
            </a:pPr>
            <a:fld id="{336A936E-9E8D-438E-933E-3FDBCADA3FFD}"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7" name="Rectangle 6"/>
          <p:cNvSpPr>
            <a:spLocks noGrp="1" noChangeArrowheads="1"/>
          </p:cNvSpPr>
          <p:nvPr>
            <p:ph type="sldNum" sz="quarter" idx="12"/>
          </p:nvPr>
        </p:nvSpPr>
        <p:spPr>
          <a:ln/>
        </p:spPr>
        <p:txBody>
          <a:bodyPr/>
          <a:lstStyle>
            <a:lvl1pPr>
              <a:defRPr/>
            </a:lvl1pPr>
          </a:lstStyle>
          <a:p>
            <a:pPr>
              <a:defRPr/>
            </a:pPr>
            <a:fld id="{02FBA6CC-1FAB-4C03-91C6-7882E776E6B9}"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7" name="Rectangle 6"/>
          <p:cNvSpPr>
            <a:spLocks noGrp="1" noChangeArrowheads="1"/>
          </p:cNvSpPr>
          <p:nvPr>
            <p:ph type="sldNum" sz="quarter" idx="12"/>
          </p:nvPr>
        </p:nvSpPr>
        <p:spPr>
          <a:ln/>
        </p:spPr>
        <p:txBody>
          <a:bodyPr/>
          <a:lstStyle>
            <a:lvl1pPr>
              <a:defRPr/>
            </a:lvl1pPr>
          </a:lstStyle>
          <a:p>
            <a:pPr>
              <a:defRPr/>
            </a:pPr>
            <a:fld id="{D4754473-8C6E-42C3-B595-A66F95E03A5D}"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6" name="Rectangle 6"/>
          <p:cNvSpPr>
            <a:spLocks noGrp="1" noChangeArrowheads="1"/>
          </p:cNvSpPr>
          <p:nvPr>
            <p:ph type="sldNum" sz="quarter" idx="12"/>
          </p:nvPr>
        </p:nvSpPr>
        <p:spPr>
          <a:ln/>
        </p:spPr>
        <p:txBody>
          <a:bodyPr/>
          <a:lstStyle>
            <a:lvl1pPr>
              <a:defRPr/>
            </a:lvl1pPr>
          </a:lstStyle>
          <a:p>
            <a:pPr>
              <a:defRPr/>
            </a:pPr>
            <a:fld id="{70F4D6AB-A127-43BA-BF3D-E661713B3F9E}"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Prof.A.SALTIK-2006</a:t>
            </a:r>
          </a:p>
        </p:txBody>
      </p:sp>
      <p:sp>
        <p:nvSpPr>
          <p:cNvPr id="6" name="Rectangle 6"/>
          <p:cNvSpPr>
            <a:spLocks noGrp="1" noChangeArrowheads="1"/>
          </p:cNvSpPr>
          <p:nvPr>
            <p:ph type="sldNum" sz="quarter" idx="12"/>
          </p:nvPr>
        </p:nvSpPr>
        <p:spPr>
          <a:ln/>
        </p:spPr>
        <p:txBody>
          <a:bodyPr/>
          <a:lstStyle>
            <a:lvl1pPr>
              <a:defRPr/>
            </a:lvl1pPr>
          </a:lstStyle>
          <a:p>
            <a:pPr>
              <a:defRPr/>
            </a:pPr>
            <a:fld id="{676E32A8-2A46-4368-8C32-EFC370A73E90}"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8E98DB3E-56A4-42D5-98BA-28309049BFFF}" type="datetime1">
              <a:rPr lang="tr-TR">
                <a:solidFill>
                  <a:srgbClr val="000000"/>
                </a:solidFill>
              </a:rPr>
              <a:pPr>
                <a:defRPr/>
              </a:pPr>
              <a:t>26.12.2015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7B2B6A65-37D3-4D89-9618-2F30D1813CE4}"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9FF91416-3914-42A9-B1C8-10FCCCF95C2A}" type="datetime1">
              <a:rPr lang="tr-TR">
                <a:solidFill>
                  <a:srgbClr val="000000"/>
                </a:solidFill>
              </a:rPr>
              <a:pPr>
                <a:defRPr/>
              </a:pPr>
              <a:t>26.12.2015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08A66189-D487-43E6-A7F2-53FEC24804A2}"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E18FB387-02ED-40A0-A783-3364990C2965}" type="datetime1">
              <a:rPr lang="tr-TR">
                <a:solidFill>
                  <a:srgbClr val="000000"/>
                </a:solidFill>
              </a:rPr>
              <a:pPr>
                <a:defRPr/>
              </a:pPr>
              <a:t>26.12.2015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9AC2F8CE-88F3-48E1-8B59-0627A659959A}"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B203AA9-AB0A-43B1-8294-F63FD4B0FA93}" type="datetime1">
              <a:rPr lang="tr-TR">
                <a:solidFill>
                  <a:srgbClr val="000000"/>
                </a:solidFill>
              </a:rPr>
              <a:pPr>
                <a:defRPr/>
              </a:pPr>
              <a:t>26.12.2015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F7C633AB-9A5E-43FE-B070-A9AAC6E5C09C}"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260999B0-8E88-471B-82D1-A644B0CCB8D7}" type="datetime1">
              <a:rPr lang="tr-TR">
                <a:solidFill>
                  <a:srgbClr val="000000"/>
                </a:solidFill>
              </a:rPr>
              <a:pPr>
                <a:defRPr/>
              </a:pPr>
              <a:t>26.12.2015</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6"/>
          <p:cNvSpPr>
            <a:spLocks noGrp="1" noChangeArrowheads="1"/>
          </p:cNvSpPr>
          <p:nvPr>
            <p:ph type="sldNum" sz="quarter" idx="12"/>
          </p:nvPr>
        </p:nvSpPr>
        <p:spPr>
          <a:ln/>
        </p:spPr>
        <p:txBody>
          <a:bodyPr/>
          <a:lstStyle>
            <a:lvl1pPr>
              <a:defRPr/>
            </a:lvl1pPr>
          </a:lstStyle>
          <a:p>
            <a:pPr>
              <a:defRPr/>
            </a:pPr>
            <a:fld id="{A9423A31-508A-4BFE-AC72-BB794B917EAB}"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9F6B474D-4E98-489E-8AD7-D3BF9CB18A05}" type="datetime1">
              <a:rPr lang="tr-TR">
                <a:solidFill>
                  <a:srgbClr val="000000"/>
                </a:solidFill>
              </a:rPr>
              <a:pPr>
                <a:defRPr/>
              </a:pPr>
              <a:t>26.12.2015</a:t>
            </a:fld>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9" name="Rectangle 6"/>
          <p:cNvSpPr>
            <a:spLocks noGrp="1" noChangeArrowheads="1"/>
          </p:cNvSpPr>
          <p:nvPr>
            <p:ph type="sldNum" sz="quarter" idx="12"/>
          </p:nvPr>
        </p:nvSpPr>
        <p:spPr>
          <a:ln/>
        </p:spPr>
        <p:txBody>
          <a:bodyPr/>
          <a:lstStyle>
            <a:lvl1pPr>
              <a:defRPr/>
            </a:lvl1pPr>
          </a:lstStyle>
          <a:p>
            <a:pPr>
              <a:defRPr/>
            </a:pPr>
            <a:fld id="{E382BF7A-20C3-4911-8A44-6D06217FC69A}"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EAD46106-E100-4E39-9F23-3146A5EA55F3}" type="datetime1">
              <a:rPr lang="tr-TR">
                <a:solidFill>
                  <a:srgbClr val="000000"/>
                </a:solidFill>
              </a:rPr>
              <a:pPr>
                <a:defRPr/>
              </a:pPr>
              <a:t>26.12.2015</a:t>
            </a:fld>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5" name="Rectangle 6"/>
          <p:cNvSpPr>
            <a:spLocks noGrp="1" noChangeArrowheads="1"/>
          </p:cNvSpPr>
          <p:nvPr>
            <p:ph type="sldNum" sz="quarter" idx="12"/>
          </p:nvPr>
        </p:nvSpPr>
        <p:spPr>
          <a:ln/>
        </p:spPr>
        <p:txBody>
          <a:bodyPr/>
          <a:lstStyle>
            <a:lvl1pPr>
              <a:defRPr/>
            </a:lvl1pPr>
          </a:lstStyle>
          <a:p>
            <a:pPr>
              <a:defRPr/>
            </a:pPr>
            <a:fld id="{2F46F45B-436F-4B96-9DA4-0827A3423A57}"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C6C7DD-5DC7-44D4-BFA2-7641B223199E}" type="datetime1">
              <a:rPr lang="tr-TR">
                <a:solidFill>
                  <a:srgbClr val="000000"/>
                </a:solidFill>
              </a:rPr>
              <a:pPr>
                <a:defRPr/>
              </a:pPr>
              <a:t>26.12.2015</a:t>
            </a:fld>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4" name="Rectangle 6"/>
          <p:cNvSpPr>
            <a:spLocks noGrp="1" noChangeArrowheads="1"/>
          </p:cNvSpPr>
          <p:nvPr>
            <p:ph type="sldNum" sz="quarter" idx="12"/>
          </p:nvPr>
        </p:nvSpPr>
        <p:spPr>
          <a:ln/>
        </p:spPr>
        <p:txBody>
          <a:bodyPr/>
          <a:lstStyle>
            <a:lvl1pPr>
              <a:defRPr/>
            </a:lvl1pPr>
          </a:lstStyle>
          <a:p>
            <a:pPr>
              <a:defRPr/>
            </a:pPr>
            <a:fld id="{9121FC46-837B-41C5-B5ED-AD39F9713FA1}"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85CD372-A04A-49B8-920B-E96D917EF865}" type="datetime1">
              <a:rPr lang="tr-TR">
                <a:solidFill>
                  <a:srgbClr val="000000"/>
                </a:solidFill>
              </a:rPr>
              <a:pPr>
                <a:defRPr/>
              </a:pPr>
              <a:t>26.12.2015</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6"/>
          <p:cNvSpPr>
            <a:spLocks noGrp="1" noChangeArrowheads="1"/>
          </p:cNvSpPr>
          <p:nvPr>
            <p:ph type="sldNum" sz="quarter" idx="12"/>
          </p:nvPr>
        </p:nvSpPr>
        <p:spPr>
          <a:ln/>
        </p:spPr>
        <p:txBody>
          <a:bodyPr/>
          <a:lstStyle>
            <a:lvl1pPr>
              <a:defRPr/>
            </a:lvl1pPr>
          </a:lstStyle>
          <a:p>
            <a:pPr>
              <a:defRPr/>
            </a:pPr>
            <a:fld id="{6735D1BE-66C0-47E1-AAEE-115DCD00C85F}"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B7ABD14-172D-4DDD-8129-B8EC22761C8D}" type="datetime1">
              <a:rPr lang="tr-TR">
                <a:solidFill>
                  <a:srgbClr val="000000"/>
                </a:solidFill>
              </a:rPr>
              <a:pPr>
                <a:defRPr/>
              </a:pPr>
              <a:t>26.12.2015</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6"/>
          <p:cNvSpPr>
            <a:spLocks noGrp="1" noChangeArrowheads="1"/>
          </p:cNvSpPr>
          <p:nvPr>
            <p:ph type="sldNum" sz="quarter" idx="12"/>
          </p:nvPr>
        </p:nvSpPr>
        <p:spPr>
          <a:ln/>
        </p:spPr>
        <p:txBody>
          <a:bodyPr/>
          <a:lstStyle>
            <a:lvl1pPr>
              <a:defRPr/>
            </a:lvl1pPr>
          </a:lstStyle>
          <a:p>
            <a:pPr>
              <a:defRPr/>
            </a:pPr>
            <a:fld id="{1F0E0A17-EA29-451C-96FD-64F94988E865}"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5EC0BED6-0E13-4A42-80F8-05C14A135273}" type="datetime1">
              <a:rPr lang="tr-TR">
                <a:solidFill>
                  <a:srgbClr val="000000"/>
                </a:solidFill>
              </a:rPr>
              <a:pPr>
                <a:defRPr/>
              </a:pPr>
              <a:t>26.12.2015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DBA683AB-8BFD-4A42-919B-B9CACB21DC6F}"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E40464EB-47AF-4963-A10B-05B48675FF8D}" type="datetime1">
              <a:rPr lang="tr-TR">
                <a:solidFill>
                  <a:srgbClr val="000000"/>
                </a:solidFill>
              </a:rPr>
              <a:pPr>
                <a:defRPr/>
              </a:pPr>
              <a:t>26.12.2015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C35A16CE-131B-497C-A0D9-164B21E0F4D9}"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3E2B708B-9FFB-4C5A-9C83-FB036108E909}" type="datetime1">
              <a:rPr lang="tr-TR">
                <a:solidFill>
                  <a:srgbClr val="000000"/>
                </a:solidFill>
              </a:rPr>
              <a:pPr>
                <a:defRPr/>
              </a:pPr>
              <a:t>26.12.2015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71393893-58F6-4E1A-B23A-4BA19AF567E7}"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56D19C4B-C86A-4208-AD12-EF8DEAE57B3F}" type="datetime1">
              <a:rPr lang="tr-TR">
                <a:solidFill>
                  <a:srgbClr val="000000"/>
                </a:solidFill>
              </a:rPr>
              <a:pPr>
                <a:defRPr/>
              </a:pPr>
              <a:t>26.12.2015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A7EDF1C3-DD52-4153-AB9C-FEB3BD69BEFB}"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D9F7FAF5-1752-45A1-8D63-BCA045FA0F92}" type="datetime1">
              <a:rPr lang="tr-TR">
                <a:solidFill>
                  <a:srgbClr val="000000"/>
                </a:solidFill>
              </a:rPr>
              <a:pPr>
                <a:defRPr/>
              </a:pPr>
              <a:t>26.12.2015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1B1284E3-8C4E-437B-BF7F-624EC6897B8B}"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2461DFE-8512-4DF8-B5D9-9AED18CE8400}" type="datetime1">
              <a:rPr lang="tr-TR">
                <a:solidFill>
                  <a:srgbClr val="000000"/>
                </a:solidFill>
              </a:rPr>
              <a:pPr>
                <a:defRPr/>
              </a:pPr>
              <a:t>26.12.2015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A3913341-A0C3-4BCE-9E0E-7905ED3CA2C4}"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B379D37C-BCD5-464B-84D2-69C0D7D2AA54}" type="datetime1">
              <a:rPr lang="tr-TR">
                <a:solidFill>
                  <a:srgbClr val="000000"/>
                </a:solidFill>
              </a:rPr>
              <a:pPr>
                <a:defRPr/>
              </a:pPr>
              <a:t>26.12.2015</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6"/>
          <p:cNvSpPr>
            <a:spLocks noGrp="1" noChangeArrowheads="1"/>
          </p:cNvSpPr>
          <p:nvPr>
            <p:ph type="sldNum" sz="quarter" idx="12"/>
          </p:nvPr>
        </p:nvSpPr>
        <p:spPr>
          <a:ln/>
        </p:spPr>
        <p:txBody>
          <a:bodyPr/>
          <a:lstStyle>
            <a:lvl1pPr>
              <a:defRPr/>
            </a:lvl1pPr>
          </a:lstStyle>
          <a:p>
            <a:pPr>
              <a:defRPr/>
            </a:pPr>
            <a:fld id="{B9CA33E0-5013-4B6F-ABFB-593A3B9DC72B}"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8BA26F5F-00AC-4DD0-BA04-6BFA9F599A09}" type="datetime1">
              <a:rPr lang="tr-TR">
                <a:solidFill>
                  <a:srgbClr val="000000"/>
                </a:solidFill>
              </a:rPr>
              <a:pPr>
                <a:defRPr/>
              </a:pPr>
              <a:t>26.12.2015</a:t>
            </a:fld>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9" name="Rectangle 6"/>
          <p:cNvSpPr>
            <a:spLocks noGrp="1" noChangeArrowheads="1"/>
          </p:cNvSpPr>
          <p:nvPr>
            <p:ph type="sldNum" sz="quarter" idx="12"/>
          </p:nvPr>
        </p:nvSpPr>
        <p:spPr>
          <a:ln/>
        </p:spPr>
        <p:txBody>
          <a:bodyPr/>
          <a:lstStyle>
            <a:lvl1pPr>
              <a:defRPr/>
            </a:lvl1pPr>
          </a:lstStyle>
          <a:p>
            <a:pPr>
              <a:defRPr/>
            </a:pPr>
            <a:fld id="{86F285C3-47B1-441B-B150-5E3833B92DAA}"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331D256F-F5BB-4D88-9BDB-B8909584EA49}" type="datetime1">
              <a:rPr lang="tr-TR">
                <a:solidFill>
                  <a:srgbClr val="000000"/>
                </a:solidFill>
              </a:rPr>
              <a:pPr>
                <a:defRPr/>
              </a:pPr>
              <a:t>26.12.2015</a:t>
            </a:fld>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5" name="Rectangle 6"/>
          <p:cNvSpPr>
            <a:spLocks noGrp="1" noChangeArrowheads="1"/>
          </p:cNvSpPr>
          <p:nvPr>
            <p:ph type="sldNum" sz="quarter" idx="12"/>
          </p:nvPr>
        </p:nvSpPr>
        <p:spPr>
          <a:ln/>
        </p:spPr>
        <p:txBody>
          <a:bodyPr/>
          <a:lstStyle>
            <a:lvl1pPr>
              <a:defRPr/>
            </a:lvl1pPr>
          </a:lstStyle>
          <a:p>
            <a:pPr>
              <a:defRPr/>
            </a:pPr>
            <a:fld id="{722DC560-FE0C-4A1D-9F2D-F39BEB8BA5B0}"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BDE8751-CF0D-4BB7-93EA-801ADF5798F1}" type="datetime1">
              <a:rPr lang="tr-TR">
                <a:solidFill>
                  <a:srgbClr val="000000"/>
                </a:solidFill>
              </a:rPr>
              <a:pPr>
                <a:defRPr/>
              </a:pPr>
              <a:t>26.12.2015</a:t>
            </a:fld>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4" name="Rectangle 6"/>
          <p:cNvSpPr>
            <a:spLocks noGrp="1" noChangeArrowheads="1"/>
          </p:cNvSpPr>
          <p:nvPr>
            <p:ph type="sldNum" sz="quarter" idx="12"/>
          </p:nvPr>
        </p:nvSpPr>
        <p:spPr>
          <a:ln/>
        </p:spPr>
        <p:txBody>
          <a:bodyPr/>
          <a:lstStyle>
            <a:lvl1pPr>
              <a:defRPr/>
            </a:lvl1pPr>
          </a:lstStyle>
          <a:p>
            <a:pPr>
              <a:defRPr/>
            </a:pPr>
            <a:fld id="{C41713C5-F1EA-423E-B4C3-517970270E1B}"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B8689BC-09D5-49A5-A6A2-881F07F829C0}" type="datetime1">
              <a:rPr lang="tr-TR">
                <a:solidFill>
                  <a:srgbClr val="000000"/>
                </a:solidFill>
              </a:rPr>
              <a:pPr>
                <a:defRPr/>
              </a:pPr>
              <a:t>26.12.2015</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6"/>
          <p:cNvSpPr>
            <a:spLocks noGrp="1" noChangeArrowheads="1"/>
          </p:cNvSpPr>
          <p:nvPr>
            <p:ph type="sldNum" sz="quarter" idx="12"/>
          </p:nvPr>
        </p:nvSpPr>
        <p:spPr>
          <a:ln/>
        </p:spPr>
        <p:txBody>
          <a:bodyPr/>
          <a:lstStyle>
            <a:lvl1pPr>
              <a:defRPr/>
            </a:lvl1pPr>
          </a:lstStyle>
          <a:p>
            <a:pPr>
              <a:defRPr/>
            </a:pPr>
            <a:fld id="{1DA58A0F-B3EC-4C34-8D54-9EE0287922BB}"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138C6DC-3160-48B8-815A-505A598BB5F8}" type="datetime1">
              <a:rPr lang="tr-TR">
                <a:solidFill>
                  <a:srgbClr val="000000"/>
                </a:solidFill>
              </a:rPr>
              <a:pPr>
                <a:defRPr/>
              </a:pPr>
              <a:t>26.12.2015</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6"/>
          <p:cNvSpPr>
            <a:spLocks noGrp="1" noChangeArrowheads="1"/>
          </p:cNvSpPr>
          <p:nvPr>
            <p:ph type="sldNum" sz="quarter" idx="12"/>
          </p:nvPr>
        </p:nvSpPr>
        <p:spPr>
          <a:ln/>
        </p:spPr>
        <p:txBody>
          <a:bodyPr/>
          <a:lstStyle>
            <a:lvl1pPr>
              <a:defRPr/>
            </a:lvl1pPr>
          </a:lstStyle>
          <a:p>
            <a:pPr>
              <a:defRPr/>
            </a:pPr>
            <a:fld id="{7BA0BF2F-E57D-4126-BE53-A7C546F4D11D}"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1D80A6EC-53CC-424A-9D9D-5A346FDCAC0A}" type="datetime1">
              <a:rPr lang="tr-TR">
                <a:solidFill>
                  <a:srgbClr val="000000"/>
                </a:solidFill>
              </a:rPr>
              <a:pPr>
                <a:defRPr/>
              </a:pPr>
              <a:t>26.12.2015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AE6AE888-C2C5-4198-90AF-18C31E97F4B7}"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0A3E6567-E564-4D44-91E9-5BAF3B6BF2A4}" type="datetime1">
              <a:rPr lang="tr-TR">
                <a:solidFill>
                  <a:srgbClr val="000000"/>
                </a:solidFill>
              </a:rPr>
              <a:pPr>
                <a:defRPr/>
              </a:pPr>
              <a:t>26.12.2015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94306ED3-B9D8-444F-9E60-2558E8433C20}"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DCE6595-22C3-49CA-9B84-BAAB10107F1C}" type="datetime1">
              <a:rPr lang="tr-TR">
                <a:solidFill>
                  <a:srgbClr val="000000"/>
                </a:solidFill>
              </a:rPr>
              <a:pPr>
                <a:defRPr/>
              </a:pPr>
              <a:t>26.12.2015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A466BB61-A950-48CD-AB71-118B4B370E5D}"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4C311156-53AD-4DF9-A894-1F6747534ED8}" type="datetime1">
              <a:rPr lang="tr-TR">
                <a:solidFill>
                  <a:srgbClr val="000000"/>
                </a:solidFill>
              </a:rPr>
              <a:pPr>
                <a:defRPr/>
              </a:pPr>
              <a:t>26.12.2015</a:t>
            </a:fld>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5" name="Rectangle 6"/>
          <p:cNvSpPr>
            <a:spLocks noGrp="1" noChangeArrowheads="1"/>
          </p:cNvSpPr>
          <p:nvPr>
            <p:ph type="sldNum" sz="quarter" idx="12"/>
          </p:nvPr>
        </p:nvSpPr>
        <p:spPr>
          <a:ln/>
        </p:spPr>
        <p:txBody>
          <a:bodyPr/>
          <a:lstStyle>
            <a:lvl1pPr>
              <a:defRPr/>
            </a:lvl1pPr>
          </a:lstStyle>
          <a:p>
            <a:pPr>
              <a:defRPr/>
            </a:pPr>
            <a:fld id="{F157EB99-D187-430A-B4F1-5820E28773D5}"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EDF3E333-C991-4528-9D48-3B957009288B}" type="datetimeFigureOut">
              <a:rPr lang="tr-TR">
                <a:solidFill>
                  <a:prstClr val="black">
                    <a:tint val="75000"/>
                  </a:prstClr>
                </a:solidFill>
              </a:rPr>
              <a:pPr>
                <a:def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0AC81E-24DC-47AE-A66F-0AE701E03C17}"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EDF3E333-C991-4528-9D48-3B957009288B}" type="datetimeFigureOut">
              <a:rPr lang="tr-TR">
                <a:solidFill>
                  <a:prstClr val="black">
                    <a:tint val="75000"/>
                  </a:prstClr>
                </a:solidFill>
              </a:rPr>
              <a:pPr>
                <a:def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07F996-F327-4EC8-B578-B4CEEBB95D48}"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DF3E333-C991-4528-9D48-3B957009288B}" type="datetimeFigureOut">
              <a:rPr lang="tr-TR">
                <a:solidFill>
                  <a:prstClr val="black">
                    <a:tint val="75000"/>
                  </a:prstClr>
                </a:solidFill>
              </a:rPr>
              <a:pPr>
                <a:def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10879B-AFA6-4889-9611-4290989F504B}"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fld id="{EDF3E333-C991-4528-9D48-3B957009288B}" type="datetimeFigureOut">
              <a:rPr lang="tr-TR">
                <a:solidFill>
                  <a:prstClr val="black">
                    <a:tint val="75000"/>
                  </a:prstClr>
                </a:solidFill>
              </a:rPr>
              <a:pPr>
                <a:defRPr/>
              </a:pPr>
              <a:t>26.12.2015</a:t>
            </a:fld>
            <a:endParaRPr lang="tr-T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23F5FF-C705-4255-9D02-EDED7EA1CE07}"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fld id="{EDF3E333-C991-4528-9D48-3B957009288B}" type="datetimeFigureOut">
              <a:rPr lang="tr-TR">
                <a:solidFill>
                  <a:prstClr val="black">
                    <a:tint val="75000"/>
                  </a:prstClr>
                </a:solidFill>
              </a:rPr>
              <a:pPr>
                <a:defRPr/>
              </a:pPr>
              <a:t>26.12.2015</a:t>
            </a:fld>
            <a:endParaRPr lang="tr-T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80684C1-3E50-4571-B2A1-987BD41BB2D1}"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fld id="{EDF3E333-C991-4528-9D48-3B957009288B}" type="datetimeFigureOut">
              <a:rPr lang="tr-TR">
                <a:solidFill>
                  <a:prstClr val="black">
                    <a:tint val="75000"/>
                  </a:prstClr>
                </a:solidFill>
              </a:rPr>
              <a:pPr>
                <a:defRPr/>
              </a:pPr>
              <a:t>26.12.2015</a:t>
            </a:fld>
            <a:endParaRPr lang="tr-T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AD59A60-FC3E-4FF4-9852-FAFC1FADC3F2}"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F3E333-C991-4528-9D48-3B957009288B}" type="datetimeFigureOut">
              <a:rPr lang="tr-TR">
                <a:solidFill>
                  <a:prstClr val="black">
                    <a:tint val="75000"/>
                  </a:prstClr>
                </a:solidFill>
              </a:rPr>
              <a:pPr>
                <a:defRPr/>
              </a:pPr>
              <a:t>26.12.2015</a:t>
            </a:fld>
            <a:endParaRPr lang="tr-T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AB1AF0-A1BB-4441-A99B-84B2496CBB54}"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F3E333-C991-4528-9D48-3B957009288B}" type="datetimeFigureOut">
              <a:rPr lang="tr-TR">
                <a:solidFill>
                  <a:prstClr val="black">
                    <a:tint val="75000"/>
                  </a:prstClr>
                </a:solidFill>
              </a:rPr>
              <a:pPr>
                <a:defRPr/>
              </a:pPr>
              <a:t>26.12.2015</a:t>
            </a:fld>
            <a:endParaRPr lang="tr-T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35E022-E6AC-4EFD-8362-CAFD9F1FB33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F3E333-C991-4528-9D48-3B957009288B}" type="datetimeFigureOut">
              <a:rPr lang="tr-TR">
                <a:solidFill>
                  <a:prstClr val="black">
                    <a:tint val="75000"/>
                  </a:prstClr>
                </a:solidFill>
              </a:rPr>
              <a:pPr>
                <a:defRPr/>
              </a:pPr>
              <a:t>26.12.2015</a:t>
            </a:fld>
            <a:endParaRPr lang="tr-T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5EAE4CF-B825-4DA1-9E6B-766FFE1A731F}"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7F5F3415-9B50-407D-AC0B-A1F047F7536D}" type="datetime1">
              <a:rPr lang="tr-TR">
                <a:solidFill>
                  <a:srgbClr val="000000"/>
                </a:solidFill>
              </a:rPr>
              <a:pPr>
                <a:defRPr/>
              </a:pPr>
              <a:t>26.12.2015</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6"/>
          <p:cNvSpPr>
            <a:spLocks noGrp="1" noChangeArrowheads="1"/>
          </p:cNvSpPr>
          <p:nvPr>
            <p:ph type="sldNum" sz="quarter" idx="12"/>
          </p:nvPr>
        </p:nvSpPr>
        <p:spPr>
          <a:ln/>
        </p:spPr>
        <p:txBody>
          <a:bodyPr/>
          <a:lstStyle>
            <a:lvl1pPr>
              <a:defRPr/>
            </a:lvl1pPr>
          </a:lstStyle>
          <a:p>
            <a:pPr>
              <a:defRPr/>
            </a:pPr>
            <a:fld id="{CA9C65D8-CD92-48EE-ACEC-D8309A39E315}"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EDF3E333-C991-4528-9D48-3B957009288B}" type="datetimeFigureOut">
              <a:rPr lang="tr-TR">
                <a:solidFill>
                  <a:prstClr val="black">
                    <a:tint val="75000"/>
                  </a:prstClr>
                </a:solidFill>
              </a:rPr>
              <a:pPr>
                <a:def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D45024-8A52-4978-847B-2F96809038D2}"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EDF3E333-C991-4528-9D48-3B957009288B}" type="datetimeFigureOut">
              <a:rPr lang="tr-TR">
                <a:solidFill>
                  <a:prstClr val="black">
                    <a:tint val="75000"/>
                  </a:prstClr>
                </a:solidFill>
              </a:rPr>
              <a:pPr>
                <a:def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93E72D-443B-40D9-B468-9C4539388904}"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1024B2C3-FAD9-4A05-A1F8-B8E4A3A84EE4}" type="datetime1">
              <a:rPr lang="tr-TR" smtClean="0">
                <a:solidFill>
                  <a:prstClr val="black">
                    <a:tint val="75000"/>
                  </a:prstClr>
                </a:solidFill>
              </a:rPr>
              <a:pPr>
                <a:def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6545AD-36C1-41D1-83AD-61C657CA48B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72568260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D81BD11C-C526-431A-BC26-AEF342B697D7}" type="datetime1">
              <a:rPr lang="tr-TR" smtClean="0">
                <a:solidFill>
                  <a:prstClr val="black">
                    <a:tint val="75000"/>
                  </a:prstClr>
                </a:solidFill>
              </a:rPr>
              <a:pPr>
                <a:def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01FFA0-C7B3-4B40-B60F-E3886F844E56}"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89544817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68A822-A94D-4F3C-B35A-6BFE961CDD5A}" type="datetime1">
              <a:rPr lang="tr-TR" smtClean="0">
                <a:solidFill>
                  <a:prstClr val="black">
                    <a:tint val="75000"/>
                  </a:prstClr>
                </a:solidFill>
              </a:rPr>
              <a:pPr>
                <a:def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AAE58B-E5D7-47FC-89B4-983860D8278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83019014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fld id="{F3928435-25BA-4FDC-820F-019FF5298562}" type="datetime1">
              <a:rPr lang="tr-TR" smtClean="0">
                <a:solidFill>
                  <a:prstClr val="black">
                    <a:tint val="75000"/>
                  </a:prstClr>
                </a:solidFill>
              </a:rPr>
              <a:pPr>
                <a:defRPr/>
              </a:pPr>
              <a:t>26.12.2015</a:t>
            </a:fld>
            <a:endParaRPr lang="tr-T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60B127C-DFBE-415E-89F0-1F7C08C6532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16238979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fld id="{38D29497-28BC-45D6-9C60-E3836F684684}" type="datetime1">
              <a:rPr lang="tr-TR" smtClean="0">
                <a:solidFill>
                  <a:prstClr val="black">
                    <a:tint val="75000"/>
                  </a:prstClr>
                </a:solidFill>
              </a:rPr>
              <a:pPr>
                <a:defRPr/>
              </a:pPr>
              <a:t>26.12.2015</a:t>
            </a:fld>
            <a:endParaRPr lang="tr-T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78E31CD-FE6C-4DF4-A6FD-E5943C17ED38}"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12853445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fld id="{C1B2EA4B-6646-4351-9B0E-DDA227EB028C}" type="datetime1">
              <a:rPr lang="tr-TR" smtClean="0">
                <a:solidFill>
                  <a:prstClr val="black">
                    <a:tint val="75000"/>
                  </a:prstClr>
                </a:solidFill>
              </a:rPr>
              <a:pPr>
                <a:defRPr/>
              </a:pPr>
              <a:t>26.12.2015</a:t>
            </a:fld>
            <a:endParaRPr lang="tr-T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0EAC87B-EA71-4EFB-B58A-11187B536B5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70841991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D835B6-29E9-45EE-A5CC-1748189BC5F0}" type="datetime1">
              <a:rPr lang="tr-TR" smtClean="0">
                <a:solidFill>
                  <a:prstClr val="black">
                    <a:tint val="75000"/>
                  </a:prstClr>
                </a:solidFill>
              </a:rPr>
              <a:pPr>
                <a:defRPr/>
              </a:pPr>
              <a:t>26.12.2015</a:t>
            </a:fld>
            <a:endParaRPr lang="tr-T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76B9933-C80C-4966-8622-FD7684E45445}"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17383009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7A8403-ADC1-4282-81D7-7F49BB7C620B}" type="datetime1">
              <a:rPr lang="tr-TR" smtClean="0">
                <a:solidFill>
                  <a:prstClr val="black">
                    <a:tint val="75000"/>
                  </a:prstClr>
                </a:solidFill>
              </a:rPr>
              <a:pPr>
                <a:defRPr/>
              </a:pPr>
              <a:t>26.12.2015</a:t>
            </a:fld>
            <a:endParaRPr lang="tr-T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0B92360-60CE-4B78-92B3-3C8DCF535468}"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941186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106D3E93-111C-4789-B113-11030E90E67B}" type="datetime1">
              <a:rPr lang="tr-TR">
                <a:solidFill>
                  <a:srgbClr val="000000"/>
                </a:solidFill>
              </a:rPr>
              <a:pPr>
                <a:defRPr/>
              </a:pPr>
              <a:t>26.12.2015</a:t>
            </a:fld>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9" name="Rectangle 6"/>
          <p:cNvSpPr>
            <a:spLocks noGrp="1" noChangeArrowheads="1"/>
          </p:cNvSpPr>
          <p:nvPr>
            <p:ph type="sldNum" sz="quarter" idx="12"/>
          </p:nvPr>
        </p:nvSpPr>
        <p:spPr>
          <a:ln/>
        </p:spPr>
        <p:txBody>
          <a:bodyPr/>
          <a:lstStyle>
            <a:lvl1pPr>
              <a:defRPr/>
            </a:lvl1pPr>
          </a:lstStyle>
          <a:p>
            <a:pPr>
              <a:defRPr/>
            </a:pPr>
            <a:fld id="{BAD018FE-1E97-483A-9713-AB9DC1AA843B}"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D16CE4-6274-4392-BA88-F116A6FF0E87}" type="datetime1">
              <a:rPr lang="tr-TR" smtClean="0">
                <a:solidFill>
                  <a:prstClr val="black">
                    <a:tint val="75000"/>
                  </a:prstClr>
                </a:solidFill>
              </a:rPr>
              <a:pPr>
                <a:defRPr/>
              </a:pPr>
              <a:t>26.12.2015</a:t>
            </a:fld>
            <a:endParaRPr lang="tr-T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13A20A8-1611-4D16-A645-CF2C2DFC0D4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06893354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B36005C1-B40A-4DB2-8613-9E617E82F2B2}" type="datetime1">
              <a:rPr lang="tr-TR" smtClean="0">
                <a:solidFill>
                  <a:prstClr val="black">
                    <a:tint val="75000"/>
                  </a:prstClr>
                </a:solidFill>
              </a:rPr>
              <a:pPr>
                <a:def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30C88F-DA54-4DC6-A467-3AEE88D859B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1345852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E4DBFCE8-8933-4E1E-99E4-3DA70690B515}" type="datetime1">
              <a:rPr lang="tr-TR" smtClean="0">
                <a:solidFill>
                  <a:prstClr val="black">
                    <a:tint val="75000"/>
                  </a:prstClr>
                </a:solidFill>
              </a:rPr>
              <a:pPr>
                <a:defRPr/>
              </a:pPr>
              <a:t>26.12.2015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275C78E-CEE1-4685-9E2C-376FB43D332D}"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91499239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Tree>
    <p:extLst>
      <p:ext uri="{BB962C8B-B14F-4D97-AF65-F5344CB8AC3E}">
        <p14:creationId xmlns:p14="http://schemas.microsoft.com/office/powerpoint/2010/main" val="1127215332"/>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tr-T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4088008137"/>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1255161125"/>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tr-T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1911493042"/>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tr-T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2812379202"/>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tr-TR"/>
          </a:p>
        </p:txBody>
      </p:sp>
    </p:spTree>
    <p:extLst>
      <p:ext uri="{BB962C8B-B14F-4D97-AF65-F5344CB8AC3E}">
        <p14:creationId xmlns:p14="http://schemas.microsoft.com/office/powerpoint/2010/main" val="2335586991"/>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44637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34A4FD98-6F46-4B0C-B154-CA005AFA0925}" type="datetime1">
              <a:rPr lang="tr-TR">
                <a:solidFill>
                  <a:srgbClr val="000000"/>
                </a:solidFill>
              </a:rPr>
              <a:pPr>
                <a:defRPr/>
              </a:pPr>
              <a:t>26.12.2015</a:t>
            </a:fld>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5" name="Rectangle 6"/>
          <p:cNvSpPr>
            <a:spLocks noGrp="1" noChangeArrowheads="1"/>
          </p:cNvSpPr>
          <p:nvPr>
            <p:ph type="sldNum" sz="quarter" idx="12"/>
          </p:nvPr>
        </p:nvSpPr>
        <p:spPr>
          <a:ln/>
        </p:spPr>
        <p:txBody>
          <a:bodyPr/>
          <a:lstStyle>
            <a:lvl1pPr>
              <a:defRPr/>
            </a:lvl1pPr>
          </a:lstStyle>
          <a:p>
            <a:pPr>
              <a:defRPr/>
            </a:pPr>
            <a:fld id="{0FF4A107-AD20-43A8-A432-B320376A6730}"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104248893"/>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704845346"/>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140934183"/>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1603541237"/>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7282" name="Group 2"/>
          <p:cNvGrpSpPr>
            <a:grpSpLocks/>
          </p:cNvGrpSpPr>
          <p:nvPr/>
        </p:nvGrpSpPr>
        <p:grpSpPr bwMode="auto">
          <a:xfrm>
            <a:off x="0" y="2438400"/>
            <a:ext cx="9009063" cy="1052513"/>
            <a:chOff x="0" y="1536"/>
            <a:chExt cx="5675" cy="663"/>
          </a:xfrm>
        </p:grpSpPr>
        <p:grpSp>
          <p:nvGrpSpPr>
            <p:cNvPr id="97283" name="Group 3"/>
            <p:cNvGrpSpPr>
              <a:grpSpLocks/>
            </p:cNvGrpSpPr>
            <p:nvPr/>
          </p:nvGrpSpPr>
          <p:grpSpPr bwMode="auto">
            <a:xfrm>
              <a:off x="183" y="1604"/>
              <a:ext cx="448" cy="299"/>
              <a:chOff x="720" y="336"/>
              <a:chExt cx="624" cy="432"/>
            </a:xfrm>
          </p:grpSpPr>
          <p:sp>
            <p:nvSpPr>
              <p:cNvPr id="97284"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28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97286" name="Group 6"/>
            <p:cNvGrpSpPr>
              <a:grpSpLocks/>
            </p:cNvGrpSpPr>
            <p:nvPr/>
          </p:nvGrpSpPr>
          <p:grpSpPr bwMode="auto">
            <a:xfrm>
              <a:off x="261" y="1870"/>
              <a:ext cx="465" cy="299"/>
              <a:chOff x="912" y="2640"/>
              <a:chExt cx="672" cy="432"/>
            </a:xfrm>
          </p:grpSpPr>
          <p:sp>
            <p:nvSpPr>
              <p:cNvPr id="97287"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28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9728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290"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29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97292" name="Rectangle 12"/>
          <p:cNvSpPr>
            <a:spLocks noGrp="1" noChangeArrowheads="1"/>
          </p:cNvSpPr>
          <p:nvPr>
            <p:ph type="ctrTitle"/>
          </p:nvPr>
        </p:nvSpPr>
        <p:spPr>
          <a:xfrm>
            <a:off x="990600" y="1676400"/>
            <a:ext cx="7772400" cy="1462088"/>
          </a:xfrm>
        </p:spPr>
        <p:txBody>
          <a:bodyPr/>
          <a:lstStyle>
            <a:lvl1pPr>
              <a:defRPr/>
            </a:lvl1pPr>
          </a:lstStyle>
          <a:p>
            <a:pPr lvl="0"/>
            <a:r>
              <a:rPr lang="tr-TR" altLang="tr-TR" noProof="0" smtClean="0"/>
              <a:t>Asıl başlık stili için tıklatın</a:t>
            </a:r>
          </a:p>
        </p:txBody>
      </p:sp>
      <p:sp>
        <p:nvSpPr>
          <p:cNvPr id="97293"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tr-TR" altLang="tr-TR" noProof="0" smtClean="0"/>
              <a:t>Asıl alt başlık stilini düzenlemek için tıklatın</a:t>
            </a:r>
          </a:p>
        </p:txBody>
      </p:sp>
      <p:sp>
        <p:nvSpPr>
          <p:cNvPr id="97294"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tr-TR" altLang="tr-TR"/>
          </a:p>
        </p:txBody>
      </p:sp>
      <p:sp>
        <p:nvSpPr>
          <p:cNvPr id="97295"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tr-TR" altLang="tr-TR"/>
          </a:p>
        </p:txBody>
      </p:sp>
      <p:sp>
        <p:nvSpPr>
          <p:cNvPr id="97296"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8C72EA2B-E7F2-44D3-AB91-59249EED6DA5}" type="slidenum">
              <a:rPr lang="tr-TR" altLang="tr-TR"/>
              <a:pPr/>
              <a:t>‹#›</a:t>
            </a:fld>
            <a:endParaRPr lang="tr-TR" altLang="tr-TR"/>
          </a:p>
        </p:txBody>
      </p:sp>
    </p:spTree>
    <p:extLst>
      <p:ext uri="{BB962C8B-B14F-4D97-AF65-F5344CB8AC3E}">
        <p14:creationId xmlns:p14="http://schemas.microsoft.com/office/powerpoint/2010/main" val="396117241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ECFCE6E5-C219-470A-8356-CCEE87988FA1}" type="slidenum">
              <a:rPr lang="tr-TR" altLang="tr-TR"/>
              <a:pPr/>
              <a:t>‹#›</a:t>
            </a:fld>
            <a:endParaRPr lang="tr-TR" altLang="tr-TR"/>
          </a:p>
        </p:txBody>
      </p:sp>
    </p:spTree>
    <p:extLst>
      <p:ext uri="{BB962C8B-B14F-4D97-AF65-F5344CB8AC3E}">
        <p14:creationId xmlns:p14="http://schemas.microsoft.com/office/powerpoint/2010/main" val="204860990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31AEE360-D775-4A94-B025-2B2E3327AA8E}" type="slidenum">
              <a:rPr lang="tr-TR" altLang="tr-TR"/>
              <a:pPr/>
              <a:t>‹#›</a:t>
            </a:fld>
            <a:endParaRPr lang="tr-TR" altLang="tr-TR"/>
          </a:p>
        </p:txBody>
      </p:sp>
    </p:spTree>
    <p:extLst>
      <p:ext uri="{BB962C8B-B14F-4D97-AF65-F5344CB8AC3E}">
        <p14:creationId xmlns:p14="http://schemas.microsoft.com/office/powerpoint/2010/main" val="191433490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182688" y="2017713"/>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lvl1pPr>
              <a:defRPr/>
            </a:lvl1pPr>
          </a:lstStyle>
          <a:p>
            <a:endParaRPr lang="tr-TR" altLang="tr-TR"/>
          </a:p>
        </p:txBody>
      </p:sp>
      <p:sp>
        <p:nvSpPr>
          <p:cNvPr id="6" name="Footer Placeholder 5"/>
          <p:cNvSpPr>
            <a:spLocks noGrp="1"/>
          </p:cNvSpPr>
          <p:nvPr>
            <p:ph type="ftr" sz="quarter" idx="11"/>
          </p:nvPr>
        </p:nvSpPr>
        <p:spPr/>
        <p:txBody>
          <a:bodyPr/>
          <a:lstStyle>
            <a:lvl1pPr>
              <a:defRPr/>
            </a:lvl1pPr>
          </a:lstStyle>
          <a:p>
            <a:endParaRPr lang="tr-TR" altLang="tr-TR"/>
          </a:p>
        </p:txBody>
      </p:sp>
      <p:sp>
        <p:nvSpPr>
          <p:cNvPr id="7" name="Slide Number Placeholder 6"/>
          <p:cNvSpPr>
            <a:spLocks noGrp="1"/>
          </p:cNvSpPr>
          <p:nvPr>
            <p:ph type="sldNum" sz="quarter" idx="12"/>
          </p:nvPr>
        </p:nvSpPr>
        <p:spPr/>
        <p:txBody>
          <a:bodyPr/>
          <a:lstStyle>
            <a:lvl1pPr>
              <a:defRPr/>
            </a:lvl1pPr>
          </a:lstStyle>
          <a:p>
            <a:fld id="{F192943A-BD4D-4F59-98CD-21A2BC63A222}" type="slidenum">
              <a:rPr lang="tr-TR" altLang="tr-TR"/>
              <a:pPr/>
              <a:t>‹#›</a:t>
            </a:fld>
            <a:endParaRPr lang="tr-TR" altLang="tr-TR"/>
          </a:p>
        </p:txBody>
      </p:sp>
    </p:spTree>
    <p:extLst>
      <p:ext uri="{BB962C8B-B14F-4D97-AF65-F5344CB8AC3E}">
        <p14:creationId xmlns:p14="http://schemas.microsoft.com/office/powerpoint/2010/main" val="130054087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lvl1pPr>
              <a:defRPr/>
            </a:lvl1pPr>
          </a:lstStyle>
          <a:p>
            <a:endParaRPr lang="tr-TR" altLang="tr-TR"/>
          </a:p>
        </p:txBody>
      </p:sp>
      <p:sp>
        <p:nvSpPr>
          <p:cNvPr id="8" name="Footer Placeholder 7"/>
          <p:cNvSpPr>
            <a:spLocks noGrp="1"/>
          </p:cNvSpPr>
          <p:nvPr>
            <p:ph type="ftr" sz="quarter" idx="11"/>
          </p:nvPr>
        </p:nvSpPr>
        <p:spPr/>
        <p:txBody>
          <a:bodyPr/>
          <a:lstStyle>
            <a:lvl1pPr>
              <a:defRPr/>
            </a:lvl1pPr>
          </a:lstStyle>
          <a:p>
            <a:endParaRPr lang="tr-TR" altLang="tr-TR"/>
          </a:p>
        </p:txBody>
      </p:sp>
      <p:sp>
        <p:nvSpPr>
          <p:cNvPr id="9" name="Slide Number Placeholder 8"/>
          <p:cNvSpPr>
            <a:spLocks noGrp="1"/>
          </p:cNvSpPr>
          <p:nvPr>
            <p:ph type="sldNum" sz="quarter" idx="12"/>
          </p:nvPr>
        </p:nvSpPr>
        <p:spPr/>
        <p:txBody>
          <a:bodyPr/>
          <a:lstStyle>
            <a:lvl1pPr>
              <a:defRPr/>
            </a:lvl1pPr>
          </a:lstStyle>
          <a:p>
            <a:fld id="{3CC8C0AB-FC90-491B-AE47-36EA006696DC}" type="slidenum">
              <a:rPr lang="tr-TR" altLang="tr-TR"/>
              <a:pPr/>
              <a:t>‹#›</a:t>
            </a:fld>
            <a:endParaRPr lang="tr-TR" altLang="tr-TR"/>
          </a:p>
        </p:txBody>
      </p:sp>
    </p:spTree>
    <p:extLst>
      <p:ext uri="{BB962C8B-B14F-4D97-AF65-F5344CB8AC3E}">
        <p14:creationId xmlns:p14="http://schemas.microsoft.com/office/powerpoint/2010/main" val="18579475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lvl1pPr>
              <a:defRPr/>
            </a:lvl1pPr>
          </a:lstStyle>
          <a:p>
            <a:endParaRPr lang="tr-TR" altLang="tr-TR"/>
          </a:p>
        </p:txBody>
      </p:sp>
      <p:sp>
        <p:nvSpPr>
          <p:cNvPr id="4" name="Footer Placeholder 3"/>
          <p:cNvSpPr>
            <a:spLocks noGrp="1"/>
          </p:cNvSpPr>
          <p:nvPr>
            <p:ph type="ftr" sz="quarter" idx="11"/>
          </p:nvPr>
        </p:nvSpPr>
        <p:spPr/>
        <p:txBody>
          <a:bodyPr/>
          <a:lstStyle>
            <a:lvl1pPr>
              <a:defRPr/>
            </a:lvl1pPr>
          </a:lstStyle>
          <a:p>
            <a:endParaRPr lang="tr-TR" altLang="tr-TR"/>
          </a:p>
        </p:txBody>
      </p:sp>
      <p:sp>
        <p:nvSpPr>
          <p:cNvPr id="5" name="Slide Number Placeholder 4"/>
          <p:cNvSpPr>
            <a:spLocks noGrp="1"/>
          </p:cNvSpPr>
          <p:nvPr>
            <p:ph type="sldNum" sz="quarter" idx="12"/>
          </p:nvPr>
        </p:nvSpPr>
        <p:spPr/>
        <p:txBody>
          <a:bodyPr/>
          <a:lstStyle>
            <a:lvl1pPr>
              <a:defRPr/>
            </a:lvl1pPr>
          </a:lstStyle>
          <a:p>
            <a:fld id="{077E947C-B446-42FD-AD1A-5E9EF7A6590B}" type="slidenum">
              <a:rPr lang="tr-TR" altLang="tr-TR"/>
              <a:pPr/>
              <a:t>‹#›</a:t>
            </a:fld>
            <a:endParaRPr lang="tr-TR" altLang="tr-TR"/>
          </a:p>
        </p:txBody>
      </p:sp>
    </p:spTree>
    <p:extLst>
      <p:ext uri="{BB962C8B-B14F-4D97-AF65-F5344CB8AC3E}">
        <p14:creationId xmlns:p14="http://schemas.microsoft.com/office/powerpoint/2010/main" val="4109127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242AF21-76B1-4BF0-A7E3-C234025D1EA7}" type="datetime1">
              <a:rPr lang="tr-TR">
                <a:solidFill>
                  <a:srgbClr val="000000"/>
                </a:solidFill>
              </a:rPr>
              <a:pPr>
                <a:defRPr/>
              </a:pPr>
              <a:t>26.12.2015</a:t>
            </a:fld>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4" name="Rectangle 6"/>
          <p:cNvSpPr>
            <a:spLocks noGrp="1" noChangeArrowheads="1"/>
          </p:cNvSpPr>
          <p:nvPr>
            <p:ph type="sldNum" sz="quarter" idx="12"/>
          </p:nvPr>
        </p:nvSpPr>
        <p:spPr>
          <a:ln/>
        </p:spPr>
        <p:txBody>
          <a:bodyPr/>
          <a:lstStyle>
            <a:lvl1pPr>
              <a:defRPr/>
            </a:lvl1pPr>
          </a:lstStyle>
          <a:p>
            <a:pPr>
              <a:defRPr/>
            </a:pPr>
            <a:fld id="{37F08F89-0BB8-4545-B354-1D06FC4AE080}"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r-TR" altLang="tr-TR"/>
          </a:p>
        </p:txBody>
      </p:sp>
      <p:sp>
        <p:nvSpPr>
          <p:cNvPr id="3" name="Footer Placeholder 2"/>
          <p:cNvSpPr>
            <a:spLocks noGrp="1"/>
          </p:cNvSpPr>
          <p:nvPr>
            <p:ph type="ftr" sz="quarter" idx="11"/>
          </p:nvPr>
        </p:nvSpPr>
        <p:spPr/>
        <p:txBody>
          <a:bodyPr/>
          <a:lstStyle>
            <a:lvl1pPr>
              <a:defRPr/>
            </a:lvl1pPr>
          </a:lstStyle>
          <a:p>
            <a:endParaRPr lang="tr-TR" altLang="tr-TR"/>
          </a:p>
        </p:txBody>
      </p:sp>
      <p:sp>
        <p:nvSpPr>
          <p:cNvPr id="4" name="Slide Number Placeholder 3"/>
          <p:cNvSpPr>
            <a:spLocks noGrp="1"/>
          </p:cNvSpPr>
          <p:nvPr>
            <p:ph type="sldNum" sz="quarter" idx="12"/>
          </p:nvPr>
        </p:nvSpPr>
        <p:spPr/>
        <p:txBody>
          <a:bodyPr/>
          <a:lstStyle>
            <a:lvl1pPr>
              <a:defRPr/>
            </a:lvl1pPr>
          </a:lstStyle>
          <a:p>
            <a:fld id="{1CE60B35-8035-4186-90CB-27F88419B058}" type="slidenum">
              <a:rPr lang="tr-TR" altLang="tr-TR"/>
              <a:pPr/>
              <a:t>‹#›</a:t>
            </a:fld>
            <a:endParaRPr lang="tr-TR" altLang="tr-TR"/>
          </a:p>
        </p:txBody>
      </p:sp>
    </p:spTree>
    <p:extLst>
      <p:ext uri="{BB962C8B-B14F-4D97-AF65-F5344CB8AC3E}">
        <p14:creationId xmlns:p14="http://schemas.microsoft.com/office/powerpoint/2010/main" val="332059346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tr-TR" altLang="tr-TR"/>
          </a:p>
        </p:txBody>
      </p:sp>
      <p:sp>
        <p:nvSpPr>
          <p:cNvPr id="6" name="Footer Placeholder 5"/>
          <p:cNvSpPr>
            <a:spLocks noGrp="1"/>
          </p:cNvSpPr>
          <p:nvPr>
            <p:ph type="ftr" sz="quarter" idx="11"/>
          </p:nvPr>
        </p:nvSpPr>
        <p:spPr/>
        <p:txBody>
          <a:bodyPr/>
          <a:lstStyle>
            <a:lvl1pPr>
              <a:defRPr/>
            </a:lvl1pPr>
          </a:lstStyle>
          <a:p>
            <a:endParaRPr lang="tr-TR" altLang="tr-TR"/>
          </a:p>
        </p:txBody>
      </p:sp>
      <p:sp>
        <p:nvSpPr>
          <p:cNvPr id="7" name="Slide Number Placeholder 6"/>
          <p:cNvSpPr>
            <a:spLocks noGrp="1"/>
          </p:cNvSpPr>
          <p:nvPr>
            <p:ph type="sldNum" sz="quarter" idx="12"/>
          </p:nvPr>
        </p:nvSpPr>
        <p:spPr/>
        <p:txBody>
          <a:bodyPr/>
          <a:lstStyle>
            <a:lvl1pPr>
              <a:defRPr/>
            </a:lvl1pPr>
          </a:lstStyle>
          <a:p>
            <a:fld id="{300742EE-4DCA-48B2-A1CC-0E16F711A39E}" type="slidenum">
              <a:rPr lang="tr-TR" altLang="tr-TR"/>
              <a:pPr/>
              <a:t>‹#›</a:t>
            </a:fld>
            <a:endParaRPr lang="tr-TR" altLang="tr-TR"/>
          </a:p>
        </p:txBody>
      </p:sp>
    </p:spTree>
    <p:extLst>
      <p:ext uri="{BB962C8B-B14F-4D97-AF65-F5344CB8AC3E}">
        <p14:creationId xmlns:p14="http://schemas.microsoft.com/office/powerpoint/2010/main" val="95334422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tr-TR" altLang="tr-TR"/>
          </a:p>
        </p:txBody>
      </p:sp>
      <p:sp>
        <p:nvSpPr>
          <p:cNvPr id="6" name="Footer Placeholder 5"/>
          <p:cNvSpPr>
            <a:spLocks noGrp="1"/>
          </p:cNvSpPr>
          <p:nvPr>
            <p:ph type="ftr" sz="quarter" idx="11"/>
          </p:nvPr>
        </p:nvSpPr>
        <p:spPr/>
        <p:txBody>
          <a:bodyPr/>
          <a:lstStyle>
            <a:lvl1pPr>
              <a:defRPr/>
            </a:lvl1pPr>
          </a:lstStyle>
          <a:p>
            <a:endParaRPr lang="tr-TR" altLang="tr-TR"/>
          </a:p>
        </p:txBody>
      </p:sp>
      <p:sp>
        <p:nvSpPr>
          <p:cNvPr id="7" name="Slide Number Placeholder 6"/>
          <p:cNvSpPr>
            <a:spLocks noGrp="1"/>
          </p:cNvSpPr>
          <p:nvPr>
            <p:ph type="sldNum" sz="quarter" idx="12"/>
          </p:nvPr>
        </p:nvSpPr>
        <p:spPr/>
        <p:txBody>
          <a:bodyPr/>
          <a:lstStyle>
            <a:lvl1pPr>
              <a:defRPr/>
            </a:lvl1pPr>
          </a:lstStyle>
          <a:p>
            <a:fld id="{19B751E1-5F7C-486D-BADA-ECF36404D9E3}" type="slidenum">
              <a:rPr lang="tr-TR" altLang="tr-TR"/>
              <a:pPr/>
              <a:t>‹#›</a:t>
            </a:fld>
            <a:endParaRPr lang="tr-TR" altLang="tr-TR"/>
          </a:p>
        </p:txBody>
      </p:sp>
    </p:spTree>
    <p:extLst>
      <p:ext uri="{BB962C8B-B14F-4D97-AF65-F5344CB8AC3E}">
        <p14:creationId xmlns:p14="http://schemas.microsoft.com/office/powerpoint/2010/main" val="23895070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522D3ADC-4528-44D2-8CDC-AFF8432B82ED}" type="slidenum">
              <a:rPr lang="tr-TR" altLang="tr-TR"/>
              <a:pPr/>
              <a:t>‹#›</a:t>
            </a:fld>
            <a:endParaRPr lang="tr-TR" altLang="tr-TR"/>
          </a:p>
        </p:txBody>
      </p:sp>
    </p:spTree>
    <p:extLst>
      <p:ext uri="{BB962C8B-B14F-4D97-AF65-F5344CB8AC3E}">
        <p14:creationId xmlns:p14="http://schemas.microsoft.com/office/powerpoint/2010/main" val="116220959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39454DDE-096D-4E34-B7E9-F1305A741E9A}" type="slidenum">
              <a:rPr lang="tr-TR" altLang="tr-TR"/>
              <a:pPr/>
              <a:t>‹#›</a:t>
            </a:fld>
            <a:endParaRPr lang="tr-TR" altLang="tr-TR"/>
          </a:p>
        </p:txBody>
      </p:sp>
    </p:spTree>
    <p:extLst>
      <p:ext uri="{BB962C8B-B14F-4D97-AF65-F5344CB8AC3E}">
        <p14:creationId xmlns:p14="http://schemas.microsoft.com/office/powerpoint/2010/main" val="388469640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a:xfrm>
            <a:off x="1162050" y="6243638"/>
            <a:ext cx="1905000" cy="457200"/>
          </a:xfrm>
        </p:spPr>
        <p:txBody>
          <a:bodyPr/>
          <a:lstStyle>
            <a:lvl1pPr>
              <a:defRPr/>
            </a:lvl1pPr>
          </a:lstStyle>
          <a:p>
            <a:endParaRPr lang="tr-TR" altLang="tr-TR"/>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tr-TR" altLang="tr-TR"/>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C4B6BB9C-4105-4424-BFB7-27F87281A278}" type="slidenum">
              <a:rPr lang="tr-TR" altLang="tr-TR"/>
              <a:pPr/>
              <a:t>‹#›</a:t>
            </a:fld>
            <a:endParaRPr lang="tr-TR" altLang="tr-TR"/>
          </a:p>
        </p:txBody>
      </p:sp>
    </p:spTree>
    <p:extLst>
      <p:ext uri="{BB962C8B-B14F-4D97-AF65-F5344CB8AC3E}">
        <p14:creationId xmlns:p14="http://schemas.microsoft.com/office/powerpoint/2010/main" val="330291929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Date Placeholder 2"/>
          <p:cNvSpPr>
            <a:spLocks noGrp="1"/>
          </p:cNvSpPr>
          <p:nvPr>
            <p:ph type="dt" sz="half" idx="10"/>
          </p:nvPr>
        </p:nvSpPr>
        <p:spPr>
          <a:xfrm>
            <a:off x="1162050" y="6243638"/>
            <a:ext cx="1905000" cy="457200"/>
          </a:xfrm>
        </p:spPr>
        <p:txBody>
          <a:bodyPr/>
          <a:lstStyle>
            <a:lvl1pPr>
              <a:defRPr/>
            </a:lvl1pPr>
          </a:lstStyle>
          <a:p>
            <a:endParaRPr lang="tr-TR" altLang="tr-TR"/>
          </a:p>
        </p:txBody>
      </p:sp>
      <p:sp>
        <p:nvSpPr>
          <p:cNvPr id="4" name="Footer Placeholder 3"/>
          <p:cNvSpPr>
            <a:spLocks noGrp="1"/>
          </p:cNvSpPr>
          <p:nvPr>
            <p:ph type="ftr" sz="quarter" idx="11"/>
          </p:nvPr>
        </p:nvSpPr>
        <p:spPr>
          <a:xfrm>
            <a:off x="3657600" y="6243638"/>
            <a:ext cx="2895600" cy="457200"/>
          </a:xfrm>
        </p:spPr>
        <p:txBody>
          <a:bodyPr/>
          <a:lstStyle>
            <a:lvl1pPr>
              <a:defRPr/>
            </a:lvl1pPr>
          </a:lstStyle>
          <a:p>
            <a:endParaRPr lang="tr-TR" altLang="tr-TR"/>
          </a:p>
        </p:txBody>
      </p:sp>
      <p:sp>
        <p:nvSpPr>
          <p:cNvPr id="5" name="Slide Number Placeholder 4"/>
          <p:cNvSpPr>
            <a:spLocks noGrp="1"/>
          </p:cNvSpPr>
          <p:nvPr>
            <p:ph type="sldNum" sz="quarter" idx="12"/>
          </p:nvPr>
        </p:nvSpPr>
        <p:spPr>
          <a:xfrm>
            <a:off x="7042150" y="6243638"/>
            <a:ext cx="1905000" cy="457200"/>
          </a:xfrm>
        </p:spPr>
        <p:txBody>
          <a:bodyPr/>
          <a:lstStyle>
            <a:lvl1pPr>
              <a:defRPr/>
            </a:lvl1pPr>
          </a:lstStyle>
          <a:p>
            <a:fld id="{30298B87-C30E-45C7-B1F5-E2BB2ABC593E}" type="slidenum">
              <a:rPr lang="tr-TR" altLang="tr-TR"/>
              <a:pPr/>
              <a:t>‹#›</a:t>
            </a:fld>
            <a:endParaRPr lang="tr-TR" altLang="tr-TR"/>
          </a:p>
        </p:txBody>
      </p:sp>
    </p:spTree>
    <p:extLst>
      <p:ext uri="{BB962C8B-B14F-4D97-AF65-F5344CB8AC3E}">
        <p14:creationId xmlns:p14="http://schemas.microsoft.com/office/powerpoint/2010/main" val="231957067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tr-TR"/>
          </a:p>
        </p:txBody>
      </p:sp>
      <p:sp>
        <p:nvSpPr>
          <p:cNvPr id="3" name="SmartArt Placeholder 2"/>
          <p:cNvSpPr>
            <a:spLocks noGrp="1"/>
          </p:cNvSpPr>
          <p:nvPr>
            <p:ph type="dgm" idx="1"/>
          </p:nvPr>
        </p:nvSpPr>
        <p:spPr>
          <a:xfrm>
            <a:off x="1182688" y="2017713"/>
            <a:ext cx="7772400" cy="4114800"/>
          </a:xfrm>
        </p:spPr>
        <p:txBody>
          <a:bodyPr/>
          <a:lstStyle/>
          <a:p>
            <a:endParaRPr lang="tr-TR"/>
          </a:p>
        </p:txBody>
      </p:sp>
      <p:sp>
        <p:nvSpPr>
          <p:cNvPr id="4" name="Date Placeholder 3"/>
          <p:cNvSpPr>
            <a:spLocks noGrp="1"/>
          </p:cNvSpPr>
          <p:nvPr>
            <p:ph type="dt" sz="half" idx="10"/>
          </p:nvPr>
        </p:nvSpPr>
        <p:spPr>
          <a:xfrm>
            <a:off x="1162050" y="6243638"/>
            <a:ext cx="1905000" cy="457200"/>
          </a:xfrm>
        </p:spPr>
        <p:txBody>
          <a:bodyPr/>
          <a:lstStyle>
            <a:lvl1pPr>
              <a:defRPr/>
            </a:lvl1pPr>
          </a:lstStyle>
          <a:p>
            <a:endParaRPr lang="tr-TR" altLang="tr-TR"/>
          </a:p>
        </p:txBody>
      </p:sp>
      <p:sp>
        <p:nvSpPr>
          <p:cNvPr id="5" name="Footer Placeholder 4"/>
          <p:cNvSpPr>
            <a:spLocks noGrp="1"/>
          </p:cNvSpPr>
          <p:nvPr>
            <p:ph type="ftr" sz="quarter" idx="11"/>
          </p:nvPr>
        </p:nvSpPr>
        <p:spPr>
          <a:xfrm>
            <a:off x="3657600" y="6243638"/>
            <a:ext cx="2895600" cy="457200"/>
          </a:xfrm>
        </p:spPr>
        <p:txBody>
          <a:bodyPr/>
          <a:lstStyle>
            <a:lvl1pPr>
              <a:defRPr/>
            </a:lvl1pPr>
          </a:lstStyle>
          <a:p>
            <a:endParaRPr lang="tr-TR" altLang="tr-TR"/>
          </a:p>
        </p:txBody>
      </p:sp>
      <p:sp>
        <p:nvSpPr>
          <p:cNvPr id="6" name="Slide Number Placeholder 5"/>
          <p:cNvSpPr>
            <a:spLocks noGrp="1"/>
          </p:cNvSpPr>
          <p:nvPr>
            <p:ph type="sldNum" sz="quarter" idx="12"/>
          </p:nvPr>
        </p:nvSpPr>
        <p:spPr>
          <a:xfrm>
            <a:off x="7042150" y="6243638"/>
            <a:ext cx="1905000" cy="457200"/>
          </a:xfrm>
        </p:spPr>
        <p:txBody>
          <a:bodyPr/>
          <a:lstStyle>
            <a:lvl1pPr>
              <a:defRPr/>
            </a:lvl1pPr>
          </a:lstStyle>
          <a:p>
            <a:fld id="{942DD3B1-381F-4EEB-A42D-4103DA76F39E}" type="slidenum">
              <a:rPr lang="tr-TR" altLang="tr-TR"/>
              <a:pPr/>
              <a:t>‹#›</a:t>
            </a:fld>
            <a:endParaRPr lang="tr-TR" altLang="tr-TR"/>
          </a:p>
        </p:txBody>
      </p:sp>
    </p:spTree>
    <p:extLst>
      <p:ext uri="{BB962C8B-B14F-4D97-AF65-F5344CB8AC3E}">
        <p14:creationId xmlns:p14="http://schemas.microsoft.com/office/powerpoint/2010/main" val="41891988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373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tr-TR" altLang="tr-TR" noProof="0" smtClean="0"/>
              <a:t>Click to edit Master title style</a:t>
            </a:r>
          </a:p>
        </p:txBody>
      </p:sp>
      <p:sp>
        <p:nvSpPr>
          <p:cNvPr id="7373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tr-TR" altLang="tr-TR" noProof="0" smtClean="0"/>
              <a:t>Click to edit Master subtitle style</a:t>
            </a:r>
          </a:p>
        </p:txBody>
      </p:sp>
      <p:sp>
        <p:nvSpPr>
          <p:cNvPr id="73732"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733" name="Rectangle 5"/>
          <p:cNvSpPr>
            <a:spLocks noGrp="1" noChangeArrowheads="1"/>
          </p:cNvSpPr>
          <p:nvPr>
            <p:ph type="ftr" sz="quarter" idx="3"/>
          </p:nvPr>
        </p:nvSpPr>
        <p:spPr/>
        <p:txBody>
          <a:bodyPr/>
          <a:lstStyle>
            <a:lvl1pPr>
              <a:defRPr/>
            </a:lvl1pPr>
          </a:lstStyle>
          <a:p>
            <a:endParaRPr lang="tr-TR" altLang="tr-TR"/>
          </a:p>
        </p:txBody>
      </p:sp>
      <p:sp>
        <p:nvSpPr>
          <p:cNvPr id="73734" name="Rectangle 6"/>
          <p:cNvSpPr>
            <a:spLocks noGrp="1" noChangeArrowheads="1"/>
          </p:cNvSpPr>
          <p:nvPr>
            <p:ph type="sldNum" sz="quarter" idx="4"/>
          </p:nvPr>
        </p:nvSpPr>
        <p:spPr/>
        <p:txBody>
          <a:bodyPr/>
          <a:lstStyle>
            <a:lvl1pPr>
              <a:defRPr/>
            </a:lvl1pPr>
          </a:lstStyle>
          <a:p>
            <a:fld id="{F9EB6525-FDF9-475F-B66B-861C463BC73C}" type="slidenum">
              <a:rPr lang="tr-TR" altLang="tr-TR"/>
              <a:pPr/>
              <a:t>‹#›</a:t>
            </a:fld>
            <a:endParaRPr lang="tr-TR" altLang="tr-TR"/>
          </a:p>
        </p:txBody>
      </p:sp>
      <p:sp>
        <p:nvSpPr>
          <p:cNvPr id="73735" name="Rectangle 7"/>
          <p:cNvSpPr>
            <a:spLocks noGrp="1" noChangeArrowheads="1"/>
          </p:cNvSpPr>
          <p:nvPr>
            <p:ph type="dt" sz="quarter" idx="2"/>
          </p:nvPr>
        </p:nvSpPr>
        <p:spPr/>
        <p:txBody>
          <a:bodyPr/>
          <a:lstStyle>
            <a:lvl1pPr>
              <a:defRPr/>
            </a:lvl1pPr>
          </a:lstStyle>
          <a:p>
            <a:endParaRPr lang="tr-TR" altLang="tr-TR"/>
          </a:p>
        </p:txBody>
      </p:sp>
    </p:spTree>
    <p:extLst>
      <p:ext uri="{BB962C8B-B14F-4D97-AF65-F5344CB8AC3E}">
        <p14:creationId xmlns:p14="http://schemas.microsoft.com/office/powerpoint/2010/main" val="1771409643"/>
      </p:ext>
    </p:extLst>
  </p:cSld>
  <p:clrMapOvr>
    <a:masterClrMapping/>
  </p:clrMapOvr>
  <p:transition spd="slow"/>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FD7CE2E7-E1E1-4CC7-8103-9390F6F12F91}" type="slidenum">
              <a:rPr lang="tr-TR" altLang="tr-TR"/>
              <a:pPr/>
              <a:t>‹#›</a:t>
            </a:fld>
            <a:endParaRPr lang="tr-TR" altLang="tr-TR"/>
          </a:p>
        </p:txBody>
      </p:sp>
    </p:spTree>
    <p:extLst>
      <p:ext uri="{BB962C8B-B14F-4D97-AF65-F5344CB8AC3E}">
        <p14:creationId xmlns:p14="http://schemas.microsoft.com/office/powerpoint/2010/main" val="272253220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fld id="{A4222B8C-9A85-4F7B-A827-C4E23850972C}" type="datetime1">
              <a:rPr lang="tr-TR">
                <a:solidFill>
                  <a:srgbClr val="EAEAEA"/>
                </a:solidFill>
              </a:rPr>
              <a:pPr>
                <a:defRPr/>
              </a:pPr>
              <a:t>26.12.2015</a:t>
            </a:fld>
            <a:endParaRPr lang="tr-TR">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r>
              <a:rPr lang="tr-TR">
                <a:solidFill>
                  <a:srgbClr val="EAEAEA"/>
                </a:solidFill>
              </a:rPr>
              <a:t>Prof.Dr. Ahmet SALTIK</a:t>
            </a:r>
          </a:p>
        </p:txBody>
      </p:sp>
      <p:sp>
        <p:nvSpPr>
          <p:cNvPr id="6" name="Rectangle 70"/>
          <p:cNvSpPr>
            <a:spLocks noGrp="1" noChangeArrowheads="1"/>
          </p:cNvSpPr>
          <p:nvPr>
            <p:ph type="sldNum" sz="quarter" idx="12"/>
          </p:nvPr>
        </p:nvSpPr>
        <p:spPr>
          <a:ln/>
        </p:spPr>
        <p:txBody>
          <a:bodyPr/>
          <a:lstStyle>
            <a:lvl1pPr>
              <a:defRPr/>
            </a:lvl1pPr>
          </a:lstStyle>
          <a:p>
            <a:pPr>
              <a:defRPr/>
            </a:pPr>
            <a:fld id="{B5D544CE-ED70-4547-A615-518B9E4EA1EF}" type="slidenum">
              <a:rPr lang="tr-TR">
                <a:solidFill>
                  <a:srgbClr val="EAEAEA"/>
                </a:solidFill>
              </a:rPr>
              <a:pPr>
                <a:defRPr/>
              </a:pPr>
              <a:t>‹#›</a:t>
            </a:fld>
            <a:endParaRPr lang="tr-TR">
              <a:solidFill>
                <a:srgbClr val="EAEAEA"/>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CEA80F9-CA80-49F4-8BA9-BA7043E3FF54}" type="datetime1">
              <a:rPr lang="tr-TR">
                <a:solidFill>
                  <a:srgbClr val="000000"/>
                </a:solidFill>
              </a:rPr>
              <a:pPr>
                <a:defRPr/>
              </a:pPr>
              <a:t>26.12.2015</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6"/>
          <p:cNvSpPr>
            <a:spLocks noGrp="1" noChangeArrowheads="1"/>
          </p:cNvSpPr>
          <p:nvPr>
            <p:ph type="sldNum" sz="quarter" idx="12"/>
          </p:nvPr>
        </p:nvSpPr>
        <p:spPr>
          <a:ln/>
        </p:spPr>
        <p:txBody>
          <a:bodyPr/>
          <a:lstStyle>
            <a:lvl1pPr>
              <a:defRPr/>
            </a:lvl1pPr>
          </a:lstStyle>
          <a:p>
            <a:pPr>
              <a:defRPr/>
            </a:pPr>
            <a:fld id="{786A578A-BBE5-4956-8714-45CAFB1EE8D5}"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B9416107-3C64-401B-B5F7-1F3BA1B7DBF1}" type="slidenum">
              <a:rPr lang="tr-TR" altLang="tr-TR"/>
              <a:pPr/>
              <a:t>‹#›</a:t>
            </a:fld>
            <a:endParaRPr lang="tr-TR" altLang="tr-TR"/>
          </a:p>
        </p:txBody>
      </p:sp>
    </p:spTree>
    <p:extLst>
      <p:ext uri="{BB962C8B-B14F-4D97-AF65-F5344CB8AC3E}">
        <p14:creationId xmlns:p14="http://schemas.microsoft.com/office/powerpoint/2010/main" val="2463741631"/>
      </p:ext>
    </p:extLst>
  </p:cSld>
  <p:clrMapOvr>
    <a:masterClrMapping/>
  </p:clrMapOvr>
  <p:transition spd="slow"/>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905000"/>
            <a:ext cx="40386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05000"/>
            <a:ext cx="40386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lvl1pPr>
              <a:defRPr/>
            </a:lvl1pPr>
          </a:lstStyle>
          <a:p>
            <a:endParaRPr lang="tr-TR" altLang="tr-TR"/>
          </a:p>
        </p:txBody>
      </p:sp>
      <p:sp>
        <p:nvSpPr>
          <p:cNvPr id="6" name="Footer Placeholder 5"/>
          <p:cNvSpPr>
            <a:spLocks noGrp="1"/>
          </p:cNvSpPr>
          <p:nvPr>
            <p:ph type="ftr" sz="quarter" idx="11"/>
          </p:nvPr>
        </p:nvSpPr>
        <p:spPr/>
        <p:txBody>
          <a:bodyPr/>
          <a:lstStyle>
            <a:lvl1pPr>
              <a:defRPr/>
            </a:lvl1pPr>
          </a:lstStyle>
          <a:p>
            <a:endParaRPr lang="tr-TR" altLang="tr-TR"/>
          </a:p>
        </p:txBody>
      </p:sp>
      <p:sp>
        <p:nvSpPr>
          <p:cNvPr id="7" name="Slide Number Placeholder 6"/>
          <p:cNvSpPr>
            <a:spLocks noGrp="1"/>
          </p:cNvSpPr>
          <p:nvPr>
            <p:ph type="sldNum" sz="quarter" idx="12"/>
          </p:nvPr>
        </p:nvSpPr>
        <p:spPr/>
        <p:txBody>
          <a:bodyPr/>
          <a:lstStyle>
            <a:lvl1pPr>
              <a:defRPr/>
            </a:lvl1pPr>
          </a:lstStyle>
          <a:p>
            <a:fld id="{05289DC3-1A77-487B-8EEC-3660E970F5A5}" type="slidenum">
              <a:rPr lang="tr-TR" altLang="tr-TR"/>
              <a:pPr/>
              <a:t>‹#›</a:t>
            </a:fld>
            <a:endParaRPr lang="tr-TR" altLang="tr-TR"/>
          </a:p>
        </p:txBody>
      </p:sp>
    </p:spTree>
    <p:extLst>
      <p:ext uri="{BB962C8B-B14F-4D97-AF65-F5344CB8AC3E}">
        <p14:creationId xmlns:p14="http://schemas.microsoft.com/office/powerpoint/2010/main" val="1570817675"/>
      </p:ext>
    </p:extLst>
  </p:cSld>
  <p:clrMapOvr>
    <a:masterClrMapping/>
  </p:clrMapOvr>
  <p:transition spd="slow"/>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lvl1pPr>
              <a:defRPr/>
            </a:lvl1pPr>
          </a:lstStyle>
          <a:p>
            <a:endParaRPr lang="tr-TR" altLang="tr-TR"/>
          </a:p>
        </p:txBody>
      </p:sp>
      <p:sp>
        <p:nvSpPr>
          <p:cNvPr id="8" name="Footer Placeholder 7"/>
          <p:cNvSpPr>
            <a:spLocks noGrp="1"/>
          </p:cNvSpPr>
          <p:nvPr>
            <p:ph type="ftr" sz="quarter" idx="11"/>
          </p:nvPr>
        </p:nvSpPr>
        <p:spPr/>
        <p:txBody>
          <a:bodyPr/>
          <a:lstStyle>
            <a:lvl1pPr>
              <a:defRPr/>
            </a:lvl1pPr>
          </a:lstStyle>
          <a:p>
            <a:endParaRPr lang="tr-TR" altLang="tr-TR"/>
          </a:p>
        </p:txBody>
      </p:sp>
      <p:sp>
        <p:nvSpPr>
          <p:cNvPr id="9" name="Slide Number Placeholder 8"/>
          <p:cNvSpPr>
            <a:spLocks noGrp="1"/>
          </p:cNvSpPr>
          <p:nvPr>
            <p:ph type="sldNum" sz="quarter" idx="12"/>
          </p:nvPr>
        </p:nvSpPr>
        <p:spPr/>
        <p:txBody>
          <a:bodyPr/>
          <a:lstStyle>
            <a:lvl1pPr>
              <a:defRPr/>
            </a:lvl1pPr>
          </a:lstStyle>
          <a:p>
            <a:fld id="{A7621279-935E-4DD7-A320-D5BF568A6FF4}" type="slidenum">
              <a:rPr lang="tr-TR" altLang="tr-TR"/>
              <a:pPr/>
              <a:t>‹#›</a:t>
            </a:fld>
            <a:endParaRPr lang="tr-TR" altLang="tr-TR"/>
          </a:p>
        </p:txBody>
      </p:sp>
    </p:spTree>
    <p:extLst>
      <p:ext uri="{BB962C8B-B14F-4D97-AF65-F5344CB8AC3E}">
        <p14:creationId xmlns:p14="http://schemas.microsoft.com/office/powerpoint/2010/main" val="3862907579"/>
      </p:ext>
    </p:extLst>
  </p:cSld>
  <p:clrMapOvr>
    <a:masterClrMapping/>
  </p:clrMapOvr>
  <p:transition spd="slow"/>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lvl1pPr>
              <a:defRPr/>
            </a:lvl1pPr>
          </a:lstStyle>
          <a:p>
            <a:endParaRPr lang="tr-TR" altLang="tr-TR"/>
          </a:p>
        </p:txBody>
      </p:sp>
      <p:sp>
        <p:nvSpPr>
          <p:cNvPr id="4" name="Footer Placeholder 3"/>
          <p:cNvSpPr>
            <a:spLocks noGrp="1"/>
          </p:cNvSpPr>
          <p:nvPr>
            <p:ph type="ftr" sz="quarter" idx="11"/>
          </p:nvPr>
        </p:nvSpPr>
        <p:spPr/>
        <p:txBody>
          <a:bodyPr/>
          <a:lstStyle>
            <a:lvl1pPr>
              <a:defRPr/>
            </a:lvl1pPr>
          </a:lstStyle>
          <a:p>
            <a:endParaRPr lang="tr-TR" altLang="tr-TR"/>
          </a:p>
        </p:txBody>
      </p:sp>
      <p:sp>
        <p:nvSpPr>
          <p:cNvPr id="5" name="Slide Number Placeholder 4"/>
          <p:cNvSpPr>
            <a:spLocks noGrp="1"/>
          </p:cNvSpPr>
          <p:nvPr>
            <p:ph type="sldNum" sz="quarter" idx="12"/>
          </p:nvPr>
        </p:nvSpPr>
        <p:spPr/>
        <p:txBody>
          <a:bodyPr/>
          <a:lstStyle>
            <a:lvl1pPr>
              <a:defRPr/>
            </a:lvl1pPr>
          </a:lstStyle>
          <a:p>
            <a:fld id="{1BF2272F-1FC3-4D1B-B962-B59E39BAAEE0}" type="slidenum">
              <a:rPr lang="tr-TR" altLang="tr-TR"/>
              <a:pPr/>
              <a:t>‹#›</a:t>
            </a:fld>
            <a:endParaRPr lang="tr-TR" altLang="tr-TR"/>
          </a:p>
        </p:txBody>
      </p:sp>
    </p:spTree>
    <p:extLst>
      <p:ext uri="{BB962C8B-B14F-4D97-AF65-F5344CB8AC3E}">
        <p14:creationId xmlns:p14="http://schemas.microsoft.com/office/powerpoint/2010/main" val="588562809"/>
      </p:ext>
    </p:extLst>
  </p:cSld>
  <p:clrMapOvr>
    <a:masterClrMapping/>
  </p:clrMapOvr>
  <p:transition spd="slow"/>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r-TR" altLang="tr-TR"/>
          </a:p>
        </p:txBody>
      </p:sp>
      <p:sp>
        <p:nvSpPr>
          <p:cNvPr id="3" name="Footer Placeholder 2"/>
          <p:cNvSpPr>
            <a:spLocks noGrp="1"/>
          </p:cNvSpPr>
          <p:nvPr>
            <p:ph type="ftr" sz="quarter" idx="11"/>
          </p:nvPr>
        </p:nvSpPr>
        <p:spPr/>
        <p:txBody>
          <a:bodyPr/>
          <a:lstStyle>
            <a:lvl1pPr>
              <a:defRPr/>
            </a:lvl1pPr>
          </a:lstStyle>
          <a:p>
            <a:endParaRPr lang="tr-TR" altLang="tr-TR"/>
          </a:p>
        </p:txBody>
      </p:sp>
      <p:sp>
        <p:nvSpPr>
          <p:cNvPr id="4" name="Slide Number Placeholder 3"/>
          <p:cNvSpPr>
            <a:spLocks noGrp="1"/>
          </p:cNvSpPr>
          <p:nvPr>
            <p:ph type="sldNum" sz="quarter" idx="12"/>
          </p:nvPr>
        </p:nvSpPr>
        <p:spPr/>
        <p:txBody>
          <a:bodyPr/>
          <a:lstStyle>
            <a:lvl1pPr>
              <a:defRPr/>
            </a:lvl1pPr>
          </a:lstStyle>
          <a:p>
            <a:fld id="{49650E98-E06D-49D9-90C8-1092D1211FB6}" type="slidenum">
              <a:rPr lang="tr-TR" altLang="tr-TR"/>
              <a:pPr/>
              <a:t>‹#›</a:t>
            </a:fld>
            <a:endParaRPr lang="tr-TR" altLang="tr-TR"/>
          </a:p>
        </p:txBody>
      </p:sp>
    </p:spTree>
    <p:extLst>
      <p:ext uri="{BB962C8B-B14F-4D97-AF65-F5344CB8AC3E}">
        <p14:creationId xmlns:p14="http://schemas.microsoft.com/office/powerpoint/2010/main" val="494985561"/>
      </p:ext>
    </p:extLst>
  </p:cSld>
  <p:clrMapOvr>
    <a:masterClrMapping/>
  </p:clrMapOvr>
  <p:transition spd="slow"/>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tr-TR" altLang="tr-TR"/>
          </a:p>
        </p:txBody>
      </p:sp>
      <p:sp>
        <p:nvSpPr>
          <p:cNvPr id="6" name="Footer Placeholder 5"/>
          <p:cNvSpPr>
            <a:spLocks noGrp="1"/>
          </p:cNvSpPr>
          <p:nvPr>
            <p:ph type="ftr" sz="quarter" idx="11"/>
          </p:nvPr>
        </p:nvSpPr>
        <p:spPr/>
        <p:txBody>
          <a:bodyPr/>
          <a:lstStyle>
            <a:lvl1pPr>
              <a:defRPr/>
            </a:lvl1pPr>
          </a:lstStyle>
          <a:p>
            <a:endParaRPr lang="tr-TR" altLang="tr-TR"/>
          </a:p>
        </p:txBody>
      </p:sp>
      <p:sp>
        <p:nvSpPr>
          <p:cNvPr id="7" name="Slide Number Placeholder 6"/>
          <p:cNvSpPr>
            <a:spLocks noGrp="1"/>
          </p:cNvSpPr>
          <p:nvPr>
            <p:ph type="sldNum" sz="quarter" idx="12"/>
          </p:nvPr>
        </p:nvSpPr>
        <p:spPr/>
        <p:txBody>
          <a:bodyPr/>
          <a:lstStyle>
            <a:lvl1pPr>
              <a:defRPr/>
            </a:lvl1pPr>
          </a:lstStyle>
          <a:p>
            <a:fld id="{72915012-23AC-4124-A2CC-2172B3A4BA85}" type="slidenum">
              <a:rPr lang="tr-TR" altLang="tr-TR"/>
              <a:pPr/>
              <a:t>‹#›</a:t>
            </a:fld>
            <a:endParaRPr lang="tr-TR" altLang="tr-TR"/>
          </a:p>
        </p:txBody>
      </p:sp>
    </p:spTree>
    <p:extLst>
      <p:ext uri="{BB962C8B-B14F-4D97-AF65-F5344CB8AC3E}">
        <p14:creationId xmlns:p14="http://schemas.microsoft.com/office/powerpoint/2010/main" val="2574946795"/>
      </p:ext>
    </p:extLst>
  </p:cSld>
  <p:clrMapOvr>
    <a:masterClrMapping/>
  </p:clrMapOvr>
  <p:transition spd="slow"/>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tr-TR" altLang="tr-TR"/>
          </a:p>
        </p:txBody>
      </p:sp>
      <p:sp>
        <p:nvSpPr>
          <p:cNvPr id="6" name="Footer Placeholder 5"/>
          <p:cNvSpPr>
            <a:spLocks noGrp="1"/>
          </p:cNvSpPr>
          <p:nvPr>
            <p:ph type="ftr" sz="quarter" idx="11"/>
          </p:nvPr>
        </p:nvSpPr>
        <p:spPr/>
        <p:txBody>
          <a:bodyPr/>
          <a:lstStyle>
            <a:lvl1pPr>
              <a:defRPr/>
            </a:lvl1pPr>
          </a:lstStyle>
          <a:p>
            <a:endParaRPr lang="tr-TR" altLang="tr-TR"/>
          </a:p>
        </p:txBody>
      </p:sp>
      <p:sp>
        <p:nvSpPr>
          <p:cNvPr id="7" name="Slide Number Placeholder 6"/>
          <p:cNvSpPr>
            <a:spLocks noGrp="1"/>
          </p:cNvSpPr>
          <p:nvPr>
            <p:ph type="sldNum" sz="quarter" idx="12"/>
          </p:nvPr>
        </p:nvSpPr>
        <p:spPr/>
        <p:txBody>
          <a:bodyPr/>
          <a:lstStyle>
            <a:lvl1pPr>
              <a:defRPr/>
            </a:lvl1pPr>
          </a:lstStyle>
          <a:p>
            <a:fld id="{8F7BE655-8B16-4FBE-BA71-F61C27CB47F1}" type="slidenum">
              <a:rPr lang="tr-TR" altLang="tr-TR"/>
              <a:pPr/>
              <a:t>‹#›</a:t>
            </a:fld>
            <a:endParaRPr lang="tr-TR" altLang="tr-TR"/>
          </a:p>
        </p:txBody>
      </p:sp>
    </p:spTree>
    <p:extLst>
      <p:ext uri="{BB962C8B-B14F-4D97-AF65-F5344CB8AC3E}">
        <p14:creationId xmlns:p14="http://schemas.microsoft.com/office/powerpoint/2010/main" val="3849715672"/>
      </p:ext>
    </p:extLst>
  </p:cSld>
  <p:clrMapOvr>
    <a:masterClrMapping/>
  </p:clrMapOvr>
  <p:transition spd="slow"/>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07035A0E-B81F-491E-A08F-649B175E06E1}" type="slidenum">
              <a:rPr lang="tr-TR" altLang="tr-TR"/>
              <a:pPr/>
              <a:t>‹#›</a:t>
            </a:fld>
            <a:endParaRPr lang="tr-TR" altLang="tr-TR"/>
          </a:p>
        </p:txBody>
      </p:sp>
    </p:spTree>
    <p:extLst>
      <p:ext uri="{BB962C8B-B14F-4D97-AF65-F5344CB8AC3E}">
        <p14:creationId xmlns:p14="http://schemas.microsoft.com/office/powerpoint/2010/main" val="2059784123"/>
      </p:ext>
    </p:extLst>
  </p:cSld>
  <p:clrMapOvr>
    <a:masterClrMapping/>
  </p:clrMapOvr>
  <p:transition spd="slow"/>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2C59A956-7433-4833-870F-454088E8E667}" type="slidenum">
              <a:rPr lang="tr-TR" altLang="tr-TR"/>
              <a:pPr/>
              <a:t>‹#›</a:t>
            </a:fld>
            <a:endParaRPr lang="tr-TR" altLang="tr-TR"/>
          </a:p>
        </p:txBody>
      </p:sp>
    </p:spTree>
    <p:extLst>
      <p:ext uri="{BB962C8B-B14F-4D97-AF65-F5344CB8AC3E}">
        <p14:creationId xmlns:p14="http://schemas.microsoft.com/office/powerpoint/2010/main" val="652248644"/>
      </p:ext>
    </p:extLst>
  </p:cSld>
  <p:clrMapOvr>
    <a:masterClrMapping/>
  </p:clrMapOvr>
  <p:transition spd="slow"/>
</p:sldLayout>
</file>

<file path=ppt/slideLayouts/slideLayout3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05000"/>
            <a:ext cx="40386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tr-TR" altLang="tr-T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tr-TR" altLang="tr-T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7C61BC9-D0EA-44FE-96E0-8F0AE8568DB0}" type="slidenum">
              <a:rPr lang="tr-TR" altLang="tr-TR"/>
              <a:pPr/>
              <a:t>‹#›</a:t>
            </a:fld>
            <a:endParaRPr lang="tr-TR" altLang="tr-TR"/>
          </a:p>
        </p:txBody>
      </p:sp>
    </p:spTree>
    <p:extLst>
      <p:ext uri="{BB962C8B-B14F-4D97-AF65-F5344CB8AC3E}">
        <p14:creationId xmlns:p14="http://schemas.microsoft.com/office/powerpoint/2010/main" val="2591789216"/>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F4CA1EA-3813-4736-BD93-5539C46C7B57}" type="datetime1">
              <a:rPr lang="tr-TR">
                <a:solidFill>
                  <a:srgbClr val="000000"/>
                </a:solidFill>
              </a:rPr>
              <a:pPr>
                <a:defRPr/>
              </a:pPr>
              <a:t>26.12.2015</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6"/>
          <p:cNvSpPr>
            <a:spLocks noGrp="1" noChangeArrowheads="1"/>
          </p:cNvSpPr>
          <p:nvPr>
            <p:ph type="sldNum" sz="quarter" idx="12"/>
          </p:nvPr>
        </p:nvSpPr>
        <p:spPr>
          <a:ln/>
        </p:spPr>
        <p:txBody>
          <a:bodyPr/>
          <a:lstStyle>
            <a:lvl1pPr>
              <a:defRPr/>
            </a:lvl1pPr>
          </a:lstStyle>
          <a:p>
            <a:pPr>
              <a:defRPr/>
            </a:pPr>
            <a:fld id="{6D9D2DC4-44BB-45BE-8106-AE27E946C974}"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38242" name="Group 2"/>
          <p:cNvGrpSpPr>
            <a:grpSpLocks/>
          </p:cNvGrpSpPr>
          <p:nvPr/>
        </p:nvGrpSpPr>
        <p:grpSpPr bwMode="auto">
          <a:xfrm>
            <a:off x="0" y="0"/>
            <a:ext cx="9144000" cy="6858000"/>
            <a:chOff x="0" y="0"/>
            <a:chExt cx="5760" cy="4320"/>
          </a:xfrm>
        </p:grpSpPr>
        <p:grpSp>
          <p:nvGrpSpPr>
            <p:cNvPr id="138243" name="Group 3"/>
            <p:cNvGrpSpPr>
              <a:grpSpLocks/>
            </p:cNvGrpSpPr>
            <p:nvPr/>
          </p:nvGrpSpPr>
          <p:grpSpPr bwMode="auto">
            <a:xfrm>
              <a:off x="0" y="0"/>
              <a:ext cx="5760" cy="4320"/>
              <a:chOff x="0" y="0"/>
              <a:chExt cx="5760" cy="4320"/>
            </a:xfrm>
          </p:grpSpPr>
          <p:sp>
            <p:nvSpPr>
              <p:cNvPr id="138244" name="Rectangle 4"/>
              <p:cNvSpPr>
                <a:spLocks noChangeArrowheads="1"/>
              </p:cNvSpPr>
              <p:nvPr/>
            </p:nvSpPr>
            <p:spPr bwMode="white">
              <a:xfrm>
                <a:off x="0" y="0"/>
                <a:ext cx="5760" cy="1600"/>
              </a:xfrm>
              <a:prstGeom prst="rect">
                <a:avLst/>
              </a:prstGeom>
              <a:gradFill rotWithShape="0">
                <a:gsLst>
                  <a:gs pos="0">
                    <a:schemeClr val="hlink"/>
                  </a:gs>
                  <a:gs pos="100000">
                    <a:schemeClr val="bg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tr-TR"/>
              </a:p>
            </p:txBody>
          </p:sp>
          <p:sp>
            <p:nvSpPr>
              <p:cNvPr id="138245" name="Rectangle 5"/>
              <p:cNvSpPr>
                <a:spLocks noChangeArrowheads="1"/>
              </p:cNvSpPr>
              <p:nvPr/>
            </p:nvSpPr>
            <p:spPr bwMode="white">
              <a:xfrm>
                <a:off x="0" y="1600"/>
                <a:ext cx="5760" cy="2720"/>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grpSp>
        <p:pic>
          <p:nvPicPr>
            <p:cNvPr id="138246" name="Picture 6" descr="grap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163" y="0"/>
              <a:ext cx="680" cy="3152"/>
            </a:xfrm>
            <a:prstGeom prst="rect">
              <a:avLst/>
            </a:prstGeom>
            <a:noFill/>
            <a:extLst>
              <a:ext uri="{909E8E84-426E-40DD-AFC4-6F175D3DCCD1}">
                <a14:hiddenFill xmlns:a14="http://schemas.microsoft.com/office/drawing/2010/main">
                  <a:solidFill>
                    <a:srgbClr val="FFFFFF"/>
                  </a:solidFill>
                </a14:hiddenFill>
              </a:ext>
            </a:extLst>
          </p:spPr>
        </p:pic>
        <p:grpSp>
          <p:nvGrpSpPr>
            <p:cNvPr id="138247" name="Group 7"/>
            <p:cNvGrpSpPr>
              <a:grpSpLocks/>
            </p:cNvGrpSpPr>
            <p:nvPr/>
          </p:nvGrpSpPr>
          <p:grpSpPr bwMode="auto">
            <a:xfrm>
              <a:off x="648" y="0"/>
              <a:ext cx="97" cy="3613"/>
              <a:chOff x="226" y="0"/>
              <a:chExt cx="80" cy="3613"/>
            </a:xfrm>
          </p:grpSpPr>
          <p:sp>
            <p:nvSpPr>
              <p:cNvPr id="138248" name="Rectangle 8"/>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tr-TR"/>
              </a:p>
            </p:txBody>
          </p:sp>
          <p:sp>
            <p:nvSpPr>
              <p:cNvPr id="138249" name="Rectangle 9"/>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tr-TR"/>
              </a:p>
            </p:txBody>
          </p:sp>
        </p:grpSp>
        <p:sp>
          <p:nvSpPr>
            <p:cNvPr id="138250" name="Rectangle 10"/>
            <p:cNvSpPr>
              <a:spLocks noChangeArrowheads="1"/>
            </p:cNvSpPr>
            <p:nvPr/>
          </p:nvSpPr>
          <p:spPr bwMode="ltGray">
            <a:xfrm>
              <a:off x="0" y="1536"/>
              <a:ext cx="4294" cy="160"/>
            </a:xfrm>
            <a:prstGeom prst="rect">
              <a:avLst/>
            </a:prstGeom>
            <a:gradFill rotWithShape="0">
              <a:gsLst>
                <a:gs pos="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tr-TR"/>
            </a:p>
          </p:txBody>
        </p:sp>
      </p:grpSp>
      <p:sp>
        <p:nvSpPr>
          <p:cNvPr id="138251" name="Rectangle 11"/>
          <p:cNvSpPr>
            <a:spLocks noGrp="1" noChangeArrowheads="1"/>
          </p:cNvSpPr>
          <p:nvPr>
            <p:ph type="ctrTitle"/>
          </p:nvPr>
        </p:nvSpPr>
        <p:spPr>
          <a:xfrm>
            <a:off x="1371600" y="1100138"/>
            <a:ext cx="7772400" cy="1143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defRPr/>
            </a:lvl1pPr>
          </a:lstStyle>
          <a:p>
            <a:pPr lvl="0"/>
            <a:r>
              <a:rPr lang="tr-TR" altLang="tr-TR" noProof="0" smtClean="0"/>
              <a:t>Asıl başlık biçemi için tıklatın</a:t>
            </a:r>
          </a:p>
        </p:txBody>
      </p:sp>
      <p:sp>
        <p:nvSpPr>
          <p:cNvPr id="138252"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tr-TR" altLang="tr-TR" noProof="0" smtClean="0"/>
              <a:t>Asıl alt başlık biçemi için tıklatın</a:t>
            </a:r>
          </a:p>
        </p:txBody>
      </p:sp>
      <p:sp>
        <p:nvSpPr>
          <p:cNvPr id="138253" name="Rectangle 13"/>
          <p:cNvSpPr>
            <a:spLocks noGrp="1" noChangeArrowheads="1"/>
          </p:cNvSpPr>
          <p:nvPr>
            <p:ph type="dt" sz="half" idx="2"/>
          </p:nvPr>
        </p:nvSpPr>
        <p:spPr>
          <a:xfrm>
            <a:off x="685800" y="6248400"/>
            <a:ext cx="1905000" cy="457200"/>
          </a:xfrm>
        </p:spPr>
        <p:txBody>
          <a:bodyPr/>
          <a:lstStyle>
            <a:lvl1pPr>
              <a:defRPr>
                <a:solidFill>
                  <a:srgbClr val="660066"/>
                </a:solidFill>
              </a:defRPr>
            </a:lvl1pPr>
          </a:lstStyle>
          <a:p>
            <a:endParaRPr lang="tr-TR" altLang="tr-TR"/>
          </a:p>
        </p:txBody>
      </p:sp>
      <p:sp>
        <p:nvSpPr>
          <p:cNvPr id="138254" name="Rectangle 14"/>
          <p:cNvSpPr>
            <a:spLocks noGrp="1" noChangeArrowheads="1"/>
          </p:cNvSpPr>
          <p:nvPr>
            <p:ph type="ftr" sz="quarter" idx="3"/>
          </p:nvPr>
        </p:nvSpPr>
        <p:spPr>
          <a:xfrm>
            <a:off x="3124200" y="6248400"/>
            <a:ext cx="2895600" cy="457200"/>
          </a:xfrm>
        </p:spPr>
        <p:txBody>
          <a:bodyPr/>
          <a:lstStyle>
            <a:lvl1pPr>
              <a:defRPr>
                <a:solidFill>
                  <a:srgbClr val="660066"/>
                </a:solidFill>
              </a:defRPr>
            </a:lvl1pPr>
          </a:lstStyle>
          <a:p>
            <a:endParaRPr lang="tr-TR" altLang="tr-TR"/>
          </a:p>
        </p:txBody>
      </p:sp>
      <p:sp>
        <p:nvSpPr>
          <p:cNvPr id="138255" name="Rectangle 15"/>
          <p:cNvSpPr>
            <a:spLocks noGrp="1" noChangeArrowheads="1"/>
          </p:cNvSpPr>
          <p:nvPr>
            <p:ph type="sldNum" sz="quarter" idx="4"/>
          </p:nvPr>
        </p:nvSpPr>
        <p:spPr>
          <a:xfrm>
            <a:off x="6553200" y="6248400"/>
            <a:ext cx="1905000" cy="457200"/>
          </a:xfrm>
        </p:spPr>
        <p:txBody>
          <a:bodyPr/>
          <a:lstStyle>
            <a:lvl1pPr>
              <a:defRPr>
                <a:solidFill>
                  <a:srgbClr val="660066"/>
                </a:solidFill>
              </a:defRPr>
            </a:lvl1pPr>
          </a:lstStyle>
          <a:p>
            <a:fld id="{227A8545-B569-42FB-82CA-B0E675A03392}" type="slidenum">
              <a:rPr lang="tr-TR" altLang="tr-TR"/>
              <a:pPr/>
              <a:t>‹#›</a:t>
            </a:fld>
            <a:endParaRPr lang="tr-TR" altLang="tr-TR"/>
          </a:p>
        </p:txBody>
      </p:sp>
    </p:spTree>
    <p:extLst>
      <p:ext uri="{BB962C8B-B14F-4D97-AF65-F5344CB8AC3E}">
        <p14:creationId xmlns:p14="http://schemas.microsoft.com/office/powerpoint/2010/main" val="195054675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B7FAD67F-0671-4D85-A1B9-97E60C8728AD}" type="slidenum">
              <a:rPr lang="tr-TR" altLang="tr-TR"/>
              <a:pPr/>
              <a:t>‹#›</a:t>
            </a:fld>
            <a:endParaRPr lang="tr-TR" altLang="tr-TR"/>
          </a:p>
        </p:txBody>
      </p:sp>
    </p:spTree>
    <p:extLst>
      <p:ext uri="{BB962C8B-B14F-4D97-AF65-F5344CB8AC3E}">
        <p14:creationId xmlns:p14="http://schemas.microsoft.com/office/powerpoint/2010/main" val="96920665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ABEBBC3B-2378-40FC-8B14-8E4F27C383F0}" type="slidenum">
              <a:rPr lang="tr-TR" altLang="tr-TR"/>
              <a:pPr/>
              <a:t>‹#›</a:t>
            </a:fld>
            <a:endParaRPr lang="tr-TR" altLang="tr-TR"/>
          </a:p>
        </p:txBody>
      </p:sp>
    </p:spTree>
    <p:extLst>
      <p:ext uri="{BB962C8B-B14F-4D97-AF65-F5344CB8AC3E}">
        <p14:creationId xmlns:p14="http://schemas.microsoft.com/office/powerpoint/2010/main" val="90018757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2954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257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lvl1pPr>
              <a:defRPr/>
            </a:lvl1pPr>
          </a:lstStyle>
          <a:p>
            <a:endParaRPr lang="tr-TR" altLang="tr-TR"/>
          </a:p>
        </p:txBody>
      </p:sp>
      <p:sp>
        <p:nvSpPr>
          <p:cNvPr id="6" name="Footer Placeholder 5"/>
          <p:cNvSpPr>
            <a:spLocks noGrp="1"/>
          </p:cNvSpPr>
          <p:nvPr>
            <p:ph type="ftr" sz="quarter" idx="11"/>
          </p:nvPr>
        </p:nvSpPr>
        <p:spPr/>
        <p:txBody>
          <a:bodyPr/>
          <a:lstStyle>
            <a:lvl1pPr>
              <a:defRPr/>
            </a:lvl1pPr>
          </a:lstStyle>
          <a:p>
            <a:endParaRPr lang="tr-TR" altLang="tr-TR"/>
          </a:p>
        </p:txBody>
      </p:sp>
      <p:sp>
        <p:nvSpPr>
          <p:cNvPr id="7" name="Slide Number Placeholder 6"/>
          <p:cNvSpPr>
            <a:spLocks noGrp="1"/>
          </p:cNvSpPr>
          <p:nvPr>
            <p:ph type="sldNum" sz="quarter" idx="12"/>
          </p:nvPr>
        </p:nvSpPr>
        <p:spPr/>
        <p:txBody>
          <a:bodyPr/>
          <a:lstStyle>
            <a:lvl1pPr>
              <a:defRPr/>
            </a:lvl1pPr>
          </a:lstStyle>
          <a:p>
            <a:fld id="{AC28B461-5EE9-426F-8B5B-F92D83A2D330}" type="slidenum">
              <a:rPr lang="tr-TR" altLang="tr-TR"/>
              <a:pPr/>
              <a:t>‹#›</a:t>
            </a:fld>
            <a:endParaRPr lang="tr-TR" altLang="tr-TR"/>
          </a:p>
        </p:txBody>
      </p:sp>
    </p:spTree>
    <p:extLst>
      <p:ext uri="{BB962C8B-B14F-4D97-AF65-F5344CB8AC3E}">
        <p14:creationId xmlns:p14="http://schemas.microsoft.com/office/powerpoint/2010/main" val="427892593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lvl1pPr>
              <a:defRPr/>
            </a:lvl1pPr>
          </a:lstStyle>
          <a:p>
            <a:endParaRPr lang="tr-TR" altLang="tr-TR"/>
          </a:p>
        </p:txBody>
      </p:sp>
      <p:sp>
        <p:nvSpPr>
          <p:cNvPr id="8" name="Footer Placeholder 7"/>
          <p:cNvSpPr>
            <a:spLocks noGrp="1"/>
          </p:cNvSpPr>
          <p:nvPr>
            <p:ph type="ftr" sz="quarter" idx="11"/>
          </p:nvPr>
        </p:nvSpPr>
        <p:spPr/>
        <p:txBody>
          <a:bodyPr/>
          <a:lstStyle>
            <a:lvl1pPr>
              <a:defRPr/>
            </a:lvl1pPr>
          </a:lstStyle>
          <a:p>
            <a:endParaRPr lang="tr-TR" altLang="tr-TR"/>
          </a:p>
        </p:txBody>
      </p:sp>
      <p:sp>
        <p:nvSpPr>
          <p:cNvPr id="9" name="Slide Number Placeholder 8"/>
          <p:cNvSpPr>
            <a:spLocks noGrp="1"/>
          </p:cNvSpPr>
          <p:nvPr>
            <p:ph type="sldNum" sz="quarter" idx="12"/>
          </p:nvPr>
        </p:nvSpPr>
        <p:spPr/>
        <p:txBody>
          <a:bodyPr/>
          <a:lstStyle>
            <a:lvl1pPr>
              <a:defRPr/>
            </a:lvl1pPr>
          </a:lstStyle>
          <a:p>
            <a:fld id="{3731A23A-A02E-4043-8AA7-35C6DE28EA6A}" type="slidenum">
              <a:rPr lang="tr-TR" altLang="tr-TR"/>
              <a:pPr/>
              <a:t>‹#›</a:t>
            </a:fld>
            <a:endParaRPr lang="tr-TR" altLang="tr-TR"/>
          </a:p>
        </p:txBody>
      </p:sp>
    </p:spTree>
    <p:extLst>
      <p:ext uri="{BB962C8B-B14F-4D97-AF65-F5344CB8AC3E}">
        <p14:creationId xmlns:p14="http://schemas.microsoft.com/office/powerpoint/2010/main" val="279025812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lvl1pPr>
              <a:defRPr/>
            </a:lvl1pPr>
          </a:lstStyle>
          <a:p>
            <a:endParaRPr lang="tr-TR" altLang="tr-TR"/>
          </a:p>
        </p:txBody>
      </p:sp>
      <p:sp>
        <p:nvSpPr>
          <p:cNvPr id="4" name="Footer Placeholder 3"/>
          <p:cNvSpPr>
            <a:spLocks noGrp="1"/>
          </p:cNvSpPr>
          <p:nvPr>
            <p:ph type="ftr" sz="quarter" idx="11"/>
          </p:nvPr>
        </p:nvSpPr>
        <p:spPr/>
        <p:txBody>
          <a:bodyPr/>
          <a:lstStyle>
            <a:lvl1pPr>
              <a:defRPr/>
            </a:lvl1pPr>
          </a:lstStyle>
          <a:p>
            <a:endParaRPr lang="tr-TR" altLang="tr-TR"/>
          </a:p>
        </p:txBody>
      </p:sp>
      <p:sp>
        <p:nvSpPr>
          <p:cNvPr id="5" name="Slide Number Placeholder 4"/>
          <p:cNvSpPr>
            <a:spLocks noGrp="1"/>
          </p:cNvSpPr>
          <p:nvPr>
            <p:ph type="sldNum" sz="quarter" idx="12"/>
          </p:nvPr>
        </p:nvSpPr>
        <p:spPr/>
        <p:txBody>
          <a:bodyPr/>
          <a:lstStyle>
            <a:lvl1pPr>
              <a:defRPr/>
            </a:lvl1pPr>
          </a:lstStyle>
          <a:p>
            <a:fld id="{3F93E9DB-B78A-4D3A-8554-BFC0B0F91993}" type="slidenum">
              <a:rPr lang="tr-TR" altLang="tr-TR"/>
              <a:pPr/>
              <a:t>‹#›</a:t>
            </a:fld>
            <a:endParaRPr lang="tr-TR" altLang="tr-TR"/>
          </a:p>
        </p:txBody>
      </p:sp>
    </p:spTree>
    <p:extLst>
      <p:ext uri="{BB962C8B-B14F-4D97-AF65-F5344CB8AC3E}">
        <p14:creationId xmlns:p14="http://schemas.microsoft.com/office/powerpoint/2010/main" val="110263237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r-TR" altLang="tr-TR"/>
          </a:p>
        </p:txBody>
      </p:sp>
      <p:sp>
        <p:nvSpPr>
          <p:cNvPr id="3" name="Footer Placeholder 2"/>
          <p:cNvSpPr>
            <a:spLocks noGrp="1"/>
          </p:cNvSpPr>
          <p:nvPr>
            <p:ph type="ftr" sz="quarter" idx="11"/>
          </p:nvPr>
        </p:nvSpPr>
        <p:spPr/>
        <p:txBody>
          <a:bodyPr/>
          <a:lstStyle>
            <a:lvl1pPr>
              <a:defRPr/>
            </a:lvl1pPr>
          </a:lstStyle>
          <a:p>
            <a:endParaRPr lang="tr-TR" altLang="tr-TR"/>
          </a:p>
        </p:txBody>
      </p:sp>
      <p:sp>
        <p:nvSpPr>
          <p:cNvPr id="4" name="Slide Number Placeholder 3"/>
          <p:cNvSpPr>
            <a:spLocks noGrp="1"/>
          </p:cNvSpPr>
          <p:nvPr>
            <p:ph type="sldNum" sz="quarter" idx="12"/>
          </p:nvPr>
        </p:nvSpPr>
        <p:spPr/>
        <p:txBody>
          <a:bodyPr/>
          <a:lstStyle>
            <a:lvl1pPr>
              <a:defRPr/>
            </a:lvl1pPr>
          </a:lstStyle>
          <a:p>
            <a:fld id="{F25E4227-8639-4A66-B7E3-4DEEE7C46305}" type="slidenum">
              <a:rPr lang="tr-TR" altLang="tr-TR"/>
              <a:pPr/>
              <a:t>‹#›</a:t>
            </a:fld>
            <a:endParaRPr lang="tr-TR" altLang="tr-TR"/>
          </a:p>
        </p:txBody>
      </p:sp>
    </p:spTree>
    <p:extLst>
      <p:ext uri="{BB962C8B-B14F-4D97-AF65-F5344CB8AC3E}">
        <p14:creationId xmlns:p14="http://schemas.microsoft.com/office/powerpoint/2010/main" val="295624819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tr-TR" altLang="tr-TR"/>
          </a:p>
        </p:txBody>
      </p:sp>
      <p:sp>
        <p:nvSpPr>
          <p:cNvPr id="6" name="Footer Placeholder 5"/>
          <p:cNvSpPr>
            <a:spLocks noGrp="1"/>
          </p:cNvSpPr>
          <p:nvPr>
            <p:ph type="ftr" sz="quarter" idx="11"/>
          </p:nvPr>
        </p:nvSpPr>
        <p:spPr/>
        <p:txBody>
          <a:bodyPr/>
          <a:lstStyle>
            <a:lvl1pPr>
              <a:defRPr/>
            </a:lvl1pPr>
          </a:lstStyle>
          <a:p>
            <a:endParaRPr lang="tr-TR" altLang="tr-TR"/>
          </a:p>
        </p:txBody>
      </p:sp>
      <p:sp>
        <p:nvSpPr>
          <p:cNvPr id="7" name="Slide Number Placeholder 6"/>
          <p:cNvSpPr>
            <a:spLocks noGrp="1"/>
          </p:cNvSpPr>
          <p:nvPr>
            <p:ph type="sldNum" sz="quarter" idx="12"/>
          </p:nvPr>
        </p:nvSpPr>
        <p:spPr/>
        <p:txBody>
          <a:bodyPr/>
          <a:lstStyle>
            <a:lvl1pPr>
              <a:defRPr/>
            </a:lvl1pPr>
          </a:lstStyle>
          <a:p>
            <a:fld id="{D05CD4E8-A331-4E88-A80C-B0FE7FC539BF}" type="slidenum">
              <a:rPr lang="tr-TR" altLang="tr-TR"/>
              <a:pPr/>
              <a:t>‹#›</a:t>
            </a:fld>
            <a:endParaRPr lang="tr-TR" altLang="tr-TR"/>
          </a:p>
        </p:txBody>
      </p:sp>
    </p:spTree>
    <p:extLst>
      <p:ext uri="{BB962C8B-B14F-4D97-AF65-F5344CB8AC3E}">
        <p14:creationId xmlns:p14="http://schemas.microsoft.com/office/powerpoint/2010/main" val="313319953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tr-TR" altLang="tr-TR"/>
          </a:p>
        </p:txBody>
      </p:sp>
      <p:sp>
        <p:nvSpPr>
          <p:cNvPr id="6" name="Footer Placeholder 5"/>
          <p:cNvSpPr>
            <a:spLocks noGrp="1"/>
          </p:cNvSpPr>
          <p:nvPr>
            <p:ph type="ftr" sz="quarter" idx="11"/>
          </p:nvPr>
        </p:nvSpPr>
        <p:spPr/>
        <p:txBody>
          <a:bodyPr/>
          <a:lstStyle>
            <a:lvl1pPr>
              <a:defRPr/>
            </a:lvl1pPr>
          </a:lstStyle>
          <a:p>
            <a:endParaRPr lang="tr-TR" altLang="tr-TR"/>
          </a:p>
        </p:txBody>
      </p:sp>
      <p:sp>
        <p:nvSpPr>
          <p:cNvPr id="7" name="Slide Number Placeholder 6"/>
          <p:cNvSpPr>
            <a:spLocks noGrp="1"/>
          </p:cNvSpPr>
          <p:nvPr>
            <p:ph type="sldNum" sz="quarter" idx="12"/>
          </p:nvPr>
        </p:nvSpPr>
        <p:spPr/>
        <p:txBody>
          <a:bodyPr/>
          <a:lstStyle>
            <a:lvl1pPr>
              <a:defRPr/>
            </a:lvl1pPr>
          </a:lstStyle>
          <a:p>
            <a:fld id="{859FA755-3FA2-4D7D-9E96-A19E5EABE803}" type="slidenum">
              <a:rPr lang="tr-TR" altLang="tr-TR"/>
              <a:pPr/>
              <a:t>‹#›</a:t>
            </a:fld>
            <a:endParaRPr lang="tr-TR" altLang="tr-TR"/>
          </a:p>
        </p:txBody>
      </p:sp>
    </p:spTree>
    <p:extLst>
      <p:ext uri="{BB962C8B-B14F-4D97-AF65-F5344CB8AC3E}">
        <p14:creationId xmlns:p14="http://schemas.microsoft.com/office/powerpoint/2010/main" val="416979323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72166B66-91FE-4696-9AD9-313AA47D649A}" type="slidenum">
              <a:rPr lang="tr-TR" altLang="tr-TR"/>
              <a:pPr/>
              <a:t>‹#›</a:t>
            </a:fld>
            <a:endParaRPr lang="tr-TR" altLang="tr-TR"/>
          </a:p>
        </p:txBody>
      </p:sp>
    </p:spTree>
    <p:extLst>
      <p:ext uri="{BB962C8B-B14F-4D97-AF65-F5344CB8AC3E}">
        <p14:creationId xmlns:p14="http://schemas.microsoft.com/office/powerpoint/2010/main" val="4264807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871E116C-736E-4C19-B5D5-D62A5FB6E4B4}" type="datetime1">
              <a:rPr lang="tr-TR">
                <a:solidFill>
                  <a:srgbClr val="000000"/>
                </a:solidFill>
              </a:rPr>
              <a:pPr>
                <a:defRPr/>
              </a:pPr>
              <a:t>26.12.2015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7DFEDEC4-617A-409B-9781-270B0322C032}"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609600"/>
            <a:ext cx="1943100" cy="54864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295400" y="609600"/>
            <a:ext cx="56769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CA67244A-6775-4685-8EA3-0EBEF24C42FC}" type="slidenum">
              <a:rPr lang="tr-TR" altLang="tr-TR"/>
              <a:pPr/>
              <a:t>‹#›</a:t>
            </a:fld>
            <a:endParaRPr lang="tr-TR" altLang="tr-TR"/>
          </a:p>
        </p:txBody>
      </p:sp>
    </p:spTree>
    <p:extLst>
      <p:ext uri="{BB962C8B-B14F-4D97-AF65-F5344CB8AC3E}">
        <p14:creationId xmlns:p14="http://schemas.microsoft.com/office/powerpoint/2010/main" val="277771317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772400" cy="1143000"/>
          </a:xfrm>
        </p:spPr>
        <p:txBody>
          <a:bodyPr/>
          <a:lstStyle/>
          <a:p>
            <a:r>
              <a:rPr lang="en-US" smtClean="0"/>
              <a:t>Click to edit Master title style</a:t>
            </a:r>
            <a:endParaRPr lang="tr-TR"/>
          </a:p>
        </p:txBody>
      </p:sp>
      <p:sp>
        <p:nvSpPr>
          <p:cNvPr id="3" name="Content Placeholder 2"/>
          <p:cNvSpPr>
            <a:spLocks noGrp="1"/>
          </p:cNvSpPr>
          <p:nvPr>
            <p:ph sz="half" idx="1"/>
          </p:nvPr>
        </p:nvSpPr>
        <p:spPr>
          <a:xfrm>
            <a:off x="12954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5257800" y="1981200"/>
            <a:ext cx="38100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5257800" y="4114800"/>
            <a:ext cx="38100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Date Placeholder 5"/>
          <p:cNvSpPr>
            <a:spLocks noGrp="1"/>
          </p:cNvSpPr>
          <p:nvPr>
            <p:ph type="dt" sz="half" idx="10"/>
          </p:nvPr>
        </p:nvSpPr>
        <p:spPr>
          <a:xfrm>
            <a:off x="1295400" y="6248400"/>
            <a:ext cx="1905000" cy="457200"/>
          </a:xfrm>
        </p:spPr>
        <p:txBody>
          <a:bodyPr/>
          <a:lstStyle>
            <a:lvl1pPr>
              <a:defRPr/>
            </a:lvl1pPr>
          </a:lstStyle>
          <a:p>
            <a:endParaRPr lang="tr-TR" altLang="tr-TR"/>
          </a:p>
        </p:txBody>
      </p:sp>
      <p:sp>
        <p:nvSpPr>
          <p:cNvPr id="7" name="Footer Placeholder 6"/>
          <p:cNvSpPr>
            <a:spLocks noGrp="1"/>
          </p:cNvSpPr>
          <p:nvPr>
            <p:ph type="ftr" sz="quarter" idx="11"/>
          </p:nvPr>
        </p:nvSpPr>
        <p:spPr>
          <a:xfrm>
            <a:off x="3733800" y="6248400"/>
            <a:ext cx="2895600" cy="457200"/>
          </a:xfrm>
        </p:spPr>
        <p:txBody>
          <a:bodyPr/>
          <a:lstStyle>
            <a:lvl1pPr>
              <a:defRPr/>
            </a:lvl1pPr>
          </a:lstStyle>
          <a:p>
            <a:endParaRPr lang="tr-TR" altLang="tr-TR"/>
          </a:p>
        </p:txBody>
      </p:sp>
      <p:sp>
        <p:nvSpPr>
          <p:cNvPr id="8" name="Slide Number Placeholder 7"/>
          <p:cNvSpPr>
            <a:spLocks noGrp="1"/>
          </p:cNvSpPr>
          <p:nvPr>
            <p:ph type="sldNum" sz="quarter" idx="12"/>
          </p:nvPr>
        </p:nvSpPr>
        <p:spPr>
          <a:xfrm>
            <a:off x="7162800" y="6248400"/>
            <a:ext cx="1905000" cy="457200"/>
          </a:xfrm>
        </p:spPr>
        <p:txBody>
          <a:bodyPr/>
          <a:lstStyle>
            <a:lvl1pPr>
              <a:defRPr/>
            </a:lvl1pPr>
          </a:lstStyle>
          <a:p>
            <a:fld id="{C6F4DD0A-1EB3-4502-B333-E8A35609B5AC}" type="slidenum">
              <a:rPr lang="tr-TR" altLang="tr-TR"/>
              <a:pPr/>
              <a:t>‹#›</a:t>
            </a:fld>
            <a:endParaRPr lang="tr-TR" altLang="tr-TR"/>
          </a:p>
        </p:txBody>
      </p:sp>
    </p:spTree>
    <p:extLst>
      <p:ext uri="{BB962C8B-B14F-4D97-AF65-F5344CB8AC3E}">
        <p14:creationId xmlns:p14="http://schemas.microsoft.com/office/powerpoint/2010/main" val="262206762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Tree>
    <p:extLst>
      <p:ext uri="{BB962C8B-B14F-4D97-AF65-F5344CB8AC3E}">
        <p14:creationId xmlns:p14="http://schemas.microsoft.com/office/powerpoint/2010/main" val="4003558087"/>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tr-T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1418018719"/>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829608179"/>
      </p:ext>
    </p:extLst>
  </p:cSld>
  <p:clrMapOvr>
    <a:masterClrMapping/>
  </p:clrMapOv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tr-T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1753671199"/>
      </p:ext>
    </p:extLst>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tr-T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2751149649"/>
      </p:ext>
    </p:extLst>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tr-TR"/>
          </a:p>
        </p:txBody>
      </p:sp>
    </p:spTree>
    <p:extLst>
      <p:ext uri="{BB962C8B-B14F-4D97-AF65-F5344CB8AC3E}">
        <p14:creationId xmlns:p14="http://schemas.microsoft.com/office/powerpoint/2010/main" val="2502380430"/>
      </p:ext>
    </p:extLst>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87466"/>
      </p:ext>
    </p:extLst>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46550458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3D4501F8-EC46-4E81-8892-D8BCC5E5C71E}" type="datetime1">
              <a:rPr lang="tr-TR">
                <a:solidFill>
                  <a:srgbClr val="000000"/>
                </a:solidFill>
              </a:rPr>
              <a:pPr>
                <a:defRPr/>
              </a:pPr>
              <a:t>26.12.2015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066E618E-F21A-478C-B009-780481641817}"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54900177"/>
      </p:ext>
    </p:extLst>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2942317184"/>
      </p:ext>
    </p:extLst>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3753493019"/>
      </p:ext>
    </p:extLst>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r>
              <a:rPr lang="tr-TR" altLang="tr-TR" smtClean="0"/>
              <a:t>04.09.2005</a:t>
            </a:r>
            <a:endParaRPr lang="tr-TR" altLang="tr-TR"/>
          </a:p>
        </p:txBody>
      </p:sp>
      <p:sp>
        <p:nvSpPr>
          <p:cNvPr id="5" name="Footer Placeholder 4"/>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6" name="Slide Number Placeholder 5"/>
          <p:cNvSpPr>
            <a:spLocks noGrp="1"/>
          </p:cNvSpPr>
          <p:nvPr>
            <p:ph type="sldNum" sz="quarter" idx="12"/>
          </p:nvPr>
        </p:nvSpPr>
        <p:spPr/>
        <p:txBody>
          <a:bodyPr/>
          <a:lstStyle>
            <a:lvl1pPr>
              <a:defRPr/>
            </a:lvl1pPr>
          </a:lstStyle>
          <a:p>
            <a:fld id="{1178DDD4-2CF2-4F65-82FA-289CCBCFB7A9}" type="slidenum">
              <a:rPr lang="tr-TR" altLang="tr-TR"/>
              <a:pPr/>
              <a:t>‹#›</a:t>
            </a:fld>
            <a:endParaRPr lang="tr-TR" altLang="tr-TR"/>
          </a:p>
        </p:txBody>
      </p:sp>
    </p:spTree>
    <p:extLst>
      <p:ext uri="{BB962C8B-B14F-4D97-AF65-F5344CB8AC3E}">
        <p14:creationId xmlns:p14="http://schemas.microsoft.com/office/powerpoint/2010/main" val="105745636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r>
              <a:rPr lang="tr-TR" altLang="tr-TR" smtClean="0"/>
              <a:t>04.09.2005</a:t>
            </a:r>
            <a:endParaRPr lang="tr-TR" altLang="tr-TR"/>
          </a:p>
        </p:txBody>
      </p:sp>
      <p:sp>
        <p:nvSpPr>
          <p:cNvPr id="5" name="Footer Placeholder 4"/>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6" name="Slide Number Placeholder 5"/>
          <p:cNvSpPr>
            <a:spLocks noGrp="1"/>
          </p:cNvSpPr>
          <p:nvPr>
            <p:ph type="sldNum" sz="quarter" idx="12"/>
          </p:nvPr>
        </p:nvSpPr>
        <p:spPr/>
        <p:txBody>
          <a:bodyPr/>
          <a:lstStyle>
            <a:lvl1pPr>
              <a:defRPr/>
            </a:lvl1pPr>
          </a:lstStyle>
          <a:p>
            <a:fld id="{816CA67E-F595-498B-A784-EDCC60330B2E}" type="slidenum">
              <a:rPr lang="tr-TR" altLang="tr-TR"/>
              <a:pPr/>
              <a:t>‹#›</a:t>
            </a:fld>
            <a:endParaRPr lang="tr-TR" altLang="tr-TR"/>
          </a:p>
        </p:txBody>
      </p:sp>
    </p:spTree>
    <p:extLst>
      <p:ext uri="{BB962C8B-B14F-4D97-AF65-F5344CB8AC3E}">
        <p14:creationId xmlns:p14="http://schemas.microsoft.com/office/powerpoint/2010/main" val="388289596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tr-TR" altLang="tr-TR" smtClean="0"/>
              <a:t>04.09.2005</a:t>
            </a:r>
            <a:endParaRPr lang="tr-TR" altLang="tr-TR"/>
          </a:p>
        </p:txBody>
      </p:sp>
      <p:sp>
        <p:nvSpPr>
          <p:cNvPr id="5" name="Footer Placeholder 4"/>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6" name="Slide Number Placeholder 5"/>
          <p:cNvSpPr>
            <a:spLocks noGrp="1"/>
          </p:cNvSpPr>
          <p:nvPr>
            <p:ph type="sldNum" sz="quarter" idx="12"/>
          </p:nvPr>
        </p:nvSpPr>
        <p:spPr/>
        <p:txBody>
          <a:bodyPr/>
          <a:lstStyle>
            <a:lvl1pPr>
              <a:defRPr/>
            </a:lvl1pPr>
          </a:lstStyle>
          <a:p>
            <a:fld id="{7092A903-D492-4E25-86B5-2252D73FB3B3}" type="slidenum">
              <a:rPr lang="tr-TR" altLang="tr-TR"/>
              <a:pPr/>
              <a:t>‹#›</a:t>
            </a:fld>
            <a:endParaRPr lang="tr-TR" altLang="tr-TR"/>
          </a:p>
        </p:txBody>
      </p:sp>
    </p:spTree>
    <p:extLst>
      <p:ext uri="{BB962C8B-B14F-4D97-AF65-F5344CB8AC3E}">
        <p14:creationId xmlns:p14="http://schemas.microsoft.com/office/powerpoint/2010/main" val="90621981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lvl1pPr>
              <a:defRPr/>
            </a:lvl1pPr>
          </a:lstStyle>
          <a:p>
            <a:r>
              <a:rPr lang="tr-TR" altLang="tr-TR" smtClean="0"/>
              <a:t>04.09.2005</a:t>
            </a:r>
            <a:endParaRPr lang="tr-TR" altLang="tr-TR"/>
          </a:p>
        </p:txBody>
      </p:sp>
      <p:sp>
        <p:nvSpPr>
          <p:cNvPr id="6" name="Footer Placeholder 5"/>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7" name="Slide Number Placeholder 6"/>
          <p:cNvSpPr>
            <a:spLocks noGrp="1"/>
          </p:cNvSpPr>
          <p:nvPr>
            <p:ph type="sldNum" sz="quarter" idx="12"/>
          </p:nvPr>
        </p:nvSpPr>
        <p:spPr/>
        <p:txBody>
          <a:bodyPr/>
          <a:lstStyle>
            <a:lvl1pPr>
              <a:defRPr/>
            </a:lvl1pPr>
          </a:lstStyle>
          <a:p>
            <a:fld id="{AA8127C7-D671-438D-8457-8BAEC6DFE450}" type="slidenum">
              <a:rPr lang="tr-TR" altLang="tr-TR"/>
              <a:pPr/>
              <a:t>‹#›</a:t>
            </a:fld>
            <a:endParaRPr lang="tr-TR" altLang="tr-TR"/>
          </a:p>
        </p:txBody>
      </p:sp>
    </p:spTree>
    <p:extLst>
      <p:ext uri="{BB962C8B-B14F-4D97-AF65-F5344CB8AC3E}">
        <p14:creationId xmlns:p14="http://schemas.microsoft.com/office/powerpoint/2010/main" val="391415891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lvl1pPr>
              <a:defRPr/>
            </a:lvl1pPr>
          </a:lstStyle>
          <a:p>
            <a:r>
              <a:rPr lang="tr-TR" altLang="tr-TR" smtClean="0"/>
              <a:t>04.09.2005</a:t>
            </a:r>
            <a:endParaRPr lang="tr-TR" altLang="tr-TR"/>
          </a:p>
        </p:txBody>
      </p:sp>
      <p:sp>
        <p:nvSpPr>
          <p:cNvPr id="8" name="Footer Placeholder 7"/>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9" name="Slide Number Placeholder 8"/>
          <p:cNvSpPr>
            <a:spLocks noGrp="1"/>
          </p:cNvSpPr>
          <p:nvPr>
            <p:ph type="sldNum" sz="quarter" idx="12"/>
          </p:nvPr>
        </p:nvSpPr>
        <p:spPr/>
        <p:txBody>
          <a:bodyPr/>
          <a:lstStyle>
            <a:lvl1pPr>
              <a:defRPr/>
            </a:lvl1pPr>
          </a:lstStyle>
          <a:p>
            <a:fld id="{EB751DC9-6C66-4936-B9A8-16DF3E5FE8D8}" type="slidenum">
              <a:rPr lang="tr-TR" altLang="tr-TR"/>
              <a:pPr/>
              <a:t>‹#›</a:t>
            </a:fld>
            <a:endParaRPr lang="tr-TR" altLang="tr-TR"/>
          </a:p>
        </p:txBody>
      </p:sp>
    </p:spTree>
    <p:extLst>
      <p:ext uri="{BB962C8B-B14F-4D97-AF65-F5344CB8AC3E}">
        <p14:creationId xmlns:p14="http://schemas.microsoft.com/office/powerpoint/2010/main" val="404754758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lvl1pPr>
              <a:defRPr/>
            </a:lvl1pPr>
          </a:lstStyle>
          <a:p>
            <a:r>
              <a:rPr lang="tr-TR" altLang="tr-TR" smtClean="0"/>
              <a:t>04.09.2005</a:t>
            </a:r>
            <a:endParaRPr lang="tr-TR" altLang="tr-TR"/>
          </a:p>
        </p:txBody>
      </p:sp>
      <p:sp>
        <p:nvSpPr>
          <p:cNvPr id="4" name="Footer Placeholder 3"/>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5" name="Slide Number Placeholder 4"/>
          <p:cNvSpPr>
            <a:spLocks noGrp="1"/>
          </p:cNvSpPr>
          <p:nvPr>
            <p:ph type="sldNum" sz="quarter" idx="12"/>
          </p:nvPr>
        </p:nvSpPr>
        <p:spPr/>
        <p:txBody>
          <a:bodyPr/>
          <a:lstStyle>
            <a:lvl1pPr>
              <a:defRPr/>
            </a:lvl1pPr>
          </a:lstStyle>
          <a:p>
            <a:fld id="{E05D8BE1-C430-4DE0-AD12-24D97FC0E2FA}" type="slidenum">
              <a:rPr lang="tr-TR" altLang="tr-TR"/>
              <a:pPr/>
              <a:t>‹#›</a:t>
            </a:fld>
            <a:endParaRPr lang="tr-TR" altLang="tr-TR"/>
          </a:p>
        </p:txBody>
      </p:sp>
    </p:spTree>
    <p:extLst>
      <p:ext uri="{BB962C8B-B14F-4D97-AF65-F5344CB8AC3E}">
        <p14:creationId xmlns:p14="http://schemas.microsoft.com/office/powerpoint/2010/main" val="181670708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tr-TR" altLang="tr-TR" smtClean="0"/>
              <a:t>04.09.2005</a:t>
            </a:r>
            <a:endParaRPr lang="tr-TR" altLang="tr-TR"/>
          </a:p>
        </p:txBody>
      </p:sp>
      <p:sp>
        <p:nvSpPr>
          <p:cNvPr id="3" name="Footer Placeholder 2"/>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4" name="Slide Number Placeholder 3"/>
          <p:cNvSpPr>
            <a:spLocks noGrp="1"/>
          </p:cNvSpPr>
          <p:nvPr>
            <p:ph type="sldNum" sz="quarter" idx="12"/>
          </p:nvPr>
        </p:nvSpPr>
        <p:spPr/>
        <p:txBody>
          <a:bodyPr/>
          <a:lstStyle>
            <a:lvl1pPr>
              <a:defRPr/>
            </a:lvl1pPr>
          </a:lstStyle>
          <a:p>
            <a:fld id="{1DC45513-F980-4CAC-AC90-4BBD0CD6DB51}" type="slidenum">
              <a:rPr lang="tr-TR" altLang="tr-TR"/>
              <a:pPr/>
              <a:t>‹#›</a:t>
            </a:fld>
            <a:endParaRPr lang="tr-TR" altLang="tr-TR"/>
          </a:p>
        </p:txBody>
      </p:sp>
    </p:spTree>
    <p:extLst>
      <p:ext uri="{BB962C8B-B14F-4D97-AF65-F5344CB8AC3E}">
        <p14:creationId xmlns:p14="http://schemas.microsoft.com/office/powerpoint/2010/main" val="1630369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grpSp>
        <p:grpSp>
          <p:nvGrpSpPr>
            <p:cNvPr id="4"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grpSp>
      <p:sp>
        <p:nvSpPr>
          <p:cNvPr id="436236" name="Rectangle 12"/>
          <p:cNvSpPr>
            <a:spLocks noGrp="1" noChangeArrowheads="1"/>
          </p:cNvSpPr>
          <p:nvPr>
            <p:ph type="ctrTitle"/>
          </p:nvPr>
        </p:nvSpPr>
        <p:spPr>
          <a:xfrm>
            <a:off x="990600" y="1676400"/>
            <a:ext cx="7772400" cy="1462088"/>
          </a:xfrm>
        </p:spPr>
        <p:txBody>
          <a:bodyPr/>
          <a:lstStyle>
            <a:lvl1pPr>
              <a:defRPr/>
            </a:lvl1pPr>
          </a:lstStyle>
          <a:p>
            <a:r>
              <a:rPr lang="tr-TR"/>
              <a:t>Asıl başlık stili için tıklatın</a:t>
            </a:r>
          </a:p>
        </p:txBody>
      </p:sp>
      <p:sp>
        <p:nvSpPr>
          <p:cNvPr id="436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8A36FC34-EAC2-4FAB-B32F-0AF4FB715D70}" type="datetime1">
              <a:rPr lang="tr-TR">
                <a:solidFill>
                  <a:srgbClr val="1C1C1C"/>
                </a:solidFill>
              </a:rPr>
              <a:pPr>
                <a:defRPr/>
              </a:pPr>
              <a:t>26.12.2015</a:t>
            </a:fld>
            <a:endParaRPr lang="tr-TR">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tr-TR">
                <a:solidFill>
                  <a:srgbClr val="1C1C1C"/>
                </a:solidFill>
              </a:rPr>
              <a:t>Prof.Dr. Ahmet SALTIK</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8462188E-8FA8-4D63-B8A3-F0A6FAA8576F}" type="slidenum">
              <a:rPr lang="tr-TR">
                <a:solidFill>
                  <a:srgbClr val="1C1C1C"/>
                </a:solidFill>
              </a:rPr>
              <a:pPr>
                <a:defRPr/>
              </a:pPr>
              <a:t>‹#›</a:t>
            </a:fld>
            <a:endParaRPr lang="tr-TR">
              <a:solidFill>
                <a:srgbClr val="1C1C1C"/>
              </a:solidFill>
            </a:endParaRP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tr-TR" altLang="tr-TR" smtClean="0"/>
              <a:t>04.09.2005</a:t>
            </a:r>
            <a:endParaRPr lang="tr-TR" altLang="tr-TR"/>
          </a:p>
        </p:txBody>
      </p:sp>
      <p:sp>
        <p:nvSpPr>
          <p:cNvPr id="6" name="Footer Placeholder 5"/>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7" name="Slide Number Placeholder 6"/>
          <p:cNvSpPr>
            <a:spLocks noGrp="1"/>
          </p:cNvSpPr>
          <p:nvPr>
            <p:ph type="sldNum" sz="quarter" idx="12"/>
          </p:nvPr>
        </p:nvSpPr>
        <p:spPr/>
        <p:txBody>
          <a:bodyPr/>
          <a:lstStyle>
            <a:lvl1pPr>
              <a:defRPr/>
            </a:lvl1pPr>
          </a:lstStyle>
          <a:p>
            <a:fld id="{F36EFF80-C339-4F87-833D-77C0935206D9}" type="slidenum">
              <a:rPr lang="tr-TR" altLang="tr-TR"/>
              <a:pPr/>
              <a:t>‹#›</a:t>
            </a:fld>
            <a:endParaRPr lang="tr-TR" altLang="tr-TR"/>
          </a:p>
        </p:txBody>
      </p:sp>
    </p:spTree>
    <p:extLst>
      <p:ext uri="{BB962C8B-B14F-4D97-AF65-F5344CB8AC3E}">
        <p14:creationId xmlns:p14="http://schemas.microsoft.com/office/powerpoint/2010/main" val="215573241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tr-TR" altLang="tr-TR" smtClean="0"/>
              <a:t>04.09.2005</a:t>
            </a:r>
            <a:endParaRPr lang="tr-TR" altLang="tr-TR"/>
          </a:p>
        </p:txBody>
      </p:sp>
      <p:sp>
        <p:nvSpPr>
          <p:cNvPr id="6" name="Footer Placeholder 5"/>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7" name="Slide Number Placeholder 6"/>
          <p:cNvSpPr>
            <a:spLocks noGrp="1"/>
          </p:cNvSpPr>
          <p:nvPr>
            <p:ph type="sldNum" sz="quarter" idx="12"/>
          </p:nvPr>
        </p:nvSpPr>
        <p:spPr/>
        <p:txBody>
          <a:bodyPr/>
          <a:lstStyle>
            <a:lvl1pPr>
              <a:defRPr/>
            </a:lvl1pPr>
          </a:lstStyle>
          <a:p>
            <a:fld id="{6A133F66-B54F-4BBD-A8DD-9EF839A2364F}" type="slidenum">
              <a:rPr lang="tr-TR" altLang="tr-TR"/>
              <a:pPr/>
              <a:t>‹#›</a:t>
            </a:fld>
            <a:endParaRPr lang="tr-TR" altLang="tr-TR"/>
          </a:p>
        </p:txBody>
      </p:sp>
    </p:spTree>
    <p:extLst>
      <p:ext uri="{BB962C8B-B14F-4D97-AF65-F5344CB8AC3E}">
        <p14:creationId xmlns:p14="http://schemas.microsoft.com/office/powerpoint/2010/main" val="175580244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r>
              <a:rPr lang="tr-TR" altLang="tr-TR" smtClean="0"/>
              <a:t>04.09.2005</a:t>
            </a:r>
            <a:endParaRPr lang="tr-TR" altLang="tr-TR"/>
          </a:p>
        </p:txBody>
      </p:sp>
      <p:sp>
        <p:nvSpPr>
          <p:cNvPr id="5" name="Footer Placeholder 4"/>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6" name="Slide Number Placeholder 5"/>
          <p:cNvSpPr>
            <a:spLocks noGrp="1"/>
          </p:cNvSpPr>
          <p:nvPr>
            <p:ph type="sldNum" sz="quarter" idx="12"/>
          </p:nvPr>
        </p:nvSpPr>
        <p:spPr/>
        <p:txBody>
          <a:bodyPr/>
          <a:lstStyle>
            <a:lvl1pPr>
              <a:defRPr/>
            </a:lvl1pPr>
          </a:lstStyle>
          <a:p>
            <a:fld id="{F7D8C8B2-77EC-42F2-B26E-5952EA117CE2}" type="slidenum">
              <a:rPr lang="tr-TR" altLang="tr-TR"/>
              <a:pPr/>
              <a:t>‹#›</a:t>
            </a:fld>
            <a:endParaRPr lang="tr-TR" altLang="tr-TR"/>
          </a:p>
        </p:txBody>
      </p:sp>
    </p:spTree>
    <p:extLst>
      <p:ext uri="{BB962C8B-B14F-4D97-AF65-F5344CB8AC3E}">
        <p14:creationId xmlns:p14="http://schemas.microsoft.com/office/powerpoint/2010/main" val="180093529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r>
              <a:rPr lang="tr-TR" altLang="tr-TR" smtClean="0"/>
              <a:t>04.09.2005</a:t>
            </a:r>
            <a:endParaRPr lang="tr-TR" altLang="tr-TR"/>
          </a:p>
        </p:txBody>
      </p:sp>
      <p:sp>
        <p:nvSpPr>
          <p:cNvPr id="5" name="Footer Placeholder 4"/>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6" name="Slide Number Placeholder 5"/>
          <p:cNvSpPr>
            <a:spLocks noGrp="1"/>
          </p:cNvSpPr>
          <p:nvPr>
            <p:ph type="sldNum" sz="quarter" idx="12"/>
          </p:nvPr>
        </p:nvSpPr>
        <p:spPr/>
        <p:txBody>
          <a:bodyPr/>
          <a:lstStyle>
            <a:lvl1pPr>
              <a:defRPr/>
            </a:lvl1pPr>
          </a:lstStyle>
          <a:p>
            <a:fld id="{5463A4A0-D888-41E0-88FD-D2900433C5E1}" type="slidenum">
              <a:rPr lang="tr-TR" altLang="tr-TR"/>
              <a:pPr/>
              <a:t>‹#›</a:t>
            </a:fld>
            <a:endParaRPr lang="tr-TR" altLang="tr-TR"/>
          </a:p>
        </p:txBody>
      </p:sp>
    </p:spTree>
    <p:extLst>
      <p:ext uri="{BB962C8B-B14F-4D97-AF65-F5344CB8AC3E}">
        <p14:creationId xmlns:p14="http://schemas.microsoft.com/office/powerpoint/2010/main" val="180808639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288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tr-TR" altLang="tr-TR" noProof="0" smtClean="0"/>
              <a:t>Click to edit Master title style</a:t>
            </a:r>
          </a:p>
        </p:txBody>
      </p:sp>
      <p:sp>
        <p:nvSpPr>
          <p:cNvPr id="12288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tr-TR" altLang="tr-TR" noProof="0" smtClean="0"/>
              <a:t>Click to edit Master subtitle style</a:t>
            </a:r>
          </a:p>
        </p:txBody>
      </p:sp>
      <p:sp>
        <p:nvSpPr>
          <p:cNvPr id="12288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2885" name="Rectangle 5"/>
          <p:cNvSpPr>
            <a:spLocks noGrp="1" noChangeArrowheads="1"/>
          </p:cNvSpPr>
          <p:nvPr>
            <p:ph type="ftr" sz="quarter" idx="3"/>
          </p:nvPr>
        </p:nvSpPr>
        <p:spPr/>
        <p:txBody>
          <a:bodyPr/>
          <a:lstStyle>
            <a:lvl1pPr>
              <a:defRPr/>
            </a:lvl1pPr>
          </a:lstStyle>
          <a:p>
            <a:r>
              <a:rPr lang="tr-TR" altLang="tr-TR" smtClean="0"/>
              <a:t>www.ahmetsaltik.net</a:t>
            </a:r>
            <a:endParaRPr lang="tr-TR" altLang="tr-TR"/>
          </a:p>
        </p:txBody>
      </p:sp>
      <p:sp>
        <p:nvSpPr>
          <p:cNvPr id="122886" name="Rectangle 6"/>
          <p:cNvSpPr>
            <a:spLocks noGrp="1" noChangeArrowheads="1"/>
          </p:cNvSpPr>
          <p:nvPr>
            <p:ph type="sldNum" sz="quarter" idx="4"/>
          </p:nvPr>
        </p:nvSpPr>
        <p:spPr/>
        <p:txBody>
          <a:bodyPr/>
          <a:lstStyle>
            <a:lvl1pPr>
              <a:defRPr/>
            </a:lvl1pPr>
          </a:lstStyle>
          <a:p>
            <a:fld id="{19090F6F-4A42-4C4D-8715-D678D682DE38}" type="slidenum">
              <a:rPr lang="tr-TR" altLang="tr-TR"/>
              <a:pPr/>
              <a:t>‹#›</a:t>
            </a:fld>
            <a:endParaRPr lang="tr-TR" altLang="tr-TR"/>
          </a:p>
        </p:txBody>
      </p:sp>
      <p:sp>
        <p:nvSpPr>
          <p:cNvPr id="122887" name="Rectangle 7"/>
          <p:cNvSpPr>
            <a:spLocks noGrp="1" noChangeArrowheads="1"/>
          </p:cNvSpPr>
          <p:nvPr>
            <p:ph type="dt" sz="quarter" idx="2"/>
          </p:nvPr>
        </p:nvSpPr>
        <p:spPr/>
        <p:txBody>
          <a:bodyPr/>
          <a:lstStyle>
            <a:lvl1pPr>
              <a:defRPr/>
            </a:lvl1pPr>
          </a:lstStyle>
          <a:p>
            <a:r>
              <a:rPr lang="tr-TR" altLang="tr-TR" smtClean="0"/>
              <a:t>04.09.2005</a:t>
            </a:r>
            <a:endParaRPr lang="tr-TR" altLang="tr-TR"/>
          </a:p>
        </p:txBody>
      </p:sp>
    </p:spTree>
    <p:extLst>
      <p:ext uri="{BB962C8B-B14F-4D97-AF65-F5344CB8AC3E}">
        <p14:creationId xmlns:p14="http://schemas.microsoft.com/office/powerpoint/2010/main" val="333551552"/>
      </p:ext>
    </p:extLst>
  </p:cSld>
  <p:clrMapOvr>
    <a:masterClrMapping/>
  </p:clrMapOvr>
  <p:transition spd="slow"/>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r>
              <a:rPr lang="tr-TR" altLang="tr-TR" smtClean="0"/>
              <a:t>04.09.2005</a:t>
            </a:r>
            <a:endParaRPr lang="tr-TR" altLang="tr-TR"/>
          </a:p>
        </p:txBody>
      </p:sp>
      <p:sp>
        <p:nvSpPr>
          <p:cNvPr id="5" name="Footer Placeholder 4"/>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6" name="Slide Number Placeholder 5"/>
          <p:cNvSpPr>
            <a:spLocks noGrp="1"/>
          </p:cNvSpPr>
          <p:nvPr>
            <p:ph type="sldNum" sz="quarter" idx="12"/>
          </p:nvPr>
        </p:nvSpPr>
        <p:spPr/>
        <p:txBody>
          <a:bodyPr/>
          <a:lstStyle>
            <a:lvl1pPr>
              <a:defRPr/>
            </a:lvl1pPr>
          </a:lstStyle>
          <a:p>
            <a:fld id="{42E36EBE-D78E-4320-928B-00B052EDF6E3}" type="slidenum">
              <a:rPr lang="tr-TR" altLang="tr-TR"/>
              <a:pPr/>
              <a:t>‹#›</a:t>
            </a:fld>
            <a:endParaRPr lang="tr-TR" altLang="tr-TR"/>
          </a:p>
        </p:txBody>
      </p:sp>
    </p:spTree>
    <p:extLst>
      <p:ext uri="{BB962C8B-B14F-4D97-AF65-F5344CB8AC3E}">
        <p14:creationId xmlns:p14="http://schemas.microsoft.com/office/powerpoint/2010/main" val="2536091990"/>
      </p:ext>
    </p:extLst>
  </p:cSld>
  <p:clrMapOvr>
    <a:masterClrMapping/>
  </p:clrMapOvr>
  <p:transition spd="slow"/>
</p:sldLayout>
</file>

<file path=ppt/slideLayouts/slideLayout3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tr-TR" altLang="tr-TR" smtClean="0"/>
              <a:t>04.09.2005</a:t>
            </a:r>
            <a:endParaRPr lang="tr-TR" altLang="tr-TR"/>
          </a:p>
        </p:txBody>
      </p:sp>
      <p:sp>
        <p:nvSpPr>
          <p:cNvPr id="5" name="Footer Placeholder 4"/>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6" name="Slide Number Placeholder 5"/>
          <p:cNvSpPr>
            <a:spLocks noGrp="1"/>
          </p:cNvSpPr>
          <p:nvPr>
            <p:ph type="sldNum" sz="quarter" idx="12"/>
          </p:nvPr>
        </p:nvSpPr>
        <p:spPr/>
        <p:txBody>
          <a:bodyPr/>
          <a:lstStyle>
            <a:lvl1pPr>
              <a:defRPr/>
            </a:lvl1pPr>
          </a:lstStyle>
          <a:p>
            <a:fld id="{3F8D4993-6970-47FD-A20D-E65005DF95B4}" type="slidenum">
              <a:rPr lang="tr-TR" altLang="tr-TR"/>
              <a:pPr/>
              <a:t>‹#›</a:t>
            </a:fld>
            <a:endParaRPr lang="tr-TR" altLang="tr-TR"/>
          </a:p>
        </p:txBody>
      </p:sp>
    </p:spTree>
    <p:extLst>
      <p:ext uri="{BB962C8B-B14F-4D97-AF65-F5344CB8AC3E}">
        <p14:creationId xmlns:p14="http://schemas.microsoft.com/office/powerpoint/2010/main" val="3079908714"/>
      </p:ext>
    </p:extLst>
  </p:cSld>
  <p:clrMapOvr>
    <a:masterClrMapping/>
  </p:clrMapOvr>
  <p:transition spd="slow"/>
</p:sldLayout>
</file>

<file path=ppt/slideLayouts/slideLayout3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lvl1pPr>
              <a:defRPr/>
            </a:lvl1pPr>
          </a:lstStyle>
          <a:p>
            <a:r>
              <a:rPr lang="tr-TR" altLang="tr-TR" smtClean="0"/>
              <a:t>04.09.2005</a:t>
            </a:r>
            <a:endParaRPr lang="tr-TR" altLang="tr-TR"/>
          </a:p>
        </p:txBody>
      </p:sp>
      <p:sp>
        <p:nvSpPr>
          <p:cNvPr id="6" name="Footer Placeholder 5"/>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7" name="Slide Number Placeholder 6"/>
          <p:cNvSpPr>
            <a:spLocks noGrp="1"/>
          </p:cNvSpPr>
          <p:nvPr>
            <p:ph type="sldNum" sz="quarter" idx="12"/>
          </p:nvPr>
        </p:nvSpPr>
        <p:spPr/>
        <p:txBody>
          <a:bodyPr/>
          <a:lstStyle>
            <a:lvl1pPr>
              <a:defRPr/>
            </a:lvl1pPr>
          </a:lstStyle>
          <a:p>
            <a:fld id="{9D83C3A1-624B-4051-B999-22612E44931E}" type="slidenum">
              <a:rPr lang="tr-TR" altLang="tr-TR"/>
              <a:pPr/>
              <a:t>‹#›</a:t>
            </a:fld>
            <a:endParaRPr lang="tr-TR" altLang="tr-TR"/>
          </a:p>
        </p:txBody>
      </p:sp>
    </p:spTree>
    <p:extLst>
      <p:ext uri="{BB962C8B-B14F-4D97-AF65-F5344CB8AC3E}">
        <p14:creationId xmlns:p14="http://schemas.microsoft.com/office/powerpoint/2010/main" val="3483551728"/>
      </p:ext>
    </p:extLst>
  </p:cSld>
  <p:clrMapOvr>
    <a:masterClrMapping/>
  </p:clrMapOvr>
  <p:transition spd="slow"/>
</p:sldLayout>
</file>

<file path=ppt/slideLayouts/slideLayout3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lvl1pPr>
              <a:defRPr/>
            </a:lvl1pPr>
          </a:lstStyle>
          <a:p>
            <a:r>
              <a:rPr lang="tr-TR" altLang="tr-TR" smtClean="0"/>
              <a:t>04.09.2005</a:t>
            </a:r>
            <a:endParaRPr lang="tr-TR" altLang="tr-TR"/>
          </a:p>
        </p:txBody>
      </p:sp>
      <p:sp>
        <p:nvSpPr>
          <p:cNvPr id="8" name="Footer Placeholder 7"/>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9" name="Slide Number Placeholder 8"/>
          <p:cNvSpPr>
            <a:spLocks noGrp="1"/>
          </p:cNvSpPr>
          <p:nvPr>
            <p:ph type="sldNum" sz="quarter" idx="12"/>
          </p:nvPr>
        </p:nvSpPr>
        <p:spPr/>
        <p:txBody>
          <a:bodyPr/>
          <a:lstStyle>
            <a:lvl1pPr>
              <a:defRPr/>
            </a:lvl1pPr>
          </a:lstStyle>
          <a:p>
            <a:fld id="{A3B0E318-1602-4CAA-98B0-BF9C4E9CA108}" type="slidenum">
              <a:rPr lang="tr-TR" altLang="tr-TR"/>
              <a:pPr/>
              <a:t>‹#›</a:t>
            </a:fld>
            <a:endParaRPr lang="tr-TR" altLang="tr-TR"/>
          </a:p>
        </p:txBody>
      </p:sp>
    </p:spTree>
    <p:extLst>
      <p:ext uri="{BB962C8B-B14F-4D97-AF65-F5344CB8AC3E}">
        <p14:creationId xmlns:p14="http://schemas.microsoft.com/office/powerpoint/2010/main" val="2184546027"/>
      </p:ext>
    </p:extLst>
  </p:cSld>
  <p:clrMapOvr>
    <a:masterClrMapping/>
  </p:clrMapOvr>
  <p:transition spd="slow"/>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lvl1pPr>
              <a:defRPr/>
            </a:lvl1pPr>
          </a:lstStyle>
          <a:p>
            <a:r>
              <a:rPr lang="tr-TR" altLang="tr-TR" smtClean="0"/>
              <a:t>04.09.2005</a:t>
            </a:r>
            <a:endParaRPr lang="tr-TR" altLang="tr-TR"/>
          </a:p>
        </p:txBody>
      </p:sp>
      <p:sp>
        <p:nvSpPr>
          <p:cNvPr id="4" name="Footer Placeholder 3"/>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5" name="Slide Number Placeholder 4"/>
          <p:cNvSpPr>
            <a:spLocks noGrp="1"/>
          </p:cNvSpPr>
          <p:nvPr>
            <p:ph type="sldNum" sz="quarter" idx="12"/>
          </p:nvPr>
        </p:nvSpPr>
        <p:spPr/>
        <p:txBody>
          <a:bodyPr/>
          <a:lstStyle>
            <a:lvl1pPr>
              <a:defRPr/>
            </a:lvl1pPr>
          </a:lstStyle>
          <a:p>
            <a:fld id="{BAFE4A98-CD99-4DC0-9F6C-A093BD644076}" type="slidenum">
              <a:rPr lang="tr-TR" altLang="tr-TR"/>
              <a:pPr/>
              <a:t>‹#›</a:t>
            </a:fld>
            <a:endParaRPr lang="tr-TR" altLang="tr-TR"/>
          </a:p>
        </p:txBody>
      </p:sp>
    </p:spTree>
    <p:extLst>
      <p:ext uri="{BB962C8B-B14F-4D97-AF65-F5344CB8AC3E}">
        <p14:creationId xmlns:p14="http://schemas.microsoft.com/office/powerpoint/2010/main" val="446409401"/>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F23D90F0-3320-4C83-8B89-7A358C619C45}" type="datetime1">
              <a:rPr lang="tr-TR">
                <a:solidFill>
                  <a:srgbClr val="000000"/>
                </a:solidFill>
              </a:rPr>
              <a:pPr>
                <a:defRPr/>
              </a:pPr>
              <a:t>26.12.2015</a:t>
            </a:fld>
            <a:endParaRPr lang="tr-T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13"/>
          <p:cNvSpPr>
            <a:spLocks noGrp="1" noChangeArrowheads="1"/>
          </p:cNvSpPr>
          <p:nvPr>
            <p:ph type="sldNum" sz="quarter" idx="12"/>
          </p:nvPr>
        </p:nvSpPr>
        <p:spPr>
          <a:ln/>
        </p:spPr>
        <p:txBody>
          <a:bodyPr/>
          <a:lstStyle>
            <a:lvl1pPr>
              <a:defRPr/>
            </a:lvl1pPr>
          </a:lstStyle>
          <a:p>
            <a:pPr>
              <a:defRPr/>
            </a:pPr>
            <a:fld id="{2FA6C6CE-8B95-4AD8-9FF0-04A3DEDE4835}"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tr-TR" altLang="tr-TR" smtClean="0"/>
              <a:t>04.09.2005</a:t>
            </a:r>
            <a:endParaRPr lang="tr-TR" altLang="tr-TR"/>
          </a:p>
        </p:txBody>
      </p:sp>
      <p:sp>
        <p:nvSpPr>
          <p:cNvPr id="3" name="Footer Placeholder 2"/>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4" name="Slide Number Placeholder 3"/>
          <p:cNvSpPr>
            <a:spLocks noGrp="1"/>
          </p:cNvSpPr>
          <p:nvPr>
            <p:ph type="sldNum" sz="quarter" idx="12"/>
          </p:nvPr>
        </p:nvSpPr>
        <p:spPr/>
        <p:txBody>
          <a:bodyPr/>
          <a:lstStyle>
            <a:lvl1pPr>
              <a:defRPr/>
            </a:lvl1pPr>
          </a:lstStyle>
          <a:p>
            <a:fld id="{5F5A1AED-883D-4B75-9C1D-968FA0B5DA15}" type="slidenum">
              <a:rPr lang="tr-TR" altLang="tr-TR"/>
              <a:pPr/>
              <a:t>‹#›</a:t>
            </a:fld>
            <a:endParaRPr lang="tr-TR" altLang="tr-TR"/>
          </a:p>
        </p:txBody>
      </p:sp>
    </p:spTree>
    <p:extLst>
      <p:ext uri="{BB962C8B-B14F-4D97-AF65-F5344CB8AC3E}">
        <p14:creationId xmlns:p14="http://schemas.microsoft.com/office/powerpoint/2010/main" val="16061248"/>
      </p:ext>
    </p:extLst>
  </p:cSld>
  <p:clrMapOvr>
    <a:masterClrMapping/>
  </p:clrMapOvr>
  <p:transition spd="slow"/>
</p:sldLayout>
</file>

<file path=ppt/slideLayouts/slideLayout3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tr-TR" altLang="tr-TR" smtClean="0"/>
              <a:t>04.09.2005</a:t>
            </a:r>
            <a:endParaRPr lang="tr-TR" altLang="tr-TR"/>
          </a:p>
        </p:txBody>
      </p:sp>
      <p:sp>
        <p:nvSpPr>
          <p:cNvPr id="6" name="Footer Placeholder 5"/>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7" name="Slide Number Placeholder 6"/>
          <p:cNvSpPr>
            <a:spLocks noGrp="1"/>
          </p:cNvSpPr>
          <p:nvPr>
            <p:ph type="sldNum" sz="quarter" idx="12"/>
          </p:nvPr>
        </p:nvSpPr>
        <p:spPr/>
        <p:txBody>
          <a:bodyPr/>
          <a:lstStyle>
            <a:lvl1pPr>
              <a:defRPr/>
            </a:lvl1pPr>
          </a:lstStyle>
          <a:p>
            <a:fld id="{88FB6010-A95D-47DD-A96E-A99309F3BD21}" type="slidenum">
              <a:rPr lang="tr-TR" altLang="tr-TR"/>
              <a:pPr/>
              <a:t>‹#›</a:t>
            </a:fld>
            <a:endParaRPr lang="tr-TR" altLang="tr-TR"/>
          </a:p>
        </p:txBody>
      </p:sp>
    </p:spTree>
    <p:extLst>
      <p:ext uri="{BB962C8B-B14F-4D97-AF65-F5344CB8AC3E}">
        <p14:creationId xmlns:p14="http://schemas.microsoft.com/office/powerpoint/2010/main" val="36712831"/>
      </p:ext>
    </p:extLst>
  </p:cSld>
  <p:clrMapOvr>
    <a:masterClrMapping/>
  </p:clrMapOvr>
  <p:transition spd="slow"/>
</p:sldLayout>
</file>

<file path=ppt/slideLayouts/slideLayout3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tr-TR" altLang="tr-TR" smtClean="0"/>
              <a:t>04.09.2005</a:t>
            </a:r>
            <a:endParaRPr lang="tr-TR" altLang="tr-TR"/>
          </a:p>
        </p:txBody>
      </p:sp>
      <p:sp>
        <p:nvSpPr>
          <p:cNvPr id="6" name="Footer Placeholder 5"/>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7" name="Slide Number Placeholder 6"/>
          <p:cNvSpPr>
            <a:spLocks noGrp="1"/>
          </p:cNvSpPr>
          <p:nvPr>
            <p:ph type="sldNum" sz="quarter" idx="12"/>
          </p:nvPr>
        </p:nvSpPr>
        <p:spPr/>
        <p:txBody>
          <a:bodyPr/>
          <a:lstStyle>
            <a:lvl1pPr>
              <a:defRPr/>
            </a:lvl1pPr>
          </a:lstStyle>
          <a:p>
            <a:fld id="{A68588B3-426D-4508-B2F6-12274AEEF3FF}" type="slidenum">
              <a:rPr lang="tr-TR" altLang="tr-TR"/>
              <a:pPr/>
              <a:t>‹#›</a:t>
            </a:fld>
            <a:endParaRPr lang="tr-TR" altLang="tr-TR"/>
          </a:p>
        </p:txBody>
      </p:sp>
    </p:spTree>
    <p:extLst>
      <p:ext uri="{BB962C8B-B14F-4D97-AF65-F5344CB8AC3E}">
        <p14:creationId xmlns:p14="http://schemas.microsoft.com/office/powerpoint/2010/main" val="790129446"/>
      </p:ext>
    </p:extLst>
  </p:cSld>
  <p:clrMapOvr>
    <a:masterClrMapping/>
  </p:clrMapOvr>
  <p:transition spd="slow"/>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r>
              <a:rPr lang="tr-TR" altLang="tr-TR" smtClean="0"/>
              <a:t>04.09.2005</a:t>
            </a:r>
            <a:endParaRPr lang="tr-TR" altLang="tr-TR"/>
          </a:p>
        </p:txBody>
      </p:sp>
      <p:sp>
        <p:nvSpPr>
          <p:cNvPr id="5" name="Footer Placeholder 4"/>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6" name="Slide Number Placeholder 5"/>
          <p:cNvSpPr>
            <a:spLocks noGrp="1"/>
          </p:cNvSpPr>
          <p:nvPr>
            <p:ph type="sldNum" sz="quarter" idx="12"/>
          </p:nvPr>
        </p:nvSpPr>
        <p:spPr/>
        <p:txBody>
          <a:bodyPr/>
          <a:lstStyle>
            <a:lvl1pPr>
              <a:defRPr/>
            </a:lvl1pPr>
          </a:lstStyle>
          <a:p>
            <a:fld id="{BFDAE2A2-E958-4DB3-9DB1-B83743B0E110}" type="slidenum">
              <a:rPr lang="tr-TR" altLang="tr-TR"/>
              <a:pPr/>
              <a:t>‹#›</a:t>
            </a:fld>
            <a:endParaRPr lang="tr-TR" altLang="tr-TR"/>
          </a:p>
        </p:txBody>
      </p:sp>
    </p:spTree>
    <p:extLst>
      <p:ext uri="{BB962C8B-B14F-4D97-AF65-F5344CB8AC3E}">
        <p14:creationId xmlns:p14="http://schemas.microsoft.com/office/powerpoint/2010/main" val="91822959"/>
      </p:ext>
    </p:extLst>
  </p:cSld>
  <p:clrMapOvr>
    <a:masterClrMapping/>
  </p:clrMapOvr>
  <p:transition spd="slow"/>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r>
              <a:rPr lang="tr-TR" altLang="tr-TR" smtClean="0"/>
              <a:t>04.09.2005</a:t>
            </a:r>
            <a:endParaRPr lang="tr-TR" altLang="tr-TR"/>
          </a:p>
        </p:txBody>
      </p:sp>
      <p:sp>
        <p:nvSpPr>
          <p:cNvPr id="5" name="Footer Placeholder 4"/>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6" name="Slide Number Placeholder 5"/>
          <p:cNvSpPr>
            <a:spLocks noGrp="1"/>
          </p:cNvSpPr>
          <p:nvPr>
            <p:ph type="sldNum" sz="quarter" idx="12"/>
          </p:nvPr>
        </p:nvSpPr>
        <p:spPr/>
        <p:txBody>
          <a:bodyPr/>
          <a:lstStyle>
            <a:lvl1pPr>
              <a:defRPr/>
            </a:lvl1pPr>
          </a:lstStyle>
          <a:p>
            <a:fld id="{07520267-C9E3-4BD7-A9A4-6493D357DFB2}" type="slidenum">
              <a:rPr lang="tr-TR" altLang="tr-TR"/>
              <a:pPr/>
              <a:t>‹#›</a:t>
            </a:fld>
            <a:endParaRPr lang="tr-TR" altLang="tr-TR"/>
          </a:p>
        </p:txBody>
      </p:sp>
    </p:spTree>
    <p:extLst>
      <p:ext uri="{BB962C8B-B14F-4D97-AF65-F5344CB8AC3E}">
        <p14:creationId xmlns:p14="http://schemas.microsoft.com/office/powerpoint/2010/main" val="797479000"/>
      </p:ext>
    </p:extLst>
  </p:cSld>
  <p:clrMapOvr>
    <a:masterClrMapping/>
  </p:clrMapOvr>
  <p:transition spd="slow"/>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2402" name="Group 2"/>
          <p:cNvGrpSpPr>
            <a:grpSpLocks/>
          </p:cNvGrpSpPr>
          <p:nvPr/>
        </p:nvGrpSpPr>
        <p:grpSpPr bwMode="auto">
          <a:xfrm>
            <a:off x="0" y="2438400"/>
            <a:ext cx="9009063" cy="1052513"/>
            <a:chOff x="0" y="1536"/>
            <a:chExt cx="5675" cy="663"/>
          </a:xfrm>
        </p:grpSpPr>
        <p:grpSp>
          <p:nvGrpSpPr>
            <p:cNvPr id="102403" name="Group 3"/>
            <p:cNvGrpSpPr>
              <a:grpSpLocks/>
            </p:cNvGrpSpPr>
            <p:nvPr/>
          </p:nvGrpSpPr>
          <p:grpSpPr bwMode="auto">
            <a:xfrm>
              <a:off x="183" y="1604"/>
              <a:ext cx="448" cy="299"/>
              <a:chOff x="720" y="336"/>
              <a:chExt cx="624" cy="432"/>
            </a:xfrm>
          </p:grpSpPr>
          <p:sp>
            <p:nvSpPr>
              <p:cNvPr id="102404"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240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102406" name="Group 6"/>
            <p:cNvGrpSpPr>
              <a:grpSpLocks/>
            </p:cNvGrpSpPr>
            <p:nvPr/>
          </p:nvGrpSpPr>
          <p:grpSpPr bwMode="auto">
            <a:xfrm>
              <a:off x="261" y="1870"/>
              <a:ext cx="465" cy="299"/>
              <a:chOff x="912" y="2640"/>
              <a:chExt cx="672" cy="432"/>
            </a:xfrm>
          </p:grpSpPr>
          <p:sp>
            <p:nvSpPr>
              <p:cNvPr id="102407"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240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10240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2410"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241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102412" name="Rectangle 12"/>
          <p:cNvSpPr>
            <a:spLocks noGrp="1" noChangeArrowheads="1"/>
          </p:cNvSpPr>
          <p:nvPr>
            <p:ph type="ctrTitle"/>
          </p:nvPr>
        </p:nvSpPr>
        <p:spPr>
          <a:xfrm>
            <a:off x="990600" y="1676400"/>
            <a:ext cx="7772400" cy="1462088"/>
          </a:xfrm>
        </p:spPr>
        <p:txBody>
          <a:bodyPr/>
          <a:lstStyle>
            <a:lvl1pPr>
              <a:defRPr/>
            </a:lvl1pPr>
          </a:lstStyle>
          <a:p>
            <a:pPr lvl="0"/>
            <a:r>
              <a:rPr lang="tr-TR" altLang="tr-TR" noProof="0" smtClean="0"/>
              <a:t>Asıl başlık stili için tıklatın</a:t>
            </a:r>
          </a:p>
        </p:txBody>
      </p:sp>
      <p:sp>
        <p:nvSpPr>
          <p:cNvPr id="102413"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tr-TR" altLang="tr-TR" noProof="0" smtClean="0"/>
              <a:t>Asıl alt başlık stilini düzenlemek için tıklatın</a:t>
            </a:r>
          </a:p>
        </p:txBody>
      </p:sp>
      <p:sp>
        <p:nvSpPr>
          <p:cNvPr id="102414"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r>
              <a:rPr lang="tr-TR" altLang="tr-TR" smtClean="0"/>
              <a:t>04.09.2005</a:t>
            </a:r>
            <a:endParaRPr lang="tr-TR" altLang="tr-TR"/>
          </a:p>
        </p:txBody>
      </p:sp>
      <p:sp>
        <p:nvSpPr>
          <p:cNvPr id="102415"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r>
              <a:rPr lang="tr-TR" altLang="tr-TR" smtClean="0"/>
              <a:t>www.ahmetsaltik.net</a:t>
            </a:r>
            <a:endParaRPr lang="tr-TR" altLang="tr-TR"/>
          </a:p>
        </p:txBody>
      </p:sp>
      <p:sp>
        <p:nvSpPr>
          <p:cNvPr id="102416"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54582407-BD9E-4E18-A01D-88DE9A9F77D0}" type="slidenum">
              <a:rPr lang="tr-TR" altLang="tr-TR"/>
              <a:pPr/>
              <a:t>‹#›</a:t>
            </a:fld>
            <a:endParaRPr lang="tr-TR" altLang="tr-TR"/>
          </a:p>
        </p:txBody>
      </p:sp>
    </p:spTree>
    <p:extLst>
      <p:ext uri="{BB962C8B-B14F-4D97-AF65-F5344CB8AC3E}">
        <p14:creationId xmlns:p14="http://schemas.microsoft.com/office/powerpoint/2010/main" val="228652488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r>
              <a:rPr lang="tr-TR" altLang="tr-TR" smtClean="0"/>
              <a:t>04.09.2005</a:t>
            </a:r>
            <a:endParaRPr lang="tr-TR" altLang="tr-TR"/>
          </a:p>
        </p:txBody>
      </p:sp>
      <p:sp>
        <p:nvSpPr>
          <p:cNvPr id="5" name="Footer Placeholder 4"/>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6" name="Slide Number Placeholder 5"/>
          <p:cNvSpPr>
            <a:spLocks noGrp="1"/>
          </p:cNvSpPr>
          <p:nvPr>
            <p:ph type="sldNum" sz="quarter" idx="12"/>
          </p:nvPr>
        </p:nvSpPr>
        <p:spPr/>
        <p:txBody>
          <a:bodyPr/>
          <a:lstStyle>
            <a:lvl1pPr>
              <a:defRPr/>
            </a:lvl1pPr>
          </a:lstStyle>
          <a:p>
            <a:fld id="{4FEB2762-98B5-47A2-B48F-1B4655F2D15C}" type="slidenum">
              <a:rPr lang="tr-TR" altLang="tr-TR"/>
              <a:pPr/>
              <a:t>‹#›</a:t>
            </a:fld>
            <a:endParaRPr lang="tr-TR" altLang="tr-TR"/>
          </a:p>
        </p:txBody>
      </p:sp>
    </p:spTree>
    <p:extLst>
      <p:ext uri="{BB962C8B-B14F-4D97-AF65-F5344CB8AC3E}">
        <p14:creationId xmlns:p14="http://schemas.microsoft.com/office/powerpoint/2010/main" val="1123571117"/>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tr-TR" altLang="tr-TR" smtClean="0"/>
              <a:t>04.09.2005</a:t>
            </a:r>
            <a:endParaRPr lang="tr-TR" altLang="tr-TR"/>
          </a:p>
        </p:txBody>
      </p:sp>
      <p:sp>
        <p:nvSpPr>
          <p:cNvPr id="5" name="Footer Placeholder 4"/>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6" name="Slide Number Placeholder 5"/>
          <p:cNvSpPr>
            <a:spLocks noGrp="1"/>
          </p:cNvSpPr>
          <p:nvPr>
            <p:ph type="sldNum" sz="quarter" idx="12"/>
          </p:nvPr>
        </p:nvSpPr>
        <p:spPr/>
        <p:txBody>
          <a:bodyPr/>
          <a:lstStyle>
            <a:lvl1pPr>
              <a:defRPr/>
            </a:lvl1pPr>
          </a:lstStyle>
          <a:p>
            <a:fld id="{30A2FF32-F7F5-47D3-B4A0-035482B7A8C3}" type="slidenum">
              <a:rPr lang="tr-TR" altLang="tr-TR"/>
              <a:pPr/>
              <a:t>‹#›</a:t>
            </a:fld>
            <a:endParaRPr lang="tr-TR" altLang="tr-TR"/>
          </a:p>
        </p:txBody>
      </p:sp>
    </p:spTree>
    <p:extLst>
      <p:ext uri="{BB962C8B-B14F-4D97-AF65-F5344CB8AC3E}">
        <p14:creationId xmlns:p14="http://schemas.microsoft.com/office/powerpoint/2010/main" val="297480311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lvl1pPr>
              <a:defRPr/>
            </a:lvl1pPr>
          </a:lstStyle>
          <a:p>
            <a:r>
              <a:rPr lang="tr-TR" altLang="tr-TR" smtClean="0"/>
              <a:t>04.09.2005</a:t>
            </a:r>
            <a:endParaRPr lang="tr-TR" altLang="tr-TR"/>
          </a:p>
        </p:txBody>
      </p:sp>
      <p:sp>
        <p:nvSpPr>
          <p:cNvPr id="6" name="Footer Placeholder 5"/>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7" name="Slide Number Placeholder 6"/>
          <p:cNvSpPr>
            <a:spLocks noGrp="1"/>
          </p:cNvSpPr>
          <p:nvPr>
            <p:ph type="sldNum" sz="quarter" idx="12"/>
          </p:nvPr>
        </p:nvSpPr>
        <p:spPr/>
        <p:txBody>
          <a:bodyPr/>
          <a:lstStyle>
            <a:lvl1pPr>
              <a:defRPr/>
            </a:lvl1pPr>
          </a:lstStyle>
          <a:p>
            <a:fld id="{0406C4CB-00E5-4D24-9786-4F7483A9327B}" type="slidenum">
              <a:rPr lang="tr-TR" altLang="tr-TR"/>
              <a:pPr/>
              <a:t>‹#›</a:t>
            </a:fld>
            <a:endParaRPr lang="tr-TR" altLang="tr-TR"/>
          </a:p>
        </p:txBody>
      </p:sp>
    </p:spTree>
    <p:extLst>
      <p:ext uri="{BB962C8B-B14F-4D97-AF65-F5344CB8AC3E}">
        <p14:creationId xmlns:p14="http://schemas.microsoft.com/office/powerpoint/2010/main" val="77457513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lvl1pPr>
              <a:defRPr/>
            </a:lvl1pPr>
          </a:lstStyle>
          <a:p>
            <a:r>
              <a:rPr lang="tr-TR" altLang="tr-TR" smtClean="0"/>
              <a:t>04.09.2005</a:t>
            </a:r>
            <a:endParaRPr lang="tr-TR" altLang="tr-TR"/>
          </a:p>
        </p:txBody>
      </p:sp>
      <p:sp>
        <p:nvSpPr>
          <p:cNvPr id="8" name="Footer Placeholder 7"/>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9" name="Slide Number Placeholder 8"/>
          <p:cNvSpPr>
            <a:spLocks noGrp="1"/>
          </p:cNvSpPr>
          <p:nvPr>
            <p:ph type="sldNum" sz="quarter" idx="12"/>
          </p:nvPr>
        </p:nvSpPr>
        <p:spPr/>
        <p:txBody>
          <a:bodyPr/>
          <a:lstStyle>
            <a:lvl1pPr>
              <a:defRPr/>
            </a:lvl1pPr>
          </a:lstStyle>
          <a:p>
            <a:fld id="{D0BCE942-9B07-49F2-A9F3-A3D2B16619BD}" type="slidenum">
              <a:rPr lang="tr-TR" altLang="tr-TR"/>
              <a:pPr/>
              <a:t>‹#›</a:t>
            </a:fld>
            <a:endParaRPr lang="tr-TR" altLang="tr-TR"/>
          </a:p>
        </p:txBody>
      </p:sp>
    </p:spTree>
    <p:extLst>
      <p:ext uri="{BB962C8B-B14F-4D97-AF65-F5344CB8AC3E}">
        <p14:creationId xmlns:p14="http://schemas.microsoft.com/office/powerpoint/2010/main" val="32752589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4561FE04-4DAC-4322-9323-A6D93AB35B94}" type="datetime1">
              <a:rPr lang="tr-TR">
                <a:solidFill>
                  <a:srgbClr val="000000"/>
                </a:solidFill>
              </a:rPr>
              <a:pPr>
                <a:defRPr/>
              </a:pPr>
              <a:t>26.12.2015</a:t>
            </a:fld>
            <a:endParaRPr lang="tr-T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13"/>
          <p:cNvSpPr>
            <a:spLocks noGrp="1" noChangeArrowheads="1"/>
          </p:cNvSpPr>
          <p:nvPr>
            <p:ph type="sldNum" sz="quarter" idx="12"/>
          </p:nvPr>
        </p:nvSpPr>
        <p:spPr>
          <a:ln/>
        </p:spPr>
        <p:txBody>
          <a:bodyPr/>
          <a:lstStyle>
            <a:lvl1pPr>
              <a:defRPr/>
            </a:lvl1pPr>
          </a:lstStyle>
          <a:p>
            <a:pPr>
              <a:defRPr/>
            </a:pPr>
            <a:fld id="{034A1BFD-E4E6-4687-B64A-D57C7F99770A}"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lvl1pPr>
              <a:defRPr/>
            </a:lvl1pPr>
          </a:lstStyle>
          <a:p>
            <a:r>
              <a:rPr lang="tr-TR" altLang="tr-TR" smtClean="0"/>
              <a:t>04.09.2005</a:t>
            </a:r>
            <a:endParaRPr lang="tr-TR" altLang="tr-TR"/>
          </a:p>
        </p:txBody>
      </p:sp>
      <p:sp>
        <p:nvSpPr>
          <p:cNvPr id="4" name="Footer Placeholder 3"/>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5" name="Slide Number Placeholder 4"/>
          <p:cNvSpPr>
            <a:spLocks noGrp="1"/>
          </p:cNvSpPr>
          <p:nvPr>
            <p:ph type="sldNum" sz="quarter" idx="12"/>
          </p:nvPr>
        </p:nvSpPr>
        <p:spPr/>
        <p:txBody>
          <a:bodyPr/>
          <a:lstStyle>
            <a:lvl1pPr>
              <a:defRPr/>
            </a:lvl1pPr>
          </a:lstStyle>
          <a:p>
            <a:fld id="{3A8E3E5B-0A08-494C-BD0A-70BA23900A6B}" type="slidenum">
              <a:rPr lang="tr-TR" altLang="tr-TR"/>
              <a:pPr/>
              <a:t>‹#›</a:t>
            </a:fld>
            <a:endParaRPr lang="tr-TR" altLang="tr-TR"/>
          </a:p>
        </p:txBody>
      </p:sp>
    </p:spTree>
    <p:extLst>
      <p:ext uri="{BB962C8B-B14F-4D97-AF65-F5344CB8AC3E}">
        <p14:creationId xmlns:p14="http://schemas.microsoft.com/office/powerpoint/2010/main" val="10076835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tr-TR" altLang="tr-TR" smtClean="0"/>
              <a:t>04.09.2005</a:t>
            </a:r>
            <a:endParaRPr lang="tr-TR" altLang="tr-TR"/>
          </a:p>
        </p:txBody>
      </p:sp>
      <p:sp>
        <p:nvSpPr>
          <p:cNvPr id="3" name="Footer Placeholder 2"/>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4" name="Slide Number Placeholder 3"/>
          <p:cNvSpPr>
            <a:spLocks noGrp="1"/>
          </p:cNvSpPr>
          <p:nvPr>
            <p:ph type="sldNum" sz="quarter" idx="12"/>
          </p:nvPr>
        </p:nvSpPr>
        <p:spPr/>
        <p:txBody>
          <a:bodyPr/>
          <a:lstStyle>
            <a:lvl1pPr>
              <a:defRPr/>
            </a:lvl1pPr>
          </a:lstStyle>
          <a:p>
            <a:fld id="{A14154E8-135E-4793-8158-51810395B0D8}" type="slidenum">
              <a:rPr lang="tr-TR" altLang="tr-TR"/>
              <a:pPr/>
              <a:t>‹#›</a:t>
            </a:fld>
            <a:endParaRPr lang="tr-TR" altLang="tr-TR"/>
          </a:p>
        </p:txBody>
      </p:sp>
    </p:spTree>
    <p:extLst>
      <p:ext uri="{BB962C8B-B14F-4D97-AF65-F5344CB8AC3E}">
        <p14:creationId xmlns:p14="http://schemas.microsoft.com/office/powerpoint/2010/main" val="96979744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tr-TR" altLang="tr-TR" smtClean="0"/>
              <a:t>04.09.2005</a:t>
            </a:r>
            <a:endParaRPr lang="tr-TR" altLang="tr-TR"/>
          </a:p>
        </p:txBody>
      </p:sp>
      <p:sp>
        <p:nvSpPr>
          <p:cNvPr id="6" name="Footer Placeholder 5"/>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7" name="Slide Number Placeholder 6"/>
          <p:cNvSpPr>
            <a:spLocks noGrp="1"/>
          </p:cNvSpPr>
          <p:nvPr>
            <p:ph type="sldNum" sz="quarter" idx="12"/>
          </p:nvPr>
        </p:nvSpPr>
        <p:spPr/>
        <p:txBody>
          <a:bodyPr/>
          <a:lstStyle>
            <a:lvl1pPr>
              <a:defRPr/>
            </a:lvl1pPr>
          </a:lstStyle>
          <a:p>
            <a:fld id="{DC882CF3-5EF5-42DD-870F-E6ADE4FD203F}" type="slidenum">
              <a:rPr lang="tr-TR" altLang="tr-TR"/>
              <a:pPr/>
              <a:t>‹#›</a:t>
            </a:fld>
            <a:endParaRPr lang="tr-TR" altLang="tr-TR"/>
          </a:p>
        </p:txBody>
      </p:sp>
    </p:spTree>
    <p:extLst>
      <p:ext uri="{BB962C8B-B14F-4D97-AF65-F5344CB8AC3E}">
        <p14:creationId xmlns:p14="http://schemas.microsoft.com/office/powerpoint/2010/main" val="305127857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tr-TR" altLang="tr-TR" smtClean="0"/>
              <a:t>04.09.2005</a:t>
            </a:r>
            <a:endParaRPr lang="tr-TR" altLang="tr-TR"/>
          </a:p>
        </p:txBody>
      </p:sp>
      <p:sp>
        <p:nvSpPr>
          <p:cNvPr id="6" name="Footer Placeholder 5"/>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7" name="Slide Number Placeholder 6"/>
          <p:cNvSpPr>
            <a:spLocks noGrp="1"/>
          </p:cNvSpPr>
          <p:nvPr>
            <p:ph type="sldNum" sz="quarter" idx="12"/>
          </p:nvPr>
        </p:nvSpPr>
        <p:spPr/>
        <p:txBody>
          <a:bodyPr/>
          <a:lstStyle>
            <a:lvl1pPr>
              <a:defRPr/>
            </a:lvl1pPr>
          </a:lstStyle>
          <a:p>
            <a:fld id="{78082869-05D0-4549-B37E-BBA357D75018}" type="slidenum">
              <a:rPr lang="tr-TR" altLang="tr-TR"/>
              <a:pPr/>
              <a:t>‹#›</a:t>
            </a:fld>
            <a:endParaRPr lang="tr-TR" altLang="tr-TR"/>
          </a:p>
        </p:txBody>
      </p:sp>
    </p:spTree>
    <p:extLst>
      <p:ext uri="{BB962C8B-B14F-4D97-AF65-F5344CB8AC3E}">
        <p14:creationId xmlns:p14="http://schemas.microsoft.com/office/powerpoint/2010/main" val="44447588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r>
              <a:rPr lang="tr-TR" altLang="tr-TR" smtClean="0"/>
              <a:t>04.09.2005</a:t>
            </a:r>
            <a:endParaRPr lang="tr-TR" altLang="tr-TR"/>
          </a:p>
        </p:txBody>
      </p:sp>
      <p:sp>
        <p:nvSpPr>
          <p:cNvPr id="5" name="Footer Placeholder 4"/>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6" name="Slide Number Placeholder 5"/>
          <p:cNvSpPr>
            <a:spLocks noGrp="1"/>
          </p:cNvSpPr>
          <p:nvPr>
            <p:ph type="sldNum" sz="quarter" idx="12"/>
          </p:nvPr>
        </p:nvSpPr>
        <p:spPr/>
        <p:txBody>
          <a:bodyPr/>
          <a:lstStyle>
            <a:lvl1pPr>
              <a:defRPr/>
            </a:lvl1pPr>
          </a:lstStyle>
          <a:p>
            <a:fld id="{531EC395-C941-4948-A3BD-F646291F4FE4}" type="slidenum">
              <a:rPr lang="tr-TR" altLang="tr-TR"/>
              <a:pPr/>
              <a:t>‹#›</a:t>
            </a:fld>
            <a:endParaRPr lang="tr-TR" altLang="tr-TR"/>
          </a:p>
        </p:txBody>
      </p:sp>
    </p:spTree>
    <p:extLst>
      <p:ext uri="{BB962C8B-B14F-4D97-AF65-F5344CB8AC3E}">
        <p14:creationId xmlns:p14="http://schemas.microsoft.com/office/powerpoint/2010/main" val="250994565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r>
              <a:rPr lang="tr-TR" altLang="tr-TR" smtClean="0"/>
              <a:t>04.09.2005</a:t>
            </a:r>
            <a:endParaRPr lang="tr-TR" altLang="tr-TR"/>
          </a:p>
        </p:txBody>
      </p:sp>
      <p:sp>
        <p:nvSpPr>
          <p:cNvPr id="5" name="Footer Placeholder 4"/>
          <p:cNvSpPr>
            <a:spLocks noGrp="1"/>
          </p:cNvSpPr>
          <p:nvPr>
            <p:ph type="ftr" sz="quarter" idx="11"/>
          </p:nvPr>
        </p:nvSpPr>
        <p:spPr/>
        <p:txBody>
          <a:bodyPr/>
          <a:lstStyle>
            <a:lvl1pPr>
              <a:defRPr/>
            </a:lvl1pPr>
          </a:lstStyle>
          <a:p>
            <a:r>
              <a:rPr lang="tr-TR" altLang="tr-TR" smtClean="0"/>
              <a:t>www.ahmetsaltik.net</a:t>
            </a:r>
            <a:endParaRPr lang="tr-TR" altLang="tr-TR"/>
          </a:p>
        </p:txBody>
      </p:sp>
      <p:sp>
        <p:nvSpPr>
          <p:cNvPr id="6" name="Slide Number Placeholder 5"/>
          <p:cNvSpPr>
            <a:spLocks noGrp="1"/>
          </p:cNvSpPr>
          <p:nvPr>
            <p:ph type="sldNum" sz="quarter" idx="12"/>
          </p:nvPr>
        </p:nvSpPr>
        <p:spPr/>
        <p:txBody>
          <a:bodyPr/>
          <a:lstStyle>
            <a:lvl1pPr>
              <a:defRPr/>
            </a:lvl1pPr>
          </a:lstStyle>
          <a:p>
            <a:fld id="{0C92125B-B9EB-41A2-BAA3-3C34D007D7A0}" type="slidenum">
              <a:rPr lang="tr-TR" altLang="tr-TR"/>
              <a:pPr/>
              <a:t>‹#›</a:t>
            </a:fld>
            <a:endParaRPr lang="tr-TR" altLang="tr-TR"/>
          </a:p>
        </p:txBody>
      </p:sp>
    </p:spTree>
    <p:extLst>
      <p:ext uri="{BB962C8B-B14F-4D97-AF65-F5344CB8AC3E}">
        <p14:creationId xmlns:p14="http://schemas.microsoft.com/office/powerpoint/2010/main" val="1108380188"/>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tr-TR"/>
          </a:p>
        </p:txBody>
      </p:sp>
      <p:sp>
        <p:nvSpPr>
          <p:cNvPr id="3" name="SmartArt Placeholder 2"/>
          <p:cNvSpPr>
            <a:spLocks noGrp="1"/>
          </p:cNvSpPr>
          <p:nvPr>
            <p:ph type="dgm" idx="1"/>
          </p:nvPr>
        </p:nvSpPr>
        <p:spPr>
          <a:xfrm>
            <a:off x="1182688" y="2017713"/>
            <a:ext cx="7772400" cy="4114800"/>
          </a:xfrm>
        </p:spPr>
        <p:txBody>
          <a:bodyPr/>
          <a:lstStyle/>
          <a:p>
            <a:endParaRPr lang="tr-TR"/>
          </a:p>
        </p:txBody>
      </p:sp>
      <p:sp>
        <p:nvSpPr>
          <p:cNvPr id="4" name="Date Placeholder 3"/>
          <p:cNvSpPr>
            <a:spLocks noGrp="1"/>
          </p:cNvSpPr>
          <p:nvPr>
            <p:ph type="dt" sz="half" idx="10"/>
          </p:nvPr>
        </p:nvSpPr>
        <p:spPr>
          <a:xfrm>
            <a:off x="1162050" y="6243638"/>
            <a:ext cx="1905000" cy="457200"/>
          </a:xfrm>
        </p:spPr>
        <p:txBody>
          <a:bodyPr/>
          <a:lstStyle>
            <a:lvl1pPr>
              <a:defRPr/>
            </a:lvl1pPr>
          </a:lstStyle>
          <a:p>
            <a:r>
              <a:rPr lang="tr-TR" altLang="tr-TR" smtClean="0"/>
              <a:t>04.09.2005</a:t>
            </a:r>
            <a:endParaRPr lang="tr-TR" altLang="tr-TR"/>
          </a:p>
        </p:txBody>
      </p:sp>
      <p:sp>
        <p:nvSpPr>
          <p:cNvPr id="5" name="Footer Placeholder 4"/>
          <p:cNvSpPr>
            <a:spLocks noGrp="1"/>
          </p:cNvSpPr>
          <p:nvPr>
            <p:ph type="ftr" sz="quarter" idx="11"/>
          </p:nvPr>
        </p:nvSpPr>
        <p:spPr>
          <a:xfrm>
            <a:off x="3657600" y="6243638"/>
            <a:ext cx="2895600" cy="457200"/>
          </a:xfrm>
        </p:spPr>
        <p:txBody>
          <a:bodyPr/>
          <a:lstStyle>
            <a:lvl1pPr>
              <a:defRPr/>
            </a:lvl1pPr>
          </a:lstStyle>
          <a:p>
            <a:r>
              <a:rPr lang="tr-TR" altLang="tr-TR" smtClean="0"/>
              <a:t>www.ahmetsaltik.net</a:t>
            </a:r>
            <a:endParaRPr lang="tr-TR" altLang="tr-TR"/>
          </a:p>
        </p:txBody>
      </p:sp>
      <p:sp>
        <p:nvSpPr>
          <p:cNvPr id="6" name="Slide Number Placeholder 5"/>
          <p:cNvSpPr>
            <a:spLocks noGrp="1"/>
          </p:cNvSpPr>
          <p:nvPr>
            <p:ph type="sldNum" sz="quarter" idx="12"/>
          </p:nvPr>
        </p:nvSpPr>
        <p:spPr>
          <a:xfrm>
            <a:off x="7042150" y="6243638"/>
            <a:ext cx="1905000" cy="457200"/>
          </a:xfrm>
        </p:spPr>
        <p:txBody>
          <a:bodyPr/>
          <a:lstStyle>
            <a:lvl1pPr>
              <a:defRPr/>
            </a:lvl1pPr>
          </a:lstStyle>
          <a:p>
            <a:fld id="{A1501B5F-6848-458C-94E2-EF95F7AD6CDC}" type="slidenum">
              <a:rPr lang="tr-TR" altLang="tr-TR"/>
              <a:pPr/>
              <a:t>‹#›</a:t>
            </a:fld>
            <a:endParaRPr lang="tr-TR" altLang="tr-TR"/>
          </a:p>
        </p:txBody>
      </p:sp>
    </p:spTree>
    <p:extLst>
      <p:ext uri="{BB962C8B-B14F-4D97-AF65-F5344CB8AC3E}">
        <p14:creationId xmlns:p14="http://schemas.microsoft.com/office/powerpoint/2010/main" val="368503934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a:xfrm>
            <a:off x="1162050" y="6243638"/>
            <a:ext cx="1905000" cy="457200"/>
          </a:xfrm>
        </p:spPr>
        <p:txBody>
          <a:bodyPr/>
          <a:lstStyle>
            <a:lvl1pPr>
              <a:defRPr/>
            </a:lvl1pPr>
          </a:lstStyle>
          <a:p>
            <a:r>
              <a:rPr lang="tr-TR" altLang="tr-TR" smtClean="0"/>
              <a:t>04.09.2005</a:t>
            </a:r>
            <a:endParaRPr lang="tr-TR" altLang="tr-TR"/>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r>
              <a:rPr lang="tr-TR" altLang="tr-TR" smtClean="0"/>
              <a:t>www.ahmetsaltik.net</a:t>
            </a:r>
            <a:endParaRPr lang="tr-TR" altLang="tr-TR"/>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4D4DE069-8204-4EA9-8317-D24CF70F14D8}" type="slidenum">
              <a:rPr lang="tr-TR" altLang="tr-TR"/>
              <a:pPr/>
              <a:t>‹#›</a:t>
            </a:fld>
            <a:endParaRPr lang="tr-TR" altLang="tr-TR"/>
          </a:p>
        </p:txBody>
      </p:sp>
    </p:spTree>
    <p:extLst>
      <p:ext uri="{BB962C8B-B14F-4D97-AF65-F5344CB8AC3E}">
        <p14:creationId xmlns:p14="http://schemas.microsoft.com/office/powerpoint/2010/main" val="6487256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Tree>
    <p:extLst>
      <p:ext uri="{BB962C8B-B14F-4D97-AF65-F5344CB8AC3E}">
        <p14:creationId xmlns:p14="http://schemas.microsoft.com/office/powerpoint/2010/main" val="1742350579"/>
      </p:ext>
    </p:extLst>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208982311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1"/>
          <p:cNvSpPr>
            <a:spLocks noGrp="1" noChangeArrowheads="1"/>
          </p:cNvSpPr>
          <p:nvPr>
            <p:ph type="dt" sz="half" idx="10"/>
          </p:nvPr>
        </p:nvSpPr>
        <p:spPr>
          <a:ln/>
        </p:spPr>
        <p:txBody>
          <a:bodyPr/>
          <a:lstStyle>
            <a:lvl1pPr>
              <a:defRPr/>
            </a:lvl1pPr>
          </a:lstStyle>
          <a:p>
            <a:pPr>
              <a:defRPr/>
            </a:pPr>
            <a:fld id="{FC0782BE-D4C7-4FC8-8924-5D3BF0371B02}" type="datetime1">
              <a:rPr lang="tr-TR">
                <a:solidFill>
                  <a:srgbClr val="000000"/>
                </a:solidFill>
              </a:rPr>
              <a:pPr>
                <a:defRPr/>
              </a:pPr>
              <a:t>26.12.2015</a:t>
            </a:fld>
            <a:endParaRPr lang="tr-TR">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13"/>
          <p:cNvSpPr>
            <a:spLocks noGrp="1" noChangeArrowheads="1"/>
          </p:cNvSpPr>
          <p:nvPr>
            <p:ph type="sldNum" sz="quarter" idx="12"/>
          </p:nvPr>
        </p:nvSpPr>
        <p:spPr>
          <a:ln/>
        </p:spPr>
        <p:txBody>
          <a:bodyPr/>
          <a:lstStyle>
            <a:lvl1pPr>
              <a:defRPr/>
            </a:lvl1pPr>
          </a:lstStyle>
          <a:p>
            <a:pPr>
              <a:defRPr/>
            </a:pPr>
            <a:fld id="{D11F6987-C67E-4911-8FC1-2F0E373965D7}"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71212251"/>
      </p:ext>
    </p:extLst>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1300868250"/>
      </p:ext>
    </p:extLst>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4105854563"/>
      </p:ext>
    </p:extLst>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Tree>
    <p:extLst>
      <p:ext uri="{BB962C8B-B14F-4D97-AF65-F5344CB8AC3E}">
        <p14:creationId xmlns:p14="http://schemas.microsoft.com/office/powerpoint/2010/main" val="3776896607"/>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4267838"/>
      </p:ext>
    </p:extLst>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2043442"/>
      </p:ext>
    </p:extLst>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3968915"/>
      </p:ext>
    </p:extLst>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3703274558"/>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3375753210"/>
      </p:ext>
    </p:extLst>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6" name="Rectangle 6"/>
          <p:cNvSpPr>
            <a:spLocks noGrp="1" noChangeArrowheads="1"/>
          </p:cNvSpPr>
          <p:nvPr>
            <p:ph type="sldNum" sz="quarter" idx="12"/>
          </p:nvPr>
        </p:nvSpPr>
        <p:spPr>
          <a:ln/>
        </p:spPr>
        <p:txBody>
          <a:bodyPr/>
          <a:lstStyle>
            <a:lvl1pPr>
              <a:defRPr/>
            </a:lvl1pPr>
          </a:lstStyle>
          <a:p>
            <a:fld id="{D3F5F985-33E5-4E2F-86DD-0577E77E50D5}" type="slidenum">
              <a:rPr lang="tr-TR" altLang="tr-TR"/>
              <a:pPr/>
              <a:t>‹#›</a:t>
            </a:fld>
            <a:endParaRPr lang="tr-TR" altLang="tr-TR"/>
          </a:p>
        </p:txBody>
      </p:sp>
    </p:spTree>
    <p:extLst>
      <p:ext uri="{BB962C8B-B14F-4D97-AF65-F5344CB8AC3E}">
        <p14:creationId xmlns:p14="http://schemas.microsoft.com/office/powerpoint/2010/main" val="94387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1"/>
          <p:cNvSpPr>
            <a:spLocks noGrp="1" noChangeArrowheads="1"/>
          </p:cNvSpPr>
          <p:nvPr>
            <p:ph type="dt" sz="half" idx="10"/>
          </p:nvPr>
        </p:nvSpPr>
        <p:spPr>
          <a:ln/>
        </p:spPr>
        <p:txBody>
          <a:bodyPr/>
          <a:lstStyle>
            <a:lvl1pPr>
              <a:defRPr/>
            </a:lvl1pPr>
          </a:lstStyle>
          <a:p>
            <a:pPr>
              <a:defRPr/>
            </a:pPr>
            <a:fld id="{C3BB9629-C8AF-48D6-89A5-F3F3466C7C22}" type="datetime1">
              <a:rPr lang="tr-TR">
                <a:solidFill>
                  <a:srgbClr val="000000"/>
                </a:solidFill>
              </a:rPr>
              <a:pPr>
                <a:defRPr/>
              </a:pPr>
              <a:t>26.12.2015</a:t>
            </a:fld>
            <a:endParaRPr lang="tr-TR">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9" name="Rectangle 13"/>
          <p:cNvSpPr>
            <a:spLocks noGrp="1" noChangeArrowheads="1"/>
          </p:cNvSpPr>
          <p:nvPr>
            <p:ph type="sldNum" sz="quarter" idx="12"/>
          </p:nvPr>
        </p:nvSpPr>
        <p:spPr>
          <a:ln/>
        </p:spPr>
        <p:txBody>
          <a:bodyPr/>
          <a:lstStyle>
            <a:lvl1pPr>
              <a:defRPr/>
            </a:lvl1pPr>
          </a:lstStyle>
          <a:p>
            <a:pPr>
              <a:defRPr/>
            </a:pPr>
            <a:fld id="{E341626D-9FB4-492D-B26C-DD401F40452E}"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6" name="Rectangle 6"/>
          <p:cNvSpPr>
            <a:spLocks noGrp="1" noChangeArrowheads="1"/>
          </p:cNvSpPr>
          <p:nvPr>
            <p:ph type="sldNum" sz="quarter" idx="12"/>
          </p:nvPr>
        </p:nvSpPr>
        <p:spPr>
          <a:ln/>
        </p:spPr>
        <p:txBody>
          <a:bodyPr/>
          <a:lstStyle>
            <a:lvl1pPr>
              <a:defRPr/>
            </a:lvl1pPr>
          </a:lstStyle>
          <a:p>
            <a:fld id="{C18B0619-9A9E-4AA3-8714-D065A83BF386}" type="slidenum">
              <a:rPr lang="tr-TR" altLang="tr-TR"/>
              <a:pPr/>
              <a:t>‹#›</a:t>
            </a:fld>
            <a:endParaRPr lang="tr-TR" altLang="tr-TR"/>
          </a:p>
        </p:txBody>
      </p:sp>
    </p:spTree>
    <p:extLst>
      <p:ext uri="{BB962C8B-B14F-4D97-AF65-F5344CB8AC3E}">
        <p14:creationId xmlns:p14="http://schemas.microsoft.com/office/powerpoint/2010/main" val="394405852"/>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6" name="Rectangle 6"/>
          <p:cNvSpPr>
            <a:spLocks noGrp="1" noChangeArrowheads="1"/>
          </p:cNvSpPr>
          <p:nvPr>
            <p:ph type="sldNum" sz="quarter" idx="12"/>
          </p:nvPr>
        </p:nvSpPr>
        <p:spPr>
          <a:ln/>
        </p:spPr>
        <p:txBody>
          <a:bodyPr/>
          <a:lstStyle>
            <a:lvl1pPr>
              <a:defRPr/>
            </a:lvl1pPr>
          </a:lstStyle>
          <a:p>
            <a:fld id="{9531EA02-1A9C-4113-AA01-9C7C7F85868A}" type="slidenum">
              <a:rPr lang="tr-TR" altLang="tr-TR"/>
              <a:pPr/>
              <a:t>‹#›</a:t>
            </a:fld>
            <a:endParaRPr lang="tr-TR" altLang="tr-TR"/>
          </a:p>
        </p:txBody>
      </p:sp>
    </p:spTree>
    <p:extLst>
      <p:ext uri="{BB962C8B-B14F-4D97-AF65-F5344CB8AC3E}">
        <p14:creationId xmlns:p14="http://schemas.microsoft.com/office/powerpoint/2010/main" val="1556791111"/>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6"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7" name="Rectangle 6"/>
          <p:cNvSpPr>
            <a:spLocks noGrp="1" noChangeArrowheads="1"/>
          </p:cNvSpPr>
          <p:nvPr>
            <p:ph type="sldNum" sz="quarter" idx="12"/>
          </p:nvPr>
        </p:nvSpPr>
        <p:spPr>
          <a:ln/>
        </p:spPr>
        <p:txBody>
          <a:bodyPr/>
          <a:lstStyle>
            <a:lvl1pPr>
              <a:defRPr/>
            </a:lvl1pPr>
          </a:lstStyle>
          <a:p>
            <a:fld id="{88863783-993E-4283-B004-F1D049352154}" type="slidenum">
              <a:rPr lang="tr-TR" altLang="tr-TR"/>
              <a:pPr/>
              <a:t>‹#›</a:t>
            </a:fld>
            <a:endParaRPr lang="tr-TR" altLang="tr-TR"/>
          </a:p>
        </p:txBody>
      </p:sp>
    </p:spTree>
    <p:extLst>
      <p:ext uri="{BB962C8B-B14F-4D97-AF65-F5344CB8AC3E}">
        <p14:creationId xmlns:p14="http://schemas.microsoft.com/office/powerpoint/2010/main" val="86360713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8"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9" name="Rectangle 6"/>
          <p:cNvSpPr>
            <a:spLocks noGrp="1" noChangeArrowheads="1"/>
          </p:cNvSpPr>
          <p:nvPr>
            <p:ph type="sldNum" sz="quarter" idx="12"/>
          </p:nvPr>
        </p:nvSpPr>
        <p:spPr>
          <a:ln/>
        </p:spPr>
        <p:txBody>
          <a:bodyPr/>
          <a:lstStyle>
            <a:lvl1pPr>
              <a:defRPr/>
            </a:lvl1pPr>
          </a:lstStyle>
          <a:p>
            <a:fld id="{817E6957-EACD-4194-BA26-50694CC58F19}" type="slidenum">
              <a:rPr lang="tr-TR" altLang="tr-TR"/>
              <a:pPr/>
              <a:t>‹#›</a:t>
            </a:fld>
            <a:endParaRPr lang="tr-TR" altLang="tr-TR"/>
          </a:p>
        </p:txBody>
      </p:sp>
    </p:spTree>
    <p:extLst>
      <p:ext uri="{BB962C8B-B14F-4D97-AF65-F5344CB8AC3E}">
        <p14:creationId xmlns:p14="http://schemas.microsoft.com/office/powerpoint/2010/main" val="377098023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4"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5" name="Rectangle 6"/>
          <p:cNvSpPr>
            <a:spLocks noGrp="1" noChangeArrowheads="1"/>
          </p:cNvSpPr>
          <p:nvPr>
            <p:ph type="sldNum" sz="quarter" idx="12"/>
          </p:nvPr>
        </p:nvSpPr>
        <p:spPr>
          <a:ln/>
        </p:spPr>
        <p:txBody>
          <a:bodyPr/>
          <a:lstStyle>
            <a:lvl1pPr>
              <a:defRPr/>
            </a:lvl1pPr>
          </a:lstStyle>
          <a:p>
            <a:fld id="{9111DA54-F822-4C0D-BBC7-8D8652B3658C}" type="slidenum">
              <a:rPr lang="tr-TR" altLang="tr-TR"/>
              <a:pPr/>
              <a:t>‹#›</a:t>
            </a:fld>
            <a:endParaRPr lang="tr-TR" altLang="tr-TR"/>
          </a:p>
        </p:txBody>
      </p:sp>
    </p:spTree>
    <p:extLst>
      <p:ext uri="{BB962C8B-B14F-4D97-AF65-F5344CB8AC3E}">
        <p14:creationId xmlns:p14="http://schemas.microsoft.com/office/powerpoint/2010/main" val="2747663209"/>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3"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4" name="Rectangle 6"/>
          <p:cNvSpPr>
            <a:spLocks noGrp="1" noChangeArrowheads="1"/>
          </p:cNvSpPr>
          <p:nvPr>
            <p:ph type="sldNum" sz="quarter" idx="12"/>
          </p:nvPr>
        </p:nvSpPr>
        <p:spPr>
          <a:ln/>
        </p:spPr>
        <p:txBody>
          <a:bodyPr/>
          <a:lstStyle>
            <a:lvl1pPr>
              <a:defRPr/>
            </a:lvl1pPr>
          </a:lstStyle>
          <a:p>
            <a:fld id="{4A2025AF-F2DF-499F-BA47-49E2C42ACE66}" type="slidenum">
              <a:rPr lang="tr-TR" altLang="tr-TR"/>
              <a:pPr/>
              <a:t>‹#›</a:t>
            </a:fld>
            <a:endParaRPr lang="tr-TR" altLang="tr-TR"/>
          </a:p>
        </p:txBody>
      </p:sp>
    </p:spTree>
    <p:extLst>
      <p:ext uri="{BB962C8B-B14F-4D97-AF65-F5344CB8AC3E}">
        <p14:creationId xmlns:p14="http://schemas.microsoft.com/office/powerpoint/2010/main" val="2757099551"/>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6"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7" name="Rectangle 6"/>
          <p:cNvSpPr>
            <a:spLocks noGrp="1" noChangeArrowheads="1"/>
          </p:cNvSpPr>
          <p:nvPr>
            <p:ph type="sldNum" sz="quarter" idx="12"/>
          </p:nvPr>
        </p:nvSpPr>
        <p:spPr>
          <a:ln/>
        </p:spPr>
        <p:txBody>
          <a:bodyPr/>
          <a:lstStyle>
            <a:lvl1pPr>
              <a:defRPr/>
            </a:lvl1pPr>
          </a:lstStyle>
          <a:p>
            <a:fld id="{44C068F0-E3EB-479F-8351-887512DAACDF}" type="slidenum">
              <a:rPr lang="tr-TR" altLang="tr-TR"/>
              <a:pPr/>
              <a:t>‹#›</a:t>
            </a:fld>
            <a:endParaRPr lang="tr-TR" altLang="tr-TR"/>
          </a:p>
        </p:txBody>
      </p:sp>
    </p:spTree>
    <p:extLst>
      <p:ext uri="{BB962C8B-B14F-4D97-AF65-F5344CB8AC3E}">
        <p14:creationId xmlns:p14="http://schemas.microsoft.com/office/powerpoint/2010/main" val="209167651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6"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7" name="Rectangle 6"/>
          <p:cNvSpPr>
            <a:spLocks noGrp="1" noChangeArrowheads="1"/>
          </p:cNvSpPr>
          <p:nvPr>
            <p:ph type="sldNum" sz="quarter" idx="12"/>
          </p:nvPr>
        </p:nvSpPr>
        <p:spPr>
          <a:ln/>
        </p:spPr>
        <p:txBody>
          <a:bodyPr/>
          <a:lstStyle>
            <a:lvl1pPr>
              <a:defRPr/>
            </a:lvl1pPr>
          </a:lstStyle>
          <a:p>
            <a:fld id="{97BE830D-06F1-4665-BCE0-C017655FC4D6}" type="slidenum">
              <a:rPr lang="tr-TR" altLang="tr-TR"/>
              <a:pPr/>
              <a:t>‹#›</a:t>
            </a:fld>
            <a:endParaRPr lang="tr-TR" altLang="tr-TR"/>
          </a:p>
        </p:txBody>
      </p:sp>
    </p:spTree>
    <p:extLst>
      <p:ext uri="{BB962C8B-B14F-4D97-AF65-F5344CB8AC3E}">
        <p14:creationId xmlns:p14="http://schemas.microsoft.com/office/powerpoint/2010/main" val="164266980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6" name="Rectangle 6"/>
          <p:cNvSpPr>
            <a:spLocks noGrp="1" noChangeArrowheads="1"/>
          </p:cNvSpPr>
          <p:nvPr>
            <p:ph type="sldNum" sz="quarter" idx="12"/>
          </p:nvPr>
        </p:nvSpPr>
        <p:spPr>
          <a:ln/>
        </p:spPr>
        <p:txBody>
          <a:bodyPr/>
          <a:lstStyle>
            <a:lvl1pPr>
              <a:defRPr/>
            </a:lvl1pPr>
          </a:lstStyle>
          <a:p>
            <a:fld id="{736DC8B2-49C0-497F-8E0B-3074521FB430}" type="slidenum">
              <a:rPr lang="tr-TR" altLang="tr-TR"/>
              <a:pPr/>
              <a:t>‹#›</a:t>
            </a:fld>
            <a:endParaRPr lang="tr-TR" altLang="tr-TR"/>
          </a:p>
        </p:txBody>
      </p:sp>
    </p:spTree>
    <p:extLst>
      <p:ext uri="{BB962C8B-B14F-4D97-AF65-F5344CB8AC3E}">
        <p14:creationId xmlns:p14="http://schemas.microsoft.com/office/powerpoint/2010/main" val="2462410523"/>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6" name="Rectangle 6"/>
          <p:cNvSpPr>
            <a:spLocks noGrp="1" noChangeArrowheads="1"/>
          </p:cNvSpPr>
          <p:nvPr>
            <p:ph type="sldNum" sz="quarter" idx="12"/>
          </p:nvPr>
        </p:nvSpPr>
        <p:spPr>
          <a:ln/>
        </p:spPr>
        <p:txBody>
          <a:bodyPr/>
          <a:lstStyle>
            <a:lvl1pPr>
              <a:defRPr/>
            </a:lvl1pPr>
          </a:lstStyle>
          <a:p>
            <a:fld id="{9F948F2C-724F-4188-92B1-F709B9CC007A}" type="slidenum">
              <a:rPr lang="tr-TR" altLang="tr-TR"/>
              <a:pPr/>
              <a:t>‹#›</a:t>
            </a:fld>
            <a:endParaRPr lang="tr-TR" altLang="tr-TR"/>
          </a:p>
        </p:txBody>
      </p:sp>
    </p:spTree>
    <p:extLst>
      <p:ext uri="{BB962C8B-B14F-4D97-AF65-F5344CB8AC3E}">
        <p14:creationId xmlns:p14="http://schemas.microsoft.com/office/powerpoint/2010/main" val="35232422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1"/>
          <p:cNvSpPr>
            <a:spLocks noGrp="1" noChangeArrowheads="1"/>
          </p:cNvSpPr>
          <p:nvPr>
            <p:ph type="dt" sz="half" idx="10"/>
          </p:nvPr>
        </p:nvSpPr>
        <p:spPr>
          <a:ln/>
        </p:spPr>
        <p:txBody>
          <a:bodyPr/>
          <a:lstStyle>
            <a:lvl1pPr>
              <a:defRPr/>
            </a:lvl1pPr>
          </a:lstStyle>
          <a:p>
            <a:pPr>
              <a:defRPr/>
            </a:pPr>
            <a:fld id="{D2AF4310-84CF-4E05-8D98-4B11A99087ED}" type="datetime1">
              <a:rPr lang="tr-TR">
                <a:solidFill>
                  <a:srgbClr val="000000"/>
                </a:solidFill>
              </a:rPr>
              <a:pPr>
                <a:defRPr/>
              </a:pPr>
              <a:t>26.12.2015</a:t>
            </a:fld>
            <a:endParaRPr lang="tr-TR">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5" name="Rectangle 13"/>
          <p:cNvSpPr>
            <a:spLocks noGrp="1" noChangeArrowheads="1"/>
          </p:cNvSpPr>
          <p:nvPr>
            <p:ph type="sldNum" sz="quarter" idx="12"/>
          </p:nvPr>
        </p:nvSpPr>
        <p:spPr>
          <a:ln/>
        </p:spPr>
        <p:txBody>
          <a:bodyPr/>
          <a:lstStyle>
            <a:lvl1pPr>
              <a:defRPr/>
            </a:lvl1pPr>
          </a:lstStyle>
          <a:p>
            <a:pPr>
              <a:defRPr/>
            </a:pPr>
            <a:fld id="{D160DF57-308F-4FD3-88BF-74ABEB73252D}"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6" name="Rectangle 6"/>
          <p:cNvSpPr>
            <a:spLocks noGrp="1" noChangeArrowheads="1"/>
          </p:cNvSpPr>
          <p:nvPr>
            <p:ph type="sldNum" sz="quarter" idx="12"/>
          </p:nvPr>
        </p:nvSpPr>
        <p:spPr>
          <a:ln/>
        </p:spPr>
        <p:txBody>
          <a:bodyPr/>
          <a:lstStyle>
            <a:lvl1pPr>
              <a:defRPr/>
            </a:lvl1pPr>
          </a:lstStyle>
          <a:p>
            <a:fld id="{C6CBA394-E9C2-4FC4-AA94-8F0C9BBEA8ED}" type="slidenum">
              <a:rPr lang="tr-TR" altLang="tr-TR"/>
              <a:pPr/>
              <a:t>‹#›</a:t>
            </a:fld>
            <a:endParaRPr lang="tr-TR" altLang="tr-TR"/>
          </a:p>
        </p:txBody>
      </p:sp>
    </p:spTree>
    <p:extLst>
      <p:ext uri="{BB962C8B-B14F-4D97-AF65-F5344CB8AC3E}">
        <p14:creationId xmlns:p14="http://schemas.microsoft.com/office/powerpoint/2010/main" val="2556657364"/>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6" name="Rectangle 6"/>
          <p:cNvSpPr>
            <a:spLocks noGrp="1" noChangeArrowheads="1"/>
          </p:cNvSpPr>
          <p:nvPr>
            <p:ph type="sldNum" sz="quarter" idx="12"/>
          </p:nvPr>
        </p:nvSpPr>
        <p:spPr>
          <a:ln/>
        </p:spPr>
        <p:txBody>
          <a:bodyPr/>
          <a:lstStyle>
            <a:lvl1pPr>
              <a:defRPr/>
            </a:lvl1pPr>
          </a:lstStyle>
          <a:p>
            <a:fld id="{91960F1C-544A-4E8A-8684-F78B8588F844}" type="slidenum">
              <a:rPr lang="tr-TR" altLang="tr-TR"/>
              <a:pPr/>
              <a:t>‹#›</a:t>
            </a:fld>
            <a:endParaRPr lang="tr-TR" altLang="tr-TR"/>
          </a:p>
        </p:txBody>
      </p:sp>
    </p:spTree>
    <p:extLst>
      <p:ext uri="{BB962C8B-B14F-4D97-AF65-F5344CB8AC3E}">
        <p14:creationId xmlns:p14="http://schemas.microsoft.com/office/powerpoint/2010/main" val="135395368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6" name="Rectangle 6"/>
          <p:cNvSpPr>
            <a:spLocks noGrp="1" noChangeArrowheads="1"/>
          </p:cNvSpPr>
          <p:nvPr>
            <p:ph type="sldNum" sz="quarter" idx="12"/>
          </p:nvPr>
        </p:nvSpPr>
        <p:spPr>
          <a:ln/>
        </p:spPr>
        <p:txBody>
          <a:bodyPr/>
          <a:lstStyle>
            <a:lvl1pPr>
              <a:defRPr/>
            </a:lvl1pPr>
          </a:lstStyle>
          <a:p>
            <a:fld id="{8C4FBD78-09D9-4C14-8864-FEFE9B09B5A5}" type="slidenum">
              <a:rPr lang="tr-TR" altLang="tr-TR"/>
              <a:pPr/>
              <a:t>‹#›</a:t>
            </a:fld>
            <a:endParaRPr lang="tr-TR" altLang="tr-TR"/>
          </a:p>
        </p:txBody>
      </p:sp>
    </p:spTree>
    <p:extLst>
      <p:ext uri="{BB962C8B-B14F-4D97-AF65-F5344CB8AC3E}">
        <p14:creationId xmlns:p14="http://schemas.microsoft.com/office/powerpoint/2010/main" val="1381959777"/>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6"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7" name="Rectangle 6"/>
          <p:cNvSpPr>
            <a:spLocks noGrp="1" noChangeArrowheads="1"/>
          </p:cNvSpPr>
          <p:nvPr>
            <p:ph type="sldNum" sz="quarter" idx="12"/>
          </p:nvPr>
        </p:nvSpPr>
        <p:spPr>
          <a:ln/>
        </p:spPr>
        <p:txBody>
          <a:bodyPr/>
          <a:lstStyle>
            <a:lvl1pPr>
              <a:defRPr/>
            </a:lvl1pPr>
          </a:lstStyle>
          <a:p>
            <a:fld id="{E57C736A-AE32-4816-8BB7-3C999D970695}" type="slidenum">
              <a:rPr lang="tr-TR" altLang="tr-TR"/>
              <a:pPr/>
              <a:t>‹#›</a:t>
            </a:fld>
            <a:endParaRPr lang="tr-TR" altLang="tr-TR"/>
          </a:p>
        </p:txBody>
      </p:sp>
    </p:spTree>
    <p:extLst>
      <p:ext uri="{BB962C8B-B14F-4D97-AF65-F5344CB8AC3E}">
        <p14:creationId xmlns:p14="http://schemas.microsoft.com/office/powerpoint/2010/main" val="3461570903"/>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8"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9" name="Rectangle 6"/>
          <p:cNvSpPr>
            <a:spLocks noGrp="1" noChangeArrowheads="1"/>
          </p:cNvSpPr>
          <p:nvPr>
            <p:ph type="sldNum" sz="quarter" idx="12"/>
          </p:nvPr>
        </p:nvSpPr>
        <p:spPr>
          <a:ln/>
        </p:spPr>
        <p:txBody>
          <a:bodyPr/>
          <a:lstStyle>
            <a:lvl1pPr>
              <a:defRPr/>
            </a:lvl1pPr>
          </a:lstStyle>
          <a:p>
            <a:fld id="{DF2EA969-1FAE-4F9D-BA85-F65347C2E0F4}" type="slidenum">
              <a:rPr lang="tr-TR" altLang="tr-TR"/>
              <a:pPr/>
              <a:t>‹#›</a:t>
            </a:fld>
            <a:endParaRPr lang="tr-TR" altLang="tr-TR"/>
          </a:p>
        </p:txBody>
      </p:sp>
    </p:spTree>
    <p:extLst>
      <p:ext uri="{BB962C8B-B14F-4D97-AF65-F5344CB8AC3E}">
        <p14:creationId xmlns:p14="http://schemas.microsoft.com/office/powerpoint/2010/main" val="135605358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4"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5" name="Rectangle 6"/>
          <p:cNvSpPr>
            <a:spLocks noGrp="1" noChangeArrowheads="1"/>
          </p:cNvSpPr>
          <p:nvPr>
            <p:ph type="sldNum" sz="quarter" idx="12"/>
          </p:nvPr>
        </p:nvSpPr>
        <p:spPr>
          <a:ln/>
        </p:spPr>
        <p:txBody>
          <a:bodyPr/>
          <a:lstStyle>
            <a:lvl1pPr>
              <a:defRPr/>
            </a:lvl1pPr>
          </a:lstStyle>
          <a:p>
            <a:fld id="{01B7B662-2318-4B47-AE19-3167F7B569C1}" type="slidenum">
              <a:rPr lang="tr-TR" altLang="tr-TR"/>
              <a:pPr/>
              <a:t>‹#›</a:t>
            </a:fld>
            <a:endParaRPr lang="tr-TR" altLang="tr-TR"/>
          </a:p>
        </p:txBody>
      </p:sp>
    </p:spTree>
    <p:extLst>
      <p:ext uri="{BB962C8B-B14F-4D97-AF65-F5344CB8AC3E}">
        <p14:creationId xmlns:p14="http://schemas.microsoft.com/office/powerpoint/2010/main" val="191034203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3"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4" name="Rectangle 6"/>
          <p:cNvSpPr>
            <a:spLocks noGrp="1" noChangeArrowheads="1"/>
          </p:cNvSpPr>
          <p:nvPr>
            <p:ph type="sldNum" sz="quarter" idx="12"/>
          </p:nvPr>
        </p:nvSpPr>
        <p:spPr>
          <a:ln/>
        </p:spPr>
        <p:txBody>
          <a:bodyPr/>
          <a:lstStyle>
            <a:lvl1pPr>
              <a:defRPr/>
            </a:lvl1pPr>
          </a:lstStyle>
          <a:p>
            <a:fld id="{1546A73D-8F37-4D26-A039-0702B6A3D281}" type="slidenum">
              <a:rPr lang="tr-TR" altLang="tr-TR"/>
              <a:pPr/>
              <a:t>‹#›</a:t>
            </a:fld>
            <a:endParaRPr lang="tr-TR" altLang="tr-TR"/>
          </a:p>
        </p:txBody>
      </p:sp>
    </p:spTree>
    <p:extLst>
      <p:ext uri="{BB962C8B-B14F-4D97-AF65-F5344CB8AC3E}">
        <p14:creationId xmlns:p14="http://schemas.microsoft.com/office/powerpoint/2010/main" val="1461333969"/>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6"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7" name="Rectangle 6"/>
          <p:cNvSpPr>
            <a:spLocks noGrp="1" noChangeArrowheads="1"/>
          </p:cNvSpPr>
          <p:nvPr>
            <p:ph type="sldNum" sz="quarter" idx="12"/>
          </p:nvPr>
        </p:nvSpPr>
        <p:spPr>
          <a:ln/>
        </p:spPr>
        <p:txBody>
          <a:bodyPr/>
          <a:lstStyle>
            <a:lvl1pPr>
              <a:defRPr/>
            </a:lvl1pPr>
          </a:lstStyle>
          <a:p>
            <a:fld id="{9CEA04A5-DAC2-494D-A850-810963B3FA1E}" type="slidenum">
              <a:rPr lang="tr-TR" altLang="tr-TR"/>
              <a:pPr/>
              <a:t>‹#›</a:t>
            </a:fld>
            <a:endParaRPr lang="tr-TR" altLang="tr-TR"/>
          </a:p>
        </p:txBody>
      </p:sp>
    </p:spTree>
    <p:extLst>
      <p:ext uri="{BB962C8B-B14F-4D97-AF65-F5344CB8AC3E}">
        <p14:creationId xmlns:p14="http://schemas.microsoft.com/office/powerpoint/2010/main" val="304052721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6"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7" name="Rectangle 6"/>
          <p:cNvSpPr>
            <a:spLocks noGrp="1" noChangeArrowheads="1"/>
          </p:cNvSpPr>
          <p:nvPr>
            <p:ph type="sldNum" sz="quarter" idx="12"/>
          </p:nvPr>
        </p:nvSpPr>
        <p:spPr>
          <a:ln/>
        </p:spPr>
        <p:txBody>
          <a:bodyPr/>
          <a:lstStyle>
            <a:lvl1pPr>
              <a:defRPr/>
            </a:lvl1pPr>
          </a:lstStyle>
          <a:p>
            <a:fld id="{4686563F-D86B-41C1-95E0-1236774C06EB}" type="slidenum">
              <a:rPr lang="tr-TR" altLang="tr-TR"/>
              <a:pPr/>
              <a:t>‹#›</a:t>
            </a:fld>
            <a:endParaRPr lang="tr-TR" altLang="tr-TR"/>
          </a:p>
        </p:txBody>
      </p:sp>
    </p:spTree>
    <p:extLst>
      <p:ext uri="{BB962C8B-B14F-4D97-AF65-F5344CB8AC3E}">
        <p14:creationId xmlns:p14="http://schemas.microsoft.com/office/powerpoint/2010/main" val="202028966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6" name="Rectangle 6"/>
          <p:cNvSpPr>
            <a:spLocks noGrp="1" noChangeArrowheads="1"/>
          </p:cNvSpPr>
          <p:nvPr>
            <p:ph type="sldNum" sz="quarter" idx="12"/>
          </p:nvPr>
        </p:nvSpPr>
        <p:spPr>
          <a:ln/>
        </p:spPr>
        <p:txBody>
          <a:bodyPr/>
          <a:lstStyle>
            <a:lvl1pPr>
              <a:defRPr/>
            </a:lvl1pPr>
          </a:lstStyle>
          <a:p>
            <a:fld id="{6AC92146-1D20-48DB-BA3D-63EB4DE6E1F7}" type="slidenum">
              <a:rPr lang="tr-TR" altLang="tr-TR"/>
              <a:pPr/>
              <a:t>‹#›</a:t>
            </a:fld>
            <a:endParaRPr lang="tr-TR" altLang="tr-TR"/>
          </a:p>
        </p:txBody>
      </p:sp>
    </p:spTree>
    <p:extLst>
      <p:ext uri="{BB962C8B-B14F-4D97-AF65-F5344CB8AC3E}">
        <p14:creationId xmlns:p14="http://schemas.microsoft.com/office/powerpoint/2010/main" val="194476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68"/>
          <p:cNvSpPr>
            <a:spLocks noGrp="1" noChangeArrowheads="1"/>
          </p:cNvSpPr>
          <p:nvPr>
            <p:ph type="dt" sz="half" idx="10"/>
          </p:nvPr>
        </p:nvSpPr>
        <p:spPr>
          <a:ln/>
        </p:spPr>
        <p:txBody>
          <a:bodyPr/>
          <a:lstStyle>
            <a:lvl1pPr>
              <a:defRPr/>
            </a:lvl1pPr>
          </a:lstStyle>
          <a:p>
            <a:pPr>
              <a:defRPr/>
            </a:pPr>
            <a:fld id="{D09611BB-D22B-47E5-BD0B-1200CABE03AD}" type="datetime1">
              <a:rPr lang="tr-TR">
                <a:solidFill>
                  <a:srgbClr val="EAEAEA"/>
                </a:solidFill>
              </a:rPr>
              <a:pPr>
                <a:defRPr/>
              </a:pPr>
              <a:t>26.12.2015</a:t>
            </a:fld>
            <a:endParaRPr lang="tr-TR">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r>
              <a:rPr lang="tr-TR">
                <a:solidFill>
                  <a:srgbClr val="EAEAEA"/>
                </a:solidFill>
              </a:rPr>
              <a:t>Prof.Dr. Ahmet SALTIK</a:t>
            </a:r>
          </a:p>
        </p:txBody>
      </p:sp>
      <p:sp>
        <p:nvSpPr>
          <p:cNvPr id="7" name="Rectangle 70"/>
          <p:cNvSpPr>
            <a:spLocks noGrp="1" noChangeArrowheads="1"/>
          </p:cNvSpPr>
          <p:nvPr>
            <p:ph type="sldNum" sz="quarter" idx="12"/>
          </p:nvPr>
        </p:nvSpPr>
        <p:spPr>
          <a:ln/>
        </p:spPr>
        <p:txBody>
          <a:bodyPr/>
          <a:lstStyle>
            <a:lvl1pPr>
              <a:defRPr/>
            </a:lvl1pPr>
          </a:lstStyle>
          <a:p>
            <a:pPr>
              <a:defRPr/>
            </a:pPr>
            <a:fld id="{B0BE56AC-33E1-404C-B8D1-3C0E1256E520}" type="slidenum">
              <a:rPr lang="tr-TR">
                <a:solidFill>
                  <a:srgbClr val="EAEAEA"/>
                </a:solidFill>
              </a:rPr>
              <a:pPr>
                <a:defRPr/>
              </a:pPr>
              <a:t>‹#›</a:t>
            </a:fld>
            <a:endParaRPr lang="tr-TR">
              <a:solidFill>
                <a:srgbClr val="EAEAEA"/>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03800FBD-5E3E-430E-97A7-E7F0EED2A3C2}" type="datetime1">
              <a:rPr lang="tr-TR">
                <a:solidFill>
                  <a:srgbClr val="000000"/>
                </a:solidFill>
              </a:rPr>
              <a:pPr>
                <a:defRPr/>
              </a:pPr>
              <a:t>26.12.2015</a:t>
            </a:fld>
            <a:endParaRPr lang="tr-TR">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4" name="Rectangle 13"/>
          <p:cNvSpPr>
            <a:spLocks noGrp="1" noChangeArrowheads="1"/>
          </p:cNvSpPr>
          <p:nvPr>
            <p:ph type="sldNum" sz="quarter" idx="12"/>
          </p:nvPr>
        </p:nvSpPr>
        <p:spPr>
          <a:ln/>
        </p:spPr>
        <p:txBody>
          <a:bodyPr/>
          <a:lstStyle>
            <a:lvl1pPr>
              <a:defRPr/>
            </a:lvl1pPr>
          </a:lstStyle>
          <a:p>
            <a:pPr>
              <a:defRPr/>
            </a:pPr>
            <a:fld id="{71EC6FC0-3671-494A-AAD2-A93C53B4988A}"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6" name="Rectangle 6"/>
          <p:cNvSpPr>
            <a:spLocks noGrp="1" noChangeArrowheads="1"/>
          </p:cNvSpPr>
          <p:nvPr>
            <p:ph type="sldNum" sz="quarter" idx="12"/>
          </p:nvPr>
        </p:nvSpPr>
        <p:spPr>
          <a:ln/>
        </p:spPr>
        <p:txBody>
          <a:bodyPr/>
          <a:lstStyle>
            <a:lvl1pPr>
              <a:defRPr/>
            </a:lvl1pPr>
          </a:lstStyle>
          <a:p>
            <a:fld id="{2D1EBE71-28E0-4571-9EFB-68990F330783}" type="slidenum">
              <a:rPr lang="tr-TR" altLang="tr-TR"/>
              <a:pPr/>
              <a:t>‹#›</a:t>
            </a:fld>
            <a:endParaRPr lang="tr-TR" altLang="tr-TR"/>
          </a:p>
        </p:txBody>
      </p:sp>
    </p:spTree>
    <p:extLst>
      <p:ext uri="{BB962C8B-B14F-4D97-AF65-F5344CB8AC3E}">
        <p14:creationId xmlns:p14="http://schemas.microsoft.com/office/powerpoint/2010/main" val="361464308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4"/>
          <p:cNvSpPr>
            <a:spLocks noGrp="1" noChangeArrowheads="1"/>
          </p:cNvSpPr>
          <p:nvPr>
            <p:ph type="dt" sz="half" idx="10"/>
          </p:nvPr>
        </p:nvSpPr>
        <p:spPr>
          <a:ln/>
        </p:spPr>
        <p:txBody>
          <a:bodyPr/>
          <a:lstStyle>
            <a:lvl1pPr>
              <a:defRPr/>
            </a:lvl1pPr>
          </a:lstStyle>
          <a:p>
            <a:pPr>
              <a:defRPr/>
            </a:pPr>
            <a:r>
              <a:rPr lang="tr-TR"/>
              <a:t>23.05.07</a:t>
            </a:r>
          </a:p>
        </p:txBody>
      </p:sp>
      <p:sp>
        <p:nvSpPr>
          <p:cNvPr id="7" name="Rectangle 5"/>
          <p:cNvSpPr>
            <a:spLocks noGrp="1" noChangeArrowheads="1"/>
          </p:cNvSpPr>
          <p:nvPr>
            <p:ph type="ftr" sz="quarter" idx="11"/>
          </p:nvPr>
        </p:nvSpPr>
        <p:spPr>
          <a:ln/>
        </p:spPr>
        <p:txBody>
          <a:bodyPr/>
          <a:lstStyle>
            <a:lvl1pPr>
              <a:defRPr/>
            </a:lvl1pPr>
          </a:lstStyle>
          <a:p>
            <a:pPr>
              <a:defRPr/>
            </a:pPr>
            <a:r>
              <a:rPr lang="tr-TR"/>
              <a:t>Prof.Dr. Ahmet SALTIK</a:t>
            </a:r>
          </a:p>
        </p:txBody>
      </p:sp>
      <p:sp>
        <p:nvSpPr>
          <p:cNvPr id="8" name="Rectangle 6"/>
          <p:cNvSpPr>
            <a:spLocks noGrp="1" noChangeArrowheads="1"/>
          </p:cNvSpPr>
          <p:nvPr>
            <p:ph type="sldNum" sz="quarter" idx="12"/>
          </p:nvPr>
        </p:nvSpPr>
        <p:spPr>
          <a:ln/>
        </p:spPr>
        <p:txBody>
          <a:bodyPr/>
          <a:lstStyle>
            <a:lvl1pPr>
              <a:defRPr/>
            </a:lvl1pPr>
          </a:lstStyle>
          <a:p>
            <a:fld id="{3276726A-26A4-4E60-A0DF-A7F8885F6AF6}" type="slidenum">
              <a:rPr lang="tr-TR" altLang="tr-TR"/>
              <a:pPr/>
              <a:t>‹#›</a:t>
            </a:fld>
            <a:endParaRPr lang="tr-TR" altLang="tr-TR"/>
          </a:p>
        </p:txBody>
      </p:sp>
    </p:spTree>
    <p:extLst>
      <p:ext uri="{BB962C8B-B14F-4D97-AF65-F5344CB8AC3E}">
        <p14:creationId xmlns:p14="http://schemas.microsoft.com/office/powerpoint/2010/main" val="2032865579"/>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email">
            <a:clrChange>
              <a:clrFrom>
                <a:srgbClr val="C0C0C0"/>
              </a:clrFrom>
              <a:clrTo>
                <a:srgbClr val="C0C0C0">
                  <a:alpha val="0"/>
                </a:srgbClr>
              </a:clrTo>
            </a:clrChange>
          </a:blip>
          <a:srcRect/>
          <a:stretch>
            <a:fillRect/>
          </a:stretch>
        </p:blipFill>
        <p:spPr bwMode="auto">
          <a:xfrm>
            <a:off x="914400" y="1828800"/>
            <a:ext cx="8229600" cy="384175"/>
          </a:xfrm>
          <a:prstGeom prst="rect">
            <a:avLst/>
          </a:prstGeom>
          <a:noFill/>
          <a:ln w="9525">
            <a:noFill/>
            <a:miter lim="800000"/>
            <a:headEnd/>
            <a:tailEnd/>
          </a:ln>
        </p:spPr>
      </p:pic>
      <p:sp>
        <p:nvSpPr>
          <p:cNvPr id="299010" name="Rectangle 2"/>
          <p:cNvSpPr>
            <a:spLocks noGrp="1" noChangeArrowheads="1"/>
          </p:cNvSpPr>
          <p:nvPr>
            <p:ph type="ctrTitle"/>
          </p:nvPr>
        </p:nvSpPr>
        <p:spPr>
          <a:xfrm>
            <a:off x="914400" y="685800"/>
            <a:ext cx="7721600" cy="1143000"/>
          </a:xfrm>
        </p:spPr>
        <p:txBody>
          <a:bodyPr/>
          <a:lstStyle>
            <a:lvl1pPr>
              <a:defRPr/>
            </a:lvl1pPr>
          </a:lstStyle>
          <a:p>
            <a:r>
              <a:rPr lang="tr-TR"/>
              <a:t>Asıl başlık biçemi için tıklatın</a:t>
            </a:r>
          </a:p>
        </p:txBody>
      </p:sp>
      <p:sp>
        <p:nvSpPr>
          <p:cNvPr id="299011"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tr-TR"/>
              <a:t>Asıl alt başlık biçemi için tıklatın</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r>
              <a:rPr lang="tr-TR" smtClean="0"/>
              <a:t>16 Mayıs 2015</a:t>
            </a:r>
            <a:endParaRPr lang="tr-TR"/>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r>
              <a:rPr lang="tr-TR" smtClean="0"/>
              <a:t>www.ahmetsaltik.net</a:t>
            </a:r>
            <a:endParaRPr lang="tr-TR"/>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F0613019-78CB-41C1-9FC4-845267623AE0}" type="slidenum">
              <a:rPr lang="tr-TR"/>
              <a:pPr>
                <a:defRPr/>
              </a:pPr>
              <a:t>‹#›</a:t>
            </a:fld>
            <a:endParaRPr lang="tr-TR"/>
          </a:p>
        </p:txBody>
      </p:sp>
    </p:spTree>
    <p:extLst>
      <p:ext uri="{BB962C8B-B14F-4D97-AF65-F5344CB8AC3E}">
        <p14:creationId xmlns:p14="http://schemas.microsoft.com/office/powerpoint/2010/main" val="846307963"/>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smtClean="0">
                <a:solidFill>
                  <a:srgbClr val="5E574E"/>
                </a:solidFill>
              </a:rPr>
              <a:t>16 Mayıs 2015</a:t>
            </a:r>
            <a:endParaRPr lang="tr-TR">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5E574E"/>
                </a:solidFill>
              </a:rPr>
              <a:t>www.ahmetsaltik.net</a:t>
            </a:r>
            <a:endParaRPr lang="tr-TR">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DB675F-5FC9-49CC-87DE-91F7FFEC0291}" type="slidenum">
              <a:rPr lang="tr-TR">
                <a:solidFill>
                  <a:srgbClr val="5E574E"/>
                </a:solidFill>
              </a:rPr>
              <a:pPr>
                <a:defRPr/>
              </a:pPr>
              <a:t>‹#›</a:t>
            </a:fld>
            <a:endParaRPr lang="tr-TR">
              <a:solidFill>
                <a:srgbClr val="5E574E"/>
              </a:solidFill>
            </a:endParaRPr>
          </a:p>
        </p:txBody>
      </p:sp>
    </p:spTree>
    <p:extLst>
      <p:ext uri="{BB962C8B-B14F-4D97-AF65-F5344CB8AC3E}">
        <p14:creationId xmlns:p14="http://schemas.microsoft.com/office/powerpoint/2010/main" val="317121401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tr-TR" smtClean="0">
                <a:solidFill>
                  <a:srgbClr val="5E574E"/>
                </a:solidFill>
              </a:rPr>
              <a:t>16 Mayıs 2015</a:t>
            </a:r>
            <a:endParaRPr lang="tr-TR">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5E574E"/>
                </a:solidFill>
              </a:rPr>
              <a:t>www.ahmetsaltik.net</a:t>
            </a:r>
            <a:endParaRPr lang="tr-TR">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016B44-5B8F-4929-8736-FD6ACAE170B8}" type="slidenum">
              <a:rPr lang="tr-TR">
                <a:solidFill>
                  <a:srgbClr val="5E574E"/>
                </a:solidFill>
              </a:rPr>
              <a:pPr>
                <a:defRPr/>
              </a:pPr>
              <a:t>‹#›</a:t>
            </a:fld>
            <a:endParaRPr lang="tr-TR">
              <a:solidFill>
                <a:srgbClr val="5E574E"/>
              </a:solidFill>
            </a:endParaRPr>
          </a:p>
        </p:txBody>
      </p:sp>
    </p:spTree>
    <p:extLst>
      <p:ext uri="{BB962C8B-B14F-4D97-AF65-F5344CB8AC3E}">
        <p14:creationId xmlns:p14="http://schemas.microsoft.com/office/powerpoint/2010/main" val="2366384225"/>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r>
              <a:rPr lang="tr-TR" smtClean="0">
                <a:solidFill>
                  <a:srgbClr val="5E574E"/>
                </a:solidFill>
              </a:rPr>
              <a:t>16 Mayıs 2015</a:t>
            </a:r>
            <a:endParaRPr lang="tr-TR">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5E574E"/>
                </a:solidFill>
              </a:rPr>
              <a:t>www.ahmetsaltik.net</a:t>
            </a:r>
            <a:endParaRPr lang="tr-TR">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406B54-DC47-4D82-B5FA-0EAB7FF31881}" type="slidenum">
              <a:rPr lang="tr-TR">
                <a:solidFill>
                  <a:srgbClr val="5E574E"/>
                </a:solidFill>
              </a:rPr>
              <a:pPr>
                <a:defRPr/>
              </a:pPr>
              <a:t>‹#›</a:t>
            </a:fld>
            <a:endParaRPr lang="tr-TR">
              <a:solidFill>
                <a:srgbClr val="5E574E"/>
              </a:solidFill>
            </a:endParaRPr>
          </a:p>
        </p:txBody>
      </p:sp>
    </p:spTree>
    <p:extLst>
      <p:ext uri="{BB962C8B-B14F-4D97-AF65-F5344CB8AC3E}">
        <p14:creationId xmlns:p14="http://schemas.microsoft.com/office/powerpoint/2010/main" val="208594469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r>
              <a:rPr lang="tr-TR" smtClean="0">
                <a:solidFill>
                  <a:srgbClr val="5E574E"/>
                </a:solidFill>
              </a:rPr>
              <a:t>16 Mayıs 2015</a:t>
            </a:r>
            <a:endParaRPr lang="tr-TR">
              <a:solidFill>
                <a:srgbClr val="5E574E"/>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tr-TR" smtClean="0">
                <a:solidFill>
                  <a:srgbClr val="5E574E"/>
                </a:solidFill>
              </a:rPr>
              <a:t>www.ahmetsaltik.net</a:t>
            </a:r>
            <a:endParaRPr lang="tr-TR">
              <a:solidFill>
                <a:srgbClr val="5E574E"/>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A7F415-A46F-4F77-997D-AA702635B6C5}" type="slidenum">
              <a:rPr lang="tr-TR">
                <a:solidFill>
                  <a:srgbClr val="5E574E"/>
                </a:solidFill>
              </a:rPr>
              <a:pPr>
                <a:defRPr/>
              </a:pPr>
              <a:t>‹#›</a:t>
            </a:fld>
            <a:endParaRPr lang="tr-TR">
              <a:solidFill>
                <a:srgbClr val="5E574E"/>
              </a:solidFill>
            </a:endParaRPr>
          </a:p>
        </p:txBody>
      </p:sp>
    </p:spTree>
    <p:extLst>
      <p:ext uri="{BB962C8B-B14F-4D97-AF65-F5344CB8AC3E}">
        <p14:creationId xmlns:p14="http://schemas.microsoft.com/office/powerpoint/2010/main" val="2348936285"/>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r>
              <a:rPr lang="tr-TR" smtClean="0">
                <a:solidFill>
                  <a:srgbClr val="5E574E"/>
                </a:solidFill>
              </a:rPr>
              <a:t>16 Mayıs 2015</a:t>
            </a:r>
            <a:endParaRPr lang="tr-TR">
              <a:solidFill>
                <a:srgbClr val="5E574E"/>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smtClean="0">
                <a:solidFill>
                  <a:srgbClr val="5E574E"/>
                </a:solidFill>
              </a:rPr>
              <a:t>www.ahmetsaltik.net</a:t>
            </a:r>
            <a:endParaRPr lang="tr-TR">
              <a:solidFill>
                <a:srgbClr val="5E574E"/>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BCFB7D5-914D-4F61-A47F-75CA2A0240BC}" type="slidenum">
              <a:rPr lang="tr-TR">
                <a:solidFill>
                  <a:srgbClr val="5E574E"/>
                </a:solidFill>
              </a:rPr>
              <a:pPr>
                <a:defRPr/>
              </a:pPr>
              <a:t>‹#›</a:t>
            </a:fld>
            <a:endParaRPr lang="tr-TR">
              <a:solidFill>
                <a:srgbClr val="5E574E"/>
              </a:solidFill>
            </a:endParaRPr>
          </a:p>
        </p:txBody>
      </p:sp>
    </p:spTree>
    <p:extLst>
      <p:ext uri="{BB962C8B-B14F-4D97-AF65-F5344CB8AC3E}">
        <p14:creationId xmlns:p14="http://schemas.microsoft.com/office/powerpoint/2010/main" val="2179660119"/>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tr-TR" smtClean="0">
                <a:solidFill>
                  <a:srgbClr val="5E574E"/>
                </a:solidFill>
              </a:rPr>
              <a:t>16 Mayıs 2015</a:t>
            </a:r>
            <a:endParaRPr lang="tr-TR">
              <a:solidFill>
                <a:srgbClr val="5E574E"/>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tr-TR" smtClean="0">
                <a:solidFill>
                  <a:srgbClr val="5E574E"/>
                </a:solidFill>
              </a:rPr>
              <a:t>www.ahmetsaltik.net</a:t>
            </a:r>
            <a:endParaRPr lang="tr-TR">
              <a:solidFill>
                <a:srgbClr val="5E574E"/>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1C9153F-29EC-43A1-A028-92D12372B382}" type="slidenum">
              <a:rPr lang="tr-TR">
                <a:solidFill>
                  <a:srgbClr val="5E574E"/>
                </a:solidFill>
              </a:rPr>
              <a:pPr>
                <a:defRPr/>
              </a:pPr>
              <a:t>‹#›</a:t>
            </a:fld>
            <a:endParaRPr lang="tr-TR">
              <a:solidFill>
                <a:srgbClr val="5E574E"/>
              </a:solidFill>
            </a:endParaRPr>
          </a:p>
        </p:txBody>
      </p:sp>
    </p:spTree>
    <p:extLst>
      <p:ext uri="{BB962C8B-B14F-4D97-AF65-F5344CB8AC3E}">
        <p14:creationId xmlns:p14="http://schemas.microsoft.com/office/powerpoint/2010/main" val="287211443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tr-TR" smtClean="0">
                <a:solidFill>
                  <a:srgbClr val="5E574E"/>
                </a:solidFill>
              </a:rPr>
              <a:t>16 Mayıs 2015</a:t>
            </a:r>
            <a:endParaRPr lang="tr-TR">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5E574E"/>
                </a:solidFill>
              </a:rPr>
              <a:t>www.ahmetsaltik.net</a:t>
            </a:r>
            <a:endParaRPr lang="tr-TR">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B0F57C-3502-454B-B86F-A966A31D32D8}" type="slidenum">
              <a:rPr lang="tr-TR">
                <a:solidFill>
                  <a:srgbClr val="5E574E"/>
                </a:solidFill>
              </a:rPr>
              <a:pPr>
                <a:defRPr/>
              </a:pPr>
              <a:t>‹#›</a:t>
            </a:fld>
            <a:endParaRPr lang="tr-TR">
              <a:solidFill>
                <a:srgbClr val="5E574E"/>
              </a:solidFill>
            </a:endParaRPr>
          </a:p>
        </p:txBody>
      </p:sp>
    </p:spTree>
    <p:extLst>
      <p:ext uri="{BB962C8B-B14F-4D97-AF65-F5344CB8AC3E}">
        <p14:creationId xmlns:p14="http://schemas.microsoft.com/office/powerpoint/2010/main" val="9077434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7665C52B-A64C-417D-B581-D0CC9282220A}" type="datetime1">
              <a:rPr lang="tr-TR">
                <a:solidFill>
                  <a:srgbClr val="000000"/>
                </a:solidFill>
              </a:rPr>
              <a:pPr>
                <a:defRPr/>
              </a:pPr>
              <a:t>26.12.2015</a:t>
            </a:fld>
            <a:endParaRPr lang="tr-TR">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13"/>
          <p:cNvSpPr>
            <a:spLocks noGrp="1" noChangeArrowheads="1"/>
          </p:cNvSpPr>
          <p:nvPr>
            <p:ph type="sldNum" sz="quarter" idx="12"/>
          </p:nvPr>
        </p:nvSpPr>
        <p:spPr>
          <a:ln/>
        </p:spPr>
        <p:txBody>
          <a:bodyPr/>
          <a:lstStyle>
            <a:lvl1pPr>
              <a:defRPr/>
            </a:lvl1pPr>
          </a:lstStyle>
          <a:p>
            <a:pPr>
              <a:defRPr/>
            </a:pPr>
            <a:fld id="{F0489EB8-D85E-45EE-88E2-131EAB81F797}"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tr-TR" smtClean="0">
                <a:solidFill>
                  <a:srgbClr val="5E574E"/>
                </a:solidFill>
              </a:rPr>
              <a:t>16 Mayıs 2015</a:t>
            </a:r>
            <a:endParaRPr lang="tr-TR">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5E574E"/>
                </a:solidFill>
              </a:rPr>
              <a:t>www.ahmetsaltik.net</a:t>
            </a:r>
            <a:endParaRPr lang="tr-TR">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A27DC8-B8A4-4EDF-94D9-BE03A35545B7}" type="slidenum">
              <a:rPr lang="tr-TR">
                <a:solidFill>
                  <a:srgbClr val="5E574E"/>
                </a:solidFill>
              </a:rPr>
              <a:pPr>
                <a:defRPr/>
              </a:pPr>
              <a:t>‹#›</a:t>
            </a:fld>
            <a:endParaRPr lang="tr-TR">
              <a:solidFill>
                <a:srgbClr val="5E574E"/>
              </a:solidFill>
            </a:endParaRPr>
          </a:p>
        </p:txBody>
      </p:sp>
    </p:spTree>
    <p:extLst>
      <p:ext uri="{BB962C8B-B14F-4D97-AF65-F5344CB8AC3E}">
        <p14:creationId xmlns:p14="http://schemas.microsoft.com/office/powerpoint/2010/main" val="718892382"/>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smtClean="0">
                <a:solidFill>
                  <a:srgbClr val="5E574E"/>
                </a:solidFill>
              </a:rPr>
              <a:t>16 Mayıs 2015</a:t>
            </a:r>
            <a:endParaRPr lang="tr-TR">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5E574E"/>
                </a:solidFill>
              </a:rPr>
              <a:t>www.ahmetsaltik.net</a:t>
            </a:r>
            <a:endParaRPr lang="tr-TR">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2CD65F-7375-41EE-B8FC-FA32E664508C}" type="slidenum">
              <a:rPr lang="tr-TR">
                <a:solidFill>
                  <a:srgbClr val="5E574E"/>
                </a:solidFill>
              </a:rPr>
              <a:pPr>
                <a:defRPr/>
              </a:pPr>
              <a:t>‹#›</a:t>
            </a:fld>
            <a:endParaRPr lang="tr-TR">
              <a:solidFill>
                <a:srgbClr val="5E574E"/>
              </a:solidFill>
            </a:endParaRPr>
          </a:p>
        </p:txBody>
      </p:sp>
    </p:spTree>
    <p:extLst>
      <p:ext uri="{BB962C8B-B14F-4D97-AF65-F5344CB8AC3E}">
        <p14:creationId xmlns:p14="http://schemas.microsoft.com/office/powerpoint/2010/main" val="2440691303"/>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smtClean="0">
                <a:solidFill>
                  <a:srgbClr val="5E574E"/>
                </a:solidFill>
              </a:rPr>
              <a:t>16 Mayıs 2015</a:t>
            </a:r>
            <a:endParaRPr lang="tr-TR">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5E574E"/>
                </a:solidFill>
              </a:rPr>
              <a:t>www.ahmetsaltik.net</a:t>
            </a:r>
            <a:endParaRPr lang="tr-TR">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8BAE28-3A0B-4F99-9607-7E62139C720C}" type="slidenum">
              <a:rPr lang="tr-TR">
                <a:solidFill>
                  <a:srgbClr val="5E574E"/>
                </a:solidFill>
              </a:rPr>
              <a:pPr>
                <a:defRPr/>
              </a:pPr>
              <a:t>‹#›</a:t>
            </a:fld>
            <a:endParaRPr lang="tr-TR">
              <a:solidFill>
                <a:srgbClr val="5E574E"/>
              </a:solidFill>
            </a:endParaRPr>
          </a:p>
        </p:txBody>
      </p:sp>
    </p:spTree>
    <p:extLst>
      <p:ext uri="{BB962C8B-B14F-4D97-AF65-F5344CB8AC3E}">
        <p14:creationId xmlns:p14="http://schemas.microsoft.com/office/powerpoint/2010/main" val="1162549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5F731851-04DA-4922-88E4-E294485B16D5}" type="datetime1">
              <a:rPr lang="tr-TR">
                <a:solidFill>
                  <a:srgbClr val="000000"/>
                </a:solidFill>
              </a:rPr>
              <a:pPr>
                <a:defRPr/>
              </a:pPr>
              <a:t>26.12.2015</a:t>
            </a:fld>
            <a:endParaRPr lang="tr-TR">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13"/>
          <p:cNvSpPr>
            <a:spLocks noGrp="1" noChangeArrowheads="1"/>
          </p:cNvSpPr>
          <p:nvPr>
            <p:ph type="sldNum" sz="quarter" idx="12"/>
          </p:nvPr>
        </p:nvSpPr>
        <p:spPr>
          <a:ln/>
        </p:spPr>
        <p:txBody>
          <a:bodyPr/>
          <a:lstStyle>
            <a:lvl1pPr>
              <a:defRPr/>
            </a:lvl1pPr>
          </a:lstStyle>
          <a:p>
            <a:pPr>
              <a:defRPr/>
            </a:pPr>
            <a:fld id="{2877FB93-EABD-463E-8429-2EF91D845777}"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5A63353D-D698-49A4-AA3A-D898C18322D8}" type="datetime1">
              <a:rPr lang="tr-TR">
                <a:solidFill>
                  <a:srgbClr val="000000"/>
                </a:solidFill>
              </a:rPr>
              <a:pPr>
                <a:defRPr/>
              </a:pPr>
              <a:t>26.12.2015</a:t>
            </a:fld>
            <a:endParaRPr lang="tr-T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13"/>
          <p:cNvSpPr>
            <a:spLocks noGrp="1" noChangeArrowheads="1"/>
          </p:cNvSpPr>
          <p:nvPr>
            <p:ph type="sldNum" sz="quarter" idx="12"/>
          </p:nvPr>
        </p:nvSpPr>
        <p:spPr>
          <a:ln/>
        </p:spPr>
        <p:txBody>
          <a:bodyPr/>
          <a:lstStyle>
            <a:lvl1pPr>
              <a:defRPr/>
            </a:lvl1pPr>
          </a:lstStyle>
          <a:p>
            <a:pPr>
              <a:defRPr/>
            </a:pPr>
            <a:fld id="{251A3650-37A9-4FEB-BF6D-30313475217B}"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5BB12552-7F0C-4DC8-B467-F15100ED4225}" type="datetime1">
              <a:rPr lang="tr-TR">
                <a:solidFill>
                  <a:srgbClr val="000000"/>
                </a:solidFill>
              </a:rPr>
              <a:pPr>
                <a:defRPr/>
              </a:pPr>
              <a:t>26.12.2015</a:t>
            </a:fld>
            <a:endParaRPr lang="tr-T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13"/>
          <p:cNvSpPr>
            <a:spLocks noGrp="1" noChangeArrowheads="1"/>
          </p:cNvSpPr>
          <p:nvPr>
            <p:ph type="sldNum" sz="quarter" idx="12"/>
          </p:nvPr>
        </p:nvSpPr>
        <p:spPr>
          <a:ln/>
        </p:spPr>
        <p:txBody>
          <a:bodyPr/>
          <a:lstStyle>
            <a:lvl1pPr>
              <a:defRPr/>
            </a:lvl1pPr>
          </a:lstStyle>
          <a:p>
            <a:pPr>
              <a:defRPr/>
            </a:pPr>
            <a:fld id="{A3D1E785-0BEE-41B1-8012-EFD27B939A33}"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1"/>
          <p:cNvSpPr>
            <a:spLocks noGrp="1" noChangeArrowheads="1"/>
          </p:cNvSpPr>
          <p:nvPr>
            <p:ph type="dt" sz="half" idx="10"/>
          </p:nvPr>
        </p:nvSpPr>
        <p:spPr>
          <a:ln/>
        </p:spPr>
        <p:txBody>
          <a:bodyPr/>
          <a:lstStyle>
            <a:lvl1pPr>
              <a:defRPr/>
            </a:lvl1pPr>
          </a:lstStyle>
          <a:p>
            <a:pPr>
              <a:defRPr/>
            </a:pPr>
            <a:fld id="{B82F37ED-597F-4F12-AE26-83A29D207F9C}" type="datetime1">
              <a:rPr lang="tr-TR">
                <a:solidFill>
                  <a:srgbClr val="000000"/>
                </a:solidFill>
              </a:rPr>
              <a:pPr>
                <a:defRPr/>
              </a:pPr>
              <a:t>26.12.2015</a:t>
            </a:fld>
            <a:endParaRPr lang="tr-TR">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13"/>
          <p:cNvSpPr>
            <a:spLocks noGrp="1" noChangeArrowheads="1"/>
          </p:cNvSpPr>
          <p:nvPr>
            <p:ph type="sldNum" sz="quarter" idx="12"/>
          </p:nvPr>
        </p:nvSpPr>
        <p:spPr>
          <a:ln/>
        </p:spPr>
        <p:txBody>
          <a:bodyPr/>
          <a:lstStyle>
            <a:lvl1pPr>
              <a:defRPr/>
            </a:lvl1pPr>
          </a:lstStyle>
          <a:p>
            <a:pPr>
              <a:defRPr/>
            </a:pPr>
            <a:fld id="{CB8F7BD1-CC7D-4FC3-BE1B-1788B1DB6C85}"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nvGrpSpPr>
          <p:cNvPr id="2"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nvGrpSpPr>
            <p:cNvPr id="3"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grpSp>
      <p:grpSp>
        <p:nvGrpSpPr>
          <p:cNvPr id="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nvGrpSpPr>
            <p:cNvPr id="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23"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fontAlgn="base">
              <a:spcBef>
                <a:spcPct val="0"/>
              </a:spcBef>
              <a:spcAft>
                <a:spcPct val="0"/>
              </a:spcAft>
              <a:defRPr/>
            </a:pPr>
            <a:endParaRPr lang="tr-TR">
              <a:solidFill>
                <a:srgbClr val="000000"/>
              </a:solidFill>
              <a:latin typeface="Arial" charset="0"/>
            </a:endParaRPr>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fontAlgn="base">
              <a:spcBef>
                <a:spcPct val="0"/>
              </a:spcBef>
              <a:spcAft>
                <a:spcPct val="0"/>
              </a:spcAft>
              <a:defRPr/>
            </a:pPr>
            <a:endParaRPr lang="tr-TR">
              <a:solidFill>
                <a:srgbClr val="000000"/>
              </a:solidFill>
              <a:latin typeface="Arial" charset="0"/>
            </a:endParaRPr>
          </a:p>
        </p:txBody>
      </p:sp>
      <p:sp>
        <p:nvSpPr>
          <p:cNvPr id="58880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tr-TR"/>
              <a:t>Asıl başlık stili için tıklatın</a:t>
            </a:r>
          </a:p>
        </p:txBody>
      </p:sp>
      <p:sp>
        <p:nvSpPr>
          <p:cNvPr id="58880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tr-TR"/>
              <a:t>Asıl alt başlık stilini düzenlemek için tıklatın</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fld id="{88F92DEB-BCF8-4273-AF9C-AE390C9812C7}" type="datetime1">
              <a:rPr lang="tr-TR">
                <a:solidFill>
                  <a:srgbClr val="000000"/>
                </a:solidFill>
              </a:rPr>
              <a:pPr>
                <a:defRPr/>
              </a:pPr>
              <a:t>26.12.2015</a:t>
            </a:fld>
            <a:endParaRPr lang="tr-TR">
              <a:solidFill>
                <a:srgbClr val="000000"/>
              </a:solidFill>
            </a:endParaRP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r>
              <a:rPr lang="tr-TR">
                <a:solidFill>
                  <a:srgbClr val="000000"/>
                </a:solidFill>
              </a:rPr>
              <a:t>Prof.Dr. Ahmet SALTIK</a:t>
            </a: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BBFAB665-DFE5-4073-AD5A-1C7D339EB290}"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5"/>
          <p:cNvSpPr>
            <a:spLocks noGrp="1" noChangeArrowheads="1"/>
          </p:cNvSpPr>
          <p:nvPr>
            <p:ph type="dt" sz="half" idx="10"/>
          </p:nvPr>
        </p:nvSpPr>
        <p:spPr>
          <a:ln/>
        </p:spPr>
        <p:txBody>
          <a:bodyPr/>
          <a:lstStyle>
            <a:lvl1pPr>
              <a:defRPr/>
            </a:lvl1pPr>
          </a:lstStyle>
          <a:p>
            <a:pPr>
              <a:defRPr/>
            </a:pPr>
            <a:fld id="{18D8C995-84EA-4967-B88F-7EADC455F27F}" type="datetime1">
              <a:rPr lang="tr-TR">
                <a:solidFill>
                  <a:srgbClr val="000000"/>
                </a:solidFill>
              </a:rPr>
              <a:pPr>
                <a:defRPr/>
              </a:pPr>
              <a:t>26.12.2015</a:t>
            </a:fld>
            <a:endParaRPr lang="tr-TR">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7"/>
          <p:cNvSpPr>
            <a:spLocks noGrp="1" noChangeArrowheads="1"/>
          </p:cNvSpPr>
          <p:nvPr>
            <p:ph type="sldNum" sz="quarter" idx="12"/>
          </p:nvPr>
        </p:nvSpPr>
        <p:spPr>
          <a:ln/>
        </p:spPr>
        <p:txBody>
          <a:bodyPr/>
          <a:lstStyle>
            <a:lvl1pPr>
              <a:defRPr/>
            </a:lvl1pPr>
          </a:lstStyle>
          <a:p>
            <a:pPr>
              <a:defRPr/>
            </a:pPr>
            <a:fld id="{652930EA-F71C-413A-AED1-46C6B1642604}"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6E51A797-F4F1-4238-A26F-0140CE933A68}" type="datetime1">
              <a:rPr lang="tr-TR">
                <a:solidFill>
                  <a:srgbClr val="000000"/>
                </a:solidFill>
              </a:rPr>
              <a:pPr>
                <a:defRPr/>
              </a:pPr>
              <a:t>26.12.2015</a:t>
            </a:fld>
            <a:endParaRPr lang="tr-TR">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7"/>
          <p:cNvSpPr>
            <a:spLocks noGrp="1" noChangeArrowheads="1"/>
          </p:cNvSpPr>
          <p:nvPr>
            <p:ph type="sldNum" sz="quarter" idx="12"/>
          </p:nvPr>
        </p:nvSpPr>
        <p:spPr>
          <a:ln/>
        </p:spPr>
        <p:txBody>
          <a:bodyPr/>
          <a:lstStyle>
            <a:lvl1pPr>
              <a:defRPr/>
            </a:lvl1pPr>
          </a:lstStyle>
          <a:p>
            <a:pPr>
              <a:defRPr/>
            </a:pPr>
            <a:fld id="{B2EF52DA-B97C-4306-9583-BB8C6A03DF2F}"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5"/>
          <p:cNvSpPr>
            <a:spLocks noGrp="1" noChangeArrowheads="1"/>
          </p:cNvSpPr>
          <p:nvPr>
            <p:ph type="dt" sz="half" idx="10"/>
          </p:nvPr>
        </p:nvSpPr>
        <p:spPr>
          <a:ln/>
        </p:spPr>
        <p:txBody>
          <a:bodyPr/>
          <a:lstStyle>
            <a:lvl1pPr>
              <a:defRPr/>
            </a:lvl1pPr>
          </a:lstStyle>
          <a:p>
            <a:pPr>
              <a:defRPr/>
            </a:pPr>
            <a:fld id="{679D6291-051D-4E30-A36D-313A3B2DF1B9}" type="datetime1">
              <a:rPr lang="tr-TR">
                <a:solidFill>
                  <a:srgbClr val="000000"/>
                </a:solidFill>
              </a:rPr>
              <a:pPr>
                <a:defRPr/>
              </a:pPr>
              <a:t>26.12.2015</a:t>
            </a:fld>
            <a:endParaRPr lang="tr-TR">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7"/>
          <p:cNvSpPr>
            <a:spLocks noGrp="1" noChangeArrowheads="1"/>
          </p:cNvSpPr>
          <p:nvPr>
            <p:ph type="sldNum" sz="quarter" idx="12"/>
          </p:nvPr>
        </p:nvSpPr>
        <p:spPr>
          <a:ln/>
        </p:spPr>
        <p:txBody>
          <a:bodyPr/>
          <a:lstStyle>
            <a:lvl1pPr>
              <a:defRPr/>
            </a:lvl1pPr>
          </a:lstStyle>
          <a:p>
            <a:pPr>
              <a:defRPr/>
            </a:pPr>
            <a:fld id="{A880E51D-6BCD-4B6A-87C7-BAE0F687A491}"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68"/>
          <p:cNvSpPr>
            <a:spLocks noGrp="1" noChangeArrowheads="1"/>
          </p:cNvSpPr>
          <p:nvPr>
            <p:ph type="dt" sz="half" idx="10"/>
          </p:nvPr>
        </p:nvSpPr>
        <p:spPr>
          <a:ln/>
        </p:spPr>
        <p:txBody>
          <a:bodyPr/>
          <a:lstStyle>
            <a:lvl1pPr>
              <a:defRPr/>
            </a:lvl1pPr>
          </a:lstStyle>
          <a:p>
            <a:pPr>
              <a:defRPr/>
            </a:pPr>
            <a:fld id="{BE50674E-7DE1-4763-ABEC-6D13D6CC722C}" type="datetime1">
              <a:rPr lang="tr-TR">
                <a:solidFill>
                  <a:srgbClr val="EAEAEA"/>
                </a:solidFill>
              </a:rPr>
              <a:pPr>
                <a:defRPr/>
              </a:pPr>
              <a:t>26.12.2015</a:t>
            </a:fld>
            <a:endParaRPr lang="tr-TR">
              <a:solidFill>
                <a:srgbClr val="EAEAEA"/>
              </a:solidFill>
            </a:endParaRPr>
          </a:p>
        </p:txBody>
      </p:sp>
      <p:sp>
        <p:nvSpPr>
          <p:cNvPr id="8" name="Rectangle 69"/>
          <p:cNvSpPr>
            <a:spLocks noGrp="1" noChangeArrowheads="1"/>
          </p:cNvSpPr>
          <p:nvPr>
            <p:ph type="ftr" sz="quarter" idx="11"/>
          </p:nvPr>
        </p:nvSpPr>
        <p:spPr>
          <a:ln/>
        </p:spPr>
        <p:txBody>
          <a:bodyPr/>
          <a:lstStyle>
            <a:lvl1pPr>
              <a:defRPr/>
            </a:lvl1pPr>
          </a:lstStyle>
          <a:p>
            <a:pPr>
              <a:defRPr/>
            </a:pPr>
            <a:r>
              <a:rPr lang="tr-TR">
                <a:solidFill>
                  <a:srgbClr val="EAEAEA"/>
                </a:solidFill>
              </a:rPr>
              <a:t>Prof.Dr. Ahmet SALTIK</a:t>
            </a:r>
          </a:p>
        </p:txBody>
      </p:sp>
      <p:sp>
        <p:nvSpPr>
          <p:cNvPr id="9" name="Rectangle 70"/>
          <p:cNvSpPr>
            <a:spLocks noGrp="1" noChangeArrowheads="1"/>
          </p:cNvSpPr>
          <p:nvPr>
            <p:ph type="sldNum" sz="quarter" idx="12"/>
          </p:nvPr>
        </p:nvSpPr>
        <p:spPr>
          <a:ln/>
        </p:spPr>
        <p:txBody>
          <a:bodyPr/>
          <a:lstStyle>
            <a:lvl1pPr>
              <a:defRPr/>
            </a:lvl1pPr>
          </a:lstStyle>
          <a:p>
            <a:pPr>
              <a:defRPr/>
            </a:pPr>
            <a:fld id="{7F94DC4D-EC4F-4754-8402-19260DBCC817}" type="slidenum">
              <a:rPr lang="tr-TR">
                <a:solidFill>
                  <a:srgbClr val="EAEAEA"/>
                </a:solidFill>
              </a:rPr>
              <a:pPr>
                <a:defRPr/>
              </a:pPr>
              <a:t>‹#›</a:t>
            </a:fld>
            <a:endParaRPr lang="tr-TR">
              <a:solidFill>
                <a:srgbClr val="EAEAEA"/>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5"/>
          <p:cNvSpPr>
            <a:spLocks noGrp="1" noChangeArrowheads="1"/>
          </p:cNvSpPr>
          <p:nvPr>
            <p:ph type="dt" sz="half" idx="10"/>
          </p:nvPr>
        </p:nvSpPr>
        <p:spPr>
          <a:ln/>
        </p:spPr>
        <p:txBody>
          <a:bodyPr/>
          <a:lstStyle>
            <a:lvl1pPr>
              <a:defRPr/>
            </a:lvl1pPr>
          </a:lstStyle>
          <a:p>
            <a:pPr>
              <a:defRPr/>
            </a:pPr>
            <a:fld id="{2226171E-4D60-4846-8204-78890ACA177B}" type="datetime1">
              <a:rPr lang="tr-TR">
                <a:solidFill>
                  <a:srgbClr val="000000"/>
                </a:solidFill>
              </a:rPr>
              <a:pPr>
                <a:defRPr/>
              </a:pPr>
              <a:t>26.12.2015</a:t>
            </a:fld>
            <a:endParaRPr lang="tr-TR">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9" name="Rectangle 7"/>
          <p:cNvSpPr>
            <a:spLocks noGrp="1" noChangeArrowheads="1"/>
          </p:cNvSpPr>
          <p:nvPr>
            <p:ph type="sldNum" sz="quarter" idx="12"/>
          </p:nvPr>
        </p:nvSpPr>
        <p:spPr>
          <a:ln/>
        </p:spPr>
        <p:txBody>
          <a:bodyPr/>
          <a:lstStyle>
            <a:lvl1pPr>
              <a:defRPr/>
            </a:lvl1pPr>
          </a:lstStyle>
          <a:p>
            <a:pPr>
              <a:defRPr/>
            </a:pPr>
            <a:fld id="{8FA7E31B-AC10-4BDF-B526-27A638F24D93}"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5"/>
          <p:cNvSpPr>
            <a:spLocks noGrp="1" noChangeArrowheads="1"/>
          </p:cNvSpPr>
          <p:nvPr>
            <p:ph type="dt" sz="half" idx="10"/>
          </p:nvPr>
        </p:nvSpPr>
        <p:spPr>
          <a:ln/>
        </p:spPr>
        <p:txBody>
          <a:bodyPr/>
          <a:lstStyle>
            <a:lvl1pPr>
              <a:defRPr/>
            </a:lvl1pPr>
          </a:lstStyle>
          <a:p>
            <a:pPr>
              <a:defRPr/>
            </a:pPr>
            <a:fld id="{08572523-E5A4-4AEF-91F8-7B48EA839DB6}" type="datetime1">
              <a:rPr lang="tr-TR">
                <a:solidFill>
                  <a:srgbClr val="000000"/>
                </a:solidFill>
              </a:rPr>
              <a:pPr>
                <a:defRPr/>
              </a:pPr>
              <a:t>26.12.2015</a:t>
            </a:fld>
            <a:endParaRPr lang="tr-TR">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5" name="Rectangle 7"/>
          <p:cNvSpPr>
            <a:spLocks noGrp="1" noChangeArrowheads="1"/>
          </p:cNvSpPr>
          <p:nvPr>
            <p:ph type="sldNum" sz="quarter" idx="12"/>
          </p:nvPr>
        </p:nvSpPr>
        <p:spPr>
          <a:ln/>
        </p:spPr>
        <p:txBody>
          <a:bodyPr/>
          <a:lstStyle>
            <a:lvl1pPr>
              <a:defRPr/>
            </a:lvl1pPr>
          </a:lstStyle>
          <a:p>
            <a:pPr>
              <a:defRPr/>
            </a:pPr>
            <a:fld id="{620FC0F9-6658-49BE-926B-4713D4E6D6E0}"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A542E38C-AE2F-4EE2-86A6-C66276B4ABD8}" type="datetime1">
              <a:rPr lang="tr-TR">
                <a:solidFill>
                  <a:srgbClr val="000000"/>
                </a:solidFill>
              </a:rPr>
              <a:pPr>
                <a:defRPr/>
              </a:pPr>
              <a:t>26.12.2015</a:t>
            </a:fld>
            <a:endParaRPr lang="tr-TR">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4" name="Rectangle 7"/>
          <p:cNvSpPr>
            <a:spLocks noGrp="1" noChangeArrowheads="1"/>
          </p:cNvSpPr>
          <p:nvPr>
            <p:ph type="sldNum" sz="quarter" idx="12"/>
          </p:nvPr>
        </p:nvSpPr>
        <p:spPr>
          <a:ln/>
        </p:spPr>
        <p:txBody>
          <a:bodyPr/>
          <a:lstStyle>
            <a:lvl1pPr>
              <a:defRPr/>
            </a:lvl1pPr>
          </a:lstStyle>
          <a:p>
            <a:pPr>
              <a:defRPr/>
            </a:pPr>
            <a:fld id="{5F9FB473-6A41-4140-8433-82D9BF501262}"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8B6D8A0-1E6E-4E96-8CD4-BB53FA5A07AE}" type="datetime1">
              <a:rPr lang="tr-TR">
                <a:solidFill>
                  <a:srgbClr val="000000"/>
                </a:solidFill>
              </a:rPr>
              <a:pPr>
                <a:defRPr/>
              </a:pPr>
              <a:t>26.12.2015</a:t>
            </a:fld>
            <a:endParaRPr lang="tr-TR">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7"/>
          <p:cNvSpPr>
            <a:spLocks noGrp="1" noChangeArrowheads="1"/>
          </p:cNvSpPr>
          <p:nvPr>
            <p:ph type="sldNum" sz="quarter" idx="12"/>
          </p:nvPr>
        </p:nvSpPr>
        <p:spPr>
          <a:ln/>
        </p:spPr>
        <p:txBody>
          <a:bodyPr/>
          <a:lstStyle>
            <a:lvl1pPr>
              <a:defRPr/>
            </a:lvl1pPr>
          </a:lstStyle>
          <a:p>
            <a:pPr>
              <a:defRPr/>
            </a:pPr>
            <a:fld id="{5A5EE2F9-7F80-4E2A-B0BF-BC549C0CBCF9}"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74CF280-2563-4959-B601-549A6BD8C3B6}" type="datetime1">
              <a:rPr lang="tr-TR">
                <a:solidFill>
                  <a:srgbClr val="000000"/>
                </a:solidFill>
              </a:rPr>
              <a:pPr>
                <a:defRPr/>
              </a:pPr>
              <a:t>26.12.2015</a:t>
            </a:fld>
            <a:endParaRPr lang="tr-TR">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7"/>
          <p:cNvSpPr>
            <a:spLocks noGrp="1" noChangeArrowheads="1"/>
          </p:cNvSpPr>
          <p:nvPr>
            <p:ph type="sldNum" sz="quarter" idx="12"/>
          </p:nvPr>
        </p:nvSpPr>
        <p:spPr>
          <a:ln/>
        </p:spPr>
        <p:txBody>
          <a:bodyPr/>
          <a:lstStyle>
            <a:lvl1pPr>
              <a:defRPr/>
            </a:lvl1pPr>
          </a:lstStyle>
          <a:p>
            <a:pPr>
              <a:defRPr/>
            </a:pPr>
            <a:fld id="{9AAD2FE5-8612-4C53-B971-C7E12F099449}"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5"/>
          <p:cNvSpPr>
            <a:spLocks noGrp="1" noChangeArrowheads="1"/>
          </p:cNvSpPr>
          <p:nvPr>
            <p:ph type="dt" sz="half" idx="10"/>
          </p:nvPr>
        </p:nvSpPr>
        <p:spPr>
          <a:ln/>
        </p:spPr>
        <p:txBody>
          <a:bodyPr/>
          <a:lstStyle>
            <a:lvl1pPr>
              <a:defRPr/>
            </a:lvl1pPr>
          </a:lstStyle>
          <a:p>
            <a:pPr>
              <a:defRPr/>
            </a:pPr>
            <a:fld id="{E723DEAD-61C9-4E48-9A03-E445C9CC8D0C}" type="datetime1">
              <a:rPr lang="tr-TR">
                <a:solidFill>
                  <a:srgbClr val="000000"/>
                </a:solidFill>
              </a:rPr>
              <a:pPr>
                <a:defRPr/>
              </a:pPr>
              <a:t>26.12.2015</a:t>
            </a:fld>
            <a:endParaRPr lang="tr-TR">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7"/>
          <p:cNvSpPr>
            <a:spLocks noGrp="1" noChangeArrowheads="1"/>
          </p:cNvSpPr>
          <p:nvPr>
            <p:ph type="sldNum" sz="quarter" idx="12"/>
          </p:nvPr>
        </p:nvSpPr>
        <p:spPr>
          <a:ln/>
        </p:spPr>
        <p:txBody>
          <a:bodyPr/>
          <a:lstStyle>
            <a:lvl1pPr>
              <a:defRPr/>
            </a:lvl1pPr>
          </a:lstStyle>
          <a:p>
            <a:pPr>
              <a:defRPr/>
            </a:pPr>
            <a:fld id="{07FF868C-F182-4211-8EE6-D4DAF012A517}"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5"/>
          <p:cNvSpPr>
            <a:spLocks noGrp="1" noChangeArrowheads="1"/>
          </p:cNvSpPr>
          <p:nvPr>
            <p:ph type="dt" sz="half" idx="10"/>
          </p:nvPr>
        </p:nvSpPr>
        <p:spPr>
          <a:ln/>
        </p:spPr>
        <p:txBody>
          <a:bodyPr/>
          <a:lstStyle>
            <a:lvl1pPr>
              <a:defRPr/>
            </a:lvl1pPr>
          </a:lstStyle>
          <a:p>
            <a:pPr>
              <a:defRPr/>
            </a:pPr>
            <a:fld id="{E6B07F53-4834-4399-AEEF-F750A13A4411}" type="datetime1">
              <a:rPr lang="tr-TR">
                <a:solidFill>
                  <a:srgbClr val="000000"/>
                </a:solidFill>
              </a:rPr>
              <a:pPr>
                <a:defRPr/>
              </a:pPr>
              <a:t>26.12.2015</a:t>
            </a:fld>
            <a:endParaRPr lang="tr-TR">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7"/>
          <p:cNvSpPr>
            <a:spLocks noGrp="1" noChangeArrowheads="1"/>
          </p:cNvSpPr>
          <p:nvPr>
            <p:ph type="sldNum" sz="quarter" idx="12"/>
          </p:nvPr>
        </p:nvSpPr>
        <p:spPr>
          <a:ln/>
        </p:spPr>
        <p:txBody>
          <a:bodyPr/>
          <a:lstStyle>
            <a:lvl1pPr>
              <a:defRPr/>
            </a:lvl1pPr>
          </a:lstStyle>
          <a:p>
            <a:pPr>
              <a:defRPr/>
            </a:pPr>
            <a:fld id="{615FB1FC-5BBD-4B0E-9E98-0F387CC50FCC}"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fontAlgn="base">
              <a:spcBef>
                <a:spcPct val="0"/>
              </a:spcBef>
              <a:spcAft>
                <a:spcPct val="0"/>
              </a:spcAft>
              <a:defRPr/>
            </a:pPr>
            <a:endParaRPr lang="tr-TR">
              <a:solidFill>
                <a:srgbClr val="FFFFFF"/>
              </a:solidFill>
              <a:latin typeface="Arial" charset="0"/>
            </a:endParaRPr>
          </a:p>
        </p:txBody>
      </p:sp>
      <p:sp>
        <p:nvSpPr>
          <p:cNvPr id="47001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tr-TR"/>
              <a:t>Click to edit Master title style</a:t>
            </a:r>
          </a:p>
        </p:txBody>
      </p:sp>
      <p:sp>
        <p:nvSpPr>
          <p:cNvPr id="4700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tr-TR">
                <a:solidFill>
                  <a:srgbClr val="FFFFFF"/>
                </a:solidFill>
              </a:rPr>
              <a:t>Prof.Dr. Ahmet SALTIK</a:t>
            </a:r>
          </a:p>
        </p:txBody>
      </p:sp>
      <p:sp>
        <p:nvSpPr>
          <p:cNvPr id="6" name="Rectangle 6"/>
          <p:cNvSpPr>
            <a:spLocks noGrp="1" noChangeArrowheads="1"/>
          </p:cNvSpPr>
          <p:nvPr>
            <p:ph type="sldNum" sz="quarter" idx="11"/>
          </p:nvPr>
        </p:nvSpPr>
        <p:spPr/>
        <p:txBody>
          <a:bodyPr/>
          <a:lstStyle>
            <a:lvl1pPr>
              <a:defRPr/>
            </a:lvl1pPr>
          </a:lstStyle>
          <a:p>
            <a:pPr>
              <a:defRPr/>
            </a:pPr>
            <a:fld id="{FAA6A80B-14EB-4668-8C93-BAF01AD6928C}" type="slidenum">
              <a:rPr lang="tr-TR">
                <a:solidFill>
                  <a:srgbClr val="FFFFFF"/>
                </a:solidFill>
              </a:rPr>
              <a:pPr>
                <a:defRPr/>
              </a:pPr>
              <a:t>‹#›</a:t>
            </a:fld>
            <a:endParaRPr lang="tr-TR">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fld id="{B85FDAF9-E966-4B4D-BE36-586881E32031}" type="datetime1">
              <a:rPr lang="tr-TR">
                <a:solidFill>
                  <a:srgbClr val="FFFFFF"/>
                </a:solidFill>
              </a:rPr>
              <a:pPr>
                <a:defRPr/>
              </a:pPr>
              <a:t>26.12.2015</a:t>
            </a:fld>
            <a:endParaRPr lang="tr-TR">
              <a:solidFill>
                <a:srgbClr val="FFFFFF"/>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06D10961-23AD-4A94-A289-9C34105560CF}" type="datetime1">
              <a:rPr lang="tr-TR">
                <a:solidFill>
                  <a:srgbClr val="FFFFFF"/>
                </a:solidFill>
              </a:rPr>
              <a:pPr>
                <a:defRPr/>
              </a:pPr>
              <a:t>26.12.2015</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8FCCE786-63DB-426E-AF59-595A185B4D90}"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674BA7A-2642-46E3-B394-0C9A9ACF34D4}" type="datetime1">
              <a:rPr lang="tr-TR">
                <a:solidFill>
                  <a:srgbClr val="FFFFFF"/>
                </a:solidFill>
              </a:rPr>
              <a:pPr>
                <a:defRPr/>
              </a:pPr>
              <a:t>26.12.2015</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98730D3D-53DA-4BA7-B720-4906F99B8C91}"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68"/>
          <p:cNvSpPr>
            <a:spLocks noGrp="1" noChangeArrowheads="1"/>
          </p:cNvSpPr>
          <p:nvPr>
            <p:ph type="dt" sz="half" idx="10"/>
          </p:nvPr>
        </p:nvSpPr>
        <p:spPr>
          <a:ln/>
        </p:spPr>
        <p:txBody>
          <a:bodyPr/>
          <a:lstStyle>
            <a:lvl1pPr>
              <a:defRPr/>
            </a:lvl1pPr>
          </a:lstStyle>
          <a:p>
            <a:pPr>
              <a:defRPr/>
            </a:pPr>
            <a:fld id="{D5C69D47-680D-4BB9-B492-86E2295B6EB1}" type="datetime1">
              <a:rPr lang="tr-TR">
                <a:solidFill>
                  <a:srgbClr val="EAEAEA"/>
                </a:solidFill>
              </a:rPr>
              <a:pPr>
                <a:defRPr/>
              </a:pPr>
              <a:t>26.12.2015</a:t>
            </a:fld>
            <a:endParaRPr lang="tr-TR">
              <a:solidFill>
                <a:srgbClr val="EAEAEA"/>
              </a:solidFill>
            </a:endParaRPr>
          </a:p>
        </p:txBody>
      </p:sp>
      <p:sp>
        <p:nvSpPr>
          <p:cNvPr id="4" name="Rectangle 69"/>
          <p:cNvSpPr>
            <a:spLocks noGrp="1" noChangeArrowheads="1"/>
          </p:cNvSpPr>
          <p:nvPr>
            <p:ph type="ftr" sz="quarter" idx="11"/>
          </p:nvPr>
        </p:nvSpPr>
        <p:spPr>
          <a:ln/>
        </p:spPr>
        <p:txBody>
          <a:bodyPr/>
          <a:lstStyle>
            <a:lvl1pPr>
              <a:defRPr/>
            </a:lvl1pPr>
          </a:lstStyle>
          <a:p>
            <a:pPr>
              <a:defRPr/>
            </a:pPr>
            <a:r>
              <a:rPr lang="tr-TR">
                <a:solidFill>
                  <a:srgbClr val="EAEAEA"/>
                </a:solidFill>
              </a:rPr>
              <a:t>Prof.Dr. Ahmet SALTIK</a:t>
            </a:r>
          </a:p>
        </p:txBody>
      </p:sp>
      <p:sp>
        <p:nvSpPr>
          <p:cNvPr id="5" name="Rectangle 70"/>
          <p:cNvSpPr>
            <a:spLocks noGrp="1" noChangeArrowheads="1"/>
          </p:cNvSpPr>
          <p:nvPr>
            <p:ph type="sldNum" sz="quarter" idx="12"/>
          </p:nvPr>
        </p:nvSpPr>
        <p:spPr>
          <a:ln/>
        </p:spPr>
        <p:txBody>
          <a:bodyPr/>
          <a:lstStyle>
            <a:lvl1pPr>
              <a:defRPr/>
            </a:lvl1pPr>
          </a:lstStyle>
          <a:p>
            <a:pPr>
              <a:defRPr/>
            </a:pPr>
            <a:fld id="{2CB42596-579A-4888-B5AA-CEA574208A32}" type="slidenum">
              <a:rPr lang="tr-TR">
                <a:solidFill>
                  <a:srgbClr val="EAEAEA"/>
                </a:solidFill>
              </a:rPr>
              <a:pPr>
                <a:defRPr/>
              </a:pPr>
              <a:t>‹#›</a:t>
            </a:fld>
            <a:endParaRPr lang="tr-TR">
              <a:solidFill>
                <a:srgbClr val="EAEAEA"/>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0A38C57B-E1C8-4C65-9D72-2736BAC7C16E}" type="datetime1">
              <a:rPr lang="tr-TR">
                <a:solidFill>
                  <a:srgbClr val="FFFFFF"/>
                </a:solidFill>
              </a:rPr>
              <a:pPr>
                <a:defRPr/>
              </a:pPr>
              <a:t>26.12.2015</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7" name="Rectangle 6"/>
          <p:cNvSpPr>
            <a:spLocks noGrp="1" noChangeArrowheads="1"/>
          </p:cNvSpPr>
          <p:nvPr>
            <p:ph type="sldNum" sz="quarter" idx="12"/>
          </p:nvPr>
        </p:nvSpPr>
        <p:spPr>
          <a:ln/>
        </p:spPr>
        <p:txBody>
          <a:bodyPr/>
          <a:lstStyle>
            <a:lvl1pPr>
              <a:defRPr/>
            </a:lvl1pPr>
          </a:lstStyle>
          <a:p>
            <a:pPr>
              <a:defRPr/>
            </a:pPr>
            <a:fld id="{A7BF664B-46F1-46BE-903C-57435CBCF410}"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8FE41A03-3D83-40D8-9610-CC537F552919}" type="datetime1">
              <a:rPr lang="tr-TR">
                <a:solidFill>
                  <a:srgbClr val="FFFFFF"/>
                </a:solidFill>
              </a:rPr>
              <a:pPr>
                <a:defRPr/>
              </a:pPr>
              <a:t>26.12.2015</a:t>
            </a:fld>
            <a:endParaRPr lang="tr-T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9" name="Rectangle 6"/>
          <p:cNvSpPr>
            <a:spLocks noGrp="1" noChangeArrowheads="1"/>
          </p:cNvSpPr>
          <p:nvPr>
            <p:ph type="sldNum" sz="quarter" idx="12"/>
          </p:nvPr>
        </p:nvSpPr>
        <p:spPr>
          <a:ln/>
        </p:spPr>
        <p:txBody>
          <a:bodyPr/>
          <a:lstStyle>
            <a:lvl1pPr>
              <a:defRPr/>
            </a:lvl1pPr>
          </a:lstStyle>
          <a:p>
            <a:pPr>
              <a:defRPr/>
            </a:pPr>
            <a:fld id="{6F8D49D8-23EB-4B2F-BE22-A82273DF70C5}"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8730FEBB-3DE9-4E04-B627-9CACCFEF2C5D}" type="datetime1">
              <a:rPr lang="tr-TR">
                <a:solidFill>
                  <a:srgbClr val="FFFFFF"/>
                </a:solidFill>
              </a:rPr>
              <a:pPr>
                <a:defRPr/>
              </a:pPr>
              <a:t>26.12.2015</a:t>
            </a:fld>
            <a:endParaRPr lang="tr-T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5" name="Rectangle 6"/>
          <p:cNvSpPr>
            <a:spLocks noGrp="1" noChangeArrowheads="1"/>
          </p:cNvSpPr>
          <p:nvPr>
            <p:ph type="sldNum" sz="quarter" idx="12"/>
          </p:nvPr>
        </p:nvSpPr>
        <p:spPr>
          <a:ln/>
        </p:spPr>
        <p:txBody>
          <a:bodyPr/>
          <a:lstStyle>
            <a:lvl1pPr>
              <a:defRPr/>
            </a:lvl1pPr>
          </a:lstStyle>
          <a:p>
            <a:pPr>
              <a:defRPr/>
            </a:pPr>
            <a:fld id="{6640FF10-CFBB-43A3-B61B-634BDBA0071E}"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5332645-CC81-45E2-98AA-4C6EBC030B8B}" type="datetime1">
              <a:rPr lang="tr-TR">
                <a:solidFill>
                  <a:srgbClr val="FFFFFF"/>
                </a:solidFill>
              </a:rPr>
              <a:pPr>
                <a:defRPr/>
              </a:pPr>
              <a:t>26.12.2015</a:t>
            </a:fld>
            <a:endParaRPr lang="tr-T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4" name="Rectangle 6"/>
          <p:cNvSpPr>
            <a:spLocks noGrp="1" noChangeArrowheads="1"/>
          </p:cNvSpPr>
          <p:nvPr>
            <p:ph type="sldNum" sz="quarter" idx="12"/>
          </p:nvPr>
        </p:nvSpPr>
        <p:spPr>
          <a:ln/>
        </p:spPr>
        <p:txBody>
          <a:bodyPr/>
          <a:lstStyle>
            <a:lvl1pPr>
              <a:defRPr/>
            </a:lvl1pPr>
          </a:lstStyle>
          <a:p>
            <a:pPr>
              <a:defRPr/>
            </a:pPr>
            <a:fld id="{B1DB77D3-A901-4E99-AF72-FDADE18F7A45}"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E004CDD-63DD-4EEC-A45F-BFFB64F3C27D}" type="datetime1">
              <a:rPr lang="tr-TR">
                <a:solidFill>
                  <a:srgbClr val="FFFFFF"/>
                </a:solidFill>
              </a:rPr>
              <a:pPr>
                <a:defRPr/>
              </a:pPr>
              <a:t>26.12.2015</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7" name="Rectangle 6"/>
          <p:cNvSpPr>
            <a:spLocks noGrp="1" noChangeArrowheads="1"/>
          </p:cNvSpPr>
          <p:nvPr>
            <p:ph type="sldNum" sz="quarter" idx="12"/>
          </p:nvPr>
        </p:nvSpPr>
        <p:spPr>
          <a:ln/>
        </p:spPr>
        <p:txBody>
          <a:bodyPr/>
          <a:lstStyle>
            <a:lvl1pPr>
              <a:defRPr/>
            </a:lvl1pPr>
          </a:lstStyle>
          <a:p>
            <a:pPr>
              <a:defRPr/>
            </a:pPr>
            <a:fld id="{68C95637-EB4C-42D4-9353-DC00CB6E5B77}"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81E9E17-0EA4-415B-BF73-FC62930292EB}" type="datetime1">
              <a:rPr lang="tr-TR">
                <a:solidFill>
                  <a:srgbClr val="FFFFFF"/>
                </a:solidFill>
              </a:rPr>
              <a:pPr>
                <a:defRPr/>
              </a:pPr>
              <a:t>26.12.2015</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7" name="Rectangle 6"/>
          <p:cNvSpPr>
            <a:spLocks noGrp="1" noChangeArrowheads="1"/>
          </p:cNvSpPr>
          <p:nvPr>
            <p:ph type="sldNum" sz="quarter" idx="12"/>
          </p:nvPr>
        </p:nvSpPr>
        <p:spPr>
          <a:ln/>
        </p:spPr>
        <p:txBody>
          <a:bodyPr/>
          <a:lstStyle>
            <a:lvl1pPr>
              <a:defRPr/>
            </a:lvl1pPr>
          </a:lstStyle>
          <a:p>
            <a:pPr>
              <a:defRPr/>
            </a:pPr>
            <a:fld id="{F135FFF7-5C3F-48C1-B960-3F1EBA26D6CC}"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F0AFBDA5-AF40-47DB-BC2F-66E759C335B6}" type="datetime1">
              <a:rPr lang="tr-TR">
                <a:solidFill>
                  <a:srgbClr val="FFFFFF"/>
                </a:solidFill>
              </a:rPr>
              <a:pPr>
                <a:defRPr/>
              </a:pPr>
              <a:t>26.12.2015</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33FCAD57-C303-48EE-8CB6-6D9B580E9324}"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5C5B56FB-0582-4C3D-95D5-2E1093DA094D}" type="datetime1">
              <a:rPr lang="tr-TR">
                <a:solidFill>
                  <a:srgbClr val="FFFFFF"/>
                </a:solidFill>
              </a:rPr>
              <a:pPr>
                <a:defRPr/>
              </a:pPr>
              <a:t>26.12.2015</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20D9E6D3-DB72-4872-AA5E-33282DEA34AD}"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grpSp>
        <p:grpSp>
          <p:nvGrpSpPr>
            <p:cNvPr id="4"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grpSp>
      <p:sp>
        <p:nvSpPr>
          <p:cNvPr id="18444" name="Rectangle 12"/>
          <p:cNvSpPr>
            <a:spLocks noGrp="1" noChangeArrowheads="1"/>
          </p:cNvSpPr>
          <p:nvPr>
            <p:ph type="ctrTitle"/>
          </p:nvPr>
        </p:nvSpPr>
        <p:spPr>
          <a:xfrm>
            <a:off x="990600" y="1676400"/>
            <a:ext cx="7772400" cy="1462088"/>
          </a:xfrm>
        </p:spPr>
        <p:txBody>
          <a:bodyPr/>
          <a:lstStyle>
            <a:lvl1pPr>
              <a:defRPr/>
            </a:lvl1pPr>
          </a:lstStyle>
          <a:p>
            <a:r>
              <a:rPr lang="tr-TR"/>
              <a:t>Asıl başlık stili için tıklatın</a:t>
            </a:r>
          </a:p>
        </p:txBody>
      </p:sp>
      <p:sp>
        <p:nvSpPr>
          <p:cNvPr id="1844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1FD0F13C-9962-4B06-AED9-B75C75CAA30B}" type="datetime1">
              <a:rPr lang="tr-TR">
                <a:solidFill>
                  <a:srgbClr val="1C1C1C"/>
                </a:solidFill>
              </a:rPr>
              <a:pPr>
                <a:defRPr/>
              </a:pPr>
              <a:t>26.12.2015</a:t>
            </a:fld>
            <a:endParaRPr lang="tr-TR">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tr-TR">
                <a:solidFill>
                  <a:srgbClr val="1C1C1C"/>
                </a:solidFill>
              </a:rPr>
              <a:t>Prof.Dr. Ahmet SALTIK</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B97E6623-591C-4DCA-864A-893B01F39EFD}" type="slidenum">
              <a:rPr lang="tr-TR">
                <a:solidFill>
                  <a:srgbClr val="1C1C1C"/>
                </a:solidFill>
              </a:rPr>
              <a:pPr>
                <a:defRPr/>
              </a:pPr>
              <a:t>‹#›</a:t>
            </a:fld>
            <a:endParaRPr lang="tr-TR">
              <a:solidFill>
                <a:srgbClr val="1C1C1C"/>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FC43597F-D018-4849-B899-75E6B076036B}" type="datetime1">
              <a:rPr lang="tr-TR">
                <a:solidFill>
                  <a:srgbClr val="000000"/>
                </a:solidFill>
              </a:rPr>
              <a:pPr>
                <a:defRPr/>
              </a:pPr>
              <a:t>26.12.2015</a:t>
            </a:fld>
            <a:endParaRPr lang="tr-T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13"/>
          <p:cNvSpPr>
            <a:spLocks noGrp="1" noChangeArrowheads="1"/>
          </p:cNvSpPr>
          <p:nvPr>
            <p:ph type="sldNum" sz="quarter" idx="12"/>
          </p:nvPr>
        </p:nvSpPr>
        <p:spPr>
          <a:ln/>
        </p:spPr>
        <p:txBody>
          <a:bodyPr/>
          <a:lstStyle>
            <a:lvl1pPr>
              <a:defRPr/>
            </a:lvl1pPr>
          </a:lstStyle>
          <a:p>
            <a:pPr>
              <a:defRPr/>
            </a:pPr>
            <a:fld id="{E4CB064B-560A-4418-983C-95CA9915D54E}"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fld id="{E755D279-26BF-4F64-A12D-45C1DA9CAD57}" type="datetime1">
              <a:rPr lang="tr-TR">
                <a:solidFill>
                  <a:srgbClr val="EAEAEA"/>
                </a:solidFill>
              </a:rPr>
              <a:pPr>
                <a:defRPr/>
              </a:pPr>
              <a:t>26.12.2015</a:t>
            </a:fld>
            <a:endParaRPr lang="tr-TR">
              <a:solidFill>
                <a:srgbClr val="EAEAEA"/>
              </a:solidFill>
            </a:endParaRPr>
          </a:p>
        </p:txBody>
      </p:sp>
      <p:sp>
        <p:nvSpPr>
          <p:cNvPr id="3" name="Rectangle 69"/>
          <p:cNvSpPr>
            <a:spLocks noGrp="1" noChangeArrowheads="1"/>
          </p:cNvSpPr>
          <p:nvPr>
            <p:ph type="ftr" sz="quarter" idx="11"/>
          </p:nvPr>
        </p:nvSpPr>
        <p:spPr>
          <a:ln/>
        </p:spPr>
        <p:txBody>
          <a:bodyPr/>
          <a:lstStyle>
            <a:lvl1pPr>
              <a:defRPr/>
            </a:lvl1pPr>
          </a:lstStyle>
          <a:p>
            <a:pPr>
              <a:defRPr/>
            </a:pPr>
            <a:r>
              <a:rPr lang="tr-TR">
                <a:solidFill>
                  <a:srgbClr val="EAEAEA"/>
                </a:solidFill>
              </a:rPr>
              <a:t>Prof.Dr. Ahmet SALTIK</a:t>
            </a:r>
          </a:p>
        </p:txBody>
      </p:sp>
      <p:sp>
        <p:nvSpPr>
          <p:cNvPr id="4" name="Rectangle 70"/>
          <p:cNvSpPr>
            <a:spLocks noGrp="1" noChangeArrowheads="1"/>
          </p:cNvSpPr>
          <p:nvPr>
            <p:ph type="sldNum" sz="quarter" idx="12"/>
          </p:nvPr>
        </p:nvSpPr>
        <p:spPr>
          <a:ln/>
        </p:spPr>
        <p:txBody>
          <a:bodyPr/>
          <a:lstStyle>
            <a:lvl1pPr>
              <a:defRPr/>
            </a:lvl1pPr>
          </a:lstStyle>
          <a:p>
            <a:pPr>
              <a:defRPr/>
            </a:pPr>
            <a:fld id="{B19BDAF2-21C5-42A7-A464-3A93ECA8FCBD}" type="slidenum">
              <a:rPr lang="tr-TR">
                <a:solidFill>
                  <a:srgbClr val="EAEAEA"/>
                </a:solidFill>
              </a:rPr>
              <a:pPr>
                <a:defRPr/>
              </a:pPr>
              <a:t>‹#›</a:t>
            </a:fld>
            <a:endParaRPr lang="tr-TR">
              <a:solidFill>
                <a:srgbClr val="EAEAEA"/>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CC395478-DEF6-449E-80F8-B864914A5B4A}" type="datetime1">
              <a:rPr lang="tr-TR">
                <a:solidFill>
                  <a:srgbClr val="000000"/>
                </a:solidFill>
              </a:rPr>
              <a:pPr>
                <a:defRPr/>
              </a:pPr>
              <a:t>26.12.2015</a:t>
            </a:fld>
            <a:endParaRPr lang="tr-T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13"/>
          <p:cNvSpPr>
            <a:spLocks noGrp="1" noChangeArrowheads="1"/>
          </p:cNvSpPr>
          <p:nvPr>
            <p:ph type="sldNum" sz="quarter" idx="12"/>
          </p:nvPr>
        </p:nvSpPr>
        <p:spPr>
          <a:ln/>
        </p:spPr>
        <p:txBody>
          <a:bodyPr/>
          <a:lstStyle>
            <a:lvl1pPr>
              <a:defRPr/>
            </a:lvl1pPr>
          </a:lstStyle>
          <a:p>
            <a:pPr>
              <a:defRPr/>
            </a:pPr>
            <a:fld id="{A1E35643-78C5-413E-9823-7976D0708B7D}"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1"/>
          <p:cNvSpPr>
            <a:spLocks noGrp="1" noChangeArrowheads="1"/>
          </p:cNvSpPr>
          <p:nvPr>
            <p:ph type="dt" sz="half" idx="10"/>
          </p:nvPr>
        </p:nvSpPr>
        <p:spPr>
          <a:ln/>
        </p:spPr>
        <p:txBody>
          <a:bodyPr/>
          <a:lstStyle>
            <a:lvl1pPr>
              <a:defRPr/>
            </a:lvl1pPr>
          </a:lstStyle>
          <a:p>
            <a:pPr>
              <a:defRPr/>
            </a:pPr>
            <a:fld id="{D1150660-DD23-4130-AAF8-25136253B547}" type="datetime1">
              <a:rPr lang="tr-TR">
                <a:solidFill>
                  <a:srgbClr val="000000"/>
                </a:solidFill>
              </a:rPr>
              <a:pPr>
                <a:defRPr/>
              </a:pPr>
              <a:t>26.12.2015</a:t>
            </a:fld>
            <a:endParaRPr lang="tr-TR">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13"/>
          <p:cNvSpPr>
            <a:spLocks noGrp="1" noChangeArrowheads="1"/>
          </p:cNvSpPr>
          <p:nvPr>
            <p:ph type="sldNum" sz="quarter" idx="12"/>
          </p:nvPr>
        </p:nvSpPr>
        <p:spPr>
          <a:ln/>
        </p:spPr>
        <p:txBody>
          <a:bodyPr/>
          <a:lstStyle>
            <a:lvl1pPr>
              <a:defRPr/>
            </a:lvl1pPr>
          </a:lstStyle>
          <a:p>
            <a:pPr>
              <a:defRPr/>
            </a:pPr>
            <a:fld id="{B525C317-1C89-45A5-B406-B40A27E7E95C}"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1"/>
          <p:cNvSpPr>
            <a:spLocks noGrp="1" noChangeArrowheads="1"/>
          </p:cNvSpPr>
          <p:nvPr>
            <p:ph type="dt" sz="half" idx="10"/>
          </p:nvPr>
        </p:nvSpPr>
        <p:spPr>
          <a:ln/>
        </p:spPr>
        <p:txBody>
          <a:bodyPr/>
          <a:lstStyle>
            <a:lvl1pPr>
              <a:defRPr/>
            </a:lvl1pPr>
          </a:lstStyle>
          <a:p>
            <a:pPr>
              <a:defRPr/>
            </a:pPr>
            <a:fld id="{FCE9E36A-4724-405B-ABB7-A991A37376EA}" type="datetime1">
              <a:rPr lang="tr-TR">
                <a:solidFill>
                  <a:srgbClr val="000000"/>
                </a:solidFill>
              </a:rPr>
              <a:pPr>
                <a:defRPr/>
              </a:pPr>
              <a:t>26.12.2015</a:t>
            </a:fld>
            <a:endParaRPr lang="tr-TR">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9" name="Rectangle 13"/>
          <p:cNvSpPr>
            <a:spLocks noGrp="1" noChangeArrowheads="1"/>
          </p:cNvSpPr>
          <p:nvPr>
            <p:ph type="sldNum" sz="quarter" idx="12"/>
          </p:nvPr>
        </p:nvSpPr>
        <p:spPr>
          <a:ln/>
        </p:spPr>
        <p:txBody>
          <a:bodyPr/>
          <a:lstStyle>
            <a:lvl1pPr>
              <a:defRPr/>
            </a:lvl1pPr>
          </a:lstStyle>
          <a:p>
            <a:pPr>
              <a:defRPr/>
            </a:pPr>
            <a:fld id="{3899CC85-CA06-48EB-BA33-DDA38E839359}"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1"/>
          <p:cNvSpPr>
            <a:spLocks noGrp="1" noChangeArrowheads="1"/>
          </p:cNvSpPr>
          <p:nvPr>
            <p:ph type="dt" sz="half" idx="10"/>
          </p:nvPr>
        </p:nvSpPr>
        <p:spPr>
          <a:ln/>
        </p:spPr>
        <p:txBody>
          <a:bodyPr/>
          <a:lstStyle>
            <a:lvl1pPr>
              <a:defRPr/>
            </a:lvl1pPr>
          </a:lstStyle>
          <a:p>
            <a:pPr>
              <a:defRPr/>
            </a:pPr>
            <a:fld id="{D40B202F-5E54-4E54-BD9B-E5A6F8FB4FFC}" type="datetime1">
              <a:rPr lang="tr-TR">
                <a:solidFill>
                  <a:srgbClr val="000000"/>
                </a:solidFill>
              </a:rPr>
              <a:pPr>
                <a:defRPr/>
              </a:pPr>
              <a:t>26.12.2015</a:t>
            </a:fld>
            <a:endParaRPr lang="tr-TR">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5" name="Rectangle 13"/>
          <p:cNvSpPr>
            <a:spLocks noGrp="1" noChangeArrowheads="1"/>
          </p:cNvSpPr>
          <p:nvPr>
            <p:ph type="sldNum" sz="quarter" idx="12"/>
          </p:nvPr>
        </p:nvSpPr>
        <p:spPr>
          <a:ln/>
        </p:spPr>
        <p:txBody>
          <a:bodyPr/>
          <a:lstStyle>
            <a:lvl1pPr>
              <a:defRPr/>
            </a:lvl1pPr>
          </a:lstStyle>
          <a:p>
            <a:pPr>
              <a:defRPr/>
            </a:pPr>
            <a:fld id="{3F36EC24-3A87-4170-AE1F-08FFFBC50FEB}"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B64ED474-8C72-4F5D-91AC-2D0FC7F394F4}" type="datetime1">
              <a:rPr lang="tr-TR">
                <a:solidFill>
                  <a:srgbClr val="000000"/>
                </a:solidFill>
              </a:rPr>
              <a:pPr>
                <a:defRPr/>
              </a:pPr>
              <a:t>26.12.2015</a:t>
            </a:fld>
            <a:endParaRPr lang="tr-TR">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4" name="Rectangle 13"/>
          <p:cNvSpPr>
            <a:spLocks noGrp="1" noChangeArrowheads="1"/>
          </p:cNvSpPr>
          <p:nvPr>
            <p:ph type="sldNum" sz="quarter" idx="12"/>
          </p:nvPr>
        </p:nvSpPr>
        <p:spPr>
          <a:ln/>
        </p:spPr>
        <p:txBody>
          <a:bodyPr/>
          <a:lstStyle>
            <a:lvl1pPr>
              <a:defRPr/>
            </a:lvl1pPr>
          </a:lstStyle>
          <a:p>
            <a:pPr>
              <a:defRPr/>
            </a:pPr>
            <a:fld id="{886CA4AE-7D8A-4199-B251-4F3C7C2D4680}"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AF06FBE7-739F-442E-8D46-CEC4F492700A}" type="datetime1">
              <a:rPr lang="tr-TR">
                <a:solidFill>
                  <a:srgbClr val="000000"/>
                </a:solidFill>
              </a:rPr>
              <a:pPr>
                <a:defRPr/>
              </a:pPr>
              <a:t>26.12.2015</a:t>
            </a:fld>
            <a:endParaRPr lang="tr-TR">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13"/>
          <p:cNvSpPr>
            <a:spLocks noGrp="1" noChangeArrowheads="1"/>
          </p:cNvSpPr>
          <p:nvPr>
            <p:ph type="sldNum" sz="quarter" idx="12"/>
          </p:nvPr>
        </p:nvSpPr>
        <p:spPr>
          <a:ln/>
        </p:spPr>
        <p:txBody>
          <a:bodyPr/>
          <a:lstStyle>
            <a:lvl1pPr>
              <a:defRPr/>
            </a:lvl1pPr>
          </a:lstStyle>
          <a:p>
            <a:pPr>
              <a:defRPr/>
            </a:pPr>
            <a:fld id="{283CAEA6-ADA0-498E-9D5B-086C15CE67E5}"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3DA4B973-F92D-4CB1-8B3A-937EB60F8B6E}" type="datetime1">
              <a:rPr lang="tr-TR">
                <a:solidFill>
                  <a:srgbClr val="000000"/>
                </a:solidFill>
              </a:rPr>
              <a:pPr>
                <a:defRPr/>
              </a:pPr>
              <a:t>26.12.2015</a:t>
            </a:fld>
            <a:endParaRPr lang="tr-TR">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7" name="Rectangle 13"/>
          <p:cNvSpPr>
            <a:spLocks noGrp="1" noChangeArrowheads="1"/>
          </p:cNvSpPr>
          <p:nvPr>
            <p:ph type="sldNum" sz="quarter" idx="12"/>
          </p:nvPr>
        </p:nvSpPr>
        <p:spPr>
          <a:ln/>
        </p:spPr>
        <p:txBody>
          <a:bodyPr/>
          <a:lstStyle>
            <a:lvl1pPr>
              <a:defRPr/>
            </a:lvl1pPr>
          </a:lstStyle>
          <a:p>
            <a:pPr>
              <a:defRPr/>
            </a:pPr>
            <a:fld id="{FE9C217A-2DA1-4D55-A26C-7ABED1D47C58}"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B2B7131D-CDC3-4A05-ABD7-F1303BC5BFC2}" type="datetime1">
              <a:rPr lang="tr-TR">
                <a:solidFill>
                  <a:srgbClr val="000000"/>
                </a:solidFill>
              </a:rPr>
              <a:pPr>
                <a:defRPr/>
              </a:pPr>
              <a:t>26.12.2015</a:t>
            </a:fld>
            <a:endParaRPr lang="tr-T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13"/>
          <p:cNvSpPr>
            <a:spLocks noGrp="1" noChangeArrowheads="1"/>
          </p:cNvSpPr>
          <p:nvPr>
            <p:ph type="sldNum" sz="quarter" idx="12"/>
          </p:nvPr>
        </p:nvSpPr>
        <p:spPr>
          <a:ln/>
        </p:spPr>
        <p:txBody>
          <a:bodyPr/>
          <a:lstStyle>
            <a:lvl1pPr>
              <a:defRPr/>
            </a:lvl1pPr>
          </a:lstStyle>
          <a:p>
            <a:pPr>
              <a:defRPr/>
            </a:pPr>
            <a:fld id="{FE8F7BEA-BFF7-4494-B998-65D8AD05F13C}"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2419B737-6317-4FC4-A447-73F8620C3EA5}" type="datetime1">
              <a:rPr lang="tr-TR">
                <a:solidFill>
                  <a:srgbClr val="000000"/>
                </a:solidFill>
              </a:rPr>
              <a:pPr>
                <a:defRPr/>
              </a:pPr>
              <a:t>26.12.2015</a:t>
            </a:fld>
            <a:endParaRPr lang="tr-T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tr-TR">
                <a:solidFill>
                  <a:srgbClr val="000000"/>
                </a:solidFill>
              </a:rPr>
              <a:t>Prof.Dr. Ahmet SALTIK</a:t>
            </a:r>
          </a:p>
        </p:txBody>
      </p:sp>
      <p:sp>
        <p:nvSpPr>
          <p:cNvPr id="6" name="Rectangle 13"/>
          <p:cNvSpPr>
            <a:spLocks noGrp="1" noChangeArrowheads="1"/>
          </p:cNvSpPr>
          <p:nvPr>
            <p:ph type="sldNum" sz="quarter" idx="12"/>
          </p:nvPr>
        </p:nvSpPr>
        <p:spPr>
          <a:ln/>
        </p:spPr>
        <p:txBody>
          <a:bodyPr/>
          <a:lstStyle>
            <a:lvl1pPr>
              <a:defRPr/>
            </a:lvl1pPr>
          </a:lstStyle>
          <a:p>
            <a:pPr>
              <a:defRPr/>
            </a:pPr>
            <a:fld id="{61B1918D-A495-4FC5-AE31-8E426BE87A28}"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fontAlgn="base">
              <a:spcBef>
                <a:spcPct val="0"/>
              </a:spcBef>
              <a:spcAft>
                <a:spcPct val="0"/>
              </a:spcAft>
              <a:defRPr/>
            </a:pPr>
            <a:endParaRPr lang="tr-TR">
              <a:solidFill>
                <a:srgbClr val="FFFFFF"/>
              </a:solidFill>
              <a:latin typeface="Arial" charset="0"/>
            </a:endParaRPr>
          </a:p>
        </p:txBody>
      </p:sp>
      <p:sp>
        <p:nvSpPr>
          <p:cNvPr id="47001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tr-TR"/>
              <a:t>Click to edit Master title style</a:t>
            </a:r>
          </a:p>
        </p:txBody>
      </p:sp>
      <p:sp>
        <p:nvSpPr>
          <p:cNvPr id="4700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tr-TR">
                <a:solidFill>
                  <a:srgbClr val="FFFFFF"/>
                </a:solidFill>
              </a:rPr>
              <a:t>Prof.Dr. Ahmet SALTIK</a:t>
            </a:r>
          </a:p>
        </p:txBody>
      </p:sp>
      <p:sp>
        <p:nvSpPr>
          <p:cNvPr id="6" name="Rectangle 6"/>
          <p:cNvSpPr>
            <a:spLocks noGrp="1" noChangeArrowheads="1"/>
          </p:cNvSpPr>
          <p:nvPr>
            <p:ph type="sldNum" sz="quarter" idx="11"/>
          </p:nvPr>
        </p:nvSpPr>
        <p:spPr/>
        <p:txBody>
          <a:bodyPr/>
          <a:lstStyle>
            <a:lvl1pPr>
              <a:defRPr/>
            </a:lvl1pPr>
          </a:lstStyle>
          <a:p>
            <a:pPr>
              <a:defRPr/>
            </a:pPr>
            <a:fld id="{FAA6A80B-14EB-4668-8C93-BAF01AD6928C}" type="slidenum">
              <a:rPr lang="tr-TR">
                <a:solidFill>
                  <a:srgbClr val="FFFFFF"/>
                </a:solidFill>
              </a:rPr>
              <a:pPr>
                <a:defRPr/>
              </a:pPr>
              <a:t>‹#›</a:t>
            </a:fld>
            <a:endParaRPr lang="tr-TR">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fld id="{B85FDAF9-E966-4B4D-BE36-586881E32031}" type="datetime1">
              <a:rPr lang="tr-TR">
                <a:solidFill>
                  <a:srgbClr val="FFFFFF"/>
                </a:solidFill>
              </a:rPr>
              <a:pPr>
                <a:defRPr/>
              </a:pPr>
              <a:t>26.12.2015</a:t>
            </a:fld>
            <a:endParaRPr lang="tr-TR">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fld id="{9652B579-3368-4035-9EB1-BD71E21CE254}" type="datetime1">
              <a:rPr lang="tr-TR">
                <a:solidFill>
                  <a:srgbClr val="EAEAEA"/>
                </a:solidFill>
              </a:rPr>
              <a:pPr>
                <a:defRPr/>
              </a:pPr>
              <a:t>26.12.2015</a:t>
            </a:fld>
            <a:endParaRPr lang="tr-TR">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r>
              <a:rPr lang="tr-TR">
                <a:solidFill>
                  <a:srgbClr val="EAEAEA"/>
                </a:solidFill>
              </a:rPr>
              <a:t>Prof.Dr. Ahmet SALTIK</a:t>
            </a:r>
          </a:p>
        </p:txBody>
      </p:sp>
      <p:sp>
        <p:nvSpPr>
          <p:cNvPr id="7" name="Rectangle 70"/>
          <p:cNvSpPr>
            <a:spLocks noGrp="1" noChangeArrowheads="1"/>
          </p:cNvSpPr>
          <p:nvPr>
            <p:ph type="sldNum" sz="quarter" idx="12"/>
          </p:nvPr>
        </p:nvSpPr>
        <p:spPr>
          <a:ln/>
        </p:spPr>
        <p:txBody>
          <a:bodyPr/>
          <a:lstStyle>
            <a:lvl1pPr>
              <a:defRPr/>
            </a:lvl1pPr>
          </a:lstStyle>
          <a:p>
            <a:pPr>
              <a:defRPr/>
            </a:pPr>
            <a:fld id="{3B42A2E7-9BA8-40B7-BF73-AC69C4480D75}" type="slidenum">
              <a:rPr lang="tr-TR">
                <a:solidFill>
                  <a:srgbClr val="EAEAEA"/>
                </a:solidFill>
              </a:rPr>
              <a:pPr>
                <a:defRPr/>
              </a:pPr>
              <a:t>‹#›</a:t>
            </a:fld>
            <a:endParaRPr lang="tr-TR">
              <a:solidFill>
                <a:srgbClr val="EAEAEA"/>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06D10961-23AD-4A94-A289-9C34105560CF}" type="datetime1">
              <a:rPr lang="tr-TR">
                <a:solidFill>
                  <a:srgbClr val="FFFFFF"/>
                </a:solidFill>
              </a:rPr>
              <a:pPr>
                <a:defRPr/>
              </a:pPr>
              <a:t>26.12.2015</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8FCCE786-63DB-426E-AF59-595A185B4D90}"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674BA7A-2642-46E3-B394-0C9A9ACF34D4}" type="datetime1">
              <a:rPr lang="tr-TR">
                <a:solidFill>
                  <a:srgbClr val="FFFFFF"/>
                </a:solidFill>
              </a:rPr>
              <a:pPr>
                <a:defRPr/>
              </a:pPr>
              <a:t>26.12.2015</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98730D3D-53DA-4BA7-B720-4906F99B8C91}"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0A38C57B-E1C8-4C65-9D72-2736BAC7C16E}" type="datetime1">
              <a:rPr lang="tr-TR">
                <a:solidFill>
                  <a:srgbClr val="FFFFFF"/>
                </a:solidFill>
              </a:rPr>
              <a:pPr>
                <a:defRPr/>
              </a:pPr>
              <a:t>26.12.2015</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7" name="Rectangle 6"/>
          <p:cNvSpPr>
            <a:spLocks noGrp="1" noChangeArrowheads="1"/>
          </p:cNvSpPr>
          <p:nvPr>
            <p:ph type="sldNum" sz="quarter" idx="12"/>
          </p:nvPr>
        </p:nvSpPr>
        <p:spPr>
          <a:ln/>
        </p:spPr>
        <p:txBody>
          <a:bodyPr/>
          <a:lstStyle>
            <a:lvl1pPr>
              <a:defRPr/>
            </a:lvl1pPr>
          </a:lstStyle>
          <a:p>
            <a:pPr>
              <a:defRPr/>
            </a:pPr>
            <a:fld id="{A7BF664B-46F1-46BE-903C-57435CBCF410}"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8FE41A03-3D83-40D8-9610-CC537F552919}" type="datetime1">
              <a:rPr lang="tr-TR">
                <a:solidFill>
                  <a:srgbClr val="FFFFFF"/>
                </a:solidFill>
              </a:rPr>
              <a:pPr>
                <a:defRPr/>
              </a:pPr>
              <a:t>26.12.2015</a:t>
            </a:fld>
            <a:endParaRPr lang="tr-T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9" name="Rectangle 6"/>
          <p:cNvSpPr>
            <a:spLocks noGrp="1" noChangeArrowheads="1"/>
          </p:cNvSpPr>
          <p:nvPr>
            <p:ph type="sldNum" sz="quarter" idx="12"/>
          </p:nvPr>
        </p:nvSpPr>
        <p:spPr>
          <a:ln/>
        </p:spPr>
        <p:txBody>
          <a:bodyPr/>
          <a:lstStyle>
            <a:lvl1pPr>
              <a:defRPr/>
            </a:lvl1pPr>
          </a:lstStyle>
          <a:p>
            <a:pPr>
              <a:defRPr/>
            </a:pPr>
            <a:fld id="{6F8D49D8-23EB-4B2F-BE22-A82273DF70C5}"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8730FEBB-3DE9-4E04-B627-9CACCFEF2C5D}" type="datetime1">
              <a:rPr lang="tr-TR">
                <a:solidFill>
                  <a:srgbClr val="FFFFFF"/>
                </a:solidFill>
              </a:rPr>
              <a:pPr>
                <a:defRPr/>
              </a:pPr>
              <a:t>26.12.2015</a:t>
            </a:fld>
            <a:endParaRPr lang="tr-T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5" name="Rectangle 6"/>
          <p:cNvSpPr>
            <a:spLocks noGrp="1" noChangeArrowheads="1"/>
          </p:cNvSpPr>
          <p:nvPr>
            <p:ph type="sldNum" sz="quarter" idx="12"/>
          </p:nvPr>
        </p:nvSpPr>
        <p:spPr>
          <a:ln/>
        </p:spPr>
        <p:txBody>
          <a:bodyPr/>
          <a:lstStyle>
            <a:lvl1pPr>
              <a:defRPr/>
            </a:lvl1pPr>
          </a:lstStyle>
          <a:p>
            <a:pPr>
              <a:defRPr/>
            </a:pPr>
            <a:fld id="{6640FF10-CFBB-43A3-B61B-634BDBA0071E}"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5332645-CC81-45E2-98AA-4C6EBC030B8B}" type="datetime1">
              <a:rPr lang="tr-TR">
                <a:solidFill>
                  <a:srgbClr val="FFFFFF"/>
                </a:solidFill>
              </a:rPr>
              <a:pPr>
                <a:defRPr/>
              </a:pPr>
              <a:t>26.12.2015</a:t>
            </a:fld>
            <a:endParaRPr lang="tr-T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4" name="Rectangle 6"/>
          <p:cNvSpPr>
            <a:spLocks noGrp="1" noChangeArrowheads="1"/>
          </p:cNvSpPr>
          <p:nvPr>
            <p:ph type="sldNum" sz="quarter" idx="12"/>
          </p:nvPr>
        </p:nvSpPr>
        <p:spPr>
          <a:ln/>
        </p:spPr>
        <p:txBody>
          <a:bodyPr/>
          <a:lstStyle>
            <a:lvl1pPr>
              <a:defRPr/>
            </a:lvl1pPr>
          </a:lstStyle>
          <a:p>
            <a:pPr>
              <a:defRPr/>
            </a:pPr>
            <a:fld id="{B1DB77D3-A901-4E99-AF72-FDADE18F7A45}"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E004CDD-63DD-4EEC-A45F-BFFB64F3C27D}" type="datetime1">
              <a:rPr lang="tr-TR">
                <a:solidFill>
                  <a:srgbClr val="FFFFFF"/>
                </a:solidFill>
              </a:rPr>
              <a:pPr>
                <a:defRPr/>
              </a:pPr>
              <a:t>26.12.2015</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7" name="Rectangle 6"/>
          <p:cNvSpPr>
            <a:spLocks noGrp="1" noChangeArrowheads="1"/>
          </p:cNvSpPr>
          <p:nvPr>
            <p:ph type="sldNum" sz="quarter" idx="12"/>
          </p:nvPr>
        </p:nvSpPr>
        <p:spPr>
          <a:ln/>
        </p:spPr>
        <p:txBody>
          <a:bodyPr/>
          <a:lstStyle>
            <a:lvl1pPr>
              <a:defRPr/>
            </a:lvl1pPr>
          </a:lstStyle>
          <a:p>
            <a:pPr>
              <a:defRPr/>
            </a:pPr>
            <a:fld id="{68C95637-EB4C-42D4-9353-DC00CB6E5B77}"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81E9E17-0EA4-415B-BF73-FC62930292EB}" type="datetime1">
              <a:rPr lang="tr-TR">
                <a:solidFill>
                  <a:srgbClr val="FFFFFF"/>
                </a:solidFill>
              </a:rPr>
              <a:pPr>
                <a:defRPr/>
              </a:pPr>
              <a:t>26.12.2015</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7" name="Rectangle 6"/>
          <p:cNvSpPr>
            <a:spLocks noGrp="1" noChangeArrowheads="1"/>
          </p:cNvSpPr>
          <p:nvPr>
            <p:ph type="sldNum" sz="quarter" idx="12"/>
          </p:nvPr>
        </p:nvSpPr>
        <p:spPr>
          <a:ln/>
        </p:spPr>
        <p:txBody>
          <a:bodyPr/>
          <a:lstStyle>
            <a:lvl1pPr>
              <a:defRPr/>
            </a:lvl1pPr>
          </a:lstStyle>
          <a:p>
            <a:pPr>
              <a:defRPr/>
            </a:pPr>
            <a:fld id="{F135FFF7-5C3F-48C1-B960-3F1EBA26D6CC}"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F0AFBDA5-AF40-47DB-BC2F-66E759C335B6}" type="datetime1">
              <a:rPr lang="tr-TR">
                <a:solidFill>
                  <a:srgbClr val="FFFFFF"/>
                </a:solidFill>
              </a:rPr>
              <a:pPr>
                <a:defRPr/>
              </a:pPr>
              <a:t>26.12.2015</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33FCAD57-C303-48EE-8CB6-6D9B580E9324}"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5C5B56FB-0582-4C3D-95D5-2E1093DA094D}" type="datetime1">
              <a:rPr lang="tr-TR">
                <a:solidFill>
                  <a:srgbClr val="FFFFFF"/>
                </a:solidFill>
              </a:rPr>
              <a:pPr>
                <a:defRPr/>
              </a:pPr>
              <a:t>26.12.2015</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20D9E6D3-DB72-4872-AA5E-33282DEA34AD}"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fld id="{1CE8B2C3-F32C-4A3D-A247-E1518D859779}" type="datetime1">
              <a:rPr lang="tr-TR">
                <a:solidFill>
                  <a:srgbClr val="EAEAEA"/>
                </a:solidFill>
              </a:rPr>
              <a:pPr>
                <a:defRPr/>
              </a:pPr>
              <a:t>26.12.2015</a:t>
            </a:fld>
            <a:endParaRPr lang="tr-TR">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r>
              <a:rPr lang="tr-TR">
                <a:solidFill>
                  <a:srgbClr val="EAEAEA"/>
                </a:solidFill>
              </a:rPr>
              <a:t>Prof.Dr. Ahmet SALTIK</a:t>
            </a:r>
          </a:p>
        </p:txBody>
      </p:sp>
      <p:sp>
        <p:nvSpPr>
          <p:cNvPr id="7" name="Rectangle 70"/>
          <p:cNvSpPr>
            <a:spLocks noGrp="1" noChangeArrowheads="1"/>
          </p:cNvSpPr>
          <p:nvPr>
            <p:ph type="sldNum" sz="quarter" idx="12"/>
          </p:nvPr>
        </p:nvSpPr>
        <p:spPr>
          <a:ln/>
        </p:spPr>
        <p:txBody>
          <a:bodyPr/>
          <a:lstStyle>
            <a:lvl1pPr>
              <a:defRPr/>
            </a:lvl1pPr>
          </a:lstStyle>
          <a:p>
            <a:pPr>
              <a:defRPr/>
            </a:pPr>
            <a:fld id="{1790CB2A-D15C-484E-8D56-09B3BA0FC9BA}" type="slidenum">
              <a:rPr lang="tr-TR">
                <a:solidFill>
                  <a:srgbClr val="EAEAEA"/>
                </a:solidFill>
              </a:rPr>
              <a:pPr>
                <a:defRPr/>
              </a:pPr>
              <a:t>‹#›</a:t>
            </a:fld>
            <a:endParaRPr lang="tr-TR">
              <a:solidFill>
                <a:srgbClr val="EAEAEA"/>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fontAlgn="base">
              <a:spcBef>
                <a:spcPct val="0"/>
              </a:spcBef>
              <a:spcAft>
                <a:spcPct val="0"/>
              </a:spcAft>
              <a:defRPr/>
            </a:pPr>
            <a:endParaRPr lang="tr-TR">
              <a:solidFill>
                <a:srgbClr val="FFFFFF"/>
              </a:solidFill>
              <a:latin typeface="Arial" charset="0"/>
            </a:endParaRPr>
          </a:p>
        </p:txBody>
      </p:sp>
      <p:sp>
        <p:nvSpPr>
          <p:cNvPr id="47001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tr-TR"/>
              <a:t>Click to edit Master title style</a:t>
            </a:r>
          </a:p>
        </p:txBody>
      </p:sp>
      <p:sp>
        <p:nvSpPr>
          <p:cNvPr id="4700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tr-TR">
                <a:solidFill>
                  <a:srgbClr val="FFFFFF"/>
                </a:solidFill>
              </a:rPr>
              <a:t>Prof.Dr. Ahmet SALTIK</a:t>
            </a:r>
          </a:p>
        </p:txBody>
      </p:sp>
      <p:sp>
        <p:nvSpPr>
          <p:cNvPr id="6" name="Rectangle 6"/>
          <p:cNvSpPr>
            <a:spLocks noGrp="1" noChangeArrowheads="1"/>
          </p:cNvSpPr>
          <p:nvPr>
            <p:ph type="sldNum" sz="quarter" idx="11"/>
          </p:nvPr>
        </p:nvSpPr>
        <p:spPr/>
        <p:txBody>
          <a:bodyPr/>
          <a:lstStyle>
            <a:lvl1pPr>
              <a:defRPr/>
            </a:lvl1pPr>
          </a:lstStyle>
          <a:p>
            <a:pPr>
              <a:defRPr/>
            </a:pPr>
            <a:fld id="{FAA6A80B-14EB-4668-8C93-BAF01AD6928C}" type="slidenum">
              <a:rPr lang="tr-TR">
                <a:solidFill>
                  <a:srgbClr val="FFFFFF"/>
                </a:solidFill>
              </a:rPr>
              <a:pPr>
                <a:defRPr/>
              </a:pPr>
              <a:t>‹#›</a:t>
            </a:fld>
            <a:endParaRPr lang="tr-TR">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fld id="{B85FDAF9-E966-4B4D-BE36-586881E32031}" type="datetime1">
              <a:rPr lang="tr-TR">
                <a:solidFill>
                  <a:srgbClr val="FFFFFF"/>
                </a:solidFill>
              </a:rPr>
              <a:pPr>
                <a:defRPr/>
              </a:pPr>
              <a:t>26.12.2015</a:t>
            </a:fld>
            <a:endParaRPr lang="tr-TR">
              <a:solidFill>
                <a:srgbClr val="FFFFFF"/>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06D10961-23AD-4A94-A289-9C34105560CF}" type="datetime1">
              <a:rPr lang="tr-TR">
                <a:solidFill>
                  <a:srgbClr val="FFFFFF"/>
                </a:solidFill>
              </a:rPr>
              <a:pPr>
                <a:defRPr/>
              </a:pPr>
              <a:t>26.12.2015</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8FCCE786-63DB-426E-AF59-595A185B4D90}"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674BA7A-2642-46E3-B394-0C9A9ACF34D4}" type="datetime1">
              <a:rPr lang="tr-TR">
                <a:solidFill>
                  <a:srgbClr val="FFFFFF"/>
                </a:solidFill>
              </a:rPr>
              <a:pPr>
                <a:defRPr/>
              </a:pPr>
              <a:t>26.12.2015</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98730D3D-53DA-4BA7-B720-4906F99B8C91}"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0A38C57B-E1C8-4C65-9D72-2736BAC7C16E}" type="datetime1">
              <a:rPr lang="tr-TR">
                <a:solidFill>
                  <a:srgbClr val="FFFFFF"/>
                </a:solidFill>
              </a:rPr>
              <a:pPr>
                <a:defRPr/>
              </a:pPr>
              <a:t>26.12.2015</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7" name="Rectangle 6"/>
          <p:cNvSpPr>
            <a:spLocks noGrp="1" noChangeArrowheads="1"/>
          </p:cNvSpPr>
          <p:nvPr>
            <p:ph type="sldNum" sz="quarter" idx="12"/>
          </p:nvPr>
        </p:nvSpPr>
        <p:spPr>
          <a:ln/>
        </p:spPr>
        <p:txBody>
          <a:bodyPr/>
          <a:lstStyle>
            <a:lvl1pPr>
              <a:defRPr/>
            </a:lvl1pPr>
          </a:lstStyle>
          <a:p>
            <a:pPr>
              <a:defRPr/>
            </a:pPr>
            <a:fld id="{A7BF664B-46F1-46BE-903C-57435CBCF410}"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8FE41A03-3D83-40D8-9610-CC537F552919}" type="datetime1">
              <a:rPr lang="tr-TR">
                <a:solidFill>
                  <a:srgbClr val="FFFFFF"/>
                </a:solidFill>
              </a:rPr>
              <a:pPr>
                <a:defRPr/>
              </a:pPr>
              <a:t>26.12.2015</a:t>
            </a:fld>
            <a:endParaRPr lang="tr-T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9" name="Rectangle 6"/>
          <p:cNvSpPr>
            <a:spLocks noGrp="1" noChangeArrowheads="1"/>
          </p:cNvSpPr>
          <p:nvPr>
            <p:ph type="sldNum" sz="quarter" idx="12"/>
          </p:nvPr>
        </p:nvSpPr>
        <p:spPr>
          <a:ln/>
        </p:spPr>
        <p:txBody>
          <a:bodyPr/>
          <a:lstStyle>
            <a:lvl1pPr>
              <a:defRPr/>
            </a:lvl1pPr>
          </a:lstStyle>
          <a:p>
            <a:pPr>
              <a:defRPr/>
            </a:pPr>
            <a:fld id="{6F8D49D8-23EB-4B2F-BE22-A82273DF70C5}"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8730FEBB-3DE9-4E04-B627-9CACCFEF2C5D}" type="datetime1">
              <a:rPr lang="tr-TR">
                <a:solidFill>
                  <a:srgbClr val="FFFFFF"/>
                </a:solidFill>
              </a:rPr>
              <a:pPr>
                <a:defRPr/>
              </a:pPr>
              <a:t>26.12.2015</a:t>
            </a:fld>
            <a:endParaRPr lang="tr-T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5" name="Rectangle 6"/>
          <p:cNvSpPr>
            <a:spLocks noGrp="1" noChangeArrowheads="1"/>
          </p:cNvSpPr>
          <p:nvPr>
            <p:ph type="sldNum" sz="quarter" idx="12"/>
          </p:nvPr>
        </p:nvSpPr>
        <p:spPr>
          <a:ln/>
        </p:spPr>
        <p:txBody>
          <a:bodyPr/>
          <a:lstStyle>
            <a:lvl1pPr>
              <a:defRPr/>
            </a:lvl1pPr>
          </a:lstStyle>
          <a:p>
            <a:pPr>
              <a:defRPr/>
            </a:pPr>
            <a:fld id="{6640FF10-CFBB-43A3-B61B-634BDBA0071E}"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5332645-CC81-45E2-98AA-4C6EBC030B8B}" type="datetime1">
              <a:rPr lang="tr-TR">
                <a:solidFill>
                  <a:srgbClr val="FFFFFF"/>
                </a:solidFill>
              </a:rPr>
              <a:pPr>
                <a:defRPr/>
              </a:pPr>
              <a:t>26.12.2015</a:t>
            </a:fld>
            <a:endParaRPr lang="tr-T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4" name="Rectangle 6"/>
          <p:cNvSpPr>
            <a:spLocks noGrp="1" noChangeArrowheads="1"/>
          </p:cNvSpPr>
          <p:nvPr>
            <p:ph type="sldNum" sz="quarter" idx="12"/>
          </p:nvPr>
        </p:nvSpPr>
        <p:spPr>
          <a:ln/>
        </p:spPr>
        <p:txBody>
          <a:bodyPr/>
          <a:lstStyle>
            <a:lvl1pPr>
              <a:defRPr/>
            </a:lvl1pPr>
          </a:lstStyle>
          <a:p>
            <a:pPr>
              <a:defRPr/>
            </a:pPr>
            <a:fld id="{B1DB77D3-A901-4E99-AF72-FDADE18F7A45}"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E004CDD-63DD-4EEC-A45F-BFFB64F3C27D}" type="datetime1">
              <a:rPr lang="tr-TR">
                <a:solidFill>
                  <a:srgbClr val="FFFFFF"/>
                </a:solidFill>
              </a:rPr>
              <a:pPr>
                <a:defRPr/>
              </a:pPr>
              <a:t>26.12.2015</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7" name="Rectangle 6"/>
          <p:cNvSpPr>
            <a:spLocks noGrp="1" noChangeArrowheads="1"/>
          </p:cNvSpPr>
          <p:nvPr>
            <p:ph type="sldNum" sz="quarter" idx="12"/>
          </p:nvPr>
        </p:nvSpPr>
        <p:spPr>
          <a:ln/>
        </p:spPr>
        <p:txBody>
          <a:bodyPr/>
          <a:lstStyle>
            <a:lvl1pPr>
              <a:defRPr/>
            </a:lvl1pPr>
          </a:lstStyle>
          <a:p>
            <a:pPr>
              <a:defRPr/>
            </a:pPr>
            <a:fld id="{68C95637-EB4C-42D4-9353-DC00CB6E5B77}"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81E9E17-0EA4-415B-BF73-FC62930292EB}" type="datetime1">
              <a:rPr lang="tr-TR">
                <a:solidFill>
                  <a:srgbClr val="FFFFFF"/>
                </a:solidFill>
              </a:rPr>
              <a:pPr>
                <a:defRPr/>
              </a:pPr>
              <a:t>26.12.2015</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7" name="Rectangle 6"/>
          <p:cNvSpPr>
            <a:spLocks noGrp="1" noChangeArrowheads="1"/>
          </p:cNvSpPr>
          <p:nvPr>
            <p:ph type="sldNum" sz="quarter" idx="12"/>
          </p:nvPr>
        </p:nvSpPr>
        <p:spPr>
          <a:ln/>
        </p:spPr>
        <p:txBody>
          <a:bodyPr/>
          <a:lstStyle>
            <a:lvl1pPr>
              <a:defRPr/>
            </a:lvl1pPr>
          </a:lstStyle>
          <a:p>
            <a:pPr>
              <a:defRPr/>
            </a:pPr>
            <a:fld id="{F135FFF7-5C3F-48C1-B960-3F1EBA26D6CC}" type="slidenum">
              <a:rPr lang="tr-TR">
                <a:solidFill>
                  <a:srgbClr val="FFFFFF"/>
                </a:solidFill>
              </a:rPr>
              <a:pPr>
                <a:defRPr/>
              </a:pPr>
              <a:t>‹#›</a:t>
            </a:fld>
            <a:endParaRPr lang="tr-TR">
              <a:solidFill>
                <a:srgbClr val="FFFFFF"/>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F0AFBDA5-AF40-47DB-BC2F-66E759C335B6}" type="datetime1">
              <a:rPr lang="tr-TR">
                <a:solidFill>
                  <a:srgbClr val="FFFFFF"/>
                </a:solidFill>
              </a:rPr>
              <a:pPr>
                <a:defRPr/>
              </a:pPr>
              <a:t>26.12.2015</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FFFFFF"/>
                </a:solidFill>
              </a:rPr>
              <a:t>Prof.Dr. Ahmet SALTIK</a:t>
            </a:r>
          </a:p>
        </p:txBody>
      </p:sp>
      <p:sp>
        <p:nvSpPr>
          <p:cNvPr id="6" name="Rectangle 6"/>
          <p:cNvSpPr>
            <a:spLocks noGrp="1" noChangeArrowheads="1"/>
          </p:cNvSpPr>
          <p:nvPr>
            <p:ph type="sldNum" sz="quarter" idx="12"/>
          </p:nvPr>
        </p:nvSpPr>
        <p:spPr>
          <a:ln/>
        </p:spPr>
        <p:txBody>
          <a:bodyPr/>
          <a:lstStyle>
            <a:lvl1pPr>
              <a:defRPr/>
            </a:lvl1pPr>
          </a:lstStyle>
          <a:p>
            <a:pPr>
              <a:defRPr/>
            </a:pPr>
            <a:fld id="{33FCAD57-C303-48EE-8CB6-6D9B580E9324}" type="slidenum">
              <a:rPr lang="tr-TR">
                <a:solidFill>
                  <a:srgbClr val="FFFFFF"/>
                </a:solidFill>
              </a:rPr>
              <a:pPr>
                <a:defRPr/>
              </a:pPr>
              <a:t>‹#›</a:t>
            </a:fld>
            <a:endParaRPr lang="tr-TR">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1.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theme" Target="../theme/theme13.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2.jpe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5.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8.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1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slideLayout" Target="../slideLayouts/slideLayout204.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9.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0.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5.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1.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theme" Target="../theme/theme22.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8.xml"/><Relationship Id="rId3" Type="http://schemas.openxmlformats.org/officeDocument/2006/relationships/slideLayout" Target="../slideLayouts/slideLayout253.xml"/><Relationship Id="rId7" Type="http://schemas.openxmlformats.org/officeDocument/2006/relationships/slideLayout" Target="../slideLayouts/slideLayout257.xml"/><Relationship Id="rId12" Type="http://schemas.openxmlformats.org/officeDocument/2006/relationships/theme" Target="../theme/theme23.xml"/><Relationship Id="rId2" Type="http://schemas.openxmlformats.org/officeDocument/2006/relationships/slideLayout" Target="../slideLayouts/slideLayout252.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5" Type="http://schemas.openxmlformats.org/officeDocument/2006/relationships/slideLayout" Target="../slideLayouts/slideLayout255.xml"/><Relationship Id="rId10" Type="http://schemas.openxmlformats.org/officeDocument/2006/relationships/slideLayout" Target="../slideLayouts/slideLayout260.xml"/><Relationship Id="rId4" Type="http://schemas.openxmlformats.org/officeDocument/2006/relationships/slideLayout" Target="../slideLayouts/slideLayout254.xml"/><Relationship Id="rId9" Type="http://schemas.openxmlformats.org/officeDocument/2006/relationships/slideLayout" Target="../slideLayouts/slideLayout259.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9.xml"/><Relationship Id="rId3" Type="http://schemas.openxmlformats.org/officeDocument/2006/relationships/slideLayout" Target="../slideLayouts/slideLayout264.xml"/><Relationship Id="rId7" Type="http://schemas.openxmlformats.org/officeDocument/2006/relationships/slideLayout" Target="../slideLayouts/slideLayout268.xml"/><Relationship Id="rId12" Type="http://schemas.openxmlformats.org/officeDocument/2006/relationships/theme" Target="../theme/theme24.xml"/><Relationship Id="rId2" Type="http://schemas.openxmlformats.org/officeDocument/2006/relationships/slideLayout" Target="../slideLayouts/slideLayout263.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5" Type="http://schemas.openxmlformats.org/officeDocument/2006/relationships/slideLayout" Target="../slideLayouts/slideLayout266.xml"/><Relationship Id="rId10" Type="http://schemas.openxmlformats.org/officeDocument/2006/relationships/slideLayout" Target="../slideLayouts/slideLayout271.xml"/><Relationship Id="rId4" Type="http://schemas.openxmlformats.org/officeDocument/2006/relationships/slideLayout" Target="../slideLayouts/slideLayout265.xml"/><Relationship Id="rId9" Type="http://schemas.openxmlformats.org/officeDocument/2006/relationships/slideLayout" Target="../slideLayouts/slideLayout270.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1.png"/><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theme" Target="../theme/theme25.xml"/><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slideLayout" Target="../slideLayouts/slideLayout283.xml"/><Relationship Id="rId5" Type="http://schemas.openxmlformats.org/officeDocument/2006/relationships/slideLayout" Target="../slideLayouts/slideLayout277.xml"/><Relationship Id="rId10" Type="http://schemas.openxmlformats.org/officeDocument/2006/relationships/slideLayout" Target="../slideLayouts/slideLayout282.xml"/><Relationship Id="rId4" Type="http://schemas.openxmlformats.org/officeDocument/2006/relationships/slideLayout" Target="../slideLayouts/slideLayout276.xml"/><Relationship Id="rId9" Type="http://schemas.openxmlformats.org/officeDocument/2006/relationships/slideLayout" Target="../slideLayouts/slideLayout281.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1.xml"/><Relationship Id="rId13" Type="http://schemas.openxmlformats.org/officeDocument/2006/relationships/slideLayout" Target="../slideLayouts/slideLayout296.xml"/><Relationship Id="rId3" Type="http://schemas.openxmlformats.org/officeDocument/2006/relationships/slideLayout" Target="../slideLayouts/slideLayout286.xml"/><Relationship Id="rId7" Type="http://schemas.openxmlformats.org/officeDocument/2006/relationships/slideLayout" Target="../slideLayouts/slideLayout290.xml"/><Relationship Id="rId12" Type="http://schemas.openxmlformats.org/officeDocument/2006/relationships/slideLayout" Target="../slideLayouts/slideLayout295.xml"/><Relationship Id="rId2" Type="http://schemas.openxmlformats.org/officeDocument/2006/relationships/slideLayout" Target="../slideLayouts/slideLayout285.xml"/><Relationship Id="rId1" Type="http://schemas.openxmlformats.org/officeDocument/2006/relationships/slideLayout" Target="../slideLayouts/slideLayout284.xml"/><Relationship Id="rId6" Type="http://schemas.openxmlformats.org/officeDocument/2006/relationships/slideLayout" Target="../slideLayouts/slideLayout289.xml"/><Relationship Id="rId11" Type="http://schemas.openxmlformats.org/officeDocument/2006/relationships/slideLayout" Target="../slideLayouts/slideLayout294.xml"/><Relationship Id="rId5" Type="http://schemas.openxmlformats.org/officeDocument/2006/relationships/slideLayout" Target="../slideLayouts/slideLayout288.xml"/><Relationship Id="rId15" Type="http://schemas.openxmlformats.org/officeDocument/2006/relationships/theme" Target="../theme/theme26.xml"/><Relationship Id="rId10" Type="http://schemas.openxmlformats.org/officeDocument/2006/relationships/slideLayout" Target="../slideLayouts/slideLayout293.xml"/><Relationship Id="rId4" Type="http://schemas.openxmlformats.org/officeDocument/2006/relationships/slideLayout" Target="../slideLayouts/slideLayout287.xml"/><Relationship Id="rId9" Type="http://schemas.openxmlformats.org/officeDocument/2006/relationships/slideLayout" Target="../slideLayouts/slideLayout292.xml"/><Relationship Id="rId14" Type="http://schemas.openxmlformats.org/officeDocument/2006/relationships/slideLayout" Target="../slideLayouts/slideLayout297.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theme" Target="../theme/theme27.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slideLayout" Target="../slideLayouts/slideLayout309.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image" Target="../media/image2.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17.xml"/><Relationship Id="rId13" Type="http://schemas.openxmlformats.org/officeDocument/2006/relationships/theme" Target="../theme/theme28.xml"/><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slideLayout" Target="../slideLayouts/slideLayout321.xml"/><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slideLayout" Target="../slideLayouts/slideLayout320.xml"/><Relationship Id="rId5" Type="http://schemas.openxmlformats.org/officeDocument/2006/relationships/slideLayout" Target="../slideLayouts/slideLayout314.xml"/><Relationship Id="rId10" Type="http://schemas.openxmlformats.org/officeDocument/2006/relationships/slideLayout" Target="../slideLayouts/slideLayout319.xml"/><Relationship Id="rId4" Type="http://schemas.openxmlformats.org/officeDocument/2006/relationships/slideLayout" Target="../slideLayouts/slideLayout313.xml"/><Relationship Id="rId9" Type="http://schemas.openxmlformats.org/officeDocument/2006/relationships/slideLayout" Target="../slideLayouts/slideLayout318.xml"/><Relationship Id="rId14" Type="http://schemas.openxmlformats.org/officeDocument/2006/relationships/image" Target="../media/image3.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9.xml"/><Relationship Id="rId13" Type="http://schemas.openxmlformats.org/officeDocument/2006/relationships/image" Target="../media/image1.png"/><Relationship Id="rId3" Type="http://schemas.openxmlformats.org/officeDocument/2006/relationships/slideLayout" Target="../slideLayouts/slideLayout324.xml"/><Relationship Id="rId7" Type="http://schemas.openxmlformats.org/officeDocument/2006/relationships/slideLayout" Target="../slideLayouts/slideLayout328.xml"/><Relationship Id="rId12" Type="http://schemas.openxmlformats.org/officeDocument/2006/relationships/theme" Target="../theme/theme29.xml"/><Relationship Id="rId2" Type="http://schemas.openxmlformats.org/officeDocument/2006/relationships/slideLayout" Target="../slideLayouts/slideLayout323.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5" Type="http://schemas.openxmlformats.org/officeDocument/2006/relationships/slideLayout" Target="../slideLayouts/slideLayout326.xml"/><Relationship Id="rId10" Type="http://schemas.openxmlformats.org/officeDocument/2006/relationships/slideLayout" Target="../slideLayouts/slideLayout331.xml"/><Relationship Id="rId4" Type="http://schemas.openxmlformats.org/officeDocument/2006/relationships/slideLayout" Target="../slideLayouts/slideLayout325.xml"/><Relationship Id="rId9" Type="http://schemas.openxmlformats.org/officeDocument/2006/relationships/slideLayout" Target="../slideLayouts/slideLayout3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40.xml"/><Relationship Id="rId3" Type="http://schemas.openxmlformats.org/officeDocument/2006/relationships/slideLayout" Target="../slideLayouts/slideLayout335.xml"/><Relationship Id="rId7" Type="http://schemas.openxmlformats.org/officeDocument/2006/relationships/slideLayout" Target="../slideLayouts/slideLayout339.xml"/><Relationship Id="rId12" Type="http://schemas.openxmlformats.org/officeDocument/2006/relationships/theme" Target="../theme/theme30.xml"/><Relationship Id="rId2" Type="http://schemas.openxmlformats.org/officeDocument/2006/relationships/slideLayout" Target="../slideLayouts/slideLayout334.xml"/><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slideLayout" Target="../slideLayouts/slideLayout343.xml"/><Relationship Id="rId5" Type="http://schemas.openxmlformats.org/officeDocument/2006/relationships/slideLayout" Target="../slideLayouts/slideLayout337.xml"/><Relationship Id="rId10" Type="http://schemas.openxmlformats.org/officeDocument/2006/relationships/slideLayout" Target="../slideLayouts/slideLayout342.xml"/><Relationship Id="rId4" Type="http://schemas.openxmlformats.org/officeDocument/2006/relationships/slideLayout" Target="../slideLayouts/slideLayout336.xml"/><Relationship Id="rId9" Type="http://schemas.openxmlformats.org/officeDocument/2006/relationships/slideLayout" Target="../slideLayouts/slideLayout341.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51.xml"/><Relationship Id="rId13" Type="http://schemas.openxmlformats.org/officeDocument/2006/relationships/image" Target="../media/image2.jpeg"/><Relationship Id="rId3" Type="http://schemas.openxmlformats.org/officeDocument/2006/relationships/slideLayout" Target="../slideLayouts/slideLayout346.xml"/><Relationship Id="rId7" Type="http://schemas.openxmlformats.org/officeDocument/2006/relationships/slideLayout" Target="../slideLayouts/slideLayout350.xml"/><Relationship Id="rId12" Type="http://schemas.openxmlformats.org/officeDocument/2006/relationships/theme" Target="../theme/theme31.xml"/><Relationship Id="rId2" Type="http://schemas.openxmlformats.org/officeDocument/2006/relationships/slideLayout" Target="../slideLayouts/slideLayout345.xml"/><Relationship Id="rId1" Type="http://schemas.openxmlformats.org/officeDocument/2006/relationships/slideLayout" Target="../slideLayouts/slideLayout344.xml"/><Relationship Id="rId6" Type="http://schemas.openxmlformats.org/officeDocument/2006/relationships/slideLayout" Target="../slideLayouts/slideLayout349.xml"/><Relationship Id="rId11" Type="http://schemas.openxmlformats.org/officeDocument/2006/relationships/slideLayout" Target="../slideLayouts/slideLayout354.xml"/><Relationship Id="rId5" Type="http://schemas.openxmlformats.org/officeDocument/2006/relationships/slideLayout" Target="../slideLayouts/slideLayout348.xml"/><Relationship Id="rId10" Type="http://schemas.openxmlformats.org/officeDocument/2006/relationships/slideLayout" Target="../slideLayouts/slideLayout353.xml"/><Relationship Id="rId4" Type="http://schemas.openxmlformats.org/officeDocument/2006/relationships/slideLayout" Target="../slideLayouts/slideLayout347.xml"/><Relationship Id="rId9" Type="http://schemas.openxmlformats.org/officeDocument/2006/relationships/slideLayout" Target="../slideLayouts/slideLayout352.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62.xml"/><Relationship Id="rId13" Type="http://schemas.openxmlformats.org/officeDocument/2006/relationships/slideLayout" Target="../slideLayouts/slideLayout367.xml"/><Relationship Id="rId3" Type="http://schemas.openxmlformats.org/officeDocument/2006/relationships/slideLayout" Target="../slideLayouts/slideLayout357.xml"/><Relationship Id="rId7" Type="http://schemas.openxmlformats.org/officeDocument/2006/relationships/slideLayout" Target="../slideLayouts/slideLayout361.xml"/><Relationship Id="rId12" Type="http://schemas.openxmlformats.org/officeDocument/2006/relationships/slideLayout" Target="../slideLayouts/slideLayout366.xml"/><Relationship Id="rId2" Type="http://schemas.openxmlformats.org/officeDocument/2006/relationships/slideLayout" Target="../slideLayouts/slideLayout356.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5" Type="http://schemas.openxmlformats.org/officeDocument/2006/relationships/slideLayout" Target="../slideLayouts/slideLayout359.xml"/><Relationship Id="rId10" Type="http://schemas.openxmlformats.org/officeDocument/2006/relationships/slideLayout" Target="../slideLayouts/slideLayout364.xml"/><Relationship Id="rId4" Type="http://schemas.openxmlformats.org/officeDocument/2006/relationships/slideLayout" Target="../slideLayouts/slideLayout358.xml"/><Relationship Id="rId9" Type="http://schemas.openxmlformats.org/officeDocument/2006/relationships/slideLayout" Target="../slideLayouts/slideLayout363.xml"/><Relationship Id="rId14"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75.xml"/><Relationship Id="rId13" Type="http://schemas.openxmlformats.org/officeDocument/2006/relationships/image" Target="../media/image1.png"/><Relationship Id="rId3" Type="http://schemas.openxmlformats.org/officeDocument/2006/relationships/slideLayout" Target="../slideLayouts/slideLayout370.xml"/><Relationship Id="rId7" Type="http://schemas.openxmlformats.org/officeDocument/2006/relationships/slideLayout" Target="../slideLayouts/slideLayout374.xml"/><Relationship Id="rId12" Type="http://schemas.openxmlformats.org/officeDocument/2006/relationships/theme" Target="../theme/theme33.xml"/><Relationship Id="rId2" Type="http://schemas.openxmlformats.org/officeDocument/2006/relationships/slideLayout" Target="../slideLayouts/slideLayout369.xml"/><Relationship Id="rId1" Type="http://schemas.openxmlformats.org/officeDocument/2006/relationships/slideLayout" Target="../slideLayouts/slideLayout368.xml"/><Relationship Id="rId6" Type="http://schemas.openxmlformats.org/officeDocument/2006/relationships/slideLayout" Target="../slideLayouts/slideLayout373.xml"/><Relationship Id="rId11" Type="http://schemas.openxmlformats.org/officeDocument/2006/relationships/slideLayout" Target="../slideLayouts/slideLayout378.xml"/><Relationship Id="rId5" Type="http://schemas.openxmlformats.org/officeDocument/2006/relationships/slideLayout" Target="../slideLayouts/slideLayout372.xml"/><Relationship Id="rId10" Type="http://schemas.openxmlformats.org/officeDocument/2006/relationships/slideLayout" Target="../slideLayouts/slideLayout377.xml"/><Relationship Id="rId4" Type="http://schemas.openxmlformats.org/officeDocument/2006/relationships/slideLayout" Target="../slideLayouts/slideLayout371.xml"/><Relationship Id="rId9" Type="http://schemas.openxmlformats.org/officeDocument/2006/relationships/slideLayout" Target="../slideLayouts/slideLayout376.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86.xml"/><Relationship Id="rId3" Type="http://schemas.openxmlformats.org/officeDocument/2006/relationships/slideLayout" Target="../slideLayouts/slideLayout381.xml"/><Relationship Id="rId7" Type="http://schemas.openxmlformats.org/officeDocument/2006/relationships/slideLayout" Target="../slideLayouts/slideLayout385.xml"/><Relationship Id="rId12" Type="http://schemas.openxmlformats.org/officeDocument/2006/relationships/theme" Target="../theme/theme34.xml"/><Relationship Id="rId2" Type="http://schemas.openxmlformats.org/officeDocument/2006/relationships/slideLayout" Target="../slideLayouts/slideLayout380.xml"/><Relationship Id="rId1" Type="http://schemas.openxmlformats.org/officeDocument/2006/relationships/slideLayout" Target="../slideLayouts/slideLayout379.xml"/><Relationship Id="rId6" Type="http://schemas.openxmlformats.org/officeDocument/2006/relationships/slideLayout" Target="../slideLayouts/slideLayout384.xml"/><Relationship Id="rId11" Type="http://schemas.openxmlformats.org/officeDocument/2006/relationships/slideLayout" Target="../slideLayouts/slideLayout389.xml"/><Relationship Id="rId5" Type="http://schemas.openxmlformats.org/officeDocument/2006/relationships/slideLayout" Target="../slideLayouts/slideLayout383.xml"/><Relationship Id="rId10" Type="http://schemas.openxmlformats.org/officeDocument/2006/relationships/slideLayout" Target="../slideLayouts/slideLayout388.xml"/><Relationship Id="rId4" Type="http://schemas.openxmlformats.org/officeDocument/2006/relationships/slideLayout" Target="../slideLayouts/slideLayout382.xml"/><Relationship Id="rId9" Type="http://schemas.openxmlformats.org/officeDocument/2006/relationships/slideLayout" Target="../slideLayouts/slideLayout387.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97.xml"/><Relationship Id="rId13" Type="http://schemas.openxmlformats.org/officeDocument/2006/relationships/theme" Target="../theme/theme35.xml"/><Relationship Id="rId3" Type="http://schemas.openxmlformats.org/officeDocument/2006/relationships/slideLayout" Target="../slideLayouts/slideLayout392.xml"/><Relationship Id="rId7" Type="http://schemas.openxmlformats.org/officeDocument/2006/relationships/slideLayout" Target="../slideLayouts/slideLayout396.xml"/><Relationship Id="rId12" Type="http://schemas.openxmlformats.org/officeDocument/2006/relationships/slideLayout" Target="../slideLayouts/slideLayout401.xml"/><Relationship Id="rId2" Type="http://schemas.openxmlformats.org/officeDocument/2006/relationships/slideLayout" Target="../slideLayouts/slideLayout391.xml"/><Relationship Id="rId1" Type="http://schemas.openxmlformats.org/officeDocument/2006/relationships/slideLayout" Target="../slideLayouts/slideLayout390.xml"/><Relationship Id="rId6" Type="http://schemas.openxmlformats.org/officeDocument/2006/relationships/slideLayout" Target="../slideLayouts/slideLayout395.xml"/><Relationship Id="rId11" Type="http://schemas.openxmlformats.org/officeDocument/2006/relationships/slideLayout" Target="../slideLayouts/slideLayout400.xml"/><Relationship Id="rId5" Type="http://schemas.openxmlformats.org/officeDocument/2006/relationships/slideLayout" Target="../slideLayouts/slideLayout394.xml"/><Relationship Id="rId10" Type="http://schemas.openxmlformats.org/officeDocument/2006/relationships/slideLayout" Target="../slideLayouts/slideLayout399.xml"/><Relationship Id="rId4" Type="http://schemas.openxmlformats.org/officeDocument/2006/relationships/slideLayout" Target="../slideLayouts/slideLayout393.xml"/><Relationship Id="rId9" Type="http://schemas.openxmlformats.org/officeDocument/2006/relationships/slideLayout" Target="../slideLayouts/slideLayout398.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09.xml"/><Relationship Id="rId13" Type="http://schemas.openxmlformats.org/officeDocument/2006/relationships/image" Target="../media/image4.png"/><Relationship Id="rId3" Type="http://schemas.openxmlformats.org/officeDocument/2006/relationships/slideLayout" Target="../slideLayouts/slideLayout404.xml"/><Relationship Id="rId7" Type="http://schemas.openxmlformats.org/officeDocument/2006/relationships/slideLayout" Target="../slideLayouts/slideLayout408.xml"/><Relationship Id="rId12" Type="http://schemas.openxmlformats.org/officeDocument/2006/relationships/theme" Target="../theme/theme36.xml"/><Relationship Id="rId2" Type="http://schemas.openxmlformats.org/officeDocument/2006/relationships/slideLayout" Target="../slideLayouts/slideLayout403.xml"/><Relationship Id="rId1" Type="http://schemas.openxmlformats.org/officeDocument/2006/relationships/slideLayout" Target="../slideLayouts/slideLayout402.xml"/><Relationship Id="rId6" Type="http://schemas.openxmlformats.org/officeDocument/2006/relationships/slideLayout" Target="../slideLayouts/slideLayout407.xml"/><Relationship Id="rId11" Type="http://schemas.openxmlformats.org/officeDocument/2006/relationships/slideLayout" Target="../slideLayouts/slideLayout412.xml"/><Relationship Id="rId5" Type="http://schemas.openxmlformats.org/officeDocument/2006/relationships/slideLayout" Target="../slideLayouts/slideLayout406.xml"/><Relationship Id="rId10" Type="http://schemas.openxmlformats.org/officeDocument/2006/relationships/slideLayout" Target="../slideLayouts/slideLayout411.xml"/><Relationship Id="rId4" Type="http://schemas.openxmlformats.org/officeDocument/2006/relationships/slideLayout" Target="../slideLayouts/slideLayout405.xml"/><Relationship Id="rId9" Type="http://schemas.openxmlformats.org/officeDocument/2006/relationships/slideLayout" Target="../slideLayouts/slideLayout4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2.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2413" cy="6856413"/>
            <a:chOff x="0" y="0"/>
            <a:chExt cx="5759" cy="4319"/>
          </a:xfrm>
        </p:grpSpPr>
        <p:sp>
          <p:nvSpPr>
            <p:cNvPr id="6147" name="Freeform 3"/>
            <p:cNvSpPr>
              <a:spLocks/>
            </p:cNvSpPr>
            <p:nvPr userDrawn="1"/>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grpSp>
          <p:nvGrpSpPr>
            <p:cNvPr id="3" name="Group 4"/>
            <p:cNvGrpSpPr>
              <a:grpSpLocks/>
            </p:cNvGrpSpPr>
            <p:nvPr userDrawn="1"/>
          </p:nvGrpSpPr>
          <p:grpSpPr bwMode="auto">
            <a:xfrm>
              <a:off x="0" y="0"/>
              <a:ext cx="5759" cy="4319"/>
              <a:chOff x="0" y="0"/>
              <a:chExt cx="5759" cy="4319"/>
            </a:xfrm>
          </p:grpSpPr>
          <p:sp>
            <p:nvSpPr>
              <p:cNvPr id="6149" name="Freeform 5"/>
              <p:cNvSpPr>
                <a:spLocks/>
              </p:cNvSpPr>
              <p:nvPr userDrawn="1"/>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50" name="Freeform 6"/>
              <p:cNvSpPr>
                <a:spLocks/>
              </p:cNvSpPr>
              <p:nvPr userDrawn="1"/>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51" name="Freeform 7"/>
              <p:cNvSpPr>
                <a:spLocks/>
              </p:cNvSpPr>
              <p:nvPr userDrawn="1"/>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52" name="Freeform 8"/>
              <p:cNvSpPr>
                <a:spLocks/>
              </p:cNvSpPr>
              <p:nvPr userDrawn="1"/>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53" name="Freeform 9"/>
              <p:cNvSpPr>
                <a:spLocks/>
              </p:cNvSpPr>
              <p:nvPr userDrawn="1"/>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54" name="Freeform 10"/>
              <p:cNvSpPr>
                <a:spLocks/>
              </p:cNvSpPr>
              <p:nvPr userDrawn="1"/>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55" name="Freeform 11"/>
              <p:cNvSpPr>
                <a:spLocks/>
              </p:cNvSpPr>
              <p:nvPr userDrawn="1"/>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56" name="Freeform 12"/>
              <p:cNvSpPr>
                <a:spLocks/>
              </p:cNvSpPr>
              <p:nvPr userDrawn="1"/>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57" name="Freeform 13"/>
              <p:cNvSpPr>
                <a:spLocks/>
              </p:cNvSpPr>
              <p:nvPr userDrawn="1"/>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58" name="Freeform 14"/>
              <p:cNvSpPr>
                <a:spLocks/>
              </p:cNvSpPr>
              <p:nvPr userDrawn="1"/>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59" name="Freeform 15"/>
              <p:cNvSpPr>
                <a:spLocks/>
              </p:cNvSpPr>
              <p:nvPr userDrawn="1"/>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60" name="Freeform 16"/>
              <p:cNvSpPr>
                <a:spLocks/>
              </p:cNvSpPr>
              <p:nvPr userDrawn="1"/>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61" name="Freeform 17"/>
              <p:cNvSpPr>
                <a:spLocks/>
              </p:cNvSpPr>
              <p:nvPr userDrawn="1"/>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62" name="Freeform 18"/>
              <p:cNvSpPr>
                <a:spLocks/>
              </p:cNvSpPr>
              <p:nvPr userDrawn="1"/>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63" name="Freeform 19"/>
              <p:cNvSpPr>
                <a:spLocks/>
              </p:cNvSpPr>
              <p:nvPr userDrawn="1"/>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64" name="Freeform 20"/>
              <p:cNvSpPr>
                <a:spLocks/>
              </p:cNvSpPr>
              <p:nvPr userDrawn="1"/>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65" name="Freeform 21"/>
              <p:cNvSpPr>
                <a:spLocks/>
              </p:cNvSpPr>
              <p:nvPr userDrawn="1"/>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66" name="Freeform 22"/>
              <p:cNvSpPr>
                <a:spLocks/>
              </p:cNvSpPr>
              <p:nvPr userDrawn="1"/>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67" name="Freeform 23"/>
              <p:cNvSpPr>
                <a:spLocks/>
              </p:cNvSpPr>
              <p:nvPr userDrawn="1"/>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68" name="Freeform 24"/>
              <p:cNvSpPr>
                <a:spLocks/>
              </p:cNvSpPr>
              <p:nvPr userDrawn="1"/>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69" name="Freeform 25"/>
              <p:cNvSpPr>
                <a:spLocks/>
              </p:cNvSpPr>
              <p:nvPr userDrawn="1"/>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70" name="Freeform 26"/>
              <p:cNvSpPr>
                <a:spLocks/>
              </p:cNvSpPr>
              <p:nvPr userDrawn="1"/>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71" name="Freeform 27"/>
              <p:cNvSpPr>
                <a:spLocks/>
              </p:cNvSpPr>
              <p:nvPr userDrawn="1"/>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72" name="Freeform 28"/>
              <p:cNvSpPr>
                <a:spLocks/>
              </p:cNvSpPr>
              <p:nvPr userDrawn="1"/>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73" name="Freeform 29"/>
              <p:cNvSpPr>
                <a:spLocks/>
              </p:cNvSpPr>
              <p:nvPr userDrawn="1"/>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grpSp>
            <p:nvGrpSpPr>
              <p:cNvPr id="4" name="Group 30"/>
              <p:cNvGrpSpPr>
                <a:grpSpLocks/>
              </p:cNvGrpSpPr>
              <p:nvPr userDrawn="1"/>
            </p:nvGrpSpPr>
            <p:grpSpPr bwMode="auto">
              <a:xfrm>
                <a:off x="0" y="0"/>
                <a:ext cx="5758" cy="1045"/>
                <a:chOff x="0" y="0"/>
                <a:chExt cx="5758" cy="1045"/>
              </a:xfrm>
            </p:grpSpPr>
            <p:sp>
              <p:nvSpPr>
                <p:cNvPr id="6175"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76"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77"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78"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79"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80"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81"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82"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83"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84"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85"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86"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87"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88"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89"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grpSp>
          <p:grpSp>
            <p:nvGrpSpPr>
              <p:cNvPr id="5" name="Group 46"/>
              <p:cNvGrpSpPr>
                <a:grpSpLocks/>
              </p:cNvGrpSpPr>
              <p:nvPr userDrawn="1"/>
            </p:nvGrpSpPr>
            <p:grpSpPr bwMode="auto">
              <a:xfrm>
                <a:off x="0" y="558"/>
                <a:ext cx="5758" cy="487"/>
                <a:chOff x="0" y="558"/>
                <a:chExt cx="5758" cy="487"/>
              </a:xfrm>
            </p:grpSpPr>
            <p:sp>
              <p:nvSpPr>
                <p:cNvPr id="6191"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92"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EAEAEA"/>
                    </a:solidFill>
                  </a:endParaRPr>
                </a:p>
              </p:txBody>
            </p:sp>
          </p:grpSp>
          <p:grpSp>
            <p:nvGrpSpPr>
              <p:cNvPr id="6" name="Group 49"/>
              <p:cNvGrpSpPr>
                <a:grpSpLocks/>
              </p:cNvGrpSpPr>
              <p:nvPr userDrawn="1"/>
            </p:nvGrpSpPr>
            <p:grpSpPr bwMode="auto">
              <a:xfrm>
                <a:off x="264" y="1039"/>
                <a:ext cx="5200" cy="3280"/>
                <a:chOff x="264" y="1039"/>
                <a:chExt cx="5200" cy="3280"/>
              </a:xfrm>
            </p:grpSpPr>
            <p:sp>
              <p:nvSpPr>
                <p:cNvPr id="6194"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95"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96"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97"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98"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199"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200"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201"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202"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grpSp>
          <p:sp>
            <p:nvSpPr>
              <p:cNvPr id="6203" name="Freeform 59"/>
              <p:cNvSpPr>
                <a:spLocks/>
              </p:cNvSpPr>
              <p:nvPr userDrawn="1"/>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204" name="Freeform 60"/>
              <p:cNvSpPr>
                <a:spLocks/>
              </p:cNvSpPr>
              <p:nvPr userDrawn="1"/>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205" name="Freeform 61"/>
              <p:cNvSpPr>
                <a:spLocks/>
              </p:cNvSpPr>
              <p:nvPr userDrawn="1"/>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206" name="Freeform 62"/>
              <p:cNvSpPr>
                <a:spLocks/>
              </p:cNvSpPr>
              <p:nvPr userDrawn="1"/>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207" name="Freeform 63"/>
              <p:cNvSpPr>
                <a:spLocks/>
              </p:cNvSpPr>
              <p:nvPr userDrawn="1"/>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208" name="Freeform 64"/>
              <p:cNvSpPr>
                <a:spLocks/>
              </p:cNvSpPr>
              <p:nvPr userDrawn="1"/>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209" name="Freeform 65"/>
              <p:cNvSpPr>
                <a:spLocks/>
              </p:cNvSpPr>
              <p:nvPr userDrawn="1"/>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EAEAEA"/>
                  </a:solidFill>
                </a:endParaRPr>
              </a:p>
            </p:txBody>
          </p:sp>
          <p:sp>
            <p:nvSpPr>
              <p:cNvPr id="6210" name="Freeform 66"/>
              <p:cNvSpPr>
                <a:spLocks/>
              </p:cNvSpPr>
              <p:nvPr userDrawn="1"/>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EAEAEA"/>
                  </a:solidFill>
                </a:endParaRPr>
              </a:p>
            </p:txBody>
          </p:sp>
        </p:grpSp>
      </p:grpSp>
      <p:sp>
        <p:nvSpPr>
          <p:cNvPr id="6211" name="Rectangle 67"/>
          <p:cNvSpPr>
            <a:spLocks noGrp="1" noChangeArrowheads="1"/>
          </p:cNvSpPr>
          <p:nvPr>
            <p:ph type="title"/>
          </p:nvPr>
        </p:nvSpPr>
        <p:spPr bwMode="auto">
          <a:xfrm>
            <a:off x="455613" y="273050"/>
            <a:ext cx="8226425"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smtClean="0"/>
              <a:t>Asıl başlık stili için tıklatın</a:t>
            </a:r>
          </a:p>
        </p:txBody>
      </p:sp>
      <p:sp>
        <p:nvSpPr>
          <p:cNvPr id="6212" name="Rectangle 68"/>
          <p:cNvSpPr>
            <a:spLocks noGrp="1" noChangeArrowheads="1"/>
          </p:cNvSpPr>
          <p:nvPr>
            <p:ph type="dt" sz="half" idx="2"/>
          </p:nvPr>
        </p:nvSpPr>
        <p:spPr bwMode="auto">
          <a:xfrm>
            <a:off x="455613"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Arial" charset="0"/>
              </a:defRPr>
            </a:lvl1pPr>
          </a:lstStyle>
          <a:p>
            <a:pPr fontAlgn="base">
              <a:spcBef>
                <a:spcPct val="0"/>
              </a:spcBef>
              <a:spcAft>
                <a:spcPct val="0"/>
              </a:spcAft>
              <a:defRPr/>
            </a:pPr>
            <a:fld id="{912FBD41-37F5-4ED0-B83A-0EB7C3B0F541}" type="datetime1">
              <a:rPr lang="tr-TR">
                <a:solidFill>
                  <a:srgbClr val="EAEAEA"/>
                </a:solidFill>
              </a:rPr>
              <a:pPr fontAlgn="base">
                <a:spcBef>
                  <a:spcPct val="0"/>
                </a:spcBef>
                <a:spcAft>
                  <a:spcPct val="0"/>
                </a:spcAft>
                <a:defRPr/>
              </a:pPr>
              <a:t>26.12.2015</a:t>
            </a:fld>
            <a:endParaRPr lang="tr-TR">
              <a:solidFill>
                <a:srgbClr val="EAEAEA"/>
              </a:solidFill>
            </a:endParaRPr>
          </a:p>
        </p:txBody>
      </p:sp>
      <p:sp>
        <p:nvSpPr>
          <p:cNvPr id="6213" name="Rectangle 69"/>
          <p:cNvSpPr>
            <a:spLocks noGrp="1" noChangeArrowheads="1"/>
          </p:cNvSpPr>
          <p:nvPr>
            <p:ph type="ftr" sz="quarter" idx="3"/>
          </p:nvPr>
        </p:nvSpPr>
        <p:spPr bwMode="auto">
          <a:xfrm>
            <a:off x="3124200" y="6242050"/>
            <a:ext cx="2895600"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charset="0"/>
              </a:defRPr>
            </a:lvl1pPr>
          </a:lstStyle>
          <a:p>
            <a:pPr fontAlgn="base">
              <a:spcBef>
                <a:spcPct val="0"/>
              </a:spcBef>
              <a:spcAft>
                <a:spcPct val="0"/>
              </a:spcAft>
              <a:defRPr/>
            </a:pPr>
            <a:r>
              <a:rPr lang="tr-TR">
                <a:solidFill>
                  <a:srgbClr val="EAEAEA"/>
                </a:solidFill>
              </a:rPr>
              <a:t>Prof.Dr. Ahmet SALTIK</a:t>
            </a:r>
          </a:p>
        </p:txBody>
      </p:sp>
      <p:sp>
        <p:nvSpPr>
          <p:cNvPr id="6214" name="Rectangle 70"/>
          <p:cNvSpPr>
            <a:spLocks noGrp="1" noChangeArrowheads="1"/>
          </p:cNvSpPr>
          <p:nvPr>
            <p:ph type="sldNum" sz="quarter" idx="4"/>
          </p:nvPr>
        </p:nvSpPr>
        <p:spPr bwMode="auto">
          <a:xfrm>
            <a:off x="6553200"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charset="0"/>
              </a:defRPr>
            </a:lvl1pPr>
          </a:lstStyle>
          <a:p>
            <a:pPr fontAlgn="base">
              <a:spcBef>
                <a:spcPct val="0"/>
              </a:spcBef>
              <a:spcAft>
                <a:spcPct val="0"/>
              </a:spcAft>
              <a:defRPr/>
            </a:pPr>
            <a:fld id="{2B1326B3-9EEB-49B2-9CBE-607DEF11F1A0}" type="slidenum">
              <a:rPr lang="tr-TR">
                <a:solidFill>
                  <a:srgbClr val="EAEAEA"/>
                </a:solidFill>
              </a:rPr>
              <a:pPr fontAlgn="base">
                <a:spcBef>
                  <a:spcPct val="0"/>
                </a:spcBef>
                <a:spcAft>
                  <a:spcPct val="0"/>
                </a:spcAft>
                <a:defRPr/>
              </a:pPr>
              <a:t>‹#›</a:t>
            </a:fld>
            <a:endParaRPr lang="tr-TR">
              <a:solidFill>
                <a:srgbClr val="EAEAEA"/>
              </a:solidFill>
            </a:endParaRPr>
          </a:p>
        </p:txBody>
      </p:sp>
      <p:sp>
        <p:nvSpPr>
          <p:cNvPr id="6215" name="Rectangle 71"/>
          <p:cNvSpPr>
            <a:spLocks noGrp="1" noChangeArrowheads="1"/>
          </p:cNvSpPr>
          <p:nvPr>
            <p:ph type="body" idx="1"/>
          </p:nvPr>
        </p:nvSpPr>
        <p:spPr bwMode="auto">
          <a:xfrm>
            <a:off x="455613" y="1598613"/>
            <a:ext cx="8226425"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lIns="92075" tIns="46038" rIns="92075" bIns="46038" anchor="ctr"/>
          <a:lstStyle/>
          <a:p>
            <a:pPr eaLnBrk="0" fontAlgn="base" hangingPunct="0">
              <a:spcBef>
                <a:spcPct val="0"/>
              </a:spcBef>
              <a:spcAft>
                <a:spcPct val="0"/>
              </a:spcAft>
              <a:defRPr/>
            </a:pPr>
            <a:r>
              <a:rPr lang="en-AU" sz="1400">
                <a:solidFill>
                  <a:srgbClr val="000000"/>
                </a:solidFill>
                <a:latin typeface="Century Schoolbook" pitchFamily="18" charset="0"/>
              </a:rPr>
              <a:t>19.10.06</a:t>
            </a:r>
          </a:p>
        </p:txBody>
      </p:sp>
      <p:sp>
        <p:nvSpPr>
          <p:cNvPr id="190467"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lIns="92075" tIns="46038" rIns="92075" bIns="46038" anchor="ctr"/>
          <a:lstStyle/>
          <a:p>
            <a:pPr algn="ctr" eaLnBrk="0" fontAlgn="base" hangingPunct="0">
              <a:spcBef>
                <a:spcPct val="0"/>
              </a:spcBef>
              <a:spcAft>
                <a:spcPct val="0"/>
              </a:spcAft>
              <a:defRPr/>
            </a:pPr>
            <a:r>
              <a:rPr lang="en-AU" sz="1400">
                <a:solidFill>
                  <a:srgbClr val="000000"/>
                </a:solidFill>
                <a:latin typeface="Century Schoolbook" pitchFamily="18" charset="0"/>
              </a:rPr>
              <a:t>Prof.Dr. Ahmet SALTIK</a:t>
            </a:r>
          </a:p>
        </p:txBody>
      </p:sp>
      <p:sp>
        <p:nvSpPr>
          <p:cNvPr id="190468" name="Rectangle 4"/>
          <p:cNvSpPr>
            <a:spLocks noChangeArrowheads="1"/>
          </p:cNvSpPr>
          <p:nvPr/>
        </p:nvSpPr>
        <p:spPr bwMode="auto">
          <a:xfrm>
            <a:off x="6553200" y="6248400"/>
            <a:ext cx="1905000" cy="457200"/>
          </a:xfrm>
          <a:prstGeom prst="rect">
            <a:avLst/>
          </a:prstGeom>
          <a:noFill/>
          <a:ln w="9525">
            <a:noFill/>
            <a:miter lim="800000"/>
            <a:headEnd/>
            <a:tailEnd/>
          </a:ln>
          <a:effectLst/>
        </p:spPr>
        <p:txBody>
          <a:bodyPr wrap="none" lIns="92075" tIns="46038" rIns="92075" bIns="46038" anchor="ctr"/>
          <a:lstStyle/>
          <a:p>
            <a:pPr algn="r" eaLnBrk="0" fontAlgn="base" hangingPunct="0">
              <a:spcBef>
                <a:spcPct val="0"/>
              </a:spcBef>
              <a:spcAft>
                <a:spcPct val="0"/>
              </a:spcAft>
              <a:defRPr/>
            </a:pPr>
            <a:fld id="{5E7FE34A-D6AC-474F-AD86-9B175075E632}" type="slidenum">
              <a:rPr lang="en-AU" sz="1400">
                <a:solidFill>
                  <a:srgbClr val="000000"/>
                </a:solidFill>
                <a:latin typeface="Century Schoolbook" pitchFamily="18" charset="0"/>
              </a:rPr>
              <a:pPr algn="r" eaLnBrk="0" fontAlgn="base" hangingPunct="0">
                <a:spcBef>
                  <a:spcPct val="0"/>
                </a:spcBef>
                <a:spcAft>
                  <a:spcPct val="0"/>
                </a:spcAft>
                <a:defRPr/>
              </a:pPr>
              <a:t>‹#›</a:t>
            </a:fld>
            <a:endParaRPr lang="en-AU" sz="1400">
              <a:solidFill>
                <a:srgbClr val="000000"/>
              </a:solidFill>
              <a:latin typeface="Century Schoolbook" pitchFamily="18" charset="0"/>
            </a:endParaRPr>
          </a:p>
        </p:txBody>
      </p:sp>
      <p:pic>
        <p:nvPicPr>
          <p:cNvPr id="15365" name="Picture 5"/>
          <p:cNvPicPr>
            <a:picLocks noChangeArrowheads="1"/>
          </p:cNvPicPr>
          <p:nvPr/>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190470" name="Rectangle 6"/>
          <p:cNvSpPr>
            <a:spLocks noChangeArrowheads="1"/>
          </p:cNvSpPr>
          <p:nvPr/>
        </p:nvSpPr>
        <p:spPr bwMode="auto">
          <a:xfrm>
            <a:off x="419100" y="428625"/>
            <a:ext cx="8316913" cy="6019800"/>
          </a:xfrm>
          <a:prstGeom prst="rect">
            <a:avLst/>
          </a:prstGeom>
          <a:gradFill rotWithShape="0">
            <a:gsLst>
              <a:gs pos="0">
                <a:srgbClr val="000066"/>
              </a:gs>
              <a:gs pos="100000">
                <a:srgbClr val="000066">
                  <a:gamma/>
                  <a:shade val="26275"/>
                  <a:invGamma/>
                </a:srgbClr>
              </a:gs>
            </a:gsLst>
            <a:path path="shape">
              <a:fillToRect l="50000" t="50000" r="50000" b="50000"/>
            </a:path>
          </a:gra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ransition/>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520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43520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43520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43520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43520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43520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43520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22537"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2253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3521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fontAlgn="base">
              <a:spcBef>
                <a:spcPct val="0"/>
              </a:spcBef>
              <a:spcAft>
                <a:spcPct val="0"/>
              </a:spcAft>
              <a:defRPr/>
            </a:pPr>
            <a:fld id="{82BE8C8F-1D16-4319-9B80-1412C27490B9}" type="datetime1">
              <a:rPr lang="tr-TR">
                <a:solidFill>
                  <a:srgbClr val="000000"/>
                </a:solidFill>
              </a:rPr>
              <a:pPr fontAlgn="base">
                <a:spcBef>
                  <a:spcPct val="0"/>
                </a:spcBef>
                <a:spcAft>
                  <a:spcPct val="0"/>
                </a:spcAft>
                <a:defRPr/>
              </a:pPr>
              <a:t>26.12.2015</a:t>
            </a:fld>
            <a:endParaRPr lang="tr-TR">
              <a:solidFill>
                <a:srgbClr val="000000"/>
              </a:solidFill>
            </a:endParaRPr>
          </a:p>
        </p:txBody>
      </p:sp>
      <p:sp>
        <p:nvSpPr>
          <p:cNvPr id="43521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fontAlgn="base">
              <a:spcBef>
                <a:spcPct val="0"/>
              </a:spcBef>
              <a:spcAft>
                <a:spcPct val="0"/>
              </a:spcAft>
              <a:defRPr/>
            </a:pPr>
            <a:r>
              <a:rPr lang="tr-TR">
                <a:solidFill>
                  <a:srgbClr val="000000"/>
                </a:solidFill>
              </a:rPr>
              <a:t>Prof.Dr. Ahmet SALTIK</a:t>
            </a:r>
          </a:p>
        </p:txBody>
      </p:sp>
      <p:sp>
        <p:nvSpPr>
          <p:cNvPr id="43521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fontAlgn="base">
              <a:spcBef>
                <a:spcPct val="0"/>
              </a:spcBef>
              <a:spcAft>
                <a:spcPct val="0"/>
              </a:spcAft>
              <a:defRPr/>
            </a:pPr>
            <a:fld id="{31372332-1C05-443A-8375-9E4BD713CEDB}" type="slidenum">
              <a:rPr lang="tr-TR">
                <a:solidFill>
                  <a:srgbClr val="000000"/>
                </a:solidFill>
              </a:rPr>
              <a:pPr fontAlgn="base">
                <a:spcBef>
                  <a:spcPct val="0"/>
                </a:spcBef>
                <a:spcAft>
                  <a:spcPct val="0"/>
                </a:spcAft>
                <a:defRPr/>
              </a:pPr>
              <a:t>‹#›</a:t>
            </a:fld>
            <a:endParaRPr lang="tr-TR">
              <a:solidFill>
                <a:srgbClr val="000000"/>
              </a:solidFill>
            </a:endParaRPr>
          </a:p>
        </p:txBody>
      </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B25F267-5E2A-4B2B-BE16-39C3464D28CB}" type="datetimeFigureOut">
              <a:rPr lang="tr-TR">
                <a:solidFill>
                  <a:prstClr val="black">
                    <a:tint val="75000"/>
                  </a:prstClr>
                </a:solidFill>
              </a:rPr>
              <a:pPr>
                <a:defRPr/>
              </a:pPr>
              <a:t>26.12.2015</a:t>
            </a:fld>
            <a:endParaRPr lang="tr-T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306FA36-6D86-4D47-8435-94B68F062A14}" type="slidenum">
              <a:rPr lang="tr-TR">
                <a:solidFill>
                  <a:prstClr val="black">
                    <a:tint val="75000"/>
                  </a:prstClr>
                </a:solidFill>
              </a:rPr>
              <a:pPr>
                <a:def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16998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16998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16998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16999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16999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16999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922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922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69995"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solidFill>
                  <a:schemeClr val="tx1"/>
                </a:solidFill>
                <a:latin typeface="+mn-lt"/>
              </a:defRPr>
            </a:lvl1pPr>
          </a:lstStyle>
          <a:p>
            <a:pPr fontAlgn="base">
              <a:spcBef>
                <a:spcPct val="0"/>
              </a:spcBef>
              <a:spcAft>
                <a:spcPct val="0"/>
              </a:spcAft>
              <a:defRPr/>
            </a:pPr>
            <a:fld id="{CD076F08-8CD4-4608-A826-93ABBE1E177A}" type="datetime1">
              <a:rPr lang="tr-TR">
                <a:solidFill>
                  <a:srgbClr val="000000"/>
                </a:solidFill>
              </a:rPr>
              <a:pPr fontAlgn="base">
                <a:spcBef>
                  <a:spcPct val="0"/>
                </a:spcBef>
                <a:spcAft>
                  <a:spcPct val="0"/>
                </a:spcAft>
                <a:defRPr/>
              </a:pPr>
              <a:t>26.12.2015</a:t>
            </a:fld>
            <a:endParaRPr lang="tr-TR">
              <a:solidFill>
                <a:srgbClr val="000000"/>
              </a:solidFill>
            </a:endParaRPr>
          </a:p>
        </p:txBody>
      </p:sp>
      <p:sp>
        <p:nvSpPr>
          <p:cNvPr id="169996"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a:solidFill>
                  <a:schemeClr val="tx1"/>
                </a:solidFill>
                <a:latin typeface="+mn-lt"/>
              </a:defRPr>
            </a:lvl1pPr>
          </a:lstStyle>
          <a:p>
            <a:pPr fontAlgn="base">
              <a:spcBef>
                <a:spcPct val="0"/>
              </a:spcBef>
              <a:spcAft>
                <a:spcPct val="0"/>
              </a:spcAft>
              <a:defRPr/>
            </a:pPr>
            <a:r>
              <a:rPr lang="tr-TR">
                <a:solidFill>
                  <a:srgbClr val="000000"/>
                </a:solidFill>
              </a:rPr>
              <a:t>Prof.A.SALTIK-AÜTF</a:t>
            </a:r>
          </a:p>
        </p:txBody>
      </p:sp>
      <p:sp>
        <p:nvSpPr>
          <p:cNvPr id="169997"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solidFill>
                  <a:schemeClr val="tx1"/>
                </a:solidFill>
                <a:latin typeface="+mn-lt"/>
              </a:defRPr>
            </a:lvl1pPr>
          </a:lstStyle>
          <a:p>
            <a:pPr fontAlgn="base">
              <a:spcBef>
                <a:spcPct val="0"/>
              </a:spcBef>
              <a:spcAft>
                <a:spcPct val="0"/>
              </a:spcAft>
              <a:defRPr/>
            </a:pPr>
            <a:fld id="{D21B8A76-C9B7-409D-8ECF-BBE2799D7D8D}" type="slidenum">
              <a:rPr lang="tr-TR">
                <a:solidFill>
                  <a:srgbClr val="000000"/>
                </a:solidFill>
              </a:rPr>
              <a:pPr fontAlgn="base">
                <a:spcBef>
                  <a:spcPct val="0"/>
                </a:spcBef>
                <a:spcAft>
                  <a:spcPct val="0"/>
                </a:spcAft>
                <a:defRPr/>
              </a:pPr>
              <a:t>‹#›</a:t>
            </a:fld>
            <a:endParaRPr lang="tr-TR">
              <a:solidFill>
                <a:srgbClr val="000000"/>
              </a:solidFill>
            </a:endParaRPr>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Click to edit Master title style</a:t>
            </a:r>
          </a:p>
        </p:txBody>
      </p:sp>
      <p:sp>
        <p:nvSpPr>
          <p:cNvPr id="46899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4689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cs typeface="+mn-cs"/>
              </a:defRPr>
            </a:lvl1pPr>
          </a:lstStyle>
          <a:p>
            <a:pPr fontAlgn="base">
              <a:spcBef>
                <a:spcPct val="0"/>
              </a:spcBef>
              <a:spcAft>
                <a:spcPct val="0"/>
              </a:spcAft>
              <a:defRPr/>
            </a:pPr>
            <a:r>
              <a:rPr lang="tr-TR">
                <a:latin typeface="Arial" pitchFamily="34" charset="0"/>
              </a:rPr>
              <a:t>29.10.09</a:t>
            </a:r>
          </a:p>
        </p:txBody>
      </p:sp>
      <p:sp>
        <p:nvSpPr>
          <p:cNvPr id="4689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cs typeface="+mn-cs"/>
              </a:defRPr>
            </a:lvl1pPr>
          </a:lstStyle>
          <a:p>
            <a:pPr fontAlgn="base">
              <a:spcBef>
                <a:spcPct val="0"/>
              </a:spcBef>
              <a:spcAft>
                <a:spcPct val="0"/>
              </a:spcAft>
              <a:defRPr/>
            </a:pPr>
            <a:r>
              <a:rPr lang="tr-TR">
                <a:latin typeface="Arial" pitchFamily="34" charset="0"/>
              </a:rPr>
              <a:t>Prof.Dr. Ahmet SALTIK</a:t>
            </a:r>
          </a:p>
        </p:txBody>
      </p:sp>
      <p:sp>
        <p:nvSpPr>
          <p:cNvPr id="4689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cs typeface="+mn-cs"/>
              </a:defRPr>
            </a:lvl1pPr>
          </a:lstStyle>
          <a:p>
            <a:pPr fontAlgn="base">
              <a:spcBef>
                <a:spcPct val="0"/>
              </a:spcBef>
              <a:spcAft>
                <a:spcPct val="0"/>
              </a:spcAft>
              <a:defRPr/>
            </a:pPr>
            <a:fld id="{AEF8AB0C-2B81-436D-ABAB-9C5ED2B352D3}" type="slidenum">
              <a:rPr lang="tr-TR">
                <a:latin typeface="Arial" pitchFamily="34" charset="0"/>
              </a:rPr>
              <a:pPr fontAlgn="base">
                <a:spcBef>
                  <a:spcPct val="0"/>
                </a:spcBef>
                <a:spcAft>
                  <a:spcPct val="0"/>
                </a:spcAft>
                <a:defRPr/>
              </a:pPr>
              <a:t>‹#›</a:t>
            </a:fld>
            <a:endParaRPr lang="tr-TR">
              <a:latin typeface="Arial" pitchFamily="34" charset="0"/>
            </a:endParaRPr>
          </a:p>
        </p:txBody>
      </p:sp>
    </p:spTree>
  </p:cSld>
  <p:clrMap bg1="dk2" tx1="lt1" bg2="dk1" tx2="lt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hf hd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B90AD-1AEE-482D-9595-F66AA510A62D}" type="datetimeFigureOut">
              <a:rPr lang="tr-TR">
                <a:solidFill>
                  <a:prstClr val="black">
                    <a:tint val="75000"/>
                  </a:prstClr>
                </a:solidFill>
              </a:rPr>
              <a:pPr/>
              <a:t>26.12.2015</a:t>
            </a:fld>
            <a:endParaRPr lang="tr-T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04375-3036-470E-97C2-7F4896A74E9F}" type="slidenum">
              <a:rPr lang="tr-TR">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10240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cs typeface="+mn-cs"/>
              </a:defRPr>
            </a:lvl1pPr>
          </a:lstStyle>
          <a:p>
            <a:pPr fontAlgn="base">
              <a:spcBef>
                <a:spcPct val="0"/>
              </a:spcBef>
              <a:spcAft>
                <a:spcPct val="0"/>
              </a:spcAft>
              <a:defRPr/>
            </a:pPr>
            <a:r>
              <a:rPr kumimoji="1" lang="tr-TR">
                <a:ea typeface="MS PGothic" pitchFamily="34" charset="-128"/>
              </a:rPr>
              <a:t>01.05.2008</a:t>
            </a:r>
          </a:p>
        </p:txBody>
      </p:sp>
      <p:sp>
        <p:nvSpPr>
          <p:cNvPr id="10240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fontAlgn="base">
              <a:spcBef>
                <a:spcPct val="0"/>
              </a:spcBef>
              <a:spcAft>
                <a:spcPct val="0"/>
              </a:spcAft>
              <a:defRPr/>
            </a:pPr>
            <a:r>
              <a:rPr kumimoji="1" lang="tr-TR">
                <a:ea typeface="MS PGothic" pitchFamily="34" charset="-128"/>
              </a:rPr>
              <a:t>Prof. Dr. A. Saltık, AÜTF Halk Sağlığı AbD</a:t>
            </a:r>
          </a:p>
        </p:txBody>
      </p:sp>
      <p:sp>
        <p:nvSpPr>
          <p:cNvPr id="10240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fontAlgn="base">
              <a:spcBef>
                <a:spcPct val="0"/>
              </a:spcBef>
              <a:spcAft>
                <a:spcPct val="0"/>
              </a:spcAft>
              <a:defRPr/>
            </a:pPr>
            <a:fld id="{1AD0C126-BA14-4B0F-8FFD-C91C98D0FE81}" type="slidenum">
              <a:rPr kumimoji="1" lang="tr-TR">
                <a:ea typeface="MS PGothic" pitchFamily="34" charset="-128"/>
              </a:rPr>
              <a:pPr fontAlgn="base">
                <a:spcBef>
                  <a:spcPct val="0"/>
                </a:spcBef>
                <a:spcAft>
                  <a:spcPct val="0"/>
                </a:spcAft>
                <a:defRPr/>
              </a:pPr>
              <a:t>‹#›</a:t>
            </a:fld>
            <a:endParaRPr kumimoji="1" lang="tr-TR">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58" r:id="rId1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518A6-CBA3-4744-B3AA-06FB8DB2FDD9}" type="datetimeFigureOut">
              <a:rPr lang="tr-TR" smtClean="0">
                <a:solidFill>
                  <a:prstClr val="black">
                    <a:tint val="75000"/>
                  </a:prstClr>
                </a:solidFill>
                <a:ea typeface="MS PGothic" pitchFamily="34" charset="-128"/>
              </a:rPr>
              <a:pPr/>
              <a:t>26.12.2015</a:t>
            </a:fld>
            <a:endParaRPr lang="tr-TR" smtClean="0">
              <a:solidFill>
                <a:prstClr val="black">
                  <a:tint val="75000"/>
                </a:prstClr>
              </a:solidFill>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smtClean="0">
              <a:solidFill>
                <a:prstClr val="black">
                  <a:tint val="75000"/>
                </a:prstClr>
              </a:solidFill>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EDF66-A15C-4535-A457-90187D5A1AC4}" type="slidenum">
              <a:rPr lang="tr-TR" smtClean="0">
                <a:solidFill>
                  <a:prstClr val="black">
                    <a:tint val="75000"/>
                  </a:prstClr>
                </a:solidFill>
                <a:ea typeface="MS PGothic" pitchFamily="34" charset="-128"/>
              </a:rPr>
              <a:pPr/>
              <a:t>‹#›</a:t>
            </a:fld>
            <a:endParaRPr lang="tr-TR" smtClean="0">
              <a:solidFill>
                <a:prstClr val="black">
                  <a:tint val="75000"/>
                </a:prstClr>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20483"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20484"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61445"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tr-TR">
              <a:solidFill>
                <a:srgbClr val="000000"/>
              </a:solidFill>
            </a:endParaRPr>
          </a:p>
        </p:txBody>
      </p:sp>
      <p:sp>
        <p:nvSpPr>
          <p:cNvPr id="61446"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r>
              <a:rPr lang="tr-TR">
                <a:solidFill>
                  <a:srgbClr val="000000"/>
                </a:solidFill>
              </a:rPr>
              <a:t>PROF.A. SALTIK</a:t>
            </a:r>
          </a:p>
        </p:txBody>
      </p:sp>
      <p:sp>
        <p:nvSpPr>
          <p:cNvPr id="61447"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D2119D14-EBD6-4C76-A1B7-E285CEBD7F0C}" type="slidenum">
              <a:rPr lang="tr-TR">
                <a:solidFill>
                  <a:srgbClr val="000000"/>
                </a:solidFill>
              </a:rPr>
              <a:pPr fontAlgn="base">
                <a:spcBef>
                  <a:spcPct val="0"/>
                </a:spcBef>
                <a:spcAft>
                  <a:spcPct val="0"/>
                </a:spcAft>
                <a:defRPr/>
              </a:pPr>
              <a:t>‹#›</a:t>
            </a:fld>
            <a:endParaRPr lang="tr-TR">
              <a:solidFill>
                <a:srgbClr val="000000"/>
              </a:solidFill>
            </a:endParaRPr>
          </a:p>
        </p:txBody>
      </p:sp>
      <p:sp>
        <p:nvSpPr>
          <p:cNvPr id="61448"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49"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nvGrpSpPr>
          <p:cNvPr id="2" name="Group 10"/>
          <p:cNvGrpSpPr>
            <a:grpSpLocks/>
          </p:cNvGrpSpPr>
          <p:nvPr/>
        </p:nvGrpSpPr>
        <p:grpSpPr bwMode="auto">
          <a:xfrm>
            <a:off x="7938" y="5540375"/>
            <a:ext cx="1784350" cy="1246188"/>
            <a:chOff x="5" y="3490"/>
            <a:chExt cx="1124" cy="785"/>
          </a:xfrm>
        </p:grpSpPr>
        <p:sp>
          <p:nvSpPr>
            <p:cNvPr id="61451"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52"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53"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54"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55"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56"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57"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58"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59"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nvGrpSpPr>
            <p:cNvPr id="3" name="Group 20"/>
            <p:cNvGrpSpPr>
              <a:grpSpLocks/>
            </p:cNvGrpSpPr>
            <p:nvPr userDrawn="1"/>
          </p:nvGrpSpPr>
          <p:grpSpPr bwMode="auto">
            <a:xfrm>
              <a:off x="5" y="3490"/>
              <a:ext cx="1124" cy="780"/>
              <a:chOff x="5" y="3490"/>
              <a:chExt cx="1124" cy="780"/>
            </a:xfrm>
          </p:grpSpPr>
          <p:grpSp>
            <p:nvGrpSpPr>
              <p:cNvPr id="4" name="Group 21"/>
              <p:cNvGrpSpPr>
                <a:grpSpLocks/>
              </p:cNvGrpSpPr>
              <p:nvPr userDrawn="1"/>
            </p:nvGrpSpPr>
            <p:grpSpPr bwMode="auto">
              <a:xfrm>
                <a:off x="499" y="3562"/>
                <a:ext cx="548" cy="708"/>
                <a:chOff x="499" y="3562"/>
                <a:chExt cx="548" cy="708"/>
              </a:xfrm>
            </p:grpSpPr>
            <p:sp>
              <p:nvSpPr>
                <p:cNvPr id="61462"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63"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64"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sp>
            <p:nvSpPr>
              <p:cNvPr id="61465"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66"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67"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nvGrpSpPr>
              <p:cNvPr id="5" name="Group 28"/>
              <p:cNvGrpSpPr>
                <a:grpSpLocks/>
              </p:cNvGrpSpPr>
              <p:nvPr userDrawn="1"/>
            </p:nvGrpSpPr>
            <p:grpSpPr bwMode="auto">
              <a:xfrm>
                <a:off x="5" y="3490"/>
                <a:ext cx="1124" cy="678"/>
                <a:chOff x="5" y="3490"/>
                <a:chExt cx="1124" cy="678"/>
              </a:xfrm>
            </p:grpSpPr>
            <p:sp>
              <p:nvSpPr>
                <p:cNvPr id="61469"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70"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71"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72"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73"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74"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75"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76"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grpSp>
      </p:grpSp>
      <p:grpSp>
        <p:nvGrpSpPr>
          <p:cNvPr id="6" name="Group 37"/>
          <p:cNvGrpSpPr>
            <a:grpSpLocks/>
          </p:cNvGrpSpPr>
          <p:nvPr/>
        </p:nvGrpSpPr>
        <p:grpSpPr bwMode="auto">
          <a:xfrm>
            <a:off x="8680450" y="2116138"/>
            <a:ext cx="385763" cy="4308475"/>
            <a:chOff x="5468" y="1333"/>
            <a:chExt cx="243" cy="2714"/>
          </a:xfrm>
        </p:grpSpPr>
        <p:sp>
          <p:nvSpPr>
            <p:cNvPr id="61478"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79"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grpSp>
        <p:nvGrpSpPr>
          <p:cNvPr id="7" name="Group 40"/>
          <p:cNvGrpSpPr>
            <a:grpSpLocks/>
          </p:cNvGrpSpPr>
          <p:nvPr/>
        </p:nvGrpSpPr>
        <p:grpSpPr bwMode="auto">
          <a:xfrm>
            <a:off x="7318375" y="90488"/>
            <a:ext cx="2133600" cy="1911350"/>
            <a:chOff x="4610" y="57"/>
            <a:chExt cx="1344" cy="1204"/>
          </a:xfrm>
        </p:grpSpPr>
        <p:grpSp>
          <p:nvGrpSpPr>
            <p:cNvPr id="8" name="Group 41"/>
            <p:cNvGrpSpPr>
              <a:grpSpLocks/>
            </p:cNvGrpSpPr>
            <p:nvPr userDrawn="1"/>
          </p:nvGrpSpPr>
          <p:grpSpPr bwMode="auto">
            <a:xfrm>
              <a:off x="4610" y="57"/>
              <a:ext cx="1344" cy="1204"/>
              <a:chOff x="4610" y="57"/>
              <a:chExt cx="1344" cy="1204"/>
            </a:xfrm>
          </p:grpSpPr>
          <p:sp>
            <p:nvSpPr>
              <p:cNvPr id="61482"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nvGrpSpPr>
              <p:cNvPr id="9" name="Group 43"/>
              <p:cNvGrpSpPr>
                <a:grpSpLocks/>
              </p:cNvGrpSpPr>
              <p:nvPr userDrawn="1"/>
            </p:nvGrpSpPr>
            <p:grpSpPr bwMode="auto">
              <a:xfrm>
                <a:off x="4610" y="57"/>
                <a:ext cx="1344" cy="985"/>
                <a:chOff x="4610" y="57"/>
                <a:chExt cx="1344" cy="985"/>
              </a:xfrm>
            </p:grpSpPr>
            <p:sp>
              <p:nvSpPr>
                <p:cNvPr id="61484"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85" name="Freeform 45"/>
                <p:cNvSpPr>
                  <a:spLocks/>
                </p:cNvSpPr>
                <p:nvPr userDrawn="1"/>
              </p:nvSpPr>
              <p:spPr bwMode="auto">
                <a:xfrm rot="-3172564">
                  <a:off x="5065" y="315"/>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86" name="Freeform 46"/>
                <p:cNvSpPr>
                  <a:spLocks/>
                </p:cNvSpPr>
                <p:nvPr userDrawn="1"/>
              </p:nvSpPr>
              <p:spPr bwMode="auto">
                <a:xfrm rot="-3172564">
                  <a:off x="4875" y="165"/>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87"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88" name="Freeform 48"/>
                <p:cNvSpPr>
                  <a:spLocks/>
                </p:cNvSpPr>
                <p:nvPr userDrawn="1"/>
              </p:nvSpPr>
              <p:spPr bwMode="auto">
                <a:xfrm rot="-3172564">
                  <a:off x="5314" y="880"/>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89" name="Freeform 49"/>
                <p:cNvSpPr>
                  <a:spLocks/>
                </p:cNvSpPr>
                <p:nvPr userDrawn="1"/>
              </p:nvSpPr>
              <p:spPr bwMode="auto">
                <a:xfrm rot="-3172564">
                  <a:off x="5253" y="789"/>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90"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61491" name="Freeform 51"/>
                <p:cNvSpPr>
                  <a:spLocks/>
                </p:cNvSpPr>
                <p:nvPr userDrawn="1"/>
              </p:nvSpPr>
              <p:spPr bwMode="auto">
                <a:xfrm rot="-3172564">
                  <a:off x="4964" y="125"/>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grpSp>
        <p:sp>
          <p:nvSpPr>
            <p:cNvPr id="61492"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fontAlgn="base">
                <a:spcBef>
                  <a:spcPct val="0"/>
                </a:spcBef>
                <a:spcAft>
                  <a:spcPct val="0"/>
                </a:spcAft>
                <a:defRPr/>
              </a:pPr>
              <a:endParaRPr lang="tr-TR">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17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tr-TR">
              <a:solidFill>
                <a:srgbClr val="000000"/>
              </a:solidFill>
            </a:endParaRPr>
          </a:p>
        </p:txBody>
      </p:sp>
      <p:sp>
        <p:nvSpPr>
          <p:cNvPr id="417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r>
              <a:rPr lang="tr-TR">
                <a:solidFill>
                  <a:srgbClr val="000000"/>
                </a:solidFill>
              </a:rPr>
              <a:t>Prof.A.SALTIK-2006</a:t>
            </a:r>
          </a:p>
        </p:txBody>
      </p:sp>
      <p:sp>
        <p:nvSpPr>
          <p:cNvPr id="417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E8BDD611-0197-434E-9A0E-28869DCF4F79}" type="slidenum">
              <a:rPr lang="tr-TR">
                <a:solidFill>
                  <a:srgbClr val="000000"/>
                </a:solidFill>
              </a:rPr>
              <a:pPr fontAlgn="base">
                <a:spcBef>
                  <a:spcPct val="0"/>
                </a:spcBef>
                <a:spcAft>
                  <a:spcPct val="0"/>
                </a:spcAft>
                <a:defRPr/>
              </a:pPr>
              <a:t>‹#›</a:t>
            </a:fld>
            <a:endParaRPr lang="tr-TR">
              <a:solidFill>
                <a:srgbClr val="000000"/>
              </a:solidFill>
            </a:endParaRPr>
          </a:p>
        </p:txBody>
      </p:sp>
    </p:spTree>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 id="2147484570"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lIns="92075" tIns="46038" rIns="92075" bIns="46038" anchor="ctr"/>
          <a:lstStyle/>
          <a:p>
            <a:pPr eaLnBrk="0" fontAlgn="base" hangingPunct="0">
              <a:spcBef>
                <a:spcPct val="0"/>
              </a:spcBef>
              <a:spcAft>
                <a:spcPct val="0"/>
              </a:spcAft>
              <a:defRPr/>
            </a:pPr>
            <a:r>
              <a:rPr lang="en-AU" sz="1400">
                <a:solidFill>
                  <a:srgbClr val="000000"/>
                </a:solidFill>
                <a:latin typeface="Century Schoolbook" pitchFamily="18" charset="0"/>
              </a:rPr>
              <a:t>19.10.06</a:t>
            </a:r>
          </a:p>
        </p:txBody>
      </p:sp>
      <p:sp>
        <p:nvSpPr>
          <p:cNvPr id="190467"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lIns="92075" tIns="46038" rIns="92075" bIns="46038" anchor="ctr"/>
          <a:lstStyle/>
          <a:p>
            <a:pPr algn="ctr" eaLnBrk="0" fontAlgn="base" hangingPunct="0">
              <a:spcBef>
                <a:spcPct val="0"/>
              </a:spcBef>
              <a:spcAft>
                <a:spcPct val="0"/>
              </a:spcAft>
              <a:defRPr/>
            </a:pPr>
            <a:r>
              <a:rPr lang="en-AU" sz="1400">
                <a:solidFill>
                  <a:srgbClr val="000000"/>
                </a:solidFill>
                <a:latin typeface="Century Schoolbook" pitchFamily="18" charset="0"/>
              </a:rPr>
              <a:t>Prof.Dr. Ahmet SALTIK</a:t>
            </a:r>
          </a:p>
        </p:txBody>
      </p:sp>
      <p:sp>
        <p:nvSpPr>
          <p:cNvPr id="190468" name="Rectangle 4"/>
          <p:cNvSpPr>
            <a:spLocks noChangeArrowheads="1"/>
          </p:cNvSpPr>
          <p:nvPr/>
        </p:nvSpPr>
        <p:spPr bwMode="auto">
          <a:xfrm>
            <a:off x="6553200" y="6248400"/>
            <a:ext cx="1905000" cy="457200"/>
          </a:xfrm>
          <a:prstGeom prst="rect">
            <a:avLst/>
          </a:prstGeom>
          <a:noFill/>
          <a:ln w="9525">
            <a:noFill/>
            <a:miter lim="800000"/>
            <a:headEnd/>
            <a:tailEnd/>
          </a:ln>
          <a:effectLst/>
        </p:spPr>
        <p:txBody>
          <a:bodyPr wrap="none" lIns="92075" tIns="46038" rIns="92075" bIns="46038" anchor="ctr"/>
          <a:lstStyle/>
          <a:p>
            <a:pPr algn="r" eaLnBrk="0" fontAlgn="base" hangingPunct="0">
              <a:spcBef>
                <a:spcPct val="0"/>
              </a:spcBef>
              <a:spcAft>
                <a:spcPct val="0"/>
              </a:spcAft>
              <a:defRPr/>
            </a:pPr>
            <a:fld id="{5E7FE34A-D6AC-474F-AD86-9B175075E632}" type="slidenum">
              <a:rPr lang="en-AU" sz="1400">
                <a:solidFill>
                  <a:srgbClr val="000000"/>
                </a:solidFill>
                <a:latin typeface="Century Schoolbook" pitchFamily="18" charset="0"/>
              </a:rPr>
              <a:pPr algn="r" eaLnBrk="0" fontAlgn="base" hangingPunct="0">
                <a:spcBef>
                  <a:spcPct val="0"/>
                </a:spcBef>
                <a:spcAft>
                  <a:spcPct val="0"/>
                </a:spcAft>
                <a:defRPr/>
              </a:pPr>
              <a:t>‹#›</a:t>
            </a:fld>
            <a:endParaRPr lang="en-AU" sz="1400">
              <a:solidFill>
                <a:srgbClr val="000000"/>
              </a:solidFill>
              <a:latin typeface="Century Schoolbook" pitchFamily="18" charset="0"/>
            </a:endParaRPr>
          </a:p>
        </p:txBody>
      </p:sp>
      <p:pic>
        <p:nvPicPr>
          <p:cNvPr id="15365" name="Picture 5"/>
          <p:cNvPicPr>
            <a:picLocks noChangeArrowheads="1"/>
          </p:cNvPicPr>
          <p:nvPr/>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190470" name="Rectangle 6"/>
          <p:cNvSpPr>
            <a:spLocks noChangeArrowheads="1"/>
          </p:cNvSpPr>
          <p:nvPr/>
        </p:nvSpPr>
        <p:spPr bwMode="auto">
          <a:xfrm>
            <a:off x="419100" y="428625"/>
            <a:ext cx="8316913" cy="6019800"/>
          </a:xfrm>
          <a:prstGeom prst="rect">
            <a:avLst/>
          </a:prstGeom>
          <a:gradFill rotWithShape="0">
            <a:gsLst>
              <a:gs pos="0">
                <a:srgbClr val="000066"/>
              </a:gs>
              <a:gs pos="100000">
                <a:srgbClr val="000066">
                  <a:gamma/>
                  <a:shade val="26275"/>
                  <a:invGamma/>
                </a:srgbClr>
              </a:gs>
            </a:gsLst>
            <a:path path="shape">
              <a:fillToRect l="50000" t="50000" r="50000" b="50000"/>
            </a:path>
          </a:gra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r>
              <a:rPr lang="tr-TR">
                <a:solidFill>
                  <a:srgbClr val="000000"/>
                </a:solidFill>
              </a:rPr>
              <a:t>Prof.A.SALTIK-2006</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4BA1C0D0-B3E2-41E0-BCAE-1A3FE987A6E7}" type="slidenum">
              <a:rPr lang="tr-TR">
                <a:solidFill>
                  <a:srgbClr val="000000"/>
                </a:solidFill>
              </a:rPr>
              <a:pPr fontAlgn="base">
                <a:spcBef>
                  <a:spcPct val="0"/>
                </a:spcBef>
                <a:spcAft>
                  <a:spcPct val="0"/>
                </a:spcAft>
                <a:defRPr/>
              </a:pPr>
              <a:t>‹#›</a:t>
            </a:fld>
            <a:endParaRPr lang="tr-TR">
              <a:solidFill>
                <a:srgbClr val="000000"/>
              </a:solidFill>
            </a:endParaRPr>
          </a:p>
        </p:txBody>
      </p:sp>
    </p:spTree>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 id="2147484614" r:id="rId5"/>
    <p:sldLayoutId id="2147484615" r:id="rId6"/>
    <p:sldLayoutId id="2147484616" r:id="rId7"/>
    <p:sldLayoutId id="2147484617" r:id="rId8"/>
    <p:sldLayoutId id="2147484618" r:id="rId9"/>
    <p:sldLayoutId id="2147484619" r:id="rId10"/>
    <p:sldLayoutId id="2147484620"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47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fld id="{EA5D7079-6D57-489E-912B-D2A24C44D802}" type="datetime1">
              <a:rPr lang="tr-TR">
                <a:solidFill>
                  <a:srgbClr val="000000"/>
                </a:solidFill>
              </a:rPr>
              <a:pPr fontAlgn="base">
                <a:spcBef>
                  <a:spcPct val="0"/>
                </a:spcBef>
                <a:spcAft>
                  <a:spcPct val="0"/>
                </a:spcAft>
                <a:defRPr/>
              </a:pPr>
              <a:t>26.12.2015</a:t>
            </a:fld>
            <a:endParaRPr lang="tr-TR">
              <a:solidFill>
                <a:srgbClr val="000000"/>
              </a:solidFill>
            </a:endParaRPr>
          </a:p>
        </p:txBody>
      </p:sp>
      <p:sp>
        <p:nvSpPr>
          <p:cNvPr id="447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r>
              <a:rPr lang="tr-TR">
                <a:solidFill>
                  <a:srgbClr val="000000"/>
                </a:solidFill>
              </a:rPr>
              <a:t>Prof.Dr. Ahmet SALTIK</a:t>
            </a:r>
          </a:p>
        </p:txBody>
      </p:sp>
      <p:sp>
        <p:nvSpPr>
          <p:cNvPr id="447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DD43A171-F8A2-4220-98F6-1FA854069DC1}" type="slidenum">
              <a:rPr lang="tr-TR">
                <a:solidFill>
                  <a:srgbClr val="000000"/>
                </a:solidFill>
              </a:rPr>
              <a:pPr fontAlgn="base">
                <a:spcBef>
                  <a:spcPct val="0"/>
                </a:spcBef>
                <a:spcAft>
                  <a:spcPct val="0"/>
                </a:spcAft>
                <a:defRPr/>
              </a:pPr>
              <a:t>‹#›</a:t>
            </a:fld>
            <a:endParaRPr lang="tr-TR">
              <a:solidFill>
                <a:srgbClr val="000000"/>
              </a:solidFill>
            </a:endParaRPr>
          </a:p>
        </p:txBody>
      </p:sp>
    </p:spTree>
  </p:cSld>
  <p:clrMap bg1="lt1" tx1="dk1" bg2="lt2" tx2="dk2" accent1="accent1" accent2="accent2" accent3="accent3" accent4="accent4" accent5="accent5" accent6="accent6" hlink="hlink" folHlink="folHlink"/>
  <p:sldLayoutIdLst>
    <p:sldLayoutId id="2147484622" r:id="rId1"/>
    <p:sldLayoutId id="2147484623" r:id="rId2"/>
    <p:sldLayoutId id="2147484624" r:id="rId3"/>
    <p:sldLayoutId id="2147484625" r:id="rId4"/>
    <p:sldLayoutId id="2147484626" r:id="rId5"/>
    <p:sldLayoutId id="2147484627" r:id="rId6"/>
    <p:sldLayoutId id="2147484628" r:id="rId7"/>
    <p:sldLayoutId id="2147484629" r:id="rId8"/>
    <p:sldLayoutId id="2147484630" r:id="rId9"/>
    <p:sldLayoutId id="2147484631" r:id="rId10"/>
    <p:sldLayoutId id="2147484632"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629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fld id="{0BAB36F1-7893-414C-8BB2-1C94ACF55FE0}" type="datetime1">
              <a:rPr lang="tr-TR">
                <a:solidFill>
                  <a:srgbClr val="000000"/>
                </a:solidFill>
              </a:rPr>
              <a:pPr fontAlgn="base">
                <a:spcBef>
                  <a:spcPct val="0"/>
                </a:spcBef>
                <a:spcAft>
                  <a:spcPct val="0"/>
                </a:spcAft>
                <a:defRPr/>
              </a:pPr>
              <a:t>26.12.2015</a:t>
            </a:fld>
            <a:endParaRPr lang="tr-TR">
              <a:solidFill>
                <a:srgbClr val="000000"/>
              </a:solidFill>
            </a:endParaRPr>
          </a:p>
        </p:txBody>
      </p:sp>
      <p:sp>
        <p:nvSpPr>
          <p:cNvPr id="629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r>
              <a:rPr lang="tr-TR">
                <a:solidFill>
                  <a:srgbClr val="000000"/>
                </a:solidFill>
              </a:rPr>
              <a:t>Prof.Dr. Ahmet SALTIK</a:t>
            </a:r>
          </a:p>
        </p:txBody>
      </p:sp>
      <p:sp>
        <p:nvSpPr>
          <p:cNvPr id="629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67D087C3-965D-4714-B3AA-A3ECCC69E9EE}" type="slidenum">
              <a:rPr lang="tr-TR">
                <a:solidFill>
                  <a:srgbClr val="000000"/>
                </a:solidFill>
              </a:rPr>
              <a:pPr fontAlgn="base">
                <a:spcBef>
                  <a:spcPct val="0"/>
                </a:spcBef>
                <a:spcAft>
                  <a:spcPct val="0"/>
                </a:spcAft>
                <a:defRPr/>
              </a:pPr>
              <a:t>‹#›</a:t>
            </a:fld>
            <a:endParaRPr lang="tr-TR">
              <a:solidFill>
                <a:srgbClr val="000000"/>
              </a:solidFill>
            </a:endParaRPr>
          </a:p>
        </p:txBody>
      </p:sp>
    </p:spTree>
  </p:cSld>
  <p:clrMap bg1="lt1" tx1="dk1" bg2="lt2" tx2="dk2" accent1="accent1" accent2="accent2" accent3="accent3" accent4="accent4" accent5="accent5" accent6="accent6" hlink="hlink" folHlink="folHlink"/>
  <p:sldLayoutIdLst>
    <p:sldLayoutId id="2147484716" r:id="rId1"/>
    <p:sldLayoutId id="2147484717" r:id="rId2"/>
    <p:sldLayoutId id="2147484718" r:id="rId3"/>
    <p:sldLayoutId id="2147484719" r:id="rId4"/>
    <p:sldLayoutId id="2147484720" r:id="rId5"/>
    <p:sldLayoutId id="2147484721" r:id="rId6"/>
    <p:sldLayoutId id="2147484722" r:id="rId7"/>
    <p:sldLayoutId id="2147484723" r:id="rId8"/>
    <p:sldLayoutId id="2147484724" r:id="rId9"/>
    <p:sldLayoutId id="2147484725" r:id="rId10"/>
    <p:sldLayoutId id="2147484726" r:id="rId11"/>
    <p:sldLayoutId id="2147484727"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EDF3E333-C991-4528-9D48-3B957009288B}" type="datetimeFigureOut">
              <a:rPr lang="tr-TR">
                <a:solidFill>
                  <a:prstClr val="black">
                    <a:tint val="75000"/>
                  </a:prstClr>
                </a:solidFill>
                <a:latin typeface="Arial" pitchFamily="34" charset="0"/>
              </a:rPr>
              <a:pPr fontAlgn="base">
                <a:spcBef>
                  <a:spcPct val="0"/>
                </a:spcBef>
                <a:spcAft>
                  <a:spcPct val="0"/>
                </a:spcAft>
                <a:defRPr/>
              </a:pPr>
              <a:t>26.12.2015</a:t>
            </a:fld>
            <a:endParaRPr lang="tr-TR">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tr-TR">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2A42537-9B96-409A-98A8-5A3E7CC81986}" type="slidenum">
              <a:rPr lang="tr-TR">
                <a:solidFill>
                  <a:prstClr val="black">
                    <a:tint val="75000"/>
                  </a:prstClr>
                </a:solidFill>
                <a:latin typeface="Arial" pitchFamily="34" charset="0"/>
              </a:rPr>
              <a:pPr fontAlgn="base">
                <a:spcBef>
                  <a:spcPct val="0"/>
                </a:spcBef>
                <a:spcAft>
                  <a:spcPct val="0"/>
                </a:spcAft>
                <a:defRPr/>
              </a:pPr>
              <a:t>‹#›</a:t>
            </a:fld>
            <a:endParaRPr lang="tr-TR">
              <a:solidFill>
                <a:prstClr val="black">
                  <a:tint val="75000"/>
                </a:prstClr>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23A0582-CC5F-4176-98AB-45F51B5022A8}" type="datetime1">
              <a:rPr lang="tr-TR" smtClean="0">
                <a:solidFill>
                  <a:prstClr val="black">
                    <a:tint val="75000"/>
                  </a:prstClr>
                </a:solidFill>
              </a:rPr>
              <a:pPr>
                <a:defRPr/>
              </a:pPr>
              <a:t>26.12.2015</a:t>
            </a:fld>
            <a:endParaRPr lang="tr-T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8C23A13-78E3-46F0-8A81-0861CF4801D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606891481"/>
      </p:ext>
    </p:extLst>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hangingPunct="0"/>
            <a:endParaRPr lang="en-AU" altLang="tr-TR" sz="1400">
              <a:latin typeface="Century Schoolbook" panose="02040604050505020304" pitchFamily="18" charset="0"/>
            </a:endParaRPr>
          </a:p>
        </p:txBody>
      </p:sp>
      <p:sp>
        <p:nvSpPr>
          <p:cNvPr id="256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endParaRPr lang="en-AU" altLang="tr-TR" sz="1400">
              <a:latin typeface="Century Schoolbook" panose="02040604050505020304" pitchFamily="18" charset="0"/>
            </a:endParaRPr>
          </a:p>
        </p:txBody>
      </p:sp>
      <p:sp>
        <p:nvSpPr>
          <p:cNvPr id="25604" name="Rectangle 4"/>
          <p:cNvSpPr>
            <a:spLocks noChangeArrowheads="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r" eaLnBrk="0" hangingPunct="0"/>
            <a:fld id="{D0D2860E-D44D-41B6-9C43-CCA0A59CCE28}" type="slidenum">
              <a:rPr lang="en-AU" altLang="tr-TR" sz="1400">
                <a:latin typeface="Century Schoolbook" panose="02040604050505020304" pitchFamily="18" charset="0"/>
              </a:rPr>
              <a:pPr algn="r" eaLnBrk="0" hangingPunct="0"/>
              <a:t>‹#›</a:t>
            </a:fld>
            <a:endParaRPr lang="en-AU" altLang="tr-TR" sz="1400">
              <a:latin typeface="Century Schoolbook" panose="02040604050505020304" pitchFamily="18" charset="0"/>
            </a:endParaRPr>
          </a:p>
        </p:txBody>
      </p:sp>
      <p:pic>
        <p:nvPicPr>
          <p:cNvPr id="25605" name="Picture 5"/>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6" name="Rectangle 6"/>
          <p:cNvSpPr>
            <a:spLocks noChangeArrowheads="1"/>
          </p:cNvSpPr>
          <p:nvPr/>
        </p:nvSpPr>
        <p:spPr bwMode="auto">
          <a:xfrm>
            <a:off x="419100" y="428625"/>
            <a:ext cx="8316913" cy="6019800"/>
          </a:xfrm>
          <a:prstGeom prst="rect">
            <a:avLst/>
          </a:prstGeom>
          <a:gradFill rotWithShape="0">
            <a:gsLst>
              <a:gs pos="0">
                <a:srgbClr val="000066"/>
              </a:gs>
              <a:gs pos="100000">
                <a:srgbClr val="000066">
                  <a:gamma/>
                  <a:shade val="2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Tree>
    <p:extLst>
      <p:ext uri="{BB962C8B-B14F-4D97-AF65-F5344CB8AC3E}">
        <p14:creationId xmlns:p14="http://schemas.microsoft.com/office/powerpoint/2010/main" val="1589361082"/>
      </p:ext>
    </p:extLst>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Lst>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altLang="tr-TR" sz="2400">
              <a:latin typeface="Tahoma" panose="020B0604030504040204" pitchFamily="34" charset="0"/>
            </a:endParaRPr>
          </a:p>
        </p:txBody>
      </p:sp>
      <p:sp>
        <p:nvSpPr>
          <p:cNvPr id="9625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altLang="tr-TR" sz="2400">
              <a:latin typeface="Tahoma" panose="020B0604030504040204" pitchFamily="34" charset="0"/>
            </a:endParaRPr>
          </a:p>
        </p:txBody>
      </p:sp>
      <p:sp>
        <p:nvSpPr>
          <p:cNvPr id="96260"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altLang="tr-TR" sz="2400">
              <a:latin typeface="Tahoma" panose="020B0604030504040204" pitchFamily="34" charset="0"/>
            </a:endParaRPr>
          </a:p>
        </p:txBody>
      </p:sp>
      <p:sp>
        <p:nvSpPr>
          <p:cNvPr id="9626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altLang="tr-TR" sz="2400">
              <a:latin typeface="Tahoma" panose="020B0604030504040204" pitchFamily="34" charset="0"/>
            </a:endParaRPr>
          </a:p>
        </p:txBody>
      </p:sp>
      <p:sp>
        <p:nvSpPr>
          <p:cNvPr id="9626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altLang="tr-TR" sz="2400">
              <a:latin typeface="Tahoma" panose="020B0604030504040204" pitchFamily="34" charset="0"/>
            </a:endParaRPr>
          </a:p>
        </p:txBody>
      </p:sp>
      <p:sp>
        <p:nvSpPr>
          <p:cNvPr id="96263"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altLang="tr-TR" sz="2400">
              <a:latin typeface="Tahoma" panose="020B0604030504040204" pitchFamily="34" charset="0"/>
            </a:endParaRPr>
          </a:p>
        </p:txBody>
      </p:sp>
      <p:sp>
        <p:nvSpPr>
          <p:cNvPr id="9626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altLang="tr-TR" sz="2400">
              <a:latin typeface="Tahoma" panose="020B0604030504040204" pitchFamily="34" charset="0"/>
            </a:endParaRPr>
          </a:p>
        </p:txBody>
      </p:sp>
      <p:sp>
        <p:nvSpPr>
          <p:cNvPr id="96265"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tr-TR" altLang="tr-TR" smtClean="0"/>
              <a:t>Asıl başlık stili için tıklatın</a:t>
            </a:r>
          </a:p>
        </p:txBody>
      </p:sp>
      <p:sp>
        <p:nvSpPr>
          <p:cNvPr id="96266"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96267"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tr-TR" altLang="tr-TR"/>
          </a:p>
        </p:txBody>
      </p:sp>
      <p:sp>
        <p:nvSpPr>
          <p:cNvPr id="96268"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tr-TR" altLang="tr-TR"/>
          </a:p>
        </p:txBody>
      </p:sp>
      <p:sp>
        <p:nvSpPr>
          <p:cNvPr id="96269"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atin typeface="+mn-lt"/>
              </a:defRPr>
            </a:lvl1pPr>
          </a:lstStyle>
          <a:p>
            <a:fld id="{400CB2FE-6F92-4E70-8D7E-CF1A4E3582F0}" type="slidenum">
              <a:rPr lang="tr-TR" altLang="tr-TR"/>
              <a:pPr/>
              <a:t>‹#›</a:t>
            </a:fld>
            <a:endParaRPr lang="tr-TR" altLang="tr-TR"/>
          </a:p>
        </p:txBody>
      </p:sp>
    </p:spTree>
    <p:extLst>
      <p:ext uri="{BB962C8B-B14F-4D97-AF65-F5344CB8AC3E}">
        <p14:creationId xmlns:p14="http://schemas.microsoft.com/office/powerpoint/2010/main" val="2541630796"/>
      </p:ext>
    </p:extLst>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 id="2147484776" r:id="rId12"/>
    <p:sldLayoutId id="2147484777" r:id="rId13"/>
    <p:sldLayoutId id="2147484778" r:id="rId14"/>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anose="020B0604030504040204" pitchFamily="34" charset="0"/>
        </a:defRPr>
      </a:lvl2pPr>
      <a:lvl3pPr algn="l" rtl="0" fontAlgn="base">
        <a:spcBef>
          <a:spcPct val="0"/>
        </a:spcBef>
        <a:spcAft>
          <a:spcPct val="0"/>
        </a:spcAft>
        <a:defRPr sz="4400">
          <a:solidFill>
            <a:schemeClr val="tx2"/>
          </a:solidFill>
          <a:latin typeface="Tahoma" panose="020B0604030504040204" pitchFamily="34" charset="0"/>
        </a:defRPr>
      </a:lvl3pPr>
      <a:lvl4pPr algn="l" rtl="0" fontAlgn="base">
        <a:spcBef>
          <a:spcPct val="0"/>
        </a:spcBef>
        <a:spcAft>
          <a:spcPct val="0"/>
        </a:spcAft>
        <a:defRPr sz="4400">
          <a:solidFill>
            <a:schemeClr val="tx2"/>
          </a:solidFill>
          <a:latin typeface="Tahoma" panose="020B0604030504040204" pitchFamily="34" charset="0"/>
        </a:defRPr>
      </a:lvl4pPr>
      <a:lvl5pPr algn="l" rtl="0" fontAlgn="base">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p>
        </p:txBody>
      </p:sp>
      <p:sp>
        <p:nvSpPr>
          <p:cNvPr id="72707"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p>
        </p:txBody>
      </p:sp>
      <p:sp>
        <p:nvSpPr>
          <p:cNvPr id="727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tr-TR" altLang="tr-TR"/>
          </a:p>
        </p:txBody>
      </p:sp>
      <p:sp>
        <p:nvSpPr>
          <p:cNvPr id="727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tr-TR" altLang="tr-TR"/>
          </a:p>
        </p:txBody>
      </p:sp>
      <p:sp>
        <p:nvSpPr>
          <p:cNvPr id="727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A5E14ECE-62BA-4A09-A801-2DA3FD49374D}" type="slidenum">
              <a:rPr lang="tr-TR" altLang="tr-TR"/>
              <a:pPr/>
              <a:t>‹#›</a:t>
            </a:fld>
            <a:endParaRPr lang="tr-TR" altLang="tr-TR"/>
          </a:p>
        </p:txBody>
      </p:sp>
    </p:spTree>
    <p:extLst>
      <p:ext uri="{BB962C8B-B14F-4D97-AF65-F5344CB8AC3E}">
        <p14:creationId xmlns:p14="http://schemas.microsoft.com/office/powerpoint/2010/main" val="4137389216"/>
      </p:ext>
    </p:extLst>
  </p:cSld>
  <p:clrMap bg1="dk2" tx1="lt1" bg2="dk1" tx2="lt2" accent1="accent1" accent2="accent2" accent3="accent3" accent4="accent4" accent5="accent5" accent6="accent6" hlink="hlink" folHlink="folHlink"/>
  <p:sldLayoutIdLst>
    <p:sldLayoutId id="2147484780" r:id="rId1"/>
    <p:sldLayoutId id="2147484781" r:id="rId2"/>
    <p:sldLayoutId id="2147484782" r:id="rId3"/>
    <p:sldLayoutId id="2147484783" r:id="rId4"/>
    <p:sldLayoutId id="2147484784" r:id="rId5"/>
    <p:sldLayoutId id="2147484785" r:id="rId6"/>
    <p:sldLayoutId id="2147484786" r:id="rId7"/>
    <p:sldLayoutId id="2147484787" r:id="rId8"/>
    <p:sldLayoutId id="2147484788" r:id="rId9"/>
    <p:sldLayoutId id="2147484789" r:id="rId10"/>
    <p:sldLayoutId id="2147484790" r:id="rId11"/>
    <p:sldLayoutId id="2147484791" r:id="rId12"/>
  </p:sldLayoutIdLst>
  <p:transition spd="slow"/>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37218" name="Group 2"/>
          <p:cNvGrpSpPr>
            <a:grpSpLocks/>
          </p:cNvGrpSpPr>
          <p:nvPr/>
        </p:nvGrpSpPr>
        <p:grpSpPr bwMode="auto">
          <a:xfrm>
            <a:off x="0" y="0"/>
            <a:ext cx="9144000" cy="6858000"/>
            <a:chOff x="0" y="0"/>
            <a:chExt cx="5760" cy="4320"/>
          </a:xfrm>
        </p:grpSpPr>
        <p:grpSp>
          <p:nvGrpSpPr>
            <p:cNvPr id="137219" name="Group 3"/>
            <p:cNvGrpSpPr>
              <a:grpSpLocks/>
            </p:cNvGrpSpPr>
            <p:nvPr/>
          </p:nvGrpSpPr>
          <p:grpSpPr bwMode="auto">
            <a:xfrm>
              <a:off x="0" y="0"/>
              <a:ext cx="5760" cy="4320"/>
              <a:chOff x="0" y="0"/>
              <a:chExt cx="5760" cy="4320"/>
            </a:xfrm>
          </p:grpSpPr>
          <p:sp>
            <p:nvSpPr>
              <p:cNvPr id="137220" name="Rectangle 4"/>
              <p:cNvSpPr>
                <a:spLocks noChangeArrowheads="1"/>
              </p:cNvSpPr>
              <p:nvPr/>
            </p:nvSpPr>
            <p:spPr bwMode="white">
              <a:xfrm>
                <a:off x="0" y="0"/>
                <a:ext cx="5760" cy="384"/>
              </a:xfrm>
              <a:prstGeom prst="rect">
                <a:avLst/>
              </a:prstGeom>
              <a:gradFill rotWithShape="0">
                <a:gsLst>
                  <a:gs pos="0">
                    <a:schemeClr val="hlink"/>
                  </a:gs>
                  <a:gs pos="100000">
                    <a:schemeClr val="bg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tr-TR"/>
              </a:p>
            </p:txBody>
          </p:sp>
          <p:sp>
            <p:nvSpPr>
              <p:cNvPr id="137221" name="Rectangle 5"/>
              <p:cNvSpPr>
                <a:spLocks noChangeArrowheads="1"/>
              </p:cNvSpPr>
              <p:nvPr/>
            </p:nvSpPr>
            <p:spPr bwMode="white">
              <a:xfrm>
                <a:off x="0" y="384"/>
                <a:ext cx="5760" cy="393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grpSp>
        <p:grpSp>
          <p:nvGrpSpPr>
            <p:cNvPr id="137222" name="Group 6"/>
            <p:cNvGrpSpPr>
              <a:grpSpLocks/>
            </p:cNvGrpSpPr>
            <p:nvPr/>
          </p:nvGrpSpPr>
          <p:grpSpPr bwMode="auto">
            <a:xfrm>
              <a:off x="0" y="0"/>
              <a:ext cx="1667" cy="3613"/>
              <a:chOff x="0" y="0"/>
              <a:chExt cx="1667" cy="3613"/>
            </a:xfrm>
          </p:grpSpPr>
          <p:pic>
            <p:nvPicPr>
              <p:cNvPr id="137223" name="Picture 7" descr="grapes"/>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ltGray">
              <a:xfrm>
                <a:off x="163" y="0"/>
                <a:ext cx="534" cy="3152"/>
              </a:xfrm>
              <a:prstGeom prst="rect">
                <a:avLst/>
              </a:prstGeom>
              <a:noFill/>
              <a:extLst>
                <a:ext uri="{909E8E84-426E-40DD-AFC4-6F175D3DCCD1}">
                  <a14:hiddenFill xmlns:a14="http://schemas.microsoft.com/office/drawing/2010/main">
                    <a:solidFill>
                      <a:srgbClr val="FFFFFF"/>
                    </a:solidFill>
                  </a14:hiddenFill>
                </a:ext>
              </a:extLst>
            </p:spPr>
          </p:pic>
          <p:grpSp>
            <p:nvGrpSpPr>
              <p:cNvPr id="137224" name="Group 8"/>
              <p:cNvGrpSpPr>
                <a:grpSpLocks/>
              </p:cNvGrpSpPr>
              <p:nvPr/>
            </p:nvGrpSpPr>
            <p:grpSpPr bwMode="auto">
              <a:xfrm>
                <a:off x="226" y="0"/>
                <a:ext cx="80" cy="3613"/>
                <a:chOff x="226" y="0"/>
                <a:chExt cx="80" cy="3613"/>
              </a:xfrm>
            </p:grpSpPr>
            <p:sp>
              <p:nvSpPr>
                <p:cNvPr id="137225" name="Rectangle 9"/>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tr-TR"/>
                </a:p>
              </p:txBody>
            </p:sp>
            <p:sp>
              <p:nvSpPr>
                <p:cNvPr id="137226" name="Rectangle 10"/>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tr-TR"/>
                </a:p>
              </p:txBody>
            </p:sp>
          </p:grpSp>
          <p:sp>
            <p:nvSpPr>
              <p:cNvPr id="137227" name="Rectangle 11"/>
              <p:cNvSpPr>
                <a:spLocks noChangeArrowheads="1"/>
              </p:cNvSpPr>
              <p:nvPr/>
            </p:nvSpPr>
            <p:spPr bwMode="ltGray">
              <a:xfrm>
                <a:off x="0" y="347"/>
                <a:ext cx="1667" cy="80"/>
              </a:xfrm>
              <a:prstGeom prst="rect">
                <a:avLst/>
              </a:prstGeom>
              <a:gradFill rotWithShape="0">
                <a:gsLst>
                  <a:gs pos="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tr-TR"/>
              </a:p>
            </p:txBody>
          </p:sp>
        </p:grpSp>
      </p:grpSp>
      <p:sp>
        <p:nvSpPr>
          <p:cNvPr id="137228" name="Rectangle 12"/>
          <p:cNvSpPr>
            <a:spLocks noGrp="1" noChangeArrowheads="1"/>
          </p:cNvSpPr>
          <p:nvPr>
            <p:ph type="title"/>
          </p:nvPr>
        </p:nvSpPr>
        <p:spPr bwMode="auto">
          <a:xfrm>
            <a:off x="12954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biçemi için tıklatın</a:t>
            </a:r>
          </a:p>
        </p:txBody>
      </p:sp>
      <p:sp>
        <p:nvSpPr>
          <p:cNvPr id="137229" name="Rectangle 13"/>
          <p:cNvSpPr>
            <a:spLocks noGrp="1" noChangeArrowheads="1"/>
          </p:cNvSpPr>
          <p:nvPr>
            <p:ph type="body" idx="1"/>
          </p:nvPr>
        </p:nvSpPr>
        <p:spPr bwMode="auto">
          <a:xfrm>
            <a:off x="12954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biçemleri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37230" name="Rectangle 14"/>
          <p:cNvSpPr>
            <a:spLocks noGrp="1" noChangeArrowheads="1"/>
          </p:cNvSpPr>
          <p:nvPr>
            <p:ph type="dt" sz="half" idx="2"/>
          </p:nvPr>
        </p:nvSpPr>
        <p:spPr bwMode="auto">
          <a:xfrm>
            <a:off x="1295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mn-lt"/>
              </a:defRPr>
            </a:lvl1pPr>
          </a:lstStyle>
          <a:p>
            <a:endParaRPr lang="tr-TR" altLang="tr-TR"/>
          </a:p>
        </p:txBody>
      </p:sp>
      <p:sp>
        <p:nvSpPr>
          <p:cNvPr id="137231" name="Rectangle 15"/>
          <p:cNvSpPr>
            <a:spLocks noGrp="1" noChangeArrowheads="1"/>
          </p:cNvSpPr>
          <p:nvPr>
            <p:ph type="ftr" sz="quarter" idx="3"/>
          </p:nvPr>
        </p:nvSpPr>
        <p:spPr bwMode="auto">
          <a:xfrm>
            <a:off x="37338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mn-lt"/>
              </a:defRPr>
            </a:lvl1pPr>
          </a:lstStyle>
          <a:p>
            <a:endParaRPr lang="tr-TR" altLang="tr-TR"/>
          </a:p>
        </p:txBody>
      </p:sp>
      <p:sp>
        <p:nvSpPr>
          <p:cNvPr id="137232" name="Rectangle 16"/>
          <p:cNvSpPr>
            <a:spLocks noGrp="1" noChangeArrowheads="1"/>
          </p:cNvSpPr>
          <p:nvPr>
            <p:ph type="sldNum" sz="quarter" idx="4"/>
          </p:nvPr>
        </p:nvSpPr>
        <p:spPr bwMode="auto">
          <a:xfrm>
            <a:off x="7162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50000"/>
              </a:spcBef>
              <a:defRPr sz="1400">
                <a:latin typeface="+mn-lt"/>
              </a:defRPr>
            </a:lvl1pPr>
          </a:lstStyle>
          <a:p>
            <a:fld id="{BEA8D277-FD03-450D-8247-C1938D58F9B6}" type="slidenum">
              <a:rPr lang="tr-TR" altLang="tr-TR"/>
              <a:pPr/>
              <a:t>‹#›</a:t>
            </a:fld>
            <a:endParaRPr lang="tr-TR" altLang="tr-TR"/>
          </a:p>
        </p:txBody>
      </p:sp>
    </p:spTree>
    <p:extLst>
      <p:ext uri="{BB962C8B-B14F-4D97-AF65-F5344CB8AC3E}">
        <p14:creationId xmlns:p14="http://schemas.microsoft.com/office/powerpoint/2010/main" val="995527176"/>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 id="2147484804" r:id="rId12"/>
  </p:sldLayoutIdLst>
  <p:txStyles>
    <p:titleStyle>
      <a:lvl1pPr algn="l" rtl="0" fontAlgn="base">
        <a:spcBef>
          <a:spcPct val="0"/>
        </a:spcBef>
        <a:spcAft>
          <a:spcPct val="0"/>
        </a:spcAft>
        <a:defRPr kumimoji="1" sz="4400" kern="12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Impact" panose="020B0806030902050204" pitchFamily="34" charset="0"/>
        </a:defRPr>
      </a:lvl2pPr>
      <a:lvl3pPr algn="l" rtl="0" fontAlgn="base">
        <a:spcBef>
          <a:spcPct val="0"/>
        </a:spcBef>
        <a:spcAft>
          <a:spcPct val="0"/>
        </a:spcAft>
        <a:defRPr kumimoji="1" sz="4400">
          <a:solidFill>
            <a:schemeClr val="tx2"/>
          </a:solidFill>
          <a:latin typeface="Impact" panose="020B0806030902050204" pitchFamily="34" charset="0"/>
        </a:defRPr>
      </a:lvl3pPr>
      <a:lvl4pPr algn="l" rtl="0" fontAlgn="base">
        <a:spcBef>
          <a:spcPct val="0"/>
        </a:spcBef>
        <a:spcAft>
          <a:spcPct val="0"/>
        </a:spcAft>
        <a:defRPr kumimoji="1" sz="4400">
          <a:solidFill>
            <a:schemeClr val="tx2"/>
          </a:solidFill>
          <a:latin typeface="Impact" panose="020B0806030902050204" pitchFamily="34" charset="0"/>
        </a:defRPr>
      </a:lvl4pPr>
      <a:lvl5pPr algn="l" rtl="0" fontAlgn="base">
        <a:spcBef>
          <a:spcPct val="0"/>
        </a:spcBef>
        <a:spcAft>
          <a:spcPct val="0"/>
        </a:spcAft>
        <a:defRPr kumimoji="1" sz="4400">
          <a:solidFill>
            <a:schemeClr val="tx2"/>
          </a:solidFill>
          <a:latin typeface="Impact" panose="020B0806030902050204" pitchFamily="34" charset="0"/>
        </a:defRPr>
      </a:lvl5pPr>
      <a:lvl6pPr marL="457200" algn="l" rtl="0" fontAlgn="base">
        <a:spcBef>
          <a:spcPct val="0"/>
        </a:spcBef>
        <a:spcAft>
          <a:spcPct val="0"/>
        </a:spcAft>
        <a:defRPr kumimoji="1" sz="4400">
          <a:solidFill>
            <a:schemeClr val="tx2"/>
          </a:solidFill>
          <a:latin typeface="Impact" panose="020B0806030902050204" pitchFamily="34" charset="0"/>
        </a:defRPr>
      </a:lvl6pPr>
      <a:lvl7pPr marL="914400" algn="l" rtl="0" fontAlgn="base">
        <a:spcBef>
          <a:spcPct val="0"/>
        </a:spcBef>
        <a:spcAft>
          <a:spcPct val="0"/>
        </a:spcAft>
        <a:defRPr kumimoji="1" sz="4400">
          <a:solidFill>
            <a:schemeClr val="tx2"/>
          </a:solidFill>
          <a:latin typeface="Impact" panose="020B0806030902050204" pitchFamily="34" charset="0"/>
        </a:defRPr>
      </a:lvl7pPr>
      <a:lvl8pPr marL="1371600" algn="l" rtl="0" fontAlgn="base">
        <a:spcBef>
          <a:spcPct val="0"/>
        </a:spcBef>
        <a:spcAft>
          <a:spcPct val="0"/>
        </a:spcAft>
        <a:defRPr kumimoji="1" sz="4400">
          <a:solidFill>
            <a:schemeClr val="tx2"/>
          </a:solidFill>
          <a:latin typeface="Impact" panose="020B0806030902050204" pitchFamily="34" charset="0"/>
        </a:defRPr>
      </a:lvl8pPr>
      <a:lvl9pPr marL="1828800" algn="l" rtl="0" fontAlgn="base">
        <a:spcBef>
          <a:spcPct val="0"/>
        </a:spcBef>
        <a:spcAft>
          <a:spcPct val="0"/>
        </a:spcAft>
        <a:defRPr kumimoji="1" sz="4400">
          <a:solidFill>
            <a:schemeClr val="tx2"/>
          </a:solidFill>
          <a:latin typeface="Impact" panose="020B0806030902050204" pitchFamily="34" charset="0"/>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hangingPunct="0"/>
            <a:endParaRPr lang="en-AU" altLang="tr-TR" sz="1400">
              <a:latin typeface="Century Schoolbook" panose="02040604050505020304" pitchFamily="18" charset="0"/>
            </a:endParaRPr>
          </a:p>
        </p:txBody>
      </p:sp>
      <p:sp>
        <p:nvSpPr>
          <p:cNvPr id="808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endParaRPr lang="en-AU" altLang="tr-TR" sz="1400">
              <a:latin typeface="Century Schoolbook" panose="02040604050505020304" pitchFamily="18" charset="0"/>
            </a:endParaRPr>
          </a:p>
        </p:txBody>
      </p:sp>
      <p:sp>
        <p:nvSpPr>
          <p:cNvPr id="80900" name="Rectangle 4"/>
          <p:cNvSpPr>
            <a:spLocks noChangeArrowheads="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r" eaLnBrk="0" hangingPunct="0"/>
            <a:fld id="{B37954B5-3FDD-495B-9406-633141986D31}" type="slidenum">
              <a:rPr lang="en-AU" altLang="tr-TR" sz="1400">
                <a:latin typeface="Century Schoolbook" panose="02040604050505020304" pitchFamily="18" charset="0"/>
              </a:rPr>
              <a:pPr algn="r" eaLnBrk="0" hangingPunct="0"/>
              <a:t>‹#›</a:t>
            </a:fld>
            <a:endParaRPr lang="en-AU" altLang="tr-TR" sz="1400">
              <a:latin typeface="Century Schoolbook" panose="02040604050505020304" pitchFamily="18" charset="0"/>
            </a:endParaRPr>
          </a:p>
        </p:txBody>
      </p:sp>
      <p:pic>
        <p:nvPicPr>
          <p:cNvPr id="80901" name="Picture 5"/>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02" name="Rectangle 6"/>
          <p:cNvSpPr>
            <a:spLocks noChangeArrowheads="1"/>
          </p:cNvSpPr>
          <p:nvPr/>
        </p:nvSpPr>
        <p:spPr bwMode="auto">
          <a:xfrm>
            <a:off x="419100" y="428625"/>
            <a:ext cx="8316913" cy="6019800"/>
          </a:xfrm>
          <a:prstGeom prst="rect">
            <a:avLst/>
          </a:prstGeom>
          <a:gradFill rotWithShape="0">
            <a:gsLst>
              <a:gs pos="0">
                <a:srgbClr val="000066"/>
              </a:gs>
              <a:gs pos="100000">
                <a:srgbClr val="000066">
                  <a:gamma/>
                  <a:shade val="2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Tree>
    <p:extLst>
      <p:ext uri="{BB962C8B-B14F-4D97-AF65-F5344CB8AC3E}">
        <p14:creationId xmlns:p14="http://schemas.microsoft.com/office/powerpoint/2010/main" val="1624170343"/>
      </p:ext>
    </p:extLst>
  </p:cSld>
  <p:clrMap bg1="lt1" tx1="dk1" bg2="lt2" tx2="dk2" accent1="accent1" accent2="accent2" accent3="accent3" accent4="accent4" accent5="accent5" accent6="accent6" hlink="hlink" folHlink="folHlink"/>
  <p:sldLayoutIdLst>
    <p:sldLayoutId id="2147484806" r:id="rId1"/>
    <p:sldLayoutId id="2147484807" r:id="rId2"/>
    <p:sldLayoutId id="2147484808" r:id="rId3"/>
    <p:sldLayoutId id="2147484809" r:id="rId4"/>
    <p:sldLayoutId id="2147484810" r:id="rId5"/>
    <p:sldLayoutId id="2147484811" r:id="rId6"/>
    <p:sldLayoutId id="2147484812" r:id="rId7"/>
    <p:sldLayoutId id="2147484813" r:id="rId8"/>
    <p:sldLayoutId id="2147484814" r:id="rId9"/>
    <p:sldLayoutId id="2147484815" r:id="rId10"/>
    <p:sldLayoutId id="2147484816" r:id="rId11"/>
  </p:sldLayoutIdLst>
  <p:transition/>
  <p:hf hdr="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fld id="{111ED615-0839-417D-B6A8-3A1DEB54F658}" type="datetime1">
              <a:rPr lang="tr-TR">
                <a:solidFill>
                  <a:srgbClr val="000000"/>
                </a:solidFill>
              </a:rPr>
              <a:pPr fontAlgn="base">
                <a:spcBef>
                  <a:spcPct val="0"/>
                </a:spcBef>
                <a:spcAft>
                  <a:spcPct val="0"/>
                </a:spcAft>
                <a:defRPr/>
              </a:pPr>
              <a:t>26.12.2015</a:t>
            </a:fld>
            <a:endParaRPr 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r>
              <a:rPr lang="tr-TR">
                <a:solidFill>
                  <a:srgbClr val="000000"/>
                </a:solidFill>
              </a:rPr>
              <a:t>Prof.Dr. Ahmet SALTIK</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CCB83E8E-4A90-44E5-8CBD-19B1D23ED590}" type="slidenum">
              <a:rPr lang="tr-TR">
                <a:solidFill>
                  <a:srgbClr val="000000"/>
                </a:solidFill>
              </a:rPr>
              <a:pPr fontAlgn="base">
                <a:spcBef>
                  <a:spcPct val="0"/>
                </a:spcBef>
                <a:spcAft>
                  <a:spcPct val="0"/>
                </a:spcAft>
                <a:defRPr/>
              </a:pPr>
              <a:t>‹#›</a:t>
            </a:fld>
            <a:endParaRPr lang="tr-TR">
              <a:solidFill>
                <a:srgbClr val="000000"/>
              </a:solidFill>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tr-TR" altLang="tr-TR" smtClean="0"/>
              <a:t>04.09.2005</a:t>
            </a:r>
            <a:endParaRPr lang="tr-TR" alt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tr-TR" altLang="tr-TR" smtClean="0"/>
              <a:t>www.ahmetsaltik.net</a:t>
            </a:r>
            <a:endParaRPr lang="tr-TR" alt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C4B9358-4116-467F-A1FF-8BE143320654}" type="slidenum">
              <a:rPr lang="tr-TR" altLang="tr-TR"/>
              <a:pPr/>
              <a:t>‹#›</a:t>
            </a:fld>
            <a:endParaRPr lang="tr-TR" altLang="tr-TR"/>
          </a:p>
        </p:txBody>
      </p:sp>
    </p:spTree>
    <p:extLst>
      <p:ext uri="{BB962C8B-B14F-4D97-AF65-F5344CB8AC3E}">
        <p14:creationId xmlns:p14="http://schemas.microsoft.com/office/powerpoint/2010/main" val="1047575838"/>
      </p:ext>
    </p:extLst>
  </p:cSld>
  <p:clrMap bg1="lt1" tx1="dk1" bg2="lt2" tx2="dk2" accent1="accent1" accent2="accent2" accent3="accent3" accent4="accent4" accent5="accent5" accent6="accent6" hlink="hlink" folHlink="folHlink"/>
  <p:sldLayoutIdLst>
    <p:sldLayoutId id="2147484818" r:id="rId1"/>
    <p:sldLayoutId id="2147484819" r:id="rId2"/>
    <p:sldLayoutId id="2147484820" r:id="rId3"/>
    <p:sldLayoutId id="2147484821" r:id="rId4"/>
    <p:sldLayoutId id="2147484822" r:id="rId5"/>
    <p:sldLayoutId id="2147484823" r:id="rId6"/>
    <p:sldLayoutId id="2147484824" r:id="rId7"/>
    <p:sldLayoutId id="2147484825" r:id="rId8"/>
    <p:sldLayoutId id="2147484826" r:id="rId9"/>
    <p:sldLayoutId id="2147484827" r:id="rId10"/>
    <p:sldLayoutId id="2147484828" r:id="rId11"/>
  </p:sldLayoutIdLst>
  <p:hf hdr="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p>
        </p:txBody>
      </p:sp>
      <p:sp>
        <p:nvSpPr>
          <p:cNvPr id="121859"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p>
        </p:txBody>
      </p:sp>
      <p:sp>
        <p:nvSpPr>
          <p:cNvPr id="1218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r>
              <a:rPr lang="tr-TR" altLang="tr-TR" smtClean="0"/>
              <a:t>04.09.2005</a:t>
            </a:r>
            <a:endParaRPr lang="tr-TR" altLang="tr-TR"/>
          </a:p>
        </p:txBody>
      </p:sp>
      <p:sp>
        <p:nvSpPr>
          <p:cNvPr id="1218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r>
              <a:rPr lang="tr-TR" altLang="tr-TR" smtClean="0"/>
              <a:t>www.ahmetsaltik.net</a:t>
            </a:r>
            <a:endParaRPr lang="tr-TR" altLang="tr-TR"/>
          </a:p>
        </p:txBody>
      </p:sp>
      <p:sp>
        <p:nvSpPr>
          <p:cNvPr id="1218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EE3323C5-0AED-4145-B9C2-61D3AB7CF0C8}" type="slidenum">
              <a:rPr lang="tr-TR" altLang="tr-TR"/>
              <a:pPr/>
              <a:t>‹#›</a:t>
            </a:fld>
            <a:endParaRPr lang="tr-TR" altLang="tr-TR"/>
          </a:p>
        </p:txBody>
      </p:sp>
    </p:spTree>
    <p:extLst>
      <p:ext uri="{BB962C8B-B14F-4D97-AF65-F5344CB8AC3E}">
        <p14:creationId xmlns:p14="http://schemas.microsoft.com/office/powerpoint/2010/main" val="1485641708"/>
      </p:ext>
    </p:extLst>
  </p:cSld>
  <p:clrMap bg1="dk2" tx1="lt1" bg2="dk1" tx2="lt2" accent1="accent1" accent2="accent2" accent3="accent3" accent4="accent4" accent5="accent5" accent6="accent6" hlink="hlink" folHlink="folHlink"/>
  <p:sldLayoutIdLst>
    <p:sldLayoutId id="2147484830" r:id="rId1"/>
    <p:sldLayoutId id="2147484831" r:id="rId2"/>
    <p:sldLayoutId id="2147484832" r:id="rId3"/>
    <p:sldLayoutId id="2147484833" r:id="rId4"/>
    <p:sldLayoutId id="2147484834" r:id="rId5"/>
    <p:sldLayoutId id="2147484835" r:id="rId6"/>
    <p:sldLayoutId id="2147484836" r:id="rId7"/>
    <p:sldLayoutId id="2147484837" r:id="rId8"/>
    <p:sldLayoutId id="2147484838" r:id="rId9"/>
    <p:sldLayoutId id="2147484839" r:id="rId10"/>
    <p:sldLayoutId id="2147484840" r:id="rId11"/>
  </p:sldLayoutIdLst>
  <p:transition spd="slow"/>
  <p:hf hdr="0"/>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altLang="tr-TR" sz="2400">
              <a:latin typeface="Tahoma" panose="020B0604030504040204" pitchFamily="34" charset="0"/>
            </a:endParaRPr>
          </a:p>
        </p:txBody>
      </p:sp>
      <p:sp>
        <p:nvSpPr>
          <p:cNvPr id="10137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altLang="tr-TR" sz="2400">
              <a:latin typeface="Tahoma" panose="020B0604030504040204" pitchFamily="34" charset="0"/>
            </a:endParaRPr>
          </a:p>
        </p:txBody>
      </p:sp>
      <p:sp>
        <p:nvSpPr>
          <p:cNvPr id="101380"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altLang="tr-TR" sz="2400">
              <a:latin typeface="Tahoma" panose="020B0604030504040204" pitchFamily="34" charset="0"/>
            </a:endParaRPr>
          </a:p>
        </p:txBody>
      </p:sp>
      <p:sp>
        <p:nvSpPr>
          <p:cNvPr id="10138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altLang="tr-TR" sz="2400">
              <a:latin typeface="Tahoma" panose="020B0604030504040204" pitchFamily="34" charset="0"/>
            </a:endParaRPr>
          </a:p>
        </p:txBody>
      </p:sp>
      <p:sp>
        <p:nvSpPr>
          <p:cNvPr id="10138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altLang="tr-TR" sz="2400">
              <a:latin typeface="Tahoma" panose="020B0604030504040204" pitchFamily="34" charset="0"/>
            </a:endParaRPr>
          </a:p>
        </p:txBody>
      </p:sp>
      <p:sp>
        <p:nvSpPr>
          <p:cNvPr id="101383"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altLang="tr-TR" sz="2400">
              <a:latin typeface="Tahoma" panose="020B0604030504040204" pitchFamily="34" charset="0"/>
            </a:endParaRPr>
          </a:p>
        </p:txBody>
      </p:sp>
      <p:sp>
        <p:nvSpPr>
          <p:cNvPr id="10138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altLang="tr-TR" sz="2400">
              <a:latin typeface="Tahoma" panose="020B0604030504040204" pitchFamily="34" charset="0"/>
            </a:endParaRPr>
          </a:p>
        </p:txBody>
      </p:sp>
      <p:sp>
        <p:nvSpPr>
          <p:cNvPr id="101385"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tr-TR" altLang="tr-TR" smtClean="0"/>
              <a:t>Asıl başlık stili için tıklatın</a:t>
            </a:r>
          </a:p>
        </p:txBody>
      </p:sp>
      <p:sp>
        <p:nvSpPr>
          <p:cNvPr id="101386"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1387"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atin typeface="+mn-lt"/>
              </a:defRPr>
            </a:lvl1pPr>
          </a:lstStyle>
          <a:p>
            <a:r>
              <a:rPr lang="tr-TR" altLang="tr-TR" smtClean="0"/>
              <a:t>04.09.2005</a:t>
            </a:r>
            <a:endParaRPr lang="tr-TR" altLang="tr-TR"/>
          </a:p>
        </p:txBody>
      </p:sp>
      <p:sp>
        <p:nvSpPr>
          <p:cNvPr id="101388"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r>
              <a:rPr lang="tr-TR" altLang="tr-TR" smtClean="0"/>
              <a:t>www.ahmetsaltik.net</a:t>
            </a:r>
            <a:endParaRPr lang="tr-TR" altLang="tr-TR"/>
          </a:p>
        </p:txBody>
      </p:sp>
      <p:sp>
        <p:nvSpPr>
          <p:cNvPr id="101389"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atin typeface="+mn-lt"/>
              </a:defRPr>
            </a:lvl1pPr>
          </a:lstStyle>
          <a:p>
            <a:fld id="{CE4650E5-CDF3-4A18-B3C8-C7AA5E05E587}" type="slidenum">
              <a:rPr lang="tr-TR" altLang="tr-TR"/>
              <a:pPr/>
              <a:t>‹#›</a:t>
            </a:fld>
            <a:endParaRPr lang="tr-TR" altLang="tr-TR"/>
          </a:p>
        </p:txBody>
      </p:sp>
    </p:spTree>
    <p:extLst>
      <p:ext uri="{BB962C8B-B14F-4D97-AF65-F5344CB8AC3E}">
        <p14:creationId xmlns:p14="http://schemas.microsoft.com/office/powerpoint/2010/main" val="1098453722"/>
      </p:ext>
    </p:extLst>
  </p:cSld>
  <p:clrMap bg1="lt1" tx1="dk1" bg2="lt2" tx2="dk2" accent1="accent1" accent2="accent2" accent3="accent3" accent4="accent4" accent5="accent5" accent6="accent6" hlink="hlink" folHlink="folHlink"/>
  <p:sldLayoutIdLst>
    <p:sldLayoutId id="2147484842" r:id="rId1"/>
    <p:sldLayoutId id="2147484843" r:id="rId2"/>
    <p:sldLayoutId id="2147484844" r:id="rId3"/>
    <p:sldLayoutId id="2147484845" r:id="rId4"/>
    <p:sldLayoutId id="2147484846" r:id="rId5"/>
    <p:sldLayoutId id="2147484847" r:id="rId6"/>
    <p:sldLayoutId id="2147484848" r:id="rId7"/>
    <p:sldLayoutId id="2147484849" r:id="rId8"/>
    <p:sldLayoutId id="2147484850" r:id="rId9"/>
    <p:sldLayoutId id="2147484851" r:id="rId10"/>
    <p:sldLayoutId id="2147484852" r:id="rId11"/>
    <p:sldLayoutId id="2147484853" r:id="rId12"/>
    <p:sldLayoutId id="2147484854" r:id="rId13"/>
  </p:sldLayoutIdLst>
  <p:hf hdr="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anose="020B0604030504040204" pitchFamily="34" charset="0"/>
        </a:defRPr>
      </a:lvl2pPr>
      <a:lvl3pPr algn="l" rtl="0" fontAlgn="base">
        <a:spcBef>
          <a:spcPct val="0"/>
        </a:spcBef>
        <a:spcAft>
          <a:spcPct val="0"/>
        </a:spcAft>
        <a:defRPr sz="4400">
          <a:solidFill>
            <a:schemeClr val="tx2"/>
          </a:solidFill>
          <a:latin typeface="Tahoma" panose="020B0604030504040204" pitchFamily="34" charset="0"/>
        </a:defRPr>
      </a:lvl3pPr>
      <a:lvl4pPr algn="l" rtl="0" fontAlgn="base">
        <a:spcBef>
          <a:spcPct val="0"/>
        </a:spcBef>
        <a:spcAft>
          <a:spcPct val="0"/>
        </a:spcAft>
        <a:defRPr sz="4400">
          <a:solidFill>
            <a:schemeClr val="tx2"/>
          </a:solidFill>
          <a:latin typeface="Tahoma" panose="020B0604030504040204" pitchFamily="34" charset="0"/>
        </a:defRPr>
      </a:lvl4pPr>
      <a:lvl5pPr algn="l" rtl="0" fontAlgn="base">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4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lIns="92075" tIns="46038" rIns="92075" bIns="46038" anchor="ctr"/>
          <a:lstStyle/>
          <a:p>
            <a:pPr eaLnBrk="0" hangingPunct="0">
              <a:defRPr/>
            </a:pPr>
            <a:r>
              <a:rPr lang="en-AU" sz="1400">
                <a:latin typeface="Century Schoolbook" pitchFamily="18" charset="0"/>
              </a:rPr>
              <a:t>07.11.06</a:t>
            </a:r>
          </a:p>
        </p:txBody>
      </p:sp>
      <p:sp>
        <p:nvSpPr>
          <p:cNvPr id="77824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lIns="92075" tIns="46038" rIns="92075" bIns="46038" anchor="ctr"/>
          <a:lstStyle/>
          <a:p>
            <a:pPr algn="ctr" eaLnBrk="0" hangingPunct="0">
              <a:defRPr/>
            </a:pPr>
            <a:r>
              <a:rPr lang="en-AU" sz="1400">
                <a:latin typeface="Century Schoolbook" pitchFamily="18" charset="0"/>
              </a:rPr>
              <a:t>Prof.Dr. Ahmet SALTIK</a:t>
            </a:r>
          </a:p>
        </p:txBody>
      </p:sp>
      <p:sp>
        <p:nvSpPr>
          <p:cNvPr id="778244" name="Rectangle 4"/>
          <p:cNvSpPr>
            <a:spLocks noChangeArrowheads="1"/>
          </p:cNvSpPr>
          <p:nvPr/>
        </p:nvSpPr>
        <p:spPr bwMode="auto">
          <a:xfrm>
            <a:off x="6553200" y="6248400"/>
            <a:ext cx="1905000" cy="457200"/>
          </a:xfrm>
          <a:prstGeom prst="rect">
            <a:avLst/>
          </a:prstGeom>
          <a:noFill/>
          <a:ln w="9525">
            <a:noFill/>
            <a:miter lim="800000"/>
            <a:headEnd/>
            <a:tailEnd/>
          </a:ln>
          <a:effectLst/>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DA9794C-5FCA-4F8A-A197-A944F9A21588}" type="slidenum">
              <a:rPr lang="en-AU" altLang="tr-TR" sz="1400">
                <a:latin typeface="Century Schoolbook" panose="02040604050505020304" pitchFamily="18" charset="0"/>
              </a:rPr>
              <a:pPr algn="r"/>
              <a:t>‹#›</a:t>
            </a:fld>
            <a:endParaRPr lang="en-AU" altLang="tr-TR" sz="1400">
              <a:latin typeface="Century Schoolbook" panose="02040604050505020304" pitchFamily="18" charset="0"/>
            </a:endParaRPr>
          </a:p>
        </p:txBody>
      </p:sp>
      <p:pic>
        <p:nvPicPr>
          <p:cNvPr id="14341" name="Picture 5"/>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46" name="Rectangle 6"/>
          <p:cNvSpPr>
            <a:spLocks noChangeArrowheads="1"/>
          </p:cNvSpPr>
          <p:nvPr/>
        </p:nvSpPr>
        <p:spPr bwMode="auto">
          <a:xfrm>
            <a:off x="419100" y="428625"/>
            <a:ext cx="8316913" cy="6019800"/>
          </a:xfrm>
          <a:prstGeom prst="rect">
            <a:avLst/>
          </a:prstGeom>
          <a:gradFill rotWithShape="0">
            <a:gsLst>
              <a:gs pos="0">
                <a:srgbClr val="000066"/>
              </a:gs>
              <a:gs pos="100000">
                <a:srgbClr val="000066">
                  <a:gamma/>
                  <a:shade val="26275"/>
                  <a:invGamma/>
                </a:srgbClr>
              </a:gs>
            </a:gsLst>
            <a:path path="shape">
              <a:fillToRect l="50000" t="50000" r="50000" b="50000"/>
            </a:path>
          </a:gradFill>
          <a:ln w="9525">
            <a:noFill/>
            <a:miter lim="800000"/>
            <a:headEnd/>
            <a:tailEnd/>
          </a:ln>
          <a:effectLst/>
        </p:spPr>
        <p:txBody>
          <a:bodyPr wrap="none" anchor="ctr"/>
          <a:lstStyle/>
          <a:p>
            <a:pPr>
              <a:defRPr/>
            </a:pPr>
            <a:endParaRPr lang="tr-TR">
              <a:latin typeface="Arial" charset="0"/>
            </a:endParaRPr>
          </a:p>
        </p:txBody>
      </p:sp>
    </p:spTree>
    <p:extLst>
      <p:ext uri="{BB962C8B-B14F-4D97-AF65-F5344CB8AC3E}">
        <p14:creationId xmlns:p14="http://schemas.microsoft.com/office/powerpoint/2010/main" val="4106274026"/>
      </p:ext>
    </p:extLst>
  </p:cSld>
  <p:clrMap bg1="lt1" tx1="dk1" bg2="lt2" tx2="dk2" accent1="accent1" accent2="accent2" accent3="accent3" accent4="accent4" accent5="accent5" accent6="accent6" hlink="hlink" folHlink="folHlink"/>
  <p:sldLayoutIdLst>
    <p:sldLayoutId id="2147484856" r:id="rId1"/>
    <p:sldLayoutId id="2147484857" r:id="rId2"/>
    <p:sldLayoutId id="2147484858" r:id="rId3"/>
    <p:sldLayoutId id="2147484859" r:id="rId4"/>
    <p:sldLayoutId id="2147484860" r:id="rId5"/>
    <p:sldLayoutId id="2147484861" r:id="rId6"/>
    <p:sldLayoutId id="2147484862" r:id="rId7"/>
    <p:sldLayoutId id="2147484863" r:id="rId8"/>
    <p:sldLayoutId id="2147484864" r:id="rId9"/>
    <p:sldLayoutId id="2147484865" r:id="rId10"/>
    <p:sldLayoutId id="2147484866" r:id="rId11"/>
  </p:sldLayoutIdLst>
  <p:transition/>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p>
        </p:txBody>
      </p:sp>
      <p:sp>
        <p:nvSpPr>
          <p:cNvPr id="775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r>
              <a:rPr lang="tr-TR"/>
              <a:t>23.05.07</a:t>
            </a:r>
          </a:p>
        </p:txBody>
      </p:sp>
      <p:sp>
        <p:nvSpPr>
          <p:cNvPr id="775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tr-TR"/>
              <a:t>Prof.Dr. Ahmet SALTIK</a:t>
            </a:r>
          </a:p>
        </p:txBody>
      </p:sp>
      <p:sp>
        <p:nvSpPr>
          <p:cNvPr id="775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630CF58-2427-4923-A2E5-D0533E9CEA0C}" type="slidenum">
              <a:rPr lang="tr-TR" altLang="tr-TR"/>
              <a:pPr/>
              <a:t>‹#›</a:t>
            </a:fld>
            <a:endParaRPr lang="tr-TR" altLang="tr-TR"/>
          </a:p>
        </p:txBody>
      </p:sp>
    </p:spTree>
    <p:extLst>
      <p:ext uri="{BB962C8B-B14F-4D97-AF65-F5344CB8AC3E}">
        <p14:creationId xmlns:p14="http://schemas.microsoft.com/office/powerpoint/2010/main" val="3773829428"/>
      </p:ext>
    </p:extLst>
  </p:cSld>
  <p:clrMap bg1="lt1" tx1="dk1" bg2="lt2" tx2="dk2" accent1="accent1" accent2="accent2" accent3="accent3" accent4="accent4" accent5="accent5" accent6="accent6" hlink="hlink" folHlink="folHlink"/>
  <p:sldLayoutIdLst>
    <p:sldLayoutId id="2147484868" r:id="rId1"/>
    <p:sldLayoutId id="2147484869" r:id="rId2"/>
    <p:sldLayoutId id="2147484870" r:id="rId3"/>
    <p:sldLayoutId id="2147484871" r:id="rId4"/>
    <p:sldLayoutId id="2147484872" r:id="rId5"/>
    <p:sldLayoutId id="2147484873" r:id="rId6"/>
    <p:sldLayoutId id="2147484874" r:id="rId7"/>
    <p:sldLayoutId id="2147484875" r:id="rId8"/>
    <p:sldLayoutId id="2147484876" r:id="rId9"/>
    <p:sldLayoutId id="2147484877" r:id="rId10"/>
    <p:sldLayoutId id="2147484878"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r>
              <a:rPr lang="tr-TR"/>
              <a:t>23.05.07</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tr-TR"/>
              <a:t>Prof.Dr. Ahmet SALTIK</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F87D66-D286-4396-89D1-343C3CA73C91}" type="slidenum">
              <a:rPr lang="tr-TR" altLang="tr-TR"/>
              <a:pPr/>
              <a:t>‹#›</a:t>
            </a:fld>
            <a:endParaRPr lang="tr-TR" altLang="tr-TR"/>
          </a:p>
        </p:txBody>
      </p:sp>
    </p:spTree>
    <p:extLst>
      <p:ext uri="{BB962C8B-B14F-4D97-AF65-F5344CB8AC3E}">
        <p14:creationId xmlns:p14="http://schemas.microsoft.com/office/powerpoint/2010/main" val="1825172916"/>
      </p:ext>
    </p:extLst>
  </p:cSld>
  <p:clrMap bg1="lt1" tx1="dk1" bg2="lt2" tx2="dk2" accent1="accent1" accent2="accent2" accent3="accent3" accent4="accent4" accent5="accent5" accent6="accent6" hlink="hlink" folHlink="folHlink"/>
  <p:sldLayoutIdLst>
    <p:sldLayoutId id="2147484880" r:id="rId1"/>
    <p:sldLayoutId id="2147484881" r:id="rId2"/>
    <p:sldLayoutId id="2147484882" r:id="rId3"/>
    <p:sldLayoutId id="2147484883" r:id="rId4"/>
    <p:sldLayoutId id="2147484884" r:id="rId5"/>
    <p:sldLayoutId id="2147484885" r:id="rId6"/>
    <p:sldLayoutId id="2147484886" r:id="rId7"/>
    <p:sldLayoutId id="2147484887" r:id="rId8"/>
    <p:sldLayoutId id="2147484888" r:id="rId9"/>
    <p:sldLayoutId id="2147484889" r:id="rId10"/>
    <p:sldLayoutId id="2147484890" r:id="rId11"/>
    <p:sldLayoutId id="2147484891"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biçemi için tıklatın</a:t>
            </a:r>
          </a:p>
        </p:txBody>
      </p:sp>
      <p:sp>
        <p:nvSpPr>
          <p:cNvPr id="25603"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biçemleri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97988"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charset="0"/>
              </a:defRPr>
            </a:lvl1pPr>
          </a:lstStyle>
          <a:p>
            <a:pPr fontAlgn="base">
              <a:spcAft>
                <a:spcPct val="0"/>
              </a:spcAft>
              <a:defRPr/>
            </a:pPr>
            <a:r>
              <a:rPr lang="tr-TR" smtClean="0">
                <a:solidFill>
                  <a:srgbClr val="5E574E"/>
                </a:solidFill>
              </a:rPr>
              <a:t>16 Mayıs 2015</a:t>
            </a:r>
            <a:endParaRPr lang="tr-TR">
              <a:solidFill>
                <a:srgbClr val="5E574E"/>
              </a:solidFill>
            </a:endParaRPr>
          </a:p>
        </p:txBody>
      </p:sp>
      <p:sp>
        <p:nvSpPr>
          <p:cNvPr id="297989"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defRPr>
            </a:lvl1pPr>
          </a:lstStyle>
          <a:p>
            <a:pPr fontAlgn="base">
              <a:spcAft>
                <a:spcPct val="0"/>
              </a:spcAft>
              <a:defRPr/>
            </a:pPr>
            <a:r>
              <a:rPr lang="tr-TR" smtClean="0">
                <a:solidFill>
                  <a:srgbClr val="5E574E"/>
                </a:solidFill>
              </a:rPr>
              <a:t>www.ahmetsaltik.net</a:t>
            </a:r>
            <a:endParaRPr lang="tr-TR">
              <a:solidFill>
                <a:srgbClr val="5E574E"/>
              </a:solidFill>
            </a:endParaRPr>
          </a:p>
        </p:txBody>
      </p:sp>
      <p:sp>
        <p:nvSpPr>
          <p:cNvPr id="297990"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charset="0"/>
              </a:defRPr>
            </a:lvl1pPr>
          </a:lstStyle>
          <a:p>
            <a:pPr fontAlgn="base">
              <a:spcAft>
                <a:spcPct val="0"/>
              </a:spcAft>
              <a:defRPr/>
            </a:pPr>
            <a:fld id="{B5DCA5C5-56B1-4886-9454-9AE1149C2DDB}" type="slidenum">
              <a:rPr lang="tr-TR">
                <a:solidFill>
                  <a:srgbClr val="5E574E"/>
                </a:solidFill>
              </a:rPr>
              <a:pPr fontAlgn="base">
                <a:spcAft>
                  <a:spcPct val="0"/>
                </a:spcAft>
                <a:defRPr/>
              </a:pPr>
              <a:t>‹#›</a:t>
            </a:fld>
            <a:endParaRPr lang="tr-TR">
              <a:solidFill>
                <a:srgbClr val="5E574E"/>
              </a:solidFill>
            </a:endParaRPr>
          </a:p>
        </p:txBody>
      </p:sp>
      <p:pic>
        <p:nvPicPr>
          <p:cNvPr id="25607" name="Picture 7" descr="paint"/>
          <p:cNvPicPr>
            <a:picLocks noChangeAspect="1" noChangeArrowheads="1"/>
          </p:cNvPicPr>
          <p:nvPr/>
        </p:nvPicPr>
        <p:blipFill>
          <a:blip r:embed="rId13" cstate="email">
            <a:clrChange>
              <a:clrFrom>
                <a:srgbClr val="C0C0C0"/>
              </a:clrFrom>
              <a:clrTo>
                <a:srgbClr val="C0C0C0">
                  <a:alpha val="0"/>
                </a:srgbClr>
              </a:clrTo>
            </a:clrChange>
          </a:blip>
          <a:srcRect/>
          <a:stretch>
            <a:fillRect/>
          </a:stretch>
        </p:blipFill>
        <p:spPr bwMode="auto">
          <a:xfrm>
            <a:off x="914400" y="1314450"/>
            <a:ext cx="8229600" cy="384175"/>
          </a:xfrm>
          <a:prstGeom prst="rect">
            <a:avLst/>
          </a:prstGeom>
          <a:noFill/>
          <a:ln w="9525">
            <a:noFill/>
            <a:miter lim="800000"/>
            <a:headEnd/>
            <a:tailEnd/>
          </a:ln>
        </p:spPr>
      </p:pic>
    </p:spTree>
    <p:extLst>
      <p:ext uri="{BB962C8B-B14F-4D97-AF65-F5344CB8AC3E}">
        <p14:creationId xmlns:p14="http://schemas.microsoft.com/office/powerpoint/2010/main" val="997645085"/>
      </p:ext>
    </p:extLst>
  </p:cSld>
  <p:clrMap bg1="lt1" tx1="dk1" bg2="lt2" tx2="dk2" accent1="accent1" accent2="accent2" accent3="accent3" accent4="accent4" accent5="accent5" accent6="accent6" hlink="hlink" folHlink="folHlink"/>
  <p:sldLayoutIdLst>
    <p:sldLayoutId id="2147484893" r:id="rId1"/>
    <p:sldLayoutId id="2147484894" r:id="rId2"/>
    <p:sldLayoutId id="2147484895" r:id="rId3"/>
    <p:sldLayoutId id="2147484896" r:id="rId4"/>
    <p:sldLayoutId id="2147484897" r:id="rId5"/>
    <p:sldLayoutId id="2147484898" r:id="rId6"/>
    <p:sldLayoutId id="2147484899" r:id="rId7"/>
    <p:sldLayoutId id="2147484900" r:id="rId8"/>
    <p:sldLayoutId id="2147484901" r:id="rId9"/>
    <p:sldLayoutId id="2147484902" r:id="rId10"/>
    <p:sldLayoutId id="2147484903" r:id="rId11"/>
  </p:sldLayoutIdLst>
  <p:hf hdr="0"/>
  <p:txStyles>
    <p:titleStyle>
      <a:lvl1pPr algn="l" rtl="0" eaLnBrk="0" fontAlgn="base" hangingPunct="0">
        <a:spcBef>
          <a:spcPct val="0"/>
        </a:spcBef>
        <a:spcAft>
          <a:spcPct val="0"/>
        </a:spcAft>
        <a:defRPr kumimoji="1" sz="3900">
          <a:solidFill>
            <a:schemeClr val="tx2"/>
          </a:solidFill>
          <a:latin typeface="+mj-lt"/>
          <a:ea typeface="+mj-ea"/>
          <a:cs typeface="+mj-cs"/>
        </a:defRPr>
      </a:lvl1pPr>
      <a:lvl2pPr algn="l" rtl="0" eaLnBrk="0" fontAlgn="base" hangingPunct="0">
        <a:spcBef>
          <a:spcPct val="0"/>
        </a:spcBef>
        <a:spcAft>
          <a:spcPct val="0"/>
        </a:spcAft>
        <a:defRPr kumimoji="1" sz="3900">
          <a:solidFill>
            <a:schemeClr val="tx2"/>
          </a:solidFill>
          <a:latin typeface="Arial Black" pitchFamily="34" charset="0"/>
        </a:defRPr>
      </a:lvl2pPr>
      <a:lvl3pPr algn="l" rtl="0" eaLnBrk="0" fontAlgn="base" hangingPunct="0">
        <a:spcBef>
          <a:spcPct val="0"/>
        </a:spcBef>
        <a:spcAft>
          <a:spcPct val="0"/>
        </a:spcAft>
        <a:defRPr kumimoji="1" sz="3900">
          <a:solidFill>
            <a:schemeClr val="tx2"/>
          </a:solidFill>
          <a:latin typeface="Arial Black" pitchFamily="34" charset="0"/>
        </a:defRPr>
      </a:lvl3pPr>
      <a:lvl4pPr algn="l" rtl="0" eaLnBrk="0" fontAlgn="base" hangingPunct="0">
        <a:spcBef>
          <a:spcPct val="0"/>
        </a:spcBef>
        <a:spcAft>
          <a:spcPct val="0"/>
        </a:spcAft>
        <a:defRPr kumimoji="1" sz="3900">
          <a:solidFill>
            <a:schemeClr val="tx2"/>
          </a:solidFill>
          <a:latin typeface="Arial Black" pitchFamily="34" charset="0"/>
        </a:defRPr>
      </a:lvl4pPr>
      <a:lvl5pPr algn="l" rtl="0" eaLnBrk="0" fontAlgn="base" hangingPunct="0">
        <a:spcBef>
          <a:spcPct val="0"/>
        </a:spcBef>
        <a:spcAft>
          <a:spcPct val="0"/>
        </a:spcAft>
        <a:defRPr kumimoji="1" sz="3900">
          <a:solidFill>
            <a:schemeClr val="tx2"/>
          </a:solidFill>
          <a:latin typeface="Arial Black" pitchFamily="34" charset="0"/>
        </a:defRPr>
      </a:lvl5pPr>
      <a:lvl6pPr marL="457200" algn="l" rtl="0" fontAlgn="base">
        <a:spcBef>
          <a:spcPct val="0"/>
        </a:spcBef>
        <a:spcAft>
          <a:spcPct val="0"/>
        </a:spcAft>
        <a:defRPr kumimoji="1" sz="3900">
          <a:solidFill>
            <a:schemeClr val="tx2"/>
          </a:solidFill>
          <a:latin typeface="Arial Black" pitchFamily="34" charset="0"/>
        </a:defRPr>
      </a:lvl6pPr>
      <a:lvl7pPr marL="914400" algn="l" rtl="0" fontAlgn="base">
        <a:spcBef>
          <a:spcPct val="0"/>
        </a:spcBef>
        <a:spcAft>
          <a:spcPct val="0"/>
        </a:spcAft>
        <a:defRPr kumimoji="1" sz="3900">
          <a:solidFill>
            <a:schemeClr val="tx2"/>
          </a:solidFill>
          <a:latin typeface="Arial Black" pitchFamily="34" charset="0"/>
        </a:defRPr>
      </a:lvl7pPr>
      <a:lvl8pPr marL="1371600" algn="l" rtl="0" fontAlgn="base">
        <a:spcBef>
          <a:spcPct val="0"/>
        </a:spcBef>
        <a:spcAft>
          <a:spcPct val="0"/>
        </a:spcAft>
        <a:defRPr kumimoji="1" sz="3900">
          <a:solidFill>
            <a:schemeClr val="tx2"/>
          </a:solidFill>
          <a:latin typeface="Arial Black" pitchFamily="34" charset="0"/>
        </a:defRPr>
      </a:lvl8pPr>
      <a:lvl9pPr marL="1828800" algn="l" rtl="0" fontAlgn="base">
        <a:spcBef>
          <a:spcPct val="0"/>
        </a:spcBef>
        <a:spcAft>
          <a:spcPct val="0"/>
        </a:spcAft>
        <a:defRPr kumimoji="1" sz="39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520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43520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43520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43520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43520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43520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43520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22537"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2253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3521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fontAlgn="base">
              <a:spcBef>
                <a:spcPct val="0"/>
              </a:spcBef>
              <a:spcAft>
                <a:spcPct val="0"/>
              </a:spcAft>
              <a:defRPr/>
            </a:pPr>
            <a:fld id="{82BE8C8F-1D16-4319-9B80-1412C27490B9}" type="datetime1">
              <a:rPr lang="tr-TR">
                <a:solidFill>
                  <a:srgbClr val="000000"/>
                </a:solidFill>
              </a:rPr>
              <a:pPr fontAlgn="base">
                <a:spcBef>
                  <a:spcPct val="0"/>
                </a:spcBef>
                <a:spcAft>
                  <a:spcPct val="0"/>
                </a:spcAft>
                <a:defRPr/>
              </a:pPr>
              <a:t>26.12.2015</a:t>
            </a:fld>
            <a:endParaRPr lang="tr-TR">
              <a:solidFill>
                <a:srgbClr val="000000"/>
              </a:solidFill>
            </a:endParaRPr>
          </a:p>
        </p:txBody>
      </p:sp>
      <p:sp>
        <p:nvSpPr>
          <p:cNvPr id="43521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fontAlgn="base">
              <a:spcBef>
                <a:spcPct val="0"/>
              </a:spcBef>
              <a:spcAft>
                <a:spcPct val="0"/>
              </a:spcAft>
              <a:defRPr/>
            </a:pPr>
            <a:r>
              <a:rPr lang="tr-TR">
                <a:solidFill>
                  <a:srgbClr val="000000"/>
                </a:solidFill>
              </a:rPr>
              <a:t>Prof.Dr. Ahmet SALTIK</a:t>
            </a:r>
          </a:p>
        </p:txBody>
      </p:sp>
      <p:sp>
        <p:nvSpPr>
          <p:cNvPr id="43521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fontAlgn="base">
              <a:spcBef>
                <a:spcPct val="0"/>
              </a:spcBef>
              <a:spcAft>
                <a:spcPct val="0"/>
              </a:spcAft>
              <a:defRPr/>
            </a:pPr>
            <a:fld id="{31372332-1C05-443A-8375-9E4BD713CEDB}" type="slidenum">
              <a:rPr lang="tr-TR">
                <a:solidFill>
                  <a:srgbClr val="000000"/>
                </a:solidFill>
              </a:rPr>
              <a:pPr fontAlgn="base">
                <a:spcBef>
                  <a:spcPct val="0"/>
                </a:spcBef>
                <a:spcAft>
                  <a:spcPct val="0"/>
                </a:spcAft>
                <a:defRPr/>
              </a:pPr>
              <a:t>‹#›</a:t>
            </a:fld>
            <a:endParaRPr lang="tr-TR">
              <a:solidFill>
                <a:srgbClr val="000000"/>
              </a:solidFill>
            </a:endParaRP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7778"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31747"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31748"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587781"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fld id="{14B6613A-FFF7-4CA4-8F58-75418C45250E}" type="datetime1">
              <a:rPr lang="tr-TR">
                <a:solidFill>
                  <a:srgbClr val="000000"/>
                </a:solidFill>
              </a:rPr>
              <a:pPr fontAlgn="base">
                <a:spcBef>
                  <a:spcPct val="0"/>
                </a:spcBef>
                <a:spcAft>
                  <a:spcPct val="0"/>
                </a:spcAft>
                <a:defRPr/>
              </a:pPr>
              <a:t>26.12.2015</a:t>
            </a:fld>
            <a:endParaRPr lang="tr-TR">
              <a:solidFill>
                <a:srgbClr val="000000"/>
              </a:solidFill>
            </a:endParaRPr>
          </a:p>
        </p:txBody>
      </p:sp>
      <p:sp>
        <p:nvSpPr>
          <p:cNvPr id="587782"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r>
              <a:rPr lang="tr-TR">
                <a:solidFill>
                  <a:srgbClr val="000000"/>
                </a:solidFill>
              </a:rPr>
              <a:t>Prof.Dr. Ahmet SALTIK</a:t>
            </a:r>
          </a:p>
        </p:txBody>
      </p:sp>
      <p:sp>
        <p:nvSpPr>
          <p:cNvPr id="587783"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D22D039B-35EB-4DFF-BB13-8032FBCAE649}" type="slidenum">
              <a:rPr lang="tr-TR">
                <a:solidFill>
                  <a:srgbClr val="000000"/>
                </a:solidFill>
              </a:rPr>
              <a:pPr fontAlgn="base">
                <a:spcBef>
                  <a:spcPct val="0"/>
                </a:spcBef>
                <a:spcAft>
                  <a:spcPct val="0"/>
                </a:spcAft>
                <a:defRPr/>
              </a:pPr>
              <a:t>‹#›</a:t>
            </a:fld>
            <a:endParaRPr lang="tr-TR">
              <a:solidFill>
                <a:srgbClr val="000000"/>
              </a:solidFill>
            </a:endParaRPr>
          </a:p>
        </p:txBody>
      </p:sp>
      <p:sp>
        <p:nvSpPr>
          <p:cNvPr id="587784"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785"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nvGrpSpPr>
          <p:cNvPr id="2" name="Group 10"/>
          <p:cNvGrpSpPr>
            <a:grpSpLocks/>
          </p:cNvGrpSpPr>
          <p:nvPr/>
        </p:nvGrpSpPr>
        <p:grpSpPr bwMode="auto">
          <a:xfrm>
            <a:off x="7938" y="5540375"/>
            <a:ext cx="1784350" cy="1246188"/>
            <a:chOff x="5" y="3490"/>
            <a:chExt cx="1124" cy="785"/>
          </a:xfrm>
        </p:grpSpPr>
        <p:sp>
          <p:nvSpPr>
            <p:cNvPr id="587787"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788"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789"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790"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791"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792"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793"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794"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795"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nvGrpSpPr>
            <p:cNvPr id="3" name="Group 20"/>
            <p:cNvGrpSpPr>
              <a:grpSpLocks/>
            </p:cNvGrpSpPr>
            <p:nvPr userDrawn="1"/>
          </p:nvGrpSpPr>
          <p:grpSpPr bwMode="auto">
            <a:xfrm>
              <a:off x="5" y="3490"/>
              <a:ext cx="1124" cy="780"/>
              <a:chOff x="5" y="3490"/>
              <a:chExt cx="1124" cy="780"/>
            </a:xfrm>
          </p:grpSpPr>
          <p:grpSp>
            <p:nvGrpSpPr>
              <p:cNvPr id="4" name="Group 21"/>
              <p:cNvGrpSpPr>
                <a:grpSpLocks/>
              </p:cNvGrpSpPr>
              <p:nvPr userDrawn="1"/>
            </p:nvGrpSpPr>
            <p:grpSpPr bwMode="auto">
              <a:xfrm>
                <a:off x="499" y="3562"/>
                <a:ext cx="548" cy="708"/>
                <a:chOff x="499" y="3562"/>
                <a:chExt cx="548" cy="708"/>
              </a:xfrm>
            </p:grpSpPr>
            <p:sp>
              <p:nvSpPr>
                <p:cNvPr id="587798"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799"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800"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sp>
            <p:nvSpPr>
              <p:cNvPr id="587801"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802"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803"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nvGrpSpPr>
              <p:cNvPr id="5" name="Group 28"/>
              <p:cNvGrpSpPr>
                <a:grpSpLocks/>
              </p:cNvGrpSpPr>
              <p:nvPr userDrawn="1"/>
            </p:nvGrpSpPr>
            <p:grpSpPr bwMode="auto">
              <a:xfrm>
                <a:off x="5" y="3490"/>
                <a:ext cx="1124" cy="678"/>
                <a:chOff x="5" y="3490"/>
                <a:chExt cx="1124" cy="678"/>
              </a:xfrm>
            </p:grpSpPr>
            <p:sp>
              <p:nvSpPr>
                <p:cNvPr id="587805"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806"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807"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808"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809"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810"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811"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812"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grpSp>
      </p:grpSp>
      <p:grpSp>
        <p:nvGrpSpPr>
          <p:cNvPr id="6" name="Group 37"/>
          <p:cNvGrpSpPr>
            <a:grpSpLocks/>
          </p:cNvGrpSpPr>
          <p:nvPr/>
        </p:nvGrpSpPr>
        <p:grpSpPr bwMode="auto">
          <a:xfrm>
            <a:off x="8680450" y="2116138"/>
            <a:ext cx="385763" cy="4308475"/>
            <a:chOff x="5468" y="1333"/>
            <a:chExt cx="243" cy="2714"/>
          </a:xfrm>
        </p:grpSpPr>
        <p:sp>
          <p:nvSpPr>
            <p:cNvPr id="587814"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815"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grpSp>
        <p:nvGrpSpPr>
          <p:cNvPr id="7" name="Group 40"/>
          <p:cNvGrpSpPr>
            <a:grpSpLocks/>
          </p:cNvGrpSpPr>
          <p:nvPr/>
        </p:nvGrpSpPr>
        <p:grpSpPr bwMode="auto">
          <a:xfrm>
            <a:off x="7318375" y="90488"/>
            <a:ext cx="2133600" cy="1911350"/>
            <a:chOff x="4610" y="57"/>
            <a:chExt cx="1344" cy="1204"/>
          </a:xfrm>
        </p:grpSpPr>
        <p:grpSp>
          <p:nvGrpSpPr>
            <p:cNvPr id="8" name="Group 41"/>
            <p:cNvGrpSpPr>
              <a:grpSpLocks/>
            </p:cNvGrpSpPr>
            <p:nvPr userDrawn="1"/>
          </p:nvGrpSpPr>
          <p:grpSpPr bwMode="auto">
            <a:xfrm>
              <a:off x="4610" y="57"/>
              <a:ext cx="1344" cy="1204"/>
              <a:chOff x="4610" y="57"/>
              <a:chExt cx="1344" cy="1204"/>
            </a:xfrm>
          </p:grpSpPr>
          <p:sp>
            <p:nvSpPr>
              <p:cNvPr id="587818"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nvGrpSpPr>
              <p:cNvPr id="9" name="Group 43"/>
              <p:cNvGrpSpPr>
                <a:grpSpLocks/>
              </p:cNvGrpSpPr>
              <p:nvPr userDrawn="1"/>
            </p:nvGrpSpPr>
            <p:grpSpPr bwMode="auto">
              <a:xfrm>
                <a:off x="4610" y="57"/>
                <a:ext cx="1344" cy="985"/>
                <a:chOff x="4610" y="57"/>
                <a:chExt cx="1344" cy="985"/>
              </a:xfrm>
            </p:grpSpPr>
            <p:sp>
              <p:nvSpPr>
                <p:cNvPr id="587820"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821" name="Freeform 45"/>
                <p:cNvSpPr>
                  <a:spLocks/>
                </p:cNvSpPr>
                <p:nvPr userDrawn="1"/>
              </p:nvSpPr>
              <p:spPr bwMode="auto">
                <a:xfrm rot="-3172564">
                  <a:off x="5050" y="330"/>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822" name="Freeform 46"/>
                <p:cNvSpPr>
                  <a:spLocks/>
                </p:cNvSpPr>
                <p:nvPr userDrawn="1"/>
              </p:nvSpPr>
              <p:spPr bwMode="auto">
                <a:xfrm rot="-3172564">
                  <a:off x="4860" y="180"/>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823"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824" name="Freeform 48"/>
                <p:cNvSpPr>
                  <a:spLocks/>
                </p:cNvSpPr>
                <p:nvPr userDrawn="1"/>
              </p:nvSpPr>
              <p:spPr bwMode="auto">
                <a:xfrm rot="-3172564">
                  <a:off x="5299" y="895"/>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825" name="Freeform 49"/>
                <p:cNvSpPr>
                  <a:spLocks/>
                </p:cNvSpPr>
                <p:nvPr userDrawn="1"/>
              </p:nvSpPr>
              <p:spPr bwMode="auto">
                <a:xfrm rot="-3172564">
                  <a:off x="5253" y="804"/>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826"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sp>
              <p:nvSpPr>
                <p:cNvPr id="587827" name="Freeform 51"/>
                <p:cNvSpPr>
                  <a:spLocks/>
                </p:cNvSpPr>
                <p:nvPr userDrawn="1"/>
              </p:nvSpPr>
              <p:spPr bwMode="auto">
                <a:xfrm rot="-3172564">
                  <a:off x="4949" y="140"/>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fontAlgn="base">
                    <a:spcBef>
                      <a:spcPct val="0"/>
                    </a:spcBef>
                    <a:spcAft>
                      <a:spcPct val="0"/>
                    </a:spcAft>
                    <a:defRPr/>
                  </a:pPr>
                  <a:endParaRPr lang="tr-TR">
                    <a:solidFill>
                      <a:srgbClr val="000000"/>
                    </a:solidFill>
                    <a:latin typeface="Arial" charset="0"/>
                  </a:endParaRPr>
                </a:p>
              </p:txBody>
            </p:sp>
          </p:grpSp>
        </p:grpSp>
        <p:sp>
          <p:nvSpPr>
            <p:cNvPr id="58782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fontAlgn="base">
                <a:spcBef>
                  <a:spcPct val="0"/>
                </a:spcBef>
                <a:spcAft>
                  <a:spcPct val="0"/>
                </a:spcAft>
                <a:defRPr/>
              </a:pPr>
              <a:endParaRPr lang="tr-TR">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hdr="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Click to edit Master title style</a:t>
            </a:r>
          </a:p>
        </p:txBody>
      </p:sp>
      <p:sp>
        <p:nvSpPr>
          <p:cNvPr id="46899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4689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defRPr/>
            </a:pPr>
            <a:fld id="{04492480-77D6-47BA-B831-B3B016E19E99}" type="datetime1">
              <a:rPr lang="tr-TR">
                <a:solidFill>
                  <a:srgbClr val="FFFFFF"/>
                </a:solidFill>
              </a:rPr>
              <a:pPr fontAlgn="base">
                <a:spcBef>
                  <a:spcPct val="0"/>
                </a:spcBef>
                <a:spcAft>
                  <a:spcPct val="0"/>
                </a:spcAft>
                <a:defRPr/>
              </a:pPr>
              <a:t>26.12.2015</a:t>
            </a:fld>
            <a:endParaRPr lang="tr-TR">
              <a:solidFill>
                <a:srgbClr val="FFFFFF"/>
              </a:solidFill>
            </a:endParaRPr>
          </a:p>
        </p:txBody>
      </p:sp>
      <p:sp>
        <p:nvSpPr>
          <p:cNvPr id="4689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defRPr/>
            </a:pPr>
            <a:r>
              <a:rPr lang="tr-TR">
                <a:solidFill>
                  <a:srgbClr val="FFFFFF"/>
                </a:solidFill>
              </a:rPr>
              <a:t>Prof.Dr. Ahmet SALTIK</a:t>
            </a:r>
          </a:p>
        </p:txBody>
      </p:sp>
      <p:sp>
        <p:nvSpPr>
          <p:cNvPr id="4689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defRPr/>
            </a:pPr>
            <a:fld id="{54A60EB4-E236-4F13-8B93-F70137C6D66F}" type="slidenum">
              <a:rPr lang="tr-TR">
                <a:solidFill>
                  <a:srgbClr val="FFFFFF"/>
                </a:solidFill>
              </a:rPr>
              <a:pPr fontAlgn="base">
                <a:spcBef>
                  <a:spcPct val="0"/>
                </a:spcBef>
                <a:spcAft>
                  <a:spcPct val="0"/>
                </a:spcAft>
                <a:defRPr/>
              </a:pPr>
              <a:t>‹#›</a:t>
            </a:fld>
            <a:endParaRPr lang="tr-TR">
              <a:solidFill>
                <a:srgbClr val="FFFFFF"/>
              </a:solidFill>
            </a:endParaRPr>
          </a:p>
        </p:txBody>
      </p:sp>
    </p:spTree>
  </p:cSld>
  <p:clrMap bg1="dk2" tx1="lt1" bg2="dk1"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hf hd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1741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1741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1741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1741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1741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1741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1127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1127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741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fontAlgn="base">
              <a:spcBef>
                <a:spcPct val="0"/>
              </a:spcBef>
              <a:spcAft>
                <a:spcPct val="0"/>
              </a:spcAft>
              <a:defRPr/>
            </a:pPr>
            <a:fld id="{C4B64135-F9C0-4276-A777-543CC576D15E}" type="datetime1">
              <a:rPr lang="tr-TR">
                <a:solidFill>
                  <a:srgbClr val="000000"/>
                </a:solidFill>
              </a:rPr>
              <a:pPr fontAlgn="base">
                <a:spcBef>
                  <a:spcPct val="0"/>
                </a:spcBef>
                <a:spcAft>
                  <a:spcPct val="0"/>
                </a:spcAft>
                <a:defRPr/>
              </a:pPr>
              <a:t>26.12.2015</a:t>
            </a:fld>
            <a:endParaRPr lang="tr-TR">
              <a:solidFill>
                <a:srgbClr val="000000"/>
              </a:solidFill>
            </a:endParaRPr>
          </a:p>
        </p:txBody>
      </p:sp>
      <p:sp>
        <p:nvSpPr>
          <p:cNvPr id="1742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fontAlgn="base">
              <a:spcBef>
                <a:spcPct val="0"/>
              </a:spcBef>
              <a:spcAft>
                <a:spcPct val="0"/>
              </a:spcAft>
              <a:defRPr/>
            </a:pPr>
            <a:r>
              <a:rPr lang="tr-TR">
                <a:solidFill>
                  <a:srgbClr val="000000"/>
                </a:solidFill>
              </a:rPr>
              <a:t>Prof.Dr. Ahmet SALTIK</a:t>
            </a:r>
          </a:p>
        </p:txBody>
      </p:sp>
      <p:sp>
        <p:nvSpPr>
          <p:cNvPr id="1742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fontAlgn="base">
              <a:spcBef>
                <a:spcPct val="0"/>
              </a:spcBef>
              <a:spcAft>
                <a:spcPct val="0"/>
              </a:spcAft>
              <a:defRPr/>
            </a:pPr>
            <a:fld id="{D31AA18C-52FF-4409-817E-B68CC5464F1B}" type="slidenum">
              <a:rPr lang="tr-TR">
                <a:solidFill>
                  <a:srgbClr val="000000"/>
                </a:solidFill>
              </a:rPr>
              <a:pPr fontAlgn="base">
                <a:spcBef>
                  <a:spcPct val="0"/>
                </a:spcBef>
                <a:spcAft>
                  <a:spcPct val="0"/>
                </a:spcAft>
                <a:defRPr/>
              </a:pPr>
              <a:t>‹#›</a:t>
            </a:fld>
            <a:endParaRPr lang="tr-TR">
              <a:solidFill>
                <a:srgbClr val="000000"/>
              </a:solidFill>
            </a:endParaRPr>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Click to edit Master title style</a:t>
            </a:r>
          </a:p>
        </p:txBody>
      </p:sp>
      <p:sp>
        <p:nvSpPr>
          <p:cNvPr id="46899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4689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defRPr/>
            </a:pPr>
            <a:fld id="{04492480-77D6-47BA-B831-B3B016E19E99}" type="datetime1">
              <a:rPr lang="tr-TR">
                <a:solidFill>
                  <a:srgbClr val="FFFFFF"/>
                </a:solidFill>
              </a:rPr>
              <a:pPr fontAlgn="base">
                <a:spcBef>
                  <a:spcPct val="0"/>
                </a:spcBef>
                <a:spcAft>
                  <a:spcPct val="0"/>
                </a:spcAft>
                <a:defRPr/>
              </a:pPr>
              <a:t>26.12.2015</a:t>
            </a:fld>
            <a:endParaRPr lang="tr-TR">
              <a:solidFill>
                <a:srgbClr val="FFFFFF"/>
              </a:solidFill>
            </a:endParaRPr>
          </a:p>
        </p:txBody>
      </p:sp>
      <p:sp>
        <p:nvSpPr>
          <p:cNvPr id="4689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defRPr/>
            </a:pPr>
            <a:r>
              <a:rPr lang="tr-TR">
                <a:solidFill>
                  <a:srgbClr val="FFFFFF"/>
                </a:solidFill>
              </a:rPr>
              <a:t>Prof.Dr. Ahmet SALTIK</a:t>
            </a:r>
          </a:p>
        </p:txBody>
      </p:sp>
      <p:sp>
        <p:nvSpPr>
          <p:cNvPr id="4689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defRPr/>
            </a:pPr>
            <a:fld id="{54A60EB4-E236-4F13-8B93-F70137C6D66F}" type="slidenum">
              <a:rPr lang="tr-TR">
                <a:solidFill>
                  <a:srgbClr val="FFFFFF"/>
                </a:solidFill>
              </a:rPr>
              <a:pPr fontAlgn="base">
                <a:spcBef>
                  <a:spcPct val="0"/>
                </a:spcBef>
                <a:spcAft>
                  <a:spcPct val="0"/>
                </a:spcAft>
                <a:defRPr/>
              </a:pPr>
              <a:t>‹#›</a:t>
            </a:fld>
            <a:endParaRPr lang="tr-TR">
              <a:solidFill>
                <a:srgbClr val="FFFFFF"/>
              </a:solidFill>
            </a:endParaRPr>
          </a:p>
        </p:txBody>
      </p:sp>
    </p:spTree>
  </p:cSld>
  <p:clrMap bg1="dk2" tx1="lt1" bg2="dk1" tx2="lt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hf hd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Click to edit Master title style</a:t>
            </a:r>
          </a:p>
        </p:txBody>
      </p:sp>
      <p:sp>
        <p:nvSpPr>
          <p:cNvPr id="46899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4689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defRPr/>
            </a:pPr>
            <a:fld id="{04492480-77D6-47BA-B831-B3B016E19E99}" type="datetime1">
              <a:rPr lang="tr-TR">
                <a:solidFill>
                  <a:srgbClr val="FFFFFF"/>
                </a:solidFill>
              </a:rPr>
              <a:pPr fontAlgn="base">
                <a:spcBef>
                  <a:spcPct val="0"/>
                </a:spcBef>
                <a:spcAft>
                  <a:spcPct val="0"/>
                </a:spcAft>
                <a:defRPr/>
              </a:pPr>
              <a:t>26.12.2015</a:t>
            </a:fld>
            <a:endParaRPr lang="tr-TR">
              <a:solidFill>
                <a:srgbClr val="FFFFFF"/>
              </a:solidFill>
            </a:endParaRPr>
          </a:p>
        </p:txBody>
      </p:sp>
      <p:sp>
        <p:nvSpPr>
          <p:cNvPr id="4689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defRPr/>
            </a:pPr>
            <a:r>
              <a:rPr lang="tr-TR">
                <a:solidFill>
                  <a:srgbClr val="FFFFFF"/>
                </a:solidFill>
              </a:rPr>
              <a:t>Prof.Dr. Ahmet SALTIK</a:t>
            </a:r>
          </a:p>
        </p:txBody>
      </p:sp>
      <p:sp>
        <p:nvSpPr>
          <p:cNvPr id="4689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defRPr/>
            </a:pPr>
            <a:fld id="{54A60EB4-E236-4F13-8B93-F70137C6D66F}" type="slidenum">
              <a:rPr lang="tr-TR">
                <a:solidFill>
                  <a:srgbClr val="FFFFFF"/>
                </a:solidFill>
              </a:rPr>
              <a:pPr fontAlgn="base">
                <a:spcBef>
                  <a:spcPct val="0"/>
                </a:spcBef>
                <a:spcAft>
                  <a:spcPct val="0"/>
                </a:spcAft>
                <a:defRPr/>
              </a:pPr>
              <a:t>‹#›</a:t>
            </a:fld>
            <a:endParaRPr lang="tr-TR">
              <a:solidFill>
                <a:srgbClr val="FFFFFF"/>
              </a:solidFill>
            </a:endParaRPr>
          </a:p>
        </p:txBody>
      </p:sp>
    </p:spTree>
  </p:cSld>
  <p:clrMap bg1="dk2" tx1="lt1" bg2="dk1" tx2="lt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hf hd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0.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8.xml"/></Relationships>
</file>

<file path=ppt/slides/_rels/slide100.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98.png"/><Relationship Id="rId26" Type="http://schemas.openxmlformats.org/officeDocument/2006/relationships/image" Target="../media/image106.png"/><Relationship Id="rId3" Type="http://schemas.openxmlformats.org/officeDocument/2006/relationships/image" Target="../media/image83.gif"/><Relationship Id="rId21" Type="http://schemas.openxmlformats.org/officeDocument/2006/relationships/image" Target="../media/image101.png"/><Relationship Id="rId34" Type="http://schemas.openxmlformats.org/officeDocument/2006/relationships/image" Target="../media/image114.png"/><Relationship Id="rId7" Type="http://schemas.openxmlformats.org/officeDocument/2006/relationships/image" Target="../media/image87.png"/><Relationship Id="rId12" Type="http://schemas.openxmlformats.org/officeDocument/2006/relationships/image" Target="../media/image92.png"/><Relationship Id="rId17" Type="http://schemas.openxmlformats.org/officeDocument/2006/relationships/image" Target="../media/image97.png"/><Relationship Id="rId25" Type="http://schemas.openxmlformats.org/officeDocument/2006/relationships/image" Target="../media/image105.png"/><Relationship Id="rId33" Type="http://schemas.openxmlformats.org/officeDocument/2006/relationships/image" Target="../media/image113.png"/><Relationship Id="rId38" Type="http://schemas.openxmlformats.org/officeDocument/2006/relationships/image" Target="../media/image118.png"/><Relationship Id="rId2" Type="http://schemas.openxmlformats.org/officeDocument/2006/relationships/image" Target="../media/image82.gif"/><Relationship Id="rId16" Type="http://schemas.openxmlformats.org/officeDocument/2006/relationships/image" Target="../media/image96.png"/><Relationship Id="rId20" Type="http://schemas.openxmlformats.org/officeDocument/2006/relationships/image" Target="../media/image100.png"/><Relationship Id="rId29" Type="http://schemas.openxmlformats.org/officeDocument/2006/relationships/image" Target="../media/image109.png"/><Relationship Id="rId1" Type="http://schemas.openxmlformats.org/officeDocument/2006/relationships/slideLayout" Target="../slideLayouts/slideLayout29.xml"/><Relationship Id="rId6" Type="http://schemas.openxmlformats.org/officeDocument/2006/relationships/image" Target="../media/image86.png"/><Relationship Id="rId11" Type="http://schemas.openxmlformats.org/officeDocument/2006/relationships/image" Target="../media/image91.png"/><Relationship Id="rId24" Type="http://schemas.openxmlformats.org/officeDocument/2006/relationships/image" Target="../media/image104.png"/><Relationship Id="rId32" Type="http://schemas.openxmlformats.org/officeDocument/2006/relationships/image" Target="../media/image112.png"/><Relationship Id="rId37" Type="http://schemas.openxmlformats.org/officeDocument/2006/relationships/image" Target="../media/image117.png"/><Relationship Id="rId5" Type="http://schemas.openxmlformats.org/officeDocument/2006/relationships/image" Target="../media/image85.png"/><Relationship Id="rId15" Type="http://schemas.openxmlformats.org/officeDocument/2006/relationships/image" Target="../media/image95.png"/><Relationship Id="rId23" Type="http://schemas.openxmlformats.org/officeDocument/2006/relationships/image" Target="../media/image103.png"/><Relationship Id="rId28" Type="http://schemas.openxmlformats.org/officeDocument/2006/relationships/image" Target="../media/image108.png"/><Relationship Id="rId36" Type="http://schemas.openxmlformats.org/officeDocument/2006/relationships/image" Target="../media/image116.png"/><Relationship Id="rId10" Type="http://schemas.openxmlformats.org/officeDocument/2006/relationships/image" Target="../media/image90.png"/><Relationship Id="rId19" Type="http://schemas.openxmlformats.org/officeDocument/2006/relationships/image" Target="../media/image99.png"/><Relationship Id="rId31" Type="http://schemas.openxmlformats.org/officeDocument/2006/relationships/image" Target="../media/image111.png"/><Relationship Id="rId4" Type="http://schemas.openxmlformats.org/officeDocument/2006/relationships/image" Target="../media/image84.jpeg"/><Relationship Id="rId9" Type="http://schemas.openxmlformats.org/officeDocument/2006/relationships/image" Target="../media/image89.png"/><Relationship Id="rId14" Type="http://schemas.openxmlformats.org/officeDocument/2006/relationships/image" Target="../media/image94.png"/><Relationship Id="rId22" Type="http://schemas.openxmlformats.org/officeDocument/2006/relationships/image" Target="../media/image102.png"/><Relationship Id="rId27" Type="http://schemas.openxmlformats.org/officeDocument/2006/relationships/image" Target="../media/image107.png"/><Relationship Id="rId30" Type="http://schemas.openxmlformats.org/officeDocument/2006/relationships/image" Target="../media/image110.png"/><Relationship Id="rId35" Type="http://schemas.openxmlformats.org/officeDocument/2006/relationships/image" Target="../media/image115.png"/></Relationships>
</file>

<file path=ppt/slides/_rels/slide101.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png"/><Relationship Id="rId1" Type="http://schemas.openxmlformats.org/officeDocument/2006/relationships/slideLayout" Target="../slideLayouts/slideLayout26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2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28.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8.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40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74.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3.xml.rels><?xml version="1.0" encoding="UTF-8" standalone="yes"?>
<Relationships xmlns="http://schemas.openxmlformats.org/package/2006/relationships"><Relationship Id="rId3" Type="http://schemas.openxmlformats.org/officeDocument/2006/relationships/hyperlink" Target="mailto:profsaltik@gmail.com" TargetMode="External"/><Relationship Id="rId2" Type="http://schemas.openxmlformats.org/officeDocument/2006/relationships/hyperlink" Target="http://www.ahmetsaltik.ne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7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3.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79.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74.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79.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06.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79.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79.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79.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79.xml"/><Relationship Id="rId1" Type="http://schemas.openxmlformats.org/officeDocument/2006/relationships/vmlDrawing" Target="../drawings/vmlDrawing2.vml"/><Relationship Id="rId6" Type="http://schemas.openxmlformats.org/officeDocument/2006/relationships/image" Target="../media/image37.png"/><Relationship Id="rId5" Type="http://schemas.openxmlformats.org/officeDocument/2006/relationships/oleObject" Target="../embeddings/oleObject3.bin"/><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7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7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6.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79.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79.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79.xml"/><Relationship Id="rId1" Type="http://schemas.openxmlformats.org/officeDocument/2006/relationships/vmlDrawing" Target="../drawings/vmlDrawing3.vml"/><Relationship Id="rId4" Type="http://schemas.openxmlformats.org/officeDocument/2006/relationships/image" Target="../media/image44.png"/></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9.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79.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0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79.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234.xml"/><Relationship Id="rId4" Type="http://schemas.openxmlformats.org/officeDocument/2006/relationships/image" Target="../media/image49.gif"/></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79.xml"/></Relationships>
</file>

<file path=ppt/slides/_rels/slide7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7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6.xml"/></Relationships>
</file>

<file path=ppt/slides/_rels/slide7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16.xml"/></Relationships>
</file>

<file path=ppt/slides/_rels/slide7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79.xml"/></Relationships>
</file>

<file path=ppt/slides/_rels/slide76.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333.xml"/></Relationships>
</file>

<file path=ppt/slides/_rels/slide7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xml"/><Relationship Id="rId1" Type="http://schemas.openxmlformats.org/officeDocument/2006/relationships/slideLayout" Target="../slideLayouts/slideLayout279.xml"/></Relationships>
</file>

<file path=ppt/slides/_rels/slide7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7.xml"/></Relationships>
</file>

<file path=ppt/slides/_rels/slide7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9.xml"/></Relationships>
</file>

<file path=ppt/slides/_rels/slide8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63.xml"/></Relationships>
</file>

<file path=ppt/slides/_rels/slide8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7.xml"/></Relationships>
</file>

<file path=ppt/slides/_rels/slide8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39.xml"/></Relationships>
</file>

<file path=ppt/slides/_rels/slide8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3.xml"/></Relationships>
</file>

<file path=ppt/slides/_rels/slide8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9.xml"/></Relationships>
</file>

<file path=ppt/slides/_rels/slide8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50.xml"/></Relationships>
</file>

<file path=ppt/slides/_rels/slide8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93.xml"/></Relationships>
</file>

<file path=ppt/slides/_rels/slide8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yasam.tr.msn.com/" TargetMode="External"/><Relationship Id="rId1" Type="http://schemas.openxmlformats.org/officeDocument/2006/relationships/slideLayout" Target="../slideLayouts/slideLayout25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8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79.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image" Target="../media/image17.png"/></Relationships>
</file>

<file path=ppt/slides/_rels/slide9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107.xml"/></Relationships>
</file>

<file path=ppt/slides/_rels/slide9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18.xml"/></Relationships>
</file>

<file path=ppt/slides/_rels/slide9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53.xml"/></Relationships>
</file>

<file path=ppt/slides/_rels/slide9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59.xml"/></Relationships>
</file>

<file path=ppt/slides/_rels/slide9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53.xml"/></Relationships>
</file>

<file path=ppt/slides/_rels/slide9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9.xml"/><Relationship Id="rId1" Type="http://schemas.openxmlformats.org/officeDocument/2006/relationships/slideLayout" Target="../slideLayouts/slideLayout382.xml"/><Relationship Id="rId4" Type="http://schemas.openxmlformats.org/officeDocument/2006/relationships/image" Target="../media/image76.jpeg"/></Relationships>
</file>

<file path=ppt/slides/_rels/slide97.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10.xml"/><Relationship Id="rId1" Type="http://schemas.openxmlformats.org/officeDocument/2006/relationships/slideLayout" Target="../slideLayouts/slideLayout141.xml"/><Relationship Id="rId4" Type="http://schemas.openxmlformats.org/officeDocument/2006/relationships/image" Target="../media/image78.jpeg"/></Relationships>
</file>

<file path=ppt/slides/_rels/slide9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hyperlink" Target="http://ahmetsaltik.net/arsiv/2015/10/Levent_KIRCA_oldu_12.10.20151.jpg" TargetMode="External"/><Relationship Id="rId1" Type="http://schemas.openxmlformats.org/officeDocument/2006/relationships/slideLayout" Target="../slideLayouts/slideLayout263.xml"/><Relationship Id="rId4" Type="http://schemas.openxmlformats.org/officeDocument/2006/relationships/image" Target="../media/image80.jpeg"/></Relationships>
</file>

<file path=ppt/slides/_rels/slide9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1.xml"/><Relationship Id="rId1" Type="http://schemas.openxmlformats.org/officeDocument/2006/relationships/slideLayout" Target="../slideLayouts/slideLayout3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tr-TR">
                <a:solidFill>
                  <a:prstClr val="black">
                    <a:tint val="75000"/>
                  </a:prstClr>
                </a:solidFill>
              </a:rPr>
              <a:t>02.06.07</a:t>
            </a:r>
          </a:p>
        </p:txBody>
      </p:sp>
      <p:sp>
        <p:nvSpPr>
          <p:cNvPr id="5" name="Footer Placeholder 2"/>
          <p:cNvSpPr>
            <a:spLocks noGrp="1"/>
          </p:cNvSpPr>
          <p:nvPr>
            <p:ph type="ftr" sz="quarter" idx="11"/>
          </p:nvPr>
        </p:nvSpPr>
        <p:spPr/>
        <p:txBody>
          <a:bodyPr/>
          <a:lstStyle/>
          <a:p>
            <a:pPr>
              <a:defRPr/>
            </a:pPr>
            <a:r>
              <a:rPr lang="tr-TR">
                <a:solidFill>
                  <a:prstClr val="black">
                    <a:tint val="75000"/>
                  </a:prstClr>
                </a:solidFill>
              </a:rPr>
              <a:t>Prof. A. SALTIK-İTÜ Evi</a:t>
            </a:r>
          </a:p>
        </p:txBody>
      </p:sp>
      <p:sp>
        <p:nvSpPr>
          <p:cNvPr id="6" name="Slide Number Placeholder 3"/>
          <p:cNvSpPr>
            <a:spLocks noGrp="1"/>
          </p:cNvSpPr>
          <p:nvPr>
            <p:ph type="sldNum" sz="quarter" idx="12"/>
          </p:nvPr>
        </p:nvSpPr>
        <p:spPr/>
        <p:txBody>
          <a:bodyPr/>
          <a:lstStyle/>
          <a:p>
            <a:pPr>
              <a:defRPr/>
            </a:pPr>
            <a:fld id="{AA838B34-B9F8-427A-B9E0-6525F13EEC05}" type="slidenum">
              <a:rPr lang="tr-TR">
                <a:solidFill>
                  <a:prstClr val="black">
                    <a:tint val="75000"/>
                  </a:prstClr>
                </a:solidFill>
              </a:rPr>
              <a:pPr>
                <a:defRPr/>
              </a:pPr>
              <a:t>1</a:t>
            </a:fld>
            <a:endParaRPr lang="tr-TR">
              <a:solidFill>
                <a:prstClr val="black">
                  <a:tint val="75000"/>
                </a:prstClr>
              </a:solidFill>
            </a:endParaRPr>
          </a:p>
        </p:txBody>
      </p:sp>
      <p:pic>
        <p:nvPicPr>
          <p:cNvPr id="107525" name="Picture 2" descr="malu orkide"/>
          <p:cNvPicPr>
            <a:picLocks noChangeAspect="1" noChangeArrowheads="1"/>
          </p:cNvPicPr>
          <p:nvPr/>
        </p:nvPicPr>
        <p:blipFill>
          <a:blip r:embed="rId2" cstate="email"/>
          <a:srcRect/>
          <a:stretch>
            <a:fillRect/>
          </a:stretch>
        </p:blipFill>
        <p:spPr bwMode="auto">
          <a:xfrm>
            <a:off x="36512" y="0"/>
            <a:ext cx="9144000" cy="6858000"/>
          </a:xfrm>
          <a:prstGeom prst="rect">
            <a:avLst/>
          </a:prstGeom>
          <a:noFill/>
          <a:ln w="9525">
            <a:noFill/>
            <a:miter lim="800000"/>
            <a:headEnd/>
            <a:tailEnd/>
          </a:ln>
        </p:spPr>
      </p:pic>
      <p:sp>
        <p:nvSpPr>
          <p:cNvPr id="372739" name="WordArt 3"/>
          <p:cNvSpPr>
            <a:spLocks noChangeArrowheads="1" noChangeShapeType="1" noTextEdit="1"/>
          </p:cNvSpPr>
          <p:nvPr/>
        </p:nvSpPr>
        <p:spPr bwMode="auto">
          <a:xfrm>
            <a:off x="1115616" y="4797152"/>
            <a:ext cx="7848872" cy="180049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tr-TR" sz="3600" kern="10" dirty="0">
                <a:ln w="12700">
                  <a:solidFill>
                    <a:srgbClr val="FF9900"/>
                  </a:solidFill>
                  <a:round/>
                  <a:headEnd/>
                  <a:tailEnd/>
                </a:ln>
                <a:gradFill rotWithShape="1">
                  <a:gsLst>
                    <a:gs pos="0">
                      <a:srgbClr val="156B13"/>
                    </a:gs>
                    <a:gs pos="25000">
                      <a:srgbClr val="9CB86E"/>
                    </a:gs>
                    <a:gs pos="50000">
                      <a:srgbClr val="DDEBCF"/>
                    </a:gs>
                    <a:gs pos="75000">
                      <a:srgbClr val="9CB86E"/>
                    </a:gs>
                    <a:gs pos="100000">
                      <a:srgbClr val="156B13"/>
                    </a:gs>
                  </a:gsLst>
                  <a:lin ang="0" scaled="1"/>
                </a:gradFill>
                <a:effectLst>
                  <a:outerShdw dist="35921" dir="2700000" sy="50000" kx="2115830" algn="bl" rotWithShape="0">
                    <a:srgbClr val="C0C0C0"/>
                  </a:outerShdw>
                </a:effectLst>
                <a:latin typeface="Arial Black"/>
                <a:cs typeface="Arial" pitchFamily="34" charset="0"/>
              </a:rPr>
              <a:t>HOŞGELDİNİZ</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72739"/>
                                        </p:tgtEl>
                                        <p:attrNameLst>
                                          <p:attrName>style.visibility</p:attrName>
                                        </p:attrNameLst>
                                      </p:cBhvr>
                                      <p:to>
                                        <p:strVal val="visible"/>
                                      </p:to>
                                    </p:set>
                                    <p:anim calcmode="lin" valueType="num">
                                      <p:cBhvr>
                                        <p:cTn id="7" dur="1000" fill="hold"/>
                                        <p:tgtEl>
                                          <p:spTgt spid="372739"/>
                                        </p:tgtEl>
                                        <p:attrNameLst>
                                          <p:attrName>ppt_w</p:attrName>
                                        </p:attrNameLst>
                                      </p:cBhvr>
                                      <p:tavLst>
                                        <p:tav tm="0">
                                          <p:val>
                                            <p:fltVal val="0"/>
                                          </p:val>
                                        </p:tav>
                                        <p:tav tm="100000">
                                          <p:val>
                                            <p:strVal val="#ppt_w"/>
                                          </p:val>
                                        </p:tav>
                                      </p:tavLst>
                                    </p:anim>
                                    <p:anim calcmode="lin" valueType="num">
                                      <p:cBhvr>
                                        <p:cTn id="8" dur="1000" fill="hold"/>
                                        <p:tgtEl>
                                          <p:spTgt spid="372739"/>
                                        </p:tgtEl>
                                        <p:attrNameLst>
                                          <p:attrName>ppt_h</p:attrName>
                                        </p:attrNameLst>
                                      </p:cBhvr>
                                      <p:tavLst>
                                        <p:tav tm="0">
                                          <p:val>
                                            <p:fltVal val="0"/>
                                          </p:val>
                                        </p:tav>
                                        <p:tav tm="100000">
                                          <p:val>
                                            <p:strVal val="#ppt_h"/>
                                          </p:val>
                                        </p:tav>
                                      </p:tavLst>
                                    </p:anim>
                                    <p:anim calcmode="lin" valueType="num">
                                      <p:cBhvr>
                                        <p:cTn id="9" dur="1000" fill="hold"/>
                                        <p:tgtEl>
                                          <p:spTgt spid="37273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27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2"/>
          <p:cNvGrpSpPr>
            <a:grpSpLocks/>
          </p:cNvGrpSpPr>
          <p:nvPr/>
        </p:nvGrpSpPr>
        <p:grpSpPr bwMode="auto">
          <a:xfrm>
            <a:off x="381000" y="457200"/>
            <a:ext cx="8382000" cy="6019800"/>
            <a:chOff x="240" y="288"/>
            <a:chExt cx="5280" cy="3792"/>
          </a:xfrm>
        </p:grpSpPr>
        <p:grpSp>
          <p:nvGrpSpPr>
            <p:cNvPr id="84995" name="Group 3"/>
            <p:cNvGrpSpPr>
              <a:grpSpLocks/>
            </p:cNvGrpSpPr>
            <p:nvPr/>
          </p:nvGrpSpPr>
          <p:grpSpPr bwMode="auto">
            <a:xfrm>
              <a:off x="240" y="288"/>
              <a:ext cx="5280" cy="3792"/>
              <a:chOff x="240" y="288"/>
              <a:chExt cx="5280" cy="3792"/>
            </a:xfrm>
          </p:grpSpPr>
          <p:pic>
            <p:nvPicPr>
              <p:cNvPr id="84996" name="Picture 4">
                <a:hlinkClick r:id="" action="ppaction://hlinkshowjump?jump=endshow"/>
              </p:cNvPr>
              <p:cNvPicPr>
                <a:picLocks noChangeArrowheads="1"/>
              </p:cNvPicPr>
              <p:nvPr/>
            </p:nvPicPr>
            <p:blipFill>
              <a:blip r:embed="rId2" cstate="email">
                <a:extLst>
                  <a:ext uri="{28A0092B-C50C-407E-A947-70E740481C1C}">
                    <a14:useLocalDpi xmlns:a14="http://schemas.microsoft.com/office/drawing/2010/main"/>
                  </a:ext>
                </a:extLst>
              </a:blip>
              <a:srcRect l="2942" r="2942" b="9135"/>
              <a:stretch>
                <a:fillRect/>
              </a:stretch>
            </p:blipFill>
            <p:spPr bwMode="auto">
              <a:xfrm>
                <a:off x="240" y="288"/>
                <a:ext cx="5280" cy="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30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7" name="Rectangle 5"/>
              <p:cNvSpPr>
                <a:spLocks noChangeArrowheads="1"/>
              </p:cNvSpPr>
              <p:nvPr/>
            </p:nvSpPr>
            <p:spPr bwMode="auto">
              <a:xfrm>
                <a:off x="2736" y="3408"/>
                <a:ext cx="2612" cy="576"/>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730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tr-TR" altLang="tr-TR" sz="5400" b="1" i="1" u="none" strike="noStrike" kern="0" cap="none" spc="0" normalizeH="0" baseline="0" noProof="0">
                  <a:ln>
                    <a:noFill/>
                  </a:ln>
                  <a:solidFill>
                    <a:srgbClr val="FFFF00"/>
                  </a:solidFill>
                  <a:effectLst>
                    <a:outerShdw blurRad="38100" dist="38100" dir="2700000" algn="tl">
                      <a:srgbClr val="C0C0C0"/>
                    </a:outerShdw>
                  </a:effectLst>
                  <a:uLnTx/>
                  <a:uFillTx/>
                </a:endParaRPr>
              </a:p>
            </p:txBody>
          </p:sp>
        </p:grpSp>
        <p:grpSp>
          <p:nvGrpSpPr>
            <p:cNvPr id="84998" name="Group 6"/>
            <p:cNvGrpSpPr>
              <a:grpSpLocks/>
            </p:cNvGrpSpPr>
            <p:nvPr/>
          </p:nvGrpSpPr>
          <p:grpSpPr bwMode="auto">
            <a:xfrm>
              <a:off x="2544" y="3408"/>
              <a:ext cx="2810" cy="579"/>
              <a:chOff x="4752" y="3741"/>
              <a:chExt cx="2810" cy="579"/>
            </a:xfrm>
          </p:grpSpPr>
          <p:grpSp>
            <p:nvGrpSpPr>
              <p:cNvPr id="84999" name="Group 7"/>
              <p:cNvGrpSpPr>
                <a:grpSpLocks/>
              </p:cNvGrpSpPr>
              <p:nvPr/>
            </p:nvGrpSpPr>
            <p:grpSpPr bwMode="auto">
              <a:xfrm>
                <a:off x="4752" y="3741"/>
                <a:ext cx="2810" cy="579"/>
                <a:chOff x="2784" y="3357"/>
                <a:chExt cx="2592" cy="579"/>
              </a:xfrm>
            </p:grpSpPr>
            <p:sp>
              <p:nvSpPr>
                <p:cNvPr id="85000" name="Text Box 8"/>
                <p:cNvSpPr txBox="1">
                  <a:spLocks noChangeArrowheads="1"/>
                </p:cNvSpPr>
                <p:nvPr/>
              </p:nvSpPr>
              <p:spPr bwMode="auto">
                <a:xfrm>
                  <a:off x="2784" y="3357"/>
                  <a:ext cx="2409" cy="576"/>
                </a:xfrm>
                <a:prstGeom prst="rect">
                  <a:avLst/>
                </a:prstGeom>
                <a:gradFill rotWithShape="0">
                  <a:gsLst>
                    <a:gs pos="0">
                      <a:schemeClr val="tx1"/>
                    </a:gs>
                    <a:gs pos="50000">
                      <a:srgbClr val="FF0000"/>
                    </a:gs>
                    <a:gs pos="100000">
                      <a:schemeClr val="tx1"/>
                    </a:gs>
                  </a:gsLst>
                  <a:lin ang="5400000" scaled="1"/>
                </a:gradFill>
                <a:ln>
                  <a:noFill/>
                </a:ln>
                <a:effectLst/>
                <a:extLst>
                  <a:ext uri="{91240B29-F687-4F45-9708-019B960494DF}">
                    <a14:hiddenLine xmlns:a14="http://schemas.microsoft.com/office/drawing/2010/main" w="730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altLang="tr-TR" sz="5400" b="1" i="1" u="none" strike="noStrike" kern="0" cap="none" spc="0" normalizeH="0" baseline="0" noProof="0">
                      <a:ln>
                        <a:noFill/>
                      </a:ln>
                      <a:solidFill>
                        <a:srgbClr val="FFFF00"/>
                      </a:solidFill>
                      <a:effectLst>
                        <a:outerShdw blurRad="38100" dist="38100" dir="2700000" algn="tl">
                          <a:srgbClr val="000000"/>
                        </a:outerShdw>
                      </a:effectLst>
                      <a:uLnTx/>
                      <a:uFillTx/>
                    </a:rPr>
                    <a:t>Trablusgarp</a:t>
                  </a:r>
                </a:p>
              </p:txBody>
            </p:sp>
            <p:sp>
              <p:nvSpPr>
                <p:cNvPr id="85001" name="Rectangle 9"/>
                <p:cNvSpPr>
                  <a:spLocks noChangeArrowheads="1"/>
                </p:cNvSpPr>
                <p:nvPr/>
              </p:nvSpPr>
              <p:spPr bwMode="auto">
                <a:xfrm>
                  <a:off x="2784" y="3360"/>
                  <a:ext cx="2592" cy="576"/>
                </a:xfrm>
                <a:prstGeom prst="rect">
                  <a:avLst/>
                </a:prstGeom>
                <a:gradFill rotWithShape="0">
                  <a:gsLst>
                    <a:gs pos="0">
                      <a:schemeClr val="tx1"/>
                    </a:gs>
                    <a:gs pos="50000">
                      <a:srgbClr val="FF0000"/>
                    </a:gs>
                    <a:gs pos="100000">
                      <a:schemeClr val="tx1"/>
                    </a:gs>
                  </a:gsLst>
                  <a:lin ang="5400000" scaled="1"/>
                </a:gradFill>
                <a:ln w="730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grpSp>
          <p:sp>
            <p:nvSpPr>
              <p:cNvPr id="85002" name="Rectangle 10"/>
              <p:cNvSpPr>
                <a:spLocks noChangeArrowheads="1"/>
              </p:cNvSpPr>
              <p:nvPr/>
            </p:nvSpPr>
            <p:spPr bwMode="auto">
              <a:xfrm>
                <a:off x="4800" y="3744"/>
                <a:ext cx="2688" cy="48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730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4400" b="1" i="1" u="none" strike="noStrike" kern="0" cap="none" spc="0" normalizeH="0" baseline="0" noProof="0">
                    <a:ln>
                      <a:noFill/>
                    </a:ln>
                    <a:solidFill>
                      <a:srgbClr val="FFFF00"/>
                    </a:solidFill>
                    <a:effectLst>
                      <a:outerShdw blurRad="38100" dist="38100" dir="2700000" algn="tl">
                        <a:srgbClr val="C0C0C0"/>
                      </a:outerShdw>
                    </a:effectLst>
                    <a:uLnTx/>
                    <a:uFillTx/>
                  </a:rPr>
                  <a:t>Trablusgarp’ta</a:t>
                </a:r>
              </a:p>
            </p:txBody>
          </p:sp>
        </p:grpSp>
      </p:grpSp>
    </p:spTree>
    <p:extLst>
      <p:ext uri="{BB962C8B-B14F-4D97-AF65-F5344CB8AC3E}">
        <p14:creationId xmlns:p14="http://schemas.microsoft.com/office/powerpoint/2010/main" val="2817342590"/>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7" name="Picture 2" descr="TURKFLAG"/>
          <p:cNvPicPr>
            <a:picLocks noChangeAspect="1" noChangeArrowheads="1" noCrop="1"/>
          </p:cNvPicPr>
          <p:nvPr/>
        </p:nvPicPr>
        <p:blipFill>
          <a:blip r:embed="rId2" cstate="email"/>
          <a:srcRect/>
          <a:stretch>
            <a:fillRect/>
          </a:stretch>
        </p:blipFill>
        <p:spPr bwMode="auto">
          <a:xfrm>
            <a:off x="228600" y="1219200"/>
            <a:ext cx="1250950" cy="987425"/>
          </a:xfrm>
          <a:prstGeom prst="rect">
            <a:avLst/>
          </a:prstGeom>
          <a:noFill/>
          <a:ln w="9525">
            <a:noFill/>
            <a:miter lim="800000"/>
            <a:headEnd/>
            <a:tailEnd/>
          </a:ln>
        </p:spPr>
      </p:pic>
      <p:pic>
        <p:nvPicPr>
          <p:cNvPr id="253958" name="Picture 3" descr="TURKFLAG"/>
          <p:cNvPicPr>
            <a:picLocks noChangeAspect="1" noChangeArrowheads="1" noCrop="1"/>
          </p:cNvPicPr>
          <p:nvPr/>
        </p:nvPicPr>
        <p:blipFill>
          <a:blip r:embed="rId2" cstate="email"/>
          <a:srcRect/>
          <a:stretch>
            <a:fillRect/>
          </a:stretch>
        </p:blipFill>
        <p:spPr bwMode="auto">
          <a:xfrm>
            <a:off x="7740650" y="1146175"/>
            <a:ext cx="1250950" cy="987425"/>
          </a:xfrm>
          <a:prstGeom prst="rect">
            <a:avLst/>
          </a:prstGeom>
          <a:noFill/>
          <a:ln w="9525">
            <a:noFill/>
            <a:miter lim="800000"/>
            <a:headEnd/>
            <a:tailEnd/>
          </a:ln>
        </p:spPr>
      </p:pic>
      <p:pic>
        <p:nvPicPr>
          <p:cNvPr id="253959" name="Picture 4" descr="RTORCH"/>
          <p:cNvPicPr>
            <a:picLocks noChangeAspect="1" noChangeArrowheads="1"/>
          </p:cNvPicPr>
          <p:nvPr/>
        </p:nvPicPr>
        <p:blipFill>
          <a:blip r:embed="rId3" cstate="email"/>
          <a:srcRect/>
          <a:stretch>
            <a:fillRect/>
          </a:stretch>
        </p:blipFill>
        <p:spPr bwMode="auto">
          <a:xfrm>
            <a:off x="376238" y="5532438"/>
            <a:ext cx="569912" cy="1052512"/>
          </a:xfrm>
          <a:prstGeom prst="rect">
            <a:avLst/>
          </a:prstGeom>
          <a:noFill/>
          <a:ln w="9525">
            <a:noFill/>
            <a:miter lim="800000"/>
            <a:headEnd/>
            <a:tailEnd/>
          </a:ln>
        </p:spPr>
      </p:pic>
      <p:pic>
        <p:nvPicPr>
          <p:cNvPr id="253960" name="Picture 5" descr="RTORCH"/>
          <p:cNvPicPr>
            <a:picLocks noChangeAspect="1" noChangeArrowheads="1"/>
          </p:cNvPicPr>
          <p:nvPr/>
        </p:nvPicPr>
        <p:blipFill>
          <a:blip r:embed="rId3" cstate="email"/>
          <a:srcRect/>
          <a:stretch>
            <a:fillRect/>
          </a:stretch>
        </p:blipFill>
        <p:spPr bwMode="auto">
          <a:xfrm>
            <a:off x="8345488" y="5597525"/>
            <a:ext cx="569912" cy="1050925"/>
          </a:xfrm>
          <a:prstGeom prst="rect">
            <a:avLst/>
          </a:prstGeom>
          <a:noFill/>
          <a:ln w="9525">
            <a:noFill/>
            <a:miter lim="800000"/>
            <a:headEnd/>
            <a:tailEnd/>
          </a:ln>
        </p:spPr>
      </p:pic>
      <p:pic>
        <p:nvPicPr>
          <p:cNvPr id="253961" name="Picture 6" descr="ATAA6"/>
          <p:cNvPicPr>
            <a:picLocks noChangeAspect="1" noChangeArrowheads="1"/>
          </p:cNvPicPr>
          <p:nvPr/>
        </p:nvPicPr>
        <p:blipFill>
          <a:blip r:embed="rId4" cstate="email"/>
          <a:srcRect/>
          <a:stretch>
            <a:fillRect/>
          </a:stretch>
        </p:blipFill>
        <p:spPr bwMode="auto">
          <a:xfrm>
            <a:off x="2279650" y="2019300"/>
            <a:ext cx="4195763" cy="4229100"/>
          </a:xfrm>
          <a:prstGeom prst="rect">
            <a:avLst/>
          </a:prstGeom>
          <a:noFill/>
          <a:ln w="3175">
            <a:solidFill>
              <a:schemeClr val="tx1"/>
            </a:solidFill>
            <a:miter lim="800000"/>
            <a:headEnd/>
            <a:tailEnd/>
          </a:ln>
        </p:spPr>
      </p:pic>
      <p:pic>
        <p:nvPicPr>
          <p:cNvPr id="253962" name="Picture 7" descr="FL115"/>
          <p:cNvPicPr>
            <a:picLocks noChangeAspect="1" noChangeArrowheads="1"/>
          </p:cNvPicPr>
          <p:nvPr/>
        </p:nvPicPr>
        <p:blipFill>
          <a:blip r:embed="rId5" cstate="email">
            <a:extLst>
              <a:ext uri="{28A0092B-C50C-407E-A947-70E740481C1C}">
                <a14:useLocalDpi xmlns:a14="http://schemas.microsoft.com/office/drawing/2010/main"/>
              </a:ext>
            </a:extLst>
          </a:blip>
          <a:srcRect t="-13828"/>
          <a:stretch>
            <a:fillRect/>
          </a:stretch>
        </p:blipFill>
        <p:spPr bwMode="auto">
          <a:xfrm>
            <a:off x="3843338" y="990600"/>
            <a:ext cx="201612" cy="369888"/>
          </a:xfrm>
          <a:prstGeom prst="rect">
            <a:avLst/>
          </a:prstGeom>
          <a:noFill/>
          <a:ln w="9525">
            <a:noFill/>
            <a:miter lim="800000"/>
            <a:headEnd/>
            <a:tailEnd/>
          </a:ln>
        </p:spPr>
      </p:pic>
      <p:pic>
        <p:nvPicPr>
          <p:cNvPr id="253963" name="Picture 8" descr="FL115"/>
          <p:cNvPicPr>
            <a:picLocks noChangeAspect="1" noChangeArrowheads="1"/>
          </p:cNvPicPr>
          <p:nvPr/>
        </p:nvPicPr>
        <p:blipFill>
          <a:blip r:embed="rId5" cstate="email">
            <a:extLst>
              <a:ext uri="{28A0092B-C50C-407E-A947-70E740481C1C}">
                <a14:useLocalDpi xmlns:a14="http://schemas.microsoft.com/office/drawing/2010/main"/>
              </a:ext>
            </a:extLst>
          </a:blip>
          <a:srcRect t="-13828"/>
          <a:stretch>
            <a:fillRect/>
          </a:stretch>
        </p:blipFill>
        <p:spPr bwMode="auto">
          <a:xfrm>
            <a:off x="5183188" y="1028700"/>
            <a:ext cx="200025" cy="369888"/>
          </a:xfrm>
          <a:prstGeom prst="rect">
            <a:avLst/>
          </a:prstGeom>
          <a:noFill/>
          <a:ln w="9525">
            <a:noFill/>
            <a:miter lim="800000"/>
            <a:headEnd/>
            <a:tailEnd/>
          </a:ln>
        </p:spPr>
      </p:pic>
      <p:pic>
        <p:nvPicPr>
          <p:cNvPr id="253964" name="Picture 9" descr="FL9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56513" y="3902075"/>
            <a:ext cx="266700" cy="242888"/>
          </a:xfrm>
          <a:prstGeom prst="rect">
            <a:avLst/>
          </a:prstGeom>
          <a:noFill/>
          <a:ln w="9525">
            <a:noFill/>
            <a:miter lim="800000"/>
            <a:headEnd/>
            <a:tailEnd/>
          </a:ln>
        </p:spPr>
      </p:pic>
      <p:pic>
        <p:nvPicPr>
          <p:cNvPr id="253965" name="Picture 10" descr="FL10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79938" y="1131888"/>
            <a:ext cx="217487" cy="352425"/>
          </a:xfrm>
          <a:prstGeom prst="rect">
            <a:avLst/>
          </a:prstGeom>
          <a:noFill/>
          <a:ln w="9525">
            <a:noFill/>
            <a:miter lim="800000"/>
            <a:headEnd/>
            <a:tailEnd/>
          </a:ln>
        </p:spPr>
      </p:pic>
      <p:pic>
        <p:nvPicPr>
          <p:cNvPr id="253966" name="Picture 11" descr="FL28"/>
          <p:cNvPicPr>
            <a:picLocks noChangeAspect="1" noChangeArrowheads="1"/>
          </p:cNvPicPr>
          <p:nvPr/>
        </p:nvPicPr>
        <p:blipFill>
          <a:blip r:embed="rId8" cstate="email"/>
          <a:srcRect/>
          <a:stretch>
            <a:fillRect/>
          </a:stretch>
        </p:blipFill>
        <p:spPr bwMode="auto">
          <a:xfrm>
            <a:off x="2508250" y="1319213"/>
            <a:ext cx="322263" cy="295275"/>
          </a:xfrm>
          <a:prstGeom prst="rect">
            <a:avLst/>
          </a:prstGeom>
          <a:noFill/>
          <a:ln w="9525">
            <a:noFill/>
            <a:miter lim="800000"/>
            <a:headEnd/>
            <a:tailEnd/>
          </a:ln>
        </p:spPr>
      </p:pic>
      <p:pic>
        <p:nvPicPr>
          <p:cNvPr id="253967" name="Picture 12" descr="FL115"/>
          <p:cNvPicPr>
            <a:picLocks noChangeAspect="1" noChangeArrowheads="1"/>
          </p:cNvPicPr>
          <p:nvPr/>
        </p:nvPicPr>
        <p:blipFill>
          <a:blip r:embed="rId5" cstate="email">
            <a:extLst>
              <a:ext uri="{28A0092B-C50C-407E-A947-70E740481C1C}">
                <a14:useLocalDpi xmlns:a14="http://schemas.microsoft.com/office/drawing/2010/main"/>
              </a:ext>
            </a:extLst>
          </a:blip>
          <a:srcRect t="-13828"/>
          <a:stretch>
            <a:fillRect/>
          </a:stretch>
        </p:blipFill>
        <p:spPr bwMode="auto">
          <a:xfrm>
            <a:off x="2709863" y="1257300"/>
            <a:ext cx="200025" cy="349250"/>
          </a:xfrm>
          <a:prstGeom prst="rect">
            <a:avLst/>
          </a:prstGeom>
          <a:noFill/>
          <a:ln w="9525">
            <a:noFill/>
            <a:miter lim="800000"/>
            <a:headEnd/>
            <a:tailEnd/>
          </a:ln>
        </p:spPr>
      </p:pic>
      <p:pic>
        <p:nvPicPr>
          <p:cNvPr id="253968" name="Picture 13" descr="FL9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74900" y="1508125"/>
            <a:ext cx="266700" cy="241300"/>
          </a:xfrm>
          <a:prstGeom prst="rect">
            <a:avLst/>
          </a:prstGeom>
          <a:noFill/>
          <a:ln w="9525">
            <a:noFill/>
            <a:miter lim="800000"/>
            <a:headEnd/>
            <a:tailEnd/>
          </a:ln>
        </p:spPr>
      </p:pic>
      <p:pic>
        <p:nvPicPr>
          <p:cNvPr id="253969" name="Picture 14" descr="FL1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106613" y="1633538"/>
            <a:ext cx="330200" cy="282575"/>
          </a:xfrm>
          <a:prstGeom prst="rect">
            <a:avLst/>
          </a:prstGeom>
          <a:noFill/>
          <a:ln w="9525">
            <a:noFill/>
            <a:miter lim="800000"/>
            <a:headEnd/>
            <a:tailEnd/>
          </a:ln>
        </p:spPr>
      </p:pic>
      <p:pic>
        <p:nvPicPr>
          <p:cNvPr id="253970" name="Picture 15" descr="FL104"/>
          <p:cNvPicPr>
            <a:picLocks noChangeAspect="1" noChangeArrowheads="1"/>
          </p:cNvPicPr>
          <p:nvPr/>
        </p:nvPicPr>
        <p:blipFill>
          <a:blip r:embed="rId11" cstate="email"/>
          <a:srcRect/>
          <a:stretch>
            <a:fillRect/>
          </a:stretch>
        </p:blipFill>
        <p:spPr bwMode="auto">
          <a:xfrm>
            <a:off x="1973263" y="1697038"/>
            <a:ext cx="214312" cy="350837"/>
          </a:xfrm>
          <a:prstGeom prst="rect">
            <a:avLst/>
          </a:prstGeom>
          <a:noFill/>
          <a:ln w="9525">
            <a:noFill/>
            <a:miter lim="800000"/>
            <a:headEnd/>
            <a:tailEnd/>
          </a:ln>
        </p:spPr>
      </p:pic>
      <p:pic>
        <p:nvPicPr>
          <p:cNvPr id="253971" name="Picture 16" descr="FL23"/>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719888" y="2763838"/>
            <a:ext cx="790575" cy="587375"/>
          </a:xfrm>
          <a:prstGeom prst="rect">
            <a:avLst/>
          </a:prstGeom>
          <a:noFill/>
          <a:ln w="9525">
            <a:noFill/>
            <a:miter lim="800000"/>
            <a:headEnd/>
            <a:tailEnd/>
          </a:ln>
        </p:spPr>
      </p:pic>
      <p:pic>
        <p:nvPicPr>
          <p:cNvPr id="253972" name="Picture 17" descr="FL23"/>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111625" y="1131888"/>
            <a:ext cx="792163" cy="588962"/>
          </a:xfrm>
          <a:prstGeom prst="rect">
            <a:avLst/>
          </a:prstGeom>
          <a:noFill/>
          <a:ln w="9525">
            <a:noFill/>
            <a:miter lim="800000"/>
            <a:headEnd/>
            <a:tailEnd/>
          </a:ln>
        </p:spPr>
      </p:pic>
      <p:pic>
        <p:nvPicPr>
          <p:cNvPr id="253973" name="Picture 18" descr="FL94"/>
          <p:cNvPicPr>
            <a:picLocks noChangeAspect="1" noChangeArrowheads="1"/>
          </p:cNvPicPr>
          <p:nvPr/>
        </p:nvPicPr>
        <p:blipFill>
          <a:blip r:embed="rId13" cstate="email"/>
          <a:srcRect/>
          <a:stretch>
            <a:fillRect/>
          </a:stretch>
        </p:blipFill>
        <p:spPr bwMode="auto">
          <a:xfrm>
            <a:off x="5783263" y="1446213"/>
            <a:ext cx="709612" cy="762000"/>
          </a:xfrm>
          <a:prstGeom prst="rect">
            <a:avLst/>
          </a:prstGeom>
          <a:noFill/>
          <a:ln w="9525">
            <a:noFill/>
            <a:miter lim="800000"/>
            <a:headEnd/>
            <a:tailEnd/>
          </a:ln>
        </p:spPr>
      </p:pic>
      <p:pic>
        <p:nvPicPr>
          <p:cNvPr id="253974" name="Picture 19" descr="FL94"/>
          <p:cNvPicPr>
            <a:picLocks noChangeAspect="1" noChangeArrowheads="1"/>
          </p:cNvPicPr>
          <p:nvPr/>
        </p:nvPicPr>
        <p:blipFill>
          <a:blip r:embed="rId13" cstate="email"/>
          <a:srcRect/>
          <a:stretch>
            <a:fillRect/>
          </a:stretch>
        </p:blipFill>
        <p:spPr bwMode="auto">
          <a:xfrm>
            <a:off x="5256213" y="1446213"/>
            <a:ext cx="709612" cy="762000"/>
          </a:xfrm>
          <a:prstGeom prst="rect">
            <a:avLst/>
          </a:prstGeom>
          <a:noFill/>
          <a:ln w="9525">
            <a:noFill/>
            <a:miter lim="800000"/>
            <a:headEnd/>
            <a:tailEnd/>
          </a:ln>
        </p:spPr>
      </p:pic>
      <p:pic>
        <p:nvPicPr>
          <p:cNvPr id="253975" name="Picture 20" descr="FL97"/>
          <p:cNvPicPr>
            <a:picLocks noChangeAspect="1" noChangeArrowheads="1"/>
          </p:cNvPicPr>
          <p:nvPr/>
        </p:nvPicPr>
        <p:blipFill>
          <a:blip r:embed="rId14" cstate="email"/>
          <a:srcRect/>
          <a:stretch>
            <a:fillRect/>
          </a:stretch>
        </p:blipFill>
        <p:spPr bwMode="auto">
          <a:xfrm>
            <a:off x="3144838" y="1446213"/>
            <a:ext cx="700087" cy="676275"/>
          </a:xfrm>
          <a:prstGeom prst="rect">
            <a:avLst/>
          </a:prstGeom>
          <a:noFill/>
          <a:ln w="9525">
            <a:noFill/>
            <a:miter lim="800000"/>
            <a:headEnd/>
            <a:tailEnd/>
          </a:ln>
        </p:spPr>
      </p:pic>
      <p:pic>
        <p:nvPicPr>
          <p:cNvPr id="253976" name="Picture 21" descr="FL14"/>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616200" y="1504950"/>
            <a:ext cx="790575" cy="695325"/>
          </a:xfrm>
          <a:prstGeom prst="rect">
            <a:avLst/>
          </a:prstGeom>
          <a:noFill/>
          <a:ln w="9525">
            <a:noFill/>
            <a:miter lim="800000"/>
            <a:headEnd/>
            <a:tailEnd/>
          </a:ln>
        </p:spPr>
      </p:pic>
      <p:pic>
        <p:nvPicPr>
          <p:cNvPr id="253977" name="Picture 22" descr="FL104"/>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868738" y="5492750"/>
            <a:ext cx="925512" cy="1112838"/>
          </a:xfrm>
          <a:prstGeom prst="rect">
            <a:avLst/>
          </a:prstGeom>
          <a:noFill/>
          <a:ln w="9525">
            <a:noFill/>
            <a:miter lim="800000"/>
            <a:headEnd/>
            <a:tailEnd/>
          </a:ln>
        </p:spPr>
      </p:pic>
      <p:pic>
        <p:nvPicPr>
          <p:cNvPr id="253978" name="Picture 23" descr="FL114"/>
          <p:cNvPicPr>
            <a:picLocks noChangeAspect="1" noChangeArrowheads="1"/>
          </p:cNvPicPr>
          <p:nvPr/>
        </p:nvPicPr>
        <p:blipFill>
          <a:blip r:embed="rId17" cstate="email"/>
          <a:srcRect/>
          <a:stretch>
            <a:fillRect/>
          </a:stretch>
        </p:blipFill>
        <p:spPr bwMode="auto">
          <a:xfrm>
            <a:off x="7104063" y="3440113"/>
            <a:ext cx="700087" cy="676275"/>
          </a:xfrm>
          <a:prstGeom prst="rect">
            <a:avLst/>
          </a:prstGeom>
          <a:noFill/>
          <a:ln w="9525">
            <a:noFill/>
            <a:miter lim="800000"/>
            <a:headEnd/>
            <a:tailEnd/>
          </a:ln>
        </p:spPr>
      </p:pic>
      <p:pic>
        <p:nvPicPr>
          <p:cNvPr id="253979" name="Picture 24" descr="FL10"/>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362075" y="2736850"/>
            <a:ext cx="609600" cy="585788"/>
          </a:xfrm>
          <a:prstGeom prst="rect">
            <a:avLst/>
          </a:prstGeom>
          <a:noFill/>
          <a:ln w="9525">
            <a:noFill/>
            <a:miter lim="800000"/>
            <a:headEnd/>
            <a:tailEnd/>
          </a:ln>
        </p:spPr>
      </p:pic>
      <p:pic>
        <p:nvPicPr>
          <p:cNvPr id="253980" name="Picture 25" descr="FL113"/>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038975" y="4435475"/>
            <a:ext cx="803275" cy="939800"/>
          </a:xfrm>
          <a:prstGeom prst="rect">
            <a:avLst/>
          </a:prstGeom>
          <a:noFill/>
          <a:ln w="9525">
            <a:noFill/>
            <a:miter lim="800000"/>
            <a:headEnd/>
            <a:tailEnd/>
          </a:ln>
        </p:spPr>
      </p:pic>
      <p:pic>
        <p:nvPicPr>
          <p:cNvPr id="253981" name="Picture 26" descr="FL115"/>
          <p:cNvPicPr>
            <a:picLocks noChangeAspect="1" noChangeArrowheads="1"/>
          </p:cNvPicPr>
          <p:nvPr/>
        </p:nvPicPr>
        <p:blipFill>
          <a:blip r:embed="rId20" cstate="email"/>
          <a:srcRect/>
          <a:stretch>
            <a:fillRect/>
          </a:stretch>
        </p:blipFill>
        <p:spPr bwMode="auto">
          <a:xfrm>
            <a:off x="6642100" y="3557588"/>
            <a:ext cx="701675" cy="658812"/>
          </a:xfrm>
          <a:prstGeom prst="rect">
            <a:avLst/>
          </a:prstGeom>
          <a:noFill/>
          <a:ln w="9525">
            <a:noFill/>
            <a:miter lim="800000"/>
            <a:headEnd/>
            <a:tailEnd/>
          </a:ln>
        </p:spPr>
      </p:pic>
      <p:pic>
        <p:nvPicPr>
          <p:cNvPr id="253982" name="Picture 27" descr="FL14"/>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510338" y="5610225"/>
            <a:ext cx="792162" cy="695325"/>
          </a:xfrm>
          <a:prstGeom prst="rect">
            <a:avLst/>
          </a:prstGeom>
          <a:noFill/>
          <a:ln w="9525">
            <a:noFill/>
            <a:miter lim="800000"/>
            <a:headEnd/>
            <a:tailEnd/>
          </a:ln>
        </p:spPr>
      </p:pic>
      <p:pic>
        <p:nvPicPr>
          <p:cNvPr id="253983" name="Picture 28" descr="FL16"/>
          <p:cNvPicPr>
            <a:picLocks noChangeAspect="1" noChangeArrowheads="1"/>
          </p:cNvPicPr>
          <p:nvPr/>
        </p:nvPicPr>
        <p:blipFill>
          <a:blip r:embed="rId21" cstate="email"/>
          <a:srcRect/>
          <a:stretch>
            <a:fillRect/>
          </a:stretch>
        </p:blipFill>
        <p:spPr bwMode="auto">
          <a:xfrm>
            <a:off x="1692275" y="4905375"/>
            <a:ext cx="727075" cy="622300"/>
          </a:xfrm>
          <a:prstGeom prst="rect">
            <a:avLst/>
          </a:prstGeom>
          <a:noFill/>
          <a:ln w="9525">
            <a:noFill/>
            <a:miter lim="800000"/>
            <a:headEnd/>
            <a:tailEnd/>
          </a:ln>
        </p:spPr>
      </p:pic>
      <p:pic>
        <p:nvPicPr>
          <p:cNvPr id="253984" name="Picture 29" descr="FL19"/>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4794250" y="5843588"/>
            <a:ext cx="790575" cy="628650"/>
          </a:xfrm>
          <a:prstGeom prst="rect">
            <a:avLst/>
          </a:prstGeom>
          <a:noFill/>
          <a:ln w="9525">
            <a:noFill/>
            <a:miter lim="800000"/>
            <a:headEnd/>
            <a:tailEnd/>
          </a:ln>
        </p:spPr>
      </p:pic>
      <p:pic>
        <p:nvPicPr>
          <p:cNvPr id="253985" name="Picture 30" descr="FL22"/>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1295400" y="4729163"/>
            <a:ext cx="858838" cy="571500"/>
          </a:xfrm>
          <a:prstGeom prst="rect">
            <a:avLst/>
          </a:prstGeom>
          <a:noFill/>
          <a:ln w="9525">
            <a:noFill/>
            <a:miter lim="800000"/>
            <a:headEnd/>
            <a:tailEnd/>
          </a:ln>
        </p:spPr>
      </p:pic>
      <p:pic>
        <p:nvPicPr>
          <p:cNvPr id="253986" name="Picture 31" descr="FL23"/>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849938" y="5257800"/>
            <a:ext cx="792162" cy="588963"/>
          </a:xfrm>
          <a:prstGeom prst="rect">
            <a:avLst/>
          </a:prstGeom>
          <a:noFill/>
          <a:ln w="9525">
            <a:noFill/>
            <a:miter lim="800000"/>
            <a:headEnd/>
            <a:tailEnd/>
          </a:ln>
        </p:spPr>
      </p:pic>
      <p:pic>
        <p:nvPicPr>
          <p:cNvPr id="253987" name="Picture 32" descr="FL28"/>
          <p:cNvPicPr>
            <a:picLocks noChangeAspect="1" noChangeArrowheads="1"/>
          </p:cNvPicPr>
          <p:nvPr/>
        </p:nvPicPr>
        <p:blipFill>
          <a:blip r:embed="rId24" cstate="email"/>
          <a:srcRect/>
          <a:stretch>
            <a:fillRect/>
          </a:stretch>
        </p:blipFill>
        <p:spPr bwMode="auto">
          <a:xfrm>
            <a:off x="2220913" y="1504950"/>
            <a:ext cx="717550" cy="644525"/>
          </a:xfrm>
          <a:prstGeom prst="rect">
            <a:avLst/>
          </a:prstGeom>
          <a:noFill/>
          <a:ln w="9525">
            <a:noFill/>
            <a:miter lim="800000"/>
            <a:headEnd/>
            <a:tailEnd/>
          </a:ln>
        </p:spPr>
      </p:pic>
      <p:pic>
        <p:nvPicPr>
          <p:cNvPr id="253988" name="Picture 33" descr="FL5"/>
          <p:cNvPicPr>
            <a:picLocks noChangeAspect="1" noChangeArrowheads="1"/>
          </p:cNvPicPr>
          <p:nvPr/>
        </p:nvPicPr>
        <p:blipFill>
          <a:blip r:embed="rId25" cstate="email"/>
          <a:srcRect/>
          <a:stretch>
            <a:fillRect/>
          </a:stretch>
        </p:blipFill>
        <p:spPr bwMode="auto">
          <a:xfrm>
            <a:off x="1560513" y="3440113"/>
            <a:ext cx="989012" cy="631825"/>
          </a:xfrm>
          <a:prstGeom prst="rect">
            <a:avLst/>
          </a:prstGeom>
          <a:noFill/>
          <a:ln w="9525">
            <a:noFill/>
            <a:miter lim="800000"/>
            <a:headEnd/>
            <a:tailEnd/>
          </a:ln>
        </p:spPr>
      </p:pic>
      <p:pic>
        <p:nvPicPr>
          <p:cNvPr id="253989" name="Picture 34" descr="FL7"/>
          <p:cNvPicPr>
            <a:picLocks noChangeAspect="1" noChangeArrowheads="1"/>
          </p:cNvPicPr>
          <p:nvPr/>
        </p:nvPicPr>
        <p:blipFill>
          <a:blip r:embed="rId26" cstate="email"/>
          <a:srcRect/>
          <a:stretch>
            <a:fillRect/>
          </a:stretch>
        </p:blipFill>
        <p:spPr bwMode="auto">
          <a:xfrm>
            <a:off x="6376988" y="4378325"/>
            <a:ext cx="801687" cy="711200"/>
          </a:xfrm>
          <a:prstGeom prst="rect">
            <a:avLst/>
          </a:prstGeom>
          <a:noFill/>
          <a:ln w="9525">
            <a:noFill/>
            <a:miter lim="800000"/>
            <a:headEnd/>
            <a:tailEnd/>
          </a:ln>
        </p:spPr>
      </p:pic>
      <p:pic>
        <p:nvPicPr>
          <p:cNvPr id="253990" name="Picture 35" descr="FL8"/>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6575425" y="2443163"/>
            <a:ext cx="563563" cy="528637"/>
          </a:xfrm>
          <a:prstGeom prst="rect">
            <a:avLst/>
          </a:prstGeom>
          <a:noFill/>
          <a:ln w="9525">
            <a:noFill/>
            <a:miter lim="800000"/>
            <a:headEnd/>
            <a:tailEnd/>
          </a:ln>
        </p:spPr>
      </p:pic>
      <p:pic>
        <p:nvPicPr>
          <p:cNvPr id="253991" name="Picture 36" descr="FL89"/>
          <p:cNvPicPr>
            <a:picLocks noChangeAspect="1" noChangeArrowheads="1"/>
          </p:cNvPicPr>
          <p:nvPr/>
        </p:nvPicPr>
        <p:blipFill>
          <a:blip r:embed="rId28" cstate="email"/>
          <a:srcRect/>
          <a:stretch>
            <a:fillRect/>
          </a:stretch>
        </p:blipFill>
        <p:spPr bwMode="auto">
          <a:xfrm>
            <a:off x="5321300" y="5492750"/>
            <a:ext cx="790575" cy="771525"/>
          </a:xfrm>
          <a:prstGeom prst="rect">
            <a:avLst/>
          </a:prstGeom>
          <a:noFill/>
          <a:ln w="9525">
            <a:noFill/>
            <a:miter lim="800000"/>
            <a:headEnd/>
            <a:tailEnd/>
          </a:ln>
        </p:spPr>
      </p:pic>
      <p:pic>
        <p:nvPicPr>
          <p:cNvPr id="253992" name="Picture 37" descr="FL94"/>
          <p:cNvPicPr>
            <a:picLocks noChangeAspect="1" noChangeArrowheads="1"/>
          </p:cNvPicPr>
          <p:nvPr/>
        </p:nvPicPr>
        <p:blipFill>
          <a:blip r:embed="rId13" cstate="email"/>
          <a:srcRect/>
          <a:stretch>
            <a:fillRect/>
          </a:stretch>
        </p:blipFill>
        <p:spPr bwMode="auto">
          <a:xfrm>
            <a:off x="6243638" y="1504950"/>
            <a:ext cx="711200" cy="760413"/>
          </a:xfrm>
          <a:prstGeom prst="rect">
            <a:avLst/>
          </a:prstGeom>
          <a:noFill/>
          <a:ln w="9525">
            <a:noFill/>
            <a:miter lim="800000"/>
            <a:headEnd/>
            <a:tailEnd/>
          </a:ln>
        </p:spPr>
      </p:pic>
      <p:pic>
        <p:nvPicPr>
          <p:cNvPr id="253993" name="Picture 38" descr="FL97"/>
          <p:cNvPicPr>
            <a:picLocks noChangeAspect="1" noChangeArrowheads="1"/>
          </p:cNvPicPr>
          <p:nvPr/>
        </p:nvPicPr>
        <p:blipFill>
          <a:blip r:embed="rId14" cstate="email"/>
          <a:srcRect/>
          <a:stretch>
            <a:fillRect/>
          </a:stretch>
        </p:blipFill>
        <p:spPr bwMode="auto">
          <a:xfrm>
            <a:off x="1560513" y="5140325"/>
            <a:ext cx="703262" cy="676275"/>
          </a:xfrm>
          <a:prstGeom prst="rect">
            <a:avLst/>
          </a:prstGeom>
          <a:noFill/>
          <a:ln w="9525">
            <a:noFill/>
            <a:miter lim="800000"/>
            <a:headEnd/>
            <a:tailEnd/>
          </a:ln>
        </p:spPr>
      </p:pic>
      <p:pic>
        <p:nvPicPr>
          <p:cNvPr id="253994" name="Picture 39" descr="FL98"/>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6575425" y="4318000"/>
            <a:ext cx="785813" cy="777875"/>
          </a:xfrm>
          <a:prstGeom prst="rect">
            <a:avLst/>
          </a:prstGeom>
          <a:noFill/>
          <a:ln w="9525">
            <a:noFill/>
            <a:miter lim="800000"/>
            <a:headEnd/>
            <a:tailEnd/>
          </a:ln>
        </p:spPr>
      </p:pic>
      <p:pic>
        <p:nvPicPr>
          <p:cNvPr id="253995" name="Picture 40" descr="FL89"/>
          <p:cNvPicPr>
            <a:picLocks noChangeAspect="1" noChangeArrowheads="1"/>
          </p:cNvPicPr>
          <p:nvPr/>
        </p:nvPicPr>
        <p:blipFill>
          <a:blip r:embed="rId30" cstate="email"/>
          <a:srcRect/>
          <a:stretch>
            <a:fillRect/>
          </a:stretch>
        </p:blipFill>
        <p:spPr bwMode="auto">
          <a:xfrm>
            <a:off x="3209925" y="5492750"/>
            <a:ext cx="792163" cy="771525"/>
          </a:xfrm>
          <a:prstGeom prst="rect">
            <a:avLst/>
          </a:prstGeom>
          <a:noFill/>
          <a:ln w="9525">
            <a:noFill/>
            <a:miter lim="800000"/>
            <a:headEnd/>
            <a:tailEnd/>
          </a:ln>
        </p:spPr>
      </p:pic>
      <p:pic>
        <p:nvPicPr>
          <p:cNvPr id="253996" name="Picture 41" descr="FL104"/>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113588" y="3790950"/>
            <a:ext cx="923925" cy="1114425"/>
          </a:xfrm>
          <a:prstGeom prst="rect">
            <a:avLst/>
          </a:prstGeom>
          <a:noFill/>
          <a:ln w="9525">
            <a:noFill/>
            <a:miter lim="800000"/>
            <a:headEnd/>
            <a:tailEnd/>
          </a:ln>
        </p:spPr>
      </p:pic>
      <p:pic>
        <p:nvPicPr>
          <p:cNvPr id="253997" name="Picture 42" descr="FL104"/>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031875" y="3557588"/>
            <a:ext cx="922338" cy="1112837"/>
          </a:xfrm>
          <a:prstGeom prst="rect">
            <a:avLst/>
          </a:prstGeom>
          <a:noFill/>
          <a:ln w="9525">
            <a:noFill/>
            <a:miter lim="800000"/>
            <a:headEnd/>
            <a:tailEnd/>
          </a:ln>
        </p:spPr>
      </p:pic>
      <p:pic>
        <p:nvPicPr>
          <p:cNvPr id="253998" name="Picture 43" descr="FL104"/>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020888" y="5432425"/>
            <a:ext cx="925512" cy="1114425"/>
          </a:xfrm>
          <a:prstGeom prst="rect">
            <a:avLst/>
          </a:prstGeom>
          <a:noFill/>
          <a:ln w="9525">
            <a:noFill/>
            <a:miter lim="800000"/>
            <a:headEnd/>
            <a:tailEnd/>
          </a:ln>
        </p:spPr>
      </p:pic>
      <p:pic>
        <p:nvPicPr>
          <p:cNvPr id="253999" name="Picture 44" descr="FL104"/>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362075" y="2149475"/>
            <a:ext cx="923925" cy="1114425"/>
          </a:xfrm>
          <a:prstGeom prst="rect">
            <a:avLst/>
          </a:prstGeom>
          <a:noFill/>
          <a:ln w="9525">
            <a:noFill/>
            <a:miter lim="800000"/>
            <a:headEnd/>
            <a:tailEnd/>
          </a:ln>
        </p:spPr>
      </p:pic>
      <p:pic>
        <p:nvPicPr>
          <p:cNvPr id="254000" name="Picture 45" descr="FL104"/>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783263" y="5432425"/>
            <a:ext cx="925512" cy="1114425"/>
          </a:xfrm>
          <a:prstGeom prst="rect">
            <a:avLst/>
          </a:prstGeom>
          <a:noFill/>
          <a:ln w="9525">
            <a:noFill/>
            <a:miter lim="800000"/>
            <a:headEnd/>
            <a:tailEnd/>
          </a:ln>
        </p:spPr>
      </p:pic>
      <p:pic>
        <p:nvPicPr>
          <p:cNvPr id="254001" name="Picture 46" descr="FL98"/>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7169150" y="2676525"/>
            <a:ext cx="785813" cy="779463"/>
          </a:xfrm>
          <a:prstGeom prst="rect">
            <a:avLst/>
          </a:prstGeom>
          <a:noFill/>
          <a:ln w="9525">
            <a:noFill/>
            <a:miter lim="800000"/>
            <a:headEnd/>
            <a:tailEnd/>
          </a:ln>
        </p:spPr>
      </p:pic>
      <p:pic>
        <p:nvPicPr>
          <p:cNvPr id="254002" name="Picture 47" descr="FL98"/>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7169150" y="2619375"/>
            <a:ext cx="785813" cy="776288"/>
          </a:xfrm>
          <a:prstGeom prst="rect">
            <a:avLst/>
          </a:prstGeom>
          <a:noFill/>
          <a:ln w="9525">
            <a:noFill/>
            <a:miter lim="800000"/>
            <a:headEnd/>
            <a:tailEnd/>
          </a:ln>
        </p:spPr>
      </p:pic>
      <p:pic>
        <p:nvPicPr>
          <p:cNvPr id="254003" name="Picture 48" descr="FL98"/>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6311900" y="3028950"/>
            <a:ext cx="785813" cy="777875"/>
          </a:xfrm>
          <a:prstGeom prst="rect">
            <a:avLst/>
          </a:prstGeom>
          <a:noFill/>
          <a:ln w="9525">
            <a:noFill/>
            <a:miter lim="800000"/>
            <a:headEnd/>
            <a:tailEnd/>
          </a:ln>
        </p:spPr>
      </p:pic>
      <p:pic>
        <p:nvPicPr>
          <p:cNvPr id="254004" name="Picture 49" descr="FL98"/>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1954213" y="2911475"/>
            <a:ext cx="787400" cy="777875"/>
          </a:xfrm>
          <a:prstGeom prst="rect">
            <a:avLst/>
          </a:prstGeom>
          <a:noFill/>
          <a:ln w="9525">
            <a:noFill/>
            <a:miter lim="800000"/>
            <a:headEnd/>
            <a:tailEnd/>
          </a:ln>
        </p:spPr>
      </p:pic>
      <p:pic>
        <p:nvPicPr>
          <p:cNvPr id="254005" name="Picture 50" descr="FL113"/>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038975" y="4552950"/>
            <a:ext cx="803275" cy="939800"/>
          </a:xfrm>
          <a:prstGeom prst="rect">
            <a:avLst/>
          </a:prstGeom>
          <a:noFill/>
          <a:ln w="9525">
            <a:noFill/>
            <a:miter lim="800000"/>
            <a:headEnd/>
            <a:tailEnd/>
          </a:ln>
        </p:spPr>
      </p:pic>
      <p:pic>
        <p:nvPicPr>
          <p:cNvPr id="254006" name="Picture 51" descr="FL113"/>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038975" y="4611688"/>
            <a:ext cx="803275" cy="938212"/>
          </a:xfrm>
          <a:prstGeom prst="rect">
            <a:avLst/>
          </a:prstGeom>
          <a:noFill/>
          <a:ln w="9525">
            <a:noFill/>
            <a:miter lim="800000"/>
            <a:headEnd/>
            <a:tailEnd/>
          </a:ln>
        </p:spPr>
      </p:pic>
      <p:pic>
        <p:nvPicPr>
          <p:cNvPr id="254007" name="Picture 52" descr="FL113"/>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840538" y="3205163"/>
            <a:ext cx="803275" cy="938212"/>
          </a:xfrm>
          <a:prstGeom prst="rect">
            <a:avLst/>
          </a:prstGeom>
          <a:noFill/>
          <a:ln w="9525">
            <a:noFill/>
            <a:miter lim="800000"/>
            <a:headEnd/>
            <a:tailEnd/>
          </a:ln>
        </p:spPr>
      </p:pic>
      <p:pic>
        <p:nvPicPr>
          <p:cNvPr id="254008" name="Picture 53" descr="FL113"/>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492250" y="3790950"/>
            <a:ext cx="806450" cy="938213"/>
          </a:xfrm>
          <a:prstGeom prst="rect">
            <a:avLst/>
          </a:prstGeom>
          <a:noFill/>
          <a:ln w="9525">
            <a:noFill/>
            <a:miter lim="800000"/>
            <a:headEnd/>
            <a:tailEnd/>
          </a:ln>
        </p:spPr>
      </p:pic>
      <p:pic>
        <p:nvPicPr>
          <p:cNvPr id="254009" name="Picture 54" descr="FL14"/>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642100" y="3849688"/>
            <a:ext cx="792163" cy="696912"/>
          </a:xfrm>
          <a:prstGeom prst="rect">
            <a:avLst/>
          </a:prstGeom>
          <a:noFill/>
          <a:ln w="9525">
            <a:noFill/>
            <a:miter lim="800000"/>
            <a:headEnd/>
            <a:tailEnd/>
          </a:ln>
        </p:spPr>
      </p:pic>
      <p:pic>
        <p:nvPicPr>
          <p:cNvPr id="254010" name="Picture 55" descr="FL14"/>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642100" y="4905375"/>
            <a:ext cx="792163" cy="696913"/>
          </a:xfrm>
          <a:prstGeom prst="rect">
            <a:avLst/>
          </a:prstGeom>
          <a:noFill/>
          <a:ln w="9525">
            <a:noFill/>
            <a:miter lim="800000"/>
            <a:headEnd/>
            <a:tailEnd/>
          </a:ln>
        </p:spPr>
      </p:pic>
      <p:pic>
        <p:nvPicPr>
          <p:cNvPr id="254011" name="Picture 56" descr="FL14"/>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427163" y="4200525"/>
            <a:ext cx="793750" cy="698500"/>
          </a:xfrm>
          <a:prstGeom prst="rect">
            <a:avLst/>
          </a:prstGeom>
          <a:noFill/>
          <a:ln w="9525">
            <a:noFill/>
            <a:miter lim="800000"/>
            <a:headEnd/>
            <a:tailEnd/>
          </a:ln>
        </p:spPr>
      </p:pic>
      <p:pic>
        <p:nvPicPr>
          <p:cNvPr id="254012" name="Picture 57" descr="FL14"/>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020888" y="1914525"/>
            <a:ext cx="793750" cy="696913"/>
          </a:xfrm>
          <a:prstGeom prst="rect">
            <a:avLst/>
          </a:prstGeom>
          <a:noFill/>
          <a:ln w="9525">
            <a:noFill/>
            <a:miter lim="800000"/>
            <a:headEnd/>
            <a:tailEnd/>
          </a:ln>
        </p:spPr>
      </p:pic>
      <p:pic>
        <p:nvPicPr>
          <p:cNvPr id="254013" name="Picture 58" descr="FL94"/>
          <p:cNvPicPr>
            <a:picLocks noChangeAspect="1" noChangeArrowheads="1"/>
          </p:cNvPicPr>
          <p:nvPr/>
        </p:nvPicPr>
        <p:blipFill>
          <a:blip r:embed="rId13" cstate="email"/>
          <a:srcRect/>
          <a:stretch>
            <a:fillRect/>
          </a:stretch>
        </p:blipFill>
        <p:spPr bwMode="auto">
          <a:xfrm>
            <a:off x="1031875" y="2971800"/>
            <a:ext cx="709613" cy="760413"/>
          </a:xfrm>
          <a:prstGeom prst="rect">
            <a:avLst/>
          </a:prstGeom>
          <a:noFill/>
          <a:ln w="9525">
            <a:noFill/>
            <a:miter lim="800000"/>
            <a:headEnd/>
            <a:tailEnd/>
          </a:ln>
        </p:spPr>
      </p:pic>
      <p:pic>
        <p:nvPicPr>
          <p:cNvPr id="254014" name="Picture 59" descr="FL94"/>
          <p:cNvPicPr>
            <a:picLocks noChangeAspect="1" noChangeArrowheads="1"/>
          </p:cNvPicPr>
          <p:nvPr/>
        </p:nvPicPr>
        <p:blipFill>
          <a:blip r:embed="rId13" cstate="email"/>
          <a:srcRect/>
          <a:stretch>
            <a:fillRect/>
          </a:stretch>
        </p:blipFill>
        <p:spPr bwMode="auto">
          <a:xfrm>
            <a:off x="965200" y="4260850"/>
            <a:ext cx="711200" cy="762000"/>
          </a:xfrm>
          <a:prstGeom prst="rect">
            <a:avLst/>
          </a:prstGeom>
          <a:noFill/>
          <a:ln w="9525">
            <a:noFill/>
            <a:miter lim="800000"/>
            <a:headEnd/>
            <a:tailEnd/>
          </a:ln>
        </p:spPr>
      </p:pic>
      <p:pic>
        <p:nvPicPr>
          <p:cNvPr id="254015" name="Picture 60" descr="FL94"/>
          <p:cNvPicPr>
            <a:picLocks noChangeAspect="1" noChangeArrowheads="1"/>
          </p:cNvPicPr>
          <p:nvPr/>
        </p:nvPicPr>
        <p:blipFill>
          <a:blip r:embed="rId13" cstate="email"/>
          <a:srcRect/>
          <a:stretch>
            <a:fillRect/>
          </a:stretch>
        </p:blipFill>
        <p:spPr bwMode="auto">
          <a:xfrm>
            <a:off x="7366000" y="3146425"/>
            <a:ext cx="711200" cy="762000"/>
          </a:xfrm>
          <a:prstGeom prst="rect">
            <a:avLst/>
          </a:prstGeom>
          <a:noFill/>
          <a:ln w="9525">
            <a:noFill/>
            <a:miter lim="800000"/>
            <a:headEnd/>
            <a:tailEnd/>
          </a:ln>
        </p:spPr>
      </p:pic>
      <p:pic>
        <p:nvPicPr>
          <p:cNvPr id="254016" name="Picture 61" descr="FL94"/>
          <p:cNvPicPr>
            <a:picLocks noChangeAspect="1" noChangeArrowheads="1"/>
          </p:cNvPicPr>
          <p:nvPr/>
        </p:nvPicPr>
        <p:blipFill>
          <a:blip r:embed="rId13" cstate="email"/>
          <a:srcRect/>
          <a:stretch>
            <a:fillRect/>
          </a:stretch>
        </p:blipFill>
        <p:spPr bwMode="auto">
          <a:xfrm>
            <a:off x="1230313" y="4964113"/>
            <a:ext cx="708025" cy="762000"/>
          </a:xfrm>
          <a:prstGeom prst="rect">
            <a:avLst/>
          </a:prstGeom>
          <a:noFill/>
          <a:ln w="9525">
            <a:noFill/>
            <a:miter lim="800000"/>
            <a:headEnd/>
            <a:tailEnd/>
          </a:ln>
        </p:spPr>
      </p:pic>
      <p:pic>
        <p:nvPicPr>
          <p:cNvPr id="254017" name="Picture 62" descr="FL7"/>
          <p:cNvPicPr>
            <a:picLocks noChangeAspect="1" noChangeArrowheads="1"/>
          </p:cNvPicPr>
          <p:nvPr/>
        </p:nvPicPr>
        <p:blipFill>
          <a:blip r:embed="rId26" cstate="email"/>
          <a:srcRect/>
          <a:stretch>
            <a:fillRect/>
          </a:stretch>
        </p:blipFill>
        <p:spPr bwMode="auto">
          <a:xfrm>
            <a:off x="3076575" y="1504950"/>
            <a:ext cx="803275" cy="712788"/>
          </a:xfrm>
          <a:prstGeom prst="rect">
            <a:avLst/>
          </a:prstGeom>
          <a:noFill/>
          <a:ln w="9525">
            <a:noFill/>
            <a:miter lim="800000"/>
            <a:headEnd/>
            <a:tailEnd/>
          </a:ln>
        </p:spPr>
      </p:pic>
      <p:pic>
        <p:nvPicPr>
          <p:cNvPr id="254018" name="Picture 63" descr="FL7"/>
          <p:cNvPicPr>
            <a:picLocks noChangeAspect="1" noChangeArrowheads="1"/>
          </p:cNvPicPr>
          <p:nvPr/>
        </p:nvPicPr>
        <p:blipFill>
          <a:blip r:embed="rId26" cstate="email"/>
          <a:srcRect/>
          <a:stretch>
            <a:fillRect/>
          </a:stretch>
        </p:blipFill>
        <p:spPr bwMode="auto">
          <a:xfrm>
            <a:off x="6575425" y="1857375"/>
            <a:ext cx="801688" cy="711200"/>
          </a:xfrm>
          <a:prstGeom prst="rect">
            <a:avLst/>
          </a:prstGeom>
          <a:noFill/>
          <a:ln w="9525">
            <a:noFill/>
            <a:miter lim="800000"/>
            <a:headEnd/>
            <a:tailEnd/>
          </a:ln>
        </p:spPr>
      </p:pic>
      <p:pic>
        <p:nvPicPr>
          <p:cNvPr id="254019" name="Picture 64" descr="FL7"/>
          <p:cNvPicPr>
            <a:picLocks noChangeAspect="1" noChangeArrowheads="1"/>
          </p:cNvPicPr>
          <p:nvPr/>
        </p:nvPicPr>
        <p:blipFill>
          <a:blip r:embed="rId26" cstate="email"/>
          <a:srcRect/>
          <a:stretch>
            <a:fillRect/>
          </a:stretch>
        </p:blipFill>
        <p:spPr bwMode="auto">
          <a:xfrm>
            <a:off x="5584825" y="1504950"/>
            <a:ext cx="803275" cy="712788"/>
          </a:xfrm>
          <a:prstGeom prst="rect">
            <a:avLst/>
          </a:prstGeom>
          <a:noFill/>
          <a:ln w="9525">
            <a:noFill/>
            <a:miter lim="800000"/>
            <a:headEnd/>
            <a:tailEnd/>
          </a:ln>
        </p:spPr>
      </p:pic>
      <p:pic>
        <p:nvPicPr>
          <p:cNvPr id="254020" name="Picture 65" descr="FL7"/>
          <p:cNvPicPr>
            <a:picLocks noChangeAspect="1" noChangeArrowheads="1"/>
          </p:cNvPicPr>
          <p:nvPr/>
        </p:nvPicPr>
        <p:blipFill>
          <a:blip r:embed="rId26" cstate="email"/>
          <a:srcRect/>
          <a:stretch>
            <a:fillRect/>
          </a:stretch>
        </p:blipFill>
        <p:spPr bwMode="auto">
          <a:xfrm>
            <a:off x="1362075" y="3263900"/>
            <a:ext cx="800100" cy="711200"/>
          </a:xfrm>
          <a:prstGeom prst="rect">
            <a:avLst/>
          </a:prstGeom>
          <a:noFill/>
          <a:ln w="9525">
            <a:noFill/>
            <a:miter lim="800000"/>
            <a:headEnd/>
            <a:tailEnd/>
          </a:ln>
        </p:spPr>
      </p:pic>
      <p:pic>
        <p:nvPicPr>
          <p:cNvPr id="254021" name="Picture 66" descr="FL28"/>
          <p:cNvPicPr>
            <a:picLocks noChangeAspect="1" noChangeArrowheads="1"/>
          </p:cNvPicPr>
          <p:nvPr/>
        </p:nvPicPr>
        <p:blipFill>
          <a:blip r:embed="rId24" cstate="email"/>
          <a:srcRect/>
          <a:stretch>
            <a:fillRect/>
          </a:stretch>
        </p:blipFill>
        <p:spPr bwMode="auto">
          <a:xfrm>
            <a:off x="5783263" y="1679575"/>
            <a:ext cx="719137" cy="646113"/>
          </a:xfrm>
          <a:prstGeom prst="rect">
            <a:avLst/>
          </a:prstGeom>
          <a:noFill/>
          <a:ln w="9525">
            <a:noFill/>
            <a:miter lim="800000"/>
            <a:headEnd/>
            <a:tailEnd/>
          </a:ln>
        </p:spPr>
      </p:pic>
      <p:pic>
        <p:nvPicPr>
          <p:cNvPr id="254022" name="Picture 67" descr="FL28"/>
          <p:cNvPicPr>
            <a:picLocks noChangeAspect="1" noChangeArrowheads="1"/>
          </p:cNvPicPr>
          <p:nvPr/>
        </p:nvPicPr>
        <p:blipFill>
          <a:blip r:embed="rId24" cstate="email"/>
          <a:srcRect/>
          <a:stretch>
            <a:fillRect/>
          </a:stretch>
        </p:blipFill>
        <p:spPr bwMode="auto">
          <a:xfrm>
            <a:off x="3935413" y="1504950"/>
            <a:ext cx="717550" cy="644525"/>
          </a:xfrm>
          <a:prstGeom prst="rect">
            <a:avLst/>
          </a:prstGeom>
          <a:noFill/>
          <a:ln w="9525">
            <a:noFill/>
            <a:miter lim="800000"/>
            <a:headEnd/>
            <a:tailEnd/>
          </a:ln>
        </p:spPr>
      </p:pic>
      <p:pic>
        <p:nvPicPr>
          <p:cNvPr id="254023" name="Picture 68" descr="FL28"/>
          <p:cNvPicPr>
            <a:picLocks noChangeAspect="1" noChangeArrowheads="1"/>
          </p:cNvPicPr>
          <p:nvPr/>
        </p:nvPicPr>
        <p:blipFill>
          <a:blip r:embed="rId24" cstate="email"/>
          <a:srcRect/>
          <a:stretch>
            <a:fillRect/>
          </a:stretch>
        </p:blipFill>
        <p:spPr bwMode="auto">
          <a:xfrm>
            <a:off x="6443663" y="3379788"/>
            <a:ext cx="715962" cy="646112"/>
          </a:xfrm>
          <a:prstGeom prst="rect">
            <a:avLst/>
          </a:prstGeom>
          <a:noFill/>
          <a:ln w="9525">
            <a:noFill/>
            <a:miter lim="800000"/>
            <a:headEnd/>
            <a:tailEnd/>
          </a:ln>
        </p:spPr>
      </p:pic>
      <p:pic>
        <p:nvPicPr>
          <p:cNvPr id="254024" name="Picture 69" descr="FL28"/>
          <p:cNvPicPr>
            <a:picLocks noChangeAspect="1" noChangeArrowheads="1"/>
          </p:cNvPicPr>
          <p:nvPr/>
        </p:nvPicPr>
        <p:blipFill>
          <a:blip r:embed="rId24" cstate="email"/>
          <a:srcRect/>
          <a:stretch>
            <a:fillRect/>
          </a:stretch>
        </p:blipFill>
        <p:spPr bwMode="auto">
          <a:xfrm>
            <a:off x="2020888" y="3497263"/>
            <a:ext cx="719137" cy="646112"/>
          </a:xfrm>
          <a:prstGeom prst="rect">
            <a:avLst/>
          </a:prstGeom>
          <a:noFill/>
          <a:ln w="9525">
            <a:noFill/>
            <a:miter lim="800000"/>
            <a:headEnd/>
            <a:tailEnd/>
          </a:ln>
        </p:spPr>
      </p:pic>
      <p:pic>
        <p:nvPicPr>
          <p:cNvPr id="254025" name="Picture 70" descr="FL5"/>
          <p:cNvPicPr>
            <a:picLocks noChangeAspect="1" noChangeArrowheads="1"/>
          </p:cNvPicPr>
          <p:nvPr/>
        </p:nvPicPr>
        <p:blipFill>
          <a:blip r:embed="rId25" cstate="email"/>
          <a:srcRect/>
          <a:stretch>
            <a:fillRect/>
          </a:stretch>
        </p:blipFill>
        <p:spPr bwMode="auto">
          <a:xfrm>
            <a:off x="6775450" y="2265363"/>
            <a:ext cx="989013" cy="633412"/>
          </a:xfrm>
          <a:prstGeom prst="rect">
            <a:avLst/>
          </a:prstGeom>
          <a:noFill/>
          <a:ln w="9525">
            <a:noFill/>
            <a:miter lim="800000"/>
            <a:headEnd/>
            <a:tailEnd/>
          </a:ln>
        </p:spPr>
      </p:pic>
      <p:pic>
        <p:nvPicPr>
          <p:cNvPr id="254026" name="Picture 71" descr="FL5"/>
          <p:cNvPicPr>
            <a:picLocks noChangeAspect="1" noChangeArrowheads="1"/>
          </p:cNvPicPr>
          <p:nvPr/>
        </p:nvPicPr>
        <p:blipFill>
          <a:blip r:embed="rId25" cstate="email"/>
          <a:srcRect/>
          <a:stretch>
            <a:fillRect/>
          </a:stretch>
        </p:blipFill>
        <p:spPr bwMode="auto">
          <a:xfrm>
            <a:off x="6243638" y="5314950"/>
            <a:ext cx="992187" cy="633413"/>
          </a:xfrm>
          <a:prstGeom prst="rect">
            <a:avLst/>
          </a:prstGeom>
          <a:noFill/>
          <a:ln w="9525">
            <a:noFill/>
            <a:miter lim="800000"/>
            <a:headEnd/>
            <a:tailEnd/>
          </a:ln>
        </p:spPr>
      </p:pic>
      <p:pic>
        <p:nvPicPr>
          <p:cNvPr id="254027" name="Picture 72" descr="FL5"/>
          <p:cNvPicPr>
            <a:picLocks noChangeAspect="1" noChangeArrowheads="1"/>
          </p:cNvPicPr>
          <p:nvPr/>
        </p:nvPicPr>
        <p:blipFill>
          <a:blip r:embed="rId25" cstate="email"/>
          <a:srcRect/>
          <a:stretch>
            <a:fillRect/>
          </a:stretch>
        </p:blipFill>
        <p:spPr bwMode="auto">
          <a:xfrm>
            <a:off x="2682875" y="5726113"/>
            <a:ext cx="989013" cy="633412"/>
          </a:xfrm>
          <a:prstGeom prst="rect">
            <a:avLst/>
          </a:prstGeom>
          <a:noFill/>
          <a:ln w="9525">
            <a:noFill/>
            <a:miter lim="800000"/>
            <a:headEnd/>
            <a:tailEnd/>
          </a:ln>
        </p:spPr>
      </p:pic>
      <p:pic>
        <p:nvPicPr>
          <p:cNvPr id="254028" name="Picture 73" descr="FL115"/>
          <p:cNvPicPr>
            <a:picLocks noChangeAspect="1" noChangeArrowheads="1"/>
          </p:cNvPicPr>
          <p:nvPr/>
        </p:nvPicPr>
        <p:blipFill>
          <a:blip r:embed="rId20" cstate="email"/>
          <a:srcRect/>
          <a:stretch>
            <a:fillRect/>
          </a:stretch>
        </p:blipFill>
        <p:spPr bwMode="auto">
          <a:xfrm>
            <a:off x="1822450" y="4143375"/>
            <a:ext cx="704850" cy="658813"/>
          </a:xfrm>
          <a:prstGeom prst="rect">
            <a:avLst/>
          </a:prstGeom>
          <a:noFill/>
          <a:ln w="9525">
            <a:noFill/>
            <a:miter lim="800000"/>
            <a:headEnd/>
            <a:tailEnd/>
          </a:ln>
        </p:spPr>
      </p:pic>
      <p:pic>
        <p:nvPicPr>
          <p:cNvPr id="254029" name="Picture 74" descr="FL115"/>
          <p:cNvPicPr>
            <a:picLocks noChangeAspect="1" noChangeArrowheads="1"/>
          </p:cNvPicPr>
          <p:nvPr/>
        </p:nvPicPr>
        <p:blipFill>
          <a:blip r:embed="rId20" cstate="email"/>
          <a:srcRect/>
          <a:stretch>
            <a:fillRect/>
          </a:stretch>
        </p:blipFill>
        <p:spPr bwMode="auto">
          <a:xfrm>
            <a:off x="2549525" y="2265363"/>
            <a:ext cx="703263" cy="660400"/>
          </a:xfrm>
          <a:prstGeom prst="rect">
            <a:avLst/>
          </a:prstGeom>
          <a:noFill/>
          <a:ln w="9525">
            <a:noFill/>
            <a:miter lim="800000"/>
            <a:headEnd/>
            <a:tailEnd/>
          </a:ln>
        </p:spPr>
      </p:pic>
      <p:pic>
        <p:nvPicPr>
          <p:cNvPr id="254030" name="Picture 75" descr="FL23"/>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616200" y="5314950"/>
            <a:ext cx="790575" cy="588963"/>
          </a:xfrm>
          <a:prstGeom prst="rect">
            <a:avLst/>
          </a:prstGeom>
          <a:noFill/>
          <a:ln w="9525">
            <a:noFill/>
            <a:miter lim="800000"/>
            <a:headEnd/>
            <a:tailEnd/>
          </a:ln>
        </p:spPr>
      </p:pic>
      <p:pic>
        <p:nvPicPr>
          <p:cNvPr id="254031" name="Picture 76" descr="FL22"/>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2286000" y="4905375"/>
            <a:ext cx="858838" cy="571500"/>
          </a:xfrm>
          <a:prstGeom prst="rect">
            <a:avLst/>
          </a:prstGeom>
          <a:noFill/>
          <a:ln w="9525">
            <a:noFill/>
            <a:miter lim="800000"/>
            <a:headEnd/>
            <a:tailEnd/>
          </a:ln>
        </p:spPr>
      </p:pic>
      <p:pic>
        <p:nvPicPr>
          <p:cNvPr id="254032" name="Picture 77" descr="FL22"/>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5981700" y="4846638"/>
            <a:ext cx="858838" cy="573087"/>
          </a:xfrm>
          <a:prstGeom prst="rect">
            <a:avLst/>
          </a:prstGeom>
          <a:noFill/>
          <a:ln w="9525">
            <a:noFill/>
            <a:miter lim="800000"/>
            <a:headEnd/>
            <a:tailEnd/>
          </a:ln>
        </p:spPr>
      </p:pic>
      <p:pic>
        <p:nvPicPr>
          <p:cNvPr id="254033" name="Picture 78" descr="FL8"/>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2220913" y="5199063"/>
            <a:ext cx="561975" cy="527050"/>
          </a:xfrm>
          <a:prstGeom prst="rect">
            <a:avLst/>
          </a:prstGeom>
          <a:noFill/>
          <a:ln w="9525">
            <a:noFill/>
            <a:miter lim="800000"/>
            <a:headEnd/>
            <a:tailEnd/>
          </a:ln>
        </p:spPr>
      </p:pic>
      <p:pic>
        <p:nvPicPr>
          <p:cNvPr id="254034" name="Picture 79" descr="FL8"/>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6311900" y="5081588"/>
            <a:ext cx="563563" cy="528637"/>
          </a:xfrm>
          <a:prstGeom prst="rect">
            <a:avLst/>
          </a:prstGeom>
          <a:noFill/>
          <a:ln w="9525">
            <a:noFill/>
            <a:miter lim="800000"/>
            <a:headEnd/>
            <a:tailEnd/>
          </a:ln>
        </p:spPr>
      </p:pic>
      <p:pic>
        <p:nvPicPr>
          <p:cNvPr id="254035" name="Picture 80" descr="FL94"/>
          <p:cNvPicPr>
            <a:picLocks noChangeAspect="1" noChangeArrowheads="1"/>
          </p:cNvPicPr>
          <p:nvPr/>
        </p:nvPicPr>
        <p:blipFill>
          <a:blip r:embed="rId13" cstate="email"/>
          <a:srcRect/>
          <a:stretch>
            <a:fillRect/>
          </a:stretch>
        </p:blipFill>
        <p:spPr bwMode="auto">
          <a:xfrm>
            <a:off x="2154238" y="4378325"/>
            <a:ext cx="708025" cy="762000"/>
          </a:xfrm>
          <a:prstGeom prst="rect">
            <a:avLst/>
          </a:prstGeom>
          <a:noFill/>
          <a:ln w="9525">
            <a:noFill/>
            <a:miter lim="800000"/>
            <a:headEnd/>
            <a:tailEnd/>
          </a:ln>
        </p:spPr>
      </p:pic>
      <p:pic>
        <p:nvPicPr>
          <p:cNvPr id="254036" name="Picture 81" descr="FL94"/>
          <p:cNvPicPr>
            <a:picLocks noChangeAspect="1" noChangeArrowheads="1"/>
          </p:cNvPicPr>
          <p:nvPr/>
        </p:nvPicPr>
        <p:blipFill>
          <a:blip r:embed="rId13" cstate="email"/>
          <a:srcRect/>
          <a:stretch>
            <a:fillRect/>
          </a:stretch>
        </p:blipFill>
        <p:spPr bwMode="auto">
          <a:xfrm>
            <a:off x="6180138" y="4378325"/>
            <a:ext cx="709612" cy="762000"/>
          </a:xfrm>
          <a:prstGeom prst="rect">
            <a:avLst/>
          </a:prstGeom>
          <a:noFill/>
          <a:ln w="9525">
            <a:noFill/>
            <a:miter lim="800000"/>
            <a:headEnd/>
            <a:tailEnd/>
          </a:ln>
        </p:spPr>
      </p:pic>
      <p:pic>
        <p:nvPicPr>
          <p:cNvPr id="254037" name="Picture 82" descr="FL16"/>
          <p:cNvPicPr>
            <a:picLocks noChangeAspect="1" noChangeArrowheads="1"/>
          </p:cNvPicPr>
          <p:nvPr/>
        </p:nvPicPr>
        <p:blipFill>
          <a:blip r:embed="rId21" cstate="email"/>
          <a:srcRect/>
          <a:stretch>
            <a:fillRect/>
          </a:stretch>
        </p:blipFill>
        <p:spPr bwMode="auto">
          <a:xfrm>
            <a:off x="2220913" y="2676525"/>
            <a:ext cx="725487" cy="622300"/>
          </a:xfrm>
          <a:prstGeom prst="rect">
            <a:avLst/>
          </a:prstGeom>
          <a:noFill/>
          <a:ln w="9525">
            <a:noFill/>
            <a:miter lim="800000"/>
            <a:headEnd/>
            <a:tailEnd/>
          </a:ln>
        </p:spPr>
      </p:pic>
      <p:pic>
        <p:nvPicPr>
          <p:cNvPr id="254038" name="Picture 83" descr="FL16"/>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6111875" y="2700338"/>
            <a:ext cx="728663" cy="622300"/>
          </a:xfrm>
          <a:prstGeom prst="rect">
            <a:avLst/>
          </a:prstGeom>
          <a:noFill/>
          <a:ln w="9525">
            <a:noFill/>
            <a:miter lim="800000"/>
            <a:headEnd/>
            <a:tailEnd/>
          </a:ln>
        </p:spPr>
      </p:pic>
      <p:pic>
        <p:nvPicPr>
          <p:cNvPr id="254039" name="Picture 84" descr="FL115"/>
          <p:cNvPicPr>
            <a:picLocks noChangeAspect="1" noChangeArrowheads="1"/>
          </p:cNvPicPr>
          <p:nvPr/>
        </p:nvPicPr>
        <p:blipFill>
          <a:blip r:embed="rId20" cstate="email"/>
          <a:srcRect/>
          <a:stretch>
            <a:fillRect/>
          </a:stretch>
        </p:blipFill>
        <p:spPr bwMode="auto">
          <a:xfrm>
            <a:off x="5981700" y="2325688"/>
            <a:ext cx="703263" cy="658812"/>
          </a:xfrm>
          <a:prstGeom prst="rect">
            <a:avLst/>
          </a:prstGeom>
          <a:noFill/>
          <a:ln w="9525">
            <a:noFill/>
            <a:miter lim="800000"/>
            <a:headEnd/>
            <a:tailEnd/>
          </a:ln>
        </p:spPr>
      </p:pic>
      <p:pic>
        <p:nvPicPr>
          <p:cNvPr id="254040" name="Picture 85" descr="FL7"/>
          <p:cNvPicPr>
            <a:picLocks noChangeAspect="1" noChangeArrowheads="1"/>
          </p:cNvPicPr>
          <p:nvPr/>
        </p:nvPicPr>
        <p:blipFill>
          <a:blip r:embed="rId26" cstate="email"/>
          <a:srcRect/>
          <a:stretch>
            <a:fillRect/>
          </a:stretch>
        </p:blipFill>
        <p:spPr bwMode="auto">
          <a:xfrm>
            <a:off x="2682875" y="1973263"/>
            <a:ext cx="800100" cy="711200"/>
          </a:xfrm>
          <a:prstGeom prst="rect">
            <a:avLst/>
          </a:prstGeom>
          <a:noFill/>
          <a:ln w="9525">
            <a:noFill/>
            <a:miter lim="800000"/>
            <a:headEnd/>
            <a:tailEnd/>
          </a:ln>
        </p:spPr>
      </p:pic>
      <p:pic>
        <p:nvPicPr>
          <p:cNvPr id="254041" name="Picture 86" descr="FL7"/>
          <p:cNvPicPr>
            <a:picLocks noChangeAspect="1" noChangeArrowheads="1"/>
          </p:cNvPicPr>
          <p:nvPr/>
        </p:nvPicPr>
        <p:blipFill>
          <a:blip r:embed="rId26" cstate="email"/>
          <a:srcRect/>
          <a:stretch>
            <a:fillRect/>
          </a:stretch>
        </p:blipFill>
        <p:spPr bwMode="auto">
          <a:xfrm>
            <a:off x="5783263" y="1973263"/>
            <a:ext cx="801687" cy="711200"/>
          </a:xfrm>
          <a:prstGeom prst="rect">
            <a:avLst/>
          </a:prstGeom>
          <a:noFill/>
          <a:ln w="9525">
            <a:noFill/>
            <a:miter lim="800000"/>
            <a:headEnd/>
            <a:tailEnd/>
          </a:ln>
        </p:spPr>
      </p:pic>
      <p:pic>
        <p:nvPicPr>
          <p:cNvPr id="254042" name="Picture 87" descr="FL10"/>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011488" y="1857375"/>
            <a:ext cx="609600" cy="585788"/>
          </a:xfrm>
          <a:prstGeom prst="rect">
            <a:avLst/>
          </a:prstGeom>
          <a:noFill/>
          <a:ln w="9525">
            <a:noFill/>
            <a:miter lim="800000"/>
            <a:headEnd/>
            <a:tailEnd/>
          </a:ln>
        </p:spPr>
      </p:pic>
      <p:pic>
        <p:nvPicPr>
          <p:cNvPr id="254043" name="Picture 88" descr="FL10"/>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519738" y="1797050"/>
            <a:ext cx="608012" cy="585788"/>
          </a:xfrm>
          <a:prstGeom prst="rect">
            <a:avLst/>
          </a:prstGeom>
          <a:noFill/>
          <a:ln w="9525">
            <a:noFill/>
            <a:miter lim="800000"/>
            <a:headEnd/>
            <a:tailEnd/>
          </a:ln>
        </p:spPr>
      </p:pic>
      <p:pic>
        <p:nvPicPr>
          <p:cNvPr id="254044" name="Picture 89" descr="FL5"/>
          <p:cNvPicPr>
            <a:picLocks noChangeAspect="1" noChangeArrowheads="1"/>
          </p:cNvPicPr>
          <p:nvPr/>
        </p:nvPicPr>
        <p:blipFill>
          <a:blip r:embed="rId25" cstate="email"/>
          <a:srcRect/>
          <a:stretch>
            <a:fillRect/>
          </a:stretch>
        </p:blipFill>
        <p:spPr bwMode="auto">
          <a:xfrm>
            <a:off x="3275013" y="1504950"/>
            <a:ext cx="990600" cy="631825"/>
          </a:xfrm>
          <a:prstGeom prst="rect">
            <a:avLst/>
          </a:prstGeom>
          <a:noFill/>
          <a:ln w="9525">
            <a:noFill/>
            <a:miter lim="800000"/>
            <a:headEnd/>
            <a:tailEnd/>
          </a:ln>
        </p:spPr>
      </p:pic>
      <p:pic>
        <p:nvPicPr>
          <p:cNvPr id="254045" name="Picture 90" descr="FL5"/>
          <p:cNvPicPr>
            <a:picLocks noChangeAspect="1" noChangeArrowheads="1"/>
          </p:cNvPicPr>
          <p:nvPr/>
        </p:nvPicPr>
        <p:blipFill>
          <a:blip r:embed="rId25" cstate="email"/>
          <a:srcRect/>
          <a:stretch>
            <a:fillRect/>
          </a:stretch>
        </p:blipFill>
        <p:spPr bwMode="auto">
          <a:xfrm>
            <a:off x="4926013" y="1504950"/>
            <a:ext cx="989012" cy="631825"/>
          </a:xfrm>
          <a:prstGeom prst="rect">
            <a:avLst/>
          </a:prstGeom>
          <a:noFill/>
          <a:ln w="9525">
            <a:noFill/>
            <a:miter lim="800000"/>
            <a:headEnd/>
            <a:tailEnd/>
          </a:ln>
        </p:spPr>
      </p:pic>
      <p:pic>
        <p:nvPicPr>
          <p:cNvPr id="254046" name="Picture 91" descr="FL97"/>
          <p:cNvPicPr>
            <a:picLocks noChangeAspect="1" noChangeArrowheads="1"/>
          </p:cNvPicPr>
          <p:nvPr/>
        </p:nvPicPr>
        <p:blipFill>
          <a:blip r:embed="rId14" cstate="email"/>
          <a:srcRect/>
          <a:stretch>
            <a:fillRect/>
          </a:stretch>
        </p:blipFill>
        <p:spPr bwMode="auto">
          <a:xfrm>
            <a:off x="2220913" y="2208213"/>
            <a:ext cx="701675" cy="676275"/>
          </a:xfrm>
          <a:prstGeom prst="rect">
            <a:avLst/>
          </a:prstGeom>
          <a:noFill/>
          <a:ln w="9525">
            <a:noFill/>
            <a:miter lim="800000"/>
            <a:headEnd/>
            <a:tailEnd/>
          </a:ln>
        </p:spPr>
      </p:pic>
      <p:pic>
        <p:nvPicPr>
          <p:cNvPr id="254047" name="Picture 92" descr="FL97"/>
          <p:cNvPicPr>
            <a:picLocks noChangeAspect="1" noChangeArrowheads="1"/>
          </p:cNvPicPr>
          <p:nvPr/>
        </p:nvPicPr>
        <p:blipFill>
          <a:blip r:embed="rId14" cstate="email"/>
          <a:srcRect/>
          <a:stretch>
            <a:fillRect/>
          </a:stretch>
        </p:blipFill>
        <p:spPr bwMode="auto">
          <a:xfrm>
            <a:off x="6243638" y="2032000"/>
            <a:ext cx="704850" cy="677863"/>
          </a:xfrm>
          <a:prstGeom prst="rect">
            <a:avLst/>
          </a:prstGeom>
          <a:noFill/>
          <a:ln w="9525">
            <a:noFill/>
            <a:miter lim="800000"/>
            <a:headEnd/>
            <a:tailEnd/>
          </a:ln>
        </p:spPr>
      </p:pic>
      <p:pic>
        <p:nvPicPr>
          <p:cNvPr id="254048" name="Picture 93" descr="FL8"/>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1822450" y="2736850"/>
            <a:ext cx="565150" cy="527050"/>
          </a:xfrm>
          <a:prstGeom prst="rect">
            <a:avLst/>
          </a:prstGeom>
          <a:noFill/>
          <a:ln w="9525">
            <a:noFill/>
            <a:miter lim="800000"/>
            <a:headEnd/>
            <a:tailEnd/>
          </a:ln>
        </p:spPr>
      </p:pic>
      <p:pic>
        <p:nvPicPr>
          <p:cNvPr id="254049" name="Picture 94" descr="FL94"/>
          <p:cNvPicPr>
            <a:picLocks noChangeAspect="1" noChangeArrowheads="1"/>
          </p:cNvPicPr>
          <p:nvPr/>
        </p:nvPicPr>
        <p:blipFill>
          <a:blip r:embed="rId13" cstate="email"/>
          <a:srcRect/>
          <a:stretch>
            <a:fillRect/>
          </a:stretch>
        </p:blipFill>
        <p:spPr bwMode="auto">
          <a:xfrm>
            <a:off x="6905625" y="5375275"/>
            <a:ext cx="709613" cy="760413"/>
          </a:xfrm>
          <a:prstGeom prst="rect">
            <a:avLst/>
          </a:prstGeom>
          <a:noFill/>
          <a:ln w="9525">
            <a:noFill/>
            <a:miter lim="800000"/>
            <a:headEnd/>
            <a:tailEnd/>
          </a:ln>
        </p:spPr>
      </p:pic>
      <p:pic>
        <p:nvPicPr>
          <p:cNvPr id="254050" name="Picture 95" descr="FL94"/>
          <p:cNvPicPr>
            <a:picLocks noChangeAspect="1" noChangeArrowheads="1"/>
          </p:cNvPicPr>
          <p:nvPr/>
        </p:nvPicPr>
        <p:blipFill>
          <a:blip r:embed="rId13" cstate="email"/>
          <a:srcRect/>
          <a:stretch>
            <a:fillRect/>
          </a:stretch>
        </p:blipFill>
        <p:spPr bwMode="auto">
          <a:xfrm>
            <a:off x="7104063" y="5022850"/>
            <a:ext cx="708025" cy="762000"/>
          </a:xfrm>
          <a:prstGeom prst="rect">
            <a:avLst/>
          </a:prstGeom>
          <a:noFill/>
          <a:ln w="9525">
            <a:noFill/>
            <a:miter lim="800000"/>
            <a:headEnd/>
            <a:tailEnd/>
          </a:ln>
        </p:spPr>
      </p:pic>
      <p:pic>
        <p:nvPicPr>
          <p:cNvPr id="254051" name="Picture 96" descr="FL23"/>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220913" y="2090738"/>
            <a:ext cx="790575" cy="588962"/>
          </a:xfrm>
          <a:prstGeom prst="rect">
            <a:avLst/>
          </a:prstGeom>
          <a:noFill/>
          <a:ln w="9525">
            <a:noFill/>
            <a:miter lim="800000"/>
            <a:headEnd/>
            <a:tailEnd/>
          </a:ln>
        </p:spPr>
      </p:pic>
      <p:pic>
        <p:nvPicPr>
          <p:cNvPr id="254052" name="Picture 97" descr="FL23"/>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849938" y="1739900"/>
            <a:ext cx="792162" cy="588963"/>
          </a:xfrm>
          <a:prstGeom prst="rect">
            <a:avLst/>
          </a:prstGeom>
          <a:noFill/>
          <a:ln w="9525">
            <a:noFill/>
            <a:miter lim="800000"/>
            <a:headEnd/>
            <a:tailEnd/>
          </a:ln>
        </p:spPr>
      </p:pic>
      <p:pic>
        <p:nvPicPr>
          <p:cNvPr id="254053" name="Picture 98" descr="FL16"/>
          <p:cNvPicPr>
            <a:picLocks noChangeAspect="1" noChangeArrowheads="1"/>
          </p:cNvPicPr>
          <p:nvPr/>
        </p:nvPicPr>
        <p:blipFill>
          <a:blip r:embed="rId21" cstate="email"/>
          <a:srcRect/>
          <a:stretch>
            <a:fillRect/>
          </a:stretch>
        </p:blipFill>
        <p:spPr bwMode="auto">
          <a:xfrm>
            <a:off x="3605213" y="1504950"/>
            <a:ext cx="727075" cy="620713"/>
          </a:xfrm>
          <a:prstGeom prst="rect">
            <a:avLst/>
          </a:prstGeom>
          <a:noFill/>
          <a:ln w="9525">
            <a:noFill/>
            <a:miter lim="800000"/>
            <a:headEnd/>
            <a:tailEnd/>
          </a:ln>
        </p:spPr>
      </p:pic>
      <p:pic>
        <p:nvPicPr>
          <p:cNvPr id="254054" name="Picture 99" descr="FL94"/>
          <p:cNvPicPr>
            <a:picLocks noChangeAspect="1" noChangeArrowheads="1"/>
          </p:cNvPicPr>
          <p:nvPr/>
        </p:nvPicPr>
        <p:blipFill>
          <a:blip r:embed="rId13" cstate="email"/>
          <a:srcRect/>
          <a:stretch>
            <a:fillRect/>
          </a:stretch>
        </p:blipFill>
        <p:spPr bwMode="auto">
          <a:xfrm>
            <a:off x="6905625" y="4143375"/>
            <a:ext cx="709613" cy="762000"/>
          </a:xfrm>
          <a:prstGeom prst="rect">
            <a:avLst/>
          </a:prstGeom>
          <a:noFill/>
          <a:ln w="9525">
            <a:noFill/>
            <a:miter lim="800000"/>
            <a:headEnd/>
            <a:tailEnd/>
          </a:ln>
        </p:spPr>
      </p:pic>
      <p:pic>
        <p:nvPicPr>
          <p:cNvPr id="254055" name="Picture 100" descr="FL94"/>
          <p:cNvPicPr>
            <a:picLocks noChangeAspect="1" noChangeArrowheads="1"/>
          </p:cNvPicPr>
          <p:nvPr/>
        </p:nvPicPr>
        <p:blipFill>
          <a:blip r:embed="rId13" cstate="email"/>
          <a:srcRect/>
          <a:stretch>
            <a:fillRect/>
          </a:stretch>
        </p:blipFill>
        <p:spPr bwMode="auto">
          <a:xfrm>
            <a:off x="1625600" y="1857375"/>
            <a:ext cx="708025" cy="762000"/>
          </a:xfrm>
          <a:prstGeom prst="rect">
            <a:avLst/>
          </a:prstGeom>
          <a:noFill/>
          <a:ln w="9525">
            <a:noFill/>
            <a:miter lim="800000"/>
            <a:headEnd/>
            <a:tailEnd/>
          </a:ln>
        </p:spPr>
      </p:pic>
      <p:pic>
        <p:nvPicPr>
          <p:cNvPr id="254056" name="Picture 101" descr="FL115"/>
          <p:cNvPicPr>
            <a:picLocks noChangeAspect="1" noChangeArrowheads="1"/>
          </p:cNvPicPr>
          <p:nvPr/>
        </p:nvPicPr>
        <p:blipFill>
          <a:blip r:embed="rId20" cstate="email"/>
          <a:srcRect/>
          <a:stretch>
            <a:fillRect/>
          </a:stretch>
        </p:blipFill>
        <p:spPr bwMode="auto">
          <a:xfrm>
            <a:off x="4068763" y="1606550"/>
            <a:ext cx="701675" cy="658813"/>
          </a:xfrm>
          <a:prstGeom prst="rect">
            <a:avLst/>
          </a:prstGeom>
          <a:noFill/>
          <a:ln w="9525">
            <a:noFill/>
            <a:miter lim="800000"/>
            <a:headEnd/>
            <a:tailEnd/>
          </a:ln>
        </p:spPr>
      </p:pic>
      <p:pic>
        <p:nvPicPr>
          <p:cNvPr id="254057" name="Picture 102" descr="FLBAR5"/>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1822450" y="6165304"/>
            <a:ext cx="5745163" cy="693737"/>
          </a:xfrm>
          <a:prstGeom prst="rect">
            <a:avLst/>
          </a:prstGeom>
          <a:noFill/>
          <a:ln w="9525">
            <a:noFill/>
            <a:miter lim="800000"/>
            <a:headEnd/>
            <a:tailEnd/>
          </a:ln>
        </p:spPr>
      </p:pic>
      <p:pic>
        <p:nvPicPr>
          <p:cNvPr id="254058" name="Picture 103" descr="FL94"/>
          <p:cNvPicPr>
            <a:picLocks noChangeAspect="1" noChangeArrowheads="1"/>
          </p:cNvPicPr>
          <p:nvPr/>
        </p:nvPicPr>
        <p:blipFill>
          <a:blip r:embed="rId13" cstate="email"/>
          <a:srcRect/>
          <a:stretch>
            <a:fillRect/>
          </a:stretch>
        </p:blipFill>
        <p:spPr bwMode="auto">
          <a:xfrm>
            <a:off x="1492250" y="5492750"/>
            <a:ext cx="711200" cy="762000"/>
          </a:xfrm>
          <a:prstGeom prst="rect">
            <a:avLst/>
          </a:prstGeom>
          <a:noFill/>
          <a:ln w="9525">
            <a:noFill/>
            <a:miter lim="800000"/>
            <a:headEnd/>
            <a:tailEnd/>
          </a:ln>
        </p:spPr>
      </p:pic>
      <p:pic>
        <p:nvPicPr>
          <p:cNvPr id="254059" name="Picture 104" descr="FL23"/>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464050" y="1558925"/>
            <a:ext cx="792163" cy="590550"/>
          </a:xfrm>
          <a:prstGeom prst="rect">
            <a:avLst/>
          </a:prstGeom>
          <a:noFill/>
          <a:ln w="9525">
            <a:noFill/>
            <a:miter lim="800000"/>
            <a:headEnd/>
            <a:tailEnd/>
          </a:ln>
        </p:spPr>
      </p:pic>
      <p:pic>
        <p:nvPicPr>
          <p:cNvPr id="254060" name="Picture 105" descr="FL94"/>
          <p:cNvPicPr>
            <a:picLocks noChangeAspect="1" noChangeArrowheads="1"/>
          </p:cNvPicPr>
          <p:nvPr/>
        </p:nvPicPr>
        <p:blipFill>
          <a:blip r:embed="rId13" cstate="email"/>
          <a:srcRect/>
          <a:stretch>
            <a:fillRect/>
          </a:stretch>
        </p:blipFill>
        <p:spPr bwMode="auto">
          <a:xfrm>
            <a:off x="1492250" y="3028950"/>
            <a:ext cx="711200" cy="762000"/>
          </a:xfrm>
          <a:prstGeom prst="rect">
            <a:avLst/>
          </a:prstGeom>
          <a:noFill/>
          <a:ln w="9525">
            <a:noFill/>
            <a:miter lim="800000"/>
            <a:headEnd/>
            <a:tailEnd/>
          </a:ln>
        </p:spPr>
      </p:pic>
      <p:pic>
        <p:nvPicPr>
          <p:cNvPr id="254061" name="Picture 106" descr="FL5"/>
          <p:cNvPicPr>
            <a:picLocks noChangeAspect="1" noChangeArrowheads="1"/>
          </p:cNvPicPr>
          <p:nvPr/>
        </p:nvPicPr>
        <p:blipFill>
          <a:blip r:embed="rId25" cstate="email"/>
          <a:srcRect/>
          <a:stretch>
            <a:fillRect/>
          </a:stretch>
        </p:blipFill>
        <p:spPr bwMode="auto">
          <a:xfrm>
            <a:off x="6311900" y="3967163"/>
            <a:ext cx="990600" cy="633412"/>
          </a:xfrm>
          <a:prstGeom prst="rect">
            <a:avLst/>
          </a:prstGeom>
          <a:noFill/>
          <a:ln w="9525">
            <a:noFill/>
            <a:miter lim="800000"/>
            <a:headEnd/>
            <a:tailEnd/>
          </a:ln>
        </p:spPr>
      </p:pic>
      <p:pic>
        <p:nvPicPr>
          <p:cNvPr id="254062" name="Picture 107" descr="FL5"/>
          <p:cNvPicPr>
            <a:picLocks noChangeAspect="1" noChangeArrowheads="1"/>
          </p:cNvPicPr>
          <p:nvPr/>
        </p:nvPicPr>
        <p:blipFill>
          <a:blip r:embed="rId25" cstate="email"/>
          <a:srcRect/>
          <a:stretch>
            <a:fillRect/>
          </a:stretch>
        </p:blipFill>
        <p:spPr bwMode="auto">
          <a:xfrm>
            <a:off x="4398963" y="5843588"/>
            <a:ext cx="989012" cy="631825"/>
          </a:xfrm>
          <a:prstGeom prst="rect">
            <a:avLst/>
          </a:prstGeom>
          <a:noFill/>
          <a:ln w="9525">
            <a:noFill/>
            <a:miter lim="800000"/>
            <a:headEnd/>
            <a:tailEnd/>
          </a:ln>
        </p:spPr>
      </p:pic>
      <p:pic>
        <p:nvPicPr>
          <p:cNvPr id="254063" name="Picture 108" descr="FL8"/>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4860925" y="1504950"/>
            <a:ext cx="561975" cy="527050"/>
          </a:xfrm>
          <a:prstGeom prst="rect">
            <a:avLst/>
          </a:prstGeom>
          <a:noFill/>
          <a:ln w="9525">
            <a:noFill/>
            <a:miter lim="800000"/>
            <a:headEnd/>
            <a:tailEnd/>
          </a:ln>
        </p:spPr>
      </p:pic>
      <p:pic>
        <p:nvPicPr>
          <p:cNvPr id="254064" name="Picture 109" descr="FL97"/>
          <p:cNvPicPr>
            <a:picLocks noChangeAspect="1" noChangeArrowheads="1"/>
          </p:cNvPicPr>
          <p:nvPr/>
        </p:nvPicPr>
        <p:blipFill>
          <a:blip r:embed="rId14" cstate="email"/>
          <a:srcRect/>
          <a:stretch>
            <a:fillRect/>
          </a:stretch>
        </p:blipFill>
        <p:spPr bwMode="auto">
          <a:xfrm>
            <a:off x="2020888" y="3967163"/>
            <a:ext cx="703262" cy="677862"/>
          </a:xfrm>
          <a:prstGeom prst="rect">
            <a:avLst/>
          </a:prstGeom>
          <a:noFill/>
          <a:ln w="9525">
            <a:noFill/>
            <a:miter lim="800000"/>
            <a:headEnd/>
            <a:tailEnd/>
          </a:ln>
        </p:spPr>
      </p:pic>
      <p:pic>
        <p:nvPicPr>
          <p:cNvPr id="254065" name="Picture 110" descr="FL10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60900" y="1504950"/>
            <a:ext cx="215900" cy="352425"/>
          </a:xfrm>
          <a:prstGeom prst="rect">
            <a:avLst/>
          </a:prstGeom>
          <a:noFill/>
          <a:ln w="9525">
            <a:noFill/>
            <a:miter lim="800000"/>
            <a:headEnd/>
            <a:tailEnd/>
          </a:ln>
        </p:spPr>
      </p:pic>
      <p:pic>
        <p:nvPicPr>
          <p:cNvPr id="254066" name="Picture 111" descr="FL10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32263" y="1504950"/>
            <a:ext cx="217487" cy="352425"/>
          </a:xfrm>
          <a:prstGeom prst="rect">
            <a:avLst/>
          </a:prstGeom>
          <a:noFill/>
          <a:ln w="9525">
            <a:noFill/>
            <a:miter lim="800000"/>
            <a:headEnd/>
            <a:tailEnd/>
          </a:ln>
        </p:spPr>
      </p:pic>
      <p:pic>
        <p:nvPicPr>
          <p:cNvPr id="254067" name="Picture 112" descr="FL16"/>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4464050" y="1504950"/>
            <a:ext cx="330200" cy="280988"/>
          </a:xfrm>
          <a:prstGeom prst="rect">
            <a:avLst/>
          </a:prstGeom>
          <a:noFill/>
          <a:ln w="9525">
            <a:noFill/>
            <a:miter lim="800000"/>
            <a:headEnd/>
            <a:tailEnd/>
          </a:ln>
        </p:spPr>
      </p:pic>
      <p:pic>
        <p:nvPicPr>
          <p:cNvPr id="254068" name="Picture 113" descr="FL16"/>
          <p:cNvPicPr>
            <a:picLocks noChangeAspect="1" noChangeArrowheads="1"/>
          </p:cNvPicPr>
          <p:nvPr/>
        </p:nvPicPr>
        <p:blipFill>
          <a:blip r:embed="rId34" cstate="email"/>
          <a:srcRect/>
          <a:stretch>
            <a:fillRect/>
          </a:stretch>
        </p:blipFill>
        <p:spPr bwMode="auto">
          <a:xfrm>
            <a:off x="2220913" y="3322638"/>
            <a:ext cx="328612" cy="280987"/>
          </a:xfrm>
          <a:prstGeom prst="rect">
            <a:avLst/>
          </a:prstGeom>
          <a:noFill/>
          <a:ln w="9525">
            <a:noFill/>
            <a:miter lim="800000"/>
            <a:headEnd/>
            <a:tailEnd/>
          </a:ln>
        </p:spPr>
      </p:pic>
      <p:pic>
        <p:nvPicPr>
          <p:cNvPr id="254069" name="Picture 114" descr="FL16"/>
          <p:cNvPicPr>
            <a:picLocks noChangeAspect="1" noChangeArrowheads="1"/>
          </p:cNvPicPr>
          <p:nvPr/>
        </p:nvPicPr>
        <p:blipFill>
          <a:blip r:embed="rId35" cstate="email"/>
          <a:srcRect/>
          <a:stretch>
            <a:fillRect/>
          </a:stretch>
        </p:blipFill>
        <p:spPr bwMode="auto">
          <a:xfrm>
            <a:off x="7631113" y="3675063"/>
            <a:ext cx="330200" cy="280987"/>
          </a:xfrm>
          <a:prstGeom prst="rect">
            <a:avLst/>
          </a:prstGeom>
          <a:noFill/>
          <a:ln w="9525">
            <a:noFill/>
            <a:miter lim="800000"/>
            <a:headEnd/>
            <a:tailEnd/>
          </a:ln>
        </p:spPr>
      </p:pic>
      <p:pic>
        <p:nvPicPr>
          <p:cNvPr id="254070" name="Picture 115" descr="FL10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20888" y="4670425"/>
            <a:ext cx="217487" cy="352425"/>
          </a:xfrm>
          <a:prstGeom prst="rect">
            <a:avLst/>
          </a:prstGeom>
          <a:noFill/>
          <a:ln w="9525">
            <a:noFill/>
            <a:miter lim="800000"/>
            <a:headEnd/>
            <a:tailEnd/>
          </a:ln>
        </p:spPr>
      </p:pic>
      <p:pic>
        <p:nvPicPr>
          <p:cNvPr id="254071" name="Picture 116" descr="FL28"/>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3776663" y="1131888"/>
            <a:ext cx="323850" cy="293687"/>
          </a:xfrm>
          <a:prstGeom prst="rect">
            <a:avLst/>
          </a:prstGeom>
          <a:noFill/>
          <a:ln w="9525">
            <a:noFill/>
            <a:miter lim="800000"/>
            <a:headEnd/>
            <a:tailEnd/>
          </a:ln>
        </p:spPr>
      </p:pic>
      <p:pic>
        <p:nvPicPr>
          <p:cNvPr id="254072" name="Picture 117" descr="FL28"/>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6575425" y="1797050"/>
            <a:ext cx="322263" cy="293688"/>
          </a:xfrm>
          <a:prstGeom prst="rect">
            <a:avLst/>
          </a:prstGeom>
          <a:noFill/>
          <a:ln w="9525">
            <a:noFill/>
            <a:miter lim="800000"/>
            <a:headEnd/>
            <a:tailEnd/>
          </a:ln>
        </p:spPr>
      </p:pic>
      <p:pic>
        <p:nvPicPr>
          <p:cNvPr id="254073" name="Picture 118" descr="FL28"/>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6775450" y="1797050"/>
            <a:ext cx="322263" cy="293688"/>
          </a:xfrm>
          <a:prstGeom prst="rect">
            <a:avLst/>
          </a:prstGeom>
          <a:noFill/>
          <a:ln w="9525">
            <a:noFill/>
            <a:miter lim="800000"/>
            <a:headEnd/>
            <a:tailEnd/>
          </a:ln>
        </p:spPr>
      </p:pic>
      <p:pic>
        <p:nvPicPr>
          <p:cNvPr id="254074" name="Picture 119" descr="FL28"/>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2484438" y="1857375"/>
            <a:ext cx="322262" cy="292100"/>
          </a:xfrm>
          <a:prstGeom prst="rect">
            <a:avLst/>
          </a:prstGeom>
          <a:noFill/>
          <a:ln w="9525">
            <a:noFill/>
            <a:miter lim="800000"/>
            <a:headEnd/>
            <a:tailEnd/>
          </a:ln>
        </p:spPr>
      </p:pic>
      <p:pic>
        <p:nvPicPr>
          <p:cNvPr id="254075" name="Picture 120" descr="FL10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86000" y="2500313"/>
            <a:ext cx="215900" cy="354012"/>
          </a:xfrm>
          <a:prstGeom prst="rect">
            <a:avLst/>
          </a:prstGeom>
          <a:noFill/>
          <a:ln w="9525">
            <a:noFill/>
            <a:miter lim="800000"/>
            <a:headEnd/>
            <a:tailEnd/>
          </a:ln>
        </p:spPr>
      </p:pic>
      <p:pic>
        <p:nvPicPr>
          <p:cNvPr id="254076" name="Picture 121" descr="FL1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682875" y="2382838"/>
            <a:ext cx="328613" cy="282575"/>
          </a:xfrm>
          <a:prstGeom prst="rect">
            <a:avLst/>
          </a:prstGeom>
          <a:noFill/>
          <a:ln w="9525">
            <a:noFill/>
            <a:miter lim="800000"/>
            <a:headEnd/>
            <a:tailEnd/>
          </a:ln>
        </p:spPr>
      </p:pic>
      <p:pic>
        <p:nvPicPr>
          <p:cNvPr id="254077" name="Picture 122" descr="FL16"/>
          <p:cNvPicPr>
            <a:picLocks noChangeAspect="1" noChangeArrowheads="1"/>
          </p:cNvPicPr>
          <p:nvPr/>
        </p:nvPicPr>
        <p:blipFill>
          <a:blip r:embed="rId37" cstate="email"/>
          <a:srcRect/>
          <a:stretch>
            <a:fillRect/>
          </a:stretch>
        </p:blipFill>
        <p:spPr bwMode="auto">
          <a:xfrm>
            <a:off x="2220913" y="3146425"/>
            <a:ext cx="328612" cy="282575"/>
          </a:xfrm>
          <a:prstGeom prst="rect">
            <a:avLst/>
          </a:prstGeom>
          <a:noFill/>
          <a:ln w="9525">
            <a:noFill/>
            <a:miter lim="800000"/>
            <a:headEnd/>
            <a:tailEnd/>
          </a:ln>
        </p:spPr>
      </p:pic>
      <p:pic>
        <p:nvPicPr>
          <p:cNvPr id="254078" name="Picture 123" descr="FL28"/>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2220913" y="4729163"/>
            <a:ext cx="320675" cy="293687"/>
          </a:xfrm>
          <a:prstGeom prst="rect">
            <a:avLst/>
          </a:prstGeom>
          <a:noFill/>
          <a:ln w="9525">
            <a:noFill/>
            <a:miter lim="800000"/>
            <a:headEnd/>
            <a:tailEnd/>
          </a:ln>
        </p:spPr>
      </p:pic>
      <p:pic>
        <p:nvPicPr>
          <p:cNvPr id="254079" name="Picture 124" descr="FL10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04063" y="2032000"/>
            <a:ext cx="215900" cy="350838"/>
          </a:xfrm>
          <a:prstGeom prst="rect">
            <a:avLst/>
          </a:prstGeom>
          <a:noFill/>
          <a:ln w="9525">
            <a:noFill/>
            <a:miter lim="800000"/>
            <a:headEnd/>
            <a:tailEnd/>
          </a:ln>
        </p:spPr>
      </p:pic>
      <p:pic>
        <p:nvPicPr>
          <p:cNvPr id="254080" name="Picture 125" descr="FL28"/>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1295400" y="4846638"/>
            <a:ext cx="323850" cy="293687"/>
          </a:xfrm>
          <a:prstGeom prst="rect">
            <a:avLst/>
          </a:prstGeom>
          <a:noFill/>
          <a:ln w="9525">
            <a:noFill/>
            <a:miter lim="800000"/>
            <a:headEnd/>
            <a:tailEnd/>
          </a:ln>
        </p:spPr>
      </p:pic>
      <p:pic>
        <p:nvPicPr>
          <p:cNvPr id="254081" name="Picture 126" descr="FL9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43338" y="1319213"/>
            <a:ext cx="268287" cy="241300"/>
          </a:xfrm>
          <a:prstGeom prst="rect">
            <a:avLst/>
          </a:prstGeom>
          <a:noFill/>
          <a:ln w="9525">
            <a:noFill/>
            <a:miter lim="800000"/>
            <a:headEnd/>
            <a:tailEnd/>
          </a:ln>
        </p:spPr>
      </p:pic>
      <p:pic>
        <p:nvPicPr>
          <p:cNvPr id="254082" name="Picture 127" descr="FL28"/>
          <p:cNvPicPr>
            <a:picLocks noChangeAspect="1" noChangeArrowheads="1"/>
          </p:cNvPicPr>
          <p:nvPr/>
        </p:nvPicPr>
        <p:blipFill>
          <a:blip r:embed="rId8" cstate="email"/>
          <a:srcRect/>
          <a:stretch>
            <a:fillRect/>
          </a:stretch>
        </p:blipFill>
        <p:spPr bwMode="auto">
          <a:xfrm>
            <a:off x="4779963" y="1319213"/>
            <a:ext cx="323850" cy="295275"/>
          </a:xfrm>
          <a:prstGeom prst="rect">
            <a:avLst/>
          </a:prstGeom>
          <a:noFill/>
          <a:ln w="9525">
            <a:noFill/>
            <a:miter lim="800000"/>
            <a:headEnd/>
            <a:tailEnd/>
          </a:ln>
        </p:spPr>
      </p:pic>
      <p:pic>
        <p:nvPicPr>
          <p:cNvPr id="254083" name="Picture 128" descr="FL104"/>
          <p:cNvPicPr>
            <a:picLocks noChangeAspect="1" noChangeArrowheads="1"/>
          </p:cNvPicPr>
          <p:nvPr/>
        </p:nvPicPr>
        <p:blipFill>
          <a:blip r:embed="rId38" cstate="email"/>
          <a:srcRect/>
          <a:stretch>
            <a:fillRect/>
          </a:stretch>
        </p:blipFill>
        <p:spPr bwMode="auto">
          <a:xfrm>
            <a:off x="4979988" y="1131888"/>
            <a:ext cx="219075" cy="352425"/>
          </a:xfrm>
          <a:prstGeom prst="rect">
            <a:avLst/>
          </a:prstGeom>
          <a:noFill/>
          <a:ln w="9525">
            <a:noFill/>
            <a:miter lim="800000"/>
            <a:headEnd/>
            <a:tailEnd/>
          </a:ln>
        </p:spPr>
      </p:pic>
      <p:pic>
        <p:nvPicPr>
          <p:cNvPr id="254084" name="Picture 129" descr="FL9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14925" y="1382713"/>
            <a:ext cx="268288" cy="242887"/>
          </a:xfrm>
          <a:prstGeom prst="rect">
            <a:avLst/>
          </a:prstGeom>
          <a:noFill/>
          <a:ln w="9525">
            <a:noFill/>
            <a:miter lim="800000"/>
            <a:headEnd/>
            <a:tailEnd/>
          </a:ln>
        </p:spPr>
      </p:pic>
      <p:pic>
        <p:nvPicPr>
          <p:cNvPr id="254085" name="Picture 130" descr="FL94"/>
          <p:cNvPicPr>
            <a:picLocks noChangeAspect="1" noChangeArrowheads="1"/>
          </p:cNvPicPr>
          <p:nvPr/>
        </p:nvPicPr>
        <p:blipFill>
          <a:blip r:embed="rId13" cstate="email"/>
          <a:srcRect/>
          <a:stretch>
            <a:fillRect/>
          </a:stretch>
        </p:blipFill>
        <p:spPr bwMode="auto">
          <a:xfrm>
            <a:off x="5183188" y="1131888"/>
            <a:ext cx="708025" cy="762000"/>
          </a:xfrm>
          <a:prstGeom prst="rect">
            <a:avLst/>
          </a:prstGeom>
          <a:noFill/>
          <a:ln w="9525">
            <a:noFill/>
            <a:miter lim="800000"/>
            <a:headEnd/>
            <a:tailEnd/>
          </a:ln>
        </p:spPr>
      </p:pic>
      <p:pic>
        <p:nvPicPr>
          <p:cNvPr id="254086" name="Picture 131" descr="FL28"/>
          <p:cNvPicPr>
            <a:picLocks noChangeAspect="1" noChangeArrowheads="1"/>
          </p:cNvPicPr>
          <p:nvPr/>
        </p:nvPicPr>
        <p:blipFill>
          <a:blip r:embed="rId8" cstate="email"/>
          <a:srcRect/>
          <a:stretch>
            <a:fillRect/>
          </a:stretch>
        </p:blipFill>
        <p:spPr bwMode="auto">
          <a:xfrm>
            <a:off x="3643313" y="1319213"/>
            <a:ext cx="323850" cy="295275"/>
          </a:xfrm>
          <a:prstGeom prst="rect">
            <a:avLst/>
          </a:prstGeom>
          <a:noFill/>
          <a:ln w="9525">
            <a:noFill/>
            <a:miter lim="800000"/>
            <a:headEnd/>
            <a:tailEnd/>
          </a:ln>
        </p:spPr>
      </p:pic>
      <p:pic>
        <p:nvPicPr>
          <p:cNvPr id="254087" name="Picture 132" descr="FL9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43238" y="1446213"/>
            <a:ext cx="266700" cy="241300"/>
          </a:xfrm>
          <a:prstGeom prst="rect">
            <a:avLst/>
          </a:prstGeom>
          <a:noFill/>
          <a:ln w="9525">
            <a:noFill/>
            <a:miter lim="800000"/>
            <a:headEnd/>
            <a:tailEnd/>
          </a:ln>
        </p:spPr>
      </p:pic>
      <p:pic>
        <p:nvPicPr>
          <p:cNvPr id="254088" name="Picture 133" descr="FL16"/>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3376613" y="1257300"/>
            <a:ext cx="331787" cy="280988"/>
          </a:xfrm>
          <a:prstGeom prst="rect">
            <a:avLst/>
          </a:prstGeom>
          <a:noFill/>
          <a:ln w="9525">
            <a:noFill/>
            <a:miter lim="800000"/>
            <a:headEnd/>
            <a:tailEnd/>
          </a:ln>
        </p:spPr>
      </p:pic>
      <p:pic>
        <p:nvPicPr>
          <p:cNvPr id="254089" name="Picture 134" descr="FL10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43263" y="1157288"/>
            <a:ext cx="215900" cy="350837"/>
          </a:xfrm>
          <a:prstGeom prst="rect">
            <a:avLst/>
          </a:prstGeom>
          <a:noFill/>
          <a:ln w="9525">
            <a:noFill/>
            <a:miter lim="800000"/>
            <a:headEnd/>
            <a:tailEnd/>
          </a:ln>
        </p:spPr>
      </p:pic>
      <p:pic>
        <p:nvPicPr>
          <p:cNvPr id="254090" name="Picture 135" descr="FL115"/>
          <p:cNvPicPr>
            <a:picLocks noChangeAspect="1" noChangeArrowheads="1"/>
          </p:cNvPicPr>
          <p:nvPr/>
        </p:nvPicPr>
        <p:blipFill>
          <a:blip r:embed="rId5" cstate="email">
            <a:extLst>
              <a:ext uri="{28A0092B-C50C-407E-A947-70E740481C1C}">
                <a14:useLocalDpi xmlns:a14="http://schemas.microsoft.com/office/drawing/2010/main"/>
              </a:ext>
            </a:extLst>
          </a:blip>
          <a:srcRect t="-13828"/>
          <a:stretch>
            <a:fillRect/>
          </a:stretch>
        </p:blipFill>
        <p:spPr bwMode="auto">
          <a:xfrm>
            <a:off x="3978275" y="1131888"/>
            <a:ext cx="201613" cy="349250"/>
          </a:xfrm>
          <a:prstGeom prst="rect">
            <a:avLst/>
          </a:prstGeom>
          <a:noFill/>
          <a:ln w="9525">
            <a:noFill/>
            <a:miter lim="800000"/>
            <a:headEnd/>
            <a:tailEnd/>
          </a:ln>
        </p:spPr>
      </p:pic>
      <p:pic>
        <p:nvPicPr>
          <p:cNvPr id="254091" name="Picture 136" descr="FL9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79963" y="1131888"/>
            <a:ext cx="268287" cy="241300"/>
          </a:xfrm>
          <a:prstGeom prst="rect">
            <a:avLst/>
          </a:prstGeom>
          <a:noFill/>
          <a:ln w="9525">
            <a:noFill/>
            <a:miter lim="800000"/>
            <a:headEnd/>
            <a:tailEnd/>
          </a:ln>
        </p:spPr>
      </p:pic>
      <p:pic>
        <p:nvPicPr>
          <p:cNvPr id="254092" name="Picture 137" descr="FL115"/>
          <p:cNvPicPr>
            <a:picLocks noChangeAspect="1" noChangeArrowheads="1"/>
          </p:cNvPicPr>
          <p:nvPr/>
        </p:nvPicPr>
        <p:blipFill>
          <a:blip r:embed="rId5" cstate="email">
            <a:extLst>
              <a:ext uri="{28A0092B-C50C-407E-A947-70E740481C1C}">
                <a14:useLocalDpi xmlns:a14="http://schemas.microsoft.com/office/drawing/2010/main"/>
              </a:ext>
            </a:extLst>
          </a:blip>
          <a:srcRect t="-13828"/>
          <a:stretch>
            <a:fillRect/>
          </a:stretch>
        </p:blipFill>
        <p:spPr bwMode="auto">
          <a:xfrm>
            <a:off x="3109913" y="1131888"/>
            <a:ext cx="200025" cy="349250"/>
          </a:xfrm>
          <a:prstGeom prst="rect">
            <a:avLst/>
          </a:prstGeom>
          <a:noFill/>
          <a:ln w="9525">
            <a:noFill/>
            <a:miter lim="800000"/>
            <a:headEnd/>
            <a:tailEnd/>
          </a:ln>
        </p:spPr>
      </p:pic>
      <p:pic>
        <p:nvPicPr>
          <p:cNvPr id="254093" name="Picture 138" descr="FL28"/>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2909888" y="1277938"/>
            <a:ext cx="322262" cy="292100"/>
          </a:xfrm>
          <a:prstGeom prst="rect">
            <a:avLst/>
          </a:prstGeom>
          <a:noFill/>
          <a:ln w="9525">
            <a:noFill/>
            <a:miter lim="800000"/>
            <a:headEnd/>
            <a:tailEnd/>
          </a:ln>
        </p:spPr>
      </p:pic>
      <p:pic>
        <p:nvPicPr>
          <p:cNvPr id="254094" name="Picture 139" descr="FL115"/>
          <p:cNvPicPr>
            <a:picLocks noChangeAspect="1" noChangeArrowheads="1"/>
          </p:cNvPicPr>
          <p:nvPr/>
        </p:nvPicPr>
        <p:blipFill>
          <a:blip r:embed="rId5" cstate="email">
            <a:extLst>
              <a:ext uri="{28A0092B-C50C-407E-A947-70E740481C1C}">
                <a14:useLocalDpi xmlns:a14="http://schemas.microsoft.com/office/drawing/2010/main"/>
              </a:ext>
            </a:extLst>
          </a:blip>
          <a:srcRect t="-13828"/>
          <a:stretch>
            <a:fillRect/>
          </a:stretch>
        </p:blipFill>
        <p:spPr bwMode="auto">
          <a:xfrm>
            <a:off x="3711575" y="1131888"/>
            <a:ext cx="200025" cy="349250"/>
          </a:xfrm>
          <a:prstGeom prst="rect">
            <a:avLst/>
          </a:prstGeom>
          <a:noFill/>
          <a:ln w="9525">
            <a:noFill/>
            <a:miter lim="800000"/>
            <a:headEnd/>
            <a:tailEnd/>
          </a:ln>
        </p:spPr>
      </p:pic>
      <p:pic>
        <p:nvPicPr>
          <p:cNvPr id="254095" name="Picture 140" descr="FL1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783263" y="1319213"/>
            <a:ext cx="330200" cy="282575"/>
          </a:xfrm>
          <a:prstGeom prst="rect">
            <a:avLst/>
          </a:prstGeom>
          <a:noFill/>
          <a:ln w="9525">
            <a:noFill/>
            <a:miter lim="800000"/>
            <a:headEnd/>
            <a:tailEnd/>
          </a:ln>
        </p:spPr>
      </p:pic>
      <p:pic>
        <p:nvPicPr>
          <p:cNvPr id="254096" name="Picture 141" descr="FL9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86488" y="1382713"/>
            <a:ext cx="265112" cy="242887"/>
          </a:xfrm>
          <a:prstGeom prst="rect">
            <a:avLst/>
          </a:prstGeom>
          <a:noFill/>
          <a:ln w="9525">
            <a:noFill/>
            <a:miter lim="800000"/>
            <a:headEnd/>
            <a:tailEnd/>
          </a:ln>
        </p:spPr>
      </p:pic>
      <p:pic>
        <p:nvPicPr>
          <p:cNvPr id="254097" name="Picture 142" descr="FL115"/>
          <p:cNvPicPr>
            <a:picLocks noChangeAspect="1" noChangeArrowheads="1"/>
          </p:cNvPicPr>
          <p:nvPr/>
        </p:nvPicPr>
        <p:blipFill>
          <a:blip r:embed="rId5" cstate="email">
            <a:extLst>
              <a:ext uri="{28A0092B-C50C-407E-A947-70E740481C1C}">
                <a14:useLocalDpi xmlns:a14="http://schemas.microsoft.com/office/drawing/2010/main"/>
              </a:ext>
            </a:extLst>
          </a:blip>
          <a:srcRect t="-13828"/>
          <a:stretch>
            <a:fillRect/>
          </a:stretch>
        </p:blipFill>
        <p:spPr bwMode="auto">
          <a:xfrm>
            <a:off x="5716588" y="1131888"/>
            <a:ext cx="201612" cy="349250"/>
          </a:xfrm>
          <a:prstGeom prst="rect">
            <a:avLst/>
          </a:prstGeom>
          <a:noFill/>
          <a:ln w="9525">
            <a:noFill/>
            <a:miter lim="800000"/>
            <a:headEnd/>
            <a:tailEnd/>
          </a:ln>
        </p:spPr>
      </p:pic>
      <p:pic>
        <p:nvPicPr>
          <p:cNvPr id="254098" name="Picture 143" descr="FL28"/>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5984875" y="1214438"/>
            <a:ext cx="323850" cy="293687"/>
          </a:xfrm>
          <a:prstGeom prst="rect">
            <a:avLst/>
          </a:prstGeom>
          <a:noFill/>
          <a:ln w="9525">
            <a:noFill/>
            <a:miter lim="800000"/>
            <a:headEnd/>
            <a:tailEnd/>
          </a:ln>
        </p:spPr>
      </p:pic>
      <p:pic>
        <p:nvPicPr>
          <p:cNvPr id="254099" name="Picture 144" descr="FL9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576638" y="1131888"/>
            <a:ext cx="266700" cy="241300"/>
          </a:xfrm>
          <a:prstGeom prst="rect">
            <a:avLst/>
          </a:prstGeom>
          <a:noFill/>
          <a:ln w="9525">
            <a:noFill/>
            <a:miter lim="800000"/>
            <a:headEnd/>
            <a:tailEnd/>
          </a:ln>
        </p:spPr>
      </p:pic>
      <p:pic>
        <p:nvPicPr>
          <p:cNvPr id="254100" name="Picture 145" descr="FL115"/>
          <p:cNvPicPr>
            <a:picLocks noChangeAspect="1" noChangeArrowheads="1"/>
          </p:cNvPicPr>
          <p:nvPr/>
        </p:nvPicPr>
        <p:blipFill>
          <a:blip r:embed="rId5" cstate="email">
            <a:extLst>
              <a:ext uri="{28A0092B-C50C-407E-A947-70E740481C1C}">
                <a14:useLocalDpi xmlns:a14="http://schemas.microsoft.com/office/drawing/2010/main"/>
              </a:ext>
            </a:extLst>
          </a:blip>
          <a:srcRect t="-13828"/>
          <a:stretch>
            <a:fillRect/>
          </a:stretch>
        </p:blipFill>
        <p:spPr bwMode="auto">
          <a:xfrm>
            <a:off x="3843338" y="1131888"/>
            <a:ext cx="201612" cy="349250"/>
          </a:xfrm>
          <a:prstGeom prst="rect">
            <a:avLst/>
          </a:prstGeom>
          <a:noFill/>
          <a:ln w="9525">
            <a:noFill/>
            <a:miter lim="800000"/>
            <a:headEnd/>
            <a:tailEnd/>
          </a:ln>
        </p:spPr>
      </p:pic>
      <p:pic>
        <p:nvPicPr>
          <p:cNvPr id="254101" name="Picture 146" descr="FL9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78275" y="1131888"/>
            <a:ext cx="266700" cy="241300"/>
          </a:xfrm>
          <a:prstGeom prst="rect">
            <a:avLst/>
          </a:prstGeom>
          <a:noFill/>
          <a:ln w="9525">
            <a:noFill/>
            <a:miter lim="800000"/>
            <a:headEnd/>
            <a:tailEnd/>
          </a:ln>
        </p:spPr>
      </p:pic>
      <p:pic>
        <p:nvPicPr>
          <p:cNvPr id="254102" name="Picture 147" descr="FL115"/>
          <p:cNvPicPr>
            <a:picLocks noChangeAspect="1" noChangeArrowheads="1"/>
          </p:cNvPicPr>
          <p:nvPr/>
        </p:nvPicPr>
        <p:blipFill>
          <a:blip r:embed="rId5" cstate="email">
            <a:extLst>
              <a:ext uri="{28A0092B-C50C-407E-A947-70E740481C1C}">
                <a14:useLocalDpi xmlns:a14="http://schemas.microsoft.com/office/drawing/2010/main"/>
              </a:ext>
            </a:extLst>
          </a:blip>
          <a:srcRect t="-13828"/>
          <a:stretch>
            <a:fillRect/>
          </a:stretch>
        </p:blipFill>
        <p:spPr bwMode="auto">
          <a:xfrm>
            <a:off x="6118225" y="4960938"/>
            <a:ext cx="201613" cy="349250"/>
          </a:xfrm>
          <a:prstGeom prst="rect">
            <a:avLst/>
          </a:prstGeom>
          <a:noFill/>
          <a:ln w="9525">
            <a:noFill/>
            <a:miter lim="800000"/>
            <a:headEnd/>
            <a:tailEnd/>
          </a:ln>
        </p:spPr>
      </p:pic>
      <p:pic>
        <p:nvPicPr>
          <p:cNvPr id="254103" name="Picture 148" descr="FL9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519863" y="3894138"/>
            <a:ext cx="266700" cy="241300"/>
          </a:xfrm>
          <a:prstGeom prst="rect">
            <a:avLst/>
          </a:prstGeom>
          <a:noFill/>
          <a:ln w="9525">
            <a:noFill/>
            <a:miter lim="800000"/>
            <a:headEnd/>
            <a:tailEnd/>
          </a:ln>
        </p:spPr>
      </p:pic>
      <p:pic>
        <p:nvPicPr>
          <p:cNvPr id="254104" name="Picture 149" descr="FL9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48275" y="1947863"/>
            <a:ext cx="268288" cy="242887"/>
          </a:xfrm>
          <a:prstGeom prst="rect">
            <a:avLst/>
          </a:prstGeom>
          <a:noFill/>
          <a:ln w="9525">
            <a:noFill/>
            <a:miter lim="800000"/>
            <a:headEnd/>
            <a:tailEnd/>
          </a:ln>
        </p:spPr>
      </p:pic>
      <p:pic>
        <p:nvPicPr>
          <p:cNvPr id="254105" name="Picture 150" descr="FL16"/>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4044950" y="1885950"/>
            <a:ext cx="331788" cy="280988"/>
          </a:xfrm>
          <a:prstGeom prst="rect">
            <a:avLst/>
          </a:prstGeom>
          <a:noFill/>
          <a:ln w="9525">
            <a:noFill/>
            <a:miter lim="800000"/>
            <a:headEnd/>
            <a:tailEnd/>
          </a:ln>
        </p:spPr>
      </p:pic>
      <p:pic>
        <p:nvPicPr>
          <p:cNvPr id="254106" name="Picture 151" descr="FL115"/>
          <p:cNvPicPr>
            <a:picLocks noChangeAspect="1" noChangeArrowheads="1"/>
          </p:cNvPicPr>
          <p:nvPr/>
        </p:nvPicPr>
        <p:blipFill>
          <a:blip r:embed="rId5" cstate="email">
            <a:extLst>
              <a:ext uri="{28A0092B-C50C-407E-A947-70E740481C1C}">
                <a14:useLocalDpi xmlns:a14="http://schemas.microsoft.com/office/drawing/2010/main"/>
              </a:ext>
            </a:extLst>
          </a:blip>
          <a:srcRect t="-13828"/>
          <a:stretch>
            <a:fillRect/>
          </a:stretch>
        </p:blipFill>
        <p:spPr bwMode="auto">
          <a:xfrm>
            <a:off x="3576638" y="1885950"/>
            <a:ext cx="200025" cy="347663"/>
          </a:xfrm>
          <a:prstGeom prst="rect">
            <a:avLst/>
          </a:prstGeom>
          <a:noFill/>
          <a:ln w="9525">
            <a:noFill/>
            <a:miter lim="800000"/>
            <a:headEnd/>
            <a:tailEnd/>
          </a:ln>
        </p:spPr>
      </p:pic>
      <p:pic>
        <p:nvPicPr>
          <p:cNvPr id="254107" name="Picture 152" descr="FL16"/>
          <p:cNvPicPr>
            <a:picLocks noChangeAspect="1" noChangeArrowheads="1"/>
          </p:cNvPicPr>
          <p:nvPr/>
        </p:nvPicPr>
        <p:blipFill>
          <a:blip r:embed="rId37" cstate="email"/>
          <a:srcRect/>
          <a:stretch>
            <a:fillRect/>
          </a:stretch>
        </p:blipFill>
        <p:spPr bwMode="auto">
          <a:xfrm>
            <a:off x="6386513" y="4019550"/>
            <a:ext cx="328612" cy="284163"/>
          </a:xfrm>
          <a:prstGeom prst="rect">
            <a:avLst/>
          </a:prstGeom>
          <a:noFill/>
          <a:ln w="9525">
            <a:noFill/>
            <a:miter lim="800000"/>
            <a:headEnd/>
            <a:tailEnd/>
          </a:ln>
        </p:spPr>
      </p:pic>
      <p:pic>
        <p:nvPicPr>
          <p:cNvPr id="254108" name="Picture 153" descr="FL94"/>
          <p:cNvPicPr>
            <a:picLocks noChangeAspect="1" noChangeArrowheads="1"/>
          </p:cNvPicPr>
          <p:nvPr/>
        </p:nvPicPr>
        <p:blipFill>
          <a:blip r:embed="rId13" cstate="email"/>
          <a:srcRect/>
          <a:stretch>
            <a:fillRect/>
          </a:stretch>
        </p:blipFill>
        <p:spPr bwMode="auto">
          <a:xfrm>
            <a:off x="6276975" y="3505200"/>
            <a:ext cx="708025" cy="762000"/>
          </a:xfrm>
          <a:prstGeom prst="rect">
            <a:avLst/>
          </a:prstGeom>
          <a:noFill/>
          <a:ln w="9525">
            <a:noFill/>
            <a:miter lim="800000"/>
            <a:headEnd/>
            <a:tailEnd/>
          </a:ln>
        </p:spPr>
      </p:pic>
      <p:sp>
        <p:nvSpPr>
          <p:cNvPr id="254109" name="Text Box 154"/>
          <p:cNvSpPr txBox="1">
            <a:spLocks noChangeArrowheads="1"/>
          </p:cNvSpPr>
          <p:nvPr/>
        </p:nvSpPr>
        <p:spPr bwMode="auto">
          <a:xfrm>
            <a:off x="0" y="-6350"/>
            <a:ext cx="9144000" cy="946150"/>
          </a:xfrm>
          <a:prstGeom prst="rect">
            <a:avLst/>
          </a:prstGeom>
          <a:solidFill>
            <a:srgbClr val="000080"/>
          </a:solidFill>
          <a:ln w="9525">
            <a:noFill/>
            <a:miter lim="800000"/>
            <a:headEnd/>
            <a:tailEnd/>
          </a:ln>
        </p:spPr>
        <p:txBody>
          <a:bodyPr>
            <a:spAutoFit/>
          </a:bodyPr>
          <a:lstStyle/>
          <a:p>
            <a:pPr algn="ctr" fontAlgn="base">
              <a:spcBef>
                <a:spcPct val="0"/>
              </a:spcBef>
              <a:spcAft>
                <a:spcPct val="0"/>
              </a:spcAft>
            </a:pPr>
            <a:endParaRPr lang="tr-TR" sz="1600" b="1">
              <a:solidFill>
                <a:srgbClr val="FFFF66"/>
              </a:solidFill>
              <a:latin typeface="Verdana" pitchFamily="34" charset="0"/>
            </a:endParaRPr>
          </a:p>
          <a:p>
            <a:pPr algn="ctr" fontAlgn="base">
              <a:spcBef>
                <a:spcPct val="0"/>
              </a:spcBef>
              <a:spcAft>
                <a:spcPct val="0"/>
              </a:spcAft>
            </a:pPr>
            <a:r>
              <a:rPr lang="tr-TR" sz="2400" b="1">
                <a:solidFill>
                  <a:srgbClr val="FFFF66"/>
                </a:solidFill>
                <a:latin typeface="Verdana" pitchFamily="34" charset="0"/>
              </a:rPr>
              <a:t>SENİ ANLIYORUZ; TÜM İNSANLIĞA ANLATACAĞIZ..</a:t>
            </a:r>
          </a:p>
          <a:p>
            <a:pPr algn="ctr" fontAlgn="base">
              <a:spcBef>
                <a:spcPct val="0"/>
              </a:spcBef>
              <a:spcAft>
                <a:spcPct val="0"/>
              </a:spcAft>
            </a:pPr>
            <a:endParaRPr lang="tr-TR" sz="1600" b="1">
              <a:solidFill>
                <a:srgbClr val="FFFF66"/>
              </a:solidFill>
              <a:latin typeface="Verdana" pitchFamily="34" charset="0"/>
            </a:endParaRPr>
          </a:p>
        </p:txBody>
      </p:sp>
      <p:sp>
        <p:nvSpPr>
          <p:cNvPr id="158" name="3 Veri Yer Tutucusu"/>
          <p:cNvSpPr>
            <a:spLocks noGrp="1"/>
          </p:cNvSpPr>
          <p:nvPr>
            <p:ph type="dt" sz="half" idx="10"/>
          </p:nvPr>
        </p:nvSpPr>
        <p:spPr>
          <a:xfrm>
            <a:off x="710208" y="6500834"/>
            <a:ext cx="2133600" cy="365125"/>
          </a:xfrm>
        </p:spPr>
        <p:txBody>
          <a:bodyPr/>
          <a:lstStyle/>
          <a:p>
            <a:fld id="{6FBBF016-1E55-4E1A-9AAE-6756E967EFB5}" type="datetime1">
              <a:rPr lang="tr-TR" sz="1600" smtClean="0">
                <a:solidFill>
                  <a:prstClr val="black"/>
                </a:solidFill>
              </a:rPr>
              <a:pPr/>
              <a:t>26.12.2015</a:t>
            </a:fld>
            <a:endParaRPr lang="tr-TR" sz="1600" dirty="0">
              <a:solidFill>
                <a:prstClr val="black"/>
              </a:solidFill>
            </a:endParaRPr>
          </a:p>
        </p:txBody>
      </p:sp>
      <p:sp>
        <p:nvSpPr>
          <p:cNvPr id="159" name="4 Altbilgi Yer Tutucusu"/>
          <p:cNvSpPr>
            <a:spLocks noGrp="1"/>
          </p:cNvSpPr>
          <p:nvPr>
            <p:ph type="ftr" sz="quarter" idx="11"/>
          </p:nvPr>
        </p:nvSpPr>
        <p:spPr>
          <a:xfrm>
            <a:off x="3124200" y="6500834"/>
            <a:ext cx="2895600" cy="365125"/>
          </a:xfrm>
        </p:spPr>
        <p:txBody>
          <a:bodyPr/>
          <a:lstStyle/>
          <a:p>
            <a:r>
              <a:rPr lang="tr-TR" sz="1600" dirty="0" smtClean="0">
                <a:solidFill>
                  <a:prstClr val="black"/>
                </a:solidFill>
              </a:rPr>
              <a:t>Prof. Dr. Ahmet SALTIK</a:t>
            </a:r>
            <a:endParaRPr lang="tr-TR" sz="1600" dirty="0">
              <a:solidFill>
                <a:prstClr val="black"/>
              </a:solidFill>
            </a:endParaRPr>
          </a:p>
        </p:txBody>
      </p:sp>
      <p:sp>
        <p:nvSpPr>
          <p:cNvPr id="160" name="5 Slayt Numarası Yer Tutucusu"/>
          <p:cNvSpPr>
            <a:spLocks noGrp="1"/>
          </p:cNvSpPr>
          <p:nvPr>
            <p:ph type="sldNum" sz="quarter" idx="12"/>
          </p:nvPr>
        </p:nvSpPr>
        <p:spPr>
          <a:xfrm>
            <a:off x="6372200" y="6500834"/>
            <a:ext cx="2133600" cy="365125"/>
          </a:xfrm>
        </p:spPr>
        <p:txBody>
          <a:bodyPr/>
          <a:lstStyle/>
          <a:p>
            <a:fld id="{721B7E8C-6CCB-49AA-BC11-D96515BADB1E}" type="slidenum">
              <a:rPr lang="tr-TR" sz="1600" smtClean="0">
                <a:solidFill>
                  <a:prstClr val="black"/>
                </a:solidFill>
              </a:rPr>
              <a:pPr/>
              <a:t>100</a:t>
            </a:fld>
            <a:endParaRPr lang="tr-TR" sz="1600">
              <a:solidFill>
                <a:prstClr val="black"/>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3"/>
          <p:cNvSpPr>
            <a:spLocks noGrp="1"/>
          </p:cNvSpPr>
          <p:nvPr>
            <p:ph type="dt" sz="quarter" idx="10"/>
          </p:nvPr>
        </p:nvSpPr>
        <p:spPr>
          <a:xfrm>
            <a:off x="142875" y="6381328"/>
            <a:ext cx="2133600" cy="4572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ysClr val="windowText" lastClr="000000"/>
                </a:solidFill>
                <a:effectLst/>
                <a:uLnTx/>
                <a:uFillTx/>
              </a:rPr>
              <a:t>28.12.08</a:t>
            </a:r>
          </a:p>
        </p:txBody>
      </p:sp>
      <p:sp>
        <p:nvSpPr>
          <p:cNvPr id="65539" name="Footer Placeholder 4"/>
          <p:cNvSpPr>
            <a:spLocks noGrp="1"/>
          </p:cNvSpPr>
          <p:nvPr>
            <p:ph type="ftr" sz="quarter" idx="11"/>
          </p:nvPr>
        </p:nvSpPr>
        <p:spPr>
          <a:xfrm>
            <a:off x="3124200" y="6381328"/>
            <a:ext cx="2895600" cy="4572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ysClr val="windowText" lastClr="000000"/>
                </a:solidFill>
                <a:effectLst/>
                <a:uLnTx/>
                <a:uFillTx/>
              </a:rPr>
              <a:t>AÜTF Halk Sağlığı AbD</a:t>
            </a:r>
          </a:p>
        </p:txBody>
      </p:sp>
      <p:sp>
        <p:nvSpPr>
          <p:cNvPr id="65540" name="Slide Number Placeholder 5"/>
          <p:cNvSpPr>
            <a:spLocks noGrp="1"/>
          </p:cNvSpPr>
          <p:nvPr>
            <p:ph type="sldNum" sz="quarter" idx="12"/>
          </p:nvPr>
        </p:nvSpPr>
        <p:spPr>
          <a:xfrm>
            <a:off x="6867525" y="6381328"/>
            <a:ext cx="2133600" cy="4572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F662251-F517-4E7A-B23B-364D194A7EF3}" type="slidenum">
              <a:rPr kumimoji="0" 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101</a:t>
            </a:fld>
            <a:endParaRPr kumimoji="0" lang="tr-TR" sz="1800" b="0" i="0" u="none" strike="noStrike" kern="0" cap="none" spc="0" normalizeH="0" baseline="0" noProof="0" smtClean="0">
              <a:ln>
                <a:noFill/>
              </a:ln>
              <a:solidFill>
                <a:sysClr val="windowText" lastClr="000000"/>
              </a:solidFill>
              <a:effectLst/>
              <a:uLnTx/>
              <a:uFillTx/>
            </a:endParaRPr>
          </a:p>
        </p:txBody>
      </p:sp>
      <p:sp>
        <p:nvSpPr>
          <p:cNvPr id="215045" name="Rectangle 3"/>
          <p:cNvSpPr>
            <a:spLocks noGrp="1" noChangeArrowheads="1"/>
          </p:cNvSpPr>
          <p:nvPr>
            <p:ph type="body" idx="1"/>
          </p:nvPr>
        </p:nvSpPr>
        <p:spPr>
          <a:xfrm>
            <a:off x="-180528" y="5357813"/>
            <a:ext cx="4929188" cy="1214437"/>
          </a:xfrm>
        </p:spPr>
        <p:txBody>
          <a:bodyPr/>
          <a:lstStyle/>
          <a:p>
            <a:pPr algn="ctr" eaLnBrk="1" hangingPunct="1">
              <a:buFontTx/>
              <a:buNone/>
            </a:pPr>
            <a:r>
              <a:rPr lang="tr-TR" sz="4300" b="1" i="1" dirty="0" smtClean="0">
                <a:solidFill>
                  <a:srgbClr val="000066"/>
                </a:solidFill>
              </a:rPr>
              <a:t>TEŞEKKÜRLER!</a:t>
            </a:r>
          </a:p>
        </p:txBody>
      </p:sp>
      <p:pic>
        <p:nvPicPr>
          <p:cNvPr id="215046"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4" y="357188"/>
            <a:ext cx="376237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7" name="TextBox 8"/>
          <p:cNvSpPr txBox="1">
            <a:spLocks noChangeArrowheads="1"/>
          </p:cNvSpPr>
          <p:nvPr/>
        </p:nvSpPr>
        <p:spPr bwMode="auto">
          <a:xfrm>
            <a:off x="467544" y="4286250"/>
            <a:ext cx="391485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algn="r" eaLnBrk="0" fontAlgn="base" hangingPunct="0">
              <a:spcBef>
                <a:spcPct val="0"/>
              </a:spcBef>
              <a:spcAft>
                <a:spcPct val="0"/>
              </a:spcAft>
              <a:defRPr sz="2000">
                <a:solidFill>
                  <a:schemeClr val="tx1"/>
                </a:solidFill>
                <a:latin typeface="Verdana" pitchFamily="34" charset="0"/>
              </a:defRPr>
            </a:lvl6pPr>
            <a:lvl7pPr marL="2971800" indent="-228600" algn="r" eaLnBrk="0" fontAlgn="base" hangingPunct="0">
              <a:spcBef>
                <a:spcPct val="0"/>
              </a:spcBef>
              <a:spcAft>
                <a:spcPct val="0"/>
              </a:spcAft>
              <a:defRPr sz="2000">
                <a:solidFill>
                  <a:schemeClr val="tx1"/>
                </a:solidFill>
                <a:latin typeface="Verdana" pitchFamily="34" charset="0"/>
              </a:defRPr>
            </a:lvl7pPr>
            <a:lvl8pPr marL="3429000" indent="-228600" algn="r" eaLnBrk="0" fontAlgn="base" hangingPunct="0">
              <a:spcBef>
                <a:spcPct val="0"/>
              </a:spcBef>
              <a:spcAft>
                <a:spcPct val="0"/>
              </a:spcAft>
              <a:defRPr sz="2000">
                <a:solidFill>
                  <a:schemeClr val="tx1"/>
                </a:solidFill>
                <a:latin typeface="Verdana" pitchFamily="34" charset="0"/>
              </a:defRPr>
            </a:lvl8pPr>
            <a:lvl9pPr marL="3886200" indent="-228600" algn="r" eaLnBrk="0" fontAlgn="base" hangingPunct="0">
              <a:spcBef>
                <a:spcPct val="0"/>
              </a:spcBef>
              <a:spcAft>
                <a:spcPct val="0"/>
              </a:spcAft>
              <a:defRPr sz="2000">
                <a:solidFill>
                  <a:schemeClr val="tx1"/>
                </a:solidFill>
                <a:latin typeface="Verdan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1" i="1" u="none" strike="noStrike" kern="0" cap="none" spc="0" normalizeH="0" baseline="0" noProof="0" dirty="0">
                <a:ln>
                  <a:noFill/>
                </a:ln>
                <a:solidFill>
                  <a:srgbClr val="003300"/>
                </a:solidFill>
                <a:effectLst/>
                <a:uLnTx/>
                <a:uFillTx/>
                <a:latin typeface="Verdana" pitchFamily="34" charset="0"/>
              </a:rPr>
              <a:t>Dr. Ahmet SALTIK</a:t>
            </a:r>
            <a:br>
              <a:rPr kumimoji="0" lang="tr-TR" sz="2800" b="1" i="1" u="none" strike="noStrike" kern="0" cap="none" spc="0" normalizeH="0" baseline="0" noProof="0" dirty="0">
                <a:ln>
                  <a:noFill/>
                </a:ln>
                <a:solidFill>
                  <a:srgbClr val="003300"/>
                </a:solidFill>
                <a:effectLst/>
                <a:uLnTx/>
                <a:uFillTx/>
                <a:latin typeface="Verdana" pitchFamily="34" charset="0"/>
              </a:rPr>
            </a:br>
            <a:r>
              <a:rPr kumimoji="0" lang="tr-TR" sz="2400" b="1" i="1" u="none" strike="noStrike" kern="0" cap="none" spc="0" normalizeH="0" baseline="0" noProof="0" dirty="0" smtClean="0">
                <a:ln>
                  <a:noFill/>
                </a:ln>
                <a:solidFill>
                  <a:srgbClr val="660066"/>
                </a:solidFill>
                <a:effectLst/>
                <a:uLnTx/>
                <a:uFillTx/>
                <a:latin typeface="Verdana" pitchFamily="34" charset="0"/>
              </a:rPr>
              <a:t>www.ahmetsaltik.net</a:t>
            </a:r>
            <a:endParaRPr kumimoji="0" lang="tr-TR" sz="2400" b="1" i="1" u="none" strike="noStrike" kern="0" cap="none" spc="0" normalizeH="0" baseline="0" noProof="0" dirty="0">
              <a:ln>
                <a:noFill/>
              </a:ln>
              <a:solidFill>
                <a:srgbClr val="660066"/>
              </a:solidFill>
              <a:effectLst/>
              <a:uLnTx/>
              <a:uFillTx/>
              <a:latin typeface="Verdana" pitchFamily="34" charset="0"/>
            </a:endParaRPr>
          </a:p>
        </p:txBody>
      </p:sp>
      <p:pic>
        <p:nvPicPr>
          <p:cNvPr id="9" name="Picture 2" descr="atayildiz"/>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57055" y="309141"/>
            <a:ext cx="4035425" cy="607218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73497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Group 2"/>
          <p:cNvGrpSpPr>
            <a:grpSpLocks/>
          </p:cNvGrpSpPr>
          <p:nvPr/>
        </p:nvGrpSpPr>
        <p:grpSpPr bwMode="auto">
          <a:xfrm>
            <a:off x="5791200" y="1219200"/>
            <a:ext cx="2165350" cy="919163"/>
            <a:chOff x="1344" y="3405"/>
            <a:chExt cx="3215" cy="579"/>
          </a:xfrm>
        </p:grpSpPr>
        <p:sp>
          <p:nvSpPr>
            <p:cNvPr id="86019" name="Text Box 3"/>
            <p:cNvSpPr txBox="1">
              <a:spLocks noChangeArrowheads="1"/>
            </p:cNvSpPr>
            <p:nvPr/>
          </p:nvSpPr>
          <p:spPr bwMode="auto">
            <a:xfrm>
              <a:off x="1344" y="3405"/>
              <a:ext cx="3215" cy="576"/>
            </a:xfrm>
            <a:prstGeom prst="rect">
              <a:avLst/>
            </a:prstGeom>
            <a:gradFill rotWithShape="0">
              <a:gsLst>
                <a:gs pos="0">
                  <a:schemeClr val="tx1"/>
                </a:gs>
                <a:gs pos="50000">
                  <a:srgbClr val="FF0000"/>
                </a:gs>
                <a:gs pos="100000">
                  <a:schemeClr val="tx1"/>
                </a:gs>
              </a:gsLst>
              <a:lin ang="5400000" scaled="1"/>
            </a:gradFill>
            <a:ln>
              <a:noFill/>
            </a:ln>
            <a:effectLst/>
            <a:extLst>
              <a:ext uri="{91240B29-F687-4F45-9708-019B960494DF}">
                <a14:hiddenLine xmlns:a14="http://schemas.microsoft.com/office/drawing/2010/main" w="730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altLang="tr-TR" sz="5400" b="1" i="1" u="none" strike="noStrike" kern="0" cap="none" spc="0" normalizeH="0" baseline="0" noProof="0">
                  <a:ln>
                    <a:noFill/>
                  </a:ln>
                  <a:solidFill>
                    <a:srgbClr val="FFFF00"/>
                  </a:solidFill>
                  <a:effectLst>
                    <a:outerShdw blurRad="38100" dist="38100" dir="2700000" algn="tl">
                      <a:srgbClr val="000000"/>
                    </a:outerShdw>
                  </a:effectLst>
                  <a:uLnTx/>
                  <a:uFillTx/>
                </a:rPr>
                <a:t>Hicaz </a:t>
              </a:r>
            </a:p>
          </p:txBody>
        </p:sp>
        <p:sp>
          <p:nvSpPr>
            <p:cNvPr id="86020" name="Rectangle 4"/>
            <p:cNvSpPr>
              <a:spLocks noChangeArrowheads="1"/>
            </p:cNvSpPr>
            <p:nvPr/>
          </p:nvSpPr>
          <p:spPr bwMode="auto">
            <a:xfrm>
              <a:off x="1344" y="3408"/>
              <a:ext cx="3168" cy="576"/>
            </a:xfrm>
            <a:prstGeom prst="rect">
              <a:avLst/>
            </a:prstGeom>
            <a:gradFill rotWithShape="0">
              <a:gsLst>
                <a:gs pos="0">
                  <a:schemeClr val="tx1"/>
                </a:gs>
                <a:gs pos="50000">
                  <a:srgbClr val="FF0000"/>
                </a:gs>
                <a:gs pos="100000">
                  <a:schemeClr val="tx1"/>
                </a:gs>
              </a:gsLst>
              <a:lin ang="5400000" scaled="1"/>
            </a:gradFill>
            <a:ln w="730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grpSp>
      <p:sp>
        <p:nvSpPr>
          <p:cNvPr id="86021" name="Text Box 5"/>
          <p:cNvSpPr txBox="1">
            <a:spLocks noChangeArrowheads="1"/>
          </p:cNvSpPr>
          <p:nvPr/>
        </p:nvSpPr>
        <p:spPr bwMode="auto">
          <a:xfrm>
            <a:off x="1143000" y="4953000"/>
            <a:ext cx="2622550" cy="914400"/>
          </a:xfrm>
          <a:prstGeom prst="rect">
            <a:avLst/>
          </a:prstGeom>
          <a:gradFill rotWithShape="0">
            <a:gsLst>
              <a:gs pos="0">
                <a:schemeClr val="tx1"/>
              </a:gs>
              <a:gs pos="50000">
                <a:srgbClr val="FF0000"/>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altLang="tr-TR" sz="5400" b="1" i="1" u="none" strike="noStrike" kern="0" cap="none" spc="0" normalizeH="0" baseline="0" noProof="0">
                <a:ln>
                  <a:noFill/>
                </a:ln>
                <a:solidFill>
                  <a:srgbClr val="FFFF00"/>
                </a:solidFill>
                <a:effectLst>
                  <a:outerShdw blurRad="38100" dist="38100" dir="2700000" algn="tl">
                    <a:srgbClr val="000000"/>
                  </a:outerShdw>
                </a:effectLst>
                <a:uLnTx/>
                <a:uFillTx/>
              </a:rPr>
              <a:t>Yemen </a:t>
            </a:r>
          </a:p>
        </p:txBody>
      </p:sp>
      <p:sp>
        <p:nvSpPr>
          <p:cNvPr id="86022" name="Rectangle 6"/>
          <p:cNvSpPr>
            <a:spLocks noChangeArrowheads="1"/>
          </p:cNvSpPr>
          <p:nvPr/>
        </p:nvSpPr>
        <p:spPr bwMode="auto">
          <a:xfrm>
            <a:off x="1143000" y="4957763"/>
            <a:ext cx="2667000" cy="914400"/>
          </a:xfrm>
          <a:prstGeom prst="rect">
            <a:avLst/>
          </a:prstGeom>
          <a:noFill/>
          <a:ln w="730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pic>
        <p:nvPicPr>
          <p:cNvPr id="86023" name="Picture 7" descr="yem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9100" y="428625"/>
            <a:ext cx="4267200" cy="3714750"/>
          </a:xfrm>
          <a:prstGeom prst="rect">
            <a:avLst/>
          </a:prstGeom>
          <a:noFill/>
          <a:extLst>
            <a:ext uri="{909E8E84-426E-40DD-AFC4-6F175D3DCCD1}">
              <a14:hiddenFill xmlns:a14="http://schemas.microsoft.com/office/drawing/2010/main">
                <a:solidFill>
                  <a:srgbClr val="FFFFFF"/>
                </a:solidFill>
              </a14:hiddenFill>
            </a:ext>
          </a:extLst>
        </p:spPr>
      </p:pic>
      <p:pic>
        <p:nvPicPr>
          <p:cNvPr id="86024" name="Picture 8" descr="yemendevel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3048000"/>
            <a:ext cx="4110038" cy="3405188"/>
          </a:xfrm>
          <a:prstGeom prst="rect">
            <a:avLst/>
          </a:prstGeom>
          <a:noFill/>
          <a:extLst>
            <a:ext uri="{909E8E84-426E-40DD-AFC4-6F175D3DCCD1}">
              <a14:hiddenFill xmlns:a14="http://schemas.microsoft.com/office/drawing/2010/main">
                <a:solidFill>
                  <a:srgbClr val="FFFFFF"/>
                </a:solidFill>
              </a14:hiddenFill>
            </a:ext>
          </a:extLst>
        </p:spPr>
      </p:pic>
      <p:sp>
        <p:nvSpPr>
          <p:cNvPr id="86025" name="Rectangle 9"/>
          <p:cNvSpPr>
            <a:spLocks noChangeArrowheads="1"/>
          </p:cNvSpPr>
          <p:nvPr/>
        </p:nvSpPr>
        <p:spPr bwMode="auto">
          <a:xfrm>
            <a:off x="5862638" y="1219200"/>
            <a:ext cx="1984375" cy="923925"/>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5400" b="1" i="1" u="none" strike="noStrike" kern="0" cap="none" spc="0" normalizeH="0" baseline="0" noProof="0">
                <a:ln>
                  <a:noFill/>
                </a:ln>
                <a:solidFill>
                  <a:srgbClr val="FFFF00"/>
                </a:solidFill>
                <a:effectLst>
                  <a:outerShdw blurRad="38100" dist="38100" dir="2700000" algn="tl">
                    <a:srgbClr val="C0C0C0"/>
                  </a:outerShdw>
                </a:effectLst>
                <a:uLnTx/>
                <a:uFillTx/>
              </a:rPr>
              <a:t>Hicaz</a:t>
            </a:r>
          </a:p>
        </p:txBody>
      </p:sp>
    </p:spTree>
    <p:extLst>
      <p:ext uri="{BB962C8B-B14F-4D97-AF65-F5344CB8AC3E}">
        <p14:creationId xmlns:p14="http://schemas.microsoft.com/office/powerpoint/2010/main" val="29368207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roup 2"/>
          <p:cNvGrpSpPr>
            <a:grpSpLocks/>
          </p:cNvGrpSpPr>
          <p:nvPr/>
        </p:nvGrpSpPr>
        <p:grpSpPr bwMode="auto">
          <a:xfrm>
            <a:off x="381000" y="381000"/>
            <a:ext cx="8382000" cy="6019800"/>
            <a:chOff x="240" y="240"/>
            <a:chExt cx="5280" cy="3792"/>
          </a:xfrm>
        </p:grpSpPr>
        <p:pic>
          <p:nvPicPr>
            <p:cNvPr id="87043" name="Picture 3">
              <a:hlinkClick r:id="" action="ppaction://hlinkshowjump?jump=endshow"/>
            </p:cNvPr>
            <p:cNvPicPr>
              <a:picLocks noChangeArrowheads="1"/>
            </p:cNvPicPr>
            <p:nvPr/>
          </p:nvPicPr>
          <p:blipFill>
            <a:blip r:embed="rId2" cstate="email">
              <a:extLst>
                <a:ext uri="{28A0092B-C50C-407E-A947-70E740481C1C}">
                  <a14:useLocalDpi xmlns:a14="http://schemas.microsoft.com/office/drawing/2010/main"/>
                </a:ext>
              </a:extLst>
            </a:blip>
            <a:srcRect r="-40" b="11227"/>
            <a:stretch>
              <a:fillRect/>
            </a:stretch>
          </p:blipFill>
          <p:spPr bwMode="auto">
            <a:xfrm>
              <a:off x="240" y="240"/>
              <a:ext cx="5280" cy="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4" name="Text Box 4"/>
            <p:cNvSpPr txBox="1">
              <a:spLocks noChangeArrowheads="1"/>
            </p:cNvSpPr>
            <p:nvPr/>
          </p:nvSpPr>
          <p:spPr bwMode="auto">
            <a:xfrm>
              <a:off x="4032" y="3408"/>
              <a:ext cx="1412" cy="576"/>
            </a:xfrm>
            <a:prstGeom prst="rect">
              <a:avLst/>
            </a:prstGeom>
            <a:gradFill rotWithShape="0">
              <a:gsLst>
                <a:gs pos="0">
                  <a:schemeClr val="tx1"/>
                </a:gs>
                <a:gs pos="50000">
                  <a:srgbClr val="FF0000"/>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altLang="tr-TR" sz="5400" b="1" i="1" u="none" strike="noStrike" kern="0" cap="none" spc="0" normalizeH="0" baseline="0" noProof="0">
                  <a:ln>
                    <a:noFill/>
                  </a:ln>
                  <a:solidFill>
                    <a:srgbClr val="FFFF00"/>
                  </a:solidFill>
                  <a:effectLst>
                    <a:outerShdw blurRad="38100" dist="38100" dir="2700000" algn="tl">
                      <a:srgbClr val="000000"/>
                    </a:outerShdw>
                  </a:effectLst>
                  <a:uLnTx/>
                  <a:uFillTx/>
                </a:rPr>
                <a:t>Kanal </a:t>
              </a:r>
            </a:p>
          </p:txBody>
        </p:sp>
      </p:grpSp>
      <p:sp>
        <p:nvSpPr>
          <p:cNvPr id="87045" name="Rectangle 5"/>
          <p:cNvSpPr>
            <a:spLocks noChangeArrowheads="1"/>
          </p:cNvSpPr>
          <p:nvPr/>
        </p:nvSpPr>
        <p:spPr bwMode="auto">
          <a:xfrm>
            <a:off x="6400800" y="5414963"/>
            <a:ext cx="2209800" cy="914400"/>
          </a:xfrm>
          <a:prstGeom prst="rect">
            <a:avLst/>
          </a:prstGeom>
          <a:noFill/>
          <a:ln w="730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3153802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3995738" y="5300663"/>
            <a:ext cx="4524375" cy="987425"/>
          </a:xfrm>
          <a:prstGeom prst="rect">
            <a:avLst/>
          </a:prstGeom>
          <a:gradFill rotWithShape="0">
            <a:gsLst>
              <a:gs pos="0">
                <a:schemeClr val="tx1"/>
              </a:gs>
              <a:gs pos="50000">
                <a:srgbClr val="FF0000"/>
              </a:gs>
              <a:gs pos="100000">
                <a:schemeClr val="tx1"/>
              </a:gs>
            </a:gsLst>
            <a:lin ang="5400000" scaled="1"/>
          </a:gradFill>
          <a:ln w="730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altLang="tr-TR" sz="5400" b="1" i="1" u="none" strike="noStrike" kern="0" cap="none" spc="0" normalizeH="0" baseline="0" noProof="0">
                <a:ln>
                  <a:noFill/>
                </a:ln>
                <a:solidFill>
                  <a:srgbClr val="FFFF00"/>
                </a:solidFill>
                <a:effectLst>
                  <a:outerShdw blurRad="38100" dist="38100" dir="2700000" algn="tl">
                    <a:srgbClr val="000000"/>
                  </a:outerShdw>
                </a:effectLst>
                <a:uLnTx/>
                <a:uFillTx/>
              </a:rPr>
              <a:t>Balkanlar’da </a:t>
            </a:r>
          </a:p>
        </p:txBody>
      </p:sp>
      <p:pic>
        <p:nvPicPr>
          <p:cNvPr id="88067" name="Picture 3" descr="edirneharpbalkan"/>
          <p:cNvPicPr>
            <a:picLocks noChangeAspect="1" noChangeArrowheads="1"/>
          </p:cNvPicPr>
          <p:nvPr/>
        </p:nvPicPr>
        <p:blipFill>
          <a:blip r:embed="rId2">
            <a:lum bright="-14000" contrast="-10000"/>
            <a:extLst>
              <a:ext uri="{28A0092B-C50C-407E-A947-70E740481C1C}">
                <a14:useLocalDpi xmlns:a14="http://schemas.microsoft.com/office/drawing/2010/main"/>
              </a:ext>
            </a:extLst>
          </a:blip>
          <a:srcRect/>
          <a:stretch>
            <a:fillRect/>
          </a:stretch>
        </p:blipFill>
        <p:spPr bwMode="auto">
          <a:xfrm>
            <a:off x="1828800" y="692150"/>
            <a:ext cx="5410200" cy="4217988"/>
          </a:xfrm>
          <a:prstGeom prst="rect">
            <a:avLst/>
          </a:prstGeom>
          <a:noFill/>
          <a:ln w="57150">
            <a:solidFill>
              <a:srgbClr val="D0E62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94538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ChangeArrowheads="1"/>
          </p:cNvSpPr>
          <p:nvPr/>
        </p:nvSpPr>
        <p:spPr bwMode="auto">
          <a:xfrm>
            <a:off x="0" y="-19050"/>
            <a:ext cx="9144000" cy="6918325"/>
          </a:xfrm>
          <a:prstGeom prst="rect">
            <a:avLst/>
          </a:prstGeom>
          <a:solidFill>
            <a:schemeClr val="tx1"/>
          </a:solidFill>
          <a:ln w="5715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28600" defTabSz="179388">
              <a:defRPr>
                <a:solidFill>
                  <a:schemeClr val="tx1"/>
                </a:solidFill>
                <a:latin typeface="Arial" panose="020B0604020202020204" pitchFamily="34" charset="0"/>
              </a:defRPr>
            </a:lvl1pPr>
            <a:lvl2pPr defTabSz="179388">
              <a:defRPr>
                <a:solidFill>
                  <a:schemeClr val="tx1"/>
                </a:solidFill>
                <a:latin typeface="Arial" panose="020B0604020202020204" pitchFamily="34" charset="0"/>
              </a:defRPr>
            </a:lvl2pPr>
            <a:lvl3pPr defTabSz="179388">
              <a:defRPr>
                <a:solidFill>
                  <a:schemeClr val="tx1"/>
                </a:solidFill>
                <a:latin typeface="Arial" panose="020B0604020202020204" pitchFamily="34" charset="0"/>
              </a:defRPr>
            </a:lvl3pPr>
            <a:lvl4pPr defTabSz="179388">
              <a:defRPr>
                <a:solidFill>
                  <a:schemeClr val="tx1"/>
                </a:solidFill>
                <a:latin typeface="Arial" panose="020B0604020202020204" pitchFamily="34" charset="0"/>
              </a:defRPr>
            </a:lvl4pPr>
            <a:lvl5pPr defTabSz="179388">
              <a:defRPr>
                <a:solidFill>
                  <a:schemeClr val="tx1"/>
                </a:solidFill>
                <a:latin typeface="Arial" panose="020B0604020202020204" pitchFamily="34" charset="0"/>
              </a:defRPr>
            </a:lvl5pPr>
            <a:lvl6pPr defTabSz="179388" fontAlgn="base">
              <a:spcBef>
                <a:spcPct val="0"/>
              </a:spcBef>
              <a:spcAft>
                <a:spcPct val="0"/>
              </a:spcAft>
              <a:defRPr>
                <a:solidFill>
                  <a:schemeClr val="tx1"/>
                </a:solidFill>
                <a:latin typeface="Arial" panose="020B0604020202020204" pitchFamily="34" charset="0"/>
              </a:defRPr>
            </a:lvl6pPr>
            <a:lvl7pPr defTabSz="179388" fontAlgn="base">
              <a:spcBef>
                <a:spcPct val="0"/>
              </a:spcBef>
              <a:spcAft>
                <a:spcPct val="0"/>
              </a:spcAft>
              <a:defRPr>
                <a:solidFill>
                  <a:schemeClr val="tx1"/>
                </a:solidFill>
                <a:latin typeface="Arial" panose="020B0604020202020204" pitchFamily="34" charset="0"/>
              </a:defRPr>
            </a:lvl7pPr>
            <a:lvl8pPr defTabSz="179388" fontAlgn="base">
              <a:spcBef>
                <a:spcPct val="0"/>
              </a:spcBef>
              <a:spcAft>
                <a:spcPct val="0"/>
              </a:spcAft>
              <a:defRPr>
                <a:solidFill>
                  <a:schemeClr val="tx1"/>
                </a:solidFill>
                <a:latin typeface="Arial" panose="020B0604020202020204" pitchFamily="34" charset="0"/>
              </a:defRPr>
            </a:lvl8pPr>
            <a:lvl9pPr defTabSz="179388" fontAlgn="base">
              <a:spcBef>
                <a:spcPct val="0"/>
              </a:spcBef>
              <a:spcAft>
                <a:spcPct val="0"/>
              </a:spcAft>
              <a:defRPr>
                <a:solidFill>
                  <a:schemeClr val="tx1"/>
                </a:solidFill>
                <a:latin typeface="Arial" panose="020B0604020202020204" pitchFamily="34" charset="0"/>
              </a:defRPr>
            </a:lvl9pPr>
          </a:lstStyle>
          <a:p>
            <a:pPr algn="ctr"/>
            <a:endParaRPr lang="tr-TR" altLang="tr-TR" sz="2000" b="1" i="1">
              <a:solidFill>
                <a:srgbClr val="FFFF66"/>
              </a:solidFill>
            </a:endParaRPr>
          </a:p>
          <a:p>
            <a:pPr algn="ctr"/>
            <a:r>
              <a:rPr lang="tr-TR" altLang="tr-TR" sz="2400" b="1" i="1">
                <a:solidFill>
                  <a:srgbClr val="0066FF"/>
                </a:solidFill>
              </a:rPr>
              <a:t>ÇANAKKALE KAHRAMANLARI</a:t>
            </a:r>
            <a:endParaRPr lang="tr-TR" altLang="tr-TR" sz="2400" b="1">
              <a:solidFill>
                <a:srgbClr val="0066FF"/>
              </a:solidFill>
            </a:endParaRPr>
          </a:p>
          <a:p>
            <a:pPr algn="ctr"/>
            <a:r>
              <a:rPr lang="tr-TR" altLang="tr-TR" sz="2400" b="1">
                <a:solidFill>
                  <a:srgbClr val="0066FF"/>
                </a:solidFill>
              </a:rPr>
              <a:t>43-ncü Alay 1-nci P. Tb. 1-nci Bölük</a:t>
            </a:r>
          </a:p>
          <a:p>
            <a:pPr algn="ctr"/>
            <a:r>
              <a:rPr lang="tr-TR" altLang="tr-TR" sz="2400" b="1">
                <a:solidFill>
                  <a:srgbClr val="0066FF"/>
                </a:solidFill>
              </a:rPr>
              <a:t>1917 YILI YEMEK LİSTESİ</a:t>
            </a:r>
          </a:p>
          <a:p>
            <a:pPr algn="ctr"/>
            <a:r>
              <a:rPr lang="tr-TR" altLang="tr-TR">
                <a:solidFill>
                  <a:srgbClr val="FFFF66"/>
                </a:solidFill>
              </a:rPr>
              <a:t> </a:t>
            </a:r>
          </a:p>
          <a:p>
            <a:pPr algn="ctr"/>
            <a:r>
              <a:rPr lang="tr-TR" altLang="tr-TR" b="1" i="1" u="sng">
                <a:solidFill>
                  <a:srgbClr val="00FF00"/>
                </a:solidFill>
              </a:rPr>
              <a:t>GÜN  </a:t>
            </a:r>
            <a:r>
              <a:rPr lang="tr-TR" altLang="tr-TR" b="1" i="1">
                <a:solidFill>
                  <a:srgbClr val="00FF00"/>
                </a:solidFill>
              </a:rPr>
              <a:t>             </a:t>
            </a:r>
            <a:r>
              <a:rPr lang="tr-TR" altLang="tr-TR" b="1" i="1" u="sng">
                <a:solidFill>
                  <a:srgbClr val="00FF00"/>
                </a:solidFill>
              </a:rPr>
              <a:t>SABAH</a:t>
            </a:r>
            <a:r>
              <a:rPr lang="tr-TR" altLang="tr-TR" b="1" i="1">
                <a:solidFill>
                  <a:srgbClr val="00FF00"/>
                </a:solidFill>
              </a:rPr>
              <a:t>                  </a:t>
            </a:r>
            <a:r>
              <a:rPr lang="tr-TR" altLang="tr-TR" b="1" i="1" u="sng">
                <a:solidFill>
                  <a:srgbClr val="00FF00"/>
                </a:solidFill>
              </a:rPr>
              <a:t>ÖĞLE  </a:t>
            </a:r>
            <a:r>
              <a:rPr lang="tr-TR" altLang="tr-TR" b="1" i="1">
                <a:solidFill>
                  <a:srgbClr val="00FF00"/>
                </a:solidFill>
              </a:rPr>
              <a:t>                   </a:t>
            </a:r>
            <a:r>
              <a:rPr lang="tr-TR" altLang="tr-TR" b="1" i="1" u="sng">
                <a:solidFill>
                  <a:srgbClr val="00FF00"/>
                </a:solidFill>
              </a:rPr>
              <a:t>AKŞAM</a:t>
            </a:r>
            <a:r>
              <a:rPr lang="tr-TR" altLang="tr-TR" b="1" i="1">
                <a:solidFill>
                  <a:srgbClr val="00FF00"/>
                </a:solidFill>
              </a:rPr>
              <a:t>                      </a:t>
            </a:r>
            <a:r>
              <a:rPr lang="tr-TR" altLang="tr-TR" b="1" i="1" u="sng">
                <a:solidFill>
                  <a:srgbClr val="00FF00"/>
                </a:solidFill>
              </a:rPr>
              <a:t>EKMEK</a:t>
            </a:r>
            <a:endParaRPr lang="tr-TR" altLang="tr-TR" b="1">
              <a:solidFill>
                <a:srgbClr val="00FF00"/>
              </a:solidFill>
            </a:endParaRPr>
          </a:p>
          <a:p>
            <a:endParaRPr lang="tr-TR" altLang="tr-TR" b="1">
              <a:solidFill>
                <a:srgbClr val="00FF00"/>
              </a:solidFill>
            </a:endParaRPr>
          </a:p>
          <a:p>
            <a:r>
              <a:rPr lang="tr-TR" altLang="tr-TR" b="1">
                <a:solidFill>
                  <a:srgbClr val="FFFF66"/>
                </a:solidFill>
              </a:rPr>
              <a:t>15 HAZİRAN  : ÜZÜM HOŞAFI      </a:t>
            </a:r>
            <a:r>
              <a:rPr lang="tr-TR" altLang="tr-TR" b="1" u="sng">
                <a:solidFill>
                  <a:srgbClr val="FFFF66"/>
                </a:solidFill>
              </a:rPr>
              <a:t>YOK </a:t>
            </a:r>
            <a:r>
              <a:rPr lang="tr-TR" altLang="tr-TR" b="1">
                <a:solidFill>
                  <a:srgbClr val="FFFF66"/>
                </a:solidFill>
              </a:rPr>
              <a:t>           YAĞLI  BUĞDAY ÇORBASI   TAM</a:t>
            </a:r>
            <a:endParaRPr lang="tr-TR" altLang="tr-TR">
              <a:solidFill>
                <a:srgbClr val="FFFF66"/>
              </a:solidFill>
            </a:endParaRPr>
          </a:p>
          <a:p>
            <a:pPr algn="ctr"/>
            <a:r>
              <a:rPr lang="tr-TR" altLang="tr-TR">
                <a:solidFill>
                  <a:srgbClr val="FFFF66"/>
                </a:solidFill>
              </a:rPr>
              <a:t> </a:t>
            </a:r>
            <a:br>
              <a:rPr lang="tr-TR" altLang="tr-TR">
                <a:solidFill>
                  <a:srgbClr val="FFFF66"/>
                </a:solidFill>
              </a:rPr>
            </a:br>
            <a:r>
              <a:rPr lang="tr-TR" altLang="tr-TR" b="1">
                <a:solidFill>
                  <a:srgbClr val="FFCCCC"/>
                </a:solidFill>
              </a:rPr>
              <a:t>26 HAZİRAN  :   </a:t>
            </a:r>
            <a:r>
              <a:rPr lang="tr-TR" altLang="tr-TR" b="1" u="sng">
                <a:solidFill>
                  <a:srgbClr val="FFCCCC"/>
                </a:solidFill>
              </a:rPr>
              <a:t>YOK</a:t>
            </a:r>
            <a:r>
              <a:rPr lang="tr-TR" altLang="tr-TR" b="1">
                <a:solidFill>
                  <a:srgbClr val="FFCCCC"/>
                </a:solidFill>
              </a:rPr>
              <a:t>                     </a:t>
            </a:r>
            <a:r>
              <a:rPr lang="tr-TR" altLang="tr-TR" b="1" u="sng">
                <a:solidFill>
                  <a:srgbClr val="FFCCCC"/>
                </a:solidFill>
              </a:rPr>
              <a:t>YOK</a:t>
            </a:r>
            <a:r>
              <a:rPr lang="tr-TR" altLang="tr-TR" b="1">
                <a:solidFill>
                  <a:srgbClr val="FFCCCC"/>
                </a:solidFill>
              </a:rPr>
              <a:t>                     ÜZÜM  HOŞAFI               TAM  </a:t>
            </a:r>
            <a:r>
              <a:rPr lang="tr-TR" altLang="tr-TR" b="1">
                <a:solidFill>
                  <a:srgbClr val="FFFF66"/>
                </a:solidFill>
              </a:rPr>
              <a:t> </a:t>
            </a:r>
            <a:br>
              <a:rPr lang="tr-TR" altLang="tr-TR" b="1">
                <a:solidFill>
                  <a:srgbClr val="FFFF66"/>
                </a:solidFill>
              </a:rPr>
            </a:br>
            <a:endParaRPr lang="tr-TR" altLang="tr-TR" b="1">
              <a:solidFill>
                <a:srgbClr val="FFFF66"/>
              </a:solidFill>
            </a:endParaRPr>
          </a:p>
          <a:p>
            <a:r>
              <a:rPr lang="tr-TR" altLang="tr-TR" b="1">
                <a:solidFill>
                  <a:srgbClr val="FFFF66"/>
                </a:solidFill>
              </a:rPr>
              <a:t>18 TEMMUZ   :  ÜZÜM HOŞAFI     </a:t>
            </a:r>
            <a:r>
              <a:rPr lang="tr-TR" altLang="tr-TR" b="1" u="sng">
                <a:solidFill>
                  <a:srgbClr val="FFFF66"/>
                </a:solidFill>
              </a:rPr>
              <a:t>YOK</a:t>
            </a:r>
            <a:r>
              <a:rPr lang="tr-TR" altLang="tr-TR" b="1">
                <a:solidFill>
                  <a:srgbClr val="FFFF66"/>
                </a:solidFill>
              </a:rPr>
              <a:t>                           </a:t>
            </a:r>
            <a:r>
              <a:rPr lang="tr-TR" altLang="tr-TR" b="1" u="sng">
                <a:solidFill>
                  <a:srgbClr val="FFFF66"/>
                </a:solidFill>
              </a:rPr>
              <a:t>YOK</a:t>
            </a:r>
            <a:r>
              <a:rPr lang="tr-TR" altLang="tr-TR" b="1">
                <a:solidFill>
                  <a:srgbClr val="FFFF66"/>
                </a:solidFill>
              </a:rPr>
              <a:t>                         YARIM</a:t>
            </a:r>
            <a:endParaRPr lang="tr-TR" altLang="tr-TR">
              <a:solidFill>
                <a:srgbClr val="FFFF66"/>
              </a:solidFill>
            </a:endParaRPr>
          </a:p>
          <a:p>
            <a:pPr algn="ctr"/>
            <a:r>
              <a:rPr lang="tr-TR" altLang="tr-TR">
                <a:solidFill>
                  <a:srgbClr val="FFFF66"/>
                </a:solidFill>
              </a:rPr>
              <a:t> </a:t>
            </a:r>
          </a:p>
          <a:p>
            <a:r>
              <a:rPr lang="tr-TR" altLang="tr-TR" b="1">
                <a:solidFill>
                  <a:schemeClr val="bg1"/>
                </a:solidFill>
              </a:rPr>
              <a:t>8 AĞUSTOS :   YARIM EKMEK    </a:t>
            </a:r>
            <a:r>
              <a:rPr lang="tr-TR" altLang="tr-TR" b="1" u="sng">
                <a:solidFill>
                  <a:schemeClr val="bg1"/>
                </a:solidFill>
              </a:rPr>
              <a:t>YOK </a:t>
            </a:r>
            <a:r>
              <a:rPr lang="tr-TR" altLang="tr-TR" b="1">
                <a:solidFill>
                  <a:schemeClr val="bg1"/>
                </a:solidFill>
              </a:rPr>
              <a:t>          ŞEKERSİZ ÜZÜM HOŞAFI            -</a:t>
            </a:r>
            <a:endParaRPr lang="tr-TR" altLang="tr-TR">
              <a:solidFill>
                <a:schemeClr val="bg1"/>
              </a:solidFill>
            </a:endParaRPr>
          </a:p>
          <a:p>
            <a:pPr algn="ctr"/>
            <a:r>
              <a:rPr lang="tr-TR" altLang="tr-TR">
                <a:solidFill>
                  <a:srgbClr val="FFFF66"/>
                </a:solidFill>
              </a:rPr>
              <a:t> </a:t>
            </a:r>
          </a:p>
          <a:p>
            <a:pPr algn="ctr"/>
            <a:r>
              <a:rPr lang="tr-TR" altLang="tr-TR" b="1" u="sng">
                <a:solidFill>
                  <a:srgbClr val="FFFF66"/>
                </a:solidFill>
              </a:rPr>
              <a:t>NOT :</a:t>
            </a:r>
            <a:r>
              <a:rPr lang="tr-TR" altLang="tr-TR" b="1">
                <a:solidFill>
                  <a:srgbClr val="FFFF66"/>
                </a:solidFill>
              </a:rPr>
              <a:t> 21 TEMMUZ 1917'DEN BAŞLAYARAK, </a:t>
            </a:r>
            <a:br>
              <a:rPr lang="tr-TR" altLang="tr-TR" b="1">
                <a:solidFill>
                  <a:srgbClr val="FFFF66"/>
                </a:solidFill>
              </a:rPr>
            </a:br>
            <a:r>
              <a:rPr lang="tr-TR" altLang="tr-TR" b="1">
                <a:solidFill>
                  <a:srgbClr val="FFFF66"/>
                </a:solidFill>
              </a:rPr>
              <a:t>ORDU EMRİYLE EKMEK İSTİHKAKI GÜNLÜK 500 GRAMA İNDİRİLMİŞTİR. </a:t>
            </a:r>
          </a:p>
          <a:p>
            <a:pPr algn="ctr"/>
            <a:r>
              <a:rPr lang="tr-TR" altLang="tr-TR" b="1">
                <a:solidFill>
                  <a:srgbClr val="FFFF66"/>
                </a:solidFill>
              </a:rPr>
              <a:t>ÇÜNKÜ </a:t>
            </a:r>
            <a:r>
              <a:rPr lang="tr-TR" altLang="tr-TR" sz="2200" b="1">
                <a:solidFill>
                  <a:srgbClr val="FF3300"/>
                </a:solidFill>
              </a:rPr>
              <a:t>UN VE EKMEK KALMAMIŞTIR.</a:t>
            </a:r>
          </a:p>
          <a:p>
            <a:pPr algn="ctr"/>
            <a:r>
              <a:rPr lang="tr-TR" altLang="tr-TR">
                <a:solidFill>
                  <a:srgbClr val="FFFF66"/>
                </a:solidFill>
              </a:rPr>
              <a:t> </a:t>
            </a:r>
          </a:p>
          <a:p>
            <a:pPr algn="ctr"/>
            <a:r>
              <a:rPr lang="tr-TR" altLang="tr-TR" sz="2000" b="1">
                <a:solidFill>
                  <a:srgbClr val="00FF00"/>
                </a:solidFill>
              </a:rPr>
              <a:t>BU VATANIN NASIL KAZANILDIĞINI BİLMEYENLERE, </a:t>
            </a:r>
            <a:br>
              <a:rPr lang="tr-TR" altLang="tr-TR" sz="2000" b="1">
                <a:solidFill>
                  <a:srgbClr val="00FF00"/>
                </a:solidFill>
              </a:rPr>
            </a:br>
            <a:r>
              <a:rPr lang="tr-TR" altLang="tr-TR" sz="2000" b="1">
                <a:solidFill>
                  <a:srgbClr val="00FF00"/>
                </a:solidFill>
              </a:rPr>
              <a:t>ANLAMAYANLARA  YA DA ANLAMAK İSTEMEYENLERE</a:t>
            </a:r>
            <a:endParaRPr lang="tr-TR" altLang="tr-TR" sz="2000">
              <a:solidFill>
                <a:srgbClr val="00FF00"/>
              </a:solidFill>
            </a:endParaRPr>
          </a:p>
          <a:p>
            <a:pPr algn="ctr"/>
            <a:r>
              <a:rPr lang="tr-TR" altLang="tr-TR" sz="2000" b="1" u="sng">
                <a:solidFill>
                  <a:srgbClr val="00FF00"/>
                </a:solidFill>
              </a:rPr>
              <a:t>LÜTFEN ANLATINIZ..</a:t>
            </a:r>
          </a:p>
          <a:p>
            <a:pPr algn="ctr"/>
            <a:endParaRPr lang="tr-TR" altLang="tr-TR" b="1" u="sng">
              <a:solidFill>
                <a:srgbClr val="00FF00"/>
              </a:solidFill>
            </a:endParaRPr>
          </a:p>
        </p:txBody>
      </p:sp>
    </p:spTree>
    <p:extLst>
      <p:ext uri="{BB962C8B-B14F-4D97-AF65-F5344CB8AC3E}">
        <p14:creationId xmlns:p14="http://schemas.microsoft.com/office/powerpoint/2010/main" val="2787767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8530">
                                            <p:txEl>
                                              <p:pRg st="1" end="1"/>
                                            </p:txEl>
                                          </p:spTgt>
                                        </p:tgtEl>
                                        <p:attrNameLst>
                                          <p:attrName>style.visibility</p:attrName>
                                        </p:attrNameLst>
                                      </p:cBhvr>
                                      <p:to>
                                        <p:strVal val="visible"/>
                                      </p:to>
                                    </p:set>
                                    <p:animEffect transition="in" filter="checkerboard(across)">
                                      <p:cBhvr>
                                        <p:cTn id="7" dur="1000"/>
                                        <p:tgtEl>
                                          <p:spTgt spid="278530">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78530">
                                            <p:txEl>
                                              <p:pRg st="2" end="2"/>
                                            </p:txEl>
                                          </p:spTgt>
                                        </p:tgtEl>
                                        <p:attrNameLst>
                                          <p:attrName>style.visibility</p:attrName>
                                        </p:attrNameLst>
                                      </p:cBhvr>
                                      <p:to>
                                        <p:strVal val="visible"/>
                                      </p:to>
                                    </p:set>
                                    <p:animEffect transition="in" filter="checkerboard(across)">
                                      <p:cBhvr>
                                        <p:cTn id="10" dur="1000"/>
                                        <p:tgtEl>
                                          <p:spTgt spid="278530">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78530">
                                            <p:txEl>
                                              <p:pRg st="3" end="3"/>
                                            </p:txEl>
                                          </p:spTgt>
                                        </p:tgtEl>
                                        <p:attrNameLst>
                                          <p:attrName>style.visibility</p:attrName>
                                        </p:attrNameLst>
                                      </p:cBhvr>
                                      <p:to>
                                        <p:strVal val="visible"/>
                                      </p:to>
                                    </p:set>
                                    <p:animEffect transition="in" filter="checkerboard(across)">
                                      <p:cBhvr>
                                        <p:cTn id="13" dur="1000"/>
                                        <p:tgtEl>
                                          <p:spTgt spid="278530">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nodeType="clickEffect">
                                  <p:stCondLst>
                                    <p:cond delay="0"/>
                                  </p:stCondLst>
                                  <p:childTnLst>
                                    <p:set>
                                      <p:cBhvr>
                                        <p:cTn id="17" dur="1" fill="hold">
                                          <p:stCondLst>
                                            <p:cond delay="0"/>
                                          </p:stCondLst>
                                        </p:cTn>
                                        <p:tgtEl>
                                          <p:spTgt spid="278530">
                                            <p:txEl>
                                              <p:pRg st="5" end="5"/>
                                            </p:txEl>
                                          </p:spTgt>
                                        </p:tgtEl>
                                        <p:attrNameLst>
                                          <p:attrName>style.visibility</p:attrName>
                                        </p:attrNameLst>
                                      </p:cBhvr>
                                      <p:to>
                                        <p:strVal val="visible"/>
                                      </p:to>
                                    </p:set>
                                    <p:anim calcmode="lin" valueType="num">
                                      <p:cBhvr additive="base">
                                        <p:cTn id="18" dur="5000" fill="hold"/>
                                        <p:tgtEl>
                                          <p:spTgt spid="278530">
                                            <p:txEl>
                                              <p:pRg st="5" end="5"/>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2785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278530">
                                            <p:txEl>
                                              <p:pRg st="7" end="7"/>
                                            </p:txEl>
                                          </p:spTgt>
                                        </p:tgtEl>
                                        <p:attrNameLst>
                                          <p:attrName>style.visibility</p:attrName>
                                        </p:attrNameLst>
                                      </p:cBhvr>
                                      <p:to>
                                        <p:strVal val="visible"/>
                                      </p:to>
                                    </p:set>
                                    <p:animEffect transition="in" filter="checkerboard(across)">
                                      <p:cBhvr>
                                        <p:cTn id="24" dur="1000"/>
                                        <p:tgtEl>
                                          <p:spTgt spid="278530">
                                            <p:txEl>
                                              <p:pRg st="7" end="7"/>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278530">
                                            <p:txEl>
                                              <p:pRg st="8" end="8"/>
                                            </p:txEl>
                                          </p:spTgt>
                                        </p:tgtEl>
                                        <p:attrNameLst>
                                          <p:attrName>style.visibility</p:attrName>
                                        </p:attrNameLst>
                                      </p:cBhvr>
                                      <p:to>
                                        <p:strVal val="visible"/>
                                      </p:to>
                                    </p:set>
                                    <p:animEffect transition="in" filter="checkerboard(across)">
                                      <p:cBhvr>
                                        <p:cTn id="29" dur="1000"/>
                                        <p:tgtEl>
                                          <p:spTgt spid="278530">
                                            <p:txEl>
                                              <p:pRg st="8" end="8"/>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278530">
                                            <p:txEl>
                                              <p:pRg st="9" end="9"/>
                                            </p:txEl>
                                          </p:spTgt>
                                        </p:tgtEl>
                                        <p:attrNameLst>
                                          <p:attrName>style.visibility</p:attrName>
                                        </p:attrNameLst>
                                      </p:cBhvr>
                                      <p:to>
                                        <p:strVal val="visible"/>
                                      </p:to>
                                    </p:set>
                                    <p:animEffect transition="in" filter="checkerboard(across)">
                                      <p:cBhvr>
                                        <p:cTn id="34" dur="1000"/>
                                        <p:tgtEl>
                                          <p:spTgt spid="278530">
                                            <p:txEl>
                                              <p:pRg st="9" end="9"/>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278530">
                                            <p:txEl>
                                              <p:pRg st="11" end="11"/>
                                            </p:txEl>
                                          </p:spTgt>
                                        </p:tgtEl>
                                        <p:attrNameLst>
                                          <p:attrName>style.visibility</p:attrName>
                                        </p:attrNameLst>
                                      </p:cBhvr>
                                      <p:to>
                                        <p:strVal val="visible"/>
                                      </p:to>
                                    </p:set>
                                    <p:animEffect transition="in" filter="checkerboard(across)">
                                      <p:cBhvr>
                                        <p:cTn id="39" dur="1000"/>
                                        <p:tgtEl>
                                          <p:spTgt spid="278530">
                                            <p:txEl>
                                              <p:pRg st="11" end="11"/>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278530">
                                            <p:txEl>
                                              <p:pRg st="13" end="13"/>
                                            </p:txEl>
                                          </p:spTgt>
                                        </p:tgtEl>
                                        <p:attrNameLst>
                                          <p:attrName>style.visibility</p:attrName>
                                        </p:attrNameLst>
                                      </p:cBhvr>
                                      <p:to>
                                        <p:strVal val="visible"/>
                                      </p:to>
                                    </p:set>
                                    <p:animEffect transition="in" filter="checkerboard(across)">
                                      <p:cBhvr>
                                        <p:cTn id="44" dur="500"/>
                                        <p:tgtEl>
                                          <p:spTgt spid="278530">
                                            <p:txEl>
                                              <p:pRg st="13" end="13"/>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278530">
                                            <p:txEl>
                                              <p:pRg st="14" end="14"/>
                                            </p:txEl>
                                          </p:spTgt>
                                        </p:tgtEl>
                                        <p:attrNameLst>
                                          <p:attrName>style.visibility</p:attrName>
                                        </p:attrNameLst>
                                      </p:cBhvr>
                                      <p:to>
                                        <p:strVal val="visible"/>
                                      </p:to>
                                    </p:set>
                                    <p:animEffect transition="in" filter="checkerboard(across)">
                                      <p:cBhvr>
                                        <p:cTn id="47" dur="500"/>
                                        <p:tgtEl>
                                          <p:spTgt spid="278530">
                                            <p:txEl>
                                              <p:pRg st="14" end="1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278530">
                                            <p:txEl>
                                              <p:pRg st="16" end="16"/>
                                            </p:txEl>
                                          </p:spTgt>
                                        </p:tgtEl>
                                        <p:attrNameLst>
                                          <p:attrName>style.visibility</p:attrName>
                                        </p:attrNameLst>
                                      </p:cBhvr>
                                      <p:to>
                                        <p:strVal val="visible"/>
                                      </p:to>
                                    </p:set>
                                    <p:animEffect transition="in" filter="checkerboard(across)">
                                      <p:cBhvr>
                                        <p:cTn id="52" dur="1000"/>
                                        <p:tgtEl>
                                          <p:spTgt spid="278530">
                                            <p:txEl>
                                              <p:pRg st="16" end="16"/>
                                            </p:txEl>
                                          </p:spTgt>
                                        </p:tgtEl>
                                      </p:cBhvr>
                                    </p:animEffect>
                                  </p:childTnLst>
                                </p:cTn>
                              </p:par>
                              <p:par>
                                <p:cTn id="53" presetID="5" presetClass="entr" presetSubtype="10" fill="hold" nodeType="withEffect">
                                  <p:stCondLst>
                                    <p:cond delay="0"/>
                                  </p:stCondLst>
                                  <p:childTnLst>
                                    <p:set>
                                      <p:cBhvr>
                                        <p:cTn id="54" dur="1" fill="hold">
                                          <p:stCondLst>
                                            <p:cond delay="0"/>
                                          </p:stCondLst>
                                        </p:cTn>
                                        <p:tgtEl>
                                          <p:spTgt spid="278530">
                                            <p:txEl>
                                              <p:pRg st="17" end="17"/>
                                            </p:txEl>
                                          </p:spTgt>
                                        </p:tgtEl>
                                        <p:attrNameLst>
                                          <p:attrName>style.visibility</p:attrName>
                                        </p:attrNameLst>
                                      </p:cBhvr>
                                      <p:to>
                                        <p:strVal val="visible"/>
                                      </p:to>
                                    </p:set>
                                    <p:animEffect transition="in" filter="checkerboard(across)">
                                      <p:cBhvr>
                                        <p:cTn id="55" dur="1000"/>
                                        <p:tgtEl>
                                          <p:spTgt spid="278530">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214290"/>
            <a:ext cx="9144000" cy="1285875"/>
          </a:xfrm>
        </p:spPr>
        <p:txBody>
          <a:bodyPr/>
          <a:lstStyle/>
          <a:p>
            <a:pPr algn="ctr" eaLnBrk="1" hangingPunct="1"/>
            <a:r>
              <a:rPr lang="tr-TR" sz="4400" b="1" dirty="0" smtClean="0">
                <a:solidFill>
                  <a:srgbClr val="660066"/>
                </a:solidFill>
                <a:latin typeface="Albertus Extra Bold"/>
              </a:rPr>
              <a:t>Atatürk tarih sahnesine Çanakkale’de çıkar..</a:t>
            </a:r>
          </a:p>
        </p:txBody>
      </p:sp>
      <p:sp>
        <p:nvSpPr>
          <p:cNvPr id="81923" name="Rectangle 3"/>
          <p:cNvSpPr>
            <a:spLocks noGrp="1" noChangeArrowheads="1"/>
          </p:cNvSpPr>
          <p:nvPr>
            <p:ph type="body" idx="1"/>
          </p:nvPr>
        </p:nvSpPr>
        <p:spPr>
          <a:xfrm>
            <a:off x="180975" y="1571647"/>
            <a:ext cx="5534025" cy="4929187"/>
          </a:xfrm>
          <a:noFill/>
          <a:ln w="38100">
            <a:solidFill>
              <a:srgbClr val="006600"/>
            </a:solidFill>
          </a:ln>
        </p:spPr>
        <p:txBody>
          <a:bodyPr/>
          <a:lstStyle/>
          <a:p>
            <a:pPr marL="0" indent="0" eaLnBrk="1" hangingPunct="1">
              <a:lnSpc>
                <a:spcPct val="135000"/>
              </a:lnSpc>
              <a:buClr>
                <a:srgbClr val="660033"/>
              </a:buClr>
              <a:buFont typeface="Wingdings" pitchFamily="2" charset="2"/>
              <a:buChar char="Ø"/>
            </a:pPr>
            <a:r>
              <a:rPr lang="tr-TR" sz="2800" dirty="0" smtClean="0"/>
              <a:t> Çanakkale’nin Türk tarihinde </a:t>
            </a:r>
            <a:br>
              <a:rPr lang="tr-TR" sz="2800" dirty="0" smtClean="0"/>
            </a:br>
            <a:r>
              <a:rPr lang="tr-TR" sz="2800" dirty="0" smtClean="0"/>
              <a:t> çok büyük, kutsal bir yeri vardır. </a:t>
            </a:r>
          </a:p>
          <a:p>
            <a:pPr marL="0" indent="0" eaLnBrk="1" hangingPunct="1">
              <a:lnSpc>
                <a:spcPct val="135000"/>
              </a:lnSpc>
              <a:buClr>
                <a:srgbClr val="660033"/>
              </a:buClr>
              <a:buFont typeface="Wingdings" pitchFamily="2" charset="2"/>
              <a:buChar char="Ø"/>
            </a:pPr>
            <a:r>
              <a:rPr lang="tr-TR" sz="2800" i="1" dirty="0" smtClean="0">
                <a:solidFill>
                  <a:srgbClr val="000066"/>
                </a:solidFill>
              </a:rPr>
              <a:t> Orada, iki yüz yıldır karşısında titrediğimiz emperyalizmi yendik. </a:t>
            </a:r>
          </a:p>
          <a:p>
            <a:pPr marL="0" indent="0" eaLnBrk="1" hangingPunct="1">
              <a:lnSpc>
                <a:spcPct val="135000"/>
              </a:lnSpc>
              <a:buClr>
                <a:srgbClr val="660033"/>
              </a:buClr>
              <a:buFont typeface="Wingdings" pitchFamily="2" charset="2"/>
              <a:buChar char="Ø"/>
            </a:pPr>
            <a:r>
              <a:rPr lang="tr-TR" sz="2600" b="1" dirty="0" smtClean="0">
                <a:solidFill>
                  <a:srgbClr val="993366"/>
                </a:solidFill>
              </a:rPr>
              <a:t> </a:t>
            </a:r>
            <a:r>
              <a:rPr lang="tr-TR" sz="2600" b="1" dirty="0" smtClean="0">
                <a:solidFill>
                  <a:srgbClr val="993366"/>
                </a:solidFill>
              </a:rPr>
              <a:t>Mustafa Kemal, </a:t>
            </a:r>
            <a:r>
              <a:rPr lang="tr-TR" sz="2600" b="1" dirty="0" smtClean="0">
                <a:solidFill>
                  <a:srgbClr val="993366"/>
                </a:solidFill>
              </a:rPr>
              <a:t>Çanakkale’de </a:t>
            </a:r>
            <a:br>
              <a:rPr lang="tr-TR" sz="2600" b="1" dirty="0" smtClean="0">
                <a:solidFill>
                  <a:srgbClr val="993366"/>
                </a:solidFill>
              </a:rPr>
            </a:br>
            <a:r>
              <a:rPr lang="tr-TR" sz="2600" b="1" dirty="0" smtClean="0">
                <a:solidFill>
                  <a:srgbClr val="993366"/>
                </a:solidFill>
              </a:rPr>
              <a:t>   3 büyük utku kahramanıdır:</a:t>
            </a:r>
            <a:r>
              <a:rPr lang="tr-TR" sz="2600" b="1" dirty="0" smtClean="0">
                <a:solidFill>
                  <a:srgbClr val="990033"/>
                </a:solidFill>
              </a:rPr>
              <a:t> </a:t>
            </a:r>
          </a:p>
          <a:p>
            <a:pPr marL="0" indent="0" eaLnBrk="1" hangingPunct="1">
              <a:lnSpc>
                <a:spcPct val="135000"/>
              </a:lnSpc>
              <a:buClr>
                <a:srgbClr val="660033"/>
              </a:buClr>
              <a:buFont typeface="Wingdings" pitchFamily="2" charset="2"/>
              <a:buChar char="Ø"/>
            </a:pPr>
            <a:r>
              <a:rPr lang="tr-TR" sz="2700" b="1" dirty="0" smtClean="0">
                <a:solidFill>
                  <a:srgbClr val="800000"/>
                </a:solidFill>
              </a:rPr>
              <a:t> 1. Arıburnu, 2. Anafartalar, </a:t>
            </a:r>
            <a:br>
              <a:rPr lang="tr-TR" sz="2700" b="1" dirty="0" smtClean="0">
                <a:solidFill>
                  <a:srgbClr val="800000"/>
                </a:solidFill>
              </a:rPr>
            </a:br>
            <a:r>
              <a:rPr lang="tr-TR" sz="2700" b="1" dirty="0" smtClean="0">
                <a:solidFill>
                  <a:srgbClr val="800000"/>
                </a:solidFill>
              </a:rPr>
              <a:t>   3. Conkbayırı.</a:t>
            </a:r>
          </a:p>
        </p:txBody>
      </p:sp>
      <p:pic>
        <p:nvPicPr>
          <p:cNvPr id="81924" name="Picture 4" descr="H:\T-Prof. A. SALTIK\Tdocs\Pictures\Çanakkale yiğitleri.jpg"/>
          <p:cNvPicPr>
            <a:picLocks noChangeAspect="1" noChangeArrowheads="1"/>
          </p:cNvPicPr>
          <p:nvPr/>
        </p:nvPicPr>
        <p:blipFill>
          <a:blip r:embed="rId3" cstate="email"/>
          <a:srcRect/>
          <a:stretch>
            <a:fillRect/>
          </a:stretch>
        </p:blipFill>
        <p:spPr bwMode="auto">
          <a:xfrm>
            <a:off x="6000751" y="1566884"/>
            <a:ext cx="2928967" cy="4219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857884" y="5786454"/>
            <a:ext cx="3220753" cy="9541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800" b="1" i="1" u="none" strike="noStrike" kern="0" cap="none" spc="0" normalizeH="0" baseline="0" noProof="0" dirty="0" smtClean="0">
                <a:ln>
                  <a:noFill/>
                </a:ln>
                <a:solidFill>
                  <a:srgbClr val="990033"/>
                </a:solidFill>
                <a:effectLst/>
                <a:uLnTx/>
                <a:uFillTx/>
              </a:rPr>
              <a:t>45+ kg çocuklar </a:t>
            </a:r>
            <a:br>
              <a:rPr kumimoji="0" lang="tr-TR" sz="2800" b="1" i="1" u="none" strike="noStrike" kern="0" cap="none" spc="0" normalizeH="0" baseline="0" noProof="0" dirty="0" smtClean="0">
                <a:ln>
                  <a:noFill/>
                </a:ln>
                <a:solidFill>
                  <a:srgbClr val="990033"/>
                </a:solidFill>
                <a:effectLst/>
                <a:uLnTx/>
                <a:uFillTx/>
              </a:rPr>
            </a:br>
            <a:r>
              <a:rPr kumimoji="0" lang="tr-TR" sz="2800" b="1" i="1" u="none" strike="noStrike" kern="0" cap="none" spc="0" normalizeH="0" baseline="0" noProof="0" dirty="0" smtClean="0">
                <a:ln>
                  <a:noFill/>
                </a:ln>
                <a:solidFill>
                  <a:srgbClr val="990033"/>
                </a:solidFill>
                <a:effectLst/>
                <a:uLnTx/>
                <a:uFillTx/>
              </a:rPr>
              <a:t>askere alındılar !</a:t>
            </a:r>
            <a:endParaRPr kumimoji="0" lang="tr-TR" sz="2800" b="1" i="1" u="none" strike="noStrike" kern="0" cap="none" spc="0" normalizeH="0" baseline="0" noProof="0" dirty="0">
              <a:ln>
                <a:noFill/>
              </a:ln>
              <a:solidFill>
                <a:srgbClr val="990033"/>
              </a:solidFill>
              <a:effectLst/>
              <a:uLnTx/>
              <a:uFillTx/>
            </a:endParaRPr>
          </a:p>
        </p:txBody>
      </p:sp>
      <p:sp>
        <p:nvSpPr>
          <p:cNvPr id="2" name="Date Placeholder 1"/>
          <p:cNvSpPr>
            <a:spLocks noGrp="1"/>
          </p:cNvSpPr>
          <p:nvPr>
            <p:ph type="dt" sz="half" idx="10"/>
          </p:nvPr>
        </p:nvSpPr>
        <p:spPr>
          <a:xfrm>
            <a:off x="467544" y="6356176"/>
            <a:ext cx="1905000" cy="4572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rgbClr val="5E574E"/>
                </a:solidFill>
                <a:effectLst/>
                <a:uLnTx/>
                <a:uFillTx/>
              </a:rPr>
              <a:t>25 Aralık 2015</a:t>
            </a:r>
            <a:endParaRPr kumimoji="0" lang="tr-TR" sz="1800" b="0" i="0" u="none" strike="noStrike" kern="0" cap="none" spc="0" normalizeH="0" baseline="0" noProof="0" dirty="0">
              <a:ln>
                <a:noFill/>
              </a:ln>
              <a:solidFill>
                <a:srgbClr val="5E574E"/>
              </a:solidFill>
              <a:effectLst/>
              <a:uLnTx/>
              <a:uFillTx/>
            </a:endParaRPr>
          </a:p>
        </p:txBody>
      </p:sp>
      <p:sp>
        <p:nvSpPr>
          <p:cNvPr id="3" name="Footer Placeholder 2"/>
          <p:cNvSpPr>
            <a:spLocks noGrp="1"/>
          </p:cNvSpPr>
          <p:nvPr>
            <p:ph type="ftr" sz="quarter" idx="11"/>
          </p:nvPr>
        </p:nvSpPr>
        <p:spPr>
          <a:xfrm>
            <a:off x="3124200" y="6356176"/>
            <a:ext cx="2895600" cy="4572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smtClean="0">
                <a:ln>
                  <a:noFill/>
                </a:ln>
                <a:solidFill>
                  <a:srgbClr val="5E574E"/>
                </a:solidFill>
                <a:effectLst/>
                <a:uLnTx/>
                <a:uFillTx/>
              </a:rPr>
              <a:t>www.ahmetsaltik.net</a:t>
            </a:r>
            <a:endParaRPr kumimoji="0" lang="tr-TR" sz="1800" b="0" i="0" u="none" strike="noStrike" kern="0" cap="none" spc="0" normalizeH="0" baseline="0" noProof="0">
              <a:ln>
                <a:noFill/>
              </a:ln>
              <a:solidFill>
                <a:srgbClr val="5E574E"/>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BDB675F-5FC9-49CC-87DE-91F7FFEC0291}" type="slidenum">
              <a:rPr kumimoji="0" lang="tr-TR" sz="1800" b="0" i="0" u="none" strike="noStrike" kern="0" cap="none" spc="0" normalizeH="0" baseline="0" noProof="0" smtClean="0">
                <a:ln>
                  <a:noFill/>
                </a:ln>
                <a:solidFill>
                  <a:srgbClr val="5E574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tr-TR" sz="1800" b="0" i="0" u="none" strike="noStrike" kern="0" cap="none" spc="0" normalizeH="0" baseline="0" noProof="0">
              <a:ln>
                <a:noFill/>
              </a:ln>
              <a:solidFill>
                <a:srgbClr val="5E574E"/>
              </a:solidFill>
              <a:effectLst/>
              <a:uLnTx/>
              <a:uFillTx/>
            </a:endParaRPr>
          </a:p>
        </p:txBody>
      </p:sp>
    </p:spTree>
    <p:extLst>
      <p:ext uri="{BB962C8B-B14F-4D97-AF65-F5344CB8AC3E}">
        <p14:creationId xmlns:p14="http://schemas.microsoft.com/office/powerpoint/2010/main" val="1359647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06375" y="188913"/>
            <a:ext cx="8686800" cy="725487"/>
          </a:xfrm>
        </p:spPr>
        <p:txBody>
          <a:bodyPr/>
          <a:lstStyle/>
          <a:p>
            <a:r>
              <a:rPr lang="tr-TR" altLang="tr-TR" sz="4800" b="1" dirty="0" smtClean="0">
                <a:solidFill>
                  <a:srgbClr val="006600"/>
                </a:solidFill>
                <a:latin typeface="Arial Rounded MT Bold" panose="020F0704030504030204" pitchFamily="34" charset="0"/>
              </a:rPr>
              <a:t>MONDROS ATEŞKESİ</a:t>
            </a:r>
            <a:endParaRPr lang="tr-TR" altLang="tr-TR" sz="4800" dirty="0">
              <a:solidFill>
                <a:srgbClr val="006600"/>
              </a:solidFill>
              <a:latin typeface="Arial Rounded MT Bold" panose="020F0704030504030204" pitchFamily="34" charset="0"/>
            </a:endParaRPr>
          </a:p>
        </p:txBody>
      </p:sp>
      <p:sp>
        <p:nvSpPr>
          <p:cNvPr id="45059" name="Rectangle 3"/>
          <p:cNvSpPr>
            <a:spLocks noGrp="1" noChangeArrowheads="1"/>
          </p:cNvSpPr>
          <p:nvPr>
            <p:ph type="body" idx="1"/>
          </p:nvPr>
        </p:nvSpPr>
        <p:spPr>
          <a:xfrm>
            <a:off x="206375" y="980728"/>
            <a:ext cx="8686800" cy="5472608"/>
          </a:xfrm>
          <a:solidFill>
            <a:srgbClr val="FFFF99"/>
          </a:solidFill>
          <a:ln w="57150">
            <a:solidFill>
              <a:srgbClr val="800080"/>
            </a:solidFill>
            <a:miter lim="800000"/>
            <a:headEnd/>
            <a:tailEnd/>
          </a:ln>
        </p:spPr>
        <p:txBody>
          <a:bodyPr/>
          <a:lstStyle/>
          <a:p>
            <a:pPr marL="0" indent="0" algn="ctr">
              <a:lnSpc>
                <a:spcPct val="75000"/>
              </a:lnSpc>
              <a:spcBef>
                <a:spcPts val="0"/>
              </a:spcBef>
              <a:buNone/>
            </a:pPr>
            <a:r>
              <a:rPr lang="tr-TR" altLang="tr-TR" sz="1400" b="1" dirty="0" smtClean="0">
                <a:solidFill>
                  <a:srgbClr val="0000CC"/>
                </a:solidFill>
                <a:latin typeface="Calibri" panose="020F0502020204030204" pitchFamily="34" charset="0"/>
              </a:rPr>
              <a:t/>
            </a:r>
            <a:br>
              <a:rPr lang="tr-TR" altLang="tr-TR" sz="1400" b="1" dirty="0" smtClean="0">
                <a:solidFill>
                  <a:srgbClr val="0000CC"/>
                </a:solidFill>
                <a:latin typeface="Calibri" panose="020F0502020204030204" pitchFamily="34" charset="0"/>
              </a:rPr>
            </a:br>
            <a:r>
              <a:rPr lang="tr-TR" altLang="tr-TR" sz="3000" b="1" dirty="0" smtClean="0">
                <a:solidFill>
                  <a:srgbClr val="0000CC"/>
                </a:solidFill>
                <a:latin typeface="Calibri" panose="020F0502020204030204" pitchFamily="34" charset="0"/>
              </a:rPr>
              <a:t>30 Ekim 1918’de 25 maddelik bir Anlaşma ile ateşkes sağlandı. Osmanlı İmparatorluğu, müttefiki Almanya.. ile birlikte yenildi. Elde kalan son vatan toprağı Anadolu da yer yer işgal edilmeye başlandı. </a:t>
            </a:r>
            <a:br>
              <a:rPr lang="tr-TR" altLang="tr-TR" sz="3000" b="1" dirty="0" smtClean="0">
                <a:solidFill>
                  <a:srgbClr val="0000CC"/>
                </a:solidFill>
                <a:latin typeface="Calibri" panose="020F0502020204030204" pitchFamily="34" charset="0"/>
              </a:rPr>
            </a:br>
            <a:r>
              <a:rPr lang="tr-TR" altLang="tr-TR" sz="3000" b="1" i="1" dirty="0" smtClean="0">
                <a:solidFill>
                  <a:srgbClr val="C00000"/>
                </a:solidFill>
                <a:latin typeface="Calibri" panose="020F0502020204030204" pitchFamily="34" charset="0"/>
              </a:rPr>
              <a:t>Ordu terhis edildi ve silahlarına el kondu. Donanma  dağıtıldı, iletişim ve ulaşım denetim altına alındı.</a:t>
            </a:r>
            <a:br>
              <a:rPr lang="tr-TR" altLang="tr-TR" sz="3000" b="1" i="1" dirty="0" smtClean="0">
                <a:solidFill>
                  <a:srgbClr val="C00000"/>
                </a:solidFill>
                <a:latin typeface="Calibri" panose="020F0502020204030204" pitchFamily="34" charset="0"/>
              </a:rPr>
            </a:br>
            <a:r>
              <a:rPr lang="tr-TR" altLang="tr-TR" sz="3000" b="1" i="1" dirty="0" smtClean="0">
                <a:solidFill>
                  <a:srgbClr val="C00000"/>
                </a:solidFill>
                <a:latin typeface="Calibri" panose="020F0502020204030204" pitchFamily="34" charset="0"/>
              </a:rPr>
              <a:t>Anadolu’nun önemli yerlerine İtilaf Devletleri İngiltere - Fransa - İtalya asker çıkardılar. </a:t>
            </a:r>
            <a:br>
              <a:rPr lang="tr-TR" altLang="tr-TR" sz="3000" b="1" i="1" dirty="0" smtClean="0">
                <a:solidFill>
                  <a:srgbClr val="C00000"/>
                </a:solidFill>
                <a:latin typeface="Calibri" panose="020F0502020204030204" pitchFamily="34" charset="0"/>
              </a:rPr>
            </a:br>
            <a:r>
              <a:rPr lang="tr-TR" altLang="tr-TR" sz="3000" b="1" i="1" dirty="0" smtClean="0">
                <a:solidFill>
                  <a:srgbClr val="C00000"/>
                </a:solidFill>
                <a:latin typeface="Calibri" panose="020F0502020204030204" pitchFamily="34" charset="0"/>
              </a:rPr>
              <a:t>Anlaşma, barış için ateşkesi sağlama içindi </a:t>
            </a:r>
            <a:br>
              <a:rPr lang="tr-TR" altLang="tr-TR" sz="3000" b="1" i="1" dirty="0" smtClean="0">
                <a:solidFill>
                  <a:srgbClr val="C00000"/>
                </a:solidFill>
                <a:latin typeface="Calibri" panose="020F0502020204030204" pitchFamily="34" charset="0"/>
              </a:rPr>
            </a:br>
            <a:r>
              <a:rPr lang="tr-TR" altLang="tr-TR" sz="3000" b="1" i="1" dirty="0" smtClean="0">
                <a:solidFill>
                  <a:srgbClr val="C00000"/>
                </a:solidFill>
                <a:latin typeface="Calibri" panose="020F0502020204030204" pitchFamily="34" charset="0"/>
              </a:rPr>
              <a:t>ama işgale dönüşmüştü. </a:t>
            </a:r>
            <a:br>
              <a:rPr lang="tr-TR" altLang="tr-TR" sz="3000" b="1" i="1" dirty="0" smtClean="0">
                <a:solidFill>
                  <a:srgbClr val="C00000"/>
                </a:solidFill>
                <a:latin typeface="Calibri" panose="020F0502020204030204" pitchFamily="34" charset="0"/>
              </a:rPr>
            </a:br>
            <a:r>
              <a:rPr lang="tr-TR" altLang="tr-TR" sz="3000" b="1" dirty="0" smtClean="0">
                <a:solidFill>
                  <a:srgbClr val="0000CC"/>
                </a:solidFill>
                <a:latin typeface="Calibri" panose="020F0502020204030204" pitchFamily="34" charset="0"/>
              </a:rPr>
              <a:t>Mustafa Kemal Paşa işgale şiddetle karşı çıktı ve </a:t>
            </a:r>
            <a:br>
              <a:rPr lang="tr-TR" altLang="tr-TR" sz="3000" b="1" dirty="0" smtClean="0">
                <a:solidFill>
                  <a:srgbClr val="0000CC"/>
                </a:solidFill>
                <a:latin typeface="Calibri" panose="020F0502020204030204" pitchFamily="34" charset="0"/>
              </a:rPr>
            </a:br>
            <a:r>
              <a:rPr lang="tr-TR" altLang="tr-TR" sz="3000" b="1" dirty="0" smtClean="0">
                <a:solidFill>
                  <a:srgbClr val="0000CC"/>
                </a:solidFill>
                <a:latin typeface="Calibri" panose="020F0502020204030204" pitchFamily="34" charset="0"/>
              </a:rPr>
              <a:t>Padişahı direnmeye çağırdı. O’nu dinlemediler. </a:t>
            </a:r>
            <a:br>
              <a:rPr lang="tr-TR" altLang="tr-TR" sz="3000" b="1" dirty="0" smtClean="0">
                <a:solidFill>
                  <a:srgbClr val="0000CC"/>
                </a:solidFill>
                <a:latin typeface="Calibri" panose="020F0502020204030204" pitchFamily="34" charset="0"/>
              </a:rPr>
            </a:br>
            <a:r>
              <a:rPr lang="tr-TR" altLang="tr-TR" sz="3000" b="1" dirty="0" smtClean="0">
                <a:solidFill>
                  <a:srgbClr val="0000CC"/>
                </a:solidFill>
                <a:latin typeface="Calibri" panose="020F0502020204030204" pitchFamily="34" charset="0"/>
              </a:rPr>
              <a:t>Kalkıp İstanbul’a geldi daha etkili ve yararlı olmak için. 6 ay boşuna idi, Samsun’a çıkma kararı aldı… </a:t>
            </a:r>
            <a:br>
              <a:rPr lang="tr-TR" altLang="tr-TR" sz="3000" b="1" dirty="0" smtClean="0">
                <a:solidFill>
                  <a:srgbClr val="0000CC"/>
                </a:solidFill>
                <a:latin typeface="Calibri" panose="020F0502020204030204" pitchFamily="34" charset="0"/>
              </a:rPr>
            </a:br>
            <a:r>
              <a:rPr lang="tr-TR" altLang="tr-TR" sz="3000" b="1" dirty="0" smtClean="0">
                <a:solidFill>
                  <a:srgbClr val="0000CC"/>
                </a:solidFill>
                <a:latin typeface="Calibri" panose="020F0502020204030204" pitchFamily="34" charset="0"/>
              </a:rPr>
              <a:t>4 yıllık Mütareke Dönemi Mudanya Ateşkesi ile bitti.</a:t>
            </a:r>
            <a:endParaRPr lang="tr-TR" altLang="tr-TR" sz="3000" b="1" dirty="0">
              <a:solidFill>
                <a:srgbClr val="0000CC"/>
              </a:solidFill>
              <a:latin typeface="Calibri" panose="020F0502020204030204" pitchFamily="34" charset="0"/>
            </a:endParaRPr>
          </a:p>
        </p:txBody>
      </p:sp>
      <p:sp>
        <p:nvSpPr>
          <p:cNvPr id="2" name="Date Placeholder 1"/>
          <p:cNvSpPr>
            <a:spLocks noGrp="1"/>
          </p:cNvSpPr>
          <p:nvPr>
            <p:ph type="dt" sz="half" idx="10"/>
          </p:nvPr>
        </p:nvSpPr>
        <p:spPr>
          <a:xfrm>
            <a:off x="457200" y="6481142"/>
            <a:ext cx="2133600" cy="4762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dirty="0" smtClean="0">
                <a:ln>
                  <a:noFill/>
                </a:ln>
                <a:solidFill>
                  <a:sysClr val="windowText" lastClr="000000"/>
                </a:solidFill>
                <a:effectLst/>
                <a:uLnTx/>
                <a:uFillTx/>
              </a:rPr>
              <a:t>25.12.2015</a:t>
            </a:r>
            <a:endParaRPr kumimoji="0" lang="tr-TR" altLang="tr-TR" sz="1800" b="0" i="0" u="none" strike="noStrike" kern="0" cap="none" spc="0" normalizeH="0" baseline="0" noProof="0" dirty="0">
              <a:ln>
                <a:noFill/>
              </a:ln>
              <a:solidFill>
                <a:sysClr val="windowText" lastClr="000000"/>
              </a:solidFill>
              <a:effectLst/>
              <a:uLnTx/>
              <a:uFillTx/>
            </a:endParaRPr>
          </a:p>
        </p:txBody>
      </p:sp>
      <p:sp>
        <p:nvSpPr>
          <p:cNvPr id="3" name="Footer Placeholder 2"/>
          <p:cNvSpPr>
            <a:spLocks noGrp="1"/>
          </p:cNvSpPr>
          <p:nvPr>
            <p:ph type="ftr" sz="quarter" idx="11"/>
          </p:nvPr>
        </p:nvSpPr>
        <p:spPr>
          <a:xfrm>
            <a:off x="3124200" y="6481142"/>
            <a:ext cx="2895600" cy="4762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a:xfrm>
            <a:off x="6553200" y="6481142"/>
            <a:ext cx="2133600" cy="4762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5072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06375" y="188913"/>
            <a:ext cx="8686800" cy="725487"/>
          </a:xfrm>
        </p:spPr>
        <p:txBody>
          <a:bodyPr/>
          <a:lstStyle/>
          <a:p>
            <a:r>
              <a:rPr lang="tr-TR" altLang="tr-TR" sz="4800" b="1" spc="600" dirty="0" smtClean="0">
                <a:solidFill>
                  <a:srgbClr val="C00000"/>
                </a:solidFill>
                <a:latin typeface="Arial Rounded MT Bold" panose="020F0704030504030204" pitchFamily="34" charset="0"/>
              </a:rPr>
              <a:t>MONDROS ATEŞKESİ</a:t>
            </a:r>
            <a:endParaRPr lang="tr-TR" altLang="tr-TR" sz="4800" spc="600" dirty="0">
              <a:solidFill>
                <a:srgbClr val="C00000"/>
              </a:solidFill>
              <a:latin typeface="Arial Rounded MT Bold" panose="020F0704030504030204" pitchFamily="34" charset="0"/>
            </a:endParaRPr>
          </a:p>
        </p:txBody>
      </p:sp>
      <p:sp>
        <p:nvSpPr>
          <p:cNvPr id="2" name="Date Placeholder 1"/>
          <p:cNvSpPr>
            <a:spLocks noGrp="1"/>
          </p:cNvSpPr>
          <p:nvPr>
            <p:ph type="dt" sz="half" idx="10"/>
          </p:nvPr>
        </p:nvSpPr>
        <p:spPr>
          <a:xfrm>
            <a:off x="457200" y="6481142"/>
            <a:ext cx="2133600" cy="4762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dirty="0" smtClean="0">
                <a:ln>
                  <a:noFill/>
                </a:ln>
                <a:solidFill>
                  <a:sysClr val="windowText" lastClr="000000"/>
                </a:solidFill>
                <a:effectLst/>
                <a:uLnTx/>
                <a:uFillTx/>
              </a:rPr>
              <a:t>25.12.2015</a:t>
            </a:r>
            <a:endParaRPr kumimoji="0" lang="tr-TR" altLang="tr-TR" sz="1800" b="0" i="0" u="none" strike="noStrike" kern="0" cap="none" spc="0" normalizeH="0" baseline="0" noProof="0" dirty="0">
              <a:ln>
                <a:noFill/>
              </a:ln>
              <a:solidFill>
                <a:sysClr val="windowText" lastClr="000000"/>
              </a:solidFill>
              <a:effectLst/>
              <a:uLnTx/>
              <a:uFillTx/>
            </a:endParaRPr>
          </a:p>
        </p:txBody>
      </p:sp>
      <p:sp>
        <p:nvSpPr>
          <p:cNvPr id="3" name="Footer Placeholder 2"/>
          <p:cNvSpPr>
            <a:spLocks noGrp="1"/>
          </p:cNvSpPr>
          <p:nvPr>
            <p:ph type="ftr" sz="quarter" idx="11"/>
          </p:nvPr>
        </p:nvSpPr>
        <p:spPr>
          <a:xfrm>
            <a:off x="3124200" y="6481142"/>
            <a:ext cx="2895600" cy="4762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a:xfrm>
            <a:off x="6553200" y="6481142"/>
            <a:ext cx="2133600" cy="4762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tr-TR" altLang="tr-TR" sz="1800" b="0" i="0" u="none" strike="noStrike" kern="0" cap="none" spc="0" normalizeH="0" baseline="0" noProof="0">
              <a:ln>
                <a:noFill/>
              </a:ln>
              <a:solidFill>
                <a:sysClr val="windowText" lastClr="000000"/>
              </a:solidFill>
              <a:effectLst/>
              <a:uLnTx/>
              <a:uFillTx/>
            </a:endParaRPr>
          </a:p>
        </p:txBody>
      </p:sp>
      <p:sp>
        <p:nvSpPr>
          <p:cNvPr id="5" name="Rectangle 2"/>
          <p:cNvSpPr>
            <a:spLocks noGrp="1" noChangeArrowheads="1"/>
          </p:cNvSpPr>
          <p:nvPr>
            <p:ph type="body" idx="1"/>
          </p:nvPr>
        </p:nvSpPr>
        <p:spPr bwMode="auto">
          <a:xfrm>
            <a:off x="107504" y="1033391"/>
            <a:ext cx="8864536" cy="5419945"/>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algn="ctr">
              <a:buNone/>
            </a:pPr>
            <a:r>
              <a:rPr lang="tr-TR" altLang="tr-TR" sz="800" b="1" dirty="0" smtClean="0">
                <a:ea typeface="Times New Roman" panose="02020603050405020304" pitchFamily="18" charset="0"/>
                <a:cs typeface="Arial" panose="020B0604020202020204" pitchFamily="34" charset="0"/>
              </a:rPr>
              <a:t/>
            </a:r>
            <a:br>
              <a:rPr lang="tr-TR" altLang="tr-TR" sz="800" b="1" dirty="0" smtClean="0">
                <a:ea typeface="Times New Roman" panose="02020603050405020304" pitchFamily="18" charset="0"/>
                <a:cs typeface="Arial" panose="020B0604020202020204" pitchFamily="34" charset="0"/>
              </a:rPr>
            </a:br>
            <a:r>
              <a:rPr lang="tr-TR" altLang="tr-TR" sz="2800" b="1" u="sng" dirty="0" smtClean="0">
                <a:solidFill>
                  <a:srgbClr val="800080"/>
                </a:solidFill>
                <a:ea typeface="Times New Roman" panose="02020603050405020304" pitchFamily="18" charset="0"/>
                <a:cs typeface="Arial" panose="020B0604020202020204" pitchFamily="34" charset="0"/>
              </a:rPr>
              <a:t>Mustafa Kemal PAŞA : SÖYLEV </a:t>
            </a:r>
            <a:r>
              <a:rPr lang="tr-TR" altLang="tr-TR" sz="2800" b="1" u="sng" dirty="0">
                <a:solidFill>
                  <a:srgbClr val="800080"/>
                </a:solidFill>
                <a:ea typeface="Times New Roman" panose="02020603050405020304" pitchFamily="18" charset="0"/>
                <a:cs typeface="Arial" panose="020B0604020202020204" pitchFamily="34" charset="0"/>
              </a:rPr>
              <a:t>– </a:t>
            </a:r>
            <a:r>
              <a:rPr lang="tr-TR" altLang="tr-TR" sz="2800" b="1" u="sng" dirty="0" err="1" smtClean="0">
                <a:solidFill>
                  <a:srgbClr val="800080"/>
                </a:solidFill>
                <a:ea typeface="Times New Roman" panose="02020603050405020304" pitchFamily="18" charset="0"/>
                <a:cs typeface="Arial" panose="020B0604020202020204" pitchFamily="34" charset="0"/>
              </a:rPr>
              <a:t>NUTUK’tan</a:t>
            </a:r>
            <a:r>
              <a:rPr lang="tr-TR" altLang="tr-TR" sz="2800" b="1" u="sng" dirty="0" smtClean="0">
                <a:solidFill>
                  <a:srgbClr val="800080"/>
                </a:solidFill>
                <a:ea typeface="Times New Roman" panose="02020603050405020304" pitchFamily="18" charset="0"/>
                <a:cs typeface="Arial" panose="020B0604020202020204" pitchFamily="34" charset="0"/>
              </a:rPr>
              <a:t> :</a:t>
            </a:r>
            <a:endParaRPr kumimoji="0" lang="tr-TR" altLang="tr-TR" sz="2400" b="1" i="0" u="sng" strike="noStrike" cap="none" normalizeH="0" baseline="0" dirty="0" smtClean="0">
              <a:ln>
                <a:noFill/>
              </a:ln>
              <a:solidFill>
                <a:srgbClr val="800080"/>
              </a:solidFill>
              <a:effectLst/>
              <a:ea typeface="Times New Roman" panose="02020603050405020304" pitchFamily="18" charset="0"/>
              <a:cs typeface="Arial" panose="020B0604020202020204" pitchFamily="34" charset="0"/>
            </a:endParaRPr>
          </a:p>
          <a:p>
            <a:pPr marL="0" marR="0" lvl="0" indent="449263" algn="ctr" defTabSz="914400" rtl="0" eaLnBrk="0" fontAlgn="base" latinLnBrk="0" hangingPunct="0">
              <a:lnSpc>
                <a:spcPct val="110000"/>
              </a:lnSpc>
              <a:spcBef>
                <a:spcPct val="0"/>
              </a:spcBef>
              <a:spcAft>
                <a:spcPct val="0"/>
              </a:spcAft>
              <a:buClrTx/>
              <a:buSzTx/>
              <a:buFontTx/>
              <a:buNone/>
              <a:tabLst/>
            </a:pPr>
            <a:r>
              <a:rPr kumimoji="0" lang="tr-TR" altLang="tr-TR" sz="1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r>
            <a:br>
              <a:rPr kumimoji="0" lang="tr-TR" altLang="tr-TR" sz="1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tr-TR" altLang="tr-TR"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Ordunun elinden silahları ve cephanesi alınmış ve alınmakta… </a:t>
            </a:r>
            <a:r>
              <a:rPr kumimoji="0" lang="tr-TR" altLang="tr-TR"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İtilaf devletleri, Ateşkes Anlaşması hükümlerine uymaya gerek görmüyorlar. Birer uydurma nedenle, </a:t>
            </a:r>
            <a:br>
              <a:rPr kumimoji="0" lang="tr-TR" altLang="tr-TR"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tr-TR" altLang="tr-TR"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İtilaf donanmaları ve askerleri</a:t>
            </a:r>
            <a:r>
              <a:rPr kumimoji="0" lang="tr-TR" altLang="tr-TR"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tr-TR" altLang="tr-TR" sz="2400"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İstanbul</a:t>
            </a:r>
            <a:r>
              <a:rPr kumimoji="0" lang="tr-TR" altLang="tr-TR"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tr-TR" altLang="tr-TR"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a:t>
            </a:r>
            <a:r>
              <a:rPr kumimoji="0" lang="tr-TR" altLang="tr-TR"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tr-TR" altLang="tr-TR"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tr-TR" altLang="tr-TR" sz="2400"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Adana</a:t>
            </a:r>
            <a:r>
              <a:rPr kumimoji="0" lang="tr-TR" altLang="tr-TR"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iline Fransızlar; </a:t>
            </a:r>
            <a:r>
              <a:rPr kumimoji="0" lang="tr-TR" altLang="tr-TR" sz="2400"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Urfa</a:t>
            </a:r>
            <a:r>
              <a:rPr kumimoji="0" lang="tr-TR" altLang="tr-TR"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tr-TR" altLang="tr-TR" sz="2400"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Maraş</a:t>
            </a:r>
            <a:r>
              <a:rPr kumimoji="0" lang="tr-TR" altLang="tr-TR"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tr-TR" altLang="tr-TR" sz="2400"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Antep</a:t>
            </a:r>
            <a:r>
              <a:rPr kumimoji="0" lang="tr-TR" altLang="tr-TR"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 </a:t>
            </a:r>
            <a:br>
              <a:rPr kumimoji="0" lang="tr-TR" altLang="tr-TR"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tr-TR" altLang="tr-TR"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İngilizler girmişler. </a:t>
            </a:r>
            <a:r>
              <a:rPr kumimoji="0" lang="tr-TR" altLang="tr-TR" sz="2400"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Antalya</a:t>
            </a:r>
            <a:r>
              <a:rPr kumimoji="0" lang="tr-TR" altLang="tr-TR"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ile </a:t>
            </a:r>
            <a:r>
              <a:rPr kumimoji="0" lang="tr-TR" altLang="tr-TR" sz="2400"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Konya</a:t>
            </a:r>
            <a:r>
              <a:rPr kumimoji="0" lang="tr-TR" altLang="tr-TR"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 İtalyan birlikleri, </a:t>
            </a:r>
            <a:br>
              <a:rPr kumimoji="0" lang="tr-TR" altLang="tr-TR"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tr-TR" altLang="tr-TR" sz="2400"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Merzifon</a:t>
            </a:r>
            <a:r>
              <a:rPr kumimoji="0" lang="tr-TR" altLang="tr-TR"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 </a:t>
            </a:r>
            <a:r>
              <a:rPr kumimoji="0" lang="tr-TR" altLang="tr-TR" sz="2400"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Samsun</a:t>
            </a:r>
            <a:r>
              <a:rPr kumimoji="0" lang="tr-TR" altLang="tr-TR"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 İngiliz askerleri bulunuyor. </a:t>
            </a:r>
            <a:br>
              <a:rPr kumimoji="0" lang="tr-TR" altLang="tr-TR"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tr-TR" altLang="tr-TR"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Her yanda yabancı devletlerin subay ve görevlileri </a:t>
            </a:r>
            <a:br>
              <a:rPr kumimoji="0" lang="tr-TR" altLang="tr-TR"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tr-TR" altLang="tr-TR"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ve özel adamları çalışmakta… </a:t>
            </a:r>
            <a:br>
              <a:rPr kumimoji="0" lang="tr-TR" altLang="tr-TR"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tr-TR" altLang="tr-TR"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15 Mayıs 1919’da İtilaf devletlerinin uygun bulmasıyla</a:t>
            </a:r>
            <a:r>
              <a:rPr kumimoji="0" lang="tr-TR" altLang="tr-TR"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tr-TR" altLang="tr-TR"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tr-TR" altLang="tr-TR"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Yunan ordusu </a:t>
            </a:r>
            <a:r>
              <a:rPr kumimoji="0" lang="tr-TR" altLang="tr-TR" sz="2400"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İzmir</a:t>
            </a:r>
            <a:r>
              <a:rPr kumimoji="0" lang="tr-TR" altLang="tr-TR"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 çıkarılıyor…»</a:t>
            </a:r>
            <a:br>
              <a:rPr kumimoji="0" lang="tr-TR" altLang="tr-TR"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tr-TR" altLang="tr-TR" sz="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0166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539750" y="5133975"/>
            <a:ext cx="8064500" cy="1200329"/>
          </a:xfrm>
          <a:prstGeom prst="rect">
            <a:avLst/>
          </a:prstGeom>
          <a:gradFill rotWithShape="0">
            <a:gsLst>
              <a:gs pos="0">
                <a:schemeClr val="tx1"/>
              </a:gs>
              <a:gs pos="50000">
                <a:srgbClr val="FF0000"/>
              </a:gs>
              <a:gs pos="100000">
                <a:schemeClr val="tx1"/>
              </a:gs>
            </a:gsLst>
            <a:lin ang="5400000" scaled="1"/>
          </a:gradFill>
          <a:ln w="730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3600" b="1" i="1" u="none" strike="noStrike" kern="0" cap="none" spc="0" normalizeH="0" baseline="0" noProof="0" dirty="0">
                <a:ln>
                  <a:noFill/>
                </a:ln>
                <a:solidFill>
                  <a:srgbClr val="FFFF00"/>
                </a:solidFill>
                <a:effectLst>
                  <a:outerShdw blurRad="38100" dist="38100" dir="2700000" algn="tl">
                    <a:srgbClr val="000000"/>
                  </a:outerShdw>
                </a:effectLst>
                <a:uLnTx/>
                <a:uFillTx/>
              </a:rPr>
              <a:t>“</a:t>
            </a:r>
            <a:r>
              <a:rPr kumimoji="0" lang="tr-TR" altLang="tr-TR" sz="3600" b="1" i="1" u="none" strike="noStrike" kern="0" cap="none" spc="0" normalizeH="0" baseline="0" noProof="0" dirty="0">
                <a:ln>
                  <a:noFill/>
                </a:ln>
                <a:solidFill>
                  <a:srgbClr val="CCCCFF"/>
                </a:solidFill>
                <a:effectLst>
                  <a:outerShdw blurRad="38100" dist="38100" dir="2700000" algn="tl">
                    <a:srgbClr val="000000"/>
                  </a:outerShdw>
                </a:effectLst>
                <a:uLnTx/>
                <a:uFillTx/>
              </a:rPr>
              <a:t>Ö z g ü r l ü k</a:t>
            </a:r>
            <a:r>
              <a:rPr kumimoji="0" lang="tr-TR" altLang="tr-TR" sz="3600" b="1" i="1" u="none" strike="noStrike" kern="0" cap="none" spc="0" normalizeH="0" baseline="0" noProof="0" dirty="0">
                <a:ln>
                  <a:noFill/>
                </a:ln>
                <a:solidFill>
                  <a:srgbClr val="FFFF00"/>
                </a:solidFill>
                <a:effectLst>
                  <a:outerShdw blurRad="38100" dist="38100" dir="2700000" algn="tl">
                    <a:srgbClr val="000000"/>
                  </a:outerShdw>
                </a:effectLst>
                <a:uLnTx/>
                <a:uFillTx/>
              </a:rPr>
              <a:t>  ve </a:t>
            </a:r>
            <a:r>
              <a:rPr kumimoji="0" lang="tr-TR" altLang="tr-TR" sz="3600" b="1" i="1" u="none" strike="noStrike" kern="0" cap="none" spc="0" normalizeH="0" baseline="0" noProof="0" dirty="0">
                <a:ln>
                  <a:noFill/>
                </a:ln>
                <a:solidFill>
                  <a:srgbClr val="CCCCFF"/>
                </a:solidFill>
                <a:effectLst>
                  <a:outerShdw blurRad="38100" dist="38100" dir="2700000" algn="tl">
                    <a:srgbClr val="000000"/>
                  </a:outerShdw>
                </a:effectLst>
                <a:uLnTx/>
                <a:uFillTx/>
              </a:rPr>
              <a:t>B a ğ ı m s ı z l ı k</a:t>
            </a:r>
            <a:r>
              <a:rPr kumimoji="0" lang="tr-TR" altLang="tr-TR" sz="3600" b="1" i="1" u="none" strike="noStrike" kern="0" cap="none" spc="0" normalizeH="0" baseline="0" noProof="0" dirty="0">
                <a:ln>
                  <a:noFill/>
                </a:ln>
                <a:solidFill>
                  <a:srgbClr val="FFFF00"/>
                </a:solidFill>
                <a:effectLst>
                  <a:outerShdw blurRad="38100" dist="38100" dir="2700000" algn="tl">
                    <a:srgbClr val="000000"/>
                  </a:outerShdw>
                </a:effectLst>
                <a:uLnTx/>
                <a:uFillTx/>
              </a:rPr>
              <a:t>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3600" b="1" i="1" u="none" strike="noStrike" kern="0" cap="none" spc="0" normalizeH="0" baseline="0" noProof="0" dirty="0">
                <a:ln>
                  <a:noFill/>
                </a:ln>
                <a:solidFill>
                  <a:srgbClr val="FFFF00"/>
                </a:solidFill>
                <a:effectLst>
                  <a:outerShdw blurRad="38100" dist="38100" dir="2700000" algn="tl">
                    <a:srgbClr val="000000"/>
                  </a:outerShdw>
                </a:effectLst>
                <a:uLnTx/>
                <a:uFillTx/>
              </a:rPr>
              <a:t>   benim karakterimdir</a:t>
            </a:r>
            <a:r>
              <a:rPr kumimoji="0" lang="tr-TR" altLang="tr-TR" sz="3600" b="1" i="1" u="none" strike="noStrike" kern="0" cap="none" spc="0" normalizeH="0" baseline="0" noProof="0" dirty="0" smtClean="0">
                <a:ln>
                  <a:noFill/>
                </a:ln>
                <a:solidFill>
                  <a:srgbClr val="FFFF00"/>
                </a:solidFill>
                <a:effectLst>
                  <a:outerShdw blurRad="38100" dist="38100" dir="2700000" algn="tl">
                    <a:srgbClr val="000000"/>
                  </a:outerShdw>
                </a:effectLst>
                <a:uLnTx/>
                <a:uFillTx/>
              </a:rPr>
              <a:t>.” </a:t>
            </a:r>
            <a:r>
              <a:rPr kumimoji="0" lang="tr-TR" altLang="tr-TR" sz="3600" b="1" u="none" strike="noStrike" kern="0" cap="none" spc="0" normalizeH="0" baseline="0" noProof="0" dirty="0" smtClean="0">
                <a:ln>
                  <a:noFill/>
                </a:ln>
                <a:solidFill>
                  <a:schemeClr val="bg1"/>
                </a:solidFill>
                <a:effectLst>
                  <a:outerShdw blurRad="38100" dist="38100" dir="2700000" algn="tl">
                    <a:srgbClr val="000000"/>
                  </a:outerShdw>
                </a:effectLst>
                <a:uLnTx/>
                <a:uFillTx/>
              </a:rPr>
              <a:t>diyordu.</a:t>
            </a:r>
            <a:r>
              <a:rPr kumimoji="0" lang="tr-TR" altLang="tr-TR" sz="3600" b="1" i="1" u="none" strike="noStrike" kern="0" cap="none" spc="0" normalizeH="0" baseline="0" noProof="0" dirty="0" smtClean="0">
                <a:ln>
                  <a:noFill/>
                </a:ln>
                <a:solidFill>
                  <a:srgbClr val="FFFF00"/>
                </a:solidFill>
                <a:effectLst>
                  <a:outerShdw blurRad="38100" dist="38100" dir="2700000" algn="tl">
                    <a:srgbClr val="000000"/>
                  </a:outerShdw>
                </a:effectLst>
                <a:uLnTx/>
                <a:uFillTx/>
              </a:rPr>
              <a:t> </a:t>
            </a:r>
            <a:endParaRPr kumimoji="0" lang="tr-TR" altLang="tr-TR" sz="3600" b="1" i="1" u="none" strike="noStrike" kern="0" cap="none" spc="0" normalizeH="0" baseline="0" noProof="0" dirty="0">
              <a:ln>
                <a:noFill/>
              </a:ln>
              <a:solidFill>
                <a:srgbClr val="FFFF00"/>
              </a:solidFill>
              <a:effectLst>
                <a:outerShdw blurRad="38100" dist="38100" dir="2700000" algn="tl">
                  <a:srgbClr val="000000"/>
                </a:outerShdw>
              </a:effectLst>
              <a:uLnTx/>
              <a:uFillTx/>
            </a:endParaRPr>
          </a:p>
        </p:txBody>
      </p:sp>
      <p:pic>
        <p:nvPicPr>
          <p:cNvPr id="94211" name="Picture 3" descr="a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584" y="609600"/>
            <a:ext cx="3227388" cy="4371975"/>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94212" name="Text Box 4"/>
          <p:cNvSpPr txBox="1">
            <a:spLocks noChangeArrowheads="1"/>
          </p:cNvSpPr>
          <p:nvPr/>
        </p:nvSpPr>
        <p:spPr bwMode="auto">
          <a:xfrm>
            <a:off x="4427538" y="1225550"/>
            <a:ext cx="4032250" cy="3293209"/>
          </a:xfrm>
          <a:prstGeom prst="rect">
            <a:avLst/>
          </a:prstGeom>
          <a:gradFill rotWithShape="0">
            <a:gsLst>
              <a:gs pos="0">
                <a:srgbClr val="FF0000"/>
              </a:gs>
              <a:gs pos="100000">
                <a:srgbClr val="FF0000">
                  <a:gamma/>
                  <a:shade val="36078"/>
                  <a:invGamma/>
                </a:srgbClr>
              </a:gs>
            </a:gsLst>
            <a:path path="shape">
              <a:fillToRect l="50000" t="50000" r="50000" b="50000"/>
            </a:path>
          </a:gra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57150">
                <a:noFill/>
                <a:miter lim="800000"/>
                <a:headEnd/>
                <a:tailEnd/>
              </a14:hiddenLine>
            </a:ext>
            <a:ext uri="{AF507438-7753-43E0-B8FC-AC1667EBCBE1}">
              <a14:hiddenEffects xmlns:a14="http://schemas.microsoft.com/office/drawing/2010/main">
                <a:effectLst>
                  <a:outerShdw dist="17961" dir="13500000" algn="ctr" rotWithShape="0">
                    <a:srgbClr val="FF0000">
                      <a:gamma/>
                      <a:shade val="60000"/>
                      <a:invGamma/>
                    </a:srgbClr>
                  </a:outerShdw>
                </a:effectLst>
              </a14:hiddenEffects>
            </a:ext>
          </a:extLst>
        </p:spPr>
        <p:txBody>
          <a:bodyPr>
            <a:spAutoFit/>
            <a:flatTx/>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4000" b="1" i="1" u="none" strike="noStrike" kern="0" cap="none" spc="0" normalizeH="0" baseline="0" noProof="0" dirty="0">
                <a:ln>
                  <a:noFill/>
                </a:ln>
                <a:solidFill>
                  <a:srgbClr val="66FFFF"/>
                </a:solidFill>
                <a:effectLst>
                  <a:outerShdw blurRad="38100" dist="38100" dir="2700000" algn="tl">
                    <a:srgbClr val="000000"/>
                  </a:outerShdw>
                </a:effectLst>
                <a:uLnTx/>
                <a:uFillTx/>
              </a:rPr>
              <a:t>“ Bu Ulus, </a:t>
            </a:r>
            <a:r>
              <a:rPr kumimoji="0" lang="tr-TR" altLang="tr-TR" sz="4000" b="1" i="1" u="none" strike="noStrike" kern="0" cap="none" spc="0" normalizeH="0" baseline="0" noProof="0" dirty="0" smtClean="0">
                <a:ln>
                  <a:noFill/>
                </a:ln>
                <a:solidFill>
                  <a:srgbClr val="66FFFF"/>
                </a:solidFill>
                <a:effectLst>
                  <a:outerShdw blurRad="38100" dist="38100" dir="2700000" algn="tl">
                    <a:srgbClr val="000000"/>
                  </a:outerShdw>
                </a:effectLst>
                <a:uLnTx/>
                <a:uFillTx/>
              </a:rPr>
              <a:t/>
            </a:r>
            <a:br>
              <a:rPr kumimoji="0" lang="tr-TR" altLang="tr-TR" sz="4000" b="1" i="1" u="none" strike="noStrike" kern="0" cap="none" spc="0" normalizeH="0" baseline="0" noProof="0" dirty="0" smtClean="0">
                <a:ln>
                  <a:noFill/>
                </a:ln>
                <a:solidFill>
                  <a:srgbClr val="66FFFF"/>
                </a:solidFill>
                <a:effectLst>
                  <a:outerShdw blurRad="38100" dist="38100" dir="2700000" algn="tl">
                    <a:srgbClr val="000000"/>
                  </a:outerShdw>
                </a:effectLst>
                <a:uLnTx/>
                <a:uFillTx/>
              </a:rPr>
            </a:br>
            <a:r>
              <a:rPr kumimoji="0" lang="tr-TR" altLang="tr-TR" sz="4000" b="1" i="1" u="none" strike="noStrike" kern="0" cap="none" spc="0" normalizeH="0" baseline="0" noProof="0" dirty="0" smtClean="0">
                <a:ln>
                  <a:noFill/>
                </a:ln>
                <a:solidFill>
                  <a:srgbClr val="66FFFF"/>
                </a:solidFill>
                <a:effectLst>
                  <a:outerShdw blurRad="38100" dist="38100" dir="2700000" algn="tl">
                    <a:srgbClr val="000000"/>
                  </a:outerShdw>
                </a:effectLst>
                <a:uLnTx/>
                <a:uFillTx/>
              </a:rPr>
              <a:t>tutsak </a:t>
            </a:r>
            <a:r>
              <a:rPr kumimoji="0" lang="tr-TR" altLang="tr-TR" sz="4000" b="1" i="1" u="none" strike="noStrike" kern="0" cap="none" spc="0" normalizeH="0" baseline="0" noProof="0" dirty="0">
                <a:ln>
                  <a:noFill/>
                </a:ln>
                <a:solidFill>
                  <a:srgbClr val="66FFFF"/>
                </a:solidFill>
                <a:effectLst>
                  <a:outerShdw blurRad="38100" dist="38100" dir="2700000" algn="tl">
                    <a:srgbClr val="000000"/>
                  </a:outerShdw>
                </a:effectLst>
                <a:uLnTx/>
                <a:uFillTx/>
              </a:rPr>
              <a:t>yaşamaktansa, ölsün </a:t>
            </a:r>
            <a:br>
              <a:rPr kumimoji="0" lang="tr-TR" altLang="tr-TR" sz="4000" b="1" i="1" u="none" strike="noStrike" kern="0" cap="none" spc="0" normalizeH="0" baseline="0" noProof="0" dirty="0">
                <a:ln>
                  <a:noFill/>
                </a:ln>
                <a:solidFill>
                  <a:srgbClr val="66FFFF"/>
                </a:solidFill>
                <a:effectLst>
                  <a:outerShdw blurRad="38100" dist="38100" dir="2700000" algn="tl">
                    <a:srgbClr val="000000"/>
                  </a:outerShdw>
                </a:effectLst>
                <a:uLnTx/>
                <a:uFillTx/>
              </a:rPr>
            </a:br>
            <a:r>
              <a:rPr kumimoji="0" lang="tr-TR" altLang="tr-TR" sz="4000" b="1" i="1" u="none" strike="noStrike" kern="0" cap="none" spc="0" normalizeH="0" baseline="0" noProof="0" dirty="0">
                <a:ln>
                  <a:noFill/>
                </a:ln>
                <a:solidFill>
                  <a:srgbClr val="66FFFF"/>
                </a:solidFill>
                <a:effectLst>
                  <a:outerShdw blurRad="38100" dist="38100" dir="2700000" algn="tl">
                    <a:srgbClr val="000000"/>
                  </a:outerShdw>
                </a:effectLst>
                <a:uLnTx/>
                <a:uFillTx/>
              </a:rPr>
              <a:t>daha iyi</a:t>
            </a:r>
            <a:r>
              <a:rPr kumimoji="0" lang="tr-TR" altLang="tr-TR" sz="4000" b="1" i="1" u="none" strike="noStrike" kern="0" cap="none" spc="0" normalizeH="0" baseline="0" noProof="0" dirty="0" smtClean="0">
                <a:ln>
                  <a:noFill/>
                </a:ln>
                <a:solidFill>
                  <a:srgbClr val="66FFFF"/>
                </a:solidFill>
                <a:effectLst>
                  <a:outerShdw blurRad="38100" dist="38100" dir="2700000" algn="tl">
                    <a:srgbClr val="000000"/>
                  </a:outerShdw>
                </a:effectLst>
                <a:uLnTx/>
                <a:uFillTx/>
              </a:rPr>
              <a:t>..”</a:t>
            </a:r>
            <a:br>
              <a:rPr kumimoji="0" lang="tr-TR" altLang="tr-TR" sz="4000" b="1" i="1" u="none" strike="noStrike" kern="0" cap="none" spc="0" normalizeH="0" baseline="0" noProof="0" dirty="0" smtClean="0">
                <a:ln>
                  <a:noFill/>
                </a:ln>
                <a:solidFill>
                  <a:srgbClr val="66FFFF"/>
                </a:solidFill>
                <a:effectLst>
                  <a:outerShdw blurRad="38100" dist="38100" dir="2700000" algn="tl">
                    <a:srgbClr val="000000"/>
                  </a:outerShdw>
                </a:effectLst>
                <a:uLnTx/>
                <a:uFillTx/>
              </a:rPr>
            </a:br>
            <a:endParaRPr kumimoji="0" lang="tr-TR" altLang="tr-TR" sz="800" b="1" i="1" u="none" strike="noStrike" kern="0" cap="none" spc="0" normalizeH="0" baseline="0" noProof="0" dirty="0">
              <a:ln>
                <a:noFill/>
              </a:ln>
              <a:solidFill>
                <a:srgbClr val="66FFFF"/>
              </a:solidFill>
              <a:effectLst>
                <a:outerShdw blurRad="38100" dist="38100" dir="2700000" algn="tl">
                  <a:srgbClr val="000000"/>
                </a:outerShdw>
              </a:effectLst>
              <a:uLnTx/>
              <a:uFillTx/>
            </a:endParaRPr>
          </a:p>
        </p:txBody>
      </p:sp>
    </p:spTree>
    <p:extLst>
      <p:ext uri="{BB962C8B-B14F-4D97-AF65-F5344CB8AC3E}">
        <p14:creationId xmlns:p14="http://schemas.microsoft.com/office/powerpoint/2010/main" val="2012865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94211"/>
                                        </p:tgtEl>
                                        <p:attrNameLst>
                                          <p:attrName>style.visibility</p:attrName>
                                        </p:attrNameLst>
                                      </p:cBhvr>
                                      <p:to>
                                        <p:strVal val="visible"/>
                                      </p:to>
                                    </p:set>
                                    <p:animEffect transition="in" filter="box(out)">
                                      <p:cBhvr>
                                        <p:cTn id="7" dur="500"/>
                                        <p:tgtEl>
                                          <p:spTgt spid="942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88" fill="hold" grpId="0" nodeType="clickEffect">
                                  <p:stCondLst>
                                    <p:cond delay="0"/>
                                  </p:stCondLst>
                                  <p:childTnLst>
                                    <p:set>
                                      <p:cBhvr>
                                        <p:cTn id="11" dur="1" fill="hold">
                                          <p:stCondLst>
                                            <p:cond delay="0"/>
                                          </p:stCondLst>
                                        </p:cTn>
                                        <p:tgtEl>
                                          <p:spTgt spid="94210"/>
                                        </p:tgtEl>
                                        <p:attrNameLst>
                                          <p:attrName>style.visibility</p:attrName>
                                        </p:attrNameLst>
                                      </p:cBhvr>
                                      <p:to>
                                        <p:strVal val="visible"/>
                                      </p:to>
                                    </p:set>
                                    <p:anim calcmode="lin" valueType="num">
                                      <p:cBhvr>
                                        <p:cTn id="12" dur="500" fill="hold"/>
                                        <p:tgtEl>
                                          <p:spTgt spid="94210"/>
                                        </p:tgtEl>
                                        <p:attrNameLst>
                                          <p:attrName>ppt_w</p:attrName>
                                        </p:attrNameLst>
                                      </p:cBhvr>
                                      <p:tavLst>
                                        <p:tav tm="0">
                                          <p:val>
                                            <p:strVal val="4/3*#ppt_w"/>
                                          </p:val>
                                        </p:tav>
                                        <p:tav tm="100000">
                                          <p:val>
                                            <p:strVal val="#ppt_w"/>
                                          </p:val>
                                        </p:tav>
                                      </p:tavLst>
                                    </p:anim>
                                    <p:anim calcmode="lin" valueType="num">
                                      <p:cBhvr>
                                        <p:cTn id="13" dur="500" fill="hold"/>
                                        <p:tgtEl>
                                          <p:spTgt spid="94210"/>
                                        </p:tgtEl>
                                        <p:attrNameLst>
                                          <p:attrName>ppt_h</p:attrName>
                                        </p:attrNameLst>
                                      </p:cBhvr>
                                      <p:tavLst>
                                        <p:tav tm="0">
                                          <p:val>
                                            <p:strVal val="4/3*#ppt_h"/>
                                          </p:val>
                                        </p:tav>
                                        <p:tav tm="100000">
                                          <p:val>
                                            <p:strVal val="#ppt_h"/>
                                          </p:val>
                                        </p:tav>
                                      </p:tavLst>
                                    </p:anim>
                                  </p:childTnLst>
                                </p:cTn>
                              </p:par>
                            </p:childTnLst>
                          </p:cTn>
                        </p:par>
                        <p:par>
                          <p:cTn id="14" fill="hold" nodeType="afterGroup">
                            <p:stCondLst>
                              <p:cond delay="500"/>
                            </p:stCondLst>
                            <p:childTnLst>
                              <p:par>
                                <p:cTn id="15" presetID="23" presetClass="entr" presetSubtype="16" fill="hold" grpId="0" nodeType="afterEffect">
                                  <p:stCondLst>
                                    <p:cond delay="0"/>
                                  </p:stCondLst>
                                  <p:childTnLst>
                                    <p:set>
                                      <p:cBhvr>
                                        <p:cTn id="16" dur="1" fill="hold">
                                          <p:stCondLst>
                                            <p:cond delay="0"/>
                                          </p:stCondLst>
                                        </p:cTn>
                                        <p:tgtEl>
                                          <p:spTgt spid="94212"/>
                                        </p:tgtEl>
                                        <p:attrNameLst>
                                          <p:attrName>style.visibility</p:attrName>
                                        </p:attrNameLst>
                                      </p:cBhvr>
                                      <p:to>
                                        <p:strVal val="visible"/>
                                      </p:to>
                                    </p:set>
                                    <p:anim calcmode="lin" valueType="num">
                                      <p:cBhvr>
                                        <p:cTn id="17" dur="500" fill="hold"/>
                                        <p:tgtEl>
                                          <p:spTgt spid="94212"/>
                                        </p:tgtEl>
                                        <p:attrNameLst>
                                          <p:attrName>ppt_w</p:attrName>
                                        </p:attrNameLst>
                                      </p:cBhvr>
                                      <p:tavLst>
                                        <p:tav tm="0">
                                          <p:val>
                                            <p:fltVal val="0"/>
                                          </p:val>
                                        </p:tav>
                                        <p:tav tm="100000">
                                          <p:val>
                                            <p:strVal val="#ppt_w"/>
                                          </p:val>
                                        </p:tav>
                                      </p:tavLst>
                                    </p:anim>
                                    <p:anim calcmode="lin" valueType="num">
                                      <p:cBhvr>
                                        <p:cTn id="18" dur="500" fill="hold"/>
                                        <p:tgtEl>
                                          <p:spTgt spid="942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nimBg="1" autoUpdateAnimBg="0"/>
      <p:bldP spid="94212"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06375" y="188913"/>
            <a:ext cx="8686800" cy="725487"/>
          </a:xfrm>
        </p:spPr>
        <p:txBody>
          <a:bodyPr/>
          <a:lstStyle/>
          <a:p>
            <a:r>
              <a:rPr lang="tr-TR" altLang="tr-TR" sz="4800" b="1" spc="300" dirty="0">
                <a:solidFill>
                  <a:srgbClr val="006600"/>
                </a:solidFill>
                <a:latin typeface="Calibri" panose="020F0502020204030204" pitchFamily="34" charset="0"/>
              </a:rPr>
              <a:t>AMASYA GENELGESİ ÇIKIŞI</a:t>
            </a:r>
          </a:p>
        </p:txBody>
      </p:sp>
      <p:sp>
        <p:nvSpPr>
          <p:cNvPr id="45059" name="Rectangle 3"/>
          <p:cNvSpPr>
            <a:spLocks noGrp="1" noChangeArrowheads="1"/>
          </p:cNvSpPr>
          <p:nvPr>
            <p:ph type="body" idx="1"/>
          </p:nvPr>
        </p:nvSpPr>
        <p:spPr>
          <a:xfrm>
            <a:off x="206375" y="1052736"/>
            <a:ext cx="8686800" cy="5543550"/>
          </a:xfrm>
          <a:solidFill>
            <a:srgbClr val="FFFF99"/>
          </a:solidFill>
          <a:ln w="57150">
            <a:solidFill>
              <a:srgbClr val="800080"/>
            </a:solidFill>
            <a:miter lim="800000"/>
            <a:headEnd/>
            <a:tailEnd/>
          </a:ln>
        </p:spPr>
        <p:txBody>
          <a:bodyPr/>
          <a:lstStyle/>
          <a:p>
            <a:pPr marL="533400" indent="-533400" algn="ctr">
              <a:lnSpc>
                <a:spcPct val="80000"/>
              </a:lnSpc>
              <a:buFontTx/>
              <a:buAutoNum type="arabicPeriod"/>
            </a:pPr>
            <a:endParaRPr lang="tr-TR" altLang="tr-TR" sz="1000" dirty="0"/>
          </a:p>
          <a:p>
            <a:pPr marL="533400" indent="-533400">
              <a:lnSpc>
                <a:spcPct val="80000"/>
              </a:lnSpc>
              <a:buFontTx/>
              <a:buAutoNum type="arabicPeriod"/>
            </a:pPr>
            <a:r>
              <a:rPr lang="tr-TR" altLang="tr-TR" sz="3300" b="1" dirty="0">
                <a:solidFill>
                  <a:srgbClr val="800000"/>
                </a:solidFill>
                <a:latin typeface="Albertus Extra Bold" pitchFamily="34" charset="0"/>
              </a:rPr>
              <a:t>Yurdun bütünlüğü, </a:t>
            </a:r>
            <a:br>
              <a:rPr lang="tr-TR" altLang="tr-TR" sz="3300" b="1" dirty="0">
                <a:solidFill>
                  <a:srgbClr val="800000"/>
                </a:solidFill>
                <a:latin typeface="Albertus Extra Bold" pitchFamily="34" charset="0"/>
              </a:rPr>
            </a:br>
            <a:r>
              <a:rPr lang="tr-TR" altLang="tr-TR" sz="3300" b="1" dirty="0">
                <a:solidFill>
                  <a:srgbClr val="800000"/>
                </a:solidFill>
                <a:latin typeface="Albertus Extra Bold" pitchFamily="34" charset="0"/>
              </a:rPr>
              <a:t>ulusun bağımsızlığı tehlikededir.</a:t>
            </a:r>
          </a:p>
          <a:p>
            <a:pPr marL="533400" indent="-533400">
              <a:lnSpc>
                <a:spcPct val="80000"/>
              </a:lnSpc>
              <a:buFontTx/>
              <a:buAutoNum type="arabicPeriod"/>
            </a:pPr>
            <a:r>
              <a:rPr lang="tr-TR" altLang="tr-TR" sz="2500" b="1" dirty="0"/>
              <a:t>İstanbul’daki hükümet, üzerine aldığı </a:t>
            </a:r>
            <a:br>
              <a:rPr lang="tr-TR" altLang="tr-TR" sz="2500" b="1" dirty="0"/>
            </a:br>
            <a:r>
              <a:rPr lang="tr-TR" altLang="tr-TR" sz="2500" b="1" dirty="0"/>
              <a:t>sorumluluğun gereklerini yerine getir(e)</a:t>
            </a:r>
            <a:r>
              <a:rPr lang="tr-TR" altLang="tr-TR" sz="2500" b="1" dirty="0" err="1"/>
              <a:t>memektedir</a:t>
            </a:r>
            <a:r>
              <a:rPr lang="tr-TR" altLang="tr-TR" sz="2500" b="1" dirty="0"/>
              <a:t>. </a:t>
            </a:r>
            <a:br>
              <a:rPr lang="tr-TR" altLang="tr-TR" sz="2500" b="1" dirty="0"/>
            </a:br>
            <a:r>
              <a:rPr lang="tr-TR" altLang="tr-TR" sz="2500" b="1" dirty="0"/>
              <a:t>Bu durum ulusumuzu yok olmuş gibi gösteriyor.</a:t>
            </a:r>
          </a:p>
          <a:p>
            <a:pPr marL="533400" indent="-533400">
              <a:lnSpc>
                <a:spcPct val="80000"/>
              </a:lnSpc>
              <a:buFontTx/>
              <a:buAutoNum type="arabicPeriod"/>
            </a:pPr>
            <a:r>
              <a:rPr lang="tr-TR" altLang="tr-TR" sz="3300" b="1" dirty="0">
                <a:solidFill>
                  <a:srgbClr val="800000"/>
                </a:solidFill>
                <a:latin typeface="Albertus Extra Bold" pitchFamily="34" charset="0"/>
              </a:rPr>
              <a:t>Ulusun bağımsızlığını yine ulusun </a:t>
            </a:r>
            <a:br>
              <a:rPr lang="tr-TR" altLang="tr-TR" sz="3300" b="1" dirty="0">
                <a:solidFill>
                  <a:srgbClr val="800000"/>
                </a:solidFill>
                <a:latin typeface="Albertus Extra Bold" pitchFamily="34" charset="0"/>
              </a:rPr>
            </a:br>
            <a:r>
              <a:rPr lang="tr-TR" altLang="tr-TR" sz="3300" b="1" dirty="0">
                <a:solidFill>
                  <a:srgbClr val="800000"/>
                </a:solidFill>
                <a:latin typeface="Albertus Extra Bold" pitchFamily="34" charset="0"/>
              </a:rPr>
              <a:t>kesin kararı ve direnişi kurtaracaktır.</a:t>
            </a:r>
          </a:p>
          <a:p>
            <a:pPr marL="533400" indent="-533400">
              <a:lnSpc>
                <a:spcPct val="80000"/>
              </a:lnSpc>
              <a:buFontTx/>
              <a:buAutoNum type="arabicPeriod"/>
            </a:pPr>
            <a:r>
              <a:rPr lang="tr-TR" altLang="tr-TR" sz="2500" b="1" dirty="0">
                <a:solidFill>
                  <a:srgbClr val="000066"/>
                </a:solidFill>
              </a:rPr>
              <a:t>Ulusun durumunu ve davranışını göz önünde tutmak ve haklarını dile getirip bütün dünyaya duyurmak için her türlü etkiden ve denetimden kurtulmuş ulusal bir kurulun varlığı çok gereklidir.</a:t>
            </a:r>
          </a:p>
          <a:p>
            <a:pPr marL="533400" indent="-533400">
              <a:lnSpc>
                <a:spcPct val="80000"/>
              </a:lnSpc>
              <a:buFontTx/>
              <a:buAutoNum type="arabicPeriod"/>
            </a:pPr>
            <a:r>
              <a:rPr lang="tr-TR" altLang="tr-TR" sz="2500" b="1" u="sng" dirty="0">
                <a:solidFill>
                  <a:srgbClr val="006600"/>
                </a:solidFill>
              </a:rPr>
              <a:t>Anadolu’nun her yönden en güvenli yeri olan </a:t>
            </a:r>
            <a:br>
              <a:rPr lang="tr-TR" altLang="tr-TR" sz="2500" b="1" u="sng" dirty="0">
                <a:solidFill>
                  <a:srgbClr val="006600"/>
                </a:solidFill>
              </a:rPr>
            </a:br>
            <a:r>
              <a:rPr lang="tr-TR" altLang="tr-TR" sz="2900" b="1" u="sng" dirty="0">
                <a:solidFill>
                  <a:srgbClr val="663300"/>
                </a:solidFill>
                <a:latin typeface="Albertus Extra Bold" pitchFamily="34" charset="0"/>
              </a:rPr>
              <a:t>Sivas</a:t>
            </a:r>
            <a:r>
              <a:rPr lang="tr-TR" altLang="tr-TR" sz="2500" b="1" u="sng" dirty="0">
                <a:solidFill>
                  <a:srgbClr val="663300"/>
                </a:solidFill>
              </a:rPr>
              <a:t>’ta</a:t>
            </a:r>
            <a:r>
              <a:rPr lang="tr-TR" altLang="tr-TR" sz="2500" b="1" dirty="0">
                <a:solidFill>
                  <a:srgbClr val="006600"/>
                </a:solidFill>
              </a:rPr>
              <a:t> ulusal bir kongrenin tez elden </a:t>
            </a:r>
            <a:br>
              <a:rPr lang="tr-TR" altLang="tr-TR" sz="2500" b="1" dirty="0">
                <a:solidFill>
                  <a:srgbClr val="006600"/>
                </a:solidFill>
              </a:rPr>
            </a:br>
            <a:r>
              <a:rPr lang="tr-TR" altLang="tr-TR" sz="2500" b="1" dirty="0">
                <a:solidFill>
                  <a:srgbClr val="006600"/>
                </a:solidFill>
              </a:rPr>
              <a:t>toparlanması kararlaştırılmıştır.</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dirty="0" smtClean="0">
                <a:ln>
                  <a:noFill/>
                </a:ln>
                <a:solidFill>
                  <a:sysClr val="windowText" lastClr="000000"/>
                </a:solidFill>
                <a:effectLst/>
                <a:uLnTx/>
                <a:uFillTx/>
              </a:rPr>
              <a:t>25.12.2015</a:t>
            </a:r>
            <a:endParaRPr kumimoji="0" lang="tr-TR" altLang="tr-TR" sz="1800" b="0" i="0" u="none" strike="noStrike" kern="0" cap="none" spc="0" normalizeH="0" baseline="0" noProof="0" dirty="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80854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ChangeArrowheads="1"/>
          </p:cNvSpPr>
          <p:nvPr/>
        </p:nvSpPr>
        <p:spPr bwMode="auto">
          <a:xfrm>
            <a:off x="539750" y="457200"/>
            <a:ext cx="8229600" cy="5943600"/>
          </a:xfrm>
          <a:prstGeom prst="rect">
            <a:avLst/>
          </a:prstGeom>
          <a:solidFill>
            <a:srgbClr val="000066"/>
          </a:solidFill>
          <a:ln w="9525">
            <a:solidFill>
              <a:srgbClr val="000000"/>
            </a:solidFill>
            <a:miter lim="800000"/>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tr-TR" sz="4800" b="1" i="1" u="none" strike="noStrike" kern="0" cap="none" spc="0" normalizeH="0" baseline="0" noProof="0">
              <a:ln>
                <a:noFill/>
              </a:ln>
              <a:solidFill>
                <a:srgbClr val="FFFF00"/>
              </a:solidFill>
              <a:effectLst>
                <a:outerShdw blurRad="38100" dist="38100" dir="2700000" algn="tl">
                  <a:srgbClr val="000000"/>
                </a:outerShdw>
              </a:effectLst>
              <a:uLnTx/>
              <a:uFillTx/>
              <a:latin typeface="Arial" charset="0"/>
            </a:endParaRPr>
          </a:p>
        </p:txBody>
      </p:sp>
      <p:sp>
        <p:nvSpPr>
          <p:cNvPr id="885763" name="Text Box 3"/>
          <p:cNvSpPr txBox="1">
            <a:spLocks noChangeArrowheads="1"/>
          </p:cNvSpPr>
          <p:nvPr/>
        </p:nvSpPr>
        <p:spPr bwMode="auto">
          <a:xfrm>
            <a:off x="1928813" y="4941888"/>
            <a:ext cx="5581650" cy="769937"/>
          </a:xfrm>
          <a:prstGeom prst="rect">
            <a:avLst/>
          </a:prstGeom>
          <a:gradFill rotWithShape="0">
            <a:gsLst>
              <a:gs pos="0">
                <a:srgbClr val="FF0000">
                  <a:gamma/>
                  <a:shade val="26275"/>
                  <a:invGamma/>
                </a:srgbClr>
              </a:gs>
              <a:gs pos="50000">
                <a:srgbClr val="FF0000"/>
              </a:gs>
              <a:gs pos="100000">
                <a:srgbClr val="FF0000">
                  <a:gamma/>
                  <a:shade val="26275"/>
                  <a:invGamma/>
                </a:srgbClr>
              </a:gs>
            </a:gsLst>
            <a:lin ang="5400000" scaled="1"/>
          </a:grad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sz="4400" b="1" i="1" u="none" strike="noStrike" kern="0" cap="none" spc="0" normalizeH="0" baseline="0" noProof="0" dirty="0">
                <a:ln>
                  <a:noFill/>
                </a:ln>
                <a:solidFill>
                  <a:schemeClr val="bg1"/>
                </a:solidFill>
                <a:effectLst>
                  <a:outerShdw blurRad="38100" dist="38100" dir="2700000" algn="tl">
                    <a:srgbClr val="000000"/>
                  </a:outerShdw>
                </a:effectLst>
                <a:uLnTx/>
                <a:uFillTx/>
                <a:latin typeface="Arial" charset="0"/>
              </a:rPr>
              <a:t>Yüce Kurtarıcımız... </a:t>
            </a:r>
            <a:endParaRPr kumimoji="0" lang="tr-TR" sz="5400" b="1" i="1" u="none" strike="noStrike" kern="0" cap="none" spc="0" normalizeH="0" baseline="0" noProof="0" dirty="0">
              <a:ln>
                <a:noFill/>
              </a:ln>
              <a:solidFill>
                <a:schemeClr val="bg1"/>
              </a:solidFill>
              <a:effectLst>
                <a:outerShdw blurRad="38100" dist="38100" dir="2700000" algn="tl">
                  <a:srgbClr val="000000"/>
                </a:outerShdw>
              </a:effectLst>
              <a:uLnTx/>
              <a:uFillTx/>
              <a:latin typeface="Arial" charset="0"/>
            </a:endParaRPr>
          </a:p>
        </p:txBody>
      </p:sp>
      <p:sp>
        <p:nvSpPr>
          <p:cNvPr id="885764" name="Text Box 4"/>
          <p:cNvSpPr txBox="1">
            <a:spLocks noChangeArrowheads="1"/>
          </p:cNvSpPr>
          <p:nvPr/>
        </p:nvSpPr>
        <p:spPr bwMode="auto">
          <a:xfrm>
            <a:off x="541338" y="5638800"/>
            <a:ext cx="8207375" cy="762000"/>
          </a:xfrm>
          <a:prstGeom prst="rect">
            <a:avLst/>
          </a:prstGeom>
          <a:gradFill rotWithShape="0">
            <a:gsLst>
              <a:gs pos="0">
                <a:srgbClr val="FF0000">
                  <a:gamma/>
                  <a:shade val="26275"/>
                  <a:invGamma/>
                </a:srgbClr>
              </a:gs>
              <a:gs pos="50000">
                <a:srgbClr val="FF0000"/>
              </a:gs>
              <a:gs pos="100000">
                <a:srgbClr val="FF0000">
                  <a:gamma/>
                  <a:shade val="26275"/>
                  <a:invGamma/>
                </a:srgbClr>
              </a:gs>
            </a:gsLst>
            <a:lin ang="5400000" scaled="1"/>
          </a:gradFill>
          <a:ln w="9525">
            <a:noFill/>
            <a:miter lim="800000"/>
            <a:headEnd/>
            <a:tailEnd/>
          </a:ln>
          <a:effec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sz="4400" b="1" i="1" u="none" strike="noStrike" kern="0" cap="none" spc="0" normalizeH="0" baseline="0" noProof="0">
                <a:ln>
                  <a:noFill/>
                </a:ln>
                <a:solidFill>
                  <a:srgbClr val="FFFF00"/>
                </a:solidFill>
                <a:effectLst>
                  <a:outerShdw blurRad="38100" dist="38100" dir="2700000" algn="tl">
                    <a:srgbClr val="000000"/>
                  </a:outerShdw>
                </a:effectLst>
                <a:uLnTx/>
                <a:uFillTx/>
                <a:latin typeface="Arial" charset="0"/>
              </a:rPr>
              <a:t>ATATÜRK’ü sürekli anıyoruz..</a:t>
            </a:r>
            <a:endParaRPr kumimoji="0" lang="tr-TR" sz="5400" b="1" i="1" u="none" strike="noStrike" kern="0" cap="none" spc="0" normalizeH="0" baseline="0" noProof="0">
              <a:ln>
                <a:noFill/>
              </a:ln>
              <a:solidFill>
                <a:srgbClr val="FFFF00"/>
              </a:solidFill>
              <a:effectLst>
                <a:outerShdw blurRad="38100" dist="38100" dir="2700000" algn="tl">
                  <a:srgbClr val="000000"/>
                </a:outerShdw>
              </a:effectLst>
              <a:uLnTx/>
              <a:uFillTx/>
              <a:latin typeface="Arial" charset="0"/>
            </a:endParaRPr>
          </a:p>
        </p:txBody>
      </p:sp>
      <p:pic>
        <p:nvPicPr>
          <p:cNvPr id="45061" name="Picture 5"/>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85875" y="606425"/>
            <a:ext cx="2949575" cy="3965575"/>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45062" name="Picture 6" descr="Gül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43500" y="500063"/>
            <a:ext cx="288607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4462463" y="3929063"/>
            <a:ext cx="3967162" cy="1016000"/>
          </a:xfrm>
          <a:prstGeom prst="rect">
            <a:avLst/>
          </a:prstGeom>
          <a:gradFill rotWithShape="0">
            <a:gsLst>
              <a:gs pos="0">
                <a:srgbClr val="FF0000"/>
              </a:gs>
              <a:gs pos="100000">
                <a:srgbClr val="FF0000">
                  <a:gamma/>
                  <a:shade val="36078"/>
                  <a:invGamma/>
                </a:srgbClr>
              </a:gs>
            </a:gsLst>
            <a:path path="shape">
              <a:fillToRect l="50000" t="50000" r="50000" b="50000"/>
            </a:path>
          </a:gradFill>
          <a:ln w="57150">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p:spPr>
        <p:txBody>
          <a:bodyPr>
            <a:spAutoFit/>
            <a:flatTx/>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sz="3000" b="1" i="1" u="none" strike="noStrike" kern="0" cap="none" spc="0" normalizeH="0" baseline="0" noProof="0" dirty="0">
                <a:ln>
                  <a:noFill/>
                </a:ln>
                <a:solidFill>
                  <a:srgbClr val="00CC00"/>
                </a:solidFill>
                <a:effectLst>
                  <a:outerShdw blurRad="38100" dist="38100" dir="2700000" algn="tl">
                    <a:srgbClr val="000000"/>
                  </a:outerShdw>
                </a:effectLst>
                <a:uLnTx/>
                <a:uFillTx/>
                <a:latin typeface="Arial" charset="0"/>
              </a:rPr>
              <a:t>Bize özgür bir vatan kazandırdığı için;</a:t>
            </a:r>
          </a:p>
        </p:txBody>
      </p:sp>
    </p:spTree>
    <p:extLst>
      <p:ext uri="{BB962C8B-B14F-4D97-AF65-F5344CB8AC3E}">
        <p14:creationId xmlns:p14="http://schemas.microsoft.com/office/powerpoint/2010/main" val="11264141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06375" y="188913"/>
            <a:ext cx="8686800" cy="725487"/>
          </a:xfrm>
        </p:spPr>
        <p:txBody>
          <a:bodyPr/>
          <a:lstStyle/>
          <a:p>
            <a:r>
              <a:rPr lang="tr-TR" altLang="tr-TR" sz="4800" b="1" spc="300" dirty="0">
                <a:solidFill>
                  <a:srgbClr val="006600"/>
                </a:solidFill>
                <a:latin typeface="Calibri" panose="020F0502020204030204" pitchFamily="34" charset="0"/>
              </a:rPr>
              <a:t>AMASYA GENELGESİ ÇIKIŞI</a:t>
            </a:r>
            <a:endParaRPr lang="tr-TR" altLang="tr-TR" sz="4800" dirty="0">
              <a:solidFill>
                <a:srgbClr val="006600"/>
              </a:solidFill>
              <a:latin typeface="Arial Rounded MT Bold" panose="020F0704030504030204" pitchFamily="34" charset="0"/>
            </a:endParaRPr>
          </a:p>
        </p:txBody>
      </p:sp>
      <p:sp>
        <p:nvSpPr>
          <p:cNvPr id="47107" name="Rectangle 3"/>
          <p:cNvSpPr>
            <a:spLocks noGrp="1" noChangeArrowheads="1"/>
          </p:cNvSpPr>
          <p:nvPr>
            <p:ph type="body" idx="1"/>
          </p:nvPr>
        </p:nvSpPr>
        <p:spPr>
          <a:xfrm>
            <a:off x="206375" y="1125538"/>
            <a:ext cx="8686800" cy="5543550"/>
          </a:xfrm>
          <a:solidFill>
            <a:srgbClr val="FFFF99"/>
          </a:solidFill>
          <a:ln w="57150">
            <a:solidFill>
              <a:srgbClr val="800080"/>
            </a:solidFill>
            <a:miter lim="800000"/>
            <a:headEnd/>
            <a:tailEnd/>
          </a:ln>
        </p:spPr>
        <p:txBody>
          <a:bodyPr/>
          <a:lstStyle/>
          <a:p>
            <a:pPr marL="533400" indent="-533400" algn="ctr">
              <a:lnSpc>
                <a:spcPct val="80000"/>
              </a:lnSpc>
              <a:buFontTx/>
              <a:buAutoNum type="arabicPeriod"/>
            </a:pPr>
            <a:endParaRPr lang="tr-TR" altLang="tr-TR" sz="1000" dirty="0"/>
          </a:p>
          <a:p>
            <a:pPr marL="533400" indent="-533400">
              <a:lnSpc>
                <a:spcPct val="95000"/>
              </a:lnSpc>
              <a:buFontTx/>
              <a:buNone/>
            </a:pPr>
            <a:r>
              <a:rPr lang="tr-TR" altLang="tr-TR" sz="2200" b="1" dirty="0"/>
              <a:t>6.	Bunun için bütün illerin her sancağından, </a:t>
            </a:r>
            <a:br>
              <a:rPr lang="tr-TR" altLang="tr-TR" sz="2200" b="1" dirty="0"/>
            </a:br>
            <a:r>
              <a:rPr lang="tr-TR" altLang="tr-TR" sz="2200" b="1" dirty="0"/>
              <a:t>halkın güvenini kazanmış 3 delegenin </a:t>
            </a:r>
            <a:br>
              <a:rPr lang="tr-TR" altLang="tr-TR" sz="2200" b="1" dirty="0"/>
            </a:br>
            <a:r>
              <a:rPr lang="tr-TR" altLang="tr-TR" sz="2200" b="1" dirty="0"/>
              <a:t>olabildiğince çabuk yetişmek üzere </a:t>
            </a:r>
            <a:br>
              <a:rPr lang="tr-TR" altLang="tr-TR" sz="2200" b="1" dirty="0"/>
            </a:br>
            <a:r>
              <a:rPr lang="tr-TR" altLang="tr-TR" sz="2200" b="1" dirty="0"/>
              <a:t>hemen yola çıkarılması gerekmektedir.</a:t>
            </a:r>
          </a:p>
          <a:p>
            <a:pPr marL="533400" indent="-533400">
              <a:lnSpc>
                <a:spcPct val="95000"/>
              </a:lnSpc>
              <a:buFontTx/>
              <a:buNone/>
            </a:pPr>
            <a:r>
              <a:rPr lang="tr-TR" altLang="tr-TR" sz="2200" b="1" dirty="0"/>
              <a:t>7.	</a:t>
            </a:r>
            <a:r>
              <a:rPr lang="tr-TR" altLang="tr-TR" sz="2200" b="1" dirty="0">
                <a:solidFill>
                  <a:srgbClr val="0000CC"/>
                </a:solidFill>
              </a:rPr>
              <a:t>Herhangi bir kötü durumla karşılaşılabileceği </a:t>
            </a:r>
            <a:br>
              <a:rPr lang="tr-TR" altLang="tr-TR" sz="2200" b="1" dirty="0">
                <a:solidFill>
                  <a:srgbClr val="0000CC"/>
                </a:solidFill>
              </a:rPr>
            </a:br>
            <a:r>
              <a:rPr lang="tr-TR" altLang="tr-TR" sz="2200" b="1" dirty="0">
                <a:solidFill>
                  <a:srgbClr val="0000CC"/>
                </a:solidFill>
              </a:rPr>
              <a:t>düşünülerek bu iş, ulusal bir sır gibi tutulmalı ve delegeler gereken yerlerde kimliklerini gizleyerek gelmelidirler.</a:t>
            </a:r>
          </a:p>
          <a:p>
            <a:pPr marL="533400" indent="-533400">
              <a:lnSpc>
                <a:spcPct val="95000"/>
              </a:lnSpc>
              <a:buFontTx/>
              <a:buNone/>
            </a:pPr>
            <a:r>
              <a:rPr lang="tr-TR" altLang="tr-TR" sz="2200" b="1" dirty="0"/>
              <a:t>8.	</a:t>
            </a:r>
            <a:r>
              <a:rPr lang="tr-TR" altLang="tr-TR" sz="2200" b="1" dirty="0">
                <a:solidFill>
                  <a:srgbClr val="800000"/>
                </a:solidFill>
              </a:rPr>
              <a:t>Doğu illeri adına 10 Temmuz’da </a:t>
            </a:r>
            <a:r>
              <a:rPr lang="tr-TR" altLang="tr-TR" sz="2200" b="1" u="sng" dirty="0">
                <a:solidFill>
                  <a:srgbClr val="800000"/>
                </a:solidFill>
              </a:rPr>
              <a:t>Erzurum’da</a:t>
            </a:r>
            <a:r>
              <a:rPr lang="tr-TR" altLang="tr-TR" sz="2200" b="1" dirty="0">
                <a:solidFill>
                  <a:srgbClr val="800000"/>
                </a:solidFill>
              </a:rPr>
              <a:t> bir kongre toplanacaktır. O güne değin öteki il delegeleri de </a:t>
            </a:r>
            <a:br>
              <a:rPr lang="tr-TR" altLang="tr-TR" sz="2200" b="1" dirty="0">
                <a:solidFill>
                  <a:srgbClr val="800000"/>
                </a:solidFill>
              </a:rPr>
            </a:br>
            <a:r>
              <a:rPr lang="tr-TR" altLang="tr-TR" sz="2200" b="1" u="sng" dirty="0">
                <a:solidFill>
                  <a:srgbClr val="800000"/>
                </a:solidFill>
              </a:rPr>
              <a:t>Sivas’a</a:t>
            </a:r>
            <a:r>
              <a:rPr lang="tr-TR" altLang="tr-TR" sz="2200" b="1" dirty="0">
                <a:solidFill>
                  <a:srgbClr val="800000"/>
                </a:solidFill>
              </a:rPr>
              <a:t> ulaşabilirlerse Erzurum Kongresi’nin üyeleri de </a:t>
            </a:r>
            <a:r>
              <a:rPr lang="tr-TR" altLang="tr-TR" sz="2600" b="1" dirty="0">
                <a:solidFill>
                  <a:srgbClr val="006600"/>
                </a:solidFill>
                <a:latin typeface="Albertus Extra Bold" pitchFamily="34" charset="0"/>
              </a:rPr>
              <a:t>Sivas’ta yapılacak genel toplantıya </a:t>
            </a:r>
            <a:br>
              <a:rPr lang="tr-TR" altLang="tr-TR" sz="2600" b="1" dirty="0">
                <a:solidFill>
                  <a:srgbClr val="006600"/>
                </a:solidFill>
                <a:latin typeface="Albertus Extra Bold" pitchFamily="34" charset="0"/>
              </a:rPr>
            </a:br>
            <a:r>
              <a:rPr lang="tr-TR" altLang="tr-TR" sz="2200" b="1" dirty="0">
                <a:solidFill>
                  <a:srgbClr val="800000"/>
                </a:solidFill>
              </a:rPr>
              <a:t>katılmak üzere yola çıkarlar</a:t>
            </a:r>
            <a:r>
              <a:rPr lang="tr-TR" altLang="tr-TR" sz="2200" b="1" dirty="0" smtClean="0">
                <a:solidFill>
                  <a:srgbClr val="800000"/>
                </a:solidFill>
              </a:rPr>
              <a:t>. </a:t>
            </a:r>
            <a:r>
              <a:rPr lang="tr-TR" altLang="tr-TR" sz="2200" b="1" i="1" dirty="0" smtClean="0">
                <a:solidFill>
                  <a:srgbClr val="0000CC"/>
                </a:solidFill>
              </a:rPr>
              <a:t>(22 Haziran 1919)</a:t>
            </a:r>
            <a:endParaRPr lang="tr-TR" altLang="tr-TR" sz="2200" b="1" i="1" dirty="0">
              <a:solidFill>
                <a:srgbClr val="0000CC"/>
              </a:solidFill>
            </a:endParaRPr>
          </a:p>
          <a:p>
            <a:pPr marL="533400" indent="-533400">
              <a:lnSpc>
                <a:spcPct val="80000"/>
              </a:lnSpc>
              <a:buFontTx/>
              <a:buNone/>
            </a:pPr>
            <a:endParaRPr lang="tr-TR" altLang="tr-TR" sz="1400" b="1" dirty="0">
              <a:solidFill>
                <a:srgbClr val="800000"/>
              </a:solidFill>
            </a:endParaRPr>
          </a:p>
          <a:p>
            <a:pPr marL="533400" indent="-533400" algn="ctr">
              <a:lnSpc>
                <a:spcPct val="80000"/>
              </a:lnSpc>
              <a:buFontTx/>
              <a:buNone/>
            </a:pPr>
            <a:r>
              <a:rPr lang="tr-TR" altLang="tr-TR" sz="2900" b="1" dirty="0">
                <a:solidFill>
                  <a:srgbClr val="660033"/>
                </a:solidFill>
                <a:latin typeface="Albertus Extra Bold" pitchFamily="34" charset="0"/>
              </a:rPr>
              <a:t>Mustafa KEMAL, 9. Ordu Müfettişi</a:t>
            </a:r>
          </a:p>
          <a:p>
            <a:pPr marL="533400" indent="-533400" algn="ctr">
              <a:lnSpc>
                <a:spcPct val="80000"/>
              </a:lnSpc>
              <a:buFontTx/>
              <a:buNone/>
            </a:pPr>
            <a:r>
              <a:rPr lang="tr-TR" altLang="tr-TR" sz="2100" b="1" dirty="0" smtClean="0"/>
              <a:t>Rauf </a:t>
            </a:r>
            <a:r>
              <a:rPr lang="tr-TR" altLang="tr-TR" sz="2100" b="1" dirty="0"/>
              <a:t>ORBAY     Ali Fuat CEBESOY     Rıfat BELE</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dirty="0" smtClean="0">
                <a:ln>
                  <a:noFill/>
                </a:ln>
                <a:solidFill>
                  <a:sysClr val="windowText" lastClr="000000"/>
                </a:solidFill>
                <a:effectLst/>
                <a:uLnTx/>
                <a:uFillTx/>
              </a:rPr>
              <a:t>25.12.2015</a:t>
            </a:r>
            <a:endParaRPr kumimoji="0" lang="tr-TR" altLang="tr-TR" sz="1800" b="0" i="0" u="none" strike="noStrike" kern="0" cap="none" spc="0" normalizeH="0" baseline="0" noProof="0" dirty="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10792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720725" y="549275"/>
            <a:ext cx="8820150" cy="1223963"/>
          </a:xfrm>
        </p:spPr>
        <p:txBody>
          <a:bodyPr/>
          <a:lstStyle/>
          <a:p>
            <a:r>
              <a:rPr lang="tr-TR" altLang="tr-TR" sz="4000" b="1">
                <a:solidFill>
                  <a:srgbClr val="800000"/>
                </a:solidFill>
                <a:latin typeface="Verdana" panose="020B0604030504040204" pitchFamily="34" charset="0"/>
              </a:rPr>
              <a:t>Mustafa Kemal Paşa’nın Mazhar Müfit’e yazdırdıkları </a:t>
            </a:r>
            <a:br>
              <a:rPr lang="tr-TR" altLang="tr-TR" sz="4000" b="1">
                <a:solidFill>
                  <a:srgbClr val="800000"/>
                </a:solidFill>
                <a:latin typeface="Verdana" panose="020B0604030504040204" pitchFamily="34" charset="0"/>
              </a:rPr>
            </a:br>
            <a:r>
              <a:rPr lang="tr-TR" altLang="tr-TR" sz="2800" b="1">
                <a:solidFill>
                  <a:srgbClr val="800080"/>
                </a:solidFill>
                <a:latin typeface="Verdana" panose="020B0604030504040204" pitchFamily="34" charset="0"/>
              </a:rPr>
              <a:t>(7 Temmuz 1919, Erzurum) :</a:t>
            </a:r>
          </a:p>
        </p:txBody>
      </p:sp>
      <p:sp>
        <p:nvSpPr>
          <p:cNvPr id="178179" name="Rectangle 3"/>
          <p:cNvSpPr>
            <a:spLocks noGrp="1" noChangeArrowheads="1"/>
          </p:cNvSpPr>
          <p:nvPr>
            <p:ph type="body" idx="1"/>
          </p:nvPr>
        </p:nvSpPr>
        <p:spPr>
          <a:xfrm>
            <a:off x="107950" y="1844824"/>
            <a:ext cx="8955088" cy="4652963"/>
          </a:xfrm>
          <a:solidFill>
            <a:srgbClr val="CCFFFF"/>
          </a:solidFill>
          <a:ln w="73025">
            <a:solidFill>
              <a:srgbClr val="660033"/>
            </a:solidFill>
            <a:miter lim="800000"/>
            <a:headEnd/>
            <a:tailEnd/>
          </a:ln>
        </p:spPr>
        <p:txBody>
          <a:bodyPr/>
          <a:lstStyle/>
          <a:p>
            <a:pPr marL="609600" indent="-609600" algn="ctr">
              <a:buFont typeface="Wingdings" panose="05000000000000000000" pitchFamily="2" charset="2"/>
              <a:buNone/>
            </a:pPr>
            <a:endParaRPr lang="tr-TR" altLang="tr-TR" sz="600" b="1">
              <a:solidFill>
                <a:srgbClr val="660066"/>
              </a:solidFill>
            </a:endParaRPr>
          </a:p>
          <a:p>
            <a:pPr marL="609600" indent="-609600">
              <a:buFont typeface="Wingdings" panose="05000000000000000000" pitchFamily="2" charset="2"/>
              <a:buAutoNum type="arabicPeriod"/>
            </a:pPr>
            <a:r>
              <a:rPr lang="tr-TR" altLang="tr-TR" b="1">
                <a:solidFill>
                  <a:srgbClr val="000066"/>
                </a:solidFill>
              </a:rPr>
              <a:t>Zaferden sonra hükümet biçimi </a:t>
            </a:r>
            <a:r>
              <a:rPr lang="tr-TR" altLang="tr-TR" b="1">
                <a:solidFill>
                  <a:srgbClr val="CC0000"/>
                </a:solidFill>
              </a:rPr>
              <a:t>Cumhuriyet</a:t>
            </a:r>
            <a:r>
              <a:rPr lang="tr-TR" altLang="tr-TR" b="1">
                <a:solidFill>
                  <a:srgbClr val="000066"/>
                </a:solidFill>
              </a:rPr>
              <a:t> olacaktır.</a:t>
            </a:r>
          </a:p>
          <a:p>
            <a:pPr marL="609600" indent="-609600">
              <a:buFont typeface="Wingdings" panose="05000000000000000000" pitchFamily="2" charset="2"/>
              <a:buAutoNum type="arabicPeriod"/>
            </a:pPr>
            <a:r>
              <a:rPr lang="tr-TR" altLang="tr-TR" b="1">
                <a:solidFill>
                  <a:srgbClr val="000066"/>
                </a:solidFill>
              </a:rPr>
              <a:t>Padişah ve Hanedan hakkında zamanı gelince gereken işlem yapılacaktır.</a:t>
            </a:r>
          </a:p>
          <a:p>
            <a:pPr marL="609600" indent="-609600">
              <a:buFont typeface="Wingdings" panose="05000000000000000000" pitchFamily="2" charset="2"/>
              <a:buAutoNum type="arabicPeriod"/>
            </a:pPr>
            <a:r>
              <a:rPr lang="tr-TR" altLang="tr-TR" b="1">
                <a:solidFill>
                  <a:srgbClr val="CC0000"/>
                </a:solidFill>
              </a:rPr>
              <a:t>Tesettür kalkacak</a:t>
            </a:r>
            <a:r>
              <a:rPr lang="tr-TR" altLang="tr-TR" b="1">
                <a:solidFill>
                  <a:srgbClr val="000066"/>
                </a:solidFill>
              </a:rPr>
              <a:t>tır.</a:t>
            </a:r>
          </a:p>
          <a:p>
            <a:pPr marL="609600" indent="-609600">
              <a:buFont typeface="Wingdings" panose="05000000000000000000" pitchFamily="2" charset="2"/>
              <a:buAutoNum type="arabicPeriod"/>
            </a:pPr>
            <a:r>
              <a:rPr lang="tr-TR" altLang="tr-TR" b="1">
                <a:solidFill>
                  <a:srgbClr val="000066"/>
                </a:solidFill>
              </a:rPr>
              <a:t>Fes kalkacak, uygar milletler gibi </a:t>
            </a:r>
            <a:br>
              <a:rPr lang="tr-TR" altLang="tr-TR" b="1">
                <a:solidFill>
                  <a:srgbClr val="000066"/>
                </a:solidFill>
              </a:rPr>
            </a:br>
            <a:r>
              <a:rPr lang="tr-TR" altLang="tr-TR" b="1">
                <a:solidFill>
                  <a:srgbClr val="CC0000"/>
                </a:solidFill>
              </a:rPr>
              <a:t>şapka</a:t>
            </a:r>
            <a:r>
              <a:rPr lang="tr-TR" altLang="tr-TR" b="1">
                <a:solidFill>
                  <a:srgbClr val="000066"/>
                </a:solidFill>
              </a:rPr>
              <a:t> giyilecektir.</a:t>
            </a:r>
          </a:p>
          <a:p>
            <a:pPr marL="609600" indent="-609600">
              <a:buFont typeface="Wingdings" panose="05000000000000000000" pitchFamily="2" charset="2"/>
              <a:buAutoNum type="arabicPeriod"/>
            </a:pPr>
            <a:r>
              <a:rPr lang="tr-TR" altLang="tr-TR" b="1">
                <a:solidFill>
                  <a:srgbClr val="CC0000"/>
                </a:solidFill>
              </a:rPr>
              <a:t>Latin harfleri</a:t>
            </a:r>
            <a:r>
              <a:rPr lang="tr-TR" altLang="tr-TR" b="1">
                <a:solidFill>
                  <a:srgbClr val="000066"/>
                </a:solidFill>
              </a:rPr>
              <a:t> kabul edilecektir.</a:t>
            </a:r>
            <a:endParaRPr lang="tr-TR" altLang="tr-TR" b="1" i="1">
              <a:solidFill>
                <a:srgbClr val="003300"/>
              </a:solidFill>
            </a:endParaRPr>
          </a:p>
        </p:txBody>
      </p:sp>
      <p:sp>
        <p:nvSpPr>
          <p:cNvPr id="4" name="Date Placeholder 1"/>
          <p:cNvSpPr>
            <a:spLocks noGrp="1"/>
          </p:cNvSpPr>
          <p:nvPr>
            <p:ph type="dt" sz="half" idx="10"/>
          </p:nvPr>
        </p:nvSpPr>
        <p:spPr>
          <a:xfrm>
            <a:off x="457200" y="6409134"/>
            <a:ext cx="2133600" cy="4762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dirty="0" smtClean="0">
                <a:ln>
                  <a:noFill/>
                </a:ln>
                <a:solidFill>
                  <a:sysClr val="windowText" lastClr="000000"/>
                </a:solidFill>
                <a:effectLst/>
                <a:uLnTx/>
                <a:uFillTx/>
              </a:rPr>
              <a:t>25.12.2015</a:t>
            </a:r>
            <a:endParaRPr kumimoji="0" lang="tr-TR" altLang="tr-TR" sz="1800" b="0" i="0" u="none" strike="noStrike" kern="0" cap="none" spc="0" normalizeH="0" baseline="0" noProof="0" dirty="0">
              <a:ln>
                <a:noFill/>
              </a:ln>
              <a:solidFill>
                <a:sysClr val="windowText" lastClr="000000"/>
              </a:solidFill>
              <a:effectLst/>
              <a:uLnTx/>
              <a:uFillTx/>
            </a:endParaRPr>
          </a:p>
        </p:txBody>
      </p:sp>
      <p:sp>
        <p:nvSpPr>
          <p:cNvPr id="5" name="Footer Placeholder 2"/>
          <p:cNvSpPr>
            <a:spLocks noGrp="1"/>
          </p:cNvSpPr>
          <p:nvPr>
            <p:ph type="ftr" sz="quarter" idx="11"/>
          </p:nvPr>
        </p:nvSpPr>
        <p:spPr>
          <a:xfrm>
            <a:off x="3124200" y="6409134"/>
            <a:ext cx="2895600" cy="4762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a:xfrm>
            <a:off x="6553200" y="6409134"/>
            <a:ext cx="2133600" cy="4762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3939566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diamond(in)">
                                      <p:cBhvr>
                                        <p:cTn id="7" dur="1000"/>
                                        <p:tgtEl>
                                          <p:spTgt spid="178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nodeType="clickEffect">
                                  <p:stCondLst>
                                    <p:cond delay="0"/>
                                  </p:stCondLst>
                                  <p:childTnLst>
                                    <p:set>
                                      <p:cBhvr>
                                        <p:cTn id="11" dur="1" fill="hold">
                                          <p:stCondLst>
                                            <p:cond delay="0"/>
                                          </p:stCondLst>
                                        </p:cTn>
                                        <p:tgtEl>
                                          <p:spTgt spid="178179">
                                            <p:txEl>
                                              <p:pRg st="1" end="1"/>
                                            </p:txEl>
                                          </p:spTgt>
                                        </p:tgtEl>
                                        <p:attrNameLst>
                                          <p:attrName>style.visibility</p:attrName>
                                        </p:attrNameLst>
                                      </p:cBhvr>
                                      <p:to>
                                        <p:strVal val="visible"/>
                                      </p:to>
                                    </p:set>
                                    <p:anim calcmode="lin" valueType="num">
                                      <p:cBhvr additive="base">
                                        <p:cTn id="12" dur="1000" fill="hold"/>
                                        <p:tgtEl>
                                          <p:spTgt spid="178179">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78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178179">
                                            <p:txEl>
                                              <p:pRg st="2" end="2"/>
                                            </p:txEl>
                                          </p:spTgt>
                                        </p:tgtEl>
                                        <p:attrNameLst>
                                          <p:attrName>style.visibility</p:attrName>
                                        </p:attrNameLst>
                                      </p:cBhvr>
                                      <p:to>
                                        <p:strVal val="visible"/>
                                      </p:to>
                                    </p:set>
                                    <p:animEffect transition="in" filter="circle(in)">
                                      <p:cBhvr>
                                        <p:cTn id="18" dur="2000"/>
                                        <p:tgtEl>
                                          <p:spTgt spid="178179">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178179">
                                            <p:txEl>
                                              <p:pRg st="3" end="3"/>
                                            </p:txEl>
                                          </p:spTgt>
                                        </p:tgtEl>
                                        <p:attrNameLst>
                                          <p:attrName>style.visibility</p:attrName>
                                        </p:attrNameLst>
                                      </p:cBhvr>
                                      <p:to>
                                        <p:strVal val="visible"/>
                                      </p:to>
                                    </p:set>
                                    <p:animEffect transition="in" filter="slide(fromBottom)">
                                      <p:cBhvr>
                                        <p:cTn id="23" dur="1000"/>
                                        <p:tgtEl>
                                          <p:spTgt spid="178179">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178179">
                                            <p:txEl>
                                              <p:pRg st="4" end="4"/>
                                            </p:txEl>
                                          </p:spTgt>
                                        </p:tgtEl>
                                        <p:attrNameLst>
                                          <p:attrName>style.visibility</p:attrName>
                                        </p:attrNameLst>
                                      </p:cBhvr>
                                      <p:to>
                                        <p:strVal val="visible"/>
                                      </p:to>
                                    </p:set>
                                    <p:animEffect transition="in" filter="slide(fromBottom)">
                                      <p:cBhvr>
                                        <p:cTn id="28" dur="500"/>
                                        <p:tgtEl>
                                          <p:spTgt spid="178179">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178179">
                                            <p:txEl>
                                              <p:pRg st="5" end="5"/>
                                            </p:txEl>
                                          </p:spTgt>
                                        </p:tgtEl>
                                        <p:attrNameLst>
                                          <p:attrName>style.visibility</p:attrName>
                                        </p:attrNameLst>
                                      </p:cBhvr>
                                      <p:to>
                                        <p:strVal val="visible"/>
                                      </p:to>
                                    </p:set>
                                    <p:animEffect transition="in" filter="diamond(in)">
                                      <p:cBhvr>
                                        <p:cTn id="33" dur="1000"/>
                                        <p:tgtEl>
                                          <p:spTgt spid="178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06375" y="188913"/>
            <a:ext cx="8686800" cy="725487"/>
          </a:xfrm>
        </p:spPr>
        <p:txBody>
          <a:bodyPr/>
          <a:lstStyle/>
          <a:p>
            <a:pPr algn="ctr"/>
            <a:r>
              <a:rPr lang="tr-TR" altLang="tr-TR" sz="4800" b="1" dirty="0">
                <a:solidFill>
                  <a:srgbClr val="006600"/>
                </a:solidFill>
                <a:latin typeface="Arial Rounded MT Bold" panose="020F0704030504030204" pitchFamily="34" charset="0"/>
              </a:rPr>
              <a:t>Erzurum Kongresi açışı</a:t>
            </a:r>
            <a:endParaRPr lang="tr-TR" altLang="tr-TR" sz="4800" dirty="0">
              <a:solidFill>
                <a:srgbClr val="006600"/>
              </a:solidFill>
              <a:latin typeface="Arial Rounded MT Bold" panose="020F0704030504030204" pitchFamily="34" charset="0"/>
            </a:endParaRPr>
          </a:p>
        </p:txBody>
      </p:sp>
      <p:sp>
        <p:nvSpPr>
          <p:cNvPr id="46083" name="Rectangle 3"/>
          <p:cNvSpPr>
            <a:spLocks noGrp="1" noChangeArrowheads="1"/>
          </p:cNvSpPr>
          <p:nvPr>
            <p:ph type="body" idx="1"/>
          </p:nvPr>
        </p:nvSpPr>
        <p:spPr>
          <a:xfrm>
            <a:off x="206375" y="908720"/>
            <a:ext cx="8686800" cy="5543550"/>
          </a:xfrm>
          <a:solidFill>
            <a:srgbClr val="FFFF99"/>
          </a:solidFill>
          <a:ln w="57150">
            <a:solidFill>
              <a:srgbClr val="800080"/>
            </a:solidFill>
            <a:miter lim="800000"/>
            <a:headEnd/>
            <a:tailEnd/>
          </a:ln>
        </p:spPr>
        <p:txBody>
          <a:bodyPr/>
          <a:lstStyle/>
          <a:p>
            <a:pPr marL="0" indent="0">
              <a:buFontTx/>
              <a:buNone/>
            </a:pPr>
            <a:endParaRPr lang="tr-TR" altLang="tr-TR" sz="800" b="1" dirty="0"/>
          </a:p>
          <a:p>
            <a:pPr marL="0" indent="0" algn="ctr">
              <a:lnSpc>
                <a:spcPct val="120000"/>
              </a:lnSpc>
              <a:buFontTx/>
              <a:buNone/>
            </a:pPr>
            <a:r>
              <a:rPr lang="tr-TR" altLang="tr-TR" b="1" dirty="0">
                <a:solidFill>
                  <a:srgbClr val="000066"/>
                </a:solidFill>
              </a:rPr>
              <a:t>“ Yurt ve ulusun kutsal varlıklarını </a:t>
            </a:r>
            <a:br>
              <a:rPr lang="tr-TR" altLang="tr-TR" b="1" dirty="0">
                <a:solidFill>
                  <a:srgbClr val="000066"/>
                </a:solidFill>
              </a:rPr>
            </a:br>
            <a:r>
              <a:rPr lang="tr-TR" altLang="tr-TR" b="1" dirty="0">
                <a:solidFill>
                  <a:srgbClr val="000066"/>
                </a:solidFill>
              </a:rPr>
              <a:t>kurtarma ve koruma konusunda </a:t>
            </a:r>
            <a:br>
              <a:rPr lang="tr-TR" altLang="tr-TR" b="1" dirty="0">
                <a:solidFill>
                  <a:srgbClr val="000066"/>
                </a:solidFill>
              </a:rPr>
            </a:br>
            <a:r>
              <a:rPr lang="tr-TR" altLang="tr-TR" b="1" dirty="0">
                <a:solidFill>
                  <a:srgbClr val="000066"/>
                </a:solidFill>
              </a:rPr>
              <a:t>son sözü söyleyecek ve bunun gereğini yaptıracak güç, bütün yurda </a:t>
            </a:r>
            <a:br>
              <a:rPr lang="tr-TR" altLang="tr-TR" b="1" dirty="0">
                <a:solidFill>
                  <a:srgbClr val="000066"/>
                </a:solidFill>
              </a:rPr>
            </a:br>
            <a:r>
              <a:rPr lang="tr-TR" altLang="tr-TR" b="1" dirty="0">
                <a:solidFill>
                  <a:srgbClr val="000066"/>
                </a:solidFill>
              </a:rPr>
              <a:t>bir elektrik ağı gibi yayılmış olan </a:t>
            </a:r>
            <a:br>
              <a:rPr lang="tr-TR" altLang="tr-TR" b="1" dirty="0">
                <a:solidFill>
                  <a:srgbClr val="000066"/>
                </a:solidFill>
              </a:rPr>
            </a:br>
            <a:r>
              <a:rPr lang="tr-TR" altLang="tr-TR" b="1" dirty="0">
                <a:solidFill>
                  <a:srgbClr val="000066"/>
                </a:solidFill>
              </a:rPr>
              <a:t>ulusal akımdan doğan yiğitlik ruhudur. ”</a:t>
            </a:r>
          </a:p>
          <a:p>
            <a:pPr marL="0" indent="0" algn="ctr">
              <a:buFontTx/>
              <a:buNone/>
            </a:pPr>
            <a:r>
              <a:rPr lang="tr-TR" altLang="tr-TR" b="1" dirty="0" smtClean="0">
                <a:solidFill>
                  <a:srgbClr val="800000"/>
                </a:solidFill>
              </a:rPr>
              <a:t>Mustafa </a:t>
            </a:r>
            <a:r>
              <a:rPr lang="tr-TR" altLang="tr-TR" b="1" dirty="0">
                <a:solidFill>
                  <a:srgbClr val="800000"/>
                </a:solidFill>
              </a:rPr>
              <a:t>KEMAL</a:t>
            </a:r>
            <a:r>
              <a:rPr lang="tr-TR" altLang="tr-TR" b="1" dirty="0"/>
              <a:t> </a:t>
            </a:r>
            <a:br>
              <a:rPr lang="tr-TR" altLang="tr-TR" b="1" dirty="0"/>
            </a:br>
            <a:r>
              <a:rPr lang="tr-TR" altLang="tr-TR" b="1" dirty="0">
                <a:solidFill>
                  <a:srgbClr val="006600"/>
                </a:solidFill>
              </a:rPr>
              <a:t>“</a:t>
            </a:r>
            <a:r>
              <a:rPr lang="tr-TR" altLang="tr-TR" b="1" i="1" dirty="0">
                <a:solidFill>
                  <a:srgbClr val="006600"/>
                </a:solidFill>
              </a:rPr>
              <a:t>sineyi millette ferdi mücahit</a:t>
            </a:r>
            <a:r>
              <a:rPr lang="tr-TR" altLang="tr-TR" b="1" dirty="0">
                <a:solidFill>
                  <a:srgbClr val="006600"/>
                </a:solidFill>
              </a:rPr>
              <a:t>” </a:t>
            </a:r>
            <a:br>
              <a:rPr lang="tr-TR" altLang="tr-TR" b="1" dirty="0">
                <a:solidFill>
                  <a:srgbClr val="006600"/>
                </a:solidFill>
              </a:rPr>
            </a:br>
            <a:r>
              <a:rPr lang="tr-TR" altLang="tr-TR" sz="2400" b="1" dirty="0"/>
              <a:t>{ 23 Temmuz 1919 }</a:t>
            </a:r>
          </a:p>
        </p:txBody>
      </p:sp>
      <p:sp>
        <p:nvSpPr>
          <p:cNvPr id="2" name="Date Placeholder 1"/>
          <p:cNvSpPr>
            <a:spLocks noGrp="1"/>
          </p:cNvSpPr>
          <p:nvPr>
            <p:ph type="dt" sz="half" idx="10"/>
          </p:nvPr>
        </p:nvSpPr>
        <p:spPr>
          <a:xfrm>
            <a:off x="827584" y="6356176"/>
            <a:ext cx="1905000" cy="457200"/>
          </a:xfrm>
        </p:spPr>
        <p:txBody>
          <a:bodyPr/>
          <a:lstStyle/>
          <a:p>
            <a:r>
              <a:rPr lang="tr-TR" altLang="tr-TR" smtClean="0"/>
              <a:t>04.09.2005</a:t>
            </a:r>
            <a:endParaRPr lang="tr-TR" altLang="tr-TR"/>
          </a:p>
        </p:txBody>
      </p:sp>
      <p:sp>
        <p:nvSpPr>
          <p:cNvPr id="3" name="Footer Placeholder 2"/>
          <p:cNvSpPr>
            <a:spLocks noGrp="1"/>
          </p:cNvSpPr>
          <p:nvPr>
            <p:ph type="ftr" sz="quarter" idx="11"/>
          </p:nvPr>
        </p:nvSpPr>
        <p:spPr>
          <a:xfrm>
            <a:off x="3323134" y="6356176"/>
            <a:ext cx="2895600" cy="457200"/>
          </a:xfrm>
        </p:spPr>
        <p:txBody>
          <a:bodyPr/>
          <a:lstStyle/>
          <a:p>
            <a:r>
              <a:rPr lang="tr-TR" altLang="tr-TR" smtClean="0"/>
              <a:t>www.ahmetsaltik.net</a:t>
            </a:r>
            <a:endParaRPr lang="tr-TR" altLang="tr-TR"/>
          </a:p>
        </p:txBody>
      </p:sp>
      <p:sp>
        <p:nvSpPr>
          <p:cNvPr id="6" name="Slide Number Placeholder 5"/>
          <p:cNvSpPr>
            <a:spLocks noGrp="1"/>
          </p:cNvSpPr>
          <p:nvPr>
            <p:ph type="sldNum" sz="quarter" idx="12"/>
          </p:nvPr>
        </p:nvSpPr>
        <p:spPr>
          <a:xfrm>
            <a:off x="6707684" y="6356176"/>
            <a:ext cx="1905000" cy="457200"/>
          </a:xfrm>
        </p:spPr>
        <p:txBody>
          <a:bodyPr/>
          <a:lstStyle/>
          <a:p>
            <a:fld id="{816CA67E-F595-498B-A784-EDCC60330B2E}" type="slidenum">
              <a:rPr lang="tr-TR" altLang="tr-TR" smtClean="0"/>
              <a:pPr/>
              <a:t>22</a:t>
            </a:fld>
            <a:endParaRPr lang="tr-TR" altLang="tr-TR"/>
          </a:p>
        </p:txBody>
      </p:sp>
    </p:spTree>
    <p:extLst>
      <p:ext uri="{BB962C8B-B14F-4D97-AF65-F5344CB8AC3E}">
        <p14:creationId xmlns:p14="http://schemas.microsoft.com/office/powerpoint/2010/main" val="1027338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06375" y="188913"/>
            <a:ext cx="8686800" cy="725487"/>
          </a:xfrm>
        </p:spPr>
        <p:txBody>
          <a:bodyPr/>
          <a:lstStyle/>
          <a:p>
            <a:r>
              <a:rPr lang="tr-TR" altLang="tr-TR" sz="4800" b="1">
                <a:solidFill>
                  <a:srgbClr val="006600"/>
                </a:solidFill>
                <a:latin typeface="Albertus Extra Bold" pitchFamily="34" charset="0"/>
              </a:rPr>
              <a:t>Erzurum Kongresi öncüydü..</a:t>
            </a:r>
          </a:p>
        </p:txBody>
      </p:sp>
      <p:sp>
        <p:nvSpPr>
          <p:cNvPr id="36867" name="Rectangle 3"/>
          <p:cNvSpPr>
            <a:spLocks noGrp="1" noChangeArrowheads="1"/>
          </p:cNvSpPr>
          <p:nvPr>
            <p:ph type="body" idx="1"/>
          </p:nvPr>
        </p:nvSpPr>
        <p:spPr>
          <a:xfrm>
            <a:off x="206375" y="980728"/>
            <a:ext cx="8686800" cy="5400600"/>
          </a:xfrm>
          <a:noFill/>
          <a:ln w="57150">
            <a:solidFill>
              <a:srgbClr val="800080"/>
            </a:solidFill>
            <a:miter lim="800000"/>
            <a:headEnd/>
            <a:tailEnd/>
          </a:ln>
        </p:spPr>
        <p:txBody>
          <a:bodyPr/>
          <a:lstStyle/>
          <a:p>
            <a:pPr marL="0" indent="0" algn="ctr">
              <a:buFontTx/>
              <a:buNone/>
            </a:pPr>
            <a:r>
              <a:rPr lang="tr-TR" altLang="tr-TR" sz="2800" dirty="0" smtClean="0">
                <a:solidFill>
                  <a:srgbClr val="000066"/>
                </a:solidFill>
              </a:rPr>
              <a:t>Erzurum </a:t>
            </a:r>
            <a:r>
              <a:rPr lang="tr-TR" altLang="tr-TR" sz="2800" dirty="0">
                <a:solidFill>
                  <a:srgbClr val="000066"/>
                </a:solidFill>
              </a:rPr>
              <a:t>Kongresi bölgeseldi. </a:t>
            </a:r>
            <a:br>
              <a:rPr lang="tr-TR" altLang="tr-TR" sz="2800" dirty="0">
                <a:solidFill>
                  <a:srgbClr val="000066"/>
                </a:solidFill>
              </a:rPr>
            </a:br>
            <a:r>
              <a:rPr lang="tr-TR" altLang="tr-TR" sz="2800" dirty="0">
                <a:solidFill>
                  <a:srgbClr val="000066"/>
                </a:solidFill>
              </a:rPr>
              <a:t>Ulusal Kurtuluş Savaşımız için yeterli olamazdı. Gücümüzü birleştirici, ateşimizi alevlendirici </a:t>
            </a:r>
            <a:br>
              <a:rPr lang="tr-TR" altLang="tr-TR" sz="2800" dirty="0">
                <a:solidFill>
                  <a:srgbClr val="000066"/>
                </a:solidFill>
              </a:rPr>
            </a:br>
            <a:r>
              <a:rPr lang="tr-TR" altLang="tr-TR" sz="2800" b="1" dirty="0">
                <a:solidFill>
                  <a:srgbClr val="000066"/>
                </a:solidFill>
              </a:rPr>
              <a:t>ulusal bir kongre</a:t>
            </a:r>
            <a:r>
              <a:rPr lang="tr-TR" altLang="tr-TR" sz="2800" dirty="0">
                <a:solidFill>
                  <a:srgbClr val="000066"/>
                </a:solidFill>
              </a:rPr>
              <a:t>ye gereksinim vardı. </a:t>
            </a:r>
            <a:br>
              <a:rPr lang="tr-TR" altLang="tr-TR" sz="2800" dirty="0">
                <a:solidFill>
                  <a:srgbClr val="000066"/>
                </a:solidFill>
              </a:rPr>
            </a:br>
            <a:r>
              <a:rPr lang="tr-TR" altLang="tr-TR" sz="2800" dirty="0">
                <a:solidFill>
                  <a:srgbClr val="000066"/>
                </a:solidFill>
              </a:rPr>
              <a:t>Böyle bir kongre için Sivas’ın seçilmesinin en önemli nedeni, Anadolu’nun en güvenli yeri olmasıydı. </a:t>
            </a:r>
            <a:r>
              <a:rPr lang="tr-TR" altLang="tr-TR" sz="2800" b="1" dirty="0">
                <a:solidFill>
                  <a:srgbClr val="000066"/>
                </a:solidFill>
              </a:rPr>
              <a:t>Mustafa Kemal</a:t>
            </a:r>
            <a:r>
              <a:rPr lang="tr-TR" altLang="tr-TR" sz="2800" dirty="0">
                <a:solidFill>
                  <a:srgbClr val="000066"/>
                </a:solidFill>
              </a:rPr>
              <a:t> bu Kongre’de; </a:t>
            </a:r>
            <a:r>
              <a:rPr lang="tr-TR" altLang="tr-TR" sz="2800" b="1" u="sng" dirty="0">
                <a:solidFill>
                  <a:srgbClr val="000066"/>
                </a:solidFill>
              </a:rPr>
              <a:t>vatanın bütünlüğü,  ulusun bağımsızlığı</a:t>
            </a:r>
            <a:r>
              <a:rPr lang="tr-TR" altLang="tr-TR" sz="2800" dirty="0">
                <a:solidFill>
                  <a:srgbClr val="000066"/>
                </a:solidFill>
              </a:rPr>
              <a:t> ve mücadelenin tüm vatan topraklarına </a:t>
            </a:r>
            <a:r>
              <a:rPr lang="tr-TR" altLang="tr-TR" sz="2800" dirty="0" smtClean="0">
                <a:solidFill>
                  <a:srgbClr val="000066"/>
                </a:solidFill>
              </a:rPr>
              <a:t>yayılması </a:t>
            </a:r>
            <a:r>
              <a:rPr lang="tr-TR" altLang="tr-TR" sz="2800" dirty="0">
                <a:solidFill>
                  <a:srgbClr val="000066"/>
                </a:solidFill>
              </a:rPr>
              <a:t>için birlikte hareket etmemiz gereği üzerinde durdu</a:t>
            </a:r>
            <a:r>
              <a:rPr lang="tr-TR" altLang="tr-TR" sz="2800" dirty="0" smtClean="0">
                <a:solidFill>
                  <a:srgbClr val="000066"/>
                </a:solidFill>
              </a:rPr>
              <a:t>.  </a:t>
            </a:r>
            <a:r>
              <a:rPr lang="tr-TR" altLang="tr-TR" sz="2800" dirty="0">
                <a:solidFill>
                  <a:srgbClr val="000066"/>
                </a:solidFill>
              </a:rPr>
              <a:t>Bağımsızlığımız için savaşan güçler, Sivas Kongresi’nde birleştirilerek </a:t>
            </a:r>
            <a:r>
              <a:rPr lang="tr-TR" altLang="tr-TR" sz="2800" b="1" i="1" dirty="0">
                <a:solidFill>
                  <a:srgbClr val="990000"/>
                </a:solidFill>
              </a:rPr>
              <a:t>Anadolu </a:t>
            </a:r>
            <a:br>
              <a:rPr lang="tr-TR" altLang="tr-TR" sz="2800" b="1" i="1" dirty="0">
                <a:solidFill>
                  <a:srgbClr val="990000"/>
                </a:solidFill>
              </a:rPr>
            </a:br>
            <a:r>
              <a:rPr lang="tr-TR" altLang="tr-TR" sz="2800" b="1" i="1" dirty="0">
                <a:solidFill>
                  <a:srgbClr val="990000"/>
                </a:solidFill>
              </a:rPr>
              <a:t>ve Rumeli Müdafaa-i Hukuk Cemiyeti</a:t>
            </a:r>
            <a:r>
              <a:rPr lang="tr-TR" altLang="tr-TR" sz="2800" dirty="0">
                <a:solidFill>
                  <a:srgbClr val="990000"/>
                </a:solidFill>
              </a:rPr>
              <a:t> </a:t>
            </a:r>
            <a:r>
              <a:rPr lang="tr-TR" altLang="tr-TR" sz="2800" dirty="0">
                <a:solidFill>
                  <a:srgbClr val="000066"/>
                </a:solidFill>
              </a:rPr>
              <a:t>kuruldu.</a:t>
            </a:r>
          </a:p>
        </p:txBody>
      </p:sp>
      <p:sp>
        <p:nvSpPr>
          <p:cNvPr id="2" name="Date Placeholder 1"/>
          <p:cNvSpPr>
            <a:spLocks noGrp="1"/>
          </p:cNvSpPr>
          <p:nvPr>
            <p:ph type="dt" sz="half" idx="10"/>
          </p:nvPr>
        </p:nvSpPr>
        <p:spPr>
          <a:xfrm>
            <a:off x="611560" y="6309320"/>
            <a:ext cx="1905000" cy="457200"/>
          </a:xfrm>
        </p:spPr>
        <p:txBody>
          <a:bodyPr/>
          <a:lstStyle/>
          <a:p>
            <a:r>
              <a:rPr lang="tr-TR" altLang="tr-TR" smtClean="0"/>
              <a:t>04.09.2005</a:t>
            </a:r>
            <a:endParaRPr lang="tr-TR" altLang="tr-TR"/>
          </a:p>
        </p:txBody>
      </p:sp>
      <p:sp>
        <p:nvSpPr>
          <p:cNvPr id="3" name="Footer Placeholder 2"/>
          <p:cNvSpPr>
            <a:spLocks noGrp="1"/>
          </p:cNvSpPr>
          <p:nvPr>
            <p:ph type="ftr" sz="quarter" idx="11"/>
          </p:nvPr>
        </p:nvSpPr>
        <p:spPr>
          <a:xfrm>
            <a:off x="3107110" y="6309320"/>
            <a:ext cx="2895600" cy="457200"/>
          </a:xfrm>
        </p:spPr>
        <p:txBody>
          <a:bodyPr/>
          <a:lstStyle/>
          <a:p>
            <a:r>
              <a:rPr lang="tr-TR" altLang="tr-TR" smtClean="0"/>
              <a:t>www.ahmetsaltik.net</a:t>
            </a:r>
            <a:endParaRPr lang="tr-TR" altLang="tr-TR"/>
          </a:p>
        </p:txBody>
      </p:sp>
      <p:sp>
        <p:nvSpPr>
          <p:cNvPr id="6" name="Slide Number Placeholder 5"/>
          <p:cNvSpPr>
            <a:spLocks noGrp="1"/>
          </p:cNvSpPr>
          <p:nvPr>
            <p:ph type="sldNum" sz="quarter" idx="12"/>
          </p:nvPr>
        </p:nvSpPr>
        <p:spPr>
          <a:xfrm>
            <a:off x="6491660" y="6309320"/>
            <a:ext cx="1905000" cy="457200"/>
          </a:xfrm>
        </p:spPr>
        <p:txBody>
          <a:bodyPr/>
          <a:lstStyle/>
          <a:p>
            <a:fld id="{816CA67E-F595-498B-A784-EDCC60330B2E}" type="slidenum">
              <a:rPr lang="tr-TR" altLang="tr-TR" smtClean="0"/>
              <a:pPr/>
              <a:t>23</a:t>
            </a:fld>
            <a:endParaRPr lang="tr-TR" altLang="tr-TR"/>
          </a:p>
        </p:txBody>
      </p:sp>
    </p:spTree>
    <p:extLst>
      <p:ext uri="{BB962C8B-B14F-4D97-AF65-F5344CB8AC3E}">
        <p14:creationId xmlns:p14="http://schemas.microsoft.com/office/powerpoint/2010/main" val="3341915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206375" y="188913"/>
            <a:ext cx="8686800" cy="725487"/>
          </a:xfrm>
        </p:spPr>
        <p:txBody>
          <a:bodyPr/>
          <a:lstStyle/>
          <a:p>
            <a:r>
              <a:rPr lang="tr-TR" altLang="tr-TR" sz="4800" b="1">
                <a:solidFill>
                  <a:srgbClr val="A50021"/>
                </a:solidFill>
                <a:latin typeface="Albertus Extra Bold" pitchFamily="34" charset="0"/>
              </a:rPr>
              <a:t>Vahdettin’in tutuklama emri!</a:t>
            </a:r>
          </a:p>
        </p:txBody>
      </p:sp>
      <p:sp>
        <p:nvSpPr>
          <p:cNvPr id="152579" name="Rectangle 3"/>
          <p:cNvSpPr>
            <a:spLocks noGrp="1" noChangeArrowheads="1"/>
          </p:cNvSpPr>
          <p:nvPr>
            <p:ph type="body" idx="1"/>
          </p:nvPr>
        </p:nvSpPr>
        <p:spPr>
          <a:xfrm>
            <a:off x="206375" y="980727"/>
            <a:ext cx="8686800" cy="5740747"/>
          </a:xfrm>
          <a:noFill/>
          <a:ln w="57150">
            <a:solidFill>
              <a:srgbClr val="800080"/>
            </a:solidFill>
            <a:miter lim="800000"/>
            <a:headEnd/>
            <a:tailEnd/>
          </a:ln>
        </p:spPr>
        <p:txBody>
          <a:bodyPr/>
          <a:lstStyle/>
          <a:p>
            <a:pPr marL="0" indent="0" algn="ctr">
              <a:lnSpc>
                <a:spcPct val="90000"/>
              </a:lnSpc>
              <a:buFontTx/>
              <a:buNone/>
            </a:pPr>
            <a:r>
              <a:rPr lang="tr-TR" altLang="tr-TR" sz="1000" dirty="0" smtClean="0">
                <a:solidFill>
                  <a:srgbClr val="000066"/>
                </a:solidFill>
              </a:rPr>
              <a:t/>
            </a:r>
            <a:br>
              <a:rPr lang="tr-TR" altLang="tr-TR" sz="1000" dirty="0" smtClean="0">
                <a:solidFill>
                  <a:srgbClr val="000066"/>
                </a:solidFill>
              </a:rPr>
            </a:br>
            <a:r>
              <a:rPr lang="tr-TR" altLang="tr-TR" sz="2800" dirty="0" smtClean="0">
                <a:solidFill>
                  <a:srgbClr val="000066"/>
                </a:solidFill>
              </a:rPr>
              <a:t>Sivas'ta </a:t>
            </a:r>
            <a:r>
              <a:rPr lang="tr-TR" altLang="tr-TR" sz="2800" dirty="0">
                <a:solidFill>
                  <a:srgbClr val="000066"/>
                </a:solidFill>
              </a:rPr>
              <a:t>bir ulusal kongrenin toplanması </a:t>
            </a:r>
            <a:br>
              <a:rPr lang="tr-TR" altLang="tr-TR" sz="2800" dirty="0">
                <a:solidFill>
                  <a:srgbClr val="000066"/>
                </a:solidFill>
              </a:rPr>
            </a:br>
            <a:r>
              <a:rPr lang="tr-TR" altLang="tr-TR" sz="2800" dirty="0">
                <a:solidFill>
                  <a:srgbClr val="000066"/>
                </a:solidFill>
              </a:rPr>
              <a:t>Amasya'da kararlaştırılmış ve 22 Haziran 1919'da  genelge ile ulusa bildirilmişti. İstanbul Hükümeti ise Sıvas'a gidecek delegelerin tutuklanamasını istiyordu. Daha önemlisi, hem içişleri hem de savunma bakanlıkları 30 Temmuz 1919'da </a:t>
            </a:r>
            <a:br>
              <a:rPr lang="tr-TR" altLang="tr-TR" sz="2800" dirty="0">
                <a:solidFill>
                  <a:srgbClr val="000066"/>
                </a:solidFill>
              </a:rPr>
            </a:br>
            <a:r>
              <a:rPr lang="tr-TR" altLang="tr-TR" sz="2800" b="1" i="1" spc="300" dirty="0">
                <a:solidFill>
                  <a:srgbClr val="C00000"/>
                </a:solidFill>
              </a:rPr>
              <a:t>Mustafa Kemal 'in de tutuklanmasını ve </a:t>
            </a:r>
            <a:br>
              <a:rPr lang="tr-TR" altLang="tr-TR" sz="2800" b="1" i="1" spc="300" dirty="0">
                <a:solidFill>
                  <a:srgbClr val="C00000"/>
                </a:solidFill>
              </a:rPr>
            </a:br>
            <a:r>
              <a:rPr lang="tr-TR" altLang="tr-TR" sz="2800" b="1" i="1" spc="300" dirty="0">
                <a:solidFill>
                  <a:srgbClr val="C00000"/>
                </a:solidFill>
              </a:rPr>
              <a:t>İstanbul'a gönderilmesini</a:t>
            </a:r>
            <a:r>
              <a:rPr lang="tr-TR" altLang="tr-TR" sz="2800" b="1" dirty="0">
                <a:solidFill>
                  <a:srgbClr val="CC0066"/>
                </a:solidFill>
              </a:rPr>
              <a:t> </a:t>
            </a:r>
            <a:r>
              <a:rPr lang="tr-TR" altLang="tr-TR" sz="2800" dirty="0">
                <a:solidFill>
                  <a:srgbClr val="000066"/>
                </a:solidFill>
              </a:rPr>
              <a:t>istemekteydi. </a:t>
            </a:r>
          </a:p>
          <a:p>
            <a:pPr marL="0" indent="0" algn="ctr">
              <a:lnSpc>
                <a:spcPct val="90000"/>
              </a:lnSpc>
              <a:buFontTx/>
              <a:buNone/>
            </a:pPr>
            <a:r>
              <a:rPr lang="tr-TR" altLang="tr-TR" sz="2800" dirty="0">
                <a:solidFill>
                  <a:srgbClr val="000066"/>
                </a:solidFill>
              </a:rPr>
              <a:t>Bu engellemelere ve ulaşımdaki güçlüklere karşın Sıvas Kongresi'ne, Erzurum'dan gelenlerle birlikte </a:t>
            </a:r>
            <a:br>
              <a:rPr lang="tr-TR" altLang="tr-TR" sz="2800" dirty="0">
                <a:solidFill>
                  <a:srgbClr val="000066"/>
                </a:solidFill>
              </a:rPr>
            </a:br>
            <a:r>
              <a:rPr lang="tr-TR" altLang="tr-TR" sz="2800" dirty="0">
                <a:solidFill>
                  <a:srgbClr val="000066"/>
                </a:solidFill>
              </a:rPr>
              <a:t>38 delege katılabildi. İstanbul'dan çok az katılım oldu, çoğu delege Orta Anadolu'dan geldi. İşgal nedeniyle Trakya, Antalya, Adana ve Konya'dan gelen </a:t>
            </a:r>
            <a:r>
              <a:rPr lang="tr-TR" altLang="tr-TR" sz="2800" dirty="0" smtClean="0">
                <a:solidFill>
                  <a:srgbClr val="000066"/>
                </a:solidFill>
              </a:rPr>
              <a:t>olamadı</a:t>
            </a:r>
            <a:r>
              <a:rPr lang="tr-TR" altLang="tr-TR" sz="2800" dirty="0">
                <a:solidFill>
                  <a:srgbClr val="000066"/>
                </a:solidFill>
              </a:rPr>
              <a:t>. </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55574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06375" y="188913"/>
            <a:ext cx="8686800" cy="725487"/>
          </a:xfrm>
        </p:spPr>
        <p:txBody>
          <a:bodyPr/>
          <a:lstStyle/>
          <a:p>
            <a:r>
              <a:rPr lang="tr-TR" altLang="tr-TR" b="1">
                <a:solidFill>
                  <a:srgbClr val="006600"/>
                </a:solidFill>
                <a:latin typeface="Albertus Extra Bold" pitchFamily="34" charset="0"/>
              </a:rPr>
              <a:t>Erzurum Kongresi kararları (1)</a:t>
            </a:r>
          </a:p>
        </p:txBody>
      </p:sp>
      <p:sp>
        <p:nvSpPr>
          <p:cNvPr id="49155" name="Rectangle 3"/>
          <p:cNvSpPr>
            <a:spLocks noGrp="1" noChangeArrowheads="1"/>
          </p:cNvSpPr>
          <p:nvPr>
            <p:ph type="body" idx="1"/>
          </p:nvPr>
        </p:nvSpPr>
        <p:spPr>
          <a:xfrm>
            <a:off x="206375" y="1125538"/>
            <a:ext cx="8686800" cy="5543550"/>
          </a:xfrm>
          <a:noFill/>
          <a:ln w="57150">
            <a:solidFill>
              <a:srgbClr val="800080"/>
            </a:solidFill>
            <a:miter lim="800000"/>
            <a:headEnd/>
            <a:tailEnd/>
          </a:ln>
        </p:spPr>
        <p:txBody>
          <a:bodyPr/>
          <a:lstStyle/>
          <a:p>
            <a:pPr marL="0" indent="0" algn="ctr">
              <a:lnSpc>
                <a:spcPct val="80000"/>
              </a:lnSpc>
              <a:buFontTx/>
              <a:buNone/>
            </a:pPr>
            <a:endParaRPr lang="tr-TR" altLang="tr-TR" sz="600" dirty="0"/>
          </a:p>
          <a:p>
            <a:pPr marL="0" indent="0">
              <a:lnSpc>
                <a:spcPct val="85000"/>
              </a:lnSpc>
              <a:buFontTx/>
              <a:buNone/>
            </a:pPr>
            <a:r>
              <a:rPr lang="tr-TR" altLang="tr-TR" sz="2800" dirty="0"/>
              <a:t>1. Ulusal sınırlar içinde bulunan </a:t>
            </a:r>
            <a:r>
              <a:rPr lang="tr-TR" altLang="tr-TR" sz="2800" b="1" dirty="0">
                <a:solidFill>
                  <a:srgbClr val="CC0000"/>
                </a:solidFill>
              </a:rPr>
              <a:t>yurt parçaları </a:t>
            </a:r>
            <a:br>
              <a:rPr lang="tr-TR" altLang="tr-TR" sz="2800" b="1" dirty="0">
                <a:solidFill>
                  <a:srgbClr val="CC0000"/>
                </a:solidFill>
              </a:rPr>
            </a:br>
            <a:r>
              <a:rPr lang="tr-TR" altLang="tr-TR" sz="2800" b="1" dirty="0">
                <a:solidFill>
                  <a:srgbClr val="CC0000"/>
                </a:solidFill>
              </a:rPr>
              <a:t>    bir bütündür; birbirinden ayrılamaz.</a:t>
            </a:r>
          </a:p>
          <a:p>
            <a:pPr marL="0" indent="0">
              <a:lnSpc>
                <a:spcPct val="85000"/>
              </a:lnSpc>
              <a:buFontTx/>
              <a:buNone/>
            </a:pPr>
            <a:r>
              <a:rPr lang="tr-TR" altLang="tr-TR" sz="2800" dirty="0"/>
              <a:t>2. Ne türlü olursa olsun, yabancıların topraklarımıza </a:t>
            </a:r>
            <a:br>
              <a:rPr lang="tr-TR" altLang="tr-TR" sz="2800" dirty="0"/>
            </a:br>
            <a:r>
              <a:rPr lang="tr-TR" altLang="tr-TR" sz="2800" dirty="0"/>
              <a:t>    girmesine ve işlerimize karışmasına karşı ve </a:t>
            </a:r>
            <a:br>
              <a:rPr lang="tr-TR" altLang="tr-TR" sz="2800" dirty="0"/>
            </a:br>
            <a:r>
              <a:rPr lang="tr-TR" altLang="tr-TR" sz="2800" dirty="0"/>
              <a:t>    Osmanlı hükümetinin dağılması durumunda ulus,   </a:t>
            </a:r>
            <a:br>
              <a:rPr lang="tr-TR" altLang="tr-TR" sz="2800" dirty="0"/>
            </a:br>
            <a:r>
              <a:rPr lang="tr-TR" altLang="tr-TR" sz="2800" dirty="0"/>
              <a:t>    birlikte direnecek ve savunacaktır.</a:t>
            </a:r>
          </a:p>
          <a:p>
            <a:pPr marL="0" indent="0">
              <a:lnSpc>
                <a:spcPct val="85000"/>
              </a:lnSpc>
              <a:buFontTx/>
              <a:buNone/>
            </a:pPr>
            <a:r>
              <a:rPr lang="tr-TR" altLang="tr-TR" sz="2800" dirty="0"/>
              <a:t>3. Yurdun ve bağımsızlığın korunmasına ve    </a:t>
            </a:r>
            <a:br>
              <a:rPr lang="tr-TR" altLang="tr-TR" sz="2800" dirty="0"/>
            </a:br>
            <a:r>
              <a:rPr lang="tr-TR" altLang="tr-TR" sz="2800" dirty="0"/>
              <a:t>    güvenliğin sağlanmasına İstanbul hükümetinin </a:t>
            </a:r>
            <a:br>
              <a:rPr lang="tr-TR" altLang="tr-TR" sz="2800" dirty="0"/>
            </a:br>
            <a:r>
              <a:rPr lang="tr-TR" altLang="tr-TR" sz="2800" dirty="0"/>
              <a:t>    gücü yetmezse, amacı gerçekleştirmek için </a:t>
            </a:r>
            <a:r>
              <a:rPr lang="tr-TR" altLang="tr-TR" sz="2800" dirty="0" smtClean="0"/>
              <a:t/>
            </a:r>
            <a:br>
              <a:rPr lang="tr-TR" altLang="tr-TR" sz="2800" dirty="0" smtClean="0"/>
            </a:br>
            <a:r>
              <a:rPr lang="tr-TR" altLang="tr-TR" sz="2800" dirty="0" smtClean="0"/>
              <a:t>    geçici bir </a:t>
            </a:r>
            <a:r>
              <a:rPr lang="tr-TR" altLang="tr-TR" sz="2800" dirty="0"/>
              <a:t>hükümet kurulacaktır. Bu hükümet üyeleri </a:t>
            </a:r>
            <a:br>
              <a:rPr lang="tr-TR" altLang="tr-TR" sz="2800" dirty="0"/>
            </a:br>
            <a:r>
              <a:rPr lang="tr-TR" altLang="tr-TR" sz="2800" dirty="0"/>
              <a:t>    ulusal kongrece seçileceklerdir. </a:t>
            </a:r>
            <a:br>
              <a:rPr lang="tr-TR" altLang="tr-TR" sz="2800" dirty="0"/>
            </a:br>
            <a:r>
              <a:rPr lang="tr-TR" altLang="tr-TR" sz="2800" dirty="0"/>
              <a:t>    Kongre toplanmamışsa bu seçimi </a:t>
            </a:r>
            <a:br>
              <a:rPr lang="tr-TR" altLang="tr-TR" sz="2800" dirty="0"/>
            </a:br>
            <a:r>
              <a:rPr lang="tr-TR" altLang="tr-TR" sz="2800" dirty="0"/>
              <a:t>    </a:t>
            </a:r>
            <a:r>
              <a:rPr lang="tr-TR" altLang="tr-TR" sz="2800" b="1" dirty="0">
                <a:solidFill>
                  <a:srgbClr val="0000CC"/>
                </a:solidFill>
              </a:rPr>
              <a:t>Temsilciler Kurulu </a:t>
            </a:r>
            <a:r>
              <a:rPr lang="tr-TR" altLang="tr-TR" sz="2400" b="1" dirty="0" smtClean="0">
                <a:solidFill>
                  <a:srgbClr val="0000CC"/>
                </a:solidFill>
              </a:rPr>
              <a:t>(</a:t>
            </a:r>
            <a:r>
              <a:rPr lang="tr-TR" altLang="tr-TR" sz="2400" b="1" i="1" dirty="0" smtClean="0">
                <a:solidFill>
                  <a:srgbClr val="0000CC"/>
                </a:solidFill>
              </a:rPr>
              <a:t>Heyet-i </a:t>
            </a:r>
            <a:r>
              <a:rPr lang="tr-TR" altLang="tr-TR" sz="2400" b="1" i="1" dirty="0" err="1">
                <a:solidFill>
                  <a:srgbClr val="0000CC"/>
                </a:solidFill>
              </a:rPr>
              <a:t>Temsiliye</a:t>
            </a:r>
            <a:r>
              <a:rPr lang="tr-TR" altLang="tr-TR" sz="2400" i="1" dirty="0">
                <a:solidFill>
                  <a:srgbClr val="0000CC"/>
                </a:solidFill>
              </a:rPr>
              <a:t>)</a:t>
            </a:r>
            <a:r>
              <a:rPr lang="tr-TR" altLang="tr-TR" sz="2800" dirty="0"/>
              <a:t> yapacaktır.</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99748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06375" y="188913"/>
            <a:ext cx="8686800" cy="725487"/>
          </a:xfrm>
        </p:spPr>
        <p:txBody>
          <a:bodyPr/>
          <a:lstStyle/>
          <a:p>
            <a:r>
              <a:rPr lang="tr-TR" altLang="tr-TR" b="1">
                <a:solidFill>
                  <a:srgbClr val="006600"/>
                </a:solidFill>
                <a:latin typeface="Albertus Extra Bold" pitchFamily="34" charset="0"/>
              </a:rPr>
              <a:t>Erzurum Kongresi kararları (2)</a:t>
            </a:r>
          </a:p>
        </p:txBody>
      </p:sp>
      <p:sp>
        <p:nvSpPr>
          <p:cNvPr id="50179" name="Rectangle 3"/>
          <p:cNvSpPr>
            <a:spLocks noGrp="1" noChangeArrowheads="1"/>
          </p:cNvSpPr>
          <p:nvPr>
            <p:ph type="body" idx="1"/>
          </p:nvPr>
        </p:nvSpPr>
        <p:spPr>
          <a:xfrm>
            <a:off x="277688" y="1052736"/>
            <a:ext cx="8686800" cy="5543550"/>
          </a:xfrm>
          <a:noFill/>
          <a:ln w="57150">
            <a:solidFill>
              <a:srgbClr val="800080"/>
            </a:solidFill>
            <a:miter lim="800000"/>
            <a:headEnd/>
            <a:tailEnd/>
          </a:ln>
        </p:spPr>
        <p:txBody>
          <a:bodyPr/>
          <a:lstStyle/>
          <a:p>
            <a:pPr marL="0" indent="0" algn="ctr">
              <a:buFontTx/>
              <a:buNone/>
            </a:pPr>
            <a:endParaRPr lang="tr-TR" altLang="tr-TR" sz="600" dirty="0"/>
          </a:p>
          <a:p>
            <a:pPr marL="0" indent="0" algn="ctr">
              <a:buFontTx/>
              <a:buNone/>
            </a:pPr>
            <a:r>
              <a:rPr lang="tr-TR" altLang="tr-TR" sz="2800" b="1" dirty="0">
                <a:solidFill>
                  <a:srgbClr val="800000"/>
                </a:solidFill>
              </a:rPr>
              <a:t>ULUSAL GÜCÜ ETKEN ve ULUSAL İSTENCİ EGEMEN KILMAK TEMEL İLKEDİR.</a:t>
            </a:r>
            <a:br>
              <a:rPr lang="tr-TR" altLang="tr-TR" sz="2800" b="1" dirty="0">
                <a:solidFill>
                  <a:srgbClr val="800000"/>
                </a:solidFill>
              </a:rPr>
            </a:br>
            <a:endParaRPr lang="tr-TR" altLang="tr-TR" sz="1000" b="1" dirty="0">
              <a:solidFill>
                <a:srgbClr val="800000"/>
              </a:solidFill>
            </a:endParaRPr>
          </a:p>
          <a:p>
            <a:pPr marL="0" indent="0">
              <a:lnSpc>
                <a:spcPct val="110000"/>
              </a:lnSpc>
              <a:buFontTx/>
              <a:buNone/>
            </a:pPr>
            <a:r>
              <a:rPr lang="tr-TR" altLang="tr-TR" sz="2800" b="1" dirty="0"/>
              <a:t>5. Hıristiyan </a:t>
            </a:r>
            <a:r>
              <a:rPr lang="tr-TR" altLang="tr-TR" sz="2800" b="1" dirty="0">
                <a:solidFill>
                  <a:srgbClr val="000099"/>
                </a:solidFill>
              </a:rPr>
              <a:t>azınlıklara </a:t>
            </a:r>
            <a:r>
              <a:rPr lang="tr-TR" altLang="tr-TR" sz="2800" b="1" dirty="0"/>
              <a:t>siyasal üstünlük ve   </a:t>
            </a:r>
            <a:br>
              <a:rPr lang="tr-TR" altLang="tr-TR" sz="2800" b="1" dirty="0"/>
            </a:br>
            <a:r>
              <a:rPr lang="tr-TR" altLang="tr-TR" sz="2800" b="1" dirty="0"/>
              <a:t>    toplumsal dengemizi bozacak ayrıcalıklar  </a:t>
            </a:r>
            <a:br>
              <a:rPr lang="tr-TR" altLang="tr-TR" sz="2800" b="1" dirty="0"/>
            </a:br>
            <a:r>
              <a:rPr lang="tr-TR" altLang="tr-TR" sz="2800" b="1" dirty="0"/>
              <a:t>    verilmez.</a:t>
            </a:r>
          </a:p>
          <a:p>
            <a:pPr marL="0" indent="0">
              <a:lnSpc>
                <a:spcPct val="110000"/>
              </a:lnSpc>
              <a:buFontTx/>
              <a:buNone/>
            </a:pPr>
            <a:r>
              <a:rPr lang="tr-TR" altLang="tr-TR" sz="2800" b="1" dirty="0"/>
              <a:t>6. Yabancı devletlerin güdümü </a:t>
            </a:r>
            <a:r>
              <a:rPr lang="tr-TR" altLang="tr-TR" b="1" dirty="0">
                <a:solidFill>
                  <a:srgbClr val="990000"/>
                </a:solidFill>
                <a:latin typeface="Albertus Extra Bold" pitchFamily="34" charset="0"/>
              </a:rPr>
              <a:t>(manda) ve  </a:t>
            </a:r>
            <a:br>
              <a:rPr lang="tr-TR" altLang="tr-TR" b="1" dirty="0">
                <a:solidFill>
                  <a:srgbClr val="990000"/>
                </a:solidFill>
                <a:latin typeface="Albertus Extra Bold" pitchFamily="34" charset="0"/>
              </a:rPr>
            </a:br>
            <a:r>
              <a:rPr lang="tr-TR" altLang="tr-TR" b="1" dirty="0">
                <a:solidFill>
                  <a:srgbClr val="990000"/>
                </a:solidFill>
                <a:latin typeface="Albertus Extra Bold" pitchFamily="34" charset="0"/>
              </a:rPr>
              <a:t>   koruyuculuğu (himaye) kabul olunmaz.</a:t>
            </a:r>
          </a:p>
          <a:p>
            <a:pPr marL="0" indent="0">
              <a:lnSpc>
                <a:spcPct val="110000"/>
              </a:lnSpc>
              <a:buFontTx/>
              <a:buNone/>
            </a:pPr>
            <a:r>
              <a:rPr lang="tr-TR" altLang="tr-TR" sz="2800" b="1" dirty="0"/>
              <a:t>7. </a:t>
            </a:r>
            <a:r>
              <a:rPr lang="tr-TR" altLang="tr-TR" sz="2800" b="1" i="1" u="sng" dirty="0">
                <a:solidFill>
                  <a:srgbClr val="663300"/>
                </a:solidFill>
              </a:rPr>
              <a:t>Millet Meclisi’nin hemen toplanması</a:t>
            </a:r>
            <a:r>
              <a:rPr lang="tr-TR" altLang="tr-TR" sz="2800" b="1" i="1" dirty="0"/>
              <a:t> </a:t>
            </a:r>
            <a:r>
              <a:rPr lang="tr-TR" altLang="tr-TR" sz="2800" b="1" dirty="0"/>
              <a:t>ve </a:t>
            </a:r>
            <a:br>
              <a:rPr lang="tr-TR" altLang="tr-TR" sz="2800" b="1" dirty="0"/>
            </a:br>
            <a:r>
              <a:rPr lang="tr-TR" altLang="tr-TR" sz="2800" b="1" dirty="0"/>
              <a:t>    hükümet işlerinin Meclis denetiminde </a:t>
            </a:r>
            <a:br>
              <a:rPr lang="tr-TR" altLang="tr-TR" sz="2800" b="1" dirty="0"/>
            </a:br>
            <a:r>
              <a:rPr lang="tr-TR" altLang="tr-TR" sz="2800" b="1" dirty="0"/>
              <a:t>    yürütülmesini sağlamak için çalışılacaktır.</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00570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06375" y="188913"/>
            <a:ext cx="8686800" cy="725487"/>
          </a:xfrm>
        </p:spPr>
        <p:txBody>
          <a:bodyPr/>
          <a:lstStyle/>
          <a:p>
            <a:r>
              <a:rPr lang="tr-TR" altLang="tr-TR" sz="4800" b="1">
                <a:solidFill>
                  <a:srgbClr val="006600"/>
                </a:solidFill>
                <a:latin typeface="Albertus Extra Bold" pitchFamily="34" charset="0"/>
              </a:rPr>
              <a:t>TBMM’nin çekirdeği oluştu..</a:t>
            </a:r>
          </a:p>
        </p:txBody>
      </p:sp>
      <p:sp>
        <p:nvSpPr>
          <p:cNvPr id="41987" name="Rectangle 3"/>
          <p:cNvSpPr>
            <a:spLocks noGrp="1" noChangeArrowheads="1"/>
          </p:cNvSpPr>
          <p:nvPr>
            <p:ph type="body" idx="1"/>
          </p:nvPr>
        </p:nvSpPr>
        <p:spPr>
          <a:xfrm>
            <a:off x="206375" y="1125538"/>
            <a:ext cx="8686800" cy="5543550"/>
          </a:xfrm>
          <a:noFill/>
          <a:ln w="57150">
            <a:solidFill>
              <a:srgbClr val="800080"/>
            </a:solidFill>
            <a:miter lim="800000"/>
            <a:headEnd/>
            <a:tailEnd/>
          </a:ln>
        </p:spPr>
        <p:txBody>
          <a:bodyPr/>
          <a:lstStyle/>
          <a:p>
            <a:pPr marL="0" indent="0" algn="ctr">
              <a:buFontTx/>
              <a:buNone/>
            </a:pPr>
            <a:endParaRPr lang="tr-TR" altLang="tr-TR" sz="800"/>
          </a:p>
          <a:p>
            <a:pPr marL="0" indent="0" algn="ctr">
              <a:buFontTx/>
              <a:buNone/>
            </a:pPr>
            <a:r>
              <a:rPr lang="tr-TR" altLang="tr-TR" sz="2900">
                <a:solidFill>
                  <a:srgbClr val="000066"/>
                </a:solidFill>
                <a:latin typeface="Albertus" pitchFamily="34" charset="0"/>
              </a:rPr>
              <a:t>Bu Cemiyetin yürütme organı, </a:t>
            </a:r>
            <a:br>
              <a:rPr lang="tr-TR" altLang="tr-TR" sz="2900">
                <a:solidFill>
                  <a:srgbClr val="000066"/>
                </a:solidFill>
                <a:latin typeface="Albertus" pitchFamily="34" charset="0"/>
              </a:rPr>
            </a:br>
            <a:r>
              <a:rPr lang="tr-TR" altLang="tr-TR" sz="2900">
                <a:solidFill>
                  <a:srgbClr val="000066"/>
                </a:solidFill>
                <a:latin typeface="Albertus" pitchFamily="34" charset="0"/>
              </a:rPr>
              <a:t>daha sonra </a:t>
            </a:r>
            <a:r>
              <a:rPr lang="tr-TR" altLang="tr-TR" sz="2900" b="1">
                <a:solidFill>
                  <a:srgbClr val="990000"/>
                </a:solidFill>
                <a:latin typeface="Albertus" pitchFamily="34" charset="0"/>
              </a:rPr>
              <a:t>Heyeti-Temsiliye</a:t>
            </a:r>
            <a:r>
              <a:rPr lang="tr-TR" altLang="tr-TR" sz="2900">
                <a:latin typeface="Albertus" pitchFamily="34" charset="0"/>
              </a:rPr>
              <a:t> </a:t>
            </a:r>
            <a:r>
              <a:rPr lang="tr-TR" altLang="tr-TR" sz="2900">
                <a:solidFill>
                  <a:srgbClr val="000066"/>
                </a:solidFill>
                <a:latin typeface="Albertus" pitchFamily="34" charset="0"/>
              </a:rPr>
              <a:t>adıyla </a:t>
            </a:r>
            <a:br>
              <a:rPr lang="tr-TR" altLang="tr-TR" sz="2900">
                <a:solidFill>
                  <a:srgbClr val="000066"/>
                </a:solidFill>
                <a:latin typeface="Albertus" pitchFamily="34" charset="0"/>
              </a:rPr>
            </a:br>
            <a:r>
              <a:rPr lang="tr-TR" altLang="tr-TR" sz="2900">
                <a:solidFill>
                  <a:srgbClr val="000066"/>
                </a:solidFill>
                <a:latin typeface="Albertus" pitchFamily="34" charset="0"/>
              </a:rPr>
              <a:t>ulusal meclisimiz TBMM’nin çekirdeğini oluşturdu.</a:t>
            </a:r>
            <a:br>
              <a:rPr lang="tr-TR" altLang="tr-TR" sz="2900">
                <a:solidFill>
                  <a:srgbClr val="000066"/>
                </a:solidFill>
                <a:latin typeface="Albertus" pitchFamily="34" charset="0"/>
              </a:rPr>
            </a:br>
            <a:r>
              <a:rPr lang="tr-TR" altLang="tr-TR" sz="2900">
                <a:solidFill>
                  <a:srgbClr val="000066"/>
                </a:solidFill>
                <a:latin typeface="Albertus" pitchFamily="34" charset="0"/>
              </a:rPr>
              <a:t>Ulusal Kongremizin bütünlüğüne karşı</a:t>
            </a:r>
            <a:r>
              <a:rPr lang="tr-TR" altLang="tr-TR" sz="2900">
                <a:latin typeface="Albertus" pitchFamily="34" charset="0"/>
              </a:rPr>
              <a:t> </a:t>
            </a:r>
            <a:r>
              <a:rPr lang="tr-TR" altLang="tr-TR" sz="2900">
                <a:solidFill>
                  <a:srgbClr val="990000"/>
                </a:solidFill>
                <a:latin typeface="Albertus" pitchFamily="34" charset="0"/>
              </a:rPr>
              <a:t>Vahdettin</a:t>
            </a:r>
            <a:r>
              <a:rPr lang="tr-TR" altLang="tr-TR" sz="2900">
                <a:latin typeface="Albertus" pitchFamily="34" charset="0"/>
              </a:rPr>
              <a:t> </a:t>
            </a:r>
            <a:br>
              <a:rPr lang="tr-TR" altLang="tr-TR" sz="2900">
                <a:latin typeface="Albertus" pitchFamily="34" charset="0"/>
              </a:rPr>
            </a:br>
            <a:r>
              <a:rPr lang="tr-TR" altLang="tr-TR" sz="2900">
                <a:solidFill>
                  <a:srgbClr val="000066"/>
                </a:solidFill>
                <a:latin typeface="Albertus" pitchFamily="34" charset="0"/>
              </a:rPr>
              <a:t>ve yandaşları birçok yıkıcı girişimlerde bulundular. </a:t>
            </a:r>
            <a:br>
              <a:rPr lang="tr-TR" altLang="tr-TR" sz="2900">
                <a:solidFill>
                  <a:srgbClr val="000066"/>
                </a:solidFill>
                <a:latin typeface="Albertus" pitchFamily="34" charset="0"/>
              </a:rPr>
            </a:br>
            <a:r>
              <a:rPr lang="tr-TR" altLang="tr-TR" sz="2900">
                <a:solidFill>
                  <a:srgbClr val="000066"/>
                </a:solidFill>
                <a:latin typeface="Albertus" pitchFamily="34" charset="0"/>
              </a:rPr>
              <a:t>Bu yüzden; Sivas Kongresi’nin bir uzantısı olan </a:t>
            </a:r>
            <a:r>
              <a:rPr lang="tr-TR" altLang="tr-TR" sz="3300" b="1">
                <a:solidFill>
                  <a:srgbClr val="660066"/>
                </a:solidFill>
                <a:latin typeface="Albertus" pitchFamily="34" charset="0"/>
              </a:rPr>
              <a:t>Heyet-i Temsiliye</a:t>
            </a:r>
            <a:r>
              <a:rPr lang="tr-TR" altLang="tr-TR" sz="2900">
                <a:solidFill>
                  <a:srgbClr val="000066"/>
                </a:solidFill>
                <a:latin typeface="Albertus" pitchFamily="34" charset="0"/>
              </a:rPr>
              <a:t>’nin aldığı bir kararla </a:t>
            </a:r>
            <a:br>
              <a:rPr lang="tr-TR" altLang="tr-TR" sz="2900">
                <a:solidFill>
                  <a:srgbClr val="000066"/>
                </a:solidFill>
                <a:latin typeface="Albertus" pitchFamily="34" charset="0"/>
              </a:rPr>
            </a:br>
            <a:r>
              <a:rPr lang="tr-TR" altLang="tr-TR" sz="2900">
                <a:solidFill>
                  <a:srgbClr val="000066"/>
                </a:solidFill>
                <a:latin typeface="Albertus" pitchFamily="34" charset="0"/>
              </a:rPr>
              <a:t>ulusal mücadelemizin merkezi</a:t>
            </a:r>
            <a:r>
              <a:rPr lang="tr-TR" altLang="tr-TR" sz="2900">
                <a:latin typeface="Albertus" pitchFamily="34" charset="0"/>
              </a:rPr>
              <a:t> </a:t>
            </a:r>
            <a:r>
              <a:rPr lang="tr-TR" altLang="tr-TR" sz="2900">
                <a:solidFill>
                  <a:srgbClr val="990000"/>
                </a:solidFill>
                <a:latin typeface="Albertus" pitchFamily="34" charset="0"/>
              </a:rPr>
              <a:t>Ankara</a:t>
            </a:r>
            <a:r>
              <a:rPr lang="tr-TR" altLang="tr-TR" sz="2900">
                <a:latin typeface="Albertus" pitchFamily="34" charset="0"/>
              </a:rPr>
              <a:t> </a:t>
            </a:r>
            <a:r>
              <a:rPr lang="tr-TR" altLang="tr-TR" sz="2900">
                <a:solidFill>
                  <a:srgbClr val="000066"/>
                </a:solidFill>
                <a:latin typeface="Albertus" pitchFamily="34" charset="0"/>
              </a:rPr>
              <a:t>seçildi.</a:t>
            </a:r>
            <a:r>
              <a:rPr lang="tr-TR" altLang="tr-TR" sz="2900">
                <a:latin typeface="Albertus" pitchFamily="34" charset="0"/>
              </a:rPr>
              <a:t>  </a:t>
            </a:r>
            <a:br>
              <a:rPr lang="tr-TR" altLang="tr-TR" sz="2900">
                <a:latin typeface="Albertus" pitchFamily="34" charset="0"/>
              </a:rPr>
            </a:br>
            <a:r>
              <a:rPr lang="tr-TR" altLang="tr-TR" sz="2900">
                <a:solidFill>
                  <a:srgbClr val="990000"/>
                </a:solidFill>
                <a:latin typeface="Albertus" pitchFamily="34" charset="0"/>
              </a:rPr>
              <a:t>Sivas Kongresi; ulusal</a:t>
            </a:r>
            <a:r>
              <a:rPr lang="tr-TR" altLang="tr-TR" sz="2900">
                <a:latin typeface="Albertus" pitchFamily="34" charset="0"/>
              </a:rPr>
              <a:t> </a:t>
            </a:r>
            <a:r>
              <a:rPr lang="tr-TR" altLang="tr-TR" sz="2900">
                <a:solidFill>
                  <a:srgbClr val="000066"/>
                </a:solidFill>
                <a:latin typeface="Albertus" pitchFamily="34" charset="0"/>
              </a:rPr>
              <a:t>bir nitelik taşıması, </a:t>
            </a:r>
            <a:br>
              <a:rPr lang="tr-TR" altLang="tr-TR" sz="2900">
                <a:solidFill>
                  <a:srgbClr val="000066"/>
                </a:solidFill>
                <a:latin typeface="Albertus" pitchFamily="34" charset="0"/>
              </a:rPr>
            </a:br>
            <a:r>
              <a:rPr lang="tr-TR" altLang="tr-TR" sz="2900">
                <a:solidFill>
                  <a:srgbClr val="000066"/>
                </a:solidFill>
                <a:latin typeface="Albertus" pitchFamily="34" charset="0"/>
              </a:rPr>
              <a:t>birlik ve beraberlik içinde hareket etmemizi kamçılayıcı olması bakımından önemlidir.</a:t>
            </a:r>
            <a:r>
              <a:rPr lang="tr-TR" altLang="tr-TR" sz="2800">
                <a:solidFill>
                  <a:srgbClr val="000066"/>
                </a:solidFill>
              </a:rPr>
              <a:t> </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12841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FFFFCC"/>
        </a:solidFill>
        <a:effectLst/>
      </p:bgPr>
    </p:bg>
    <p:spTree>
      <p:nvGrpSpPr>
        <p:cNvPr id="1" name=""/>
        <p:cNvGrpSpPr/>
        <p:nvPr/>
      </p:nvGrpSpPr>
      <p:grpSpPr>
        <a:xfrm>
          <a:off x="0" y="0"/>
          <a:ext cx="0" cy="0"/>
          <a:chOff x="0" y="0"/>
          <a:chExt cx="0" cy="0"/>
        </a:xfrm>
      </p:grpSpPr>
      <p:sp>
        <p:nvSpPr>
          <p:cNvPr id="162819" name="Text Box 3"/>
          <p:cNvSpPr txBox="1">
            <a:spLocks noChangeArrowheads="1"/>
          </p:cNvSpPr>
          <p:nvPr/>
        </p:nvSpPr>
        <p:spPr bwMode="auto">
          <a:xfrm>
            <a:off x="107950" y="5124961"/>
            <a:ext cx="8964613" cy="1400383"/>
          </a:xfrm>
          <a:prstGeom prst="rect">
            <a:avLst/>
          </a:prstGeom>
          <a:solidFill>
            <a:schemeClr val="accent1">
              <a:alpha val="50000"/>
            </a:schemeClr>
          </a:solidFill>
          <a:ln>
            <a:noFill/>
          </a:ln>
          <a:extLst/>
        </p:spPr>
        <p:style>
          <a:lnRef idx="0">
            <a:scrgbClr r="0" g="0" b="0"/>
          </a:lnRef>
          <a:fillRef idx="0">
            <a:scrgbClr r="0" g="0" b="0"/>
          </a:fillRef>
          <a:effectRef idx="0">
            <a:scrgbClr r="0" g="0" b="0"/>
          </a:effectRef>
          <a:fontRef idx="minor">
            <a:schemeClr val="lt1"/>
          </a:fontRef>
        </p:style>
        <p:txBody>
          <a:bodyPr>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tr-TR" altLang="tr-TR" sz="2000" i="0" u="none" strike="noStrike" kern="0" cap="none" spc="0" normalizeH="0" baseline="0" noProof="0" dirty="0" smtClean="0">
                <a:ln>
                  <a:noFill/>
                </a:ln>
                <a:solidFill>
                  <a:srgbClr val="000000"/>
                </a:solidFill>
                <a:effectLst/>
                <a:uLnTx/>
                <a:uFillTx/>
              </a:rPr>
              <a:t>Sivas </a:t>
            </a:r>
            <a:r>
              <a:rPr kumimoji="0" lang="tr-TR" altLang="tr-TR" sz="2000" i="0" u="none" strike="noStrike" kern="0" cap="none" spc="0" normalizeH="0" baseline="0" noProof="0" dirty="0">
                <a:ln>
                  <a:noFill/>
                </a:ln>
                <a:solidFill>
                  <a:srgbClr val="000000"/>
                </a:solidFill>
                <a:effectLst/>
                <a:uLnTx/>
                <a:uFillTx/>
              </a:rPr>
              <a:t>Kongresi'ne katılanlardan bir bölüm </a:t>
            </a:r>
            <a:r>
              <a:rPr kumimoji="0" lang="tr-TR" altLang="tr-TR" sz="2000" i="0" u="none" strike="noStrike" kern="0" cap="none" spc="0" normalizeH="0" baseline="0" noProof="0" dirty="0" smtClean="0">
                <a:ln>
                  <a:noFill/>
                </a:ln>
                <a:solidFill>
                  <a:srgbClr val="000000"/>
                </a:solidFill>
                <a:effectLst/>
                <a:uLnTx/>
                <a:uFillTx/>
              </a:rPr>
              <a:t>(</a:t>
            </a:r>
            <a:r>
              <a:rPr kumimoji="0" lang="tr-TR" altLang="tr-TR" sz="2000" i="0" u="none" strike="noStrike" kern="0" cap="none" spc="0" normalizeH="0" baseline="0" noProof="0" dirty="0">
                <a:ln>
                  <a:noFill/>
                </a:ln>
                <a:solidFill>
                  <a:srgbClr val="000000"/>
                </a:solidFill>
                <a:effectLst/>
                <a:uLnTx/>
                <a:uFillTx/>
              </a:rPr>
              <a:t>oturanlar sağdan sola) </a:t>
            </a:r>
            <a:r>
              <a:rPr kumimoji="0" lang="tr-TR" altLang="tr-TR" sz="2000" i="0" u="none" strike="noStrike" kern="0" cap="none" spc="0" normalizeH="0" baseline="0" noProof="0" dirty="0" smtClean="0">
                <a:ln>
                  <a:noFill/>
                </a:ln>
                <a:solidFill>
                  <a:srgbClr val="000000"/>
                </a:solidFill>
                <a:effectLst/>
                <a:uLnTx/>
                <a:uFillTx/>
              </a:rPr>
              <a:t>: </a:t>
            </a:r>
            <a:br>
              <a:rPr kumimoji="0" lang="tr-TR" altLang="tr-TR" sz="2000" i="0" u="none" strike="noStrike" kern="0" cap="none" spc="0" normalizeH="0" baseline="0" noProof="0" dirty="0" smtClean="0">
                <a:ln>
                  <a:noFill/>
                </a:ln>
                <a:solidFill>
                  <a:srgbClr val="000000"/>
                </a:solidFill>
                <a:effectLst/>
                <a:uLnTx/>
                <a:uFillTx/>
              </a:rPr>
            </a:br>
            <a:r>
              <a:rPr kumimoji="0" lang="tr-TR" altLang="tr-TR" sz="2000" i="0" u="none" strike="noStrike" kern="0" cap="none" spc="0" normalizeH="0" baseline="0" noProof="0" dirty="0" smtClean="0">
                <a:ln>
                  <a:noFill/>
                </a:ln>
                <a:solidFill>
                  <a:srgbClr val="000000"/>
                </a:solidFill>
                <a:effectLst/>
                <a:uLnTx/>
                <a:uFillTx/>
              </a:rPr>
              <a:t>Mazhar </a:t>
            </a:r>
            <a:r>
              <a:rPr kumimoji="0" lang="tr-TR" altLang="tr-TR" sz="2000" i="0" u="none" strike="noStrike" kern="0" cap="none" spc="0" normalizeH="0" baseline="0" noProof="0" dirty="0">
                <a:ln>
                  <a:noFill/>
                </a:ln>
                <a:solidFill>
                  <a:srgbClr val="000000"/>
                </a:solidFill>
                <a:effectLst/>
                <a:uLnTx/>
                <a:uFillTx/>
              </a:rPr>
              <a:t>Müfit Kansu, Hüsrev Sami </a:t>
            </a:r>
            <a:r>
              <a:rPr kumimoji="0" lang="tr-TR" altLang="tr-TR" sz="2000" i="0" u="none" strike="noStrike" kern="0" cap="none" spc="0" normalizeH="0" baseline="0" noProof="0" dirty="0" err="1">
                <a:ln>
                  <a:noFill/>
                </a:ln>
                <a:solidFill>
                  <a:srgbClr val="000000"/>
                </a:solidFill>
                <a:effectLst/>
                <a:uLnTx/>
                <a:uFillTx/>
              </a:rPr>
              <a:t>Kızıldoğan</a:t>
            </a:r>
            <a:r>
              <a:rPr kumimoji="0" lang="tr-TR" altLang="tr-TR" sz="2000" i="0" u="none" strike="noStrike" kern="0" cap="none" spc="0" normalizeH="0" baseline="0" noProof="0" dirty="0">
                <a:ln>
                  <a:noFill/>
                </a:ln>
                <a:solidFill>
                  <a:srgbClr val="000000"/>
                </a:solidFill>
                <a:effectLst/>
                <a:uLnTx/>
                <a:uFillTx/>
              </a:rPr>
              <a:t>, Ahmet Rüstem, </a:t>
            </a:r>
            <a:r>
              <a:rPr kumimoji="0" lang="tr-TR" altLang="tr-TR" sz="2000" i="0" u="none" strike="noStrike" kern="0" cap="none" spc="0" normalizeH="0" baseline="0" noProof="0" dirty="0" smtClean="0">
                <a:ln>
                  <a:noFill/>
                </a:ln>
                <a:solidFill>
                  <a:srgbClr val="000000"/>
                </a:solidFill>
                <a:effectLst/>
                <a:uLnTx/>
                <a:uFillTx/>
              </a:rPr>
              <a:t>Bekir Sami, </a:t>
            </a:r>
            <a:br>
              <a:rPr kumimoji="0" lang="tr-TR" altLang="tr-TR" sz="2000" i="0" u="none" strike="noStrike" kern="0" cap="none" spc="0" normalizeH="0" baseline="0" noProof="0" dirty="0" smtClean="0">
                <a:ln>
                  <a:noFill/>
                </a:ln>
                <a:solidFill>
                  <a:srgbClr val="000000"/>
                </a:solidFill>
                <a:effectLst/>
                <a:uLnTx/>
                <a:uFillTx/>
              </a:rPr>
            </a:br>
            <a:r>
              <a:rPr kumimoji="0" lang="tr-TR" altLang="tr-TR" sz="2000" i="0" u="none" strike="noStrike" kern="0" cap="none" spc="0" normalizeH="0" baseline="0" noProof="0" dirty="0" smtClean="0">
                <a:ln>
                  <a:noFill/>
                </a:ln>
                <a:solidFill>
                  <a:srgbClr val="000000"/>
                </a:solidFill>
                <a:effectLst/>
                <a:uLnTx/>
                <a:uFillTx/>
              </a:rPr>
              <a:t>Kadı </a:t>
            </a:r>
            <a:r>
              <a:rPr kumimoji="0" lang="tr-TR" altLang="tr-TR" sz="2000" i="0" u="none" strike="noStrike" kern="0" cap="none" spc="0" normalizeH="0" baseline="0" noProof="0" dirty="0">
                <a:ln>
                  <a:noFill/>
                </a:ln>
                <a:solidFill>
                  <a:srgbClr val="000000"/>
                </a:solidFill>
                <a:effectLst/>
                <a:uLnTx/>
                <a:uFillTx/>
              </a:rPr>
              <a:t>Hasbi Efendi, Mustafa Kemal, Şeyh Hacı Fevzi Efendi, H. Rauf Orbay, Ömer Mümtaz, (arka sıra) Hami </a:t>
            </a:r>
            <a:r>
              <a:rPr kumimoji="0" lang="tr-TR" altLang="tr-TR" sz="2000" i="0" u="none" strike="noStrike" kern="0" cap="none" spc="0" normalizeH="0" baseline="0" noProof="0" dirty="0" err="1">
                <a:ln>
                  <a:noFill/>
                </a:ln>
                <a:solidFill>
                  <a:srgbClr val="000000"/>
                </a:solidFill>
                <a:effectLst/>
                <a:uLnTx/>
                <a:uFillTx/>
              </a:rPr>
              <a:t>Danişmend</a:t>
            </a:r>
            <a:r>
              <a:rPr kumimoji="0" lang="tr-TR" altLang="tr-TR" sz="2000" i="0" u="none" strike="noStrike" kern="0" cap="none" spc="0" normalizeH="0" baseline="0" noProof="0" dirty="0">
                <a:ln>
                  <a:noFill/>
                </a:ln>
                <a:solidFill>
                  <a:srgbClr val="000000"/>
                </a:solidFill>
                <a:effectLst/>
                <a:uLnTx/>
                <a:uFillTx/>
              </a:rPr>
              <a:t>, Recep Zühtü, Hüsrev Gerede, Ruşen Eşref </a:t>
            </a:r>
            <a:r>
              <a:rPr kumimoji="0" lang="tr-TR" altLang="tr-TR" sz="2000" i="0" u="none" strike="noStrike" kern="0" cap="none" spc="0" normalizeH="0" baseline="0" noProof="0" dirty="0" err="1">
                <a:ln>
                  <a:noFill/>
                </a:ln>
                <a:solidFill>
                  <a:srgbClr val="000000"/>
                </a:solidFill>
                <a:effectLst/>
                <a:uLnTx/>
                <a:uFillTx/>
              </a:rPr>
              <a:t>Ünaydın</a:t>
            </a:r>
            <a:r>
              <a:rPr kumimoji="0" lang="tr-TR" altLang="tr-TR" sz="2000" i="0" u="none" strike="noStrike" kern="0" cap="none" spc="0" normalizeH="0" baseline="0" noProof="0" dirty="0">
                <a:ln>
                  <a:noFill/>
                </a:ln>
                <a:solidFill>
                  <a:srgbClr val="000000"/>
                </a:solidFill>
                <a:effectLst/>
                <a:uLnTx/>
                <a:uFillTx/>
              </a:rPr>
              <a:t>, Nizamettin, </a:t>
            </a:r>
            <a:r>
              <a:rPr kumimoji="0" lang="tr-TR" altLang="tr-TR" sz="2000" i="0" u="none" strike="noStrike" kern="0" cap="none" spc="0" normalizeH="0" baseline="0" noProof="0" dirty="0" smtClean="0">
                <a:ln>
                  <a:noFill/>
                </a:ln>
                <a:solidFill>
                  <a:srgbClr val="000000"/>
                </a:solidFill>
                <a:effectLst/>
                <a:uLnTx/>
                <a:uFillTx/>
              </a:rPr>
              <a:t>Mazlum</a:t>
            </a:r>
            <a:r>
              <a:rPr kumimoji="0" lang="tr-TR" altLang="tr-TR" sz="2000" i="0" u="none" strike="noStrike" kern="0" cap="none" spc="0" normalizeH="0" baseline="0" noProof="0" dirty="0">
                <a:ln>
                  <a:noFill/>
                </a:ln>
                <a:solidFill>
                  <a:srgbClr val="000000"/>
                </a:solidFill>
                <a:effectLst/>
                <a:uLnTx/>
                <a:uFillTx/>
              </a:rPr>
              <a:t>, Küçük Ethem Beyler. (04.09.1919) </a:t>
            </a:r>
          </a:p>
        </p:txBody>
      </p:sp>
      <p:pic>
        <p:nvPicPr>
          <p:cNvPr id="162822" name="Picture 6" descr="c06060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3060" y="194556"/>
            <a:ext cx="8507412" cy="4746612"/>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a:xfrm>
            <a:off x="457200" y="6381328"/>
            <a:ext cx="2133600" cy="4762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a:xfrm>
            <a:off x="3124200" y="6381328"/>
            <a:ext cx="2895600" cy="4762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4" name="Slide Number Placeholder 3"/>
          <p:cNvSpPr>
            <a:spLocks noGrp="1"/>
          </p:cNvSpPr>
          <p:nvPr>
            <p:ph type="sldNum" sz="quarter" idx="12"/>
          </p:nvPr>
        </p:nvSpPr>
        <p:spPr>
          <a:xfrm>
            <a:off x="6553200" y="6381328"/>
            <a:ext cx="2133600" cy="4762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2E36EBE-D78E-4320-928B-00B052EDF6E3}"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2238010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6988"/>
            <a:ext cx="8964613" cy="1143001"/>
          </a:xfrm>
        </p:spPr>
        <p:txBody>
          <a:bodyPr/>
          <a:lstStyle/>
          <a:p>
            <a:r>
              <a:rPr lang="tr-TR" altLang="tr-TR" sz="3900" b="1">
                <a:solidFill>
                  <a:srgbClr val="006600"/>
                </a:solidFill>
                <a:latin typeface="Albertus Extra Bold" pitchFamily="34" charset="0"/>
              </a:rPr>
              <a:t>SİVAS KONGRESİ KARARLARI (1)</a:t>
            </a:r>
          </a:p>
        </p:txBody>
      </p:sp>
      <p:sp>
        <p:nvSpPr>
          <p:cNvPr id="51203" name="Rectangle 3"/>
          <p:cNvSpPr>
            <a:spLocks noGrp="1" noChangeArrowheads="1"/>
          </p:cNvSpPr>
          <p:nvPr>
            <p:ph type="body" idx="1"/>
          </p:nvPr>
        </p:nvSpPr>
        <p:spPr>
          <a:xfrm>
            <a:off x="206375" y="1054100"/>
            <a:ext cx="8686800" cy="5688013"/>
          </a:xfrm>
          <a:noFill/>
          <a:ln w="76200">
            <a:solidFill>
              <a:srgbClr val="663300"/>
            </a:solidFill>
            <a:miter lim="800000"/>
            <a:headEnd/>
            <a:tailEnd/>
          </a:ln>
        </p:spPr>
        <p:txBody>
          <a:bodyPr/>
          <a:lstStyle/>
          <a:p>
            <a:pPr marL="0" indent="0" algn="ctr">
              <a:buFontTx/>
              <a:buNone/>
            </a:pPr>
            <a:endParaRPr lang="tr-TR" altLang="tr-TR" sz="800" dirty="0"/>
          </a:p>
          <a:p>
            <a:pPr marL="0" indent="0" algn="ctr">
              <a:lnSpc>
                <a:spcPct val="120000"/>
              </a:lnSpc>
              <a:buFontTx/>
              <a:buNone/>
            </a:pPr>
            <a:r>
              <a:rPr lang="tr-TR" altLang="tr-TR" sz="2800" dirty="0">
                <a:latin typeface="Albertus" pitchFamily="34" charset="0"/>
              </a:rPr>
              <a:t>Bugün ulusça bilinmekte olan iç ve dış tehlikelerin yarattığı “</a:t>
            </a:r>
            <a:r>
              <a:rPr lang="tr-TR" altLang="tr-TR" sz="2800" b="1" u="sng" dirty="0">
                <a:solidFill>
                  <a:srgbClr val="800000"/>
                </a:solidFill>
                <a:latin typeface="Albertus" pitchFamily="34" charset="0"/>
              </a:rPr>
              <a:t>u l u s a l   u y a n ı ş</a:t>
            </a:r>
            <a:r>
              <a:rPr lang="tr-TR" altLang="tr-TR" sz="2800" dirty="0">
                <a:latin typeface="Albertus" pitchFamily="34" charset="0"/>
              </a:rPr>
              <a:t>” t a n  doğan Kongremiz, aşağıdaki kararları almıştır :</a:t>
            </a:r>
            <a:br>
              <a:rPr lang="tr-TR" altLang="tr-TR" sz="2800" dirty="0">
                <a:latin typeface="Albertus" pitchFamily="34" charset="0"/>
              </a:rPr>
            </a:br>
            <a:endParaRPr lang="tr-TR" altLang="tr-TR" sz="1200" dirty="0">
              <a:latin typeface="Albertus" pitchFamily="34" charset="0"/>
            </a:endParaRPr>
          </a:p>
          <a:p>
            <a:pPr marL="0" indent="0">
              <a:lnSpc>
                <a:spcPct val="115000"/>
              </a:lnSpc>
              <a:buFontTx/>
              <a:buNone/>
            </a:pPr>
            <a:r>
              <a:rPr lang="tr-TR" altLang="tr-TR" sz="2900" dirty="0"/>
              <a:t>1. Osmanlı İmparatorluğu ile </a:t>
            </a:r>
            <a:r>
              <a:rPr lang="tr-TR" altLang="tr-TR" sz="2900" b="1" dirty="0"/>
              <a:t>İtilaf Devletleri</a:t>
            </a:r>
            <a:r>
              <a:rPr lang="tr-TR" altLang="tr-TR" sz="2900" dirty="0"/>
              <a:t> </a:t>
            </a:r>
            <a:br>
              <a:rPr lang="tr-TR" altLang="tr-TR" sz="2900" dirty="0"/>
            </a:br>
            <a:r>
              <a:rPr lang="tr-TR" altLang="tr-TR" sz="2900" dirty="0"/>
              <a:t>    arasında  yapılan mütareke (</a:t>
            </a:r>
            <a:r>
              <a:rPr lang="tr-TR" altLang="tr-TR" sz="2900" b="1" dirty="0"/>
              <a:t>Mondros</a:t>
            </a:r>
            <a:r>
              <a:rPr lang="tr-TR" altLang="tr-TR" sz="2900" dirty="0"/>
              <a:t>) tarihinde </a:t>
            </a:r>
            <a:br>
              <a:rPr lang="tr-TR" altLang="tr-TR" sz="2900" dirty="0"/>
            </a:br>
            <a:r>
              <a:rPr lang="tr-TR" altLang="tr-TR" sz="2900" dirty="0"/>
              <a:t>    (30 Ekim 1918) sınırlarımız içinde kalan </a:t>
            </a:r>
            <a:br>
              <a:rPr lang="tr-TR" altLang="tr-TR" sz="2900" dirty="0"/>
            </a:br>
            <a:r>
              <a:rPr lang="tr-TR" altLang="tr-TR" sz="2900" dirty="0"/>
              <a:t>    Osmanlı ülkesinin bölgeleri, birbirinden ve </a:t>
            </a:r>
            <a:br>
              <a:rPr lang="tr-TR" altLang="tr-TR" sz="2900" dirty="0"/>
            </a:br>
            <a:r>
              <a:rPr lang="tr-TR" altLang="tr-TR" sz="2900" dirty="0"/>
              <a:t>    Osmanlı toplumundan ayrılması olanaklı </a:t>
            </a:r>
            <a:br>
              <a:rPr lang="tr-TR" altLang="tr-TR" sz="2900" dirty="0"/>
            </a:br>
            <a:r>
              <a:rPr lang="tr-TR" altLang="tr-TR" sz="2900" dirty="0"/>
              <a:t>    olmayan bölünmez bir bütün oluştururlar.</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3489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142875" y="6551612"/>
            <a:ext cx="2130425" cy="474663"/>
          </a:xfrm>
        </p:spPr>
        <p:txBody>
          <a:bodyPr/>
          <a:lstStyle/>
          <a:p>
            <a:pPr>
              <a:defRPr/>
            </a:pPr>
            <a:fld id="{E589F171-6B5C-4C3C-8200-08C6F0E0F209}" type="datetime1">
              <a:rPr lang="tr-TR" sz="1400">
                <a:solidFill>
                  <a:srgbClr val="EAEAEA"/>
                </a:solidFill>
                <a:latin typeface="+mn-lt"/>
              </a:rPr>
              <a:pPr>
                <a:defRPr/>
              </a:pPr>
              <a:t>26.12.2015</a:t>
            </a:fld>
            <a:endParaRPr lang="tr-TR" sz="1400" dirty="0">
              <a:solidFill>
                <a:srgbClr val="EAEAEA"/>
              </a:solidFill>
              <a:latin typeface="+mn-lt"/>
            </a:endParaRPr>
          </a:p>
        </p:txBody>
      </p:sp>
      <p:sp>
        <p:nvSpPr>
          <p:cNvPr id="5" name="Footer Placeholder 4"/>
          <p:cNvSpPr>
            <a:spLocks noGrp="1"/>
          </p:cNvSpPr>
          <p:nvPr>
            <p:ph type="ftr" sz="quarter" idx="11"/>
          </p:nvPr>
        </p:nvSpPr>
        <p:spPr>
          <a:xfrm>
            <a:off x="3124200" y="6551612"/>
            <a:ext cx="2895600" cy="474663"/>
          </a:xfrm>
        </p:spPr>
        <p:txBody>
          <a:bodyPr/>
          <a:lstStyle/>
          <a:p>
            <a:pPr>
              <a:defRPr/>
            </a:pPr>
            <a:r>
              <a:rPr lang="tr-TR" sz="1400" dirty="0">
                <a:solidFill>
                  <a:srgbClr val="EAEAEA"/>
                </a:solidFill>
                <a:latin typeface="+mn-lt"/>
              </a:rPr>
              <a:t>Prof.Dr. Ahmet SALTIK</a:t>
            </a:r>
          </a:p>
        </p:txBody>
      </p:sp>
      <p:sp>
        <p:nvSpPr>
          <p:cNvPr id="6" name="Slide Number Placeholder 5"/>
          <p:cNvSpPr>
            <a:spLocks noGrp="1"/>
          </p:cNvSpPr>
          <p:nvPr>
            <p:ph type="sldNum" sz="quarter" idx="12"/>
          </p:nvPr>
        </p:nvSpPr>
        <p:spPr>
          <a:xfrm>
            <a:off x="6870700" y="6597650"/>
            <a:ext cx="2130425" cy="474663"/>
          </a:xfrm>
        </p:spPr>
        <p:txBody>
          <a:bodyPr/>
          <a:lstStyle/>
          <a:p>
            <a:pPr>
              <a:defRPr/>
            </a:pPr>
            <a:fld id="{06041C76-410B-4A0D-90A0-53D1A3100820}" type="slidenum">
              <a:rPr lang="tr-TR">
                <a:solidFill>
                  <a:srgbClr val="EAEAEA"/>
                </a:solidFill>
              </a:rPr>
              <a:pPr>
                <a:defRPr/>
              </a:pPr>
              <a:t>3</a:t>
            </a:fld>
            <a:endParaRPr lang="tr-TR" dirty="0">
              <a:solidFill>
                <a:srgbClr val="EAEAEA"/>
              </a:solidFill>
            </a:endParaRPr>
          </a:p>
        </p:txBody>
      </p:sp>
      <p:sp>
        <p:nvSpPr>
          <p:cNvPr id="11266" name="Rectangle 2"/>
          <p:cNvSpPr>
            <a:spLocks noGrp="1" noChangeArrowheads="1"/>
          </p:cNvSpPr>
          <p:nvPr>
            <p:ph type="title"/>
          </p:nvPr>
        </p:nvSpPr>
        <p:spPr>
          <a:xfrm>
            <a:off x="107950" y="116632"/>
            <a:ext cx="8893175" cy="2592288"/>
          </a:xfrm>
          <a:ln w="38100">
            <a:solidFill>
              <a:srgbClr val="FFFFFF"/>
            </a:solidFill>
          </a:ln>
        </p:spPr>
        <p:txBody>
          <a:bodyPr/>
          <a:lstStyle/>
          <a:p>
            <a:pPr eaLnBrk="1" hangingPunct="1">
              <a:defRPr/>
            </a:pPr>
            <a:r>
              <a:rPr lang="tr-TR" sz="5200" b="1" dirty="0" err="1" smtClean="0">
                <a:solidFill>
                  <a:srgbClr val="FFFF00"/>
                </a:solidFill>
                <a:latin typeface="Verdana" pitchFamily="34" charset="0"/>
              </a:rPr>
              <a:t>ATATÜRK’ün</a:t>
            </a:r>
            <a:r>
              <a:rPr lang="tr-TR" sz="5200" b="1" dirty="0" smtClean="0">
                <a:solidFill>
                  <a:srgbClr val="FFFF00"/>
                </a:solidFill>
                <a:latin typeface="Verdana" pitchFamily="34" charset="0"/>
              </a:rPr>
              <a:t> </a:t>
            </a:r>
            <a:br>
              <a:rPr lang="tr-TR" sz="5200" b="1" dirty="0" smtClean="0">
                <a:solidFill>
                  <a:srgbClr val="FFFF00"/>
                </a:solidFill>
                <a:latin typeface="Verdana" pitchFamily="34" charset="0"/>
              </a:rPr>
            </a:br>
            <a:r>
              <a:rPr lang="tr-TR" sz="5200" b="1" dirty="0" smtClean="0">
                <a:solidFill>
                  <a:srgbClr val="FFFF00"/>
                </a:solidFill>
                <a:latin typeface="Verdana" pitchFamily="34" charset="0"/>
              </a:rPr>
              <a:t>Ankara’ya Gelişinin </a:t>
            </a:r>
            <a:br>
              <a:rPr lang="tr-TR" sz="5200" b="1" dirty="0" smtClean="0">
                <a:solidFill>
                  <a:srgbClr val="FFFF00"/>
                </a:solidFill>
                <a:latin typeface="Verdana" pitchFamily="34" charset="0"/>
              </a:rPr>
            </a:br>
            <a:r>
              <a:rPr lang="tr-TR" sz="5200" b="1" dirty="0" smtClean="0">
                <a:solidFill>
                  <a:srgbClr val="FFFF00"/>
                </a:solidFill>
                <a:latin typeface="Verdana" pitchFamily="34" charset="0"/>
              </a:rPr>
              <a:t>96. Yılı ve Anlamı</a:t>
            </a:r>
          </a:p>
        </p:txBody>
      </p:sp>
      <p:sp>
        <p:nvSpPr>
          <p:cNvPr id="11267" name="Rectangle 3"/>
          <p:cNvSpPr>
            <a:spLocks noGrp="1" noChangeArrowheads="1"/>
          </p:cNvSpPr>
          <p:nvPr>
            <p:ph type="body" idx="1"/>
          </p:nvPr>
        </p:nvSpPr>
        <p:spPr>
          <a:xfrm>
            <a:off x="611560" y="2924944"/>
            <a:ext cx="7848872" cy="1872208"/>
          </a:xfrm>
          <a:ln w="38100">
            <a:solidFill>
              <a:schemeClr val="accent1">
                <a:lumMod val="60000"/>
                <a:lumOff val="40000"/>
              </a:schemeClr>
            </a:solidFill>
          </a:ln>
        </p:spPr>
        <p:txBody>
          <a:bodyPr/>
          <a:lstStyle/>
          <a:p>
            <a:pPr marL="0" indent="0" algn="ctr" eaLnBrk="1" hangingPunct="1">
              <a:lnSpc>
                <a:spcPct val="80000"/>
              </a:lnSpc>
              <a:buFont typeface="Wingdings" pitchFamily="2" charset="2"/>
              <a:buNone/>
              <a:defRPr/>
            </a:pPr>
            <a:r>
              <a:rPr lang="tr-TR" sz="1400" b="1" dirty="0" smtClean="0">
                <a:solidFill>
                  <a:srgbClr val="66FF33"/>
                </a:solidFill>
              </a:rPr>
              <a:t/>
            </a:r>
            <a:br>
              <a:rPr lang="tr-TR" sz="1400" b="1" dirty="0" smtClean="0">
                <a:solidFill>
                  <a:srgbClr val="66FF33"/>
                </a:solidFill>
              </a:rPr>
            </a:br>
            <a:r>
              <a:rPr lang="tr-TR" sz="4400" b="1" dirty="0" smtClean="0">
                <a:solidFill>
                  <a:srgbClr val="66FF33"/>
                </a:solidFill>
              </a:rPr>
              <a:t>Prof. Dr. Ahmet SALTIK</a:t>
            </a:r>
            <a:r>
              <a:rPr lang="tr-TR" sz="2400" b="1" dirty="0" smtClean="0">
                <a:solidFill>
                  <a:srgbClr val="FFFF00"/>
                </a:solidFill>
              </a:rPr>
              <a:t/>
            </a:r>
            <a:br>
              <a:rPr lang="tr-TR" sz="2400" b="1" dirty="0" smtClean="0">
                <a:solidFill>
                  <a:srgbClr val="FFFF00"/>
                </a:solidFill>
              </a:rPr>
            </a:br>
            <a:r>
              <a:rPr lang="tr-TR" sz="1200" b="1" dirty="0" smtClean="0">
                <a:solidFill>
                  <a:srgbClr val="FFFF00"/>
                </a:solidFill>
              </a:rPr>
              <a:t/>
            </a:r>
            <a:br>
              <a:rPr lang="tr-TR" sz="1200" b="1" dirty="0" smtClean="0">
                <a:solidFill>
                  <a:srgbClr val="FFFF00"/>
                </a:solidFill>
              </a:rPr>
            </a:br>
            <a:r>
              <a:rPr lang="tr-TR" sz="2400" b="1" i="1" dirty="0" smtClean="0">
                <a:solidFill>
                  <a:srgbClr val="FFFF00"/>
                </a:solidFill>
                <a:effectLst/>
                <a:hlinkClick r:id="rId2"/>
              </a:rPr>
              <a:t>www.ahmetsaltik.net</a:t>
            </a:r>
            <a:r>
              <a:rPr lang="tr-TR" sz="2400" b="1" i="1" dirty="0" smtClean="0">
                <a:solidFill>
                  <a:srgbClr val="FFFF00"/>
                </a:solidFill>
                <a:effectLst/>
              </a:rPr>
              <a:t>     </a:t>
            </a:r>
            <a:r>
              <a:rPr lang="tr-TR" sz="2400" b="1" i="1" dirty="0" smtClean="0">
                <a:solidFill>
                  <a:srgbClr val="FFFF00"/>
                </a:solidFill>
                <a:effectLst/>
                <a:hlinkClick r:id="rId3"/>
              </a:rPr>
              <a:t>profsaltik@gmail.com</a:t>
            </a:r>
            <a:r>
              <a:rPr lang="tr-TR" sz="2400" b="1" i="1" dirty="0" smtClean="0">
                <a:solidFill>
                  <a:srgbClr val="FFFF00"/>
                </a:solidFill>
                <a:effectLst/>
              </a:rPr>
              <a:t> </a:t>
            </a:r>
            <a:br>
              <a:rPr lang="tr-TR" sz="2400" b="1" i="1" dirty="0" smtClean="0">
                <a:solidFill>
                  <a:srgbClr val="FFFF00"/>
                </a:solidFill>
                <a:effectLst/>
              </a:rPr>
            </a:br>
            <a:r>
              <a:rPr lang="tr-TR" sz="2400" b="1" i="1" dirty="0" smtClean="0">
                <a:solidFill>
                  <a:srgbClr val="FFFF00"/>
                </a:solidFill>
                <a:effectLst/>
              </a:rPr>
              <a:t> </a:t>
            </a:r>
            <a:br>
              <a:rPr lang="tr-TR" sz="2400" b="1" i="1" dirty="0" smtClean="0">
                <a:solidFill>
                  <a:srgbClr val="FFFF00"/>
                </a:solidFill>
                <a:effectLst/>
              </a:rPr>
            </a:br>
            <a:r>
              <a:rPr lang="tr-TR" sz="2400" b="1" i="1" dirty="0" smtClean="0">
                <a:solidFill>
                  <a:srgbClr val="FFFFFF"/>
                </a:solidFill>
                <a:effectLst/>
              </a:rPr>
              <a:t>Ankara </a:t>
            </a:r>
            <a:r>
              <a:rPr lang="tr-TR" sz="2400" b="1" i="1" dirty="0" err="1" smtClean="0">
                <a:solidFill>
                  <a:srgbClr val="FFFFFF"/>
                </a:solidFill>
                <a:effectLst/>
              </a:rPr>
              <a:t>Üniv</a:t>
            </a:r>
            <a:r>
              <a:rPr lang="tr-TR" sz="2400" b="1" i="1" dirty="0" smtClean="0">
                <a:solidFill>
                  <a:srgbClr val="FFFFFF"/>
                </a:solidFill>
                <a:effectLst/>
              </a:rPr>
              <a:t>. Tıp Fak. Halk Sağlığı </a:t>
            </a:r>
            <a:r>
              <a:rPr lang="tr-TR" sz="2400" b="1" i="1" dirty="0" err="1" smtClean="0">
                <a:solidFill>
                  <a:srgbClr val="FFFFFF"/>
                </a:solidFill>
                <a:effectLst/>
              </a:rPr>
              <a:t>Aanabilim</a:t>
            </a:r>
            <a:r>
              <a:rPr lang="tr-TR" sz="2400" b="1" i="1" dirty="0" smtClean="0">
                <a:solidFill>
                  <a:srgbClr val="FFFFFF"/>
                </a:solidFill>
                <a:effectLst/>
              </a:rPr>
              <a:t> Dalı</a:t>
            </a:r>
            <a:br>
              <a:rPr lang="tr-TR" sz="2400" b="1" i="1" dirty="0" smtClean="0">
                <a:solidFill>
                  <a:srgbClr val="FFFFFF"/>
                </a:solidFill>
                <a:effectLst/>
              </a:rPr>
            </a:br>
            <a:endParaRPr lang="tr-TR" sz="1400" b="1" dirty="0" smtClean="0">
              <a:effectLst/>
            </a:endParaRPr>
          </a:p>
        </p:txBody>
      </p:sp>
      <p:sp>
        <p:nvSpPr>
          <p:cNvPr id="7" name="Title 1"/>
          <p:cNvSpPr txBox="1">
            <a:spLocks/>
          </p:cNvSpPr>
          <p:nvPr/>
        </p:nvSpPr>
        <p:spPr bwMode="auto">
          <a:xfrm>
            <a:off x="251520" y="4941168"/>
            <a:ext cx="8640960" cy="1512168"/>
          </a:xfrm>
          <a:prstGeom prst="rect">
            <a:avLst/>
          </a:prstGeom>
          <a:solidFill>
            <a:srgbClr val="660066"/>
          </a:solidFill>
          <a:ln w="25400" cap="flat" cmpd="sng" algn="ctr">
            <a:solidFill>
              <a:schemeClr val="accent1"/>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1" compatLnSpc="1">
            <a:prstTxWarp prst="textNoShape">
              <a:avLst/>
            </a:prstTxWarp>
            <a:normAutofit fontScale="975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tr-TR" sz="4400" b="1" kern="0" dirty="0" smtClean="0">
                <a:solidFill>
                  <a:srgbClr val="FFFF00"/>
                </a:solidFill>
                <a:effectLst>
                  <a:outerShdw blurRad="38100" dist="38100" dir="2700000" algn="tl">
                    <a:srgbClr val="000000"/>
                  </a:outerShdw>
                </a:effectLst>
              </a:rPr>
              <a:t>Çankaya Özgün Sistem Koleji</a:t>
            </a:r>
            <a:br>
              <a:rPr lang="tr-TR" sz="4400" b="1" kern="0" dirty="0" smtClean="0">
                <a:solidFill>
                  <a:srgbClr val="FFFF00"/>
                </a:solidFill>
                <a:effectLst>
                  <a:outerShdw blurRad="38100" dist="38100" dir="2700000" algn="tl">
                    <a:srgbClr val="000000"/>
                  </a:outerShdw>
                </a:effectLst>
              </a:rPr>
            </a:br>
            <a:r>
              <a:rPr lang="tr-TR" sz="4400" b="1" kern="0" dirty="0" err="1" smtClean="0">
                <a:solidFill>
                  <a:srgbClr val="FFFF00"/>
                </a:solidFill>
                <a:effectLst>
                  <a:outerShdw blurRad="38100" dist="38100" dir="2700000" algn="tl">
                    <a:srgbClr val="000000"/>
                  </a:outerShdw>
                </a:effectLst>
              </a:rPr>
              <a:t>İncek</a:t>
            </a:r>
            <a:r>
              <a:rPr lang="tr-TR" sz="4400" b="1" kern="0" dirty="0" smtClean="0">
                <a:solidFill>
                  <a:srgbClr val="FFFF00"/>
                </a:solidFill>
                <a:effectLst>
                  <a:outerShdw blurRad="38100" dist="38100" dir="2700000" algn="tl">
                    <a:srgbClr val="000000"/>
                  </a:outerShdw>
                </a:effectLst>
              </a:rPr>
              <a:t>, ANKARA, 25 Aralık 2015</a:t>
            </a:r>
            <a:endParaRPr kumimoji="0" lang="tr-TR" sz="4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26988"/>
            <a:ext cx="8964613" cy="1143001"/>
          </a:xfrm>
        </p:spPr>
        <p:txBody>
          <a:bodyPr/>
          <a:lstStyle/>
          <a:p>
            <a:r>
              <a:rPr lang="tr-TR" altLang="tr-TR" sz="3900" b="1">
                <a:solidFill>
                  <a:srgbClr val="006600"/>
                </a:solidFill>
                <a:latin typeface="Albertus Extra Bold" pitchFamily="34" charset="0"/>
              </a:rPr>
              <a:t>SİVAS KONGRESİ KARARLARI (2)</a:t>
            </a:r>
          </a:p>
        </p:txBody>
      </p:sp>
      <p:sp>
        <p:nvSpPr>
          <p:cNvPr id="52227" name="Rectangle 3"/>
          <p:cNvSpPr>
            <a:spLocks noGrp="1" noChangeArrowheads="1"/>
          </p:cNvSpPr>
          <p:nvPr>
            <p:ph type="body" idx="1"/>
          </p:nvPr>
        </p:nvSpPr>
        <p:spPr>
          <a:xfrm>
            <a:off x="206375" y="1054100"/>
            <a:ext cx="8686800" cy="5688013"/>
          </a:xfrm>
          <a:noFill/>
          <a:ln w="76200">
            <a:solidFill>
              <a:srgbClr val="663300"/>
            </a:solidFill>
            <a:miter lim="800000"/>
            <a:headEnd/>
            <a:tailEnd/>
          </a:ln>
        </p:spPr>
        <p:txBody>
          <a:bodyPr/>
          <a:lstStyle/>
          <a:p>
            <a:pPr marL="0" indent="0" algn="ctr">
              <a:buFontTx/>
              <a:buNone/>
            </a:pPr>
            <a:endParaRPr lang="tr-TR" altLang="tr-TR" sz="800">
              <a:latin typeface="Albertus" pitchFamily="34" charset="0"/>
            </a:endParaRPr>
          </a:p>
          <a:p>
            <a:pPr marL="0" indent="0">
              <a:buFontTx/>
              <a:buNone/>
            </a:pPr>
            <a:r>
              <a:rPr lang="tr-TR" altLang="tr-TR"/>
              <a:t>2. Toplumun bütünlüğü ve ulusal </a:t>
            </a:r>
            <a:br>
              <a:rPr lang="tr-TR" altLang="tr-TR"/>
            </a:br>
            <a:r>
              <a:rPr lang="tr-TR" altLang="tr-TR"/>
              <a:t>    bağımsızlığımızın sağlanması için </a:t>
            </a:r>
            <a:br>
              <a:rPr lang="tr-TR" altLang="tr-TR"/>
            </a:br>
            <a:r>
              <a:rPr lang="tr-TR" altLang="tr-TR" b="1">
                <a:solidFill>
                  <a:srgbClr val="800000"/>
                </a:solidFill>
                <a:latin typeface="Albertus Extra Bold" pitchFamily="34" charset="0"/>
              </a:rPr>
              <a:t>   </a:t>
            </a:r>
            <a:r>
              <a:rPr lang="tr-TR" altLang="tr-TR" b="1" u="sng">
                <a:solidFill>
                  <a:srgbClr val="800000"/>
                </a:solidFill>
                <a:latin typeface="Albertus Extra Bold" pitchFamily="34" charset="0"/>
              </a:rPr>
              <a:t>ULUSAL GÜCÜ ETKEN ve  </a:t>
            </a:r>
            <a:br>
              <a:rPr lang="tr-TR" altLang="tr-TR" b="1" u="sng">
                <a:solidFill>
                  <a:srgbClr val="800000"/>
                </a:solidFill>
                <a:latin typeface="Albertus Extra Bold" pitchFamily="34" charset="0"/>
              </a:rPr>
            </a:br>
            <a:r>
              <a:rPr lang="tr-TR" altLang="tr-TR" b="1">
                <a:solidFill>
                  <a:srgbClr val="800000"/>
                </a:solidFill>
                <a:latin typeface="Albertus Extra Bold" pitchFamily="34" charset="0"/>
              </a:rPr>
              <a:t>   </a:t>
            </a:r>
            <a:r>
              <a:rPr lang="tr-TR" altLang="tr-TR" b="1" u="sng">
                <a:solidFill>
                  <a:srgbClr val="800000"/>
                </a:solidFill>
                <a:latin typeface="Albertus Extra Bold" pitchFamily="34" charset="0"/>
              </a:rPr>
              <a:t>ULUSAL İSTENCİ EGEMEN KILMAK</a:t>
            </a:r>
            <a:r>
              <a:rPr lang="tr-TR" altLang="tr-TR" b="1">
                <a:solidFill>
                  <a:srgbClr val="800000"/>
                </a:solidFill>
                <a:latin typeface="Albertus Extra Bold" pitchFamily="34" charset="0"/>
              </a:rPr>
              <a:t> </a:t>
            </a:r>
            <a:br>
              <a:rPr lang="tr-TR" altLang="tr-TR" b="1">
                <a:solidFill>
                  <a:srgbClr val="800000"/>
                </a:solidFill>
                <a:latin typeface="Albertus Extra Bold" pitchFamily="34" charset="0"/>
              </a:rPr>
            </a:br>
            <a:r>
              <a:rPr lang="tr-TR" altLang="tr-TR"/>
              <a:t>    kesin ve temel ilkedir.</a:t>
            </a:r>
          </a:p>
          <a:p>
            <a:pPr marL="0" indent="0">
              <a:buFontTx/>
              <a:buNone/>
            </a:pPr>
            <a:r>
              <a:rPr lang="tr-TR" altLang="tr-TR"/>
              <a:t>3. Ülkenin herhangi bir bölümüne </a:t>
            </a:r>
            <a:br>
              <a:rPr lang="tr-TR" altLang="tr-TR"/>
            </a:br>
            <a:r>
              <a:rPr lang="tr-TR" altLang="tr-TR"/>
              <a:t>    (</a:t>
            </a:r>
            <a:r>
              <a:rPr lang="tr-TR" altLang="tr-TR" sz="3600" b="1">
                <a:solidFill>
                  <a:srgbClr val="800000"/>
                </a:solidFill>
                <a:latin typeface="Albertus Extra Bold" pitchFamily="34" charset="0"/>
              </a:rPr>
              <a:t>Ulusal Ant sınırları</a:t>
            </a:r>
            <a:r>
              <a:rPr lang="tr-TR" altLang="tr-TR"/>
              <a:t> içinde) yönelecek </a:t>
            </a:r>
            <a:br>
              <a:rPr lang="tr-TR" altLang="tr-TR"/>
            </a:br>
            <a:r>
              <a:rPr lang="tr-TR" altLang="tr-TR"/>
              <a:t>    müdahale ve işgale, hep birlikte </a:t>
            </a:r>
            <a:br>
              <a:rPr lang="tr-TR" altLang="tr-TR"/>
            </a:br>
            <a:r>
              <a:rPr lang="tr-TR" altLang="tr-TR"/>
              <a:t>    savunma ve direnme ilkesi </a:t>
            </a:r>
            <a:br>
              <a:rPr lang="tr-TR" altLang="tr-TR"/>
            </a:br>
            <a:r>
              <a:rPr lang="tr-TR" altLang="tr-TR"/>
              <a:t>    meşru kabul edilmiştir. </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68883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6988"/>
            <a:ext cx="8964613" cy="1143001"/>
          </a:xfrm>
        </p:spPr>
        <p:txBody>
          <a:bodyPr/>
          <a:lstStyle/>
          <a:p>
            <a:r>
              <a:rPr lang="tr-TR" altLang="tr-TR" sz="3900" b="1">
                <a:solidFill>
                  <a:srgbClr val="006600"/>
                </a:solidFill>
                <a:latin typeface="Albertus Extra Bold" pitchFamily="34" charset="0"/>
              </a:rPr>
              <a:t>SİVAS KONGRESİ KARARLARI (3)</a:t>
            </a:r>
          </a:p>
        </p:txBody>
      </p:sp>
      <p:sp>
        <p:nvSpPr>
          <p:cNvPr id="53251" name="Rectangle 3"/>
          <p:cNvSpPr>
            <a:spLocks noGrp="1" noChangeArrowheads="1"/>
          </p:cNvSpPr>
          <p:nvPr>
            <p:ph type="body" idx="1"/>
          </p:nvPr>
        </p:nvSpPr>
        <p:spPr>
          <a:xfrm>
            <a:off x="206375" y="980728"/>
            <a:ext cx="8686800" cy="5688013"/>
          </a:xfrm>
          <a:noFill/>
          <a:ln w="76200">
            <a:solidFill>
              <a:srgbClr val="663300"/>
            </a:solidFill>
            <a:miter lim="800000"/>
            <a:headEnd/>
            <a:tailEnd/>
          </a:ln>
        </p:spPr>
        <p:txBody>
          <a:bodyPr/>
          <a:lstStyle/>
          <a:p>
            <a:pPr marL="0" indent="0" algn="ctr">
              <a:buFontTx/>
              <a:buNone/>
            </a:pPr>
            <a:endParaRPr lang="tr-TR" altLang="tr-TR" sz="500" dirty="0">
              <a:latin typeface="Albertus" pitchFamily="34" charset="0"/>
            </a:endParaRPr>
          </a:p>
          <a:p>
            <a:pPr marL="0" indent="0">
              <a:lnSpc>
                <a:spcPct val="110000"/>
              </a:lnSpc>
              <a:buFontTx/>
              <a:buNone/>
            </a:pPr>
            <a:r>
              <a:rPr lang="tr-TR" altLang="tr-TR" sz="2800" dirty="0"/>
              <a:t>4. Osmanlı hükümeti, bir dış baskıyla ülkemizin    </a:t>
            </a:r>
            <a:br>
              <a:rPr lang="tr-TR" altLang="tr-TR" sz="2800" dirty="0"/>
            </a:br>
            <a:r>
              <a:rPr lang="tr-TR" altLang="tr-TR" sz="2800" dirty="0"/>
              <a:t>    herhangi  bir kesimini terk ve ihmal etmek </a:t>
            </a:r>
            <a:br>
              <a:rPr lang="tr-TR" altLang="tr-TR" sz="2800" dirty="0"/>
            </a:br>
            <a:r>
              <a:rPr lang="tr-TR" altLang="tr-TR" sz="2800" dirty="0"/>
              <a:t>    zorunda kalırsa, </a:t>
            </a:r>
            <a:r>
              <a:rPr lang="tr-TR" altLang="tr-TR" sz="2800" i="1" u="sng" dirty="0">
                <a:solidFill>
                  <a:srgbClr val="800000"/>
                </a:solidFill>
              </a:rPr>
              <a:t>ülke ve ulusun dokunulmazlığı</a:t>
            </a:r>
            <a:r>
              <a:rPr lang="tr-TR" altLang="tr-TR" sz="2800" dirty="0"/>
              <a:t>nı </a:t>
            </a:r>
            <a:br>
              <a:rPr lang="tr-TR" altLang="tr-TR" sz="2800" dirty="0"/>
            </a:br>
            <a:r>
              <a:rPr lang="tr-TR" altLang="tr-TR" sz="2800" dirty="0"/>
              <a:t>    ve bütünlüğünü güvenceleyen her türlü önlem </a:t>
            </a:r>
            <a:br>
              <a:rPr lang="tr-TR" altLang="tr-TR" sz="2800" dirty="0"/>
            </a:br>
            <a:r>
              <a:rPr lang="tr-TR" altLang="tr-TR" sz="2800" dirty="0"/>
              <a:t>    ve karar alınmıştır. </a:t>
            </a:r>
            <a:r>
              <a:rPr lang="tr-TR" altLang="tr-TR" sz="2800" dirty="0" smtClean="0"/>
              <a:t/>
            </a:r>
            <a:br>
              <a:rPr lang="tr-TR" altLang="tr-TR" sz="2800" dirty="0" smtClean="0"/>
            </a:br>
            <a:r>
              <a:rPr lang="tr-TR" altLang="tr-TR" sz="2800" dirty="0" smtClean="0"/>
              <a:t>5</a:t>
            </a:r>
            <a:r>
              <a:rPr lang="tr-TR" altLang="tr-TR" sz="2800" dirty="0"/>
              <a:t>. Ülke bütünlüğümüzün bölünmesi düşüncesinden </a:t>
            </a:r>
            <a:br>
              <a:rPr lang="tr-TR" altLang="tr-TR" sz="2800" dirty="0"/>
            </a:br>
            <a:r>
              <a:rPr lang="tr-TR" altLang="tr-TR" sz="2800" dirty="0"/>
              <a:t>    tümüyle vazgeçilerek bu topraklar üzerinde </a:t>
            </a:r>
            <a:br>
              <a:rPr lang="tr-TR" altLang="tr-TR" sz="2800" dirty="0"/>
            </a:br>
            <a:r>
              <a:rPr lang="tr-TR" altLang="tr-TR" sz="2800" dirty="0"/>
              <a:t>    tarihsel, ırksal, dinsel ve coğrafyasal haklarımıza </a:t>
            </a:r>
            <a:br>
              <a:rPr lang="tr-TR" altLang="tr-TR" sz="2800" dirty="0"/>
            </a:br>
            <a:r>
              <a:rPr lang="tr-TR" altLang="tr-TR" sz="2800" dirty="0"/>
              <a:t>    saygı gösterilmesini ve bunlara aykırı girişimlerin </a:t>
            </a:r>
            <a:br>
              <a:rPr lang="tr-TR" altLang="tr-TR" sz="2800" dirty="0"/>
            </a:br>
            <a:r>
              <a:rPr lang="tr-TR" altLang="tr-TR" sz="2800" dirty="0"/>
              <a:t>    geçersiz kılınmasını, böylece </a:t>
            </a:r>
            <a:r>
              <a:rPr lang="tr-TR" altLang="tr-TR" sz="2800" b="1" dirty="0">
                <a:solidFill>
                  <a:srgbClr val="800000"/>
                </a:solidFill>
                <a:latin typeface="Albertus Extra Bold" pitchFamily="34" charset="0"/>
              </a:rPr>
              <a:t>hak ve adalete </a:t>
            </a:r>
            <a:br>
              <a:rPr lang="tr-TR" altLang="tr-TR" sz="2800" b="1" dirty="0">
                <a:solidFill>
                  <a:srgbClr val="800000"/>
                </a:solidFill>
                <a:latin typeface="Albertus Extra Bold" pitchFamily="34" charset="0"/>
              </a:rPr>
            </a:br>
            <a:r>
              <a:rPr lang="tr-TR" altLang="tr-TR" sz="2800" b="1" dirty="0">
                <a:solidFill>
                  <a:srgbClr val="800000"/>
                </a:solidFill>
                <a:latin typeface="Albertus Extra Bold" pitchFamily="34" charset="0"/>
              </a:rPr>
              <a:t>   </a:t>
            </a:r>
            <a:r>
              <a:rPr lang="tr-TR" altLang="tr-TR" sz="2800" b="1" dirty="0" smtClean="0">
                <a:solidFill>
                  <a:srgbClr val="800000"/>
                </a:solidFill>
                <a:latin typeface="Albertus Extra Bold" pitchFamily="34" charset="0"/>
              </a:rPr>
              <a:t> dayanan </a:t>
            </a:r>
            <a:r>
              <a:rPr lang="tr-TR" altLang="tr-TR" sz="2800" b="1" dirty="0">
                <a:solidFill>
                  <a:srgbClr val="800000"/>
                </a:solidFill>
                <a:latin typeface="Albertus Extra Bold" pitchFamily="34" charset="0"/>
              </a:rPr>
              <a:t>bir karar</a:t>
            </a:r>
            <a:r>
              <a:rPr lang="tr-TR" altLang="tr-TR" sz="2800" dirty="0"/>
              <a:t> alınmasını bekleriz. </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22271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26988"/>
            <a:ext cx="8964613" cy="1143001"/>
          </a:xfrm>
        </p:spPr>
        <p:txBody>
          <a:bodyPr/>
          <a:lstStyle/>
          <a:p>
            <a:r>
              <a:rPr lang="tr-TR" altLang="tr-TR" sz="3900" b="1">
                <a:solidFill>
                  <a:srgbClr val="006600"/>
                </a:solidFill>
                <a:latin typeface="Albertus Extra Bold" pitchFamily="34" charset="0"/>
              </a:rPr>
              <a:t>SİVAS KONGRESİ KARARLARI (4)</a:t>
            </a:r>
          </a:p>
        </p:txBody>
      </p:sp>
      <p:sp>
        <p:nvSpPr>
          <p:cNvPr id="54275" name="Rectangle 3"/>
          <p:cNvSpPr>
            <a:spLocks noGrp="1" noChangeArrowheads="1"/>
          </p:cNvSpPr>
          <p:nvPr>
            <p:ph type="body" idx="1"/>
          </p:nvPr>
        </p:nvSpPr>
        <p:spPr>
          <a:xfrm>
            <a:off x="206375" y="980728"/>
            <a:ext cx="8686800" cy="5688013"/>
          </a:xfrm>
          <a:noFill/>
          <a:ln w="76200">
            <a:solidFill>
              <a:srgbClr val="663300"/>
            </a:solidFill>
            <a:miter lim="800000"/>
            <a:headEnd/>
            <a:tailEnd/>
          </a:ln>
        </p:spPr>
        <p:txBody>
          <a:bodyPr/>
          <a:lstStyle/>
          <a:p>
            <a:pPr marL="0" indent="0" algn="ctr">
              <a:lnSpc>
                <a:spcPct val="90000"/>
              </a:lnSpc>
              <a:buFontTx/>
              <a:buNone/>
            </a:pPr>
            <a:endParaRPr lang="tr-TR" altLang="tr-TR" sz="400">
              <a:latin typeface="Albertus" pitchFamily="34" charset="0"/>
            </a:endParaRPr>
          </a:p>
          <a:p>
            <a:pPr marL="0" indent="0">
              <a:lnSpc>
                <a:spcPct val="115000"/>
              </a:lnSpc>
              <a:buFontTx/>
              <a:buNone/>
            </a:pPr>
            <a:r>
              <a:rPr lang="tr-TR" altLang="tr-TR" sz="2400"/>
              <a:t>6. Ulusumuz, insancıl ve çağdaş amaçların yüceliğine </a:t>
            </a:r>
            <a:br>
              <a:rPr lang="tr-TR" altLang="tr-TR" sz="2400"/>
            </a:br>
            <a:r>
              <a:rPr lang="tr-TR" altLang="tr-TR" sz="2400"/>
              <a:t>    inanır; teknik, ekonomik ve endüstriyel durum ve </a:t>
            </a:r>
            <a:br>
              <a:rPr lang="tr-TR" altLang="tr-TR" sz="2400"/>
            </a:br>
            <a:r>
              <a:rPr lang="tr-TR" altLang="tr-TR" sz="2400"/>
              <a:t>    gereksinimimizi takdir eder. Bu nedenle, </a:t>
            </a:r>
            <a:br>
              <a:rPr lang="tr-TR" altLang="tr-TR" sz="2400"/>
            </a:br>
            <a:r>
              <a:rPr lang="tr-TR" altLang="tr-TR" sz="2400"/>
              <a:t>    </a:t>
            </a:r>
            <a:r>
              <a:rPr lang="tr-TR" altLang="tr-TR" sz="2800" b="1">
                <a:solidFill>
                  <a:srgbClr val="800000"/>
                </a:solidFill>
                <a:latin typeface="Albertus Extra Bold" pitchFamily="34" charset="0"/>
              </a:rPr>
              <a:t>devlet ve ulusumuzun iç ve dış bağımsızlığı </a:t>
            </a:r>
            <a:r>
              <a:rPr lang="tr-TR" altLang="tr-TR" sz="2400"/>
              <a:t/>
            </a:r>
            <a:br>
              <a:rPr lang="tr-TR" altLang="tr-TR" sz="2400"/>
            </a:br>
            <a:r>
              <a:rPr lang="tr-TR" altLang="tr-TR" sz="2400"/>
              <a:t>    ve </a:t>
            </a:r>
            <a:r>
              <a:rPr lang="tr-TR" altLang="tr-TR" sz="2400" b="1">
                <a:solidFill>
                  <a:srgbClr val="800000"/>
                </a:solidFill>
                <a:latin typeface="Albertus Extra Bold" pitchFamily="34" charset="0"/>
              </a:rPr>
              <a:t>yurdumuzun bütünlüğünü korumak koşuluyla</a:t>
            </a:r>
            <a:r>
              <a:rPr lang="tr-TR" altLang="tr-TR" sz="2400"/>
              <a:t>, </a:t>
            </a:r>
            <a:br>
              <a:rPr lang="tr-TR" altLang="tr-TR" sz="2400"/>
            </a:br>
            <a:r>
              <a:rPr lang="tr-TR" altLang="tr-TR" sz="2400"/>
              <a:t>    önceki maddede açıklanan sınırlar içinde, </a:t>
            </a:r>
            <a:br>
              <a:rPr lang="tr-TR" altLang="tr-TR" sz="2400"/>
            </a:br>
            <a:r>
              <a:rPr lang="tr-TR" altLang="tr-TR" sz="2400"/>
              <a:t>    </a:t>
            </a:r>
            <a:r>
              <a:rPr lang="tr-TR" altLang="tr-TR" sz="2400" b="1">
                <a:solidFill>
                  <a:srgbClr val="000066"/>
                </a:solidFill>
              </a:rPr>
              <a:t>ulusal ilkelerimize saygılı ve yayılma emeli beslemeyen</a:t>
            </a:r>
            <a:r>
              <a:rPr lang="tr-TR" altLang="tr-TR" sz="2400"/>
              <a:t> </a:t>
            </a:r>
            <a:br>
              <a:rPr lang="tr-TR" altLang="tr-TR" sz="2400"/>
            </a:br>
            <a:r>
              <a:rPr lang="tr-TR" altLang="tr-TR" sz="2400"/>
              <a:t>    herhangi bir devletin teknik, ekonomik ve endüstriyel </a:t>
            </a:r>
            <a:br>
              <a:rPr lang="tr-TR" altLang="tr-TR" sz="2400"/>
            </a:br>
            <a:r>
              <a:rPr lang="tr-TR" altLang="tr-TR" sz="2400"/>
              <a:t>    yardımını hoşnutlukla karşılarız. İnsancıl ve adil koşulları </a:t>
            </a:r>
            <a:br>
              <a:rPr lang="tr-TR" altLang="tr-TR" sz="2400"/>
            </a:br>
            <a:r>
              <a:rPr lang="tr-TR" altLang="tr-TR" sz="2400"/>
              <a:t>    taşıyan bir barışın kısa zamanda gerçekleşmesi, </a:t>
            </a:r>
            <a:br>
              <a:rPr lang="tr-TR" altLang="tr-TR" sz="2400"/>
            </a:br>
            <a:r>
              <a:rPr lang="tr-TR" altLang="tr-TR" sz="2400"/>
              <a:t>    dünya ve insanlığın dinginliği adına, </a:t>
            </a:r>
            <a:br>
              <a:rPr lang="tr-TR" altLang="tr-TR" sz="2400"/>
            </a:br>
            <a:r>
              <a:rPr lang="tr-TR" altLang="tr-TR" sz="2400"/>
              <a:t>    en başta gelen ulusal emelimizdir.</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75494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26988"/>
            <a:ext cx="8964613" cy="1143001"/>
          </a:xfrm>
        </p:spPr>
        <p:txBody>
          <a:bodyPr/>
          <a:lstStyle/>
          <a:p>
            <a:r>
              <a:rPr lang="tr-TR" altLang="tr-TR" sz="3900" b="1">
                <a:solidFill>
                  <a:srgbClr val="006600"/>
                </a:solidFill>
                <a:latin typeface="Albertus Extra Bold" pitchFamily="34" charset="0"/>
              </a:rPr>
              <a:t>SİVAS KONGRESİ KARARLARI (5)</a:t>
            </a:r>
          </a:p>
        </p:txBody>
      </p:sp>
      <p:sp>
        <p:nvSpPr>
          <p:cNvPr id="55299" name="Rectangle 3"/>
          <p:cNvSpPr>
            <a:spLocks noGrp="1" noChangeArrowheads="1"/>
          </p:cNvSpPr>
          <p:nvPr>
            <p:ph type="body" idx="1"/>
          </p:nvPr>
        </p:nvSpPr>
        <p:spPr>
          <a:xfrm>
            <a:off x="206375" y="981347"/>
            <a:ext cx="8686800" cy="5688013"/>
          </a:xfrm>
          <a:noFill/>
          <a:ln w="76200">
            <a:solidFill>
              <a:srgbClr val="663300"/>
            </a:solidFill>
            <a:miter lim="800000"/>
            <a:headEnd/>
            <a:tailEnd/>
          </a:ln>
        </p:spPr>
        <p:txBody>
          <a:bodyPr/>
          <a:lstStyle/>
          <a:p>
            <a:pPr marL="0" indent="0" algn="ctr">
              <a:lnSpc>
                <a:spcPct val="80000"/>
              </a:lnSpc>
              <a:buFontTx/>
              <a:buNone/>
            </a:pPr>
            <a:endParaRPr lang="tr-TR" altLang="tr-TR" sz="400">
              <a:latin typeface="Albertus" pitchFamily="34" charset="0"/>
            </a:endParaRPr>
          </a:p>
          <a:p>
            <a:pPr marL="0" indent="0">
              <a:lnSpc>
                <a:spcPct val="120000"/>
              </a:lnSpc>
              <a:buFontTx/>
              <a:buNone/>
            </a:pPr>
            <a:r>
              <a:rPr lang="tr-TR" altLang="tr-TR" sz="2000"/>
              <a:t>7. </a:t>
            </a:r>
            <a:r>
              <a:rPr lang="tr-TR" altLang="tr-TR" sz="2200"/>
              <a:t>Ulusların kendi yazgılarını kendilerinin belirlediği </a:t>
            </a:r>
            <a:br>
              <a:rPr lang="tr-TR" altLang="tr-TR" sz="2200"/>
            </a:br>
            <a:r>
              <a:rPr lang="tr-TR" altLang="tr-TR" sz="2200"/>
              <a:t>    bu tarihsel çağda, merkezi hükümetimizin de </a:t>
            </a:r>
            <a:br>
              <a:rPr lang="tr-TR" altLang="tr-TR" sz="2200"/>
            </a:br>
            <a:r>
              <a:rPr lang="tr-TR" altLang="tr-TR" sz="2200"/>
              <a:t>    </a:t>
            </a:r>
            <a:r>
              <a:rPr lang="tr-TR" altLang="tr-TR" sz="2200" b="1" u="sng">
                <a:solidFill>
                  <a:srgbClr val="800000"/>
                </a:solidFill>
              </a:rPr>
              <a:t>ulusal istence bağlı</a:t>
            </a:r>
            <a:r>
              <a:rPr lang="tr-TR" altLang="tr-TR" sz="2200"/>
              <a:t> olması zorunludur. </a:t>
            </a:r>
            <a:br>
              <a:rPr lang="tr-TR" altLang="tr-TR" sz="2200"/>
            </a:br>
            <a:r>
              <a:rPr lang="tr-TR" altLang="tr-TR" sz="2200"/>
              <a:t>    Çünkü ulusal istence dayanmayan bir hükümetin tepeden inme </a:t>
            </a:r>
            <a:br>
              <a:rPr lang="tr-TR" altLang="tr-TR" sz="2200"/>
            </a:br>
            <a:r>
              <a:rPr lang="tr-TR" altLang="tr-TR" sz="2200"/>
              <a:t>    ve </a:t>
            </a:r>
            <a:r>
              <a:rPr lang="tr-TR" altLang="tr-TR" sz="2200" b="1">
                <a:solidFill>
                  <a:srgbClr val="660066"/>
                </a:solidFill>
              </a:rPr>
              <a:t>kişisel kararlarına ulusça uyulmayacağından</a:t>
            </a:r>
            <a:r>
              <a:rPr lang="tr-TR" altLang="tr-TR" sz="2200"/>
              <a:t> başka, </a:t>
            </a:r>
            <a:br>
              <a:rPr lang="tr-TR" altLang="tr-TR" sz="2200"/>
            </a:br>
            <a:r>
              <a:rPr lang="tr-TR" altLang="tr-TR" sz="2200"/>
              <a:t>    bu kararların dışta da geçerli olmadığı ve olamayacağı </a:t>
            </a:r>
            <a:br>
              <a:rPr lang="tr-TR" altLang="tr-TR" sz="2200"/>
            </a:br>
            <a:r>
              <a:rPr lang="tr-TR" altLang="tr-TR" sz="2200"/>
              <a:t>    şimdiye dek görülen eylemler ve sonuçlarıyla kanıtlanmıştır. </a:t>
            </a:r>
            <a:br>
              <a:rPr lang="tr-TR" altLang="tr-TR" sz="2200"/>
            </a:br>
            <a:r>
              <a:rPr lang="tr-TR" altLang="tr-TR" sz="2200"/>
              <a:t>    Bu nedenle ulus, içinde bulunduğu kaygı ve sıkıntılardan </a:t>
            </a:r>
            <a:br>
              <a:rPr lang="tr-TR" altLang="tr-TR" sz="2200"/>
            </a:br>
            <a:r>
              <a:rPr lang="tr-TR" altLang="tr-TR" sz="2200"/>
              <a:t>    kurtulmak çarelerine doğrudan başvurmak zorunda kalmadan, </a:t>
            </a:r>
            <a:br>
              <a:rPr lang="tr-TR" altLang="tr-TR" sz="2200"/>
            </a:br>
            <a:r>
              <a:rPr lang="tr-TR" altLang="tr-TR" sz="2200"/>
              <a:t>    merkezi hükümetimizin </a:t>
            </a:r>
            <a:r>
              <a:rPr lang="tr-TR" altLang="tr-TR" sz="2200" b="1">
                <a:solidFill>
                  <a:srgbClr val="000066"/>
                </a:solidFill>
              </a:rPr>
              <a:t>ulusal Meclisi hemen ve hiç zaman </a:t>
            </a:r>
            <a:br>
              <a:rPr lang="tr-TR" altLang="tr-TR" sz="2200" b="1">
                <a:solidFill>
                  <a:srgbClr val="000066"/>
                </a:solidFill>
              </a:rPr>
            </a:br>
            <a:r>
              <a:rPr lang="tr-TR" altLang="tr-TR" sz="2200" b="1">
                <a:solidFill>
                  <a:srgbClr val="000066"/>
                </a:solidFill>
              </a:rPr>
              <a:t>    yitirmeden toplaması</a:t>
            </a:r>
            <a:r>
              <a:rPr lang="tr-TR" altLang="tr-TR" sz="2200"/>
              <a:t>, böylece vatan ve ulusun yazgısı </a:t>
            </a:r>
            <a:br>
              <a:rPr lang="tr-TR" altLang="tr-TR" sz="2200"/>
            </a:br>
            <a:r>
              <a:rPr lang="tr-TR" altLang="tr-TR" sz="2200"/>
              <a:t>    hakkında alacağı bütün kararları </a:t>
            </a:r>
            <a:br>
              <a:rPr lang="tr-TR" altLang="tr-TR" sz="2200"/>
            </a:br>
            <a:r>
              <a:rPr lang="tr-TR" altLang="tr-TR" sz="2200"/>
              <a:t>    </a:t>
            </a:r>
            <a:r>
              <a:rPr lang="tr-TR" altLang="tr-TR" sz="2200" b="1">
                <a:solidFill>
                  <a:srgbClr val="006666"/>
                </a:solidFill>
                <a:latin typeface="Albertus Extra Bold" pitchFamily="34" charset="0"/>
              </a:rPr>
              <a:t>ulusal Meclisin denetimine sunması </a:t>
            </a:r>
            <a:r>
              <a:rPr lang="tr-TR" altLang="tr-TR" sz="2200"/>
              <a:t>zorunludur.</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99483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26988"/>
            <a:ext cx="8964613" cy="1143001"/>
          </a:xfrm>
        </p:spPr>
        <p:txBody>
          <a:bodyPr/>
          <a:lstStyle/>
          <a:p>
            <a:r>
              <a:rPr lang="tr-TR" altLang="tr-TR" sz="3900" b="1">
                <a:solidFill>
                  <a:srgbClr val="006600"/>
                </a:solidFill>
                <a:latin typeface="Albertus Extra Bold" pitchFamily="34" charset="0"/>
              </a:rPr>
              <a:t>SİVAS KONGRESİ KARARLARI (6)</a:t>
            </a:r>
          </a:p>
        </p:txBody>
      </p:sp>
      <p:sp>
        <p:nvSpPr>
          <p:cNvPr id="56323" name="Rectangle 3"/>
          <p:cNvSpPr>
            <a:spLocks noGrp="1" noChangeArrowheads="1"/>
          </p:cNvSpPr>
          <p:nvPr>
            <p:ph type="body" idx="1"/>
          </p:nvPr>
        </p:nvSpPr>
        <p:spPr>
          <a:xfrm>
            <a:off x="206375" y="980728"/>
            <a:ext cx="8686800" cy="5688013"/>
          </a:xfrm>
          <a:noFill/>
          <a:ln w="76200">
            <a:solidFill>
              <a:srgbClr val="663300"/>
            </a:solidFill>
            <a:miter lim="800000"/>
            <a:headEnd/>
            <a:tailEnd/>
          </a:ln>
        </p:spPr>
        <p:txBody>
          <a:bodyPr/>
          <a:lstStyle/>
          <a:p>
            <a:pPr marL="0" indent="0" algn="ctr">
              <a:lnSpc>
                <a:spcPct val="90000"/>
              </a:lnSpc>
              <a:buFontTx/>
              <a:buNone/>
            </a:pPr>
            <a:endParaRPr lang="tr-TR" altLang="tr-TR" sz="100" dirty="0">
              <a:latin typeface="Albertus" pitchFamily="34" charset="0"/>
            </a:endParaRPr>
          </a:p>
          <a:p>
            <a:pPr marL="0" indent="0">
              <a:lnSpc>
                <a:spcPct val="135000"/>
              </a:lnSpc>
              <a:buFontTx/>
              <a:buNone/>
            </a:pPr>
            <a:r>
              <a:rPr lang="tr-TR" altLang="tr-TR" sz="2400" dirty="0"/>
              <a:t>8. Vatan ve ulusumuzun karşılaştığı zulüm ve elemlerle </a:t>
            </a:r>
            <a:br>
              <a:rPr lang="tr-TR" altLang="tr-TR" sz="2400" dirty="0"/>
            </a:br>
            <a:r>
              <a:rPr lang="tr-TR" altLang="tr-TR" sz="2400" dirty="0"/>
              <a:t>    ve tümüyle aynı ülkü ve amaçlar, </a:t>
            </a:r>
            <a:r>
              <a:rPr lang="tr-TR" altLang="tr-TR" sz="2800" b="1" dirty="0">
                <a:solidFill>
                  <a:srgbClr val="000066"/>
                </a:solidFill>
                <a:latin typeface="Comic Sans MS" panose="030F0702030302020204" pitchFamily="66" charset="0"/>
              </a:rPr>
              <a:t>ulusal vicdandan </a:t>
            </a:r>
            <a:br>
              <a:rPr lang="tr-TR" altLang="tr-TR" sz="2800" b="1" dirty="0">
                <a:solidFill>
                  <a:srgbClr val="000066"/>
                </a:solidFill>
                <a:latin typeface="Comic Sans MS" panose="030F0702030302020204" pitchFamily="66" charset="0"/>
              </a:rPr>
            </a:br>
            <a:r>
              <a:rPr lang="tr-TR" altLang="tr-TR" sz="2800" b="1" dirty="0">
                <a:solidFill>
                  <a:srgbClr val="000066"/>
                </a:solidFill>
                <a:latin typeface="Comic Sans MS" panose="030F0702030302020204" pitchFamily="66" charset="0"/>
              </a:rPr>
              <a:t>  doğan</a:t>
            </a:r>
            <a:r>
              <a:rPr lang="tr-TR" altLang="tr-TR" sz="2400" b="1" dirty="0">
                <a:solidFill>
                  <a:srgbClr val="000066"/>
                </a:solidFill>
              </a:rPr>
              <a:t> </a:t>
            </a:r>
            <a:r>
              <a:rPr lang="tr-TR" altLang="tr-TR" sz="2400" dirty="0"/>
              <a:t>vatansever ve ulusal derneklerin </a:t>
            </a:r>
            <a:br>
              <a:rPr lang="tr-TR" altLang="tr-TR" sz="2400" dirty="0"/>
            </a:br>
            <a:r>
              <a:rPr lang="tr-TR" altLang="tr-TR" sz="2400" dirty="0"/>
              <a:t>    birleşmesinden oluşan genel kitleye bu kez </a:t>
            </a:r>
            <a:br>
              <a:rPr lang="tr-TR" altLang="tr-TR" sz="2400" dirty="0"/>
            </a:br>
            <a:r>
              <a:rPr lang="tr-TR" altLang="tr-TR" sz="2800" b="1" dirty="0">
                <a:solidFill>
                  <a:srgbClr val="800000"/>
                </a:solidFill>
                <a:latin typeface="Albertus Extra Bold" pitchFamily="34" charset="0"/>
              </a:rPr>
              <a:t>  “</a:t>
            </a:r>
            <a:r>
              <a:rPr lang="tr-TR" altLang="tr-TR" sz="2800" b="1" u="sng" dirty="0">
                <a:solidFill>
                  <a:srgbClr val="800000"/>
                </a:solidFill>
                <a:latin typeface="Albertus Extra Bold" pitchFamily="34" charset="0"/>
              </a:rPr>
              <a:t>ANADOLU ve RUMELİ </a:t>
            </a:r>
            <a:br>
              <a:rPr lang="tr-TR" altLang="tr-TR" sz="2800" b="1" u="sng" dirty="0">
                <a:solidFill>
                  <a:srgbClr val="800000"/>
                </a:solidFill>
                <a:latin typeface="Albertus Extra Bold" pitchFamily="34" charset="0"/>
              </a:rPr>
            </a:br>
            <a:r>
              <a:rPr lang="tr-TR" altLang="tr-TR" sz="2800" b="1" dirty="0">
                <a:solidFill>
                  <a:srgbClr val="800000"/>
                </a:solidFill>
                <a:latin typeface="Albertus Extra Bold" pitchFamily="34" charset="0"/>
              </a:rPr>
              <a:t>  </a:t>
            </a:r>
            <a:r>
              <a:rPr lang="tr-TR" altLang="tr-TR" sz="2800" b="1" u="sng" dirty="0">
                <a:solidFill>
                  <a:srgbClr val="800000"/>
                </a:solidFill>
                <a:latin typeface="Albertus Extra Bold" pitchFamily="34" charset="0"/>
              </a:rPr>
              <a:t>MÜDAFAA-İ HUKUK CEMİYETİ</a:t>
            </a:r>
            <a:r>
              <a:rPr lang="tr-TR" altLang="tr-TR" sz="2800" b="1" dirty="0">
                <a:solidFill>
                  <a:srgbClr val="800000"/>
                </a:solidFill>
                <a:latin typeface="Albertus Extra Bold" pitchFamily="34" charset="0"/>
              </a:rPr>
              <a:t>” </a:t>
            </a:r>
            <a:br>
              <a:rPr lang="tr-TR" altLang="tr-TR" sz="2800" b="1" dirty="0">
                <a:solidFill>
                  <a:srgbClr val="800000"/>
                </a:solidFill>
                <a:latin typeface="Albertus Extra Bold" pitchFamily="34" charset="0"/>
              </a:rPr>
            </a:br>
            <a:r>
              <a:rPr lang="tr-TR" altLang="tr-TR" sz="2400" dirty="0"/>
              <a:t>    adı verilmiştir. Bu Dernek, </a:t>
            </a:r>
            <a:r>
              <a:rPr lang="tr-TR" altLang="tr-TR" sz="2400" b="1" dirty="0">
                <a:solidFill>
                  <a:srgbClr val="006600"/>
                </a:solidFill>
              </a:rPr>
              <a:t>her türlü particilik </a:t>
            </a:r>
            <a:br>
              <a:rPr lang="tr-TR" altLang="tr-TR" sz="2400" b="1" dirty="0">
                <a:solidFill>
                  <a:srgbClr val="006600"/>
                </a:solidFill>
              </a:rPr>
            </a:br>
            <a:r>
              <a:rPr lang="tr-TR" altLang="tr-TR" sz="2400" b="1" dirty="0">
                <a:solidFill>
                  <a:srgbClr val="006600"/>
                </a:solidFill>
              </a:rPr>
              <a:t>    akımlarından ve kişisel ihtiraslardan tümüyle arınmış </a:t>
            </a:r>
            <a:r>
              <a:rPr lang="tr-TR" altLang="tr-TR" sz="2400" dirty="0">
                <a:solidFill>
                  <a:srgbClr val="006600"/>
                </a:solidFill>
              </a:rPr>
              <a:t/>
            </a:r>
            <a:br>
              <a:rPr lang="tr-TR" altLang="tr-TR" sz="2400" dirty="0">
                <a:solidFill>
                  <a:srgbClr val="006600"/>
                </a:solidFill>
              </a:rPr>
            </a:br>
            <a:r>
              <a:rPr lang="tr-TR" altLang="tr-TR" sz="2400" dirty="0"/>
              <a:t>    ve aklanmıştır. Tüm müslüman </a:t>
            </a:r>
            <a:r>
              <a:rPr lang="tr-TR" altLang="tr-TR" sz="2400" b="1" dirty="0">
                <a:solidFill>
                  <a:srgbClr val="663300"/>
                </a:solidFill>
                <a:latin typeface="Verdana" panose="020B0604030504040204" pitchFamily="34" charset="0"/>
              </a:rPr>
              <a:t>yurttaşlarımız </a:t>
            </a:r>
            <a:br>
              <a:rPr lang="tr-TR" altLang="tr-TR" sz="2400" b="1" dirty="0">
                <a:solidFill>
                  <a:srgbClr val="663300"/>
                </a:solidFill>
                <a:latin typeface="Verdana" panose="020B0604030504040204" pitchFamily="34" charset="0"/>
              </a:rPr>
            </a:br>
            <a:r>
              <a:rPr lang="tr-TR" altLang="tr-TR" sz="2400" b="1" dirty="0">
                <a:solidFill>
                  <a:srgbClr val="663300"/>
                </a:solidFill>
                <a:latin typeface="Verdana" panose="020B0604030504040204" pitchFamily="34" charset="0"/>
              </a:rPr>
              <a:t>   bu Derneğin doğal üyeleri</a:t>
            </a:r>
            <a:r>
              <a:rPr lang="tr-TR" altLang="tr-TR" sz="2400" dirty="0"/>
              <a:t>ndendirler.</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52755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26988"/>
            <a:ext cx="8964613" cy="1143001"/>
          </a:xfrm>
        </p:spPr>
        <p:txBody>
          <a:bodyPr/>
          <a:lstStyle/>
          <a:p>
            <a:r>
              <a:rPr lang="tr-TR" altLang="tr-TR" sz="3900" b="1">
                <a:solidFill>
                  <a:srgbClr val="006600"/>
                </a:solidFill>
                <a:latin typeface="Albertus Extra Bold" pitchFamily="34" charset="0"/>
              </a:rPr>
              <a:t>SİVAS KONGRESİ KARARLARI (7)</a:t>
            </a:r>
          </a:p>
        </p:txBody>
      </p:sp>
      <p:sp>
        <p:nvSpPr>
          <p:cNvPr id="57347" name="Rectangle 3"/>
          <p:cNvSpPr>
            <a:spLocks noGrp="1" noChangeArrowheads="1"/>
          </p:cNvSpPr>
          <p:nvPr>
            <p:ph type="body" idx="1"/>
          </p:nvPr>
        </p:nvSpPr>
        <p:spPr>
          <a:xfrm>
            <a:off x="250825" y="980728"/>
            <a:ext cx="8686800" cy="5688013"/>
          </a:xfrm>
          <a:noFill/>
          <a:ln w="76200">
            <a:solidFill>
              <a:srgbClr val="663300"/>
            </a:solidFill>
            <a:miter lim="800000"/>
            <a:headEnd/>
            <a:tailEnd/>
          </a:ln>
        </p:spPr>
        <p:txBody>
          <a:bodyPr/>
          <a:lstStyle/>
          <a:p>
            <a:pPr marL="0" indent="0" algn="ctr">
              <a:buFontTx/>
              <a:buNone/>
            </a:pPr>
            <a:endParaRPr lang="tr-TR" altLang="tr-TR" sz="600" dirty="0">
              <a:latin typeface="Albertus" pitchFamily="34" charset="0"/>
            </a:endParaRPr>
          </a:p>
          <a:p>
            <a:pPr marL="0" indent="0">
              <a:buFontTx/>
              <a:buNone/>
            </a:pPr>
            <a:r>
              <a:rPr lang="tr-TR" altLang="tr-TR" dirty="0"/>
              <a:t>9. </a:t>
            </a:r>
            <a:r>
              <a:rPr lang="tr-TR" altLang="tr-TR" b="1" dirty="0">
                <a:solidFill>
                  <a:srgbClr val="CC0066"/>
                </a:solidFill>
                <a:latin typeface="Albertus Extra Bold" pitchFamily="34" charset="0"/>
              </a:rPr>
              <a:t>Anadolu ve Rumeli </a:t>
            </a:r>
            <a:br>
              <a:rPr lang="tr-TR" altLang="tr-TR" b="1" dirty="0">
                <a:solidFill>
                  <a:srgbClr val="CC0066"/>
                </a:solidFill>
                <a:latin typeface="Albertus Extra Bold" pitchFamily="34" charset="0"/>
              </a:rPr>
            </a:br>
            <a:r>
              <a:rPr lang="tr-TR" altLang="tr-TR" b="1" dirty="0">
                <a:solidFill>
                  <a:srgbClr val="CC0066"/>
                </a:solidFill>
                <a:latin typeface="Albertus Extra Bold" pitchFamily="34" charset="0"/>
              </a:rPr>
              <a:t>   Müdafaa-i Hukuk Derneği’</a:t>
            </a:r>
            <a:r>
              <a:rPr lang="tr-TR" altLang="tr-TR" dirty="0"/>
              <a:t>nin </a:t>
            </a:r>
            <a:br>
              <a:rPr lang="tr-TR" altLang="tr-TR" dirty="0"/>
            </a:br>
            <a:r>
              <a:rPr lang="tr-TR" altLang="tr-TR" dirty="0"/>
              <a:t>    4 Eylül 1919’da Sivas’ta toplanan </a:t>
            </a:r>
            <a:br>
              <a:rPr lang="tr-TR" altLang="tr-TR" dirty="0"/>
            </a:br>
            <a:r>
              <a:rPr lang="tr-TR" altLang="tr-TR" dirty="0"/>
              <a:t>    genel kongresi tarafından kutsal amaçları </a:t>
            </a:r>
            <a:br>
              <a:rPr lang="tr-TR" altLang="tr-TR" dirty="0"/>
            </a:br>
            <a:r>
              <a:rPr lang="tr-TR" altLang="tr-TR" dirty="0"/>
              <a:t>    izlemek ve bütün örgütü yönetmek için bir </a:t>
            </a:r>
            <a:br>
              <a:rPr lang="tr-TR" altLang="tr-TR" dirty="0"/>
            </a:br>
            <a:r>
              <a:rPr lang="tr-TR" altLang="tr-TR" dirty="0"/>
              <a:t>    </a:t>
            </a:r>
            <a:r>
              <a:rPr lang="tr-TR" altLang="tr-TR" dirty="0">
                <a:solidFill>
                  <a:srgbClr val="663300"/>
                </a:solidFill>
              </a:rPr>
              <a:t>“</a:t>
            </a:r>
            <a:r>
              <a:rPr lang="tr-TR" altLang="tr-TR" u="sng" dirty="0">
                <a:solidFill>
                  <a:srgbClr val="663300"/>
                </a:solidFill>
              </a:rPr>
              <a:t>Temsil Kurulu</a:t>
            </a:r>
            <a:r>
              <a:rPr lang="tr-TR" altLang="tr-TR" dirty="0">
                <a:solidFill>
                  <a:srgbClr val="663300"/>
                </a:solidFill>
              </a:rPr>
              <a:t>” (</a:t>
            </a:r>
            <a:r>
              <a:rPr lang="tr-TR" altLang="tr-TR" i="1" dirty="0">
                <a:solidFill>
                  <a:srgbClr val="663300"/>
                </a:solidFill>
              </a:rPr>
              <a:t>Heyet-i Temsiliye</a:t>
            </a:r>
            <a:r>
              <a:rPr lang="tr-TR" altLang="tr-TR" dirty="0">
                <a:solidFill>
                  <a:srgbClr val="663300"/>
                </a:solidFill>
              </a:rPr>
              <a:t>)</a:t>
            </a:r>
            <a:r>
              <a:rPr lang="tr-TR" altLang="tr-TR" dirty="0"/>
              <a:t> seçilmiş </a:t>
            </a:r>
            <a:br>
              <a:rPr lang="tr-TR" altLang="tr-TR" dirty="0"/>
            </a:br>
            <a:r>
              <a:rPr lang="tr-TR" altLang="tr-TR" dirty="0"/>
              <a:t>    ve köylerden il merkezlerine dek bütün </a:t>
            </a:r>
            <a:br>
              <a:rPr lang="tr-TR" altLang="tr-TR" dirty="0"/>
            </a:br>
            <a:r>
              <a:rPr lang="tr-TR" altLang="tr-TR" dirty="0"/>
              <a:t>    ulusal örgüt birleştirilmiş ve güçlendirilmiştir.</a:t>
            </a:r>
            <a:br>
              <a:rPr lang="tr-TR" altLang="tr-TR" dirty="0"/>
            </a:br>
            <a:endParaRPr lang="tr-TR" altLang="tr-TR" sz="100" dirty="0"/>
          </a:p>
          <a:p>
            <a:pPr marL="0" indent="0" algn="ctr">
              <a:buFontTx/>
              <a:buNone/>
            </a:pPr>
            <a:r>
              <a:rPr lang="tr-TR" altLang="tr-TR" b="1" dirty="0">
                <a:solidFill>
                  <a:srgbClr val="000066"/>
                </a:solidFill>
              </a:rPr>
              <a:t>GENEL KONGRE KURULU </a:t>
            </a:r>
          </a:p>
          <a:p>
            <a:pPr marL="0" indent="0" algn="ctr">
              <a:buFontTx/>
              <a:buNone/>
            </a:pPr>
            <a:r>
              <a:rPr lang="tr-TR" altLang="tr-TR" b="1" dirty="0"/>
              <a:t>11 Eylül 1919, Sivas</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10248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0" y="-26988"/>
            <a:ext cx="8964613" cy="1143001"/>
          </a:xfrm>
        </p:spPr>
        <p:txBody>
          <a:bodyPr/>
          <a:lstStyle/>
          <a:p>
            <a:r>
              <a:rPr lang="tr-TR" altLang="tr-TR" sz="4300" b="1">
                <a:solidFill>
                  <a:srgbClr val="006600"/>
                </a:solidFill>
                <a:latin typeface="Albertus Extra Bold" pitchFamily="34" charset="0"/>
              </a:rPr>
              <a:t>SİVAS KONGRESİ’nden Dünyaya</a:t>
            </a:r>
          </a:p>
        </p:txBody>
      </p:sp>
      <p:sp>
        <p:nvSpPr>
          <p:cNvPr id="150531" name="Rectangle 3"/>
          <p:cNvSpPr>
            <a:spLocks noGrp="1" noChangeArrowheads="1"/>
          </p:cNvSpPr>
          <p:nvPr>
            <p:ph type="body" idx="1"/>
          </p:nvPr>
        </p:nvSpPr>
        <p:spPr>
          <a:xfrm>
            <a:off x="250825" y="1053355"/>
            <a:ext cx="8686800" cy="5688013"/>
          </a:xfrm>
          <a:noFill/>
          <a:ln w="76200">
            <a:solidFill>
              <a:srgbClr val="663300"/>
            </a:solidFill>
            <a:miter lim="800000"/>
            <a:headEnd/>
            <a:tailEnd/>
          </a:ln>
        </p:spPr>
        <p:txBody>
          <a:bodyPr/>
          <a:lstStyle/>
          <a:p>
            <a:pPr marL="0" indent="0" algn="ctr">
              <a:buFontTx/>
              <a:buNone/>
            </a:pPr>
            <a:endParaRPr lang="tr-TR" altLang="tr-TR" sz="100" dirty="0">
              <a:latin typeface="Albertus" pitchFamily="34" charset="0"/>
            </a:endParaRPr>
          </a:p>
          <a:p>
            <a:pPr marL="0" indent="0" algn="ctr">
              <a:lnSpc>
                <a:spcPct val="150000"/>
              </a:lnSpc>
              <a:buFontTx/>
              <a:buNone/>
            </a:pPr>
            <a:r>
              <a:rPr lang="tr-TR" altLang="tr-TR" sz="3600" dirty="0">
                <a:solidFill>
                  <a:srgbClr val="000066"/>
                </a:solidFill>
                <a:latin typeface="Albertus Medium" pitchFamily="34" charset="0"/>
              </a:rPr>
              <a:t>Sivas Kongresi, 11 Eylül 1919’da, </a:t>
            </a:r>
            <a:br>
              <a:rPr lang="tr-TR" altLang="tr-TR" sz="3600" dirty="0">
                <a:solidFill>
                  <a:srgbClr val="000066"/>
                </a:solidFill>
                <a:latin typeface="Albertus Medium" pitchFamily="34" charset="0"/>
              </a:rPr>
            </a:br>
            <a:r>
              <a:rPr lang="tr-TR" altLang="tr-TR" sz="3600" dirty="0">
                <a:solidFill>
                  <a:srgbClr val="000066"/>
                </a:solidFill>
                <a:latin typeface="Albertus Medium" pitchFamily="34" charset="0"/>
              </a:rPr>
              <a:t>Türk ulusunun ‘</a:t>
            </a:r>
            <a:r>
              <a:rPr lang="tr-TR" altLang="tr-TR" sz="3600" b="1" dirty="0">
                <a:solidFill>
                  <a:srgbClr val="800000"/>
                </a:solidFill>
                <a:latin typeface="Albertus Medium" pitchFamily="34" charset="0"/>
              </a:rPr>
              <a:t>hiçbir manda ve himaye </a:t>
            </a:r>
            <a:br>
              <a:rPr lang="tr-TR" altLang="tr-TR" sz="3600" b="1" dirty="0">
                <a:solidFill>
                  <a:srgbClr val="800000"/>
                </a:solidFill>
                <a:latin typeface="Albertus Medium" pitchFamily="34" charset="0"/>
              </a:rPr>
            </a:br>
            <a:r>
              <a:rPr lang="tr-TR" altLang="tr-TR" sz="3600" b="1" dirty="0">
                <a:solidFill>
                  <a:srgbClr val="800000"/>
                </a:solidFill>
                <a:latin typeface="Albertus Medium" pitchFamily="34" charset="0"/>
              </a:rPr>
              <a:t>kabul edilemeyeceği</a:t>
            </a:r>
            <a:r>
              <a:rPr lang="tr-TR" altLang="tr-TR" sz="3600" dirty="0">
                <a:solidFill>
                  <a:srgbClr val="000066"/>
                </a:solidFill>
                <a:latin typeface="Albertus Medium" pitchFamily="34" charset="0"/>
              </a:rPr>
              <a:t>' kararlılığını </a:t>
            </a:r>
            <a:br>
              <a:rPr lang="tr-TR" altLang="tr-TR" sz="3600" dirty="0">
                <a:solidFill>
                  <a:srgbClr val="000066"/>
                </a:solidFill>
                <a:latin typeface="Albertus Medium" pitchFamily="34" charset="0"/>
              </a:rPr>
            </a:br>
            <a:r>
              <a:rPr lang="tr-TR" altLang="tr-TR" sz="3600" dirty="0">
                <a:solidFill>
                  <a:srgbClr val="000066"/>
                </a:solidFill>
                <a:latin typeface="Albertus Medium" pitchFamily="34" charset="0"/>
              </a:rPr>
              <a:t>dünyaya duyurduğu yerdir. </a:t>
            </a:r>
          </a:p>
          <a:p>
            <a:pPr marL="0" indent="0" algn="ctr">
              <a:lnSpc>
                <a:spcPct val="150000"/>
              </a:lnSpc>
              <a:buFontTx/>
              <a:buNone/>
            </a:pPr>
            <a:r>
              <a:rPr lang="tr-TR" altLang="tr-TR" sz="3600" dirty="0">
                <a:solidFill>
                  <a:srgbClr val="000066"/>
                </a:solidFill>
                <a:latin typeface="Albertus Medium" pitchFamily="34" charset="0"/>
              </a:rPr>
              <a:t>Sivas'tan </a:t>
            </a:r>
            <a:r>
              <a:rPr lang="tr-TR" altLang="tr-TR" sz="3600" dirty="0" smtClean="0">
                <a:solidFill>
                  <a:srgbClr val="000066"/>
                </a:solidFill>
                <a:latin typeface="Albertus Medium" pitchFamily="34" charset="0"/>
              </a:rPr>
              <a:t>96 </a:t>
            </a:r>
            <a:r>
              <a:rPr lang="tr-TR" altLang="tr-TR" sz="3600" dirty="0">
                <a:solidFill>
                  <a:srgbClr val="000066"/>
                </a:solidFill>
                <a:latin typeface="Albertus Medium" pitchFamily="34" charset="0"/>
              </a:rPr>
              <a:t>yıl önce yükselen haykırış, kuşku duyulmasın, günümüzün de sesidir.</a:t>
            </a:r>
            <a:r>
              <a:rPr lang="tr-TR" altLang="tr-TR" dirty="0"/>
              <a:t> </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1638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0" y="125759"/>
            <a:ext cx="8964613" cy="1143001"/>
          </a:xfrm>
        </p:spPr>
        <p:txBody>
          <a:bodyPr/>
          <a:lstStyle/>
          <a:p>
            <a:r>
              <a:rPr lang="tr-TR" altLang="tr-TR" sz="4300" b="1" dirty="0" smtClean="0">
                <a:solidFill>
                  <a:srgbClr val="006600"/>
                </a:solidFill>
                <a:latin typeface="Albertus Extra Bold" pitchFamily="34" charset="0"/>
              </a:rPr>
              <a:t>Sadrazam Ali Rıza Paşa ile görüşmeler..</a:t>
            </a:r>
            <a:endParaRPr lang="tr-TR" altLang="tr-TR" sz="4300" b="1" dirty="0">
              <a:solidFill>
                <a:srgbClr val="006600"/>
              </a:solidFill>
              <a:latin typeface="Albertus Extra Bold" pitchFamily="34" charset="0"/>
            </a:endParaRPr>
          </a:p>
        </p:txBody>
      </p:sp>
      <p:sp>
        <p:nvSpPr>
          <p:cNvPr id="150531" name="Rectangle 3"/>
          <p:cNvSpPr>
            <a:spLocks noGrp="1" noChangeArrowheads="1"/>
          </p:cNvSpPr>
          <p:nvPr>
            <p:ph type="body" idx="1"/>
          </p:nvPr>
        </p:nvSpPr>
        <p:spPr>
          <a:xfrm>
            <a:off x="179512" y="1412776"/>
            <a:ext cx="8686800" cy="5040560"/>
          </a:xfrm>
          <a:noFill/>
          <a:ln w="76200">
            <a:solidFill>
              <a:srgbClr val="663300"/>
            </a:solidFill>
            <a:miter lim="800000"/>
            <a:headEnd/>
            <a:tailEnd/>
          </a:ln>
        </p:spPr>
        <p:txBody>
          <a:bodyPr/>
          <a:lstStyle/>
          <a:p>
            <a:pPr marL="0" indent="0" algn="ctr">
              <a:spcBef>
                <a:spcPts val="600"/>
              </a:spcBef>
              <a:buFontTx/>
              <a:buNone/>
            </a:pPr>
            <a:endParaRPr lang="tr-TR" altLang="tr-TR" sz="1050" dirty="0">
              <a:latin typeface="Albertus" pitchFamily="34" charset="0"/>
            </a:endParaRPr>
          </a:p>
          <a:p>
            <a:pPr marL="0" indent="0" algn="ctr">
              <a:spcBef>
                <a:spcPts val="600"/>
              </a:spcBef>
              <a:buFontTx/>
              <a:buNone/>
            </a:pPr>
            <a:r>
              <a:rPr lang="tr-TR" altLang="tr-TR" sz="3600" dirty="0" smtClean="0">
                <a:solidFill>
                  <a:srgbClr val="000066"/>
                </a:solidFill>
                <a:latin typeface="Albertus Medium" pitchFamily="34" charset="0"/>
              </a:rPr>
              <a:t>Sivas Kongresi’nde Temsilciler Kurulu </a:t>
            </a:r>
            <a:r>
              <a:rPr lang="tr-TR" altLang="tr-TR" sz="3600" i="1" dirty="0" smtClean="0">
                <a:solidFill>
                  <a:srgbClr val="000066"/>
                </a:solidFill>
                <a:latin typeface="Albertus Medium" pitchFamily="34" charset="0"/>
              </a:rPr>
              <a:t>(Heyeti </a:t>
            </a:r>
            <a:r>
              <a:rPr lang="tr-TR" altLang="tr-TR" sz="3600" i="1" dirty="0" err="1" smtClean="0">
                <a:solidFill>
                  <a:srgbClr val="000066"/>
                </a:solidFill>
                <a:latin typeface="Albertus Medium" pitchFamily="34" charset="0"/>
              </a:rPr>
              <a:t>Temsiliye</a:t>
            </a:r>
            <a:r>
              <a:rPr lang="tr-TR" altLang="tr-TR" sz="3600" i="1" dirty="0" smtClean="0">
                <a:solidFill>
                  <a:srgbClr val="000066"/>
                </a:solidFill>
                <a:latin typeface="Albertus Medium" pitchFamily="34" charset="0"/>
              </a:rPr>
              <a:t>)</a:t>
            </a:r>
            <a:r>
              <a:rPr lang="tr-TR" altLang="tr-TR" sz="3600" dirty="0" smtClean="0">
                <a:solidFill>
                  <a:srgbClr val="000066"/>
                </a:solidFill>
                <a:latin typeface="Albertus Medium" pitchFamily="34" charset="0"/>
              </a:rPr>
              <a:t> Başkanı seçilen Mustafa Kemal Paşa, Osmanlı Devleti Sadrazamı </a:t>
            </a:r>
            <a:r>
              <a:rPr lang="tr-TR" altLang="tr-TR" sz="3600" i="1" dirty="0" smtClean="0">
                <a:solidFill>
                  <a:srgbClr val="000066"/>
                </a:solidFill>
                <a:latin typeface="Albertus Medium" pitchFamily="34" charset="0"/>
              </a:rPr>
              <a:t>(Başbakanı)</a:t>
            </a:r>
            <a:r>
              <a:rPr lang="tr-TR" altLang="tr-TR" sz="3600" dirty="0" smtClean="0">
                <a:solidFill>
                  <a:srgbClr val="000066"/>
                </a:solidFill>
                <a:latin typeface="Albertus Medium" pitchFamily="34" charset="0"/>
              </a:rPr>
              <a:t> Ali Rıza Paşa ile görüştü.</a:t>
            </a:r>
            <a:r>
              <a:rPr lang="tr-TR" altLang="tr-TR" sz="3600" dirty="0" smtClean="0">
                <a:solidFill>
                  <a:srgbClr val="C00000"/>
                </a:solidFill>
                <a:latin typeface="Albertus Medium" pitchFamily="34" charset="0"/>
              </a:rPr>
              <a:t> Ancak bu girişimler de sonuç vermedi.</a:t>
            </a:r>
            <a:r>
              <a:rPr lang="tr-TR" altLang="tr-TR" sz="3600" dirty="0" smtClean="0">
                <a:solidFill>
                  <a:srgbClr val="000066"/>
                </a:solidFill>
                <a:latin typeface="Albertus Medium" pitchFamily="34" charset="0"/>
              </a:rPr>
              <a:t> Mustafa Kemal Paşa </a:t>
            </a:r>
            <a:r>
              <a:rPr lang="tr-TR" altLang="tr-TR" sz="3600" b="1" dirty="0" smtClean="0">
                <a:solidFill>
                  <a:srgbClr val="000066"/>
                </a:solidFill>
                <a:latin typeface="Albertus Medium" pitchFamily="34" charset="0"/>
              </a:rPr>
              <a:t>Ankara</a:t>
            </a:r>
            <a:r>
              <a:rPr lang="tr-TR" altLang="tr-TR" sz="3600" dirty="0" smtClean="0">
                <a:solidFill>
                  <a:srgbClr val="000066"/>
                </a:solidFill>
                <a:latin typeface="Albertus Medium" pitchFamily="34" charset="0"/>
              </a:rPr>
              <a:t>’da bir siyasal güç merkezi oluşturarak </a:t>
            </a:r>
            <a:r>
              <a:rPr lang="tr-TR" altLang="tr-TR" sz="3600" b="1" dirty="0" smtClean="0">
                <a:solidFill>
                  <a:srgbClr val="800080"/>
                </a:solidFill>
                <a:latin typeface="Albertus Medium" pitchFamily="34" charset="0"/>
              </a:rPr>
              <a:t>Kurtuluş Savaşı</a:t>
            </a:r>
            <a:r>
              <a:rPr lang="tr-TR" altLang="tr-TR" sz="3600" dirty="0" smtClean="0">
                <a:solidFill>
                  <a:srgbClr val="000066"/>
                </a:solidFill>
                <a:latin typeface="Albertus Medium" pitchFamily="34" charset="0"/>
              </a:rPr>
              <a:t> vermeyi planladı.</a:t>
            </a:r>
            <a:endParaRPr lang="tr-TR" altLang="tr-TR" dirty="0"/>
          </a:p>
        </p:txBody>
      </p:sp>
      <p:sp>
        <p:nvSpPr>
          <p:cNvPr id="2" name="Date Placeholder 1"/>
          <p:cNvSpPr>
            <a:spLocks noGrp="1"/>
          </p:cNvSpPr>
          <p:nvPr>
            <p:ph type="dt" sz="half" idx="10"/>
          </p:nvPr>
        </p:nvSpPr>
        <p:spPr>
          <a:xfrm>
            <a:off x="457200" y="6481142"/>
            <a:ext cx="2133600" cy="4762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a:xfrm>
            <a:off x="3124200" y="6481142"/>
            <a:ext cx="2895600" cy="4762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a:xfrm>
            <a:off x="6553200" y="6481142"/>
            <a:ext cx="2133600" cy="4762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20904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26988"/>
            <a:ext cx="8964613" cy="1143001"/>
          </a:xfrm>
        </p:spPr>
        <p:txBody>
          <a:bodyPr/>
          <a:lstStyle/>
          <a:p>
            <a:r>
              <a:rPr lang="tr-TR" altLang="tr-TR" sz="4300" b="1" spc="300" dirty="0">
                <a:solidFill>
                  <a:srgbClr val="A50021"/>
                </a:solidFill>
                <a:latin typeface="Albertus Extra Bold" pitchFamily="34" charset="0"/>
              </a:rPr>
              <a:t>İstanbul ümitsiz ve hasta !</a:t>
            </a:r>
          </a:p>
        </p:txBody>
      </p:sp>
      <p:sp>
        <p:nvSpPr>
          <p:cNvPr id="155651" name="Rectangle 3"/>
          <p:cNvSpPr>
            <a:spLocks noGrp="1" noChangeArrowheads="1"/>
          </p:cNvSpPr>
          <p:nvPr>
            <p:ph type="body" idx="1"/>
          </p:nvPr>
        </p:nvSpPr>
        <p:spPr>
          <a:xfrm>
            <a:off x="250825" y="980728"/>
            <a:ext cx="8686800" cy="5688013"/>
          </a:xfrm>
          <a:noFill/>
          <a:ln w="76200">
            <a:solidFill>
              <a:srgbClr val="663300"/>
            </a:solidFill>
            <a:miter lim="800000"/>
            <a:headEnd/>
            <a:tailEnd/>
          </a:ln>
        </p:spPr>
        <p:txBody>
          <a:bodyPr/>
          <a:lstStyle/>
          <a:p>
            <a:pPr marL="0" indent="0" algn="ctr">
              <a:buFontTx/>
              <a:buNone/>
            </a:pPr>
            <a:endParaRPr lang="tr-TR" altLang="tr-TR" sz="600" dirty="0">
              <a:solidFill>
                <a:srgbClr val="0000CC"/>
              </a:solidFill>
              <a:latin typeface="Albertus" pitchFamily="34" charset="0"/>
            </a:endParaRPr>
          </a:p>
          <a:p>
            <a:pPr marL="0" indent="0" algn="ctr">
              <a:lnSpc>
                <a:spcPct val="150000"/>
              </a:lnSpc>
              <a:buFontTx/>
              <a:buNone/>
            </a:pPr>
            <a:r>
              <a:rPr lang="tr-TR" altLang="tr-TR" b="1" dirty="0">
                <a:solidFill>
                  <a:srgbClr val="0000CC"/>
                </a:solidFill>
              </a:rPr>
              <a:t>Mustafa Kemal Paşa</a:t>
            </a:r>
            <a:r>
              <a:rPr lang="tr-TR" altLang="tr-TR" b="1" dirty="0"/>
              <a:t>’ya göre </a:t>
            </a:r>
            <a:br>
              <a:rPr lang="tr-TR" altLang="tr-TR" b="1" dirty="0"/>
            </a:br>
            <a:r>
              <a:rPr lang="tr-TR" altLang="tr-TR" b="1" dirty="0"/>
              <a:t>“</a:t>
            </a:r>
            <a:r>
              <a:rPr lang="tr-TR" altLang="tr-TR" b="1" i="1" dirty="0">
                <a:solidFill>
                  <a:srgbClr val="660033"/>
                </a:solidFill>
                <a:latin typeface="Albertus Extra Bold" pitchFamily="34" charset="0"/>
              </a:rPr>
              <a:t>İstanbul'dakiler ve buradakiler </a:t>
            </a:r>
            <a:r>
              <a:rPr lang="tr-TR" altLang="tr-TR" b="1" i="1" dirty="0" smtClean="0">
                <a:solidFill>
                  <a:srgbClr val="660033"/>
                </a:solidFill>
                <a:latin typeface="Albertus Extra Bold" pitchFamily="34" charset="0"/>
              </a:rPr>
              <a:t>ümitsiz, </a:t>
            </a:r>
            <a:r>
              <a:rPr lang="tr-TR" altLang="tr-TR" b="1" i="1" dirty="0">
                <a:solidFill>
                  <a:srgbClr val="660033"/>
                </a:solidFill>
                <a:latin typeface="Albertus Extra Bold" pitchFamily="34" charset="0"/>
              </a:rPr>
              <a:t>hasta</a:t>
            </a:r>
            <a:r>
              <a:rPr lang="tr-TR" altLang="tr-TR" b="1" dirty="0">
                <a:solidFill>
                  <a:srgbClr val="660033"/>
                </a:solidFill>
                <a:latin typeface="Albertus Extra Bold" pitchFamily="34" charset="0"/>
              </a:rPr>
              <a:t> </a:t>
            </a:r>
            <a:r>
              <a:rPr lang="tr-TR" altLang="tr-TR" b="1" dirty="0"/>
              <a:t>insanlardır. Yabancı işgali altında cesaret ve ümitlerini yitirmiş olmanın verdiği üzüntüyle ve hasta bir psikoloji içinde hareket ediyorlar. </a:t>
            </a:r>
            <a:br>
              <a:rPr lang="tr-TR" altLang="tr-TR" b="1" dirty="0"/>
            </a:br>
            <a:r>
              <a:rPr lang="tr-TR" altLang="tr-TR" b="1" dirty="0"/>
              <a:t>Bunun başka türlü açıklaması yoktur.”</a:t>
            </a:r>
            <a:r>
              <a:rPr lang="tr-TR" altLang="tr-TR" dirty="0"/>
              <a:t> </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59914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26988"/>
            <a:ext cx="8964613" cy="1143001"/>
          </a:xfrm>
        </p:spPr>
        <p:txBody>
          <a:bodyPr/>
          <a:lstStyle/>
          <a:p>
            <a:r>
              <a:rPr lang="tr-TR" altLang="tr-TR" sz="4300" b="1" spc="300" dirty="0" smtClean="0">
                <a:solidFill>
                  <a:srgbClr val="A50021"/>
                </a:solidFill>
                <a:latin typeface="Albertus Extra Bold" pitchFamily="34" charset="0"/>
              </a:rPr>
              <a:t>Anadolu’da neler yaptı??</a:t>
            </a:r>
            <a:endParaRPr lang="tr-TR" altLang="tr-TR" sz="4300" b="1" spc="300" dirty="0">
              <a:solidFill>
                <a:srgbClr val="A50021"/>
              </a:solidFill>
              <a:latin typeface="Albertus Extra Bold" pitchFamily="34" charset="0"/>
            </a:endParaRPr>
          </a:p>
        </p:txBody>
      </p:sp>
      <p:sp>
        <p:nvSpPr>
          <p:cNvPr id="155651" name="Rectangle 3"/>
          <p:cNvSpPr>
            <a:spLocks noGrp="1" noChangeArrowheads="1"/>
          </p:cNvSpPr>
          <p:nvPr>
            <p:ph type="body" idx="1"/>
          </p:nvPr>
        </p:nvSpPr>
        <p:spPr>
          <a:xfrm>
            <a:off x="250825" y="980728"/>
            <a:ext cx="8686800" cy="5688013"/>
          </a:xfrm>
          <a:noFill/>
          <a:ln w="76200">
            <a:solidFill>
              <a:srgbClr val="663300"/>
            </a:solidFill>
            <a:miter lim="800000"/>
            <a:headEnd/>
            <a:tailEnd/>
          </a:ln>
        </p:spPr>
        <p:txBody>
          <a:bodyPr/>
          <a:lstStyle/>
          <a:p>
            <a:pPr marL="0" indent="0">
              <a:buNone/>
            </a:pPr>
            <a:endParaRPr lang="tr-TR" sz="600" b="1" i="1" dirty="0" smtClean="0"/>
          </a:p>
          <a:p>
            <a:pPr>
              <a:lnSpc>
                <a:spcPct val="110000"/>
              </a:lnSpc>
            </a:pPr>
            <a:r>
              <a:rPr lang="tr-TR" sz="2400" b="1" dirty="0" smtClean="0"/>
              <a:t>22 </a:t>
            </a:r>
            <a:r>
              <a:rPr lang="tr-TR" sz="2400" b="1" dirty="0"/>
              <a:t>Haziran 1919’da </a:t>
            </a:r>
            <a:r>
              <a:rPr lang="tr-TR" sz="2400" b="1" u="sng" dirty="0"/>
              <a:t>Amasya Genelgesi</a:t>
            </a:r>
            <a:r>
              <a:rPr lang="tr-TR" sz="2400" b="1" dirty="0"/>
              <a:t> yayımlandı</a:t>
            </a:r>
            <a:r>
              <a:rPr lang="tr-TR" sz="2400" dirty="0" smtClean="0"/>
              <a:t>:</a:t>
            </a:r>
          </a:p>
          <a:p>
            <a:pPr>
              <a:lnSpc>
                <a:spcPct val="110000"/>
              </a:lnSpc>
            </a:pPr>
            <a:r>
              <a:rPr lang="tr-TR" sz="2400" dirty="0" smtClean="0">
                <a:solidFill>
                  <a:srgbClr val="C00000"/>
                </a:solidFill>
              </a:rPr>
              <a:t>“</a:t>
            </a:r>
            <a:r>
              <a:rPr lang="tr-TR" sz="2400" b="1" i="1" dirty="0">
                <a:solidFill>
                  <a:srgbClr val="C00000"/>
                </a:solidFill>
              </a:rPr>
              <a:t>Vatanın geleceği tehlikededir; </a:t>
            </a:r>
            <a:r>
              <a:rPr lang="tr-TR" sz="2400" b="1" i="1" dirty="0" smtClean="0">
                <a:solidFill>
                  <a:srgbClr val="C00000"/>
                </a:solidFill>
              </a:rPr>
              <a:t>bu </a:t>
            </a:r>
            <a:r>
              <a:rPr lang="tr-TR" sz="2400" b="1" i="1" dirty="0">
                <a:solidFill>
                  <a:srgbClr val="C00000"/>
                </a:solidFill>
              </a:rPr>
              <a:t>durumdan kurtuluş milletin azim ve kararlılığı ile olacaktır</a:t>
            </a:r>
            <a:r>
              <a:rPr lang="tr-TR" sz="2400" dirty="0" smtClean="0">
                <a:solidFill>
                  <a:srgbClr val="C00000"/>
                </a:solidFill>
              </a:rPr>
              <a:t>.”</a:t>
            </a:r>
          </a:p>
          <a:p>
            <a:pPr>
              <a:lnSpc>
                <a:spcPct val="110000"/>
              </a:lnSpc>
            </a:pPr>
            <a:r>
              <a:rPr lang="tr-TR" sz="2400" dirty="0" smtClean="0"/>
              <a:t>Daha </a:t>
            </a:r>
            <a:r>
              <a:rPr lang="tr-TR" sz="2400" dirty="0"/>
              <a:t>sonra Erzurum’a geçen </a:t>
            </a:r>
            <a:r>
              <a:rPr lang="tr-TR" sz="2400" b="1" dirty="0">
                <a:solidFill>
                  <a:srgbClr val="0000CC"/>
                </a:solidFill>
              </a:rPr>
              <a:t>Atatürk</a:t>
            </a:r>
            <a:r>
              <a:rPr lang="tr-TR" sz="2400" dirty="0"/>
              <a:t>, </a:t>
            </a:r>
            <a:r>
              <a:rPr lang="tr-TR" sz="2400" dirty="0" smtClean="0"/>
              <a:t/>
            </a:r>
            <a:br>
              <a:rPr lang="tr-TR" sz="2400" dirty="0" smtClean="0"/>
            </a:br>
            <a:r>
              <a:rPr lang="tr-TR" sz="2400" b="1" i="1" dirty="0" smtClean="0"/>
              <a:t>23 </a:t>
            </a:r>
            <a:r>
              <a:rPr lang="tr-TR" sz="2400" b="1" i="1" dirty="0"/>
              <a:t>Temmuz 1919’da Erzurum Kongresi</a:t>
            </a:r>
            <a:r>
              <a:rPr lang="tr-TR" sz="2400" dirty="0"/>
              <a:t>ni</a:t>
            </a:r>
            <a:r>
              <a:rPr lang="tr-TR" sz="2400" dirty="0" smtClean="0"/>
              <a:t>, </a:t>
            </a:r>
          </a:p>
          <a:p>
            <a:pPr>
              <a:lnSpc>
                <a:spcPct val="110000"/>
              </a:lnSpc>
            </a:pPr>
            <a:r>
              <a:rPr lang="tr-TR" sz="2400" b="1" i="1" dirty="0" smtClean="0"/>
              <a:t>4</a:t>
            </a:r>
            <a:r>
              <a:rPr lang="tr-TR" sz="2400" dirty="0"/>
              <a:t> </a:t>
            </a:r>
            <a:r>
              <a:rPr lang="tr-TR" sz="2400" b="1" i="1" dirty="0"/>
              <a:t>Eylül 1919’da Sivas Kongresi</a:t>
            </a:r>
            <a:r>
              <a:rPr lang="tr-TR" sz="2400" dirty="0"/>
              <a:t>ni topladı. </a:t>
            </a:r>
            <a:r>
              <a:rPr lang="tr-TR" sz="2400" dirty="0" smtClean="0"/>
              <a:t/>
            </a:r>
            <a:br>
              <a:rPr lang="tr-TR" sz="2400" dirty="0" smtClean="0"/>
            </a:br>
            <a:r>
              <a:rPr lang="tr-TR" sz="2400" dirty="0" smtClean="0"/>
              <a:t>Bu </a:t>
            </a:r>
            <a:r>
              <a:rPr lang="tr-TR" sz="2400" b="1" u="sng" dirty="0">
                <a:solidFill>
                  <a:srgbClr val="0000CC"/>
                </a:solidFill>
              </a:rPr>
              <a:t>halk kongrelerinde milli iradeye </a:t>
            </a:r>
            <a:r>
              <a:rPr lang="tr-TR" sz="2400" b="1" u="sng" dirty="0" smtClean="0">
                <a:solidFill>
                  <a:srgbClr val="0000CC"/>
                </a:solidFill>
              </a:rPr>
              <a:t>dayalı hükümet</a:t>
            </a:r>
            <a:r>
              <a:rPr lang="tr-TR" sz="2400" dirty="0" smtClean="0"/>
              <a:t> </a:t>
            </a:r>
            <a:r>
              <a:rPr lang="tr-TR" sz="2400" dirty="0"/>
              <a:t>kurulması temel hedef oldu. Tüm illere telgraflar çekilerek halkın kendi adına karar verecek temsilcileri seçmesi istendi. </a:t>
            </a:r>
            <a:r>
              <a:rPr lang="tr-TR" sz="2400" dirty="0" smtClean="0"/>
              <a:t>Temsilcilerin </a:t>
            </a:r>
            <a:r>
              <a:rPr lang="tr-TR" sz="2400" dirty="0"/>
              <a:t>toplanacağı güvenli yer bir gerekliydi.</a:t>
            </a:r>
          </a:p>
          <a:p>
            <a:pPr>
              <a:lnSpc>
                <a:spcPct val="110000"/>
              </a:lnSpc>
            </a:pPr>
            <a:r>
              <a:rPr lang="tr-TR" sz="2500" b="1" i="1" dirty="0">
                <a:solidFill>
                  <a:srgbClr val="0000CC"/>
                </a:solidFill>
              </a:rPr>
              <a:t>Ankaralılar Atatürk’ü ve Temsil Heyeti’ne seçilenleri Ankara’ya davet ettiler.</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52893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609600" y="533400"/>
            <a:ext cx="3581400" cy="2743200"/>
            <a:chOff x="384" y="336"/>
            <a:chExt cx="2256" cy="1728"/>
          </a:xfrm>
        </p:grpSpPr>
        <p:pic>
          <p:nvPicPr>
            <p:cNvPr id="37891" name="Picture 3" descr="tersan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8" y="368"/>
              <a:ext cx="2208" cy="1656"/>
            </a:xfrm>
            <a:prstGeom prst="rect">
              <a:avLst/>
            </a:prstGeom>
            <a:noFill/>
            <a:extLst>
              <a:ext uri="{909E8E84-426E-40DD-AFC4-6F175D3DCCD1}">
                <a14:hiddenFill xmlns:a14="http://schemas.microsoft.com/office/drawing/2010/main">
                  <a:solidFill>
                    <a:srgbClr val="FFFFFF"/>
                  </a:solidFill>
                </a14:hiddenFill>
              </a:ext>
            </a:extLst>
          </p:spPr>
        </p:pic>
        <p:sp>
          <p:nvSpPr>
            <p:cNvPr id="37892" name="Rectangle 4"/>
            <p:cNvSpPr>
              <a:spLocks noChangeArrowheads="1"/>
            </p:cNvSpPr>
            <p:nvPr/>
          </p:nvSpPr>
          <p:spPr bwMode="auto">
            <a:xfrm>
              <a:off x="384" y="336"/>
              <a:ext cx="2256" cy="1728"/>
            </a:xfrm>
            <a:prstGeom prst="rect">
              <a:avLst/>
            </a:prstGeom>
            <a:noFill/>
            <a:ln w="571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grpSp>
      <p:grpSp>
        <p:nvGrpSpPr>
          <p:cNvPr id="37893" name="Group 5"/>
          <p:cNvGrpSpPr>
            <a:grpSpLocks/>
          </p:cNvGrpSpPr>
          <p:nvPr/>
        </p:nvGrpSpPr>
        <p:grpSpPr bwMode="auto">
          <a:xfrm>
            <a:off x="4800600" y="3429000"/>
            <a:ext cx="3733800" cy="2819400"/>
            <a:chOff x="3024" y="2160"/>
            <a:chExt cx="2352" cy="1776"/>
          </a:xfrm>
        </p:grpSpPr>
        <p:pic>
          <p:nvPicPr>
            <p:cNvPr id="37894" name="Picture 6" descr="işg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64" y="2200"/>
              <a:ext cx="2272" cy="1704"/>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7"/>
            <p:cNvSpPr>
              <a:spLocks noChangeArrowheads="1"/>
            </p:cNvSpPr>
            <p:nvPr/>
          </p:nvSpPr>
          <p:spPr bwMode="auto">
            <a:xfrm>
              <a:off x="3024" y="2160"/>
              <a:ext cx="2352" cy="1776"/>
            </a:xfrm>
            <a:prstGeom prst="rect">
              <a:avLst/>
            </a:prstGeom>
            <a:noFill/>
            <a:ln w="571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grpSp>
      <p:sp>
        <p:nvSpPr>
          <p:cNvPr id="37896" name="Text Box 8"/>
          <p:cNvSpPr txBox="1">
            <a:spLocks noChangeArrowheads="1"/>
          </p:cNvSpPr>
          <p:nvPr/>
        </p:nvSpPr>
        <p:spPr bwMode="auto">
          <a:xfrm>
            <a:off x="4572000" y="1020763"/>
            <a:ext cx="3325813" cy="519112"/>
          </a:xfrm>
          <a:prstGeom prst="rect">
            <a:avLst/>
          </a:prstGeom>
          <a:gradFill rotWithShape="0">
            <a:gsLst>
              <a:gs pos="0">
                <a:srgbClr val="FF0000">
                  <a:gamma/>
                  <a:shade val="36078"/>
                  <a:invGamma/>
                </a:srgbClr>
              </a:gs>
              <a:gs pos="50000">
                <a:srgbClr val="FF0000"/>
              </a:gs>
              <a:gs pos="100000">
                <a:srgbClr val="FF0000">
                  <a:gamma/>
                  <a:shade val="36078"/>
                  <a:invGamma/>
                </a:srgbClr>
              </a:gs>
            </a:gsLst>
            <a:lin ang="5400000" scaled="1"/>
          </a:gradFill>
          <a:ln>
            <a:noFill/>
          </a:ln>
          <a:effectLst/>
          <a:extLs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altLang="tr-TR" sz="2800" b="1" i="1" u="none" strike="noStrike" kern="0" cap="none" spc="0" normalizeH="0" baseline="0" noProof="0">
                <a:ln>
                  <a:noFill/>
                </a:ln>
                <a:solidFill>
                  <a:srgbClr val="FFFF00"/>
                </a:solidFill>
                <a:effectLst>
                  <a:outerShdw blurRad="38100" dist="38100" dir="2700000" algn="tl">
                    <a:srgbClr val="000000"/>
                  </a:outerShdw>
                </a:effectLst>
                <a:uLnTx/>
                <a:uFillTx/>
              </a:rPr>
              <a:t>Orduları dağıtılmış</a:t>
            </a:r>
          </a:p>
        </p:txBody>
      </p:sp>
      <p:sp>
        <p:nvSpPr>
          <p:cNvPr id="37897" name="Text Box 9"/>
          <p:cNvSpPr txBox="1">
            <a:spLocks noChangeArrowheads="1"/>
          </p:cNvSpPr>
          <p:nvPr/>
        </p:nvSpPr>
        <p:spPr bwMode="auto">
          <a:xfrm>
            <a:off x="4572000" y="1995488"/>
            <a:ext cx="3862388" cy="519112"/>
          </a:xfrm>
          <a:prstGeom prst="rect">
            <a:avLst/>
          </a:prstGeom>
          <a:gradFill rotWithShape="0">
            <a:gsLst>
              <a:gs pos="0">
                <a:srgbClr val="FF0000">
                  <a:gamma/>
                  <a:shade val="36078"/>
                  <a:invGamma/>
                </a:srgbClr>
              </a:gs>
              <a:gs pos="50000">
                <a:srgbClr val="FF0000"/>
              </a:gs>
              <a:gs pos="100000">
                <a:srgbClr val="FF0000">
                  <a:gamma/>
                  <a:shade val="36078"/>
                  <a:invGamma/>
                </a:srgbClr>
              </a:gs>
            </a:gsLst>
            <a:lin ang="5400000" scaled="1"/>
          </a:gradFill>
          <a:ln>
            <a:noFill/>
          </a:ln>
          <a:effectLst/>
          <a:extLs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altLang="tr-TR" sz="2800" b="1" i="1" u="none" strike="noStrike" kern="0" cap="none" spc="0" normalizeH="0" baseline="0" noProof="0">
                <a:ln>
                  <a:noFill/>
                </a:ln>
                <a:solidFill>
                  <a:srgbClr val="FFFF00"/>
                </a:solidFill>
                <a:effectLst>
                  <a:outerShdw blurRad="38100" dist="38100" dir="2700000" algn="tl">
                    <a:srgbClr val="000000"/>
                  </a:outerShdw>
                </a:effectLst>
                <a:uLnTx/>
                <a:uFillTx/>
              </a:rPr>
              <a:t>Tersanelerine girilmiş</a:t>
            </a:r>
          </a:p>
        </p:txBody>
      </p:sp>
      <p:sp>
        <p:nvSpPr>
          <p:cNvPr id="37898" name="Text Box 10"/>
          <p:cNvSpPr txBox="1">
            <a:spLocks noChangeArrowheads="1"/>
          </p:cNvSpPr>
          <p:nvPr/>
        </p:nvSpPr>
        <p:spPr bwMode="auto">
          <a:xfrm>
            <a:off x="609600" y="3505200"/>
            <a:ext cx="4159250" cy="1373188"/>
          </a:xfrm>
          <a:prstGeom prst="rect">
            <a:avLst/>
          </a:prstGeom>
          <a:gradFill rotWithShape="0">
            <a:gsLst>
              <a:gs pos="0">
                <a:srgbClr val="FF0000">
                  <a:gamma/>
                  <a:shade val="36078"/>
                  <a:invGamma/>
                </a:srgbClr>
              </a:gs>
              <a:gs pos="50000">
                <a:srgbClr val="FF0000"/>
              </a:gs>
              <a:gs pos="100000">
                <a:srgbClr val="FF0000">
                  <a:gamma/>
                  <a:shade val="36078"/>
                  <a:invGamma/>
                </a:srgbClr>
              </a:gs>
            </a:gsLst>
            <a:lin ang="5400000" scaled="1"/>
          </a:gradFill>
          <a:ln>
            <a:noFill/>
          </a:ln>
          <a:effectLst/>
          <a:extLs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2800" b="1" i="1" u="none" strike="noStrike" kern="0" cap="none" spc="0" normalizeH="0" baseline="0" noProof="0">
                <a:ln>
                  <a:noFill/>
                </a:ln>
                <a:solidFill>
                  <a:srgbClr val="FFFF00"/>
                </a:solidFill>
                <a:effectLst>
                  <a:outerShdw blurRad="38100" dist="38100" dir="2700000" algn="tl">
                    <a:srgbClr val="000000"/>
                  </a:outerShdw>
                </a:effectLst>
                <a:uLnTx/>
                <a:uFillTx/>
              </a:rPr>
              <a:t>Silahlarına, haberleşme</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2800" b="1" i="1" u="none" strike="noStrike" kern="0" cap="none" spc="0" normalizeH="0" baseline="0" noProof="0">
                <a:ln>
                  <a:noFill/>
                </a:ln>
                <a:solidFill>
                  <a:srgbClr val="FFFF00"/>
                </a:solidFill>
                <a:effectLst>
                  <a:outerShdw blurRad="38100" dist="38100" dir="2700000" algn="tl">
                    <a:srgbClr val="000000"/>
                  </a:outerShdw>
                </a:effectLst>
                <a:uLnTx/>
                <a:uFillTx/>
              </a:rPr>
              <a:t>ve ulaşım araçlarına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2800" b="1" i="1" u="none" strike="noStrike" kern="0" cap="none" spc="0" normalizeH="0" baseline="0" noProof="0">
                <a:ln>
                  <a:noFill/>
                </a:ln>
                <a:solidFill>
                  <a:srgbClr val="FFFF00"/>
                </a:solidFill>
                <a:effectLst>
                  <a:outerShdw blurRad="38100" dist="38100" dir="2700000" algn="tl">
                    <a:srgbClr val="000000"/>
                  </a:outerShdw>
                </a:effectLst>
                <a:uLnTx/>
                <a:uFillTx/>
              </a:rPr>
              <a:t>el konulmuş</a:t>
            </a:r>
          </a:p>
        </p:txBody>
      </p:sp>
      <p:sp>
        <p:nvSpPr>
          <p:cNvPr id="37899" name="Text Box 11"/>
          <p:cNvSpPr txBox="1">
            <a:spLocks noChangeArrowheads="1"/>
          </p:cNvSpPr>
          <p:nvPr/>
        </p:nvSpPr>
        <p:spPr bwMode="auto">
          <a:xfrm>
            <a:off x="609600" y="5029200"/>
            <a:ext cx="4019550" cy="519113"/>
          </a:xfrm>
          <a:prstGeom prst="rect">
            <a:avLst/>
          </a:prstGeom>
          <a:gradFill rotWithShape="0">
            <a:gsLst>
              <a:gs pos="0">
                <a:srgbClr val="FF0000">
                  <a:gamma/>
                  <a:shade val="36078"/>
                  <a:invGamma/>
                </a:srgbClr>
              </a:gs>
              <a:gs pos="50000">
                <a:srgbClr val="FF0000"/>
              </a:gs>
              <a:gs pos="100000">
                <a:srgbClr val="FF0000">
                  <a:gamma/>
                  <a:shade val="36078"/>
                  <a:invGamma/>
                </a:srgbClr>
              </a:gs>
            </a:gsLst>
            <a:lin ang="5400000" scaled="1"/>
          </a:gradFill>
          <a:ln>
            <a:noFill/>
          </a:ln>
          <a:effectLst/>
          <a:extLs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altLang="tr-TR" sz="2800" b="1" i="1" u="none" strike="noStrike" kern="0" cap="none" spc="0" normalizeH="0" baseline="0" noProof="0">
                <a:ln>
                  <a:noFill/>
                </a:ln>
                <a:solidFill>
                  <a:srgbClr val="FFFF00"/>
                </a:solidFill>
                <a:effectLst>
                  <a:outerShdw blurRad="38100" dist="38100" dir="2700000" algn="tl">
                    <a:srgbClr val="000000"/>
                  </a:outerShdw>
                </a:effectLst>
                <a:uLnTx/>
                <a:uFillTx/>
              </a:rPr>
              <a:t>Ülkesi işgal edilmiş bir</a:t>
            </a:r>
          </a:p>
        </p:txBody>
      </p:sp>
      <p:sp>
        <p:nvSpPr>
          <p:cNvPr id="37900" name="Text Box 12"/>
          <p:cNvSpPr txBox="1">
            <a:spLocks noChangeArrowheads="1"/>
          </p:cNvSpPr>
          <p:nvPr/>
        </p:nvSpPr>
        <p:spPr bwMode="auto">
          <a:xfrm>
            <a:off x="1268413" y="5594350"/>
            <a:ext cx="2389187" cy="762000"/>
          </a:xfrm>
          <a:prstGeom prst="rect">
            <a:avLst/>
          </a:prstGeom>
          <a:gradFill rotWithShape="0">
            <a:gsLst>
              <a:gs pos="0">
                <a:srgbClr val="FF0000">
                  <a:gamma/>
                  <a:shade val="36078"/>
                  <a:invGamma/>
                </a:srgbClr>
              </a:gs>
              <a:gs pos="50000">
                <a:srgbClr val="FF0000"/>
              </a:gs>
              <a:gs pos="100000">
                <a:srgbClr val="FF0000">
                  <a:gamma/>
                  <a:shade val="36078"/>
                  <a:invGamma/>
                </a:srgbClr>
              </a:gs>
            </a:gsLst>
            <a:lin ang="5400000" scaled="1"/>
          </a:gradFill>
          <a:ln>
            <a:noFill/>
          </a:ln>
          <a:effectLst/>
          <a:extLs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altLang="tr-TR" sz="4400" b="1" i="1" u="none" strike="noStrike" kern="0" cap="none" spc="0" normalizeH="0" baseline="0" noProof="0">
                <a:ln>
                  <a:noFill/>
                </a:ln>
                <a:solidFill>
                  <a:srgbClr val="FFFF00"/>
                </a:solidFill>
                <a:effectLst>
                  <a:outerShdw blurRad="38100" dist="38100" dir="2700000" algn="tl">
                    <a:srgbClr val="000000"/>
                  </a:outerShdw>
                </a:effectLst>
                <a:uLnTx/>
                <a:uFillTx/>
              </a:rPr>
              <a:t>DEVLET</a:t>
            </a:r>
          </a:p>
        </p:txBody>
      </p:sp>
    </p:spTree>
    <p:extLst>
      <p:ext uri="{BB962C8B-B14F-4D97-AF65-F5344CB8AC3E}">
        <p14:creationId xmlns:p14="http://schemas.microsoft.com/office/powerpoint/2010/main" val="24251453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ox(out)">
                                      <p:cBhvr>
                                        <p:cTn id="7" dur="5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6"/>
                                        </p:tgtEl>
                                        <p:attrNameLst>
                                          <p:attrName>style.visibility</p:attrName>
                                        </p:attrNameLst>
                                      </p:cBhvr>
                                      <p:to>
                                        <p:strVal val="visible"/>
                                      </p:to>
                                    </p:set>
                                    <p:animEffect transition="in" filter="wipe(left)">
                                      <p:cBhvr>
                                        <p:cTn id="12" dur="500"/>
                                        <p:tgtEl>
                                          <p:spTgt spid="378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897"/>
                                        </p:tgtEl>
                                        <p:attrNameLst>
                                          <p:attrName>style.visibility</p:attrName>
                                        </p:attrNameLst>
                                      </p:cBhvr>
                                      <p:to>
                                        <p:strVal val="visible"/>
                                      </p:to>
                                    </p:set>
                                    <p:animEffect transition="in" filter="wipe(left)">
                                      <p:cBhvr>
                                        <p:cTn id="17" dur="500"/>
                                        <p:tgtEl>
                                          <p:spTgt spid="378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37893"/>
                                        </p:tgtEl>
                                        <p:attrNameLst>
                                          <p:attrName>style.visibility</p:attrName>
                                        </p:attrNameLst>
                                      </p:cBhvr>
                                      <p:to>
                                        <p:strVal val="visible"/>
                                      </p:to>
                                    </p:set>
                                    <p:animEffect transition="in" filter="box(out)">
                                      <p:cBhvr>
                                        <p:cTn id="22" dur="500"/>
                                        <p:tgtEl>
                                          <p:spTgt spid="37893"/>
                                        </p:tgtEl>
                                      </p:cBhvr>
                                    </p:animEffect>
                                  </p:childTnLst>
                                </p:cTn>
                              </p:par>
                            </p:childTnLst>
                          </p:cTn>
                        </p:par>
                        <p:par>
                          <p:cTn id="23" fill="hold" nodeType="afterGroup">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7898"/>
                                        </p:tgtEl>
                                        <p:attrNameLst>
                                          <p:attrName>style.visibility</p:attrName>
                                        </p:attrNameLst>
                                      </p:cBhvr>
                                      <p:to>
                                        <p:strVal val="visible"/>
                                      </p:to>
                                    </p:set>
                                    <p:animEffect transition="in" filter="wipe(left)">
                                      <p:cBhvr>
                                        <p:cTn id="26" dur="500"/>
                                        <p:tgtEl>
                                          <p:spTgt spid="3789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7899"/>
                                        </p:tgtEl>
                                        <p:attrNameLst>
                                          <p:attrName>style.visibility</p:attrName>
                                        </p:attrNameLst>
                                      </p:cBhvr>
                                      <p:to>
                                        <p:strVal val="visible"/>
                                      </p:to>
                                    </p:set>
                                    <p:animEffect transition="in" filter="wipe(left)">
                                      <p:cBhvr>
                                        <p:cTn id="31" dur="500"/>
                                        <p:tgtEl>
                                          <p:spTgt spid="3789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37900"/>
                                        </p:tgtEl>
                                        <p:attrNameLst>
                                          <p:attrName>style.visibility</p:attrName>
                                        </p:attrNameLst>
                                      </p:cBhvr>
                                      <p:to>
                                        <p:strVal val="visible"/>
                                      </p:to>
                                    </p:set>
                                    <p:anim calcmode="lin" valueType="num">
                                      <p:cBhvr>
                                        <p:cTn id="36" dur="500" fill="hold"/>
                                        <p:tgtEl>
                                          <p:spTgt spid="37900"/>
                                        </p:tgtEl>
                                        <p:attrNameLst>
                                          <p:attrName>ppt_w</p:attrName>
                                        </p:attrNameLst>
                                      </p:cBhvr>
                                      <p:tavLst>
                                        <p:tav tm="0">
                                          <p:val>
                                            <p:fltVal val="0"/>
                                          </p:val>
                                        </p:tav>
                                        <p:tav tm="100000">
                                          <p:val>
                                            <p:strVal val="#ppt_w"/>
                                          </p:val>
                                        </p:tav>
                                      </p:tavLst>
                                    </p:anim>
                                    <p:anim calcmode="lin" valueType="num">
                                      <p:cBhvr>
                                        <p:cTn id="37" dur="500" fill="hold"/>
                                        <p:tgtEl>
                                          <p:spTgt spid="379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animBg="1" autoUpdateAnimBg="0"/>
      <p:bldP spid="37897" grpId="0" animBg="1" autoUpdateAnimBg="0"/>
      <p:bldP spid="37898" grpId="0" animBg="1" autoUpdateAnimBg="0"/>
      <p:bldP spid="37899" grpId="0" animBg="1" autoUpdateAnimBg="0"/>
      <p:bldP spid="37900"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99392"/>
            <a:ext cx="8964613" cy="1143001"/>
          </a:xfrm>
        </p:spPr>
        <p:txBody>
          <a:bodyPr/>
          <a:lstStyle/>
          <a:p>
            <a:r>
              <a:rPr lang="tr-TR" altLang="tr-TR" sz="4800" b="1" spc="300" dirty="0" smtClean="0">
                <a:solidFill>
                  <a:srgbClr val="A50021"/>
                </a:solidFill>
                <a:latin typeface="Albertus Extra Bold" pitchFamily="34" charset="0"/>
              </a:rPr>
              <a:t>Hacıbektaş Dergahında..</a:t>
            </a:r>
            <a:endParaRPr lang="tr-TR" altLang="tr-TR" sz="4800" b="1" spc="300" dirty="0">
              <a:solidFill>
                <a:srgbClr val="A50021"/>
              </a:solidFill>
              <a:latin typeface="Albertus Extra Bold" pitchFamily="34" charset="0"/>
            </a:endParaRPr>
          </a:p>
        </p:txBody>
      </p:sp>
      <p:sp>
        <p:nvSpPr>
          <p:cNvPr id="155651" name="Rectangle 3"/>
          <p:cNvSpPr>
            <a:spLocks noGrp="1" noChangeArrowheads="1"/>
          </p:cNvSpPr>
          <p:nvPr>
            <p:ph type="body" idx="1"/>
          </p:nvPr>
        </p:nvSpPr>
        <p:spPr>
          <a:xfrm>
            <a:off x="250825" y="980728"/>
            <a:ext cx="8686800" cy="5688013"/>
          </a:xfrm>
          <a:noFill/>
          <a:ln w="76200">
            <a:solidFill>
              <a:srgbClr val="663300"/>
            </a:solidFill>
            <a:miter lim="800000"/>
            <a:headEnd/>
            <a:tailEnd/>
          </a:ln>
        </p:spPr>
        <p:txBody>
          <a:bodyPr/>
          <a:lstStyle/>
          <a:p>
            <a:pPr marL="0" indent="0">
              <a:buNone/>
            </a:pPr>
            <a:endParaRPr lang="tr-TR" sz="800" dirty="0" smtClean="0"/>
          </a:p>
          <a:p>
            <a:pPr>
              <a:lnSpc>
                <a:spcPct val="110000"/>
              </a:lnSpc>
              <a:spcBef>
                <a:spcPts val="0"/>
              </a:spcBef>
            </a:pPr>
            <a:r>
              <a:rPr lang="tr-TR" sz="2200" dirty="0" smtClean="0"/>
              <a:t>23 Aralık 1919 </a:t>
            </a:r>
            <a:r>
              <a:rPr lang="tr-TR" sz="2200" dirty="0"/>
              <a:t>günü </a:t>
            </a:r>
            <a:r>
              <a:rPr lang="tr-TR" sz="2200" b="1" dirty="0">
                <a:solidFill>
                  <a:srgbClr val="0000CC"/>
                </a:solidFill>
              </a:rPr>
              <a:t>Mustafa Kemal Paşa</a:t>
            </a:r>
            <a:r>
              <a:rPr lang="tr-TR" sz="2200" dirty="0"/>
              <a:t> Hacıbektaş'a özellikle uğrayarak Pir'i (</a:t>
            </a:r>
            <a:r>
              <a:rPr lang="tr-TR" sz="2200" b="1" i="1" dirty="0"/>
              <a:t>Postnişin Cemalettin Çelebi Hazretleri</a:t>
            </a:r>
            <a:r>
              <a:rPr lang="tr-TR" sz="2200" dirty="0"/>
              <a:t>) </a:t>
            </a:r>
            <a:r>
              <a:rPr lang="tr-TR" sz="2200" dirty="0" smtClean="0"/>
              <a:t/>
            </a:r>
            <a:br>
              <a:rPr lang="tr-TR" sz="2200" dirty="0" smtClean="0"/>
            </a:br>
            <a:r>
              <a:rPr lang="tr-TR" sz="2200" dirty="0" smtClean="0"/>
              <a:t>ziyaret </a:t>
            </a:r>
            <a:r>
              <a:rPr lang="tr-TR" sz="2200" dirty="0"/>
              <a:t>etmiş ve desteğini almıştır. </a:t>
            </a:r>
            <a:r>
              <a:rPr lang="tr-TR" sz="2200" dirty="0" err="1"/>
              <a:t>Dergah'ta</a:t>
            </a:r>
            <a:r>
              <a:rPr lang="tr-TR" sz="2200" dirty="0"/>
              <a:t> dar günler için biriktirilen 1700 altın </a:t>
            </a:r>
            <a:r>
              <a:rPr lang="tr-TR" sz="2200" b="1" i="1" dirty="0"/>
              <a:t>Mustafa Kemal Paşa</a:t>
            </a:r>
            <a:r>
              <a:rPr lang="tr-TR" sz="2200" dirty="0"/>
              <a:t> buyruğuna verilmiştir. O kadar ki; </a:t>
            </a:r>
            <a:r>
              <a:rPr lang="tr-TR" sz="2200" dirty="0" smtClean="0"/>
              <a:t>Pir</a:t>
            </a:r>
            <a:r>
              <a:rPr lang="tr-TR" sz="2200" dirty="0"/>
              <a:t> </a:t>
            </a:r>
            <a:r>
              <a:rPr lang="tr-TR" sz="2200" b="1" i="1" dirty="0"/>
              <a:t>Postnişin Cemalettin Çelebi Hazretleri</a:t>
            </a:r>
            <a:r>
              <a:rPr lang="tr-TR" sz="2200" dirty="0"/>
              <a:t>, </a:t>
            </a:r>
            <a:r>
              <a:rPr lang="tr-TR" sz="2200" dirty="0" smtClean="0"/>
              <a:t/>
            </a:r>
            <a:br>
              <a:rPr lang="tr-TR" sz="2200" dirty="0" smtClean="0"/>
            </a:br>
            <a:r>
              <a:rPr lang="tr-TR" sz="2200" b="1" i="1" dirty="0" smtClean="0"/>
              <a:t>Mustafa </a:t>
            </a:r>
            <a:r>
              <a:rPr lang="tr-TR" sz="2200" b="1" i="1" dirty="0"/>
              <a:t>Kemal Paşa</a:t>
            </a:r>
            <a:r>
              <a:rPr lang="tr-TR" sz="2200" dirty="0"/>
              <a:t>'ya,</a:t>
            </a:r>
          </a:p>
          <a:p>
            <a:pPr>
              <a:lnSpc>
                <a:spcPct val="110000"/>
              </a:lnSpc>
              <a:spcBef>
                <a:spcPts val="0"/>
              </a:spcBef>
            </a:pPr>
            <a:r>
              <a:rPr lang="tr-TR" sz="2200" dirty="0"/>
              <a:t>- </a:t>
            </a:r>
            <a:r>
              <a:rPr lang="tr-TR" sz="2200" b="1" i="1" dirty="0">
                <a:solidFill>
                  <a:srgbClr val="C00000"/>
                </a:solidFill>
              </a:rPr>
              <a:t>"Kurtuluştan sonsa Cumhuriyet ilan edeceksiniz değil mi?</a:t>
            </a:r>
            <a:r>
              <a:rPr lang="tr-TR" sz="2200" dirty="0">
                <a:solidFill>
                  <a:srgbClr val="C00000"/>
                </a:solidFill>
              </a:rPr>
              <a:t>" </a:t>
            </a:r>
            <a:r>
              <a:rPr lang="tr-TR" sz="2200" dirty="0"/>
              <a:t>diye sormuştur</a:t>
            </a:r>
            <a:r>
              <a:rPr lang="tr-TR" sz="2200" dirty="0" smtClean="0"/>
              <a:t>. </a:t>
            </a:r>
            <a:r>
              <a:rPr lang="tr-TR" sz="2200" b="1" dirty="0" smtClean="0"/>
              <a:t>Alevilerin </a:t>
            </a:r>
            <a:r>
              <a:rPr lang="tr-TR" sz="2200" dirty="0"/>
              <a:t>bekledikleri ve istedikleri de budur. Osmanlı'nın yüzlerce yıl süren zulmünden kurtulmak istemektedirler.. Cumhuriyet ile nefes alacaklardır ve almışlardır. Ve Mustafa Kemal Paşa Hazretleri Pir'in kulağına eğilerek, sessizce fısıldayarak,</a:t>
            </a:r>
          </a:p>
          <a:p>
            <a:pPr>
              <a:lnSpc>
                <a:spcPct val="110000"/>
              </a:lnSpc>
              <a:spcBef>
                <a:spcPts val="0"/>
              </a:spcBef>
            </a:pPr>
            <a:r>
              <a:rPr lang="tr-TR" sz="2200" dirty="0"/>
              <a:t>- </a:t>
            </a:r>
            <a:r>
              <a:rPr lang="tr-TR" sz="2200" b="1" i="1" dirty="0"/>
              <a:t>"Evet Pirim, </a:t>
            </a:r>
            <a:r>
              <a:rPr lang="tr-TR" sz="2200" b="1" i="1" spc="300" dirty="0">
                <a:solidFill>
                  <a:srgbClr val="C00000"/>
                </a:solidFill>
              </a:rPr>
              <a:t>Kurtuluştan sonra Cumhuriyet </a:t>
            </a:r>
            <a:r>
              <a:rPr lang="tr-TR" sz="2200" b="1" i="1" spc="300" dirty="0" smtClean="0">
                <a:solidFill>
                  <a:srgbClr val="C00000"/>
                </a:solidFill>
              </a:rPr>
              <a:t/>
            </a:r>
            <a:br>
              <a:rPr lang="tr-TR" sz="2200" b="1" i="1" spc="300" dirty="0" smtClean="0">
                <a:solidFill>
                  <a:srgbClr val="C00000"/>
                </a:solidFill>
              </a:rPr>
            </a:br>
            <a:r>
              <a:rPr lang="tr-TR" sz="2200" b="1" i="1" spc="300" dirty="0" smtClean="0">
                <a:solidFill>
                  <a:srgbClr val="C00000"/>
                </a:solidFill>
              </a:rPr>
              <a:t>ilan </a:t>
            </a:r>
            <a:r>
              <a:rPr lang="tr-TR" sz="2200" b="1" i="1" spc="300" dirty="0">
                <a:solidFill>
                  <a:srgbClr val="C00000"/>
                </a:solidFill>
              </a:rPr>
              <a:t>edeceğiz.."</a:t>
            </a:r>
            <a:r>
              <a:rPr lang="tr-TR" sz="2200" i="1" spc="300" dirty="0">
                <a:solidFill>
                  <a:srgbClr val="C00000"/>
                </a:solidFill>
              </a:rPr>
              <a:t> </a:t>
            </a:r>
            <a:r>
              <a:rPr lang="tr-TR" sz="2200" dirty="0"/>
              <a:t>buyurmuşlardır.</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56347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99392"/>
            <a:ext cx="8964613" cy="1143001"/>
          </a:xfrm>
        </p:spPr>
        <p:txBody>
          <a:bodyPr/>
          <a:lstStyle/>
          <a:p>
            <a:r>
              <a:rPr lang="tr-TR" altLang="tr-TR" sz="4800" b="1" spc="300" dirty="0" smtClean="0">
                <a:solidFill>
                  <a:srgbClr val="A50021"/>
                </a:solidFill>
                <a:latin typeface="Albertus Extra Bold" pitchFamily="34" charset="0"/>
              </a:rPr>
              <a:t>Ankara en uygun yerdi..</a:t>
            </a:r>
            <a:endParaRPr lang="tr-TR" altLang="tr-TR" sz="4800" b="1" spc="300" dirty="0">
              <a:solidFill>
                <a:srgbClr val="A50021"/>
              </a:solidFill>
              <a:latin typeface="Albertus Extra Bold" pitchFamily="34" charset="0"/>
            </a:endParaRPr>
          </a:p>
        </p:txBody>
      </p:sp>
      <p:sp>
        <p:nvSpPr>
          <p:cNvPr id="155651" name="Rectangle 3"/>
          <p:cNvSpPr>
            <a:spLocks noGrp="1" noChangeArrowheads="1"/>
          </p:cNvSpPr>
          <p:nvPr>
            <p:ph type="body" idx="1"/>
          </p:nvPr>
        </p:nvSpPr>
        <p:spPr>
          <a:xfrm>
            <a:off x="250825" y="980728"/>
            <a:ext cx="8686800" cy="5688013"/>
          </a:xfrm>
          <a:noFill/>
          <a:ln w="76200">
            <a:solidFill>
              <a:srgbClr val="663300"/>
            </a:solidFill>
            <a:miter lim="800000"/>
            <a:headEnd/>
            <a:tailEnd/>
          </a:ln>
        </p:spPr>
        <p:txBody>
          <a:bodyPr/>
          <a:lstStyle/>
          <a:p>
            <a:pPr marL="0" indent="0">
              <a:lnSpc>
                <a:spcPct val="95000"/>
              </a:lnSpc>
              <a:spcBef>
                <a:spcPts val="0"/>
              </a:spcBef>
              <a:buNone/>
            </a:pPr>
            <a:endParaRPr lang="tr-TR" sz="1000" b="1" dirty="0" smtClean="0">
              <a:solidFill>
                <a:srgbClr val="0000CC"/>
              </a:solidFill>
            </a:endParaRPr>
          </a:p>
          <a:p>
            <a:pPr>
              <a:lnSpc>
                <a:spcPct val="95000"/>
              </a:lnSpc>
              <a:spcBef>
                <a:spcPts val="0"/>
              </a:spcBef>
            </a:pPr>
            <a:r>
              <a:rPr lang="tr-TR" sz="2600" b="1" dirty="0" smtClean="0">
                <a:solidFill>
                  <a:srgbClr val="0000CC"/>
                </a:solidFill>
              </a:rPr>
              <a:t>Gazi </a:t>
            </a:r>
            <a:r>
              <a:rPr lang="tr-TR" sz="2600" b="1" dirty="0">
                <a:solidFill>
                  <a:srgbClr val="0000CC"/>
                </a:solidFill>
              </a:rPr>
              <a:t>Mustafa Kemal Paşa</a:t>
            </a:r>
            <a:r>
              <a:rPr lang="tr-TR" sz="2600" dirty="0"/>
              <a:t> Kurtuluş Savaşının </a:t>
            </a:r>
            <a:r>
              <a:rPr lang="tr-TR" sz="2600" dirty="0" smtClean="0"/>
              <a:t/>
            </a:r>
            <a:br>
              <a:rPr lang="tr-TR" sz="2600" dirty="0" smtClean="0"/>
            </a:br>
            <a:r>
              <a:rPr lang="tr-TR" sz="2600" dirty="0" smtClean="0"/>
              <a:t>en </a:t>
            </a:r>
            <a:r>
              <a:rPr lang="tr-TR" sz="2600" dirty="0"/>
              <a:t>iyi Ankara’dan yönetileceği inancındaydı. Anadolu’nun ortasında ve cephelere eşit uzaklıktaydı. Tüm illerde haberleşme ve ulaşım olanağı yoktu. </a:t>
            </a:r>
            <a:r>
              <a:rPr lang="tr-TR" sz="2600" dirty="0" smtClean="0"/>
              <a:t/>
            </a:r>
            <a:br>
              <a:rPr lang="tr-TR" sz="2600" dirty="0" smtClean="0"/>
            </a:br>
            <a:r>
              <a:rPr lang="tr-TR" sz="2600" dirty="0" smtClean="0"/>
              <a:t>Bu </a:t>
            </a:r>
            <a:r>
              <a:rPr lang="tr-TR" sz="2600" dirty="0"/>
              <a:t>gerekçelerle Gazi ve Temsil Heyeti üyeleri </a:t>
            </a:r>
            <a:r>
              <a:rPr lang="tr-TR" sz="2600" dirty="0" smtClean="0"/>
              <a:t/>
            </a:r>
            <a:br>
              <a:rPr lang="tr-TR" sz="2600" dirty="0" smtClean="0"/>
            </a:br>
            <a:r>
              <a:rPr lang="tr-TR" sz="2600" dirty="0" smtClean="0"/>
              <a:t>27 </a:t>
            </a:r>
            <a:r>
              <a:rPr lang="tr-TR" sz="2600" dirty="0"/>
              <a:t>Aralık 1919 günü Dikmen sırtlarından </a:t>
            </a:r>
            <a:r>
              <a:rPr lang="tr-TR" sz="2600" dirty="0" smtClean="0"/>
              <a:t/>
            </a:r>
            <a:br>
              <a:rPr lang="tr-TR" sz="2600" dirty="0" smtClean="0"/>
            </a:br>
            <a:r>
              <a:rPr lang="tr-TR" sz="2600" dirty="0" smtClean="0"/>
              <a:t>Ankara’ya </a:t>
            </a:r>
            <a:r>
              <a:rPr lang="tr-TR" sz="2600" dirty="0"/>
              <a:t>girdi</a:t>
            </a:r>
            <a:r>
              <a:rPr lang="tr-TR" sz="2600" dirty="0" smtClean="0"/>
              <a:t>.</a:t>
            </a:r>
            <a:br>
              <a:rPr lang="tr-TR" sz="2600" dirty="0" smtClean="0"/>
            </a:br>
            <a:endParaRPr lang="tr-TR" sz="1000" dirty="0"/>
          </a:p>
          <a:p>
            <a:pPr>
              <a:lnSpc>
                <a:spcPct val="95000"/>
              </a:lnSpc>
              <a:spcBef>
                <a:spcPts val="0"/>
              </a:spcBef>
            </a:pPr>
            <a:r>
              <a:rPr lang="tr-TR" sz="2600" dirty="0"/>
              <a:t>27 Aralık 1919 Cumartesi… Hava açık, ılık… </a:t>
            </a:r>
            <a:r>
              <a:rPr lang="tr-TR" sz="2600" dirty="0" smtClean="0"/>
              <a:t/>
            </a:r>
            <a:br>
              <a:rPr lang="tr-TR" sz="2600" dirty="0" smtClean="0"/>
            </a:br>
            <a:r>
              <a:rPr lang="tr-TR" sz="2600" dirty="0" smtClean="0"/>
              <a:t>Birkaç </a:t>
            </a:r>
            <a:r>
              <a:rPr lang="tr-TR" sz="2600" dirty="0"/>
              <a:t>gün </a:t>
            </a:r>
            <a:r>
              <a:rPr lang="tr-TR" sz="2600" dirty="0" smtClean="0"/>
              <a:t>önce sepeleyen </a:t>
            </a:r>
            <a:r>
              <a:rPr lang="tr-TR" sz="2600" dirty="0"/>
              <a:t>kar tutmamış.</a:t>
            </a:r>
            <a:br>
              <a:rPr lang="tr-TR" sz="2600" dirty="0"/>
            </a:br>
            <a:r>
              <a:rPr lang="tr-TR" sz="2600" dirty="0"/>
              <a:t>Halk, Çankaya bağlarının batısındaki Kırşehir yoluna açılan yokuş boyunca akın akın yollarda… </a:t>
            </a:r>
            <a:r>
              <a:rPr lang="tr-TR" sz="2600" dirty="0" smtClean="0"/>
              <a:t/>
            </a:r>
            <a:br>
              <a:rPr lang="tr-TR" sz="2600" dirty="0" smtClean="0"/>
            </a:br>
            <a:r>
              <a:rPr lang="tr-TR" sz="2600" dirty="0" smtClean="0"/>
              <a:t>Kulaklar </a:t>
            </a:r>
            <a:r>
              <a:rPr lang="tr-TR" sz="2600" dirty="0"/>
              <a:t>minarelerde. O tarihsel anı, </a:t>
            </a:r>
            <a:r>
              <a:rPr lang="tr-TR" sz="2600" dirty="0" smtClean="0"/>
              <a:t/>
            </a:r>
            <a:br>
              <a:rPr lang="tr-TR" sz="2600" dirty="0" smtClean="0"/>
            </a:br>
            <a:r>
              <a:rPr lang="tr-TR" sz="2600" dirty="0" err="1" smtClean="0"/>
              <a:t>selalarla</a:t>
            </a:r>
            <a:r>
              <a:rPr lang="tr-TR" sz="2600" dirty="0" smtClean="0"/>
              <a:t> </a:t>
            </a:r>
            <a:r>
              <a:rPr lang="tr-TR" sz="2600" dirty="0"/>
              <a:t>bütün Ankara’ya müezzinler duyuracaktı. </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02367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99392"/>
            <a:ext cx="8964613" cy="1143001"/>
          </a:xfrm>
        </p:spPr>
        <p:txBody>
          <a:bodyPr/>
          <a:lstStyle/>
          <a:p>
            <a:r>
              <a:rPr lang="tr-TR" altLang="tr-TR" b="1" spc="300" dirty="0" smtClean="0">
                <a:solidFill>
                  <a:srgbClr val="A50021"/>
                </a:solidFill>
                <a:latin typeface="Albertus Extra Bold" pitchFamily="34" charset="0"/>
              </a:rPr>
              <a:t>Ankara varış ve karşılama..</a:t>
            </a:r>
            <a:endParaRPr lang="tr-TR" altLang="tr-TR" b="1" spc="300" dirty="0">
              <a:solidFill>
                <a:srgbClr val="A50021"/>
              </a:solidFill>
              <a:latin typeface="Albertus Extra Bold" pitchFamily="34" charset="0"/>
            </a:endParaRPr>
          </a:p>
        </p:txBody>
      </p:sp>
      <p:sp>
        <p:nvSpPr>
          <p:cNvPr id="155651" name="Rectangle 3"/>
          <p:cNvSpPr>
            <a:spLocks noGrp="1" noChangeArrowheads="1"/>
          </p:cNvSpPr>
          <p:nvPr>
            <p:ph type="body" idx="1"/>
          </p:nvPr>
        </p:nvSpPr>
        <p:spPr>
          <a:xfrm>
            <a:off x="250825" y="980728"/>
            <a:ext cx="8686800" cy="5688013"/>
          </a:xfrm>
          <a:noFill/>
          <a:ln w="76200">
            <a:solidFill>
              <a:srgbClr val="663300"/>
            </a:solidFill>
            <a:miter lim="800000"/>
            <a:headEnd/>
            <a:tailEnd/>
          </a:ln>
        </p:spPr>
        <p:txBody>
          <a:bodyPr/>
          <a:lstStyle/>
          <a:p>
            <a:pPr marL="0" indent="0">
              <a:buNone/>
            </a:pPr>
            <a:endParaRPr lang="tr-TR" sz="800" dirty="0" smtClean="0"/>
          </a:p>
          <a:p>
            <a:pPr>
              <a:lnSpc>
                <a:spcPct val="110000"/>
              </a:lnSpc>
              <a:spcBef>
                <a:spcPts val="0"/>
              </a:spcBef>
            </a:pPr>
            <a:r>
              <a:rPr lang="tr-TR" sz="2600" b="1" dirty="0" smtClean="0">
                <a:solidFill>
                  <a:srgbClr val="0000CC"/>
                </a:solidFill>
              </a:rPr>
              <a:t>Gazi </a:t>
            </a:r>
            <a:r>
              <a:rPr lang="tr-TR" sz="2600" b="1" dirty="0">
                <a:solidFill>
                  <a:srgbClr val="0000CC"/>
                </a:solidFill>
              </a:rPr>
              <a:t>Paşa</a:t>
            </a:r>
            <a:r>
              <a:rPr lang="tr-TR" sz="2600" dirty="0"/>
              <a:t>’yı karşılamaya gelenler arasında bölük </a:t>
            </a:r>
            <a:r>
              <a:rPr lang="tr-TR" sz="2600" dirty="0" err="1"/>
              <a:t>bölük</a:t>
            </a:r>
            <a:r>
              <a:rPr lang="tr-TR" sz="2600" dirty="0"/>
              <a:t> seğmenler, göz alıcı, hepsi de çakı gibi… </a:t>
            </a:r>
            <a:r>
              <a:rPr lang="tr-TR" sz="2600" dirty="0" smtClean="0"/>
              <a:t/>
            </a:r>
            <a:br>
              <a:rPr lang="tr-TR" sz="2600" dirty="0" smtClean="0"/>
            </a:br>
            <a:r>
              <a:rPr lang="tr-TR" sz="2600" dirty="0" smtClean="0"/>
              <a:t>Kimi </a:t>
            </a:r>
            <a:r>
              <a:rPr lang="tr-TR" sz="2600" dirty="0"/>
              <a:t>atlı, </a:t>
            </a:r>
            <a:r>
              <a:rPr lang="tr-TR" sz="2600" dirty="0" smtClean="0"/>
              <a:t>kimi </a:t>
            </a:r>
            <a:r>
              <a:rPr lang="tr-TR" sz="2600" dirty="0"/>
              <a:t>yaya… Kiminin sağ omzunda </a:t>
            </a:r>
            <a:r>
              <a:rPr lang="tr-TR" sz="2600" dirty="0" smtClean="0"/>
              <a:t/>
            </a:r>
            <a:br>
              <a:rPr lang="tr-TR" sz="2600" dirty="0" smtClean="0"/>
            </a:br>
            <a:r>
              <a:rPr lang="tr-TR" sz="2600" dirty="0" smtClean="0"/>
              <a:t>baltaları </a:t>
            </a:r>
            <a:r>
              <a:rPr lang="tr-TR" sz="2600" dirty="0"/>
              <a:t>asılı… Kiminin Martini tüfekleri çapraz… </a:t>
            </a:r>
            <a:r>
              <a:rPr lang="tr-TR" sz="2600" dirty="0" smtClean="0"/>
              <a:t/>
            </a:r>
            <a:br>
              <a:rPr lang="tr-TR" sz="2600" dirty="0" smtClean="0"/>
            </a:br>
            <a:r>
              <a:rPr lang="tr-TR" sz="2600" dirty="0" smtClean="0"/>
              <a:t>Şal </a:t>
            </a:r>
            <a:r>
              <a:rPr lang="tr-TR" sz="2600" dirty="0"/>
              <a:t>kuşaklarında hançerler parlıyor, gözleri gibi… </a:t>
            </a:r>
            <a:r>
              <a:rPr lang="tr-TR" sz="2600" dirty="0" smtClean="0"/>
              <a:t/>
            </a:r>
            <a:br>
              <a:rPr lang="tr-TR" sz="2600" dirty="0" smtClean="0"/>
            </a:br>
            <a:r>
              <a:rPr lang="tr-TR" sz="2600" dirty="0" smtClean="0"/>
              <a:t>Usta </a:t>
            </a:r>
            <a:r>
              <a:rPr lang="tr-TR" sz="2600" dirty="0"/>
              <a:t>davulcular gelmiş; Abdal Hasanlar, Deli Hasanlar, </a:t>
            </a:r>
            <a:r>
              <a:rPr lang="tr-TR" sz="2600" dirty="0" smtClean="0"/>
              <a:t>Kara </a:t>
            </a:r>
            <a:r>
              <a:rPr lang="tr-TR" sz="2600" dirty="0"/>
              <a:t>Mahmutlar, </a:t>
            </a:r>
            <a:r>
              <a:rPr lang="tr-TR" sz="2600" dirty="0" err="1"/>
              <a:t>Mohaç’tan</a:t>
            </a:r>
            <a:r>
              <a:rPr lang="tr-TR" sz="2600" dirty="0"/>
              <a:t>, Çaldıran’dan ya da bir başka er meydanlarından… Sabırsız bir bekleyiş… Saat:15.10… </a:t>
            </a:r>
            <a:r>
              <a:rPr lang="tr-TR" sz="2600" dirty="0" err="1"/>
              <a:t>Selalar</a:t>
            </a:r>
            <a:r>
              <a:rPr lang="tr-TR" sz="2600" dirty="0"/>
              <a:t> duyuldu. Yokuş başına doğru yüklendi Ankara… Bir sevinçli telaş, </a:t>
            </a:r>
            <a:r>
              <a:rPr lang="tr-TR" sz="2600" dirty="0" smtClean="0"/>
              <a:t>bir </a:t>
            </a:r>
            <a:r>
              <a:rPr lang="tr-TR" sz="2600" dirty="0"/>
              <a:t>büyük coşku… Uzaklarda bir motor gürültüsü vardı. Sonra korna sesleri… </a:t>
            </a:r>
            <a:r>
              <a:rPr lang="tr-TR" sz="2600" dirty="0" smtClean="0"/>
              <a:t>Evet </a:t>
            </a:r>
            <a:r>
              <a:rPr lang="tr-TR" sz="2600" dirty="0"/>
              <a:t>geliyordu, </a:t>
            </a:r>
            <a:r>
              <a:rPr lang="tr-TR" sz="2600" b="1" dirty="0">
                <a:solidFill>
                  <a:srgbClr val="0000CC"/>
                </a:solidFill>
              </a:rPr>
              <a:t>Mustafa Kemal</a:t>
            </a:r>
            <a:r>
              <a:rPr lang="tr-TR" sz="2600" dirty="0"/>
              <a:t>.</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tr-TR" altLang="tr-T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5155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99392"/>
            <a:ext cx="8964613" cy="1143001"/>
          </a:xfrm>
        </p:spPr>
        <p:txBody>
          <a:bodyPr/>
          <a:lstStyle/>
          <a:p>
            <a:r>
              <a:rPr lang="tr-TR" altLang="tr-TR" sz="4300" b="1" spc="300" dirty="0" smtClean="0">
                <a:solidFill>
                  <a:srgbClr val="A50021"/>
                </a:solidFill>
                <a:latin typeface="Albertus Extra Bold" pitchFamily="34" charset="0"/>
              </a:rPr>
              <a:t>Ankara halkı ile kucaklaşma..</a:t>
            </a:r>
            <a:endParaRPr lang="tr-TR" altLang="tr-TR" sz="4300" b="1" spc="300" dirty="0">
              <a:solidFill>
                <a:srgbClr val="A50021"/>
              </a:solidFill>
              <a:latin typeface="Albertus Extra Bold" pitchFamily="34" charset="0"/>
            </a:endParaRPr>
          </a:p>
        </p:txBody>
      </p:sp>
      <p:sp>
        <p:nvSpPr>
          <p:cNvPr id="155651" name="Rectangle 3"/>
          <p:cNvSpPr>
            <a:spLocks noGrp="1" noChangeArrowheads="1"/>
          </p:cNvSpPr>
          <p:nvPr>
            <p:ph type="body" idx="1"/>
          </p:nvPr>
        </p:nvSpPr>
        <p:spPr>
          <a:xfrm>
            <a:off x="250825" y="980728"/>
            <a:ext cx="8686800" cy="5688013"/>
          </a:xfrm>
          <a:noFill/>
          <a:ln w="76200">
            <a:solidFill>
              <a:srgbClr val="663300"/>
            </a:solidFill>
            <a:miter lim="800000"/>
            <a:headEnd/>
            <a:tailEnd/>
          </a:ln>
        </p:spPr>
        <p:txBody>
          <a:bodyPr/>
          <a:lstStyle/>
          <a:p>
            <a:pPr marL="0" indent="0">
              <a:buNone/>
            </a:pPr>
            <a:endParaRPr lang="tr-TR" sz="800" dirty="0" smtClean="0"/>
          </a:p>
          <a:p>
            <a:r>
              <a:rPr lang="tr-TR" sz="2400" dirty="0" smtClean="0"/>
              <a:t>Yedi </a:t>
            </a:r>
            <a:r>
              <a:rPr lang="tr-TR" sz="2400" dirty="0"/>
              <a:t>ay önce Bandırma Vapuruyla Samsun’a çıkan </a:t>
            </a:r>
            <a:r>
              <a:rPr lang="tr-TR" sz="2400" dirty="0" smtClean="0"/>
              <a:t/>
            </a:r>
            <a:br>
              <a:rPr lang="tr-TR" sz="2400" dirty="0" smtClean="0"/>
            </a:br>
            <a:r>
              <a:rPr lang="tr-TR" sz="2400" dirty="0" smtClean="0"/>
              <a:t>Ordu </a:t>
            </a:r>
            <a:r>
              <a:rPr lang="tr-TR" sz="2400" dirty="0"/>
              <a:t>Müfettişi </a:t>
            </a:r>
            <a:r>
              <a:rPr lang="tr-TR" sz="2400" i="1" dirty="0" smtClean="0"/>
              <a:t>«Orgeneral </a:t>
            </a:r>
            <a:r>
              <a:rPr lang="tr-TR" sz="2400" i="1" dirty="0"/>
              <a:t>Mustafa Kemal </a:t>
            </a:r>
            <a:r>
              <a:rPr lang="tr-TR" sz="2400" i="1" dirty="0" smtClean="0"/>
              <a:t>Hazretleri»</a:t>
            </a:r>
            <a:r>
              <a:rPr lang="tr-TR" sz="2400" dirty="0" smtClean="0"/>
              <a:t> </a:t>
            </a:r>
            <a:r>
              <a:rPr lang="tr-TR" sz="2400" dirty="0"/>
              <a:t>değildi bu gelen. Anadolu Hareketini başlattığı için </a:t>
            </a:r>
            <a:r>
              <a:rPr lang="tr-TR" sz="2400" b="1" dirty="0" smtClean="0">
                <a:solidFill>
                  <a:srgbClr val="C00000"/>
                </a:solidFill>
              </a:rPr>
              <a:t>hain padişah </a:t>
            </a:r>
            <a:r>
              <a:rPr lang="tr-TR" sz="2400" b="1" i="1" dirty="0" smtClean="0">
                <a:solidFill>
                  <a:srgbClr val="C00000"/>
                </a:solidFill>
              </a:rPr>
              <a:t>Vahdettin’in </a:t>
            </a:r>
            <a:r>
              <a:rPr lang="tr-TR" sz="2400" b="1" i="1" dirty="0">
                <a:solidFill>
                  <a:srgbClr val="C00000"/>
                </a:solidFill>
              </a:rPr>
              <a:t>“İdam </a:t>
            </a:r>
            <a:r>
              <a:rPr lang="tr-TR" sz="2400" b="1" i="1" dirty="0" err="1">
                <a:solidFill>
                  <a:srgbClr val="C00000"/>
                </a:solidFill>
              </a:rPr>
              <a:t>Fermanı”nı</a:t>
            </a:r>
            <a:r>
              <a:rPr lang="tr-TR" sz="2400" b="1" i="1" dirty="0">
                <a:solidFill>
                  <a:srgbClr val="C00000"/>
                </a:solidFill>
              </a:rPr>
              <a:t> boynunda taşıyan</a:t>
            </a:r>
            <a:r>
              <a:rPr lang="tr-TR" sz="2400" dirty="0">
                <a:solidFill>
                  <a:srgbClr val="C00000"/>
                </a:solidFill>
              </a:rPr>
              <a:t>, </a:t>
            </a:r>
            <a:r>
              <a:rPr lang="tr-TR" sz="2400" dirty="0" smtClean="0"/>
              <a:t/>
            </a:r>
            <a:br>
              <a:rPr lang="tr-TR" sz="2400" dirty="0" smtClean="0"/>
            </a:br>
            <a:r>
              <a:rPr lang="tr-TR" sz="2400" dirty="0" smtClean="0"/>
              <a:t>istifa </a:t>
            </a:r>
            <a:r>
              <a:rPr lang="tr-TR" sz="2400" dirty="0"/>
              <a:t>edip bütün rütbelerini sökmüş,</a:t>
            </a:r>
          </a:p>
          <a:p>
            <a:pPr lvl="0"/>
            <a:r>
              <a:rPr lang="tr-TR" sz="2400" dirty="0">
                <a:solidFill>
                  <a:srgbClr val="0000CC"/>
                </a:solidFill>
              </a:rPr>
              <a:t>“</a:t>
            </a:r>
            <a:r>
              <a:rPr lang="tr-TR" sz="2400" b="1" i="1" dirty="0">
                <a:solidFill>
                  <a:srgbClr val="0000CC"/>
                </a:solidFill>
              </a:rPr>
              <a:t>Sine-i Millette </a:t>
            </a:r>
            <a:r>
              <a:rPr lang="tr-TR" sz="2400" b="1" i="1" dirty="0" err="1">
                <a:solidFill>
                  <a:srgbClr val="0000CC"/>
                </a:solidFill>
              </a:rPr>
              <a:t>ferd</a:t>
            </a:r>
            <a:r>
              <a:rPr lang="tr-TR" sz="2400" b="1" i="1" dirty="0">
                <a:solidFill>
                  <a:srgbClr val="0000CC"/>
                </a:solidFill>
              </a:rPr>
              <a:t>-i mücahit” olarak Mustafa Kemal</a:t>
            </a:r>
            <a:r>
              <a:rPr lang="tr-TR" sz="2400" dirty="0">
                <a:solidFill>
                  <a:srgbClr val="0000CC"/>
                </a:solidFill>
              </a:rPr>
              <a:t>’</a:t>
            </a:r>
            <a:r>
              <a:rPr lang="tr-TR" sz="2400" dirty="0"/>
              <a:t>di</a:t>
            </a:r>
            <a:r>
              <a:rPr lang="tr-TR" sz="2400" dirty="0" smtClean="0"/>
              <a:t>.</a:t>
            </a:r>
            <a:endParaRPr lang="tr-TR" sz="2400" dirty="0"/>
          </a:p>
          <a:p>
            <a:r>
              <a:rPr lang="tr-TR" sz="2400" dirty="0"/>
              <a:t>Yaralı bir halk, O’nun önderliğinde buradan şahlanacaktı. Samsun’da bir hurdalıktan </a:t>
            </a:r>
            <a:r>
              <a:rPr lang="tr-TR" sz="2400" dirty="0" smtClean="0"/>
              <a:t>alınan, her </a:t>
            </a:r>
            <a:r>
              <a:rPr lang="tr-TR" sz="2400" dirty="0"/>
              <a:t>parçası bir başka yerden bulunmuş, üstü açık, köhne otomobili yaklaşınca heyecan doruğa varmıştı. </a:t>
            </a:r>
            <a:endParaRPr lang="tr-TR" sz="2400" dirty="0" smtClean="0"/>
          </a:p>
          <a:p>
            <a:r>
              <a:rPr lang="tr-TR" sz="2400" dirty="0" smtClean="0"/>
              <a:t>Gülümsüyordu </a:t>
            </a:r>
            <a:r>
              <a:rPr lang="tr-TR" sz="2400" b="1" dirty="0">
                <a:solidFill>
                  <a:srgbClr val="0000CC"/>
                </a:solidFill>
              </a:rPr>
              <a:t>Mustafa </a:t>
            </a:r>
            <a:r>
              <a:rPr lang="tr-TR" sz="2400" b="1" dirty="0" smtClean="0">
                <a:solidFill>
                  <a:srgbClr val="0000CC"/>
                </a:solidFill>
              </a:rPr>
              <a:t>Kemal Paşa</a:t>
            </a:r>
            <a:r>
              <a:rPr lang="tr-TR" sz="2400" dirty="0" smtClean="0"/>
              <a:t>, </a:t>
            </a:r>
            <a:r>
              <a:rPr lang="tr-TR" sz="2400" dirty="0"/>
              <a:t>henüz 38 yaşındaydı ama yüzünde nice savaş meydanının tandırında yoğrulmuş bir olgunluk </a:t>
            </a:r>
            <a:r>
              <a:rPr lang="tr-TR" sz="2400" dirty="0" smtClean="0"/>
              <a:t>ve yorgunluk vardı... </a:t>
            </a:r>
            <a:r>
              <a:rPr lang="tr-TR" sz="2400" dirty="0"/>
              <a:t/>
            </a:r>
            <a:br>
              <a:rPr lang="tr-TR" sz="2400" dirty="0"/>
            </a:br>
            <a:endParaRPr lang="tr-TR" sz="2400" dirty="0"/>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tr-TR" altLang="tr-T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34707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99392"/>
            <a:ext cx="8964613" cy="1143001"/>
          </a:xfrm>
        </p:spPr>
        <p:txBody>
          <a:bodyPr/>
          <a:lstStyle/>
          <a:p>
            <a:r>
              <a:rPr lang="tr-TR" altLang="tr-TR" sz="4300" b="1" spc="300" dirty="0" smtClean="0">
                <a:solidFill>
                  <a:srgbClr val="A50021"/>
                </a:solidFill>
                <a:latin typeface="Albertus Extra Bold" pitchFamily="34" charset="0"/>
              </a:rPr>
              <a:t>Ankara halkı ile kucaklaşma..</a:t>
            </a:r>
            <a:endParaRPr lang="tr-TR" altLang="tr-TR" sz="4300" b="1" spc="300" dirty="0">
              <a:solidFill>
                <a:srgbClr val="A50021"/>
              </a:solidFill>
              <a:latin typeface="Albertus Extra Bold" pitchFamily="34" charset="0"/>
            </a:endParaRPr>
          </a:p>
        </p:txBody>
      </p:sp>
      <p:sp>
        <p:nvSpPr>
          <p:cNvPr id="155651" name="Rectangle 3"/>
          <p:cNvSpPr>
            <a:spLocks noGrp="1" noChangeArrowheads="1"/>
          </p:cNvSpPr>
          <p:nvPr>
            <p:ph type="body" idx="1"/>
          </p:nvPr>
        </p:nvSpPr>
        <p:spPr>
          <a:xfrm>
            <a:off x="250825" y="980728"/>
            <a:ext cx="8686800" cy="5688013"/>
          </a:xfrm>
          <a:noFill/>
          <a:ln w="76200">
            <a:solidFill>
              <a:srgbClr val="663300"/>
            </a:solidFill>
            <a:miter lim="800000"/>
            <a:headEnd/>
            <a:tailEnd/>
          </a:ln>
        </p:spPr>
        <p:txBody>
          <a:bodyPr/>
          <a:lstStyle/>
          <a:p>
            <a:pPr marL="0" indent="0">
              <a:buNone/>
            </a:pPr>
            <a:endParaRPr lang="tr-TR" sz="800" dirty="0" smtClean="0"/>
          </a:p>
          <a:p>
            <a:r>
              <a:rPr lang="tr-TR" sz="2300" b="1" dirty="0" smtClean="0">
                <a:solidFill>
                  <a:srgbClr val="0000CC"/>
                </a:solidFill>
              </a:rPr>
              <a:t>Mustafa Kemal Paşa</a:t>
            </a:r>
            <a:r>
              <a:rPr lang="tr-TR" sz="2300" dirty="0" smtClean="0"/>
              <a:t>’nın mavi </a:t>
            </a:r>
            <a:r>
              <a:rPr lang="tr-TR" sz="2300" dirty="0"/>
              <a:t>gözleri çelik pırıltısıyla yanıyor. Kalpağının iki kenarında, şakaklarında uçuşan başak rengi saçları, güzel yüzüne başka bir anlam yüklüyordu. </a:t>
            </a:r>
            <a:r>
              <a:rPr lang="tr-TR" sz="2300" dirty="0" smtClean="0"/>
              <a:t/>
            </a:r>
            <a:br>
              <a:rPr lang="tr-TR" sz="2300" dirty="0" smtClean="0"/>
            </a:br>
            <a:r>
              <a:rPr lang="tr-TR" sz="2300" dirty="0" smtClean="0"/>
              <a:t>Yokuş </a:t>
            </a:r>
            <a:r>
              <a:rPr lang="tr-TR" sz="2300" dirty="0"/>
              <a:t>başında seğmenlerin önünde durdu, otomobilden indi. Onlara doğru ağır ağır yürüdü. </a:t>
            </a:r>
            <a:r>
              <a:rPr lang="tr-TR" sz="2300" dirty="0" smtClean="0"/>
              <a:t>Esas </a:t>
            </a:r>
            <a:r>
              <a:rPr lang="tr-TR" sz="2300" dirty="0"/>
              <a:t>duruşa geçtiler. </a:t>
            </a:r>
            <a:r>
              <a:rPr lang="tr-TR" sz="2300" dirty="0" smtClean="0"/>
              <a:t/>
            </a:r>
            <a:br>
              <a:rPr lang="tr-TR" sz="2300" dirty="0" smtClean="0"/>
            </a:br>
            <a:r>
              <a:rPr lang="tr-TR" sz="2300" dirty="0" smtClean="0"/>
              <a:t>Tek </a:t>
            </a:r>
            <a:r>
              <a:rPr lang="tr-TR" sz="2300" dirty="0"/>
              <a:t>can idiler. Bütün gözler O’nun gözlerinde düğümlüydü. </a:t>
            </a:r>
            <a:br>
              <a:rPr lang="tr-TR" sz="2300" dirty="0"/>
            </a:br>
            <a:r>
              <a:rPr lang="tr-TR" sz="2300" dirty="0"/>
              <a:t>Vakur ve sert bir sesle:</a:t>
            </a:r>
          </a:p>
          <a:p>
            <a:r>
              <a:rPr lang="tr-TR" sz="2300" i="1" dirty="0" smtClean="0"/>
              <a:t>- </a:t>
            </a:r>
            <a:r>
              <a:rPr lang="tr-TR" sz="2300" b="1" i="1" dirty="0" smtClean="0"/>
              <a:t>Merhaba </a:t>
            </a:r>
            <a:r>
              <a:rPr lang="tr-TR" sz="2300" b="1" i="1" dirty="0"/>
              <a:t>efendiler! </a:t>
            </a:r>
            <a:r>
              <a:rPr lang="tr-TR" sz="2300" i="1" dirty="0"/>
              <a:t>dedi.</a:t>
            </a:r>
            <a:endParaRPr lang="tr-TR" sz="2300" dirty="0"/>
          </a:p>
          <a:p>
            <a:r>
              <a:rPr lang="tr-TR" sz="2300" i="1" dirty="0"/>
              <a:t>- </a:t>
            </a:r>
            <a:r>
              <a:rPr lang="tr-TR" sz="2300" i="1" dirty="0" err="1" smtClean="0"/>
              <a:t>Sağol</a:t>
            </a:r>
            <a:r>
              <a:rPr lang="tr-TR" sz="2300" i="1" dirty="0" smtClean="0"/>
              <a:t> </a:t>
            </a:r>
            <a:r>
              <a:rPr lang="tr-TR" sz="2300" i="1" dirty="0"/>
              <a:t>Paşa Hazretleri…</a:t>
            </a:r>
            <a:endParaRPr lang="tr-TR" sz="2300" dirty="0"/>
          </a:p>
          <a:p>
            <a:r>
              <a:rPr lang="tr-TR" sz="2300" i="1" dirty="0"/>
              <a:t>- </a:t>
            </a:r>
            <a:r>
              <a:rPr lang="tr-TR" sz="2300" b="1" i="1" dirty="0" smtClean="0">
                <a:solidFill>
                  <a:srgbClr val="990033"/>
                </a:solidFill>
              </a:rPr>
              <a:t>Arkadaşlar</a:t>
            </a:r>
            <a:r>
              <a:rPr lang="tr-TR" sz="2300" b="1" i="1" dirty="0">
                <a:solidFill>
                  <a:srgbClr val="990033"/>
                </a:solidFill>
              </a:rPr>
              <a:t>! Buraya neden geldiniz?</a:t>
            </a:r>
            <a:endParaRPr lang="tr-TR" sz="2300" b="1" dirty="0">
              <a:solidFill>
                <a:srgbClr val="990033"/>
              </a:solidFill>
            </a:endParaRPr>
          </a:p>
          <a:p>
            <a:r>
              <a:rPr lang="tr-TR" sz="2300" i="1" dirty="0"/>
              <a:t>- </a:t>
            </a:r>
            <a:r>
              <a:rPr lang="tr-TR" sz="2300" i="1" dirty="0" smtClean="0"/>
              <a:t>Millet </a:t>
            </a:r>
            <a:r>
              <a:rPr lang="tr-TR" sz="2300" i="1" dirty="0"/>
              <a:t>yolunda can vermeye geldik!</a:t>
            </a:r>
            <a:endParaRPr lang="tr-TR" sz="2300" dirty="0"/>
          </a:p>
          <a:p>
            <a:r>
              <a:rPr lang="tr-TR" sz="2300" i="1" dirty="0"/>
              <a:t>- </a:t>
            </a:r>
            <a:r>
              <a:rPr lang="tr-TR" sz="2300" b="1" i="1" dirty="0" smtClean="0">
                <a:solidFill>
                  <a:srgbClr val="990033"/>
                </a:solidFill>
              </a:rPr>
              <a:t>Fikrinizde </a:t>
            </a:r>
            <a:r>
              <a:rPr lang="tr-TR" sz="2300" b="1" i="1" dirty="0">
                <a:solidFill>
                  <a:srgbClr val="990033"/>
                </a:solidFill>
              </a:rPr>
              <a:t>sabit misiniz?</a:t>
            </a:r>
            <a:endParaRPr lang="tr-TR" sz="2300" b="1" dirty="0">
              <a:solidFill>
                <a:srgbClr val="990033"/>
              </a:solidFill>
            </a:endParaRPr>
          </a:p>
          <a:p>
            <a:r>
              <a:rPr lang="tr-TR" sz="2300" i="1" dirty="0"/>
              <a:t>- </a:t>
            </a:r>
            <a:r>
              <a:rPr lang="tr-TR" sz="2300" b="1" i="1" dirty="0" err="1" smtClean="0">
                <a:solidFill>
                  <a:srgbClr val="0000CC"/>
                </a:solidFill>
              </a:rPr>
              <a:t>Andolsun</a:t>
            </a:r>
            <a:r>
              <a:rPr lang="tr-TR" sz="2300" b="1" i="1" dirty="0">
                <a:solidFill>
                  <a:srgbClr val="0000CC"/>
                </a:solidFill>
              </a:rPr>
              <a:t>!</a:t>
            </a:r>
            <a:endParaRPr lang="tr-TR" sz="2300" b="1" dirty="0">
              <a:solidFill>
                <a:srgbClr val="0000CC"/>
              </a:solidFill>
            </a:endParaRP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tr-TR" altLang="tr-T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46533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99392"/>
            <a:ext cx="8964613" cy="1143001"/>
          </a:xfrm>
        </p:spPr>
        <p:txBody>
          <a:bodyPr/>
          <a:lstStyle/>
          <a:p>
            <a:r>
              <a:rPr lang="tr-TR" altLang="tr-TR" sz="4300" b="1" spc="300" dirty="0" smtClean="0">
                <a:solidFill>
                  <a:srgbClr val="A50021"/>
                </a:solidFill>
                <a:latin typeface="Albertus Extra Bold" pitchFamily="34" charset="0"/>
              </a:rPr>
              <a:t>Ankara halkı ile kucaklaşma..</a:t>
            </a:r>
            <a:endParaRPr lang="tr-TR" altLang="tr-TR" sz="4300" b="1" spc="300" dirty="0">
              <a:solidFill>
                <a:srgbClr val="A50021"/>
              </a:solidFill>
              <a:latin typeface="Albertus Extra Bold" pitchFamily="34" charset="0"/>
            </a:endParaRPr>
          </a:p>
        </p:txBody>
      </p:sp>
      <p:sp>
        <p:nvSpPr>
          <p:cNvPr id="155651" name="Rectangle 3"/>
          <p:cNvSpPr>
            <a:spLocks noGrp="1" noChangeArrowheads="1"/>
          </p:cNvSpPr>
          <p:nvPr>
            <p:ph type="body" idx="1"/>
          </p:nvPr>
        </p:nvSpPr>
        <p:spPr>
          <a:xfrm>
            <a:off x="250825" y="980728"/>
            <a:ext cx="8686800" cy="5688013"/>
          </a:xfrm>
          <a:noFill/>
          <a:ln w="76200">
            <a:solidFill>
              <a:srgbClr val="663300"/>
            </a:solidFill>
            <a:miter lim="800000"/>
            <a:headEnd/>
            <a:tailEnd/>
          </a:ln>
        </p:spPr>
        <p:txBody>
          <a:bodyPr/>
          <a:lstStyle/>
          <a:p>
            <a:pPr marL="0" indent="0">
              <a:buNone/>
            </a:pPr>
            <a:endParaRPr lang="tr-TR" sz="800" dirty="0" smtClean="0"/>
          </a:p>
          <a:p>
            <a:r>
              <a:rPr lang="tr-TR" sz="2500" b="1" dirty="0" smtClean="0">
                <a:solidFill>
                  <a:srgbClr val="0000CC"/>
                </a:solidFill>
              </a:rPr>
              <a:t>Mustafa </a:t>
            </a:r>
            <a:r>
              <a:rPr lang="tr-TR" sz="2500" b="1" dirty="0">
                <a:solidFill>
                  <a:srgbClr val="0000CC"/>
                </a:solidFill>
              </a:rPr>
              <a:t>Kemal</a:t>
            </a:r>
            <a:r>
              <a:rPr lang="tr-TR" sz="2500" dirty="0"/>
              <a:t>’in gözleri yaşardı. Zincir kabul etmeyen bu halk O’nun peşinde, gerekirse ölüme bile, göz kırpmadan gidebilirdi. Ankara ve çevresinin tüm halkı </a:t>
            </a:r>
            <a:r>
              <a:rPr lang="tr-TR" sz="2500" b="1" i="1" dirty="0">
                <a:solidFill>
                  <a:srgbClr val="800080"/>
                </a:solidFill>
              </a:rPr>
              <a:t>Atatürk’ü ve Temsil Heyeti üyelerini </a:t>
            </a:r>
            <a:r>
              <a:rPr lang="tr-TR" sz="2500" dirty="0"/>
              <a:t>coşkun sevgi </a:t>
            </a:r>
            <a:r>
              <a:rPr lang="tr-TR" sz="2500" dirty="0" smtClean="0"/>
              <a:t/>
            </a:r>
            <a:br>
              <a:rPr lang="tr-TR" sz="2500" dirty="0" smtClean="0"/>
            </a:br>
            <a:r>
              <a:rPr lang="tr-TR" sz="2500" dirty="0" smtClean="0"/>
              <a:t>ve </a:t>
            </a:r>
            <a:r>
              <a:rPr lang="tr-TR" sz="2500" dirty="0"/>
              <a:t>sevinç gösterileri içinde davul-zurna ile karşıladı. </a:t>
            </a:r>
            <a:endParaRPr lang="tr-TR" sz="2500" dirty="0" smtClean="0"/>
          </a:p>
          <a:p>
            <a:r>
              <a:rPr lang="tr-TR" sz="2500" dirty="0" smtClean="0"/>
              <a:t>Eskimiş </a:t>
            </a:r>
            <a:r>
              <a:rPr lang="tr-TR" sz="2500" dirty="0"/>
              <a:t>bir otomobilden inen bir çift gök rengi gözün derinliklerinde vatan ufuklarından tutsaklık bulutlarının dağılışını görmüşler, yurdun kurtuluşuna inanmışlar </a:t>
            </a:r>
            <a:r>
              <a:rPr lang="tr-TR" sz="2500" dirty="0" smtClean="0"/>
              <a:t/>
            </a:r>
            <a:br>
              <a:rPr lang="tr-TR" sz="2500" dirty="0" smtClean="0"/>
            </a:br>
            <a:r>
              <a:rPr lang="tr-TR" sz="2500" dirty="0" smtClean="0"/>
              <a:t>ve </a:t>
            </a:r>
            <a:r>
              <a:rPr lang="tr-TR" sz="2500" dirty="0"/>
              <a:t>O’nu sonsuza dek </a:t>
            </a:r>
            <a:r>
              <a:rPr lang="tr-TR" sz="2500" b="1" dirty="0">
                <a:solidFill>
                  <a:srgbClr val="0000CC"/>
                </a:solidFill>
              </a:rPr>
              <a:t>“Reis”</a:t>
            </a:r>
            <a:r>
              <a:rPr lang="tr-TR" sz="2500" dirty="0"/>
              <a:t> tanımışlardı. Yassı deri kalpağının altında zayıf bir yüz, kaç ay, kaç yıl ve yıllar milleti için rahat yüzü görmemiş, çelikleşmiş, sarı bir çehre ve içe işleyen sıcak bir bakış… Boz palto altında sivil yol elbisesi, kumandanca yürüyüş…</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tr-TR" altLang="tr-T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75861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99392"/>
            <a:ext cx="8964613" cy="1143001"/>
          </a:xfrm>
        </p:spPr>
        <p:txBody>
          <a:bodyPr/>
          <a:lstStyle/>
          <a:p>
            <a:r>
              <a:rPr lang="tr-TR" altLang="tr-TR" sz="4300" b="1" spc="300" dirty="0" smtClean="0">
                <a:solidFill>
                  <a:srgbClr val="A50021"/>
                </a:solidFill>
                <a:latin typeface="Albertus Extra Bold" pitchFamily="34" charset="0"/>
              </a:rPr>
              <a:t>Ankara halkı ile kucaklaşma..</a:t>
            </a:r>
            <a:endParaRPr lang="tr-TR" altLang="tr-TR" sz="4300" b="1" spc="300" dirty="0">
              <a:solidFill>
                <a:srgbClr val="A50021"/>
              </a:solidFill>
              <a:latin typeface="Albertus Extra Bold" pitchFamily="34" charset="0"/>
            </a:endParaRPr>
          </a:p>
        </p:txBody>
      </p:sp>
      <p:sp>
        <p:nvSpPr>
          <p:cNvPr id="155651" name="Rectangle 3"/>
          <p:cNvSpPr>
            <a:spLocks noGrp="1" noChangeArrowheads="1"/>
          </p:cNvSpPr>
          <p:nvPr>
            <p:ph type="body" idx="1"/>
          </p:nvPr>
        </p:nvSpPr>
        <p:spPr>
          <a:xfrm>
            <a:off x="250825" y="980728"/>
            <a:ext cx="8686800" cy="5688013"/>
          </a:xfrm>
          <a:noFill/>
          <a:ln w="76200">
            <a:solidFill>
              <a:srgbClr val="663300"/>
            </a:solidFill>
            <a:miter lim="800000"/>
            <a:headEnd/>
            <a:tailEnd/>
          </a:ln>
        </p:spPr>
        <p:txBody>
          <a:bodyPr/>
          <a:lstStyle/>
          <a:p>
            <a:pPr marL="0" indent="0">
              <a:buNone/>
            </a:pPr>
            <a:endParaRPr lang="tr-TR" sz="1000" dirty="0" smtClean="0"/>
          </a:p>
          <a:p>
            <a:r>
              <a:rPr lang="tr-TR" sz="2700" b="1" dirty="0" smtClean="0">
                <a:solidFill>
                  <a:srgbClr val="0000CC"/>
                </a:solidFill>
              </a:rPr>
              <a:t>Mustafa </a:t>
            </a:r>
            <a:r>
              <a:rPr lang="tr-TR" sz="2700" b="1" dirty="0">
                <a:solidFill>
                  <a:srgbClr val="0000CC"/>
                </a:solidFill>
              </a:rPr>
              <a:t>Kemal Paşa</a:t>
            </a:r>
            <a:r>
              <a:rPr lang="tr-TR" sz="2700" dirty="0"/>
              <a:t> Ankara’ya böyle geldi, </a:t>
            </a:r>
            <a:r>
              <a:rPr lang="tr-TR" sz="2700" dirty="0" smtClean="0"/>
              <a:t/>
            </a:r>
            <a:br>
              <a:rPr lang="tr-TR" sz="2700" dirty="0" smtClean="0"/>
            </a:br>
            <a:r>
              <a:rPr lang="tr-TR" sz="2700" dirty="0" smtClean="0"/>
              <a:t>halay </a:t>
            </a:r>
            <a:r>
              <a:rPr lang="tr-TR" sz="2700" dirty="0"/>
              <a:t>çekildi, seğmenler gösteriler yaptı. </a:t>
            </a:r>
            <a:endParaRPr lang="tr-TR" sz="2700" dirty="0" smtClean="0"/>
          </a:p>
          <a:p>
            <a:r>
              <a:rPr lang="tr-TR" sz="2700" dirty="0" smtClean="0"/>
              <a:t>Bu </a:t>
            </a:r>
            <a:r>
              <a:rPr lang="tr-TR" sz="2700" dirty="0"/>
              <a:t>içten karşılama </a:t>
            </a:r>
            <a:r>
              <a:rPr lang="tr-TR" sz="2700" b="1" i="1" dirty="0"/>
              <a:t>Gazi Paşa</a:t>
            </a:r>
            <a:r>
              <a:rPr lang="tr-TR" sz="2700" dirty="0"/>
              <a:t>’yı çok duygulandırdı. Teşekkür etti. İçinde bulunduğumuz durumu, bundan nasıl kurtulacağımızı özetleyen bir konuşma yaptı.</a:t>
            </a:r>
          </a:p>
          <a:p>
            <a:r>
              <a:rPr lang="tr-TR" sz="2700" b="1" dirty="0"/>
              <a:t>Ata’nın Ankara’ya gelişi</a:t>
            </a:r>
            <a:r>
              <a:rPr lang="tr-TR" sz="2700" dirty="0"/>
              <a:t>, Kurtuluş Savaşı için </a:t>
            </a:r>
            <a:r>
              <a:rPr lang="tr-TR" sz="2700" dirty="0" smtClean="0"/>
              <a:t/>
            </a:r>
            <a:br>
              <a:rPr lang="tr-TR" sz="2700" dirty="0" smtClean="0"/>
            </a:br>
            <a:r>
              <a:rPr lang="tr-TR" sz="2700" dirty="0" smtClean="0"/>
              <a:t>önemli </a:t>
            </a:r>
            <a:r>
              <a:rPr lang="tr-TR" sz="2700" dirty="0"/>
              <a:t>bir dönemeçti. </a:t>
            </a:r>
            <a:endParaRPr lang="tr-TR" sz="2700" dirty="0" smtClean="0"/>
          </a:p>
          <a:p>
            <a:r>
              <a:rPr lang="tr-TR" sz="2700" b="1" dirty="0" smtClean="0">
                <a:solidFill>
                  <a:srgbClr val="800080"/>
                </a:solidFill>
              </a:rPr>
              <a:t>TBMM’nin </a:t>
            </a:r>
            <a:r>
              <a:rPr lang="tr-TR" sz="2700" b="1" dirty="0">
                <a:solidFill>
                  <a:srgbClr val="800080"/>
                </a:solidFill>
              </a:rPr>
              <a:t>açılması</a:t>
            </a:r>
            <a:r>
              <a:rPr lang="tr-TR" sz="2700" dirty="0"/>
              <a:t>, </a:t>
            </a:r>
            <a:r>
              <a:rPr lang="tr-TR" sz="2700" dirty="0" smtClean="0"/>
              <a:t>ordu </a:t>
            </a:r>
            <a:r>
              <a:rPr lang="tr-TR" sz="2700" dirty="0"/>
              <a:t>kurulması vb. çalışmalar Ziraat Mektebinde başlatıldı. </a:t>
            </a:r>
            <a:endParaRPr lang="tr-TR" sz="2700" dirty="0" smtClean="0"/>
          </a:p>
          <a:p>
            <a:r>
              <a:rPr lang="tr-TR" sz="2700" dirty="0" smtClean="0"/>
              <a:t>Ankara</a:t>
            </a:r>
            <a:r>
              <a:rPr lang="tr-TR" sz="2700" dirty="0"/>
              <a:t>, Kurtuluş Savaşı’nın </a:t>
            </a:r>
            <a:r>
              <a:rPr lang="tr-TR" sz="2700" dirty="0" smtClean="0"/>
              <a:t>merkezi </a:t>
            </a:r>
            <a:r>
              <a:rPr lang="tr-TR" sz="2700" dirty="0"/>
              <a:t>oldu. </a:t>
            </a:r>
            <a:r>
              <a:rPr lang="tr-TR" sz="2700" dirty="0" smtClean="0"/>
              <a:t/>
            </a:r>
            <a:br>
              <a:rPr lang="tr-TR" sz="2700" dirty="0" smtClean="0"/>
            </a:br>
            <a:r>
              <a:rPr lang="tr-TR" sz="2700" dirty="0" smtClean="0"/>
              <a:t>Sonsuza </a:t>
            </a:r>
            <a:r>
              <a:rPr lang="tr-TR" sz="2700" dirty="0"/>
              <a:t>dek başkentlik görevi üstlendi.</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tr-TR" altLang="tr-T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77448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99392"/>
            <a:ext cx="8964613" cy="1143001"/>
          </a:xfrm>
        </p:spPr>
        <p:txBody>
          <a:bodyPr/>
          <a:lstStyle/>
          <a:p>
            <a:r>
              <a:rPr lang="tr-TR" altLang="tr-TR" sz="4300" b="1" spc="300" dirty="0" smtClean="0">
                <a:solidFill>
                  <a:srgbClr val="A50021"/>
                </a:solidFill>
                <a:latin typeface="Albertus Extra Bold" pitchFamily="34" charset="0"/>
              </a:rPr>
              <a:t>Ankara ve Kurtuluş Savaşı..</a:t>
            </a:r>
            <a:endParaRPr lang="tr-TR" altLang="tr-TR" sz="4300" b="1" spc="300" dirty="0">
              <a:solidFill>
                <a:srgbClr val="A50021"/>
              </a:solidFill>
              <a:latin typeface="Albertus Extra Bold" pitchFamily="34" charset="0"/>
            </a:endParaRPr>
          </a:p>
        </p:txBody>
      </p:sp>
      <p:sp>
        <p:nvSpPr>
          <p:cNvPr id="155651" name="Rectangle 3"/>
          <p:cNvSpPr>
            <a:spLocks noGrp="1" noChangeArrowheads="1"/>
          </p:cNvSpPr>
          <p:nvPr>
            <p:ph type="body" idx="1"/>
          </p:nvPr>
        </p:nvSpPr>
        <p:spPr>
          <a:xfrm>
            <a:off x="250825" y="980728"/>
            <a:ext cx="8686800" cy="5688013"/>
          </a:xfrm>
          <a:noFill/>
          <a:ln w="76200">
            <a:solidFill>
              <a:srgbClr val="663300"/>
            </a:solidFill>
            <a:miter lim="800000"/>
            <a:headEnd/>
            <a:tailEnd/>
          </a:ln>
        </p:spPr>
        <p:txBody>
          <a:bodyPr/>
          <a:lstStyle/>
          <a:p>
            <a:pPr marL="0" indent="0">
              <a:buNone/>
            </a:pPr>
            <a:endParaRPr lang="tr-TR" sz="800" b="1" dirty="0" smtClean="0"/>
          </a:p>
          <a:p>
            <a:r>
              <a:rPr lang="tr-TR" sz="2800" b="1" dirty="0" smtClean="0"/>
              <a:t>DÜNYADA </a:t>
            </a:r>
            <a:r>
              <a:rPr lang="tr-TR" sz="2800" b="1" dirty="0"/>
              <a:t>İLK KURTULUŞ SAVAŞI BAŞARI ile SONUÇLANDIRILDI..</a:t>
            </a:r>
            <a:endParaRPr lang="tr-TR" sz="2800" dirty="0"/>
          </a:p>
          <a:p>
            <a:r>
              <a:rPr lang="tr-TR" sz="2800" dirty="0" smtClean="0"/>
              <a:t>Her </a:t>
            </a:r>
            <a:r>
              <a:rPr lang="tr-TR" sz="2800" dirty="0"/>
              <a:t>27 Aralık’ta seğmenler at sırtında gösteriler yapar, kent bayraklarla süslenir, </a:t>
            </a:r>
            <a:br>
              <a:rPr lang="tr-TR" sz="2800" dirty="0"/>
            </a:br>
            <a:r>
              <a:rPr lang="tr-TR" sz="2800" b="1" i="1" dirty="0"/>
              <a:t>Atatürk Koşusu</a:t>
            </a:r>
            <a:r>
              <a:rPr lang="tr-TR" sz="2800" dirty="0"/>
              <a:t> yapılır. Okullarda törenler düzenlenir. Halk şenliklerle bu mutlu günü kutlar.</a:t>
            </a:r>
          </a:p>
          <a:p>
            <a:r>
              <a:rPr lang="tr-TR" sz="2800" dirty="0"/>
              <a:t>Kurtuluşun şanlı öncülerini </a:t>
            </a:r>
            <a:r>
              <a:rPr lang="tr-TR" sz="2800" dirty="0" smtClean="0"/>
              <a:t>96 </a:t>
            </a:r>
            <a:r>
              <a:rPr lang="tr-TR" sz="2800" dirty="0"/>
              <a:t>yıl sonra </a:t>
            </a:r>
            <a:r>
              <a:rPr lang="tr-TR" sz="2800" dirty="0" smtClean="0"/>
              <a:t/>
            </a:r>
            <a:br>
              <a:rPr lang="tr-TR" sz="2800" dirty="0" smtClean="0"/>
            </a:br>
            <a:r>
              <a:rPr lang="tr-TR" sz="2800" dirty="0" smtClean="0"/>
              <a:t>saygı </a:t>
            </a:r>
            <a:r>
              <a:rPr lang="tr-TR" sz="2800" dirty="0"/>
              <a:t>ve özlemle anıyoruz.</a:t>
            </a:r>
            <a:br>
              <a:rPr lang="tr-TR" sz="2800" dirty="0"/>
            </a:br>
            <a:r>
              <a:rPr lang="tr-TR" sz="2800" b="1" dirty="0">
                <a:solidFill>
                  <a:srgbClr val="800080"/>
                </a:solidFill>
              </a:rPr>
              <a:t>Kutsal Emaneti sonsuz geleceğe taşıyacağız…</a:t>
            </a:r>
          </a:p>
          <a:p>
            <a:r>
              <a:rPr lang="tr-TR" sz="2800" b="1" i="1" dirty="0">
                <a:solidFill>
                  <a:srgbClr val="0000CC"/>
                </a:solidFill>
              </a:rPr>
              <a:t>Hoş gelişler ola Mustafa Kemal Paşa</a:t>
            </a:r>
            <a:r>
              <a:rPr lang="tr-TR" sz="2800" dirty="0">
                <a:solidFill>
                  <a:srgbClr val="0000CC"/>
                </a:solidFill>
              </a:rPr>
              <a:t>, </a:t>
            </a:r>
            <a:r>
              <a:rPr lang="tr-TR" sz="2800" dirty="0" smtClean="0">
                <a:solidFill>
                  <a:srgbClr val="0000CC"/>
                </a:solidFill>
              </a:rPr>
              <a:t/>
            </a:r>
            <a:br>
              <a:rPr lang="tr-TR" sz="2800" dirty="0" smtClean="0">
                <a:solidFill>
                  <a:srgbClr val="0000CC"/>
                </a:solidFill>
              </a:rPr>
            </a:br>
            <a:r>
              <a:rPr lang="tr-TR" sz="2800" b="1" i="1" dirty="0" smtClean="0">
                <a:solidFill>
                  <a:srgbClr val="0000CC"/>
                </a:solidFill>
              </a:rPr>
              <a:t>hoş </a:t>
            </a:r>
            <a:r>
              <a:rPr lang="tr-TR" sz="2800" b="1" i="1" dirty="0">
                <a:solidFill>
                  <a:srgbClr val="0000CC"/>
                </a:solidFill>
              </a:rPr>
              <a:t>gelişler ola..</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tr-TR" altLang="tr-T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00515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a:xfrm>
            <a:off x="457200" y="6520259"/>
            <a:ext cx="2133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0FF21DB-AF9E-481D-A01A-C87793481075}" type="datetime1">
              <a:rPr kumimoji="0" lang="tr-TR" sz="14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26.12.2015</a:t>
            </a:fld>
            <a:endParaRPr kumimoji="0" lang="tr-TR" sz="1400" b="0" i="0" u="none" strike="noStrike" kern="0" cap="none" spc="0" normalizeH="0" baseline="0" noProof="0">
              <a:ln>
                <a:noFill/>
              </a:ln>
              <a:solidFill>
                <a:prstClr val="black"/>
              </a:solidFill>
              <a:effectLst/>
              <a:uLnTx/>
              <a:uFillTx/>
            </a:endParaRPr>
          </a:p>
        </p:txBody>
      </p:sp>
      <p:sp>
        <p:nvSpPr>
          <p:cNvPr id="5" name="Altbilgi Yer Tutucusu 4"/>
          <p:cNvSpPr>
            <a:spLocks noGrp="1"/>
          </p:cNvSpPr>
          <p:nvPr>
            <p:ph type="ftr" sz="quarter" idx="11"/>
          </p:nvPr>
        </p:nvSpPr>
        <p:spPr>
          <a:xfrm>
            <a:off x="3124200" y="6520259"/>
            <a:ext cx="2895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smtClean="0">
                <a:ln>
                  <a:noFill/>
                </a:ln>
                <a:solidFill>
                  <a:prstClr val="black"/>
                </a:solidFill>
                <a:effectLst/>
                <a:uLnTx/>
                <a:uFillTx/>
              </a:rPr>
              <a:t>www.ahmetsaltik.net</a:t>
            </a:r>
            <a:endParaRPr kumimoji="0" lang="tr-TR" sz="1400" b="0" i="0" u="none" strike="noStrike" kern="0" cap="none" spc="0" normalizeH="0" baseline="0" noProof="0" dirty="0">
              <a:ln>
                <a:noFill/>
              </a:ln>
              <a:solidFill>
                <a:prstClr val="black"/>
              </a:solidFill>
              <a:effectLst/>
              <a:uLnTx/>
              <a:uFillTx/>
            </a:endParaRPr>
          </a:p>
        </p:txBody>
      </p:sp>
      <p:sp>
        <p:nvSpPr>
          <p:cNvPr id="6" name="Slayt Numarası Yer Tutucusu 5"/>
          <p:cNvSpPr>
            <a:spLocks noGrp="1"/>
          </p:cNvSpPr>
          <p:nvPr>
            <p:ph type="sldNum" sz="quarter" idx="12"/>
          </p:nvPr>
        </p:nvSpPr>
        <p:spPr>
          <a:xfrm>
            <a:off x="6553200" y="6520259"/>
            <a:ext cx="2133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101FFA0-C7B3-4B40-B60F-E3886F844E56}" type="slidenum">
              <a:rPr kumimoji="0" lang="tr-TR" sz="14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tr-TR" sz="1400" b="0" i="0" u="none" strike="noStrike" kern="0" cap="none" spc="0" normalizeH="0" baseline="0" noProof="0">
              <a:ln>
                <a:noFill/>
              </a:ln>
              <a:solidFill>
                <a:prstClr val="black"/>
              </a:solidFill>
              <a:effectLst/>
              <a:uLnTx/>
              <a:uFillTx/>
            </a:endParaRPr>
          </a:p>
        </p:txBody>
      </p:sp>
      <p:pic>
        <p:nvPicPr>
          <p:cNvPr id="2" name="Picture 1"/>
          <p:cNvPicPr>
            <a:picLocks noChangeAspect="1"/>
          </p:cNvPicPr>
          <p:nvPr/>
        </p:nvPicPr>
        <p:blipFill>
          <a:blip r:embed="rId2"/>
          <a:stretch>
            <a:fillRect/>
          </a:stretch>
        </p:blipFill>
        <p:spPr>
          <a:xfrm>
            <a:off x="440373" y="404664"/>
            <a:ext cx="8164075" cy="4595963"/>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179512" y="5325015"/>
            <a:ext cx="864096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a:ln>
                  <a:noFill/>
                </a:ln>
                <a:solidFill>
                  <a:srgbClr val="0000CC"/>
                </a:solidFill>
                <a:effectLst/>
                <a:uLnTx/>
                <a:uFillTx/>
                <a:latin typeface="Helvetica Neue"/>
              </a:rPr>
              <a:t>Mustafa Kemal Atatürk, 27 Aralık </a:t>
            </a:r>
            <a:r>
              <a:rPr kumimoji="0" lang="tr-TR" sz="2400" b="1" i="0" u="none" strike="noStrike" kern="0" cap="none" spc="0" normalizeH="0" baseline="0" noProof="0" dirty="0" smtClean="0">
                <a:ln>
                  <a:noFill/>
                </a:ln>
                <a:solidFill>
                  <a:srgbClr val="0000CC"/>
                </a:solidFill>
                <a:effectLst/>
                <a:uLnTx/>
                <a:uFillTx/>
                <a:latin typeface="Helvetica Neue"/>
              </a:rPr>
              <a:t>1919’da Ankara’ya geldiğinde 3 </a:t>
            </a:r>
            <a:r>
              <a:rPr kumimoji="0" lang="tr-TR" sz="2400" b="1" i="0" u="none" strike="noStrike" kern="0" cap="none" spc="0" normalizeH="0" baseline="0" noProof="0" dirty="0">
                <a:ln>
                  <a:noFill/>
                </a:ln>
                <a:solidFill>
                  <a:srgbClr val="0000CC"/>
                </a:solidFill>
                <a:effectLst/>
                <a:uLnTx/>
                <a:uFillTx/>
                <a:latin typeface="Helvetica Neue"/>
              </a:rPr>
              <a:t>bin Atlı, 700 yaya Seymen ve binlerce Ankaralı tarafından Dikmen sırtlarında </a:t>
            </a:r>
            <a:r>
              <a:rPr kumimoji="0" lang="tr-TR" sz="2400" b="1" i="0" u="none" strike="noStrike" kern="0" cap="none" spc="0" normalizeH="0" baseline="0" noProof="0" dirty="0" smtClean="0">
                <a:ln>
                  <a:noFill/>
                </a:ln>
                <a:solidFill>
                  <a:srgbClr val="0000CC"/>
                </a:solidFill>
                <a:effectLst/>
                <a:uLnTx/>
                <a:uFillTx/>
                <a:latin typeface="Helvetica Neue"/>
              </a:rPr>
              <a:t>karşılanmıştı..</a:t>
            </a:r>
            <a:endParaRPr kumimoji="0" lang="tr-TR" sz="2400" b="1" i="0" u="none" strike="noStrike" kern="0" cap="none" spc="0" normalizeH="0" baseline="0" noProof="0" dirty="0">
              <a:ln>
                <a:noFill/>
              </a:ln>
              <a:solidFill>
                <a:srgbClr val="0000CC"/>
              </a:solidFill>
              <a:effectLst/>
              <a:uLnTx/>
              <a:uFillTx/>
            </a:endParaRPr>
          </a:p>
        </p:txBody>
      </p:sp>
    </p:spTree>
    <p:extLst>
      <p:ext uri="{BB962C8B-B14F-4D97-AF65-F5344CB8AC3E}">
        <p14:creationId xmlns:p14="http://schemas.microsoft.com/office/powerpoint/2010/main" val="3709936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a:xfrm>
            <a:off x="457200" y="6520259"/>
            <a:ext cx="2133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0FF21DB-AF9E-481D-A01A-C87793481075}" type="datetime1">
              <a:rPr kumimoji="0" lang="tr-TR" sz="14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26.12.2015</a:t>
            </a:fld>
            <a:endParaRPr kumimoji="0" lang="tr-TR" sz="1400" b="0" i="0" u="none" strike="noStrike" kern="0" cap="none" spc="0" normalizeH="0" baseline="0" noProof="0">
              <a:ln>
                <a:noFill/>
              </a:ln>
              <a:solidFill>
                <a:prstClr val="black"/>
              </a:solidFill>
              <a:effectLst/>
              <a:uLnTx/>
              <a:uFillTx/>
            </a:endParaRPr>
          </a:p>
        </p:txBody>
      </p:sp>
      <p:sp>
        <p:nvSpPr>
          <p:cNvPr id="5" name="Altbilgi Yer Tutucusu 4"/>
          <p:cNvSpPr>
            <a:spLocks noGrp="1"/>
          </p:cNvSpPr>
          <p:nvPr>
            <p:ph type="ftr" sz="quarter" idx="11"/>
          </p:nvPr>
        </p:nvSpPr>
        <p:spPr>
          <a:xfrm>
            <a:off x="3124200" y="6520259"/>
            <a:ext cx="2895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smtClean="0">
                <a:ln>
                  <a:noFill/>
                </a:ln>
                <a:solidFill>
                  <a:prstClr val="black"/>
                </a:solidFill>
                <a:effectLst/>
                <a:uLnTx/>
                <a:uFillTx/>
              </a:rPr>
              <a:t>www.ahmetsaltik.net</a:t>
            </a:r>
            <a:endParaRPr kumimoji="0" lang="tr-TR" sz="1400" b="0" i="0" u="none" strike="noStrike" kern="0" cap="none" spc="0" normalizeH="0" baseline="0" noProof="0" dirty="0">
              <a:ln>
                <a:noFill/>
              </a:ln>
              <a:solidFill>
                <a:prstClr val="black"/>
              </a:solidFill>
              <a:effectLst/>
              <a:uLnTx/>
              <a:uFillTx/>
            </a:endParaRPr>
          </a:p>
        </p:txBody>
      </p:sp>
      <p:sp>
        <p:nvSpPr>
          <p:cNvPr id="6" name="Slayt Numarası Yer Tutucusu 5"/>
          <p:cNvSpPr>
            <a:spLocks noGrp="1"/>
          </p:cNvSpPr>
          <p:nvPr>
            <p:ph type="sldNum" sz="quarter" idx="12"/>
          </p:nvPr>
        </p:nvSpPr>
        <p:spPr>
          <a:xfrm>
            <a:off x="6553200" y="6520259"/>
            <a:ext cx="2133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101FFA0-C7B3-4B40-B60F-E3886F844E56}" type="slidenum">
              <a:rPr kumimoji="0" lang="tr-TR" sz="14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tr-TR" sz="1400" b="0" i="0" u="none" strike="noStrike" kern="0" cap="none" spc="0" normalizeH="0" baseline="0" noProof="0">
              <a:ln>
                <a:noFill/>
              </a:ln>
              <a:solidFill>
                <a:prstClr val="black"/>
              </a:solidFill>
              <a:effectLst/>
              <a:uLnTx/>
              <a:uFillTx/>
            </a:endParaRPr>
          </a:p>
        </p:txBody>
      </p:sp>
      <p:sp>
        <p:nvSpPr>
          <p:cNvPr id="3" name="Rectangle 2"/>
          <p:cNvSpPr/>
          <p:nvPr/>
        </p:nvSpPr>
        <p:spPr>
          <a:xfrm>
            <a:off x="179512" y="5325015"/>
            <a:ext cx="864096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base"/>
            <a:r>
              <a:rPr lang="tr-TR" sz="2400" b="1" dirty="0">
                <a:solidFill>
                  <a:srgbClr val="0000CC"/>
                </a:solidFill>
              </a:rPr>
              <a:t>27 Aralık </a:t>
            </a:r>
            <a:r>
              <a:rPr lang="tr-TR" sz="2400" b="1" dirty="0" smtClean="0">
                <a:solidFill>
                  <a:srgbClr val="0000CC"/>
                </a:solidFill>
              </a:rPr>
              <a:t>2015, </a:t>
            </a:r>
            <a:r>
              <a:rPr lang="tr-TR" sz="2400" b="1" dirty="0">
                <a:solidFill>
                  <a:srgbClr val="0000CC"/>
                </a:solidFill>
              </a:rPr>
              <a:t>Gazi Mustafa Kemal Paşa’nın Kurtuluş Savaşı’nı </a:t>
            </a:r>
            <a:r>
              <a:rPr lang="tr-TR" sz="2400" b="1" dirty="0" smtClean="0">
                <a:solidFill>
                  <a:srgbClr val="0000CC"/>
                </a:solidFill>
              </a:rPr>
              <a:t>örgütlemek </a:t>
            </a:r>
            <a:r>
              <a:rPr lang="tr-TR" sz="2400" b="1" dirty="0">
                <a:solidFill>
                  <a:srgbClr val="0000CC"/>
                </a:solidFill>
              </a:rPr>
              <a:t>üzere Anadolu’ya geçtikten yaklaşık 7,5 ay sonra Ankara’ya geliş günü</a:t>
            </a:r>
            <a:r>
              <a:rPr lang="tr-TR" sz="2400" b="1" dirty="0" smtClean="0">
                <a:solidFill>
                  <a:srgbClr val="0000CC"/>
                </a:solidFill>
              </a:rPr>
              <a:t>.. Savaşım artık burada sürdürülecek..</a:t>
            </a:r>
            <a:endParaRPr lang="tr-TR" sz="2400" b="1" dirty="0">
              <a:solidFill>
                <a:srgbClr val="0000CC"/>
              </a:solidFill>
            </a:endParaRPr>
          </a:p>
        </p:txBody>
      </p:sp>
      <p:pic>
        <p:nvPicPr>
          <p:cNvPr id="7" name="Picture 6"/>
          <p:cNvPicPr>
            <a:picLocks noChangeAspect="1"/>
          </p:cNvPicPr>
          <p:nvPr/>
        </p:nvPicPr>
        <p:blipFill>
          <a:blip r:embed="rId2"/>
          <a:stretch>
            <a:fillRect/>
          </a:stretch>
        </p:blipFill>
        <p:spPr>
          <a:xfrm>
            <a:off x="1187624" y="116632"/>
            <a:ext cx="6957867" cy="5049724"/>
          </a:xfrm>
          <a:prstGeom prst="rect">
            <a:avLst/>
          </a:prstGeom>
        </p:spPr>
      </p:pic>
    </p:spTree>
    <p:extLst>
      <p:ext uri="{BB962C8B-B14F-4D97-AF65-F5344CB8AC3E}">
        <p14:creationId xmlns:p14="http://schemas.microsoft.com/office/powerpoint/2010/main" val="104114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eferberli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381000"/>
            <a:ext cx="8382000" cy="6019800"/>
          </a:xfrm>
          <a:prstGeom prst="rect">
            <a:avLst/>
          </a:prstGeom>
          <a:noFill/>
          <a:extLst>
            <a:ext uri="{909E8E84-426E-40DD-AFC4-6F175D3DCCD1}">
              <a14:hiddenFill xmlns:a14="http://schemas.microsoft.com/office/drawing/2010/main">
                <a:solidFill>
                  <a:srgbClr val="FFFFFF"/>
                </a:solidFill>
              </a14:hiddenFill>
            </a:ext>
          </a:extLst>
        </p:spPr>
      </p:pic>
      <p:pic>
        <p:nvPicPr>
          <p:cNvPr id="38915" name="Picture 3" descr="MOUNTN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400050"/>
            <a:ext cx="8382000" cy="2343150"/>
          </a:xfrm>
          <a:prstGeom prst="rect">
            <a:avLst/>
          </a:prstGeom>
          <a:noFill/>
          <a:extLst>
            <a:ext uri="{909E8E84-426E-40DD-AFC4-6F175D3DCCD1}">
              <a14:hiddenFill xmlns:a14="http://schemas.microsoft.com/office/drawing/2010/main">
                <a:solidFill>
                  <a:srgbClr val="FFFFFF"/>
                </a:solidFill>
              </a14:hiddenFill>
            </a:ext>
          </a:extLst>
        </p:spPr>
      </p:pic>
      <p:grpSp>
        <p:nvGrpSpPr>
          <p:cNvPr id="38916" name="Group 4"/>
          <p:cNvGrpSpPr>
            <a:grpSpLocks/>
          </p:cNvGrpSpPr>
          <p:nvPr/>
        </p:nvGrpSpPr>
        <p:grpSpPr bwMode="auto">
          <a:xfrm>
            <a:off x="762000" y="457200"/>
            <a:ext cx="6096000" cy="777875"/>
            <a:chOff x="336" y="432"/>
            <a:chExt cx="3840" cy="490"/>
          </a:xfrm>
        </p:grpSpPr>
        <p:sp>
          <p:nvSpPr>
            <p:cNvPr id="38917" name="Text Box 5"/>
            <p:cNvSpPr txBox="1">
              <a:spLocks noChangeArrowheads="1"/>
            </p:cNvSpPr>
            <p:nvPr/>
          </p:nvSpPr>
          <p:spPr bwMode="auto">
            <a:xfrm>
              <a:off x="336" y="432"/>
              <a:ext cx="3543" cy="480"/>
            </a:xfrm>
            <a:prstGeom prst="rect">
              <a:avLst/>
            </a:prstGeom>
            <a:gradFill rotWithShape="0">
              <a:gsLst>
                <a:gs pos="0">
                  <a:schemeClr val="tx1"/>
                </a:gs>
                <a:gs pos="50000">
                  <a:srgbClr val="FF0000"/>
                </a:gs>
                <a:gs pos="100000">
                  <a:schemeClr val="tx1"/>
                </a:gs>
              </a:gsLst>
              <a:lin ang="5400000" scaled="1"/>
            </a:gradFill>
            <a:ln>
              <a:noFill/>
            </a:ln>
            <a:effectLst/>
            <a:extLst>
              <a:ext uri="{91240B29-F687-4F45-9708-019B960494DF}">
                <a14:hiddenLine xmlns:a14="http://schemas.microsoft.com/office/drawing/2010/main" w="730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tr-TR" altLang="tr-TR" sz="4400" b="1" i="1">
                  <a:solidFill>
                    <a:srgbClr val="FFFF66"/>
                  </a:solidFill>
                  <a:effectLst>
                    <a:outerShdw blurRad="38100" dist="38100" dir="2700000" algn="tl">
                      <a:srgbClr val="000000"/>
                    </a:outerShdw>
                  </a:effectLst>
                </a:rPr>
                <a:t>7 milyona yakın yitik</a:t>
              </a:r>
            </a:p>
          </p:txBody>
        </p:sp>
        <p:sp>
          <p:nvSpPr>
            <p:cNvPr id="38918" name="Rectangle 6"/>
            <p:cNvSpPr>
              <a:spLocks noChangeArrowheads="1"/>
            </p:cNvSpPr>
            <p:nvPr/>
          </p:nvSpPr>
          <p:spPr bwMode="auto">
            <a:xfrm>
              <a:off x="336" y="448"/>
              <a:ext cx="3840" cy="474"/>
            </a:xfrm>
            <a:prstGeom prst="rect">
              <a:avLst/>
            </a:prstGeom>
            <a:noFill/>
            <a:ln w="730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38919" name="Group 7"/>
          <p:cNvGrpSpPr>
            <a:grpSpLocks/>
          </p:cNvGrpSpPr>
          <p:nvPr/>
        </p:nvGrpSpPr>
        <p:grpSpPr bwMode="auto">
          <a:xfrm>
            <a:off x="762000" y="1447800"/>
            <a:ext cx="7696200" cy="771525"/>
            <a:chOff x="336" y="1344"/>
            <a:chExt cx="4848" cy="486"/>
          </a:xfrm>
        </p:grpSpPr>
        <p:sp>
          <p:nvSpPr>
            <p:cNvPr id="38920" name="Text Box 8"/>
            <p:cNvSpPr txBox="1">
              <a:spLocks noChangeArrowheads="1"/>
            </p:cNvSpPr>
            <p:nvPr/>
          </p:nvSpPr>
          <p:spPr bwMode="auto">
            <a:xfrm>
              <a:off x="336" y="1344"/>
              <a:ext cx="4848" cy="471"/>
            </a:xfrm>
            <a:prstGeom prst="rect">
              <a:avLst/>
            </a:prstGeom>
            <a:gradFill rotWithShape="0">
              <a:gsLst>
                <a:gs pos="0">
                  <a:schemeClr val="tx1"/>
                </a:gs>
                <a:gs pos="50000">
                  <a:srgbClr val="FF0000"/>
                </a:gs>
                <a:gs pos="100000">
                  <a:schemeClr val="tx1"/>
                </a:gs>
              </a:gsLst>
              <a:lin ang="5400000" scaled="1"/>
            </a:gradFill>
            <a:ln>
              <a:noFill/>
            </a:ln>
            <a:effectLst/>
            <a:extLst>
              <a:ext uri="{91240B29-F687-4F45-9708-019B960494DF}">
                <a14:hiddenLine xmlns:a14="http://schemas.microsoft.com/office/drawing/2010/main" w="730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tr-TR" altLang="tr-TR" sz="4300" b="1" i="1">
                  <a:solidFill>
                    <a:srgbClr val="FFFF00"/>
                  </a:solidFill>
                  <a:effectLst>
                    <a:outerShdw blurRad="38100" dist="38100" dir="2700000" algn="tl">
                      <a:srgbClr val="000000"/>
                    </a:outerShdw>
                  </a:effectLst>
                </a:rPr>
                <a:t>Bir kuşağını tümüyle yitirmiş</a:t>
              </a:r>
            </a:p>
          </p:txBody>
        </p:sp>
        <p:sp>
          <p:nvSpPr>
            <p:cNvPr id="38921" name="Rectangle 9"/>
            <p:cNvSpPr>
              <a:spLocks noChangeArrowheads="1"/>
            </p:cNvSpPr>
            <p:nvPr/>
          </p:nvSpPr>
          <p:spPr bwMode="auto">
            <a:xfrm>
              <a:off x="336" y="1350"/>
              <a:ext cx="4848" cy="480"/>
            </a:xfrm>
            <a:prstGeom prst="rect">
              <a:avLst/>
            </a:prstGeom>
            <a:noFill/>
            <a:ln w="730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38922" name="Group 10"/>
          <p:cNvGrpSpPr>
            <a:grpSpLocks/>
          </p:cNvGrpSpPr>
          <p:nvPr/>
        </p:nvGrpSpPr>
        <p:grpSpPr bwMode="auto">
          <a:xfrm>
            <a:off x="715963" y="2362200"/>
            <a:ext cx="6370637" cy="762000"/>
            <a:chOff x="314" y="2160"/>
            <a:chExt cx="4013" cy="480"/>
          </a:xfrm>
        </p:grpSpPr>
        <p:sp>
          <p:nvSpPr>
            <p:cNvPr id="38923" name="Text Box 11"/>
            <p:cNvSpPr txBox="1">
              <a:spLocks noChangeArrowheads="1"/>
            </p:cNvSpPr>
            <p:nvPr/>
          </p:nvSpPr>
          <p:spPr bwMode="auto">
            <a:xfrm>
              <a:off x="336" y="2160"/>
              <a:ext cx="3991" cy="480"/>
            </a:xfrm>
            <a:prstGeom prst="rect">
              <a:avLst/>
            </a:prstGeom>
            <a:gradFill rotWithShape="0">
              <a:gsLst>
                <a:gs pos="0">
                  <a:srgbClr val="283434"/>
                </a:gs>
                <a:gs pos="50000">
                  <a:srgbClr val="FF0000"/>
                </a:gs>
                <a:gs pos="100000">
                  <a:srgbClr val="283434"/>
                </a:gs>
              </a:gsLst>
              <a:lin ang="5400000" scaled="1"/>
            </a:gradFill>
            <a:ln>
              <a:noFill/>
            </a:ln>
            <a:effectLst/>
            <a:extLst>
              <a:ext uri="{91240B29-F687-4F45-9708-019B960494DF}">
                <a14:hiddenLine xmlns:a14="http://schemas.microsoft.com/office/drawing/2010/main" w="730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tr-TR" altLang="tr-TR" sz="4400" b="1" i="1">
                  <a:solidFill>
                    <a:srgbClr val="FFFF00"/>
                  </a:solidFill>
                  <a:effectLst>
                    <a:outerShdw blurRad="38100" dist="38100" dir="2700000" algn="tl">
                      <a:srgbClr val="000000"/>
                    </a:outerShdw>
                  </a:effectLst>
                </a:rPr>
                <a:t>Harap ve bitap düşmüş</a:t>
              </a:r>
            </a:p>
          </p:txBody>
        </p:sp>
        <p:sp>
          <p:nvSpPr>
            <p:cNvPr id="38924" name="Rectangle 12"/>
            <p:cNvSpPr>
              <a:spLocks noChangeArrowheads="1"/>
            </p:cNvSpPr>
            <p:nvPr/>
          </p:nvSpPr>
          <p:spPr bwMode="auto">
            <a:xfrm>
              <a:off x="314" y="2160"/>
              <a:ext cx="4006" cy="480"/>
            </a:xfrm>
            <a:prstGeom prst="rect">
              <a:avLst/>
            </a:prstGeom>
            <a:noFill/>
            <a:ln w="730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38925" name="Group 13"/>
          <p:cNvGrpSpPr>
            <a:grpSpLocks/>
          </p:cNvGrpSpPr>
          <p:nvPr/>
        </p:nvGrpSpPr>
        <p:grpSpPr bwMode="auto">
          <a:xfrm>
            <a:off x="755650" y="3284538"/>
            <a:ext cx="7010400" cy="1473200"/>
            <a:chOff x="368" y="2902"/>
            <a:chExt cx="4416" cy="928"/>
          </a:xfrm>
        </p:grpSpPr>
        <p:sp>
          <p:nvSpPr>
            <p:cNvPr id="38926" name="Text Box 14"/>
            <p:cNvSpPr txBox="1">
              <a:spLocks noChangeArrowheads="1"/>
            </p:cNvSpPr>
            <p:nvPr/>
          </p:nvSpPr>
          <p:spPr bwMode="auto">
            <a:xfrm>
              <a:off x="384" y="2928"/>
              <a:ext cx="4400" cy="902"/>
            </a:xfrm>
            <a:prstGeom prst="rect">
              <a:avLst/>
            </a:prstGeom>
            <a:gradFill rotWithShape="0">
              <a:gsLst>
                <a:gs pos="0">
                  <a:schemeClr val="tx1"/>
                </a:gs>
                <a:gs pos="50000">
                  <a:srgbClr val="FF0000"/>
                </a:gs>
                <a:gs pos="100000">
                  <a:schemeClr val="tx1"/>
                </a:gs>
              </a:gsLst>
              <a:lin ang="5400000" scaled="1"/>
            </a:gradFill>
            <a:ln>
              <a:noFill/>
            </a:ln>
            <a:effectLst/>
            <a:extLst>
              <a:ext uri="{91240B29-F687-4F45-9708-019B960494DF}">
                <a14:hiddenLine xmlns:a14="http://schemas.microsoft.com/office/drawing/2010/main" w="730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tr-TR" altLang="tr-TR" sz="4400" b="1" i="1">
                  <a:solidFill>
                    <a:srgbClr val="FFFF00"/>
                  </a:solidFill>
                  <a:effectLst>
                    <a:outerShdw blurRad="38100" dist="38100" dir="2700000" algn="tl">
                      <a:srgbClr val="000000"/>
                    </a:outerShdw>
                  </a:effectLst>
                </a:rPr>
                <a:t>Savaşma azim ve istenci tükenmiş.. bir</a:t>
              </a:r>
            </a:p>
          </p:txBody>
        </p:sp>
        <p:sp>
          <p:nvSpPr>
            <p:cNvPr id="38927" name="Rectangle 15"/>
            <p:cNvSpPr>
              <a:spLocks noChangeArrowheads="1"/>
            </p:cNvSpPr>
            <p:nvPr/>
          </p:nvSpPr>
          <p:spPr bwMode="auto">
            <a:xfrm>
              <a:off x="368" y="2902"/>
              <a:ext cx="4416" cy="906"/>
            </a:xfrm>
            <a:prstGeom prst="rect">
              <a:avLst/>
            </a:prstGeom>
            <a:noFill/>
            <a:ln w="73025">
              <a:solidFill>
                <a:srgbClr val="FFFF00"/>
              </a:solidFill>
              <a:miter lim="800000"/>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38928" name="Group 16"/>
          <p:cNvGrpSpPr>
            <a:grpSpLocks/>
          </p:cNvGrpSpPr>
          <p:nvPr/>
        </p:nvGrpSpPr>
        <p:grpSpPr bwMode="auto">
          <a:xfrm>
            <a:off x="2667000" y="5029200"/>
            <a:ext cx="3505200" cy="1219200"/>
            <a:chOff x="1488" y="3168"/>
            <a:chExt cx="2544" cy="768"/>
          </a:xfrm>
        </p:grpSpPr>
        <p:sp>
          <p:nvSpPr>
            <p:cNvPr id="38929" name="Text Box 17"/>
            <p:cNvSpPr txBox="1">
              <a:spLocks noChangeArrowheads="1"/>
            </p:cNvSpPr>
            <p:nvPr/>
          </p:nvSpPr>
          <p:spPr bwMode="auto">
            <a:xfrm>
              <a:off x="1488" y="3168"/>
              <a:ext cx="2530" cy="749"/>
            </a:xfrm>
            <a:prstGeom prst="rect">
              <a:avLst/>
            </a:prstGeom>
            <a:gradFill rotWithShape="0">
              <a:gsLst>
                <a:gs pos="0">
                  <a:schemeClr val="tx1"/>
                </a:gs>
                <a:gs pos="50000">
                  <a:srgbClr val="FF0000"/>
                </a:gs>
                <a:gs pos="100000">
                  <a:schemeClr val="tx1"/>
                </a:gs>
              </a:gsLst>
              <a:lin ang="5400000" scaled="1"/>
            </a:gradFill>
            <a:ln>
              <a:noFill/>
            </a:ln>
            <a:effectLst/>
            <a:extLst>
              <a:ext uri="{91240B29-F687-4F45-9708-019B960494DF}">
                <a14:hiddenLine xmlns:a14="http://schemas.microsoft.com/office/drawing/2010/main" w="730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tr-TR" altLang="tr-TR" sz="7200" b="1" i="1">
                  <a:solidFill>
                    <a:srgbClr val="FFFF66"/>
                  </a:solidFill>
                  <a:effectLst>
                    <a:outerShdw blurRad="38100" dist="38100" dir="2700000" algn="tl">
                      <a:srgbClr val="000000"/>
                    </a:outerShdw>
                  </a:effectLst>
                </a:rPr>
                <a:t>MİLLET</a:t>
              </a:r>
              <a:endParaRPr lang="tr-TR" altLang="tr-TR" sz="4400" b="1" i="1">
                <a:solidFill>
                  <a:srgbClr val="FFFF66"/>
                </a:solidFill>
                <a:effectLst>
                  <a:outerShdw blurRad="38100" dist="38100" dir="2700000" algn="tl">
                    <a:srgbClr val="000000"/>
                  </a:outerShdw>
                </a:effectLst>
              </a:endParaRPr>
            </a:p>
          </p:txBody>
        </p:sp>
        <p:sp>
          <p:nvSpPr>
            <p:cNvPr id="38930" name="Rectangle 18"/>
            <p:cNvSpPr>
              <a:spLocks noChangeArrowheads="1"/>
            </p:cNvSpPr>
            <p:nvPr/>
          </p:nvSpPr>
          <p:spPr bwMode="auto">
            <a:xfrm>
              <a:off x="1488" y="3168"/>
              <a:ext cx="2544" cy="768"/>
            </a:xfrm>
            <a:prstGeom prst="rect">
              <a:avLst/>
            </a:prstGeom>
            <a:noFill/>
            <a:ln w="730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Tree>
    <p:extLst>
      <p:ext uri="{BB962C8B-B14F-4D97-AF65-F5344CB8AC3E}">
        <p14:creationId xmlns:p14="http://schemas.microsoft.com/office/powerpoint/2010/main" val="17915142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500" fill="hold"/>
                                        <p:tgtEl>
                                          <p:spTgt spid="38916"/>
                                        </p:tgtEl>
                                        <p:attrNameLst>
                                          <p:attrName>ppt_x</p:attrName>
                                        </p:attrNameLst>
                                      </p:cBhvr>
                                      <p:tavLst>
                                        <p:tav tm="0">
                                          <p:val>
                                            <p:strVal val="0-#ppt_w/2"/>
                                          </p:val>
                                        </p:tav>
                                        <p:tav tm="100000">
                                          <p:val>
                                            <p:strVal val="#ppt_x"/>
                                          </p:val>
                                        </p:tav>
                                      </p:tavLst>
                                    </p:anim>
                                    <p:anim calcmode="lin" valueType="num">
                                      <p:cBhvr additive="base">
                                        <p:cTn id="8"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8919"/>
                                        </p:tgtEl>
                                        <p:attrNameLst>
                                          <p:attrName>style.visibility</p:attrName>
                                        </p:attrNameLst>
                                      </p:cBhvr>
                                      <p:to>
                                        <p:strVal val="visible"/>
                                      </p:to>
                                    </p:set>
                                    <p:anim calcmode="lin" valueType="num">
                                      <p:cBhvr additive="base">
                                        <p:cTn id="13" dur="500" fill="hold"/>
                                        <p:tgtEl>
                                          <p:spTgt spid="38919"/>
                                        </p:tgtEl>
                                        <p:attrNameLst>
                                          <p:attrName>ppt_x</p:attrName>
                                        </p:attrNameLst>
                                      </p:cBhvr>
                                      <p:tavLst>
                                        <p:tav tm="0">
                                          <p:val>
                                            <p:strVal val="0-#ppt_w/2"/>
                                          </p:val>
                                        </p:tav>
                                        <p:tav tm="100000">
                                          <p:val>
                                            <p:strVal val="#ppt_x"/>
                                          </p:val>
                                        </p:tav>
                                      </p:tavLst>
                                    </p:anim>
                                    <p:anim calcmode="lin" valueType="num">
                                      <p:cBhvr additive="base">
                                        <p:cTn id="14" dur="500" fill="hold"/>
                                        <p:tgtEl>
                                          <p:spTgt spid="3891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8922"/>
                                        </p:tgtEl>
                                        <p:attrNameLst>
                                          <p:attrName>style.visibility</p:attrName>
                                        </p:attrNameLst>
                                      </p:cBhvr>
                                      <p:to>
                                        <p:strVal val="visible"/>
                                      </p:to>
                                    </p:set>
                                    <p:anim calcmode="lin" valueType="num">
                                      <p:cBhvr additive="base">
                                        <p:cTn id="19" dur="500" fill="hold"/>
                                        <p:tgtEl>
                                          <p:spTgt spid="38922"/>
                                        </p:tgtEl>
                                        <p:attrNameLst>
                                          <p:attrName>ppt_x</p:attrName>
                                        </p:attrNameLst>
                                      </p:cBhvr>
                                      <p:tavLst>
                                        <p:tav tm="0">
                                          <p:val>
                                            <p:strVal val="0-#ppt_w/2"/>
                                          </p:val>
                                        </p:tav>
                                        <p:tav tm="100000">
                                          <p:val>
                                            <p:strVal val="#ppt_x"/>
                                          </p:val>
                                        </p:tav>
                                      </p:tavLst>
                                    </p:anim>
                                    <p:anim calcmode="lin" valueType="num">
                                      <p:cBhvr additive="base">
                                        <p:cTn id="20" dur="500" fill="hold"/>
                                        <p:tgtEl>
                                          <p:spTgt spid="3892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8925"/>
                                        </p:tgtEl>
                                        <p:attrNameLst>
                                          <p:attrName>style.visibility</p:attrName>
                                        </p:attrNameLst>
                                      </p:cBhvr>
                                      <p:to>
                                        <p:strVal val="visible"/>
                                      </p:to>
                                    </p:set>
                                    <p:anim calcmode="lin" valueType="num">
                                      <p:cBhvr additive="base">
                                        <p:cTn id="25" dur="500" fill="hold"/>
                                        <p:tgtEl>
                                          <p:spTgt spid="38925"/>
                                        </p:tgtEl>
                                        <p:attrNameLst>
                                          <p:attrName>ppt_x</p:attrName>
                                        </p:attrNameLst>
                                      </p:cBhvr>
                                      <p:tavLst>
                                        <p:tav tm="0">
                                          <p:val>
                                            <p:strVal val="0-#ppt_w/2"/>
                                          </p:val>
                                        </p:tav>
                                        <p:tav tm="100000">
                                          <p:val>
                                            <p:strVal val="#ppt_x"/>
                                          </p:val>
                                        </p:tav>
                                      </p:tavLst>
                                    </p:anim>
                                    <p:anim calcmode="lin" valueType="num">
                                      <p:cBhvr additive="base">
                                        <p:cTn id="26" dur="500" fill="hold"/>
                                        <p:tgtEl>
                                          <p:spTgt spid="3892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38928"/>
                                        </p:tgtEl>
                                        <p:attrNameLst>
                                          <p:attrName>style.visibility</p:attrName>
                                        </p:attrNameLst>
                                      </p:cBhvr>
                                      <p:to>
                                        <p:strVal val="visible"/>
                                      </p:to>
                                    </p:set>
                                    <p:anim calcmode="lin" valueType="num">
                                      <p:cBhvr>
                                        <p:cTn id="31" dur="500" fill="hold"/>
                                        <p:tgtEl>
                                          <p:spTgt spid="38928"/>
                                        </p:tgtEl>
                                        <p:attrNameLst>
                                          <p:attrName>ppt_w</p:attrName>
                                        </p:attrNameLst>
                                      </p:cBhvr>
                                      <p:tavLst>
                                        <p:tav tm="0">
                                          <p:val>
                                            <p:fltVal val="0"/>
                                          </p:val>
                                        </p:tav>
                                        <p:tav tm="100000">
                                          <p:val>
                                            <p:strVal val="#ppt_w"/>
                                          </p:val>
                                        </p:tav>
                                      </p:tavLst>
                                    </p:anim>
                                    <p:anim calcmode="lin" valueType="num">
                                      <p:cBhvr>
                                        <p:cTn id="32" dur="500" fill="hold"/>
                                        <p:tgtEl>
                                          <p:spTgt spid="389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8482" name="Picture 2" descr="Sevr,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6891" y="116633"/>
            <a:ext cx="8605589" cy="5406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8483" name="Text Box 3"/>
          <p:cNvSpPr txBox="1">
            <a:spLocks noChangeArrowheads="1"/>
          </p:cNvSpPr>
          <p:nvPr/>
        </p:nvSpPr>
        <p:spPr bwMode="auto">
          <a:xfrm>
            <a:off x="179388" y="5602436"/>
            <a:ext cx="8810625" cy="850900"/>
          </a:xfrm>
          <a:prstGeom prst="rect">
            <a:avLst/>
          </a:prstGeom>
          <a:solidFill>
            <a:srgbClr val="FFFF99"/>
          </a:solidFill>
          <a:ln w="28575">
            <a:solidFill>
              <a:srgbClr val="0000CC"/>
            </a:solidFill>
            <a:miter lim="800000"/>
            <a:headEnd/>
            <a:tailEnd/>
          </a:ln>
        </p:spPr>
        <p:txBody>
          <a:bodyPr>
            <a:spAutoFit/>
          </a:bodyPr>
          <a:lstStyle/>
          <a:p>
            <a:pPr algn="ctr" fontAlgn="base">
              <a:spcBef>
                <a:spcPct val="0"/>
              </a:spcBef>
              <a:spcAft>
                <a:spcPct val="0"/>
              </a:spcAft>
            </a:pPr>
            <a:endParaRPr lang="tr-TR" sz="500" b="1">
              <a:solidFill>
                <a:srgbClr val="000000"/>
              </a:solidFill>
              <a:latin typeface="Arial" charset="0"/>
            </a:endParaRPr>
          </a:p>
          <a:p>
            <a:pPr algn="ctr" fontAlgn="base">
              <a:spcBef>
                <a:spcPct val="0"/>
              </a:spcBef>
              <a:spcAft>
                <a:spcPct val="0"/>
              </a:spcAft>
            </a:pPr>
            <a:r>
              <a:rPr lang="tr-TR" sz="1900" b="1">
                <a:solidFill>
                  <a:srgbClr val="000000"/>
                </a:solidFill>
                <a:latin typeface="Arial" charset="0"/>
              </a:rPr>
              <a:t>10 Ağustos 1920, Hain Padişah VI. M. Vahidettin’in Sadrazamı Tevfik Paşa </a:t>
            </a:r>
            <a:br>
              <a:rPr lang="tr-TR" sz="1900" b="1">
                <a:solidFill>
                  <a:srgbClr val="000000"/>
                </a:solidFill>
                <a:latin typeface="Arial" charset="0"/>
              </a:rPr>
            </a:br>
            <a:r>
              <a:rPr lang="tr-TR" sz="1900" b="1">
                <a:solidFill>
                  <a:srgbClr val="000000"/>
                </a:solidFill>
                <a:latin typeface="Arial" charset="0"/>
              </a:rPr>
              <a:t>tarafından Fransa’da imzalanan, Türkiye’yi parçalayan Sevr haritası..</a:t>
            </a:r>
          </a:p>
          <a:p>
            <a:pPr algn="ctr" fontAlgn="base">
              <a:spcBef>
                <a:spcPct val="0"/>
              </a:spcBef>
              <a:spcAft>
                <a:spcPct val="0"/>
              </a:spcAft>
            </a:pPr>
            <a:endParaRPr lang="tr-TR" sz="500" b="1">
              <a:solidFill>
                <a:srgbClr val="000000"/>
              </a:solidFill>
              <a:latin typeface="Arial" charset="0"/>
            </a:endParaRPr>
          </a:p>
        </p:txBody>
      </p:sp>
      <p:sp>
        <p:nvSpPr>
          <p:cNvPr id="4" name="Date Placeholder 1"/>
          <p:cNvSpPr>
            <a:spLocks noGrp="1"/>
          </p:cNvSpPr>
          <p:nvPr>
            <p:ph type="dt" sz="half" idx="10"/>
          </p:nvPr>
        </p:nvSpPr>
        <p:spPr>
          <a:xfrm>
            <a:off x="457200" y="6381328"/>
            <a:ext cx="2133600" cy="4762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5" name="Footer Placeholder 2"/>
          <p:cNvSpPr>
            <a:spLocks noGrp="1"/>
          </p:cNvSpPr>
          <p:nvPr>
            <p:ph type="ftr" sz="quarter" idx="11"/>
          </p:nvPr>
        </p:nvSpPr>
        <p:spPr>
          <a:xfrm>
            <a:off x="3124200" y="6381328"/>
            <a:ext cx="2895600" cy="4762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3"/>
          <p:cNvSpPr>
            <a:spLocks noGrp="1"/>
          </p:cNvSpPr>
          <p:nvPr>
            <p:ph type="sldNum" sz="quarter" idx="12"/>
          </p:nvPr>
        </p:nvSpPr>
        <p:spPr>
          <a:xfrm>
            <a:off x="6553200" y="6381328"/>
            <a:ext cx="2133600" cy="4762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2E36EBE-D78E-4320-928B-00B052EDF6E3}"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tr-TR" altLang="tr-TR" sz="1800" b="0" i="0" u="none" strike="noStrike" kern="0" cap="none" spc="0" normalizeH="0" baseline="0" noProof="0">
              <a:ln>
                <a:noFill/>
              </a:ln>
              <a:solidFill>
                <a:sysClr val="windowText" lastClr="000000"/>
              </a:solidFill>
              <a:effectLst/>
              <a:uLnTx/>
              <a:uFillTx/>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99392"/>
            <a:ext cx="8964613" cy="1143001"/>
          </a:xfrm>
        </p:spPr>
        <p:txBody>
          <a:bodyPr/>
          <a:lstStyle/>
          <a:p>
            <a:r>
              <a:rPr lang="tr-TR" altLang="tr-TR" sz="4800" b="1" spc="300" dirty="0" smtClean="0">
                <a:solidFill>
                  <a:srgbClr val="A50021"/>
                </a:solidFill>
                <a:latin typeface="Albertus Extra Bold" pitchFamily="34" charset="0"/>
              </a:rPr>
              <a:t>Kurtuluş Anadolu’dan..</a:t>
            </a:r>
            <a:endParaRPr lang="tr-TR" altLang="tr-TR" sz="4800" b="1" spc="300" dirty="0">
              <a:solidFill>
                <a:srgbClr val="A50021"/>
              </a:solidFill>
              <a:latin typeface="Albertus Extra Bold" pitchFamily="34" charset="0"/>
            </a:endParaRPr>
          </a:p>
        </p:txBody>
      </p:sp>
      <p:sp>
        <p:nvSpPr>
          <p:cNvPr id="155651" name="Rectangle 3"/>
          <p:cNvSpPr>
            <a:spLocks noGrp="1" noChangeArrowheads="1"/>
          </p:cNvSpPr>
          <p:nvPr>
            <p:ph type="body" idx="1"/>
          </p:nvPr>
        </p:nvSpPr>
        <p:spPr>
          <a:xfrm>
            <a:off x="250825" y="980728"/>
            <a:ext cx="8686800" cy="5688013"/>
          </a:xfrm>
          <a:noFill/>
          <a:ln w="76200">
            <a:solidFill>
              <a:srgbClr val="663300"/>
            </a:solidFill>
            <a:miter lim="800000"/>
            <a:headEnd/>
            <a:tailEnd/>
          </a:ln>
        </p:spPr>
        <p:txBody>
          <a:bodyPr/>
          <a:lstStyle/>
          <a:p>
            <a:pPr marL="0" indent="0" algn="ctr">
              <a:buNone/>
            </a:pPr>
            <a:r>
              <a:rPr lang="tr-TR" sz="1000" dirty="0" smtClean="0">
                <a:solidFill>
                  <a:srgbClr val="0000CC"/>
                </a:solidFill>
              </a:rPr>
              <a:t/>
            </a:r>
            <a:br>
              <a:rPr lang="tr-TR" sz="1000" dirty="0" smtClean="0">
                <a:solidFill>
                  <a:srgbClr val="0000CC"/>
                </a:solidFill>
              </a:rPr>
            </a:br>
            <a:r>
              <a:rPr lang="tr-TR" sz="2800" dirty="0" smtClean="0">
                <a:solidFill>
                  <a:srgbClr val="0000CC"/>
                </a:solidFill>
              </a:rPr>
              <a:t>1</a:t>
            </a:r>
            <a:r>
              <a:rPr lang="tr-TR" sz="2800" dirty="0">
                <a:solidFill>
                  <a:srgbClr val="0000CC"/>
                </a:solidFill>
              </a:rPr>
              <a:t>. Dünya Paylaşım Savaşı sonunda Osmanlı Devleti yenilmiş sayıldı. İtilaf Devletleri her yeri işgale giriştiler. Sadrazam Tevfik Paşa’nın imzaladığı </a:t>
            </a:r>
            <a:r>
              <a:rPr lang="tr-TR" sz="2800" dirty="0" smtClean="0">
                <a:solidFill>
                  <a:srgbClr val="0000CC"/>
                </a:solidFill>
              </a:rPr>
              <a:t/>
            </a:r>
            <a:br>
              <a:rPr lang="tr-TR" sz="2800" dirty="0" smtClean="0">
                <a:solidFill>
                  <a:srgbClr val="0000CC"/>
                </a:solidFill>
              </a:rPr>
            </a:br>
            <a:r>
              <a:rPr lang="tr-TR" sz="2800" b="1" i="1" dirty="0" smtClean="0">
                <a:solidFill>
                  <a:srgbClr val="0000CC"/>
                </a:solidFill>
              </a:rPr>
              <a:t>Sevr </a:t>
            </a:r>
            <a:r>
              <a:rPr lang="tr-TR" sz="2800" b="1" i="1" dirty="0">
                <a:solidFill>
                  <a:srgbClr val="0000CC"/>
                </a:solidFill>
              </a:rPr>
              <a:t>Antlaşması</a:t>
            </a:r>
            <a:r>
              <a:rPr lang="tr-TR" sz="2800" dirty="0">
                <a:solidFill>
                  <a:srgbClr val="0000CC"/>
                </a:solidFill>
              </a:rPr>
              <a:t>na (10 Ağustos 1920) göre, Anadolu’nun da paylaşılması kararlaştırıldı. </a:t>
            </a:r>
            <a:r>
              <a:rPr lang="tr-TR" sz="2800" dirty="0" smtClean="0">
                <a:solidFill>
                  <a:srgbClr val="0000CC"/>
                </a:solidFill>
              </a:rPr>
              <a:t/>
            </a:r>
            <a:br>
              <a:rPr lang="tr-TR" sz="2800" dirty="0" smtClean="0">
                <a:solidFill>
                  <a:srgbClr val="0000CC"/>
                </a:solidFill>
              </a:rPr>
            </a:br>
            <a:r>
              <a:rPr lang="tr-TR" sz="2800" dirty="0" smtClean="0">
                <a:solidFill>
                  <a:srgbClr val="0000CC"/>
                </a:solidFill>
              </a:rPr>
              <a:t>Urfa</a:t>
            </a:r>
            <a:r>
              <a:rPr lang="tr-TR" sz="2800" dirty="0">
                <a:solidFill>
                  <a:srgbClr val="0000CC"/>
                </a:solidFill>
              </a:rPr>
              <a:t>, Antep, Maraş, Adana, Antalya ve başkent İstanbul işgal edildi. Yunanlar 15 Mayıs 1919’da İzmir’e girdi. Vatanı bu hazin işgalden halkla </a:t>
            </a:r>
            <a:r>
              <a:rPr lang="tr-TR" sz="2800" dirty="0" smtClean="0">
                <a:solidFill>
                  <a:srgbClr val="0000CC"/>
                </a:solidFill>
              </a:rPr>
              <a:t/>
            </a:r>
            <a:br>
              <a:rPr lang="tr-TR" sz="2800" dirty="0" smtClean="0">
                <a:solidFill>
                  <a:srgbClr val="0000CC"/>
                </a:solidFill>
              </a:rPr>
            </a:br>
            <a:r>
              <a:rPr lang="tr-TR" sz="2800" dirty="0" smtClean="0">
                <a:solidFill>
                  <a:srgbClr val="0000CC"/>
                </a:solidFill>
              </a:rPr>
              <a:t>el </a:t>
            </a:r>
            <a:r>
              <a:rPr lang="tr-TR" sz="2800" dirty="0">
                <a:solidFill>
                  <a:srgbClr val="0000CC"/>
                </a:solidFill>
              </a:rPr>
              <a:t>ele vererek kurtarmak için Mustafa Kemal Paşa, İstanbul’da çare üretilemeyeceğini görünce, </a:t>
            </a:r>
            <a:r>
              <a:rPr lang="tr-TR" sz="2800" dirty="0" smtClean="0">
                <a:solidFill>
                  <a:srgbClr val="0000CC"/>
                </a:solidFill>
              </a:rPr>
              <a:t/>
            </a:r>
            <a:br>
              <a:rPr lang="tr-TR" sz="2800" dirty="0" smtClean="0">
                <a:solidFill>
                  <a:srgbClr val="0000CC"/>
                </a:solidFill>
              </a:rPr>
            </a:br>
            <a:r>
              <a:rPr lang="tr-TR" sz="2800" dirty="0" smtClean="0">
                <a:solidFill>
                  <a:srgbClr val="0000CC"/>
                </a:solidFill>
              </a:rPr>
              <a:t>19 </a:t>
            </a:r>
            <a:r>
              <a:rPr lang="tr-TR" sz="2800" dirty="0">
                <a:solidFill>
                  <a:srgbClr val="0000CC"/>
                </a:solidFill>
              </a:rPr>
              <a:t>Mayıs 1919’da Samsun’a </a:t>
            </a:r>
            <a:r>
              <a:rPr lang="tr-TR" sz="2800" dirty="0" smtClean="0">
                <a:solidFill>
                  <a:srgbClr val="0000CC"/>
                </a:solidFill>
              </a:rPr>
              <a:t>çıktı. </a:t>
            </a:r>
            <a:r>
              <a:rPr lang="tr-TR" sz="2800" b="1" dirty="0" smtClean="0">
                <a:solidFill>
                  <a:srgbClr val="C00000"/>
                </a:solidFill>
              </a:rPr>
              <a:t>Son Padişah </a:t>
            </a:r>
            <a:br>
              <a:rPr lang="tr-TR" sz="2800" b="1" dirty="0" smtClean="0">
                <a:solidFill>
                  <a:srgbClr val="C00000"/>
                </a:solidFill>
              </a:rPr>
            </a:br>
            <a:r>
              <a:rPr lang="tr-TR" sz="2800" b="1" i="1" dirty="0" smtClean="0">
                <a:solidFill>
                  <a:srgbClr val="C00000"/>
                </a:solidFill>
              </a:rPr>
              <a:t>hain Vahdettin </a:t>
            </a:r>
            <a:r>
              <a:rPr lang="tr-TR" sz="2800" i="1" dirty="0" smtClean="0">
                <a:solidFill>
                  <a:srgbClr val="C00000"/>
                </a:solidFill>
              </a:rPr>
              <a:t>de Paşa İstanbul’dan gitsin istiyordu</a:t>
            </a:r>
            <a:r>
              <a:rPr lang="tr-TR" sz="2800" dirty="0" smtClean="0">
                <a:solidFill>
                  <a:srgbClr val="0000CC"/>
                </a:solidFill>
              </a:rPr>
              <a:t>..</a:t>
            </a:r>
            <a:r>
              <a:rPr lang="tr-TR" sz="2800" dirty="0">
                <a:solidFill>
                  <a:srgbClr val="0000CC"/>
                </a:solidFill>
              </a:rPr>
              <a:t/>
            </a:r>
            <a:br>
              <a:rPr lang="tr-TR" sz="2800" dirty="0">
                <a:solidFill>
                  <a:srgbClr val="0000CC"/>
                </a:solidFill>
              </a:rPr>
            </a:br>
            <a:endParaRPr lang="tr-TR" sz="2000" dirty="0">
              <a:solidFill>
                <a:srgbClr val="0000CC"/>
              </a:solidFill>
            </a:endParaRP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dirty="0" smtClean="0">
                <a:ln>
                  <a:noFill/>
                </a:ln>
                <a:solidFill>
                  <a:sysClr val="windowText" lastClr="000000"/>
                </a:solidFill>
                <a:effectLst/>
                <a:uLnTx/>
                <a:uFillTx/>
              </a:rPr>
              <a:t>04.09.2005</a:t>
            </a:r>
            <a:endParaRPr kumimoji="0" lang="tr-TR" altLang="tr-TR" sz="1800" b="0" i="0" u="none" strike="noStrike" kern="0" cap="none" spc="0" normalizeH="0" baseline="0" noProof="0" dirty="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6CA67E-F595-498B-A784-EDCC60330B2E}"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54465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Text Box 2"/>
          <p:cNvSpPr txBox="1">
            <a:spLocks noChangeArrowheads="1"/>
          </p:cNvSpPr>
          <p:nvPr/>
        </p:nvSpPr>
        <p:spPr bwMode="auto">
          <a:xfrm>
            <a:off x="611188" y="5302250"/>
            <a:ext cx="8153400" cy="1016000"/>
          </a:xfrm>
          <a:prstGeom prst="rect">
            <a:avLst/>
          </a:prstGeom>
          <a:gradFill rotWithShape="0">
            <a:gsLst>
              <a:gs pos="0">
                <a:schemeClr val="tx1"/>
              </a:gs>
              <a:gs pos="50000">
                <a:srgbClr val="FF0000"/>
              </a:gs>
              <a:gs pos="100000">
                <a:schemeClr val="tx1"/>
              </a:gs>
            </a:gsLst>
            <a:lin ang="5400000" scaled="1"/>
          </a:gradFill>
          <a:ln w="73025">
            <a:solidFill>
              <a:srgbClr val="FFFF00"/>
            </a:solidFill>
            <a:miter lim="800000"/>
            <a:headEnd/>
            <a:tailEnd/>
          </a:ln>
          <a:effec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sz="3200" b="1" i="1" u="none" strike="noStrike" kern="0" cap="none" spc="0" normalizeH="0" baseline="0" noProof="0" dirty="0">
                <a:ln>
                  <a:noFill/>
                </a:ln>
                <a:solidFill>
                  <a:srgbClr val="33CCFF"/>
                </a:solidFill>
                <a:effectLst/>
                <a:uLnTx/>
                <a:uFillTx/>
                <a:latin typeface="Arial" charset="0"/>
              </a:rPr>
              <a:t>“Egemenlik bağsız koşulsuz Ulusundur.”</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tr-TR" sz="2800" b="1" i="1" u="none" strike="noStrike" kern="0" cap="none" spc="0" normalizeH="0" baseline="0" noProof="0" dirty="0">
                <a:ln>
                  <a:noFill/>
                </a:ln>
                <a:solidFill>
                  <a:srgbClr val="FFFF00"/>
                </a:solidFill>
                <a:effectLst/>
                <a:uLnTx/>
                <a:uFillTx/>
                <a:latin typeface="Arial" charset="0"/>
              </a:rPr>
              <a:t>inancı ile 115 milletvekili Millet Meclis’ine geldi.</a:t>
            </a:r>
          </a:p>
        </p:txBody>
      </p:sp>
      <p:pic>
        <p:nvPicPr>
          <p:cNvPr id="812035" name="Picture 3">
            <a:hlinkClick r:id="" action="ppaction://hlinkshowjump?jump=endshow"/>
          </p:cNvPr>
          <p:cNvPicPr>
            <a:picLocks noChangeArrowheads="1"/>
          </p:cNvPicPr>
          <p:nvPr/>
        </p:nvPicPr>
        <p:blipFill>
          <a:blip r:embed="rId3" cstate="email">
            <a:extLst>
              <a:ext uri="{28A0092B-C50C-407E-A947-70E740481C1C}">
                <a14:useLocalDpi xmlns:a14="http://schemas.microsoft.com/office/drawing/2010/main"/>
              </a:ext>
            </a:extLst>
          </a:blip>
          <a:srcRect l="7501" t="6668" r="14153" b="14424"/>
          <a:stretch>
            <a:fillRect/>
          </a:stretch>
        </p:blipFill>
        <p:spPr bwMode="auto">
          <a:xfrm>
            <a:off x="684213" y="549275"/>
            <a:ext cx="6477000" cy="45720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66564" name="Text Box 4"/>
          <p:cNvSpPr txBox="1">
            <a:spLocks noChangeArrowheads="1"/>
          </p:cNvSpPr>
          <p:nvPr/>
        </p:nvSpPr>
        <p:spPr bwMode="auto">
          <a:xfrm>
            <a:off x="7192963" y="742950"/>
            <a:ext cx="15557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3600" b="1" i="0" u="none" strike="noStrike" kern="0" cap="none" spc="0" normalizeH="0" baseline="0" noProof="0" smtClean="0">
                <a:ln>
                  <a:noFill/>
                </a:ln>
                <a:solidFill>
                  <a:srgbClr val="66FF66"/>
                </a:solidFill>
                <a:effectLst/>
                <a:uLnTx/>
                <a:uFillTx/>
                <a:latin typeface="Arial" panose="020B0604020202020204" pitchFamily="34" charset="0"/>
              </a:rPr>
              <a:t>TBMM</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3600" b="1" i="0" u="none" strike="noStrike" kern="0" cap="none" spc="0" normalizeH="0" baseline="0" noProof="0" smtClean="0">
                <a:ln>
                  <a:noFill/>
                </a:ln>
                <a:solidFill>
                  <a:srgbClr val="66FF66"/>
                </a:solidFill>
                <a:effectLst/>
                <a:uLnTx/>
                <a:uFillTx/>
                <a:latin typeface="Arial" panose="020B0604020202020204" pitchFamily="34" charset="0"/>
              </a:rPr>
              <a:t>23</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3600" b="1" i="0" u="none" strike="noStrike" kern="0" cap="none" spc="0" normalizeH="0" baseline="0" noProof="0" smtClean="0">
                <a:ln>
                  <a:noFill/>
                </a:ln>
                <a:solidFill>
                  <a:srgbClr val="66FF66"/>
                </a:solidFill>
                <a:effectLst/>
                <a:uLnTx/>
                <a:uFillTx/>
                <a:latin typeface="Arial" panose="020B0604020202020204" pitchFamily="34" charset="0"/>
              </a:rPr>
              <a:t>N</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3600" b="1" i="0" u="none" strike="noStrike" kern="0" cap="none" spc="0" normalizeH="0" baseline="0" noProof="0" smtClean="0">
                <a:ln>
                  <a:noFill/>
                </a:ln>
                <a:solidFill>
                  <a:srgbClr val="66FF66"/>
                </a:solidFill>
                <a:effectLst/>
                <a:uLnTx/>
                <a:uFillTx/>
                <a:latin typeface="Arial" panose="020B0604020202020204" pitchFamily="34" charset="0"/>
              </a:rPr>
              <a:t>İ</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3600" b="1" i="0" u="none" strike="noStrike" kern="0" cap="none" spc="0" normalizeH="0" baseline="0" noProof="0" smtClean="0">
                <a:ln>
                  <a:noFill/>
                </a:ln>
                <a:solidFill>
                  <a:srgbClr val="66FF66"/>
                </a:solidFill>
                <a:effectLst/>
                <a:uLnTx/>
                <a:uFillTx/>
                <a:latin typeface="Arial" panose="020B0604020202020204" pitchFamily="34" charset="0"/>
              </a:rPr>
              <a:t>S</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3600" b="1" i="0" u="none" strike="noStrike" kern="0" cap="none" spc="0" normalizeH="0" baseline="0" noProof="0" smtClean="0">
                <a:ln>
                  <a:noFill/>
                </a:ln>
                <a:solidFill>
                  <a:srgbClr val="66FF66"/>
                </a:solidFill>
                <a:effectLst/>
                <a:uLnTx/>
                <a:uFillTx/>
                <a:latin typeface="Arial" panose="020B0604020202020204" pitchFamily="34" charset="0"/>
              </a:rPr>
              <a:t>A</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3600" b="1" i="0" u="none" strike="noStrike" kern="0" cap="none" spc="0" normalizeH="0" baseline="0" noProof="0" smtClean="0">
                <a:ln>
                  <a:noFill/>
                </a:ln>
                <a:solidFill>
                  <a:srgbClr val="66FF66"/>
                </a:solidFill>
                <a:effectLst/>
                <a:uLnTx/>
                <a:uFillTx/>
                <a:latin typeface="Arial" panose="020B0604020202020204" pitchFamily="34" charset="0"/>
              </a:rPr>
              <a:t>N</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3600" b="1" i="0" u="none" strike="noStrike" kern="0" cap="none" spc="0" normalizeH="0" baseline="0" noProof="0" smtClean="0">
                <a:ln>
                  <a:noFill/>
                </a:ln>
                <a:solidFill>
                  <a:srgbClr val="66FF66"/>
                </a:solidFill>
                <a:effectLst/>
                <a:uLnTx/>
                <a:uFillTx/>
                <a:latin typeface="Arial" panose="020B0604020202020204" pitchFamily="34" charset="0"/>
              </a:rPr>
              <a:t>1920</a:t>
            </a:r>
          </a:p>
        </p:txBody>
      </p:sp>
    </p:spTree>
    <p:extLst>
      <p:ext uri="{BB962C8B-B14F-4D97-AF65-F5344CB8AC3E}">
        <p14:creationId xmlns:p14="http://schemas.microsoft.com/office/powerpoint/2010/main" val="31664459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0"/>
                                  </p:stCondLst>
                                  <p:childTnLst>
                                    <p:set>
                                      <p:cBhvr>
                                        <p:cTn id="6" dur="1" fill="hold">
                                          <p:stCondLst>
                                            <p:cond delay="0"/>
                                          </p:stCondLst>
                                        </p:cTn>
                                        <p:tgtEl>
                                          <p:spTgt spid="812035"/>
                                        </p:tgtEl>
                                        <p:attrNameLst>
                                          <p:attrName>style.visibility</p:attrName>
                                        </p:attrNameLst>
                                      </p:cBhvr>
                                      <p:to>
                                        <p:strVal val="visible"/>
                                      </p:to>
                                    </p:set>
                                    <p:animEffect transition="in" filter="strips(upRight)">
                                      <p:cBhvr>
                                        <p:cTn id="7" dur="500"/>
                                        <p:tgtEl>
                                          <p:spTgt spid="812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2034"/>
                                        </p:tgtEl>
                                        <p:attrNameLst>
                                          <p:attrName>style.visibility</p:attrName>
                                        </p:attrNameLst>
                                      </p:cBhvr>
                                      <p:to>
                                        <p:strVal val="visible"/>
                                      </p:to>
                                    </p:set>
                                    <p:animEffect transition="in" filter="wipe(left)">
                                      <p:cBhvr>
                                        <p:cTn id="12" dur="500"/>
                                        <p:tgtEl>
                                          <p:spTgt spid="812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4"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mermikadı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7800" y="533400"/>
            <a:ext cx="6248400" cy="4702175"/>
          </a:xfrm>
          <a:prstGeom prst="rect">
            <a:avLst/>
          </a:prstGeom>
          <a:noFill/>
          <a:ln w="57150">
            <a:solidFill>
              <a:srgbClr val="DAE31D"/>
            </a:solidFill>
            <a:miter lim="800000"/>
            <a:headEnd/>
            <a:tailEnd/>
          </a:ln>
          <a:extLst>
            <a:ext uri="{909E8E84-426E-40DD-AFC4-6F175D3DCCD1}">
              <a14:hiddenFill xmlns:a14="http://schemas.microsoft.com/office/drawing/2010/main">
                <a:solidFill>
                  <a:srgbClr val="FFFFFF"/>
                </a:solidFill>
              </a14:hiddenFill>
            </a:ext>
          </a:extLst>
        </p:spPr>
      </p:pic>
      <p:sp>
        <p:nvSpPr>
          <p:cNvPr id="44035" name="Text Box 3"/>
          <p:cNvSpPr txBox="1">
            <a:spLocks noChangeArrowheads="1"/>
          </p:cNvSpPr>
          <p:nvPr/>
        </p:nvSpPr>
        <p:spPr bwMode="auto">
          <a:xfrm>
            <a:off x="838200" y="5445125"/>
            <a:ext cx="7639050" cy="977900"/>
          </a:xfrm>
          <a:prstGeom prst="rect">
            <a:avLst/>
          </a:prstGeom>
          <a:gradFill rotWithShape="0">
            <a:gsLst>
              <a:gs pos="0">
                <a:schemeClr val="tx1"/>
              </a:gs>
              <a:gs pos="50000">
                <a:srgbClr val="FF0000"/>
              </a:gs>
              <a:gs pos="100000">
                <a:schemeClr val="tx1"/>
              </a:gs>
            </a:gsLst>
            <a:lin ang="5400000" scaled="1"/>
          </a:gradFill>
          <a:ln w="635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altLang="tr-TR" sz="5400" b="1" i="1" u="none" strike="noStrike" kern="0" cap="none" spc="0" normalizeH="0" baseline="0" noProof="0">
                <a:ln>
                  <a:noFill/>
                </a:ln>
                <a:solidFill>
                  <a:srgbClr val="FFFF00"/>
                </a:solidFill>
                <a:effectLst>
                  <a:outerShdw blurRad="38100" dist="38100" dir="2700000" algn="tl">
                    <a:srgbClr val="000000"/>
                  </a:outerShdw>
                </a:effectLst>
                <a:uLnTx/>
                <a:uFillTx/>
              </a:rPr>
              <a:t>Tekalifi Milliye Emirleri</a:t>
            </a:r>
          </a:p>
        </p:txBody>
      </p:sp>
    </p:spTree>
    <p:extLst>
      <p:ext uri="{BB962C8B-B14F-4D97-AF65-F5344CB8AC3E}">
        <p14:creationId xmlns:p14="http://schemas.microsoft.com/office/powerpoint/2010/main" val="14554834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diamond(in)">
                                      <p:cBhvr>
                                        <p:cTn id="7" dur="10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4035"/>
                                        </p:tgtEl>
                                        <p:attrNameLst>
                                          <p:attrName>style.visibility</p:attrName>
                                        </p:attrNameLst>
                                      </p:cBhvr>
                                      <p:to>
                                        <p:strVal val="visible"/>
                                      </p:to>
                                    </p:set>
                                    <p:animEffect transition="in" filter="circle(in)">
                                      <p:cBhvr>
                                        <p:cTn id="12" dur="10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2"/>
          <p:cNvSpPr>
            <a:spLocks noGrp="1" noChangeArrowheads="1"/>
          </p:cNvSpPr>
          <p:nvPr>
            <p:ph type="title"/>
          </p:nvPr>
        </p:nvSpPr>
        <p:spPr>
          <a:xfrm>
            <a:off x="457200" y="116632"/>
            <a:ext cx="8229600" cy="782638"/>
          </a:xfrm>
        </p:spPr>
        <p:txBody>
          <a:bodyPr/>
          <a:lstStyle/>
          <a:p>
            <a:pPr eaLnBrk="1" hangingPunct="1"/>
            <a:r>
              <a:rPr lang="tr-TR" sz="4000" b="1" dirty="0" smtClean="0">
                <a:solidFill>
                  <a:srgbClr val="000066"/>
                </a:solidFill>
                <a:latin typeface="Verdana" pitchFamily="34" charset="0"/>
              </a:rPr>
              <a:t>Mermi yapan kadınlarımız..</a:t>
            </a:r>
          </a:p>
        </p:txBody>
      </p:sp>
      <p:pic>
        <p:nvPicPr>
          <p:cNvPr id="97285" name="Picture 5" descr="bolum5"/>
          <p:cNvPicPr>
            <a:picLocks noChangeAspect="1" noChangeArrowheads="1"/>
          </p:cNvPicPr>
          <p:nvPr/>
        </p:nvPicPr>
        <p:blipFill>
          <a:blip r:embed="rId2" cstate="email"/>
          <a:srcRect/>
          <a:stretch>
            <a:fillRect/>
          </a:stretch>
        </p:blipFill>
        <p:spPr bwMode="auto">
          <a:xfrm>
            <a:off x="250825" y="1052736"/>
            <a:ext cx="8642350" cy="5357813"/>
          </a:xfrm>
          <a:prstGeom prst="rect">
            <a:avLst/>
          </a:prstGeom>
          <a:noFill/>
          <a:ln w="57150">
            <a:solidFill>
              <a:srgbClr val="003300"/>
            </a:solidFill>
            <a:miter lim="800000"/>
            <a:headEnd/>
            <a:tailEnd/>
          </a:ln>
        </p:spPr>
      </p:pic>
      <p:sp>
        <p:nvSpPr>
          <p:cNvPr id="6" name="Date Placeholder 1"/>
          <p:cNvSpPr>
            <a:spLocks noGrp="1"/>
          </p:cNvSpPr>
          <p:nvPr>
            <p:ph type="dt" sz="half" idx="10"/>
          </p:nvPr>
        </p:nvSpPr>
        <p:spPr>
          <a:xfrm>
            <a:off x="457200" y="6481142"/>
            <a:ext cx="2133600" cy="4762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7" name="Footer Placeholder 2"/>
          <p:cNvSpPr>
            <a:spLocks noGrp="1"/>
          </p:cNvSpPr>
          <p:nvPr>
            <p:ph type="ftr" sz="quarter" idx="11"/>
          </p:nvPr>
        </p:nvSpPr>
        <p:spPr>
          <a:xfrm>
            <a:off x="3124200" y="6481142"/>
            <a:ext cx="2895600" cy="4762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8" name="Slide Number Placeholder 3"/>
          <p:cNvSpPr>
            <a:spLocks noGrp="1"/>
          </p:cNvSpPr>
          <p:nvPr>
            <p:ph type="sldNum" sz="quarter" idx="12"/>
          </p:nvPr>
        </p:nvSpPr>
        <p:spPr>
          <a:xfrm>
            <a:off x="6553200" y="6481142"/>
            <a:ext cx="2133600" cy="4762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2E36EBE-D78E-4320-928B-00B052EDF6E3}"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54</a:t>
            </a:fld>
            <a:endParaRPr kumimoji="0" lang="tr-TR" altLang="tr-TR" sz="1800" b="0" i="0" u="none" strike="noStrike" kern="0" cap="none" spc="0" normalizeH="0" baseline="0" noProof="0">
              <a:ln>
                <a:noFill/>
              </a:ln>
              <a:solidFill>
                <a:sysClr val="windowText" lastClr="000000"/>
              </a:solidFill>
              <a:effectLst/>
              <a:uLnTx/>
              <a:uFillTx/>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suv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6563" y="400050"/>
            <a:ext cx="8326437" cy="6073775"/>
          </a:xfrm>
          <a:prstGeom prst="rect">
            <a:avLst/>
          </a:prstGeom>
          <a:noFill/>
          <a:extLst>
            <a:ext uri="{909E8E84-426E-40DD-AFC4-6F175D3DCCD1}">
              <a14:hiddenFill xmlns:a14="http://schemas.microsoft.com/office/drawing/2010/main">
                <a:solidFill>
                  <a:srgbClr val="FFFFFF"/>
                </a:solidFill>
              </a14:hiddenFill>
            </a:ext>
          </a:extLst>
        </p:spPr>
      </p:pic>
      <p:sp>
        <p:nvSpPr>
          <p:cNvPr id="43011" name="Text Box 3"/>
          <p:cNvSpPr txBox="1">
            <a:spLocks noChangeArrowheads="1"/>
          </p:cNvSpPr>
          <p:nvPr/>
        </p:nvSpPr>
        <p:spPr bwMode="auto">
          <a:xfrm>
            <a:off x="1009650" y="838200"/>
            <a:ext cx="3562350" cy="704850"/>
          </a:xfrm>
          <a:prstGeom prst="rect">
            <a:avLst/>
          </a:prstGeom>
          <a:gradFill rotWithShape="0">
            <a:gsLst>
              <a:gs pos="0">
                <a:schemeClr val="tx1"/>
              </a:gs>
              <a:gs pos="50000">
                <a:srgbClr val="FF0000"/>
              </a:gs>
              <a:gs pos="100000">
                <a:schemeClr val="tx1"/>
              </a:gs>
            </a:gsLst>
            <a:lin ang="5400000" scaled="1"/>
          </a:gradFill>
          <a:ln w="635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3600" b="1" i="1" u="none" strike="noStrike" kern="0" cap="none" spc="0" normalizeH="0" baseline="0" noProof="0">
                <a:ln>
                  <a:noFill/>
                </a:ln>
                <a:solidFill>
                  <a:srgbClr val="FFFF00"/>
                </a:solidFill>
                <a:effectLst>
                  <a:outerShdw blurRad="38100" dist="38100" dir="2700000" algn="tl">
                    <a:srgbClr val="000000"/>
                  </a:outerShdw>
                </a:effectLst>
                <a:uLnTx/>
                <a:uFillTx/>
              </a:rPr>
              <a:t>Vatan sevgisi       </a:t>
            </a:r>
          </a:p>
        </p:txBody>
      </p:sp>
      <p:sp>
        <p:nvSpPr>
          <p:cNvPr id="43012" name="Text Box 4"/>
          <p:cNvSpPr txBox="1">
            <a:spLocks noChangeArrowheads="1"/>
          </p:cNvSpPr>
          <p:nvPr/>
        </p:nvSpPr>
        <p:spPr bwMode="auto">
          <a:xfrm>
            <a:off x="533400" y="5149850"/>
            <a:ext cx="4016375" cy="714375"/>
          </a:xfrm>
          <a:prstGeom prst="rect">
            <a:avLst/>
          </a:prstGeom>
          <a:gradFill rotWithShape="0">
            <a:gsLst>
              <a:gs pos="0">
                <a:schemeClr val="tx1"/>
              </a:gs>
              <a:gs pos="50000">
                <a:srgbClr val="FF0000"/>
              </a:gs>
              <a:gs pos="100000">
                <a:schemeClr val="tx1"/>
              </a:gs>
            </a:gsLst>
            <a:lin ang="5400000" scaled="1"/>
          </a:gradFill>
          <a:ln w="730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altLang="tr-TR" sz="3600" b="1" i="1" u="none" strike="noStrike" kern="0" cap="none" spc="0" normalizeH="0" baseline="0" noProof="0">
                <a:ln>
                  <a:noFill/>
                </a:ln>
                <a:solidFill>
                  <a:srgbClr val="FFFF00"/>
                </a:solidFill>
                <a:effectLst>
                  <a:outerShdw blurRad="38100" dist="38100" dir="2700000" algn="tl">
                    <a:srgbClr val="000000"/>
                  </a:outerShdw>
                </a:effectLst>
                <a:uLnTx/>
                <a:uFillTx/>
              </a:rPr>
              <a:t>Özgürlük tutkusu</a:t>
            </a:r>
          </a:p>
        </p:txBody>
      </p:sp>
      <p:sp>
        <p:nvSpPr>
          <p:cNvPr id="43013" name="Text Box 5"/>
          <p:cNvSpPr txBox="1">
            <a:spLocks noChangeArrowheads="1"/>
          </p:cNvSpPr>
          <p:nvPr/>
        </p:nvSpPr>
        <p:spPr bwMode="auto">
          <a:xfrm>
            <a:off x="4997450" y="2667000"/>
            <a:ext cx="3179763" cy="1374775"/>
          </a:xfrm>
          <a:prstGeom prst="rect">
            <a:avLst/>
          </a:prstGeom>
          <a:gradFill rotWithShape="0">
            <a:gsLst>
              <a:gs pos="0">
                <a:srgbClr val="FF0000"/>
              </a:gs>
              <a:gs pos="100000">
                <a:schemeClr val="tx1"/>
              </a:gs>
            </a:gsLst>
            <a:path path="shape">
              <a:fillToRect l="50000" t="50000" r="50000" b="50000"/>
            </a:path>
          </a:gradFill>
          <a:ln w="635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4000" b="1" i="1" u="none" strike="noStrike" kern="0" cap="none" spc="0" normalizeH="0" baseline="0" noProof="0">
                <a:ln>
                  <a:noFill/>
                </a:ln>
                <a:solidFill>
                  <a:srgbClr val="FFFF00"/>
                </a:solidFill>
                <a:effectLst>
                  <a:outerShdw blurRad="38100" dist="38100" dir="2700000" algn="tl">
                    <a:srgbClr val="000000"/>
                  </a:outerShdw>
                </a:effectLst>
                <a:uLnTx/>
                <a:uFillTx/>
              </a:rPr>
              <a:t>KURTULUŞ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4000" b="1" i="1" u="none" strike="noStrike" kern="0" cap="none" spc="0" normalizeH="0" baseline="0" noProof="0">
                <a:ln>
                  <a:noFill/>
                </a:ln>
                <a:solidFill>
                  <a:srgbClr val="FFFF00"/>
                </a:solidFill>
                <a:effectLst>
                  <a:outerShdw blurRad="38100" dist="38100" dir="2700000" algn="tl">
                    <a:srgbClr val="000000"/>
                  </a:outerShdw>
                </a:effectLst>
                <a:uLnTx/>
                <a:uFillTx/>
              </a:rPr>
              <a:t>SAVAŞI</a:t>
            </a:r>
          </a:p>
        </p:txBody>
      </p:sp>
      <p:grpSp>
        <p:nvGrpSpPr>
          <p:cNvPr id="43014" name="Group 6"/>
          <p:cNvGrpSpPr>
            <a:grpSpLocks/>
          </p:cNvGrpSpPr>
          <p:nvPr/>
        </p:nvGrpSpPr>
        <p:grpSpPr bwMode="auto">
          <a:xfrm>
            <a:off x="4876800" y="1143000"/>
            <a:ext cx="2614613" cy="4392613"/>
            <a:chOff x="3072" y="720"/>
            <a:chExt cx="1647" cy="2767"/>
          </a:xfrm>
        </p:grpSpPr>
        <p:grpSp>
          <p:nvGrpSpPr>
            <p:cNvPr id="43015" name="Group 7"/>
            <p:cNvGrpSpPr>
              <a:grpSpLocks/>
            </p:cNvGrpSpPr>
            <p:nvPr/>
          </p:nvGrpSpPr>
          <p:grpSpPr bwMode="auto">
            <a:xfrm>
              <a:off x="3072" y="720"/>
              <a:ext cx="1645" cy="924"/>
              <a:chOff x="1109" y="1171"/>
              <a:chExt cx="1645" cy="924"/>
            </a:xfrm>
          </p:grpSpPr>
          <p:sp>
            <p:nvSpPr>
              <p:cNvPr id="43016" name="Freeform 8"/>
              <p:cNvSpPr>
                <a:spLocks/>
              </p:cNvSpPr>
              <p:nvPr/>
            </p:nvSpPr>
            <p:spPr bwMode="auto">
              <a:xfrm>
                <a:off x="1110" y="1174"/>
                <a:ext cx="952" cy="607"/>
              </a:xfrm>
              <a:custGeom>
                <a:avLst/>
                <a:gdLst>
                  <a:gd name="T0" fmla="*/ 0 w 952"/>
                  <a:gd name="T1" fmla="*/ 0 h 607"/>
                  <a:gd name="T2" fmla="*/ 0 w 952"/>
                  <a:gd name="T3" fmla="*/ 45 h 607"/>
                  <a:gd name="T4" fmla="*/ 69 w 952"/>
                  <a:gd name="T5" fmla="*/ 57 h 607"/>
                  <a:gd name="T6" fmla="*/ 132 w 952"/>
                  <a:gd name="T7" fmla="*/ 72 h 607"/>
                  <a:gd name="T8" fmla="*/ 189 w 952"/>
                  <a:gd name="T9" fmla="*/ 90 h 607"/>
                  <a:gd name="T10" fmla="*/ 248 w 952"/>
                  <a:gd name="T11" fmla="*/ 108 h 607"/>
                  <a:gd name="T12" fmla="*/ 298 w 952"/>
                  <a:gd name="T13" fmla="*/ 126 h 607"/>
                  <a:gd name="T14" fmla="*/ 340 w 952"/>
                  <a:gd name="T15" fmla="*/ 144 h 607"/>
                  <a:gd name="T16" fmla="*/ 379 w 952"/>
                  <a:gd name="T17" fmla="*/ 160 h 607"/>
                  <a:gd name="T18" fmla="*/ 424 w 952"/>
                  <a:gd name="T19" fmla="*/ 181 h 607"/>
                  <a:gd name="T20" fmla="*/ 463 w 952"/>
                  <a:gd name="T21" fmla="*/ 205 h 607"/>
                  <a:gd name="T22" fmla="*/ 508 w 952"/>
                  <a:gd name="T23" fmla="*/ 235 h 607"/>
                  <a:gd name="T24" fmla="*/ 544 w 952"/>
                  <a:gd name="T25" fmla="*/ 262 h 607"/>
                  <a:gd name="T26" fmla="*/ 580 w 952"/>
                  <a:gd name="T27" fmla="*/ 289 h 607"/>
                  <a:gd name="T28" fmla="*/ 613 w 952"/>
                  <a:gd name="T29" fmla="*/ 319 h 607"/>
                  <a:gd name="T30" fmla="*/ 655 w 952"/>
                  <a:gd name="T31" fmla="*/ 355 h 607"/>
                  <a:gd name="T32" fmla="*/ 700 w 952"/>
                  <a:gd name="T33" fmla="*/ 397 h 607"/>
                  <a:gd name="T34" fmla="*/ 726 w 952"/>
                  <a:gd name="T35" fmla="*/ 427 h 607"/>
                  <a:gd name="T36" fmla="*/ 753 w 952"/>
                  <a:gd name="T37" fmla="*/ 459 h 607"/>
                  <a:gd name="T38" fmla="*/ 780 w 952"/>
                  <a:gd name="T39" fmla="*/ 490 h 607"/>
                  <a:gd name="T40" fmla="*/ 804 w 952"/>
                  <a:gd name="T41" fmla="*/ 520 h 607"/>
                  <a:gd name="T42" fmla="*/ 834 w 952"/>
                  <a:gd name="T43" fmla="*/ 568 h 607"/>
                  <a:gd name="T44" fmla="*/ 852 w 952"/>
                  <a:gd name="T45" fmla="*/ 607 h 607"/>
                  <a:gd name="T46" fmla="*/ 952 w 952"/>
                  <a:gd name="T47" fmla="*/ 595 h 607"/>
                  <a:gd name="T48" fmla="*/ 919 w 952"/>
                  <a:gd name="T49" fmla="*/ 529 h 607"/>
                  <a:gd name="T50" fmla="*/ 870 w 952"/>
                  <a:gd name="T51" fmla="*/ 459 h 607"/>
                  <a:gd name="T52" fmla="*/ 819 w 952"/>
                  <a:gd name="T53" fmla="*/ 400 h 607"/>
                  <a:gd name="T54" fmla="*/ 753 w 952"/>
                  <a:gd name="T55" fmla="*/ 337 h 607"/>
                  <a:gd name="T56" fmla="*/ 664 w 952"/>
                  <a:gd name="T57" fmla="*/ 247 h 607"/>
                  <a:gd name="T58" fmla="*/ 565 w 952"/>
                  <a:gd name="T59" fmla="*/ 172 h 607"/>
                  <a:gd name="T60" fmla="*/ 460 w 952"/>
                  <a:gd name="T61" fmla="*/ 108 h 607"/>
                  <a:gd name="T62" fmla="*/ 367 w 952"/>
                  <a:gd name="T63" fmla="*/ 69 h 607"/>
                  <a:gd name="T64" fmla="*/ 251 w 952"/>
                  <a:gd name="T65" fmla="*/ 30 h 607"/>
                  <a:gd name="T66" fmla="*/ 156 w 952"/>
                  <a:gd name="T67" fmla="*/ 15 h 607"/>
                  <a:gd name="T68" fmla="*/ 0 w 952"/>
                  <a:gd name="T6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2" h="607">
                    <a:moveTo>
                      <a:pt x="0" y="0"/>
                    </a:moveTo>
                    <a:lnTo>
                      <a:pt x="0" y="45"/>
                    </a:lnTo>
                    <a:lnTo>
                      <a:pt x="69" y="57"/>
                    </a:lnTo>
                    <a:lnTo>
                      <a:pt x="132" y="72"/>
                    </a:lnTo>
                    <a:lnTo>
                      <a:pt x="189" y="90"/>
                    </a:lnTo>
                    <a:lnTo>
                      <a:pt x="248" y="108"/>
                    </a:lnTo>
                    <a:lnTo>
                      <a:pt x="298" y="126"/>
                    </a:lnTo>
                    <a:lnTo>
                      <a:pt x="340" y="144"/>
                    </a:lnTo>
                    <a:lnTo>
                      <a:pt x="379" y="160"/>
                    </a:lnTo>
                    <a:lnTo>
                      <a:pt x="424" y="181"/>
                    </a:lnTo>
                    <a:lnTo>
                      <a:pt x="463" y="205"/>
                    </a:lnTo>
                    <a:lnTo>
                      <a:pt x="508" y="235"/>
                    </a:lnTo>
                    <a:lnTo>
                      <a:pt x="544" y="262"/>
                    </a:lnTo>
                    <a:lnTo>
                      <a:pt x="580" y="289"/>
                    </a:lnTo>
                    <a:lnTo>
                      <a:pt x="613" y="319"/>
                    </a:lnTo>
                    <a:lnTo>
                      <a:pt x="655" y="355"/>
                    </a:lnTo>
                    <a:lnTo>
                      <a:pt x="700" y="397"/>
                    </a:lnTo>
                    <a:lnTo>
                      <a:pt x="726" y="427"/>
                    </a:lnTo>
                    <a:lnTo>
                      <a:pt x="753" y="459"/>
                    </a:lnTo>
                    <a:lnTo>
                      <a:pt x="780" y="490"/>
                    </a:lnTo>
                    <a:lnTo>
                      <a:pt x="804" y="520"/>
                    </a:lnTo>
                    <a:lnTo>
                      <a:pt x="834" y="568"/>
                    </a:lnTo>
                    <a:lnTo>
                      <a:pt x="852" y="607"/>
                    </a:lnTo>
                    <a:lnTo>
                      <a:pt x="952" y="595"/>
                    </a:lnTo>
                    <a:lnTo>
                      <a:pt x="919" y="529"/>
                    </a:lnTo>
                    <a:lnTo>
                      <a:pt x="870" y="459"/>
                    </a:lnTo>
                    <a:lnTo>
                      <a:pt x="819" y="400"/>
                    </a:lnTo>
                    <a:lnTo>
                      <a:pt x="753" y="337"/>
                    </a:lnTo>
                    <a:lnTo>
                      <a:pt x="664" y="247"/>
                    </a:lnTo>
                    <a:lnTo>
                      <a:pt x="565" y="172"/>
                    </a:lnTo>
                    <a:lnTo>
                      <a:pt x="460" y="108"/>
                    </a:lnTo>
                    <a:lnTo>
                      <a:pt x="367" y="69"/>
                    </a:lnTo>
                    <a:lnTo>
                      <a:pt x="251" y="30"/>
                    </a:lnTo>
                    <a:lnTo>
                      <a:pt x="156" y="15"/>
                    </a:lnTo>
                    <a:lnTo>
                      <a:pt x="0" y="0"/>
                    </a:lnTo>
                    <a:close/>
                  </a:path>
                </a:pathLst>
              </a:custGeom>
              <a:gradFill rotWithShape="0">
                <a:gsLst>
                  <a:gs pos="0">
                    <a:srgbClr val="FF0000"/>
                  </a:gs>
                  <a:gs pos="100000">
                    <a:schemeClr val="tx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18900000" algn="ctr" rotWithShape="0">
                        <a:srgbClr val="FF505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43017" name="Freeform 9"/>
              <p:cNvSpPr>
                <a:spLocks/>
              </p:cNvSpPr>
              <p:nvPr/>
            </p:nvSpPr>
            <p:spPr bwMode="auto">
              <a:xfrm>
                <a:off x="2261" y="1661"/>
                <a:ext cx="493" cy="434"/>
              </a:xfrm>
              <a:custGeom>
                <a:avLst/>
                <a:gdLst>
                  <a:gd name="T0" fmla="*/ 0 w 493"/>
                  <a:gd name="T1" fmla="*/ 335 h 434"/>
                  <a:gd name="T2" fmla="*/ 0 w 493"/>
                  <a:gd name="T3" fmla="*/ 434 h 434"/>
                  <a:gd name="T4" fmla="*/ 20 w 493"/>
                  <a:gd name="T5" fmla="*/ 409 h 434"/>
                  <a:gd name="T6" fmla="*/ 42 w 493"/>
                  <a:gd name="T7" fmla="*/ 383 h 434"/>
                  <a:gd name="T8" fmla="*/ 71 w 493"/>
                  <a:gd name="T9" fmla="*/ 356 h 434"/>
                  <a:gd name="T10" fmla="*/ 107 w 493"/>
                  <a:gd name="T11" fmla="*/ 325 h 434"/>
                  <a:gd name="T12" fmla="*/ 142 w 493"/>
                  <a:gd name="T13" fmla="*/ 291 h 434"/>
                  <a:gd name="T14" fmla="*/ 178 w 493"/>
                  <a:gd name="T15" fmla="*/ 259 h 434"/>
                  <a:gd name="T16" fmla="*/ 211 w 493"/>
                  <a:gd name="T17" fmla="*/ 232 h 434"/>
                  <a:gd name="T18" fmla="*/ 241 w 493"/>
                  <a:gd name="T19" fmla="*/ 208 h 434"/>
                  <a:gd name="T20" fmla="*/ 274 w 493"/>
                  <a:gd name="T21" fmla="*/ 186 h 434"/>
                  <a:gd name="T22" fmla="*/ 308 w 493"/>
                  <a:gd name="T23" fmla="*/ 164 h 434"/>
                  <a:gd name="T24" fmla="*/ 348 w 493"/>
                  <a:gd name="T25" fmla="*/ 141 h 434"/>
                  <a:gd name="T26" fmla="*/ 385 w 493"/>
                  <a:gd name="T27" fmla="*/ 123 h 434"/>
                  <a:gd name="T28" fmla="*/ 423 w 493"/>
                  <a:gd name="T29" fmla="*/ 107 h 434"/>
                  <a:gd name="T30" fmla="*/ 463 w 493"/>
                  <a:gd name="T31" fmla="*/ 90 h 434"/>
                  <a:gd name="T32" fmla="*/ 493 w 493"/>
                  <a:gd name="T33" fmla="*/ 76 h 434"/>
                  <a:gd name="T34" fmla="*/ 493 w 493"/>
                  <a:gd name="T35" fmla="*/ 0 h 434"/>
                  <a:gd name="T36" fmla="*/ 439 w 493"/>
                  <a:gd name="T37" fmla="*/ 15 h 434"/>
                  <a:gd name="T38" fmla="*/ 360 w 493"/>
                  <a:gd name="T39" fmla="*/ 49 h 434"/>
                  <a:gd name="T40" fmla="*/ 259 w 493"/>
                  <a:gd name="T41" fmla="*/ 92 h 434"/>
                  <a:gd name="T42" fmla="*/ 185 w 493"/>
                  <a:gd name="T43" fmla="*/ 138 h 434"/>
                  <a:gd name="T44" fmla="*/ 117 w 493"/>
                  <a:gd name="T45" fmla="*/ 204 h 434"/>
                  <a:gd name="T46" fmla="*/ 50 w 493"/>
                  <a:gd name="T47" fmla="*/ 259 h 434"/>
                  <a:gd name="T48" fmla="*/ 0 w 493"/>
                  <a:gd name="T49" fmla="*/ 312 h 434"/>
                  <a:gd name="T50" fmla="*/ 0 w 493"/>
                  <a:gd name="T51" fmla="*/ 433 h 434"/>
                  <a:gd name="T52" fmla="*/ 0 w 493"/>
                  <a:gd name="T53" fmla="*/ 431 h 434"/>
                  <a:gd name="T54" fmla="*/ 0 w 493"/>
                  <a:gd name="T55" fmla="*/ 33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3" h="434">
                    <a:moveTo>
                      <a:pt x="0" y="335"/>
                    </a:moveTo>
                    <a:lnTo>
                      <a:pt x="0" y="434"/>
                    </a:lnTo>
                    <a:lnTo>
                      <a:pt x="20" y="409"/>
                    </a:lnTo>
                    <a:lnTo>
                      <a:pt x="42" y="383"/>
                    </a:lnTo>
                    <a:lnTo>
                      <a:pt x="71" y="356"/>
                    </a:lnTo>
                    <a:lnTo>
                      <a:pt x="107" y="325"/>
                    </a:lnTo>
                    <a:lnTo>
                      <a:pt x="142" y="291"/>
                    </a:lnTo>
                    <a:lnTo>
                      <a:pt x="178" y="259"/>
                    </a:lnTo>
                    <a:lnTo>
                      <a:pt x="211" y="232"/>
                    </a:lnTo>
                    <a:lnTo>
                      <a:pt x="241" y="208"/>
                    </a:lnTo>
                    <a:lnTo>
                      <a:pt x="274" y="186"/>
                    </a:lnTo>
                    <a:lnTo>
                      <a:pt x="308" y="164"/>
                    </a:lnTo>
                    <a:lnTo>
                      <a:pt x="348" y="141"/>
                    </a:lnTo>
                    <a:lnTo>
                      <a:pt x="385" y="123"/>
                    </a:lnTo>
                    <a:lnTo>
                      <a:pt x="423" y="107"/>
                    </a:lnTo>
                    <a:lnTo>
                      <a:pt x="463" y="90"/>
                    </a:lnTo>
                    <a:lnTo>
                      <a:pt x="493" y="76"/>
                    </a:lnTo>
                    <a:lnTo>
                      <a:pt x="493" y="0"/>
                    </a:lnTo>
                    <a:lnTo>
                      <a:pt x="439" y="15"/>
                    </a:lnTo>
                    <a:lnTo>
                      <a:pt x="360" y="49"/>
                    </a:lnTo>
                    <a:lnTo>
                      <a:pt x="259" y="92"/>
                    </a:lnTo>
                    <a:lnTo>
                      <a:pt x="185" y="138"/>
                    </a:lnTo>
                    <a:lnTo>
                      <a:pt x="117" y="204"/>
                    </a:lnTo>
                    <a:lnTo>
                      <a:pt x="50" y="259"/>
                    </a:lnTo>
                    <a:lnTo>
                      <a:pt x="0" y="312"/>
                    </a:lnTo>
                    <a:lnTo>
                      <a:pt x="0" y="433"/>
                    </a:lnTo>
                    <a:lnTo>
                      <a:pt x="0" y="431"/>
                    </a:lnTo>
                    <a:lnTo>
                      <a:pt x="0" y="335"/>
                    </a:lnTo>
                    <a:close/>
                  </a:path>
                </a:pathLst>
              </a:custGeom>
              <a:gradFill rotWithShape="0">
                <a:gsLst>
                  <a:gs pos="0">
                    <a:srgbClr val="FF0000"/>
                  </a:gs>
                  <a:gs pos="100000">
                    <a:schemeClr val="tx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18900000" algn="ctr" rotWithShape="0">
                        <a:srgbClr val="FF505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43018" name="Freeform 10"/>
              <p:cNvSpPr>
                <a:spLocks/>
              </p:cNvSpPr>
              <p:nvPr/>
            </p:nvSpPr>
            <p:spPr bwMode="auto">
              <a:xfrm>
                <a:off x="1670" y="1824"/>
                <a:ext cx="589" cy="270"/>
              </a:xfrm>
              <a:custGeom>
                <a:avLst/>
                <a:gdLst>
                  <a:gd name="T0" fmla="*/ 0 w 589"/>
                  <a:gd name="T1" fmla="*/ 0 h 270"/>
                  <a:gd name="T2" fmla="*/ 0 w 589"/>
                  <a:gd name="T3" fmla="*/ 83 h 270"/>
                  <a:gd name="T4" fmla="*/ 38 w 589"/>
                  <a:gd name="T5" fmla="*/ 90 h 270"/>
                  <a:gd name="T6" fmla="*/ 77 w 589"/>
                  <a:gd name="T7" fmla="*/ 97 h 270"/>
                  <a:gd name="T8" fmla="*/ 114 w 589"/>
                  <a:gd name="T9" fmla="*/ 106 h 270"/>
                  <a:gd name="T10" fmla="*/ 152 w 589"/>
                  <a:gd name="T11" fmla="*/ 115 h 270"/>
                  <a:gd name="T12" fmla="*/ 196 w 589"/>
                  <a:gd name="T13" fmla="*/ 126 h 270"/>
                  <a:gd name="T14" fmla="*/ 244 w 589"/>
                  <a:gd name="T15" fmla="*/ 138 h 270"/>
                  <a:gd name="T16" fmla="*/ 304 w 589"/>
                  <a:gd name="T17" fmla="*/ 156 h 270"/>
                  <a:gd name="T18" fmla="*/ 362 w 589"/>
                  <a:gd name="T19" fmla="*/ 172 h 270"/>
                  <a:gd name="T20" fmla="*/ 400 w 589"/>
                  <a:gd name="T21" fmla="*/ 185 h 270"/>
                  <a:gd name="T22" fmla="*/ 445 w 589"/>
                  <a:gd name="T23" fmla="*/ 203 h 270"/>
                  <a:gd name="T24" fmla="*/ 494 w 589"/>
                  <a:gd name="T25" fmla="*/ 223 h 270"/>
                  <a:gd name="T26" fmla="*/ 538 w 589"/>
                  <a:gd name="T27" fmla="*/ 243 h 270"/>
                  <a:gd name="T28" fmla="*/ 570 w 589"/>
                  <a:gd name="T29" fmla="*/ 259 h 270"/>
                  <a:gd name="T30" fmla="*/ 589 w 589"/>
                  <a:gd name="T31" fmla="*/ 270 h 270"/>
                  <a:gd name="T32" fmla="*/ 589 w 589"/>
                  <a:gd name="T33" fmla="*/ 167 h 270"/>
                  <a:gd name="T34" fmla="*/ 552 w 589"/>
                  <a:gd name="T35" fmla="*/ 141 h 270"/>
                  <a:gd name="T36" fmla="*/ 478 w 589"/>
                  <a:gd name="T37" fmla="*/ 105 h 270"/>
                  <a:gd name="T38" fmla="*/ 392 w 589"/>
                  <a:gd name="T39" fmla="*/ 69 h 270"/>
                  <a:gd name="T40" fmla="*/ 315 w 589"/>
                  <a:gd name="T41" fmla="*/ 49 h 270"/>
                  <a:gd name="T42" fmla="*/ 226 w 589"/>
                  <a:gd name="T43" fmla="*/ 24 h 270"/>
                  <a:gd name="T44" fmla="*/ 137 w 589"/>
                  <a:gd name="T45" fmla="*/ 7 h 270"/>
                  <a:gd name="T46" fmla="*/ 74 w 589"/>
                  <a:gd name="T47" fmla="*/ 1 h 270"/>
                  <a:gd name="T48" fmla="*/ 0 w 589"/>
                  <a:gd name="T4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9" h="270">
                    <a:moveTo>
                      <a:pt x="0" y="0"/>
                    </a:moveTo>
                    <a:lnTo>
                      <a:pt x="0" y="83"/>
                    </a:lnTo>
                    <a:lnTo>
                      <a:pt x="38" y="90"/>
                    </a:lnTo>
                    <a:lnTo>
                      <a:pt x="77" y="97"/>
                    </a:lnTo>
                    <a:lnTo>
                      <a:pt x="114" y="106"/>
                    </a:lnTo>
                    <a:lnTo>
                      <a:pt x="152" y="115"/>
                    </a:lnTo>
                    <a:lnTo>
                      <a:pt x="196" y="126"/>
                    </a:lnTo>
                    <a:lnTo>
                      <a:pt x="244" y="138"/>
                    </a:lnTo>
                    <a:lnTo>
                      <a:pt x="304" y="156"/>
                    </a:lnTo>
                    <a:lnTo>
                      <a:pt x="362" y="172"/>
                    </a:lnTo>
                    <a:lnTo>
                      <a:pt x="400" y="185"/>
                    </a:lnTo>
                    <a:lnTo>
                      <a:pt x="445" y="203"/>
                    </a:lnTo>
                    <a:lnTo>
                      <a:pt x="494" y="223"/>
                    </a:lnTo>
                    <a:lnTo>
                      <a:pt x="538" y="243"/>
                    </a:lnTo>
                    <a:lnTo>
                      <a:pt x="570" y="259"/>
                    </a:lnTo>
                    <a:lnTo>
                      <a:pt x="589" y="270"/>
                    </a:lnTo>
                    <a:lnTo>
                      <a:pt x="589" y="167"/>
                    </a:lnTo>
                    <a:lnTo>
                      <a:pt x="552" y="141"/>
                    </a:lnTo>
                    <a:lnTo>
                      <a:pt x="478" y="105"/>
                    </a:lnTo>
                    <a:lnTo>
                      <a:pt x="392" y="69"/>
                    </a:lnTo>
                    <a:lnTo>
                      <a:pt x="315" y="49"/>
                    </a:lnTo>
                    <a:lnTo>
                      <a:pt x="226" y="24"/>
                    </a:lnTo>
                    <a:lnTo>
                      <a:pt x="137" y="7"/>
                    </a:lnTo>
                    <a:lnTo>
                      <a:pt x="74" y="1"/>
                    </a:lnTo>
                    <a:lnTo>
                      <a:pt x="0" y="0"/>
                    </a:lnTo>
                    <a:close/>
                  </a:path>
                </a:pathLst>
              </a:custGeom>
              <a:gradFill rotWithShape="0">
                <a:gsLst>
                  <a:gs pos="0">
                    <a:srgbClr val="FF0000"/>
                  </a:gs>
                  <a:gs pos="100000">
                    <a:schemeClr val="tx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18900000" algn="ctr" rotWithShape="0">
                        <a:srgbClr val="FF505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43019" name="Freeform 11"/>
              <p:cNvSpPr>
                <a:spLocks/>
              </p:cNvSpPr>
              <p:nvPr/>
            </p:nvSpPr>
            <p:spPr bwMode="auto">
              <a:xfrm>
                <a:off x="1109" y="1171"/>
                <a:ext cx="1645" cy="823"/>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gradFill rotWithShape="0">
                <a:gsLst>
                  <a:gs pos="0">
                    <a:srgbClr val="FF0000"/>
                  </a:gs>
                  <a:gs pos="100000">
                    <a:schemeClr val="tx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18900000" algn="ctr" rotWithShape="0">
                        <a:srgbClr val="FF505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grpSp>
        <p:grpSp>
          <p:nvGrpSpPr>
            <p:cNvPr id="43020" name="Group 12"/>
            <p:cNvGrpSpPr>
              <a:grpSpLocks/>
            </p:cNvGrpSpPr>
            <p:nvPr/>
          </p:nvGrpSpPr>
          <p:grpSpPr bwMode="auto">
            <a:xfrm>
              <a:off x="3072" y="2572"/>
              <a:ext cx="1647" cy="915"/>
              <a:chOff x="1142" y="2230"/>
              <a:chExt cx="1647" cy="915"/>
            </a:xfrm>
          </p:grpSpPr>
          <p:sp>
            <p:nvSpPr>
              <p:cNvPr id="43021" name="Freeform 13"/>
              <p:cNvSpPr>
                <a:spLocks/>
              </p:cNvSpPr>
              <p:nvPr/>
            </p:nvSpPr>
            <p:spPr bwMode="auto">
              <a:xfrm>
                <a:off x="1707" y="2405"/>
                <a:ext cx="356" cy="138"/>
              </a:xfrm>
              <a:custGeom>
                <a:avLst/>
                <a:gdLst>
                  <a:gd name="T0" fmla="*/ 0 w 356"/>
                  <a:gd name="T1" fmla="*/ 81 h 138"/>
                  <a:gd name="T2" fmla="*/ 0 w 356"/>
                  <a:gd name="T3" fmla="*/ 0 h 138"/>
                  <a:gd name="T4" fmla="*/ 356 w 356"/>
                  <a:gd name="T5" fmla="*/ 63 h 138"/>
                  <a:gd name="T6" fmla="*/ 350 w 356"/>
                  <a:gd name="T7" fmla="*/ 100 h 138"/>
                  <a:gd name="T8" fmla="*/ 326 w 356"/>
                  <a:gd name="T9" fmla="*/ 138 h 138"/>
                  <a:gd name="T10" fmla="*/ 0 w 356"/>
                  <a:gd name="T11" fmla="*/ 81 h 138"/>
                </a:gdLst>
                <a:ahLst/>
                <a:cxnLst>
                  <a:cxn ang="0">
                    <a:pos x="T0" y="T1"/>
                  </a:cxn>
                  <a:cxn ang="0">
                    <a:pos x="T2" y="T3"/>
                  </a:cxn>
                  <a:cxn ang="0">
                    <a:pos x="T4" y="T5"/>
                  </a:cxn>
                  <a:cxn ang="0">
                    <a:pos x="T6" y="T7"/>
                  </a:cxn>
                  <a:cxn ang="0">
                    <a:pos x="T8" y="T9"/>
                  </a:cxn>
                  <a:cxn ang="0">
                    <a:pos x="T10" y="T11"/>
                  </a:cxn>
                </a:cxnLst>
                <a:rect l="0" t="0" r="r" b="b"/>
                <a:pathLst>
                  <a:path w="356" h="138">
                    <a:moveTo>
                      <a:pt x="0" y="81"/>
                    </a:moveTo>
                    <a:lnTo>
                      <a:pt x="0" y="0"/>
                    </a:lnTo>
                    <a:lnTo>
                      <a:pt x="356" y="63"/>
                    </a:lnTo>
                    <a:lnTo>
                      <a:pt x="350" y="100"/>
                    </a:lnTo>
                    <a:lnTo>
                      <a:pt x="326" y="138"/>
                    </a:lnTo>
                    <a:lnTo>
                      <a:pt x="0" y="81"/>
                    </a:lnTo>
                    <a:close/>
                  </a:path>
                </a:pathLst>
              </a:custGeom>
              <a:gradFill rotWithShape="0">
                <a:gsLst>
                  <a:gs pos="0">
                    <a:srgbClr val="FF0000"/>
                  </a:gs>
                  <a:gs pos="100000">
                    <a:schemeClr val="tx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18900000" algn="ctr" rotWithShape="0">
                        <a:srgbClr val="FF505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43022" name="Freeform 14"/>
              <p:cNvSpPr>
                <a:spLocks/>
              </p:cNvSpPr>
              <p:nvPr/>
            </p:nvSpPr>
            <p:spPr bwMode="auto">
              <a:xfrm>
                <a:off x="2445" y="2516"/>
                <a:ext cx="343" cy="133"/>
              </a:xfrm>
              <a:custGeom>
                <a:avLst/>
                <a:gdLst>
                  <a:gd name="T0" fmla="*/ 343 w 343"/>
                  <a:gd name="T1" fmla="*/ 133 h 133"/>
                  <a:gd name="T2" fmla="*/ 342 w 343"/>
                  <a:gd name="T3" fmla="*/ 58 h 133"/>
                  <a:gd name="T4" fmla="*/ 0 w 343"/>
                  <a:gd name="T5" fmla="*/ 0 h 133"/>
                  <a:gd name="T6" fmla="*/ 0 w 343"/>
                  <a:gd name="T7" fmla="*/ 95 h 133"/>
                  <a:gd name="T8" fmla="*/ 343 w 343"/>
                  <a:gd name="T9" fmla="*/ 133 h 133"/>
                </a:gdLst>
                <a:ahLst/>
                <a:cxnLst>
                  <a:cxn ang="0">
                    <a:pos x="T0" y="T1"/>
                  </a:cxn>
                  <a:cxn ang="0">
                    <a:pos x="T2" y="T3"/>
                  </a:cxn>
                  <a:cxn ang="0">
                    <a:pos x="T4" y="T5"/>
                  </a:cxn>
                  <a:cxn ang="0">
                    <a:pos x="T6" y="T7"/>
                  </a:cxn>
                  <a:cxn ang="0">
                    <a:pos x="T8" y="T9"/>
                  </a:cxn>
                </a:cxnLst>
                <a:rect l="0" t="0" r="r" b="b"/>
                <a:pathLst>
                  <a:path w="343" h="133">
                    <a:moveTo>
                      <a:pt x="343" y="133"/>
                    </a:moveTo>
                    <a:lnTo>
                      <a:pt x="342" y="58"/>
                    </a:lnTo>
                    <a:lnTo>
                      <a:pt x="0" y="0"/>
                    </a:lnTo>
                    <a:lnTo>
                      <a:pt x="0" y="95"/>
                    </a:lnTo>
                    <a:lnTo>
                      <a:pt x="343" y="133"/>
                    </a:lnTo>
                    <a:close/>
                  </a:path>
                </a:pathLst>
              </a:custGeom>
              <a:gradFill rotWithShape="0">
                <a:gsLst>
                  <a:gs pos="0">
                    <a:srgbClr val="FF0000"/>
                  </a:gs>
                  <a:gs pos="100000">
                    <a:schemeClr val="tx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18900000" algn="ctr" rotWithShape="0">
                        <a:srgbClr val="FF505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grpSp>
            <p:nvGrpSpPr>
              <p:cNvPr id="43023" name="Group 15"/>
              <p:cNvGrpSpPr>
                <a:grpSpLocks/>
              </p:cNvGrpSpPr>
              <p:nvPr/>
            </p:nvGrpSpPr>
            <p:grpSpPr bwMode="auto">
              <a:xfrm>
                <a:off x="1142" y="2230"/>
                <a:ext cx="1647" cy="915"/>
                <a:chOff x="1142" y="2230"/>
                <a:chExt cx="1647" cy="915"/>
              </a:xfrm>
            </p:grpSpPr>
            <p:sp>
              <p:nvSpPr>
                <p:cNvPr id="43024" name="Freeform 16"/>
                <p:cNvSpPr>
                  <a:spLocks/>
                </p:cNvSpPr>
                <p:nvPr/>
              </p:nvSpPr>
              <p:spPr bwMode="auto">
                <a:xfrm>
                  <a:off x="1142" y="2316"/>
                  <a:ext cx="1646" cy="829"/>
                </a:xfrm>
                <a:custGeom>
                  <a:avLst/>
                  <a:gdLst>
                    <a:gd name="T0" fmla="*/ 93 w 1646"/>
                    <a:gd name="T1" fmla="*/ 829 h 829"/>
                    <a:gd name="T2" fmla="*/ 192 w 1646"/>
                    <a:gd name="T3" fmla="*/ 829 h 829"/>
                    <a:gd name="T4" fmla="*/ 293 w 1646"/>
                    <a:gd name="T5" fmla="*/ 824 h 829"/>
                    <a:gd name="T6" fmla="*/ 389 w 1646"/>
                    <a:gd name="T7" fmla="*/ 810 h 829"/>
                    <a:gd name="T8" fmla="*/ 499 w 1646"/>
                    <a:gd name="T9" fmla="*/ 786 h 829"/>
                    <a:gd name="T10" fmla="*/ 604 w 1646"/>
                    <a:gd name="T11" fmla="*/ 752 h 829"/>
                    <a:gd name="T12" fmla="*/ 715 w 1646"/>
                    <a:gd name="T13" fmla="*/ 706 h 829"/>
                    <a:gd name="T14" fmla="*/ 814 w 1646"/>
                    <a:gd name="T15" fmla="*/ 658 h 829"/>
                    <a:gd name="T16" fmla="*/ 908 w 1646"/>
                    <a:gd name="T17" fmla="*/ 611 h 829"/>
                    <a:gd name="T18" fmla="*/ 1004 w 1646"/>
                    <a:gd name="T19" fmla="*/ 556 h 829"/>
                    <a:gd name="T20" fmla="*/ 1094 w 1646"/>
                    <a:gd name="T21" fmla="*/ 495 h 829"/>
                    <a:gd name="T22" fmla="*/ 1181 w 1646"/>
                    <a:gd name="T23" fmla="*/ 425 h 829"/>
                    <a:gd name="T24" fmla="*/ 1252 w 1646"/>
                    <a:gd name="T25" fmla="*/ 355 h 829"/>
                    <a:gd name="T26" fmla="*/ 1300 w 1646"/>
                    <a:gd name="T27" fmla="*/ 290 h 829"/>
                    <a:gd name="T28" fmla="*/ 1593 w 1646"/>
                    <a:gd name="T29" fmla="*/ 311 h 829"/>
                    <a:gd name="T30" fmla="*/ 1500 w 1646"/>
                    <a:gd name="T31" fmla="*/ 269 h 829"/>
                    <a:gd name="T32" fmla="*/ 1429 w 1646"/>
                    <a:gd name="T33" fmla="*/ 227 h 829"/>
                    <a:gd name="T34" fmla="*/ 1370 w 1646"/>
                    <a:gd name="T35" fmla="*/ 189 h 829"/>
                    <a:gd name="T36" fmla="*/ 1310 w 1646"/>
                    <a:gd name="T37" fmla="*/ 145 h 829"/>
                    <a:gd name="T38" fmla="*/ 1240 w 1646"/>
                    <a:gd name="T39" fmla="*/ 87 h 829"/>
                    <a:gd name="T40" fmla="*/ 1179 w 1646"/>
                    <a:gd name="T41" fmla="*/ 26 h 829"/>
                    <a:gd name="T42" fmla="*/ 1127 w 1646"/>
                    <a:gd name="T43" fmla="*/ 9 h 829"/>
                    <a:gd name="T44" fmla="*/ 1071 w 1646"/>
                    <a:gd name="T45" fmla="*/ 36 h 829"/>
                    <a:gd name="T46" fmla="*/ 1002 w 1646"/>
                    <a:gd name="T47" fmla="*/ 66 h 829"/>
                    <a:gd name="T48" fmla="*/ 939 w 1646"/>
                    <a:gd name="T49" fmla="*/ 85 h 829"/>
                    <a:gd name="T50" fmla="*/ 868 w 1646"/>
                    <a:gd name="T51" fmla="*/ 105 h 829"/>
                    <a:gd name="T52" fmla="*/ 794 w 1646"/>
                    <a:gd name="T53" fmla="*/ 125 h 829"/>
                    <a:gd name="T54" fmla="*/ 723 w 1646"/>
                    <a:gd name="T55" fmla="*/ 140 h 829"/>
                    <a:gd name="T56" fmla="*/ 655 w 1646"/>
                    <a:gd name="T57" fmla="*/ 155 h 829"/>
                    <a:gd name="T58" fmla="*/ 563 w 1646"/>
                    <a:gd name="T59" fmla="*/ 170 h 829"/>
                    <a:gd name="T60" fmla="*/ 899 w 1646"/>
                    <a:gd name="T61" fmla="*/ 281 h 829"/>
                    <a:gd name="T62" fmla="*/ 820 w 1646"/>
                    <a:gd name="T63" fmla="*/ 385 h 829"/>
                    <a:gd name="T64" fmla="*/ 760 w 1646"/>
                    <a:gd name="T65" fmla="*/ 447 h 829"/>
                    <a:gd name="T66" fmla="*/ 673 w 1646"/>
                    <a:gd name="T67" fmla="*/ 527 h 829"/>
                    <a:gd name="T68" fmla="*/ 568 w 1646"/>
                    <a:gd name="T69" fmla="*/ 599 h 829"/>
                    <a:gd name="T70" fmla="*/ 469 w 1646"/>
                    <a:gd name="T71" fmla="*/ 652 h 829"/>
                    <a:gd name="T72" fmla="*/ 398 w 1646"/>
                    <a:gd name="T73" fmla="*/ 687 h 829"/>
                    <a:gd name="T74" fmla="*/ 296 w 1646"/>
                    <a:gd name="T75" fmla="*/ 717 h 829"/>
                    <a:gd name="T76" fmla="*/ 168 w 1646"/>
                    <a:gd name="T77" fmla="*/ 747 h 829"/>
                    <a:gd name="T78" fmla="*/ 0 w 1646"/>
                    <a:gd name="T79" fmla="*/ 75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6" h="829">
                      <a:moveTo>
                        <a:pt x="1" y="824"/>
                      </a:moveTo>
                      <a:lnTo>
                        <a:pt x="93" y="829"/>
                      </a:lnTo>
                      <a:lnTo>
                        <a:pt x="138" y="829"/>
                      </a:lnTo>
                      <a:lnTo>
                        <a:pt x="192" y="829"/>
                      </a:lnTo>
                      <a:lnTo>
                        <a:pt x="243" y="827"/>
                      </a:lnTo>
                      <a:lnTo>
                        <a:pt x="293" y="824"/>
                      </a:lnTo>
                      <a:lnTo>
                        <a:pt x="344" y="819"/>
                      </a:lnTo>
                      <a:lnTo>
                        <a:pt x="389" y="810"/>
                      </a:lnTo>
                      <a:lnTo>
                        <a:pt x="439" y="800"/>
                      </a:lnTo>
                      <a:lnTo>
                        <a:pt x="499" y="786"/>
                      </a:lnTo>
                      <a:lnTo>
                        <a:pt x="553" y="767"/>
                      </a:lnTo>
                      <a:lnTo>
                        <a:pt x="604" y="752"/>
                      </a:lnTo>
                      <a:lnTo>
                        <a:pt x="661" y="730"/>
                      </a:lnTo>
                      <a:lnTo>
                        <a:pt x="715" y="706"/>
                      </a:lnTo>
                      <a:lnTo>
                        <a:pt x="769" y="682"/>
                      </a:lnTo>
                      <a:lnTo>
                        <a:pt x="814" y="658"/>
                      </a:lnTo>
                      <a:lnTo>
                        <a:pt x="866" y="634"/>
                      </a:lnTo>
                      <a:lnTo>
                        <a:pt x="908" y="611"/>
                      </a:lnTo>
                      <a:lnTo>
                        <a:pt x="956" y="584"/>
                      </a:lnTo>
                      <a:lnTo>
                        <a:pt x="1004" y="556"/>
                      </a:lnTo>
                      <a:lnTo>
                        <a:pt x="1052" y="522"/>
                      </a:lnTo>
                      <a:lnTo>
                        <a:pt x="1094" y="495"/>
                      </a:lnTo>
                      <a:lnTo>
                        <a:pt x="1139" y="458"/>
                      </a:lnTo>
                      <a:lnTo>
                        <a:pt x="1181" y="425"/>
                      </a:lnTo>
                      <a:lnTo>
                        <a:pt x="1220" y="392"/>
                      </a:lnTo>
                      <a:lnTo>
                        <a:pt x="1252" y="355"/>
                      </a:lnTo>
                      <a:lnTo>
                        <a:pt x="1279" y="324"/>
                      </a:lnTo>
                      <a:lnTo>
                        <a:pt x="1300" y="290"/>
                      </a:lnTo>
                      <a:lnTo>
                        <a:pt x="1646" y="335"/>
                      </a:lnTo>
                      <a:lnTo>
                        <a:pt x="1593" y="311"/>
                      </a:lnTo>
                      <a:lnTo>
                        <a:pt x="1551" y="290"/>
                      </a:lnTo>
                      <a:lnTo>
                        <a:pt x="1500" y="269"/>
                      </a:lnTo>
                      <a:lnTo>
                        <a:pt x="1462" y="247"/>
                      </a:lnTo>
                      <a:lnTo>
                        <a:pt x="1429" y="227"/>
                      </a:lnTo>
                      <a:lnTo>
                        <a:pt x="1399" y="211"/>
                      </a:lnTo>
                      <a:lnTo>
                        <a:pt x="1370" y="189"/>
                      </a:lnTo>
                      <a:lnTo>
                        <a:pt x="1341" y="169"/>
                      </a:lnTo>
                      <a:lnTo>
                        <a:pt x="1310" y="145"/>
                      </a:lnTo>
                      <a:lnTo>
                        <a:pt x="1276" y="116"/>
                      </a:lnTo>
                      <a:lnTo>
                        <a:pt x="1240" y="87"/>
                      </a:lnTo>
                      <a:lnTo>
                        <a:pt x="1211" y="58"/>
                      </a:lnTo>
                      <a:lnTo>
                        <a:pt x="1179" y="26"/>
                      </a:lnTo>
                      <a:lnTo>
                        <a:pt x="1154" y="0"/>
                      </a:lnTo>
                      <a:lnTo>
                        <a:pt x="1127" y="9"/>
                      </a:lnTo>
                      <a:lnTo>
                        <a:pt x="1100" y="24"/>
                      </a:lnTo>
                      <a:lnTo>
                        <a:pt x="1071" y="36"/>
                      </a:lnTo>
                      <a:lnTo>
                        <a:pt x="1037" y="51"/>
                      </a:lnTo>
                      <a:lnTo>
                        <a:pt x="1002" y="66"/>
                      </a:lnTo>
                      <a:lnTo>
                        <a:pt x="970" y="76"/>
                      </a:lnTo>
                      <a:lnTo>
                        <a:pt x="939" y="85"/>
                      </a:lnTo>
                      <a:lnTo>
                        <a:pt x="904" y="97"/>
                      </a:lnTo>
                      <a:lnTo>
                        <a:pt x="868" y="105"/>
                      </a:lnTo>
                      <a:lnTo>
                        <a:pt x="829" y="116"/>
                      </a:lnTo>
                      <a:lnTo>
                        <a:pt x="794" y="125"/>
                      </a:lnTo>
                      <a:lnTo>
                        <a:pt x="760" y="134"/>
                      </a:lnTo>
                      <a:lnTo>
                        <a:pt x="723" y="140"/>
                      </a:lnTo>
                      <a:lnTo>
                        <a:pt x="688" y="148"/>
                      </a:lnTo>
                      <a:lnTo>
                        <a:pt x="655" y="155"/>
                      </a:lnTo>
                      <a:lnTo>
                        <a:pt x="616" y="164"/>
                      </a:lnTo>
                      <a:lnTo>
                        <a:pt x="563" y="170"/>
                      </a:lnTo>
                      <a:lnTo>
                        <a:pt x="923" y="233"/>
                      </a:lnTo>
                      <a:lnTo>
                        <a:pt x="899" y="281"/>
                      </a:lnTo>
                      <a:lnTo>
                        <a:pt x="872" y="317"/>
                      </a:lnTo>
                      <a:lnTo>
                        <a:pt x="820" y="385"/>
                      </a:lnTo>
                      <a:lnTo>
                        <a:pt x="790" y="416"/>
                      </a:lnTo>
                      <a:lnTo>
                        <a:pt x="760" y="447"/>
                      </a:lnTo>
                      <a:lnTo>
                        <a:pt x="718" y="485"/>
                      </a:lnTo>
                      <a:lnTo>
                        <a:pt x="673" y="527"/>
                      </a:lnTo>
                      <a:lnTo>
                        <a:pt x="628" y="557"/>
                      </a:lnTo>
                      <a:lnTo>
                        <a:pt x="568" y="599"/>
                      </a:lnTo>
                      <a:lnTo>
                        <a:pt x="517" y="625"/>
                      </a:lnTo>
                      <a:lnTo>
                        <a:pt x="469" y="652"/>
                      </a:lnTo>
                      <a:lnTo>
                        <a:pt x="427" y="673"/>
                      </a:lnTo>
                      <a:lnTo>
                        <a:pt x="398" y="687"/>
                      </a:lnTo>
                      <a:lnTo>
                        <a:pt x="344" y="702"/>
                      </a:lnTo>
                      <a:lnTo>
                        <a:pt x="296" y="717"/>
                      </a:lnTo>
                      <a:lnTo>
                        <a:pt x="243" y="735"/>
                      </a:lnTo>
                      <a:lnTo>
                        <a:pt x="168" y="747"/>
                      </a:lnTo>
                      <a:lnTo>
                        <a:pt x="111" y="756"/>
                      </a:lnTo>
                      <a:lnTo>
                        <a:pt x="0" y="759"/>
                      </a:lnTo>
                      <a:lnTo>
                        <a:pt x="1" y="824"/>
                      </a:lnTo>
                      <a:close/>
                    </a:path>
                  </a:pathLst>
                </a:custGeom>
                <a:gradFill rotWithShape="0">
                  <a:gsLst>
                    <a:gs pos="0">
                      <a:srgbClr val="FF0000"/>
                    </a:gs>
                    <a:gs pos="100000">
                      <a:schemeClr val="tx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18900000" algn="ctr" rotWithShape="0">
                          <a:srgbClr val="FF505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43025" name="Freeform 17"/>
                <p:cNvSpPr>
                  <a:spLocks/>
                </p:cNvSpPr>
                <p:nvPr/>
              </p:nvSpPr>
              <p:spPr bwMode="auto">
                <a:xfrm>
                  <a:off x="1143" y="2230"/>
                  <a:ext cx="1646" cy="855"/>
                </a:xfrm>
                <a:custGeom>
                  <a:avLst/>
                  <a:gdLst>
                    <a:gd name="T0" fmla="*/ 91 w 1646"/>
                    <a:gd name="T1" fmla="*/ 855 h 855"/>
                    <a:gd name="T2" fmla="*/ 190 w 1646"/>
                    <a:gd name="T3" fmla="*/ 855 h 855"/>
                    <a:gd name="T4" fmla="*/ 291 w 1646"/>
                    <a:gd name="T5" fmla="*/ 849 h 855"/>
                    <a:gd name="T6" fmla="*/ 387 w 1646"/>
                    <a:gd name="T7" fmla="*/ 834 h 855"/>
                    <a:gd name="T8" fmla="*/ 497 w 1646"/>
                    <a:gd name="T9" fmla="*/ 809 h 855"/>
                    <a:gd name="T10" fmla="*/ 602 w 1646"/>
                    <a:gd name="T11" fmla="*/ 774 h 855"/>
                    <a:gd name="T12" fmla="*/ 713 w 1646"/>
                    <a:gd name="T13" fmla="*/ 728 h 855"/>
                    <a:gd name="T14" fmla="*/ 812 w 1646"/>
                    <a:gd name="T15" fmla="*/ 678 h 855"/>
                    <a:gd name="T16" fmla="*/ 906 w 1646"/>
                    <a:gd name="T17" fmla="*/ 629 h 855"/>
                    <a:gd name="T18" fmla="*/ 1002 w 1646"/>
                    <a:gd name="T19" fmla="*/ 573 h 855"/>
                    <a:gd name="T20" fmla="*/ 1092 w 1646"/>
                    <a:gd name="T21" fmla="*/ 510 h 855"/>
                    <a:gd name="T22" fmla="*/ 1179 w 1646"/>
                    <a:gd name="T23" fmla="*/ 438 h 855"/>
                    <a:gd name="T24" fmla="*/ 1250 w 1646"/>
                    <a:gd name="T25" fmla="*/ 365 h 855"/>
                    <a:gd name="T26" fmla="*/ 1298 w 1646"/>
                    <a:gd name="T27" fmla="*/ 299 h 855"/>
                    <a:gd name="T28" fmla="*/ 1591 w 1646"/>
                    <a:gd name="T29" fmla="*/ 321 h 855"/>
                    <a:gd name="T30" fmla="*/ 1498 w 1646"/>
                    <a:gd name="T31" fmla="*/ 277 h 855"/>
                    <a:gd name="T32" fmla="*/ 1427 w 1646"/>
                    <a:gd name="T33" fmla="*/ 234 h 855"/>
                    <a:gd name="T34" fmla="*/ 1368 w 1646"/>
                    <a:gd name="T35" fmla="*/ 195 h 855"/>
                    <a:gd name="T36" fmla="*/ 1308 w 1646"/>
                    <a:gd name="T37" fmla="*/ 150 h 855"/>
                    <a:gd name="T38" fmla="*/ 1238 w 1646"/>
                    <a:gd name="T39" fmla="*/ 91 h 855"/>
                    <a:gd name="T40" fmla="*/ 1177 w 1646"/>
                    <a:gd name="T41" fmla="*/ 28 h 855"/>
                    <a:gd name="T42" fmla="*/ 1125 w 1646"/>
                    <a:gd name="T43" fmla="*/ 10 h 855"/>
                    <a:gd name="T44" fmla="*/ 1069 w 1646"/>
                    <a:gd name="T45" fmla="*/ 39 h 855"/>
                    <a:gd name="T46" fmla="*/ 1000 w 1646"/>
                    <a:gd name="T47" fmla="*/ 69 h 855"/>
                    <a:gd name="T48" fmla="*/ 937 w 1646"/>
                    <a:gd name="T49" fmla="*/ 89 h 855"/>
                    <a:gd name="T50" fmla="*/ 866 w 1646"/>
                    <a:gd name="T51" fmla="*/ 109 h 855"/>
                    <a:gd name="T52" fmla="*/ 792 w 1646"/>
                    <a:gd name="T53" fmla="*/ 129 h 855"/>
                    <a:gd name="T54" fmla="*/ 721 w 1646"/>
                    <a:gd name="T55" fmla="*/ 145 h 855"/>
                    <a:gd name="T56" fmla="*/ 653 w 1646"/>
                    <a:gd name="T57" fmla="*/ 160 h 855"/>
                    <a:gd name="T58" fmla="*/ 563 w 1646"/>
                    <a:gd name="T59" fmla="*/ 175 h 855"/>
                    <a:gd name="T60" fmla="*/ 897 w 1646"/>
                    <a:gd name="T61" fmla="*/ 290 h 855"/>
                    <a:gd name="T62" fmla="*/ 818 w 1646"/>
                    <a:gd name="T63" fmla="*/ 396 h 855"/>
                    <a:gd name="T64" fmla="*/ 758 w 1646"/>
                    <a:gd name="T65" fmla="*/ 460 h 855"/>
                    <a:gd name="T66" fmla="*/ 671 w 1646"/>
                    <a:gd name="T67" fmla="*/ 544 h 855"/>
                    <a:gd name="T68" fmla="*/ 596 w 1646"/>
                    <a:gd name="T69" fmla="*/ 610 h 855"/>
                    <a:gd name="T70" fmla="*/ 536 w 1646"/>
                    <a:gd name="T71" fmla="*/ 659 h 855"/>
                    <a:gd name="T72" fmla="*/ 461 w 1646"/>
                    <a:gd name="T73" fmla="*/ 709 h 855"/>
                    <a:gd name="T74" fmla="*/ 384 w 1646"/>
                    <a:gd name="T75" fmla="*/ 750 h 855"/>
                    <a:gd name="T76" fmla="*/ 291 w 1646"/>
                    <a:gd name="T77" fmla="*/ 783 h 855"/>
                    <a:gd name="T78" fmla="*/ 193 w 1646"/>
                    <a:gd name="T79" fmla="*/ 809 h 855"/>
                    <a:gd name="T80" fmla="*/ 86 w 1646"/>
                    <a:gd name="T81" fmla="*/ 83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6" h="855">
                      <a:moveTo>
                        <a:pt x="0" y="849"/>
                      </a:moveTo>
                      <a:lnTo>
                        <a:pt x="91" y="855"/>
                      </a:lnTo>
                      <a:lnTo>
                        <a:pt x="136" y="855"/>
                      </a:lnTo>
                      <a:lnTo>
                        <a:pt x="190" y="855"/>
                      </a:lnTo>
                      <a:lnTo>
                        <a:pt x="241" y="852"/>
                      </a:lnTo>
                      <a:lnTo>
                        <a:pt x="291" y="849"/>
                      </a:lnTo>
                      <a:lnTo>
                        <a:pt x="342" y="843"/>
                      </a:lnTo>
                      <a:lnTo>
                        <a:pt x="387" y="834"/>
                      </a:lnTo>
                      <a:lnTo>
                        <a:pt x="437" y="824"/>
                      </a:lnTo>
                      <a:lnTo>
                        <a:pt x="497" y="809"/>
                      </a:lnTo>
                      <a:lnTo>
                        <a:pt x="551" y="790"/>
                      </a:lnTo>
                      <a:lnTo>
                        <a:pt x="602" y="774"/>
                      </a:lnTo>
                      <a:lnTo>
                        <a:pt x="659" y="753"/>
                      </a:lnTo>
                      <a:lnTo>
                        <a:pt x="713" y="728"/>
                      </a:lnTo>
                      <a:lnTo>
                        <a:pt x="767" y="703"/>
                      </a:lnTo>
                      <a:lnTo>
                        <a:pt x="812" y="678"/>
                      </a:lnTo>
                      <a:lnTo>
                        <a:pt x="864" y="653"/>
                      </a:lnTo>
                      <a:lnTo>
                        <a:pt x="906" y="629"/>
                      </a:lnTo>
                      <a:lnTo>
                        <a:pt x="954" y="601"/>
                      </a:lnTo>
                      <a:lnTo>
                        <a:pt x="1002" y="573"/>
                      </a:lnTo>
                      <a:lnTo>
                        <a:pt x="1050" y="538"/>
                      </a:lnTo>
                      <a:lnTo>
                        <a:pt x="1092" y="510"/>
                      </a:lnTo>
                      <a:lnTo>
                        <a:pt x="1137" y="472"/>
                      </a:lnTo>
                      <a:lnTo>
                        <a:pt x="1179" y="438"/>
                      </a:lnTo>
                      <a:lnTo>
                        <a:pt x="1218" y="403"/>
                      </a:lnTo>
                      <a:lnTo>
                        <a:pt x="1250" y="365"/>
                      </a:lnTo>
                      <a:lnTo>
                        <a:pt x="1277" y="334"/>
                      </a:lnTo>
                      <a:lnTo>
                        <a:pt x="1298" y="299"/>
                      </a:lnTo>
                      <a:lnTo>
                        <a:pt x="1646" y="345"/>
                      </a:lnTo>
                      <a:lnTo>
                        <a:pt x="1591" y="321"/>
                      </a:lnTo>
                      <a:lnTo>
                        <a:pt x="1549" y="299"/>
                      </a:lnTo>
                      <a:lnTo>
                        <a:pt x="1498" y="277"/>
                      </a:lnTo>
                      <a:lnTo>
                        <a:pt x="1460" y="255"/>
                      </a:lnTo>
                      <a:lnTo>
                        <a:pt x="1427" y="234"/>
                      </a:lnTo>
                      <a:lnTo>
                        <a:pt x="1397" y="218"/>
                      </a:lnTo>
                      <a:lnTo>
                        <a:pt x="1368" y="195"/>
                      </a:lnTo>
                      <a:lnTo>
                        <a:pt x="1339" y="174"/>
                      </a:lnTo>
                      <a:lnTo>
                        <a:pt x="1308" y="150"/>
                      </a:lnTo>
                      <a:lnTo>
                        <a:pt x="1274" y="120"/>
                      </a:lnTo>
                      <a:lnTo>
                        <a:pt x="1238" y="91"/>
                      </a:lnTo>
                      <a:lnTo>
                        <a:pt x="1209" y="61"/>
                      </a:lnTo>
                      <a:lnTo>
                        <a:pt x="1177" y="28"/>
                      </a:lnTo>
                      <a:lnTo>
                        <a:pt x="1152" y="0"/>
                      </a:lnTo>
                      <a:lnTo>
                        <a:pt x="1125" y="10"/>
                      </a:lnTo>
                      <a:lnTo>
                        <a:pt x="1098" y="26"/>
                      </a:lnTo>
                      <a:lnTo>
                        <a:pt x="1069" y="39"/>
                      </a:lnTo>
                      <a:lnTo>
                        <a:pt x="1035" y="54"/>
                      </a:lnTo>
                      <a:lnTo>
                        <a:pt x="1000" y="69"/>
                      </a:lnTo>
                      <a:lnTo>
                        <a:pt x="968" y="80"/>
                      </a:lnTo>
                      <a:lnTo>
                        <a:pt x="937" y="89"/>
                      </a:lnTo>
                      <a:lnTo>
                        <a:pt x="902" y="100"/>
                      </a:lnTo>
                      <a:lnTo>
                        <a:pt x="866" y="109"/>
                      </a:lnTo>
                      <a:lnTo>
                        <a:pt x="827" y="120"/>
                      </a:lnTo>
                      <a:lnTo>
                        <a:pt x="792" y="129"/>
                      </a:lnTo>
                      <a:lnTo>
                        <a:pt x="758" y="138"/>
                      </a:lnTo>
                      <a:lnTo>
                        <a:pt x="721" y="145"/>
                      </a:lnTo>
                      <a:lnTo>
                        <a:pt x="686" y="153"/>
                      </a:lnTo>
                      <a:lnTo>
                        <a:pt x="653" y="160"/>
                      </a:lnTo>
                      <a:lnTo>
                        <a:pt x="614" y="169"/>
                      </a:lnTo>
                      <a:lnTo>
                        <a:pt x="563" y="175"/>
                      </a:lnTo>
                      <a:lnTo>
                        <a:pt x="921" y="240"/>
                      </a:lnTo>
                      <a:lnTo>
                        <a:pt x="897" y="290"/>
                      </a:lnTo>
                      <a:lnTo>
                        <a:pt x="870" y="327"/>
                      </a:lnTo>
                      <a:lnTo>
                        <a:pt x="818" y="396"/>
                      </a:lnTo>
                      <a:lnTo>
                        <a:pt x="788" y="429"/>
                      </a:lnTo>
                      <a:lnTo>
                        <a:pt x="758" y="460"/>
                      </a:lnTo>
                      <a:lnTo>
                        <a:pt x="704" y="513"/>
                      </a:lnTo>
                      <a:lnTo>
                        <a:pt x="671" y="544"/>
                      </a:lnTo>
                      <a:lnTo>
                        <a:pt x="632" y="582"/>
                      </a:lnTo>
                      <a:lnTo>
                        <a:pt x="596" y="610"/>
                      </a:lnTo>
                      <a:lnTo>
                        <a:pt x="566" y="635"/>
                      </a:lnTo>
                      <a:lnTo>
                        <a:pt x="536" y="659"/>
                      </a:lnTo>
                      <a:lnTo>
                        <a:pt x="500" y="684"/>
                      </a:lnTo>
                      <a:lnTo>
                        <a:pt x="461" y="709"/>
                      </a:lnTo>
                      <a:lnTo>
                        <a:pt x="422" y="728"/>
                      </a:lnTo>
                      <a:lnTo>
                        <a:pt x="384" y="750"/>
                      </a:lnTo>
                      <a:lnTo>
                        <a:pt x="336" y="768"/>
                      </a:lnTo>
                      <a:lnTo>
                        <a:pt x="291" y="783"/>
                      </a:lnTo>
                      <a:lnTo>
                        <a:pt x="241" y="796"/>
                      </a:lnTo>
                      <a:lnTo>
                        <a:pt x="193" y="809"/>
                      </a:lnTo>
                      <a:lnTo>
                        <a:pt x="142" y="821"/>
                      </a:lnTo>
                      <a:lnTo>
                        <a:pt x="86" y="832"/>
                      </a:lnTo>
                      <a:lnTo>
                        <a:pt x="0" y="849"/>
                      </a:lnTo>
                      <a:close/>
                    </a:path>
                  </a:pathLst>
                </a:custGeom>
                <a:gradFill rotWithShape="0">
                  <a:gsLst>
                    <a:gs pos="0">
                      <a:srgbClr val="FF0000"/>
                    </a:gs>
                    <a:gs pos="100000">
                      <a:schemeClr val="tx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18900000" algn="ctr" rotWithShape="0">
                          <a:srgbClr val="FF505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grpSp>
        </p:grpSp>
      </p:grpSp>
    </p:spTree>
    <p:extLst>
      <p:ext uri="{BB962C8B-B14F-4D97-AF65-F5344CB8AC3E}">
        <p14:creationId xmlns:p14="http://schemas.microsoft.com/office/powerpoint/2010/main" val="28207639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wipe(left)">
                                      <p:cBhvr>
                                        <p:cTn id="7" dur="500"/>
                                        <p:tgtEl>
                                          <p:spTgt spid="430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wipe(left)">
                                      <p:cBhvr>
                                        <p:cTn id="12" dur="500"/>
                                        <p:tgtEl>
                                          <p:spTgt spid="430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3014"/>
                                        </p:tgtEl>
                                        <p:attrNameLst>
                                          <p:attrName>style.visibility</p:attrName>
                                        </p:attrNameLst>
                                      </p:cBhvr>
                                      <p:to>
                                        <p:strVal val="visible"/>
                                      </p:to>
                                    </p:set>
                                    <p:animEffect transition="in" filter="wipe(left)">
                                      <p:cBhvr>
                                        <p:cTn id="17" dur="500"/>
                                        <p:tgtEl>
                                          <p:spTgt spid="430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43013"/>
                                        </p:tgtEl>
                                        <p:attrNameLst>
                                          <p:attrName>style.visibility</p:attrName>
                                        </p:attrNameLst>
                                      </p:cBhvr>
                                      <p:to>
                                        <p:strVal val="visible"/>
                                      </p:to>
                                    </p:set>
                                    <p:anim calcmode="lin" valueType="num">
                                      <p:cBhvr>
                                        <p:cTn id="22" dur="500" fill="hold"/>
                                        <p:tgtEl>
                                          <p:spTgt spid="43013"/>
                                        </p:tgtEl>
                                        <p:attrNameLst>
                                          <p:attrName>ppt_w</p:attrName>
                                        </p:attrNameLst>
                                      </p:cBhvr>
                                      <p:tavLst>
                                        <p:tav tm="0">
                                          <p:val>
                                            <p:fltVal val="0"/>
                                          </p:val>
                                        </p:tav>
                                        <p:tav tm="100000">
                                          <p:val>
                                            <p:strVal val="#ppt_w"/>
                                          </p:val>
                                        </p:tav>
                                      </p:tavLst>
                                    </p:anim>
                                    <p:anim calcmode="lin" valueType="num">
                                      <p:cBhvr>
                                        <p:cTn id="23" dur="500" fill="hold"/>
                                        <p:tgtEl>
                                          <p:spTgt spid="430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autoUpdateAnimBg="0"/>
      <p:bldP spid="43012" grpId="0" animBg="1" autoUpdateAnimBg="0"/>
      <p:bldP spid="43013"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ephanetaşkadınla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361950"/>
            <a:ext cx="8382000" cy="611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4813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824403" y="5419725"/>
            <a:ext cx="7541231" cy="861774"/>
          </a:xfrm>
          <a:prstGeom prst="rect">
            <a:avLst/>
          </a:prstGeom>
          <a:gradFill rotWithShape="0">
            <a:gsLst>
              <a:gs pos="0">
                <a:schemeClr val="tx1"/>
              </a:gs>
              <a:gs pos="50000">
                <a:srgbClr val="FF0000"/>
              </a:gs>
              <a:gs pos="100000">
                <a:schemeClr val="tx1"/>
              </a:gs>
            </a:gsLst>
            <a:lin ang="5400000" scaled="1"/>
          </a:gradFill>
          <a:ln w="635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tr-TR" altLang="tr-TR" sz="5000" b="1" i="1" dirty="0">
                <a:solidFill>
                  <a:srgbClr val="FFFF00"/>
                </a:solidFill>
                <a:effectLst>
                  <a:outerShdw blurRad="38100" dist="38100" dir="2700000" algn="tl">
                    <a:srgbClr val="000000"/>
                  </a:outerShdw>
                </a:effectLst>
              </a:rPr>
              <a:t>YA İSTİKLAL, YA ÖLÜM...</a:t>
            </a:r>
          </a:p>
        </p:txBody>
      </p:sp>
      <p:pic>
        <p:nvPicPr>
          <p:cNvPr id="46083" name="Picture 3" descr="yaistikla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400" y="609600"/>
            <a:ext cx="3241675" cy="4648200"/>
          </a:xfrm>
          <a:prstGeom prst="rect">
            <a:avLst/>
          </a:prstGeom>
          <a:noFill/>
          <a:ln w="57150">
            <a:solidFill>
              <a:srgbClr val="DAE31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068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wipe(left)">
                                      <p:cBhvr>
                                        <p:cTn id="7"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2"/>
          <p:cNvGraphicFramePr>
            <a:graphicFrameLocks noChangeAspect="1"/>
          </p:cNvGraphicFramePr>
          <p:nvPr/>
        </p:nvGraphicFramePr>
        <p:xfrm>
          <a:off x="1600200" y="609600"/>
          <a:ext cx="6172200" cy="5700713"/>
        </p:xfrm>
        <a:graphic>
          <a:graphicData uri="http://schemas.openxmlformats.org/presentationml/2006/ole">
            <mc:AlternateContent xmlns:mc="http://schemas.openxmlformats.org/markup-compatibility/2006">
              <mc:Choice xmlns:v="urn:schemas-microsoft-com:vml" Requires="v">
                <p:oleObj spid="_x0000_s836674" name="Klip" r:id="rId3" imgW="1584762" imgH="2286198" progId="MS_ClipArt_Gallery.2">
                  <p:embed/>
                </p:oleObj>
              </mc:Choice>
              <mc:Fallback>
                <p:oleObj name="Klip" r:id="rId3" imgW="1584762" imgH="2286198" progId="MS_ClipArt_Gallery.2">
                  <p:embed/>
                  <p:pic>
                    <p:nvPicPr>
                      <p:cNvPr id="50178" name="Object 2"/>
                      <p:cNvPicPr>
                        <a:picLocks noChangeAspect="1" noChangeArrowheads="1"/>
                      </p:cNvPicPr>
                      <p:nvPr/>
                    </p:nvPicPr>
                    <p:blipFill>
                      <a:blip r:embed="rId4">
                        <a:extLst>
                          <a:ext uri="{28A0092B-C50C-407E-A947-70E740481C1C}">
                            <a14:useLocalDpi xmlns:a14="http://schemas.microsoft.com/office/drawing/2010/main" val="0"/>
                          </a:ext>
                        </a:extLst>
                      </a:blip>
                      <a:srcRect b="36000"/>
                      <a:stretch>
                        <a:fillRect/>
                      </a:stretch>
                    </p:blipFill>
                    <p:spPr bwMode="auto">
                      <a:xfrm>
                        <a:off x="1600200" y="609600"/>
                        <a:ext cx="6172200" cy="5700713"/>
                      </a:xfrm>
                      <a:prstGeom prst="rect">
                        <a:avLst/>
                      </a:prstGeom>
                      <a:noFill/>
                      <a:ln w="57150">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79" name="Object 3"/>
          <p:cNvGraphicFramePr>
            <a:graphicFrameLocks noChangeAspect="1"/>
          </p:cNvGraphicFramePr>
          <p:nvPr/>
        </p:nvGraphicFramePr>
        <p:xfrm>
          <a:off x="439738" y="339725"/>
          <a:ext cx="8305800" cy="6134100"/>
        </p:xfrm>
        <a:graphic>
          <a:graphicData uri="http://schemas.openxmlformats.org/presentationml/2006/ole">
            <mc:AlternateContent xmlns:mc="http://schemas.openxmlformats.org/markup-compatibility/2006">
              <mc:Choice xmlns:v="urn:schemas-microsoft-com:vml" Requires="v">
                <p:oleObj spid="_x0000_s836675" name="Image" r:id="rId5" imgW="10394635" imgH="8031062" progId="Photoshop.Image.4">
                  <p:embed/>
                </p:oleObj>
              </mc:Choice>
              <mc:Fallback>
                <p:oleObj name="Image" r:id="rId5" imgW="10394635" imgH="8031062" progId="Photoshop.Image.4">
                  <p:embed/>
                  <p:pic>
                    <p:nvPicPr>
                      <p:cNvPr id="5017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38" y="339725"/>
                        <a:ext cx="8305800"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80" name="Text Box 4"/>
          <p:cNvSpPr txBox="1">
            <a:spLocks noChangeArrowheads="1"/>
          </p:cNvSpPr>
          <p:nvPr/>
        </p:nvSpPr>
        <p:spPr bwMode="auto">
          <a:xfrm>
            <a:off x="762000" y="914400"/>
            <a:ext cx="2801938" cy="952500"/>
          </a:xfrm>
          <a:prstGeom prst="rect">
            <a:avLst/>
          </a:prstGeom>
          <a:gradFill rotWithShape="0">
            <a:gsLst>
              <a:gs pos="0">
                <a:schemeClr val="tx1"/>
              </a:gs>
              <a:gs pos="50000">
                <a:srgbClr val="FF0000"/>
              </a:gs>
              <a:gs pos="100000">
                <a:schemeClr val="tx1"/>
              </a:gs>
            </a:gsLst>
            <a:lin ang="5400000" scaled="1"/>
          </a:gradFill>
          <a:ln w="381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tr-TR" altLang="tr-TR" sz="5400" b="1" i="1">
                <a:solidFill>
                  <a:srgbClr val="FFFF00"/>
                </a:solidFill>
                <a:effectLst>
                  <a:outerShdw blurRad="38100" dist="38100" dir="2700000" algn="tl">
                    <a:srgbClr val="000000"/>
                  </a:outerShdw>
                </a:effectLst>
              </a:rPr>
              <a:t>Cesaret</a:t>
            </a:r>
          </a:p>
        </p:txBody>
      </p:sp>
      <p:sp>
        <p:nvSpPr>
          <p:cNvPr id="50181" name="Text Box 5"/>
          <p:cNvSpPr txBox="1">
            <a:spLocks noChangeArrowheads="1"/>
          </p:cNvSpPr>
          <p:nvPr/>
        </p:nvSpPr>
        <p:spPr bwMode="auto">
          <a:xfrm>
            <a:off x="2743200" y="3048000"/>
            <a:ext cx="3155950" cy="952500"/>
          </a:xfrm>
          <a:prstGeom prst="rect">
            <a:avLst/>
          </a:prstGeom>
          <a:gradFill rotWithShape="0">
            <a:gsLst>
              <a:gs pos="0">
                <a:schemeClr val="tx1"/>
              </a:gs>
              <a:gs pos="50000">
                <a:srgbClr val="FF0000"/>
              </a:gs>
              <a:gs pos="100000">
                <a:schemeClr val="tx1"/>
              </a:gs>
            </a:gsLst>
            <a:lin ang="5400000" scaled="1"/>
          </a:gradFill>
          <a:ln w="381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tr-TR" altLang="tr-TR" sz="5400" b="1" i="1">
                <a:solidFill>
                  <a:srgbClr val="FFFF00"/>
                </a:solidFill>
                <a:effectLst>
                  <a:outerShdw blurRad="38100" dist="38100" dir="2700000" algn="tl">
                    <a:srgbClr val="000000"/>
                  </a:outerShdw>
                </a:effectLst>
              </a:rPr>
              <a:t>Kararlılık</a:t>
            </a:r>
          </a:p>
        </p:txBody>
      </p:sp>
      <p:sp>
        <p:nvSpPr>
          <p:cNvPr id="50182" name="Text Box 6"/>
          <p:cNvSpPr txBox="1">
            <a:spLocks noChangeArrowheads="1"/>
          </p:cNvSpPr>
          <p:nvPr/>
        </p:nvSpPr>
        <p:spPr bwMode="auto">
          <a:xfrm>
            <a:off x="6096000" y="5105400"/>
            <a:ext cx="2012950" cy="952500"/>
          </a:xfrm>
          <a:prstGeom prst="rect">
            <a:avLst/>
          </a:prstGeom>
          <a:gradFill rotWithShape="0">
            <a:gsLst>
              <a:gs pos="0">
                <a:schemeClr val="tx1"/>
              </a:gs>
              <a:gs pos="50000">
                <a:srgbClr val="FF0000"/>
              </a:gs>
              <a:gs pos="100000">
                <a:schemeClr val="tx1"/>
              </a:gs>
            </a:gsLst>
            <a:lin ang="5400000" scaled="1"/>
          </a:gradFill>
          <a:ln w="381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tr-TR" altLang="tr-TR" sz="5400" b="1" i="1">
                <a:solidFill>
                  <a:srgbClr val="FFFF00"/>
                </a:solidFill>
                <a:effectLst>
                  <a:outerShdw blurRad="38100" dist="38100" dir="2700000" algn="tl">
                    <a:srgbClr val="000000"/>
                  </a:outerShdw>
                </a:effectLst>
              </a:rPr>
              <a:t>İnanç</a:t>
            </a:r>
          </a:p>
        </p:txBody>
      </p:sp>
    </p:spTree>
    <p:extLst>
      <p:ext uri="{BB962C8B-B14F-4D97-AF65-F5344CB8AC3E}">
        <p14:creationId xmlns:p14="http://schemas.microsoft.com/office/powerpoint/2010/main" val="33530889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ox(out)">
                                      <p:cBhvr>
                                        <p:cTn id="7" dur="500"/>
                                        <p:tgtEl>
                                          <p:spTgt spid="50178"/>
                                        </p:tgtEl>
                                      </p:cBhvr>
                                    </p:animEffect>
                                  </p:childTnLst>
                                  <p:subTnLst>
                                    <p:set>
                                      <p:cBhvr override="childStyle">
                                        <p:cTn dur="1" fill="hold" display="0" masterRel="nextClick" afterEffect="1"/>
                                        <p:tgtEl>
                                          <p:spTgt spid="5017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box(out)">
                                      <p:cBhvr>
                                        <p:cTn id="12" dur="500"/>
                                        <p:tgtEl>
                                          <p:spTgt spid="501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180"/>
                                        </p:tgtEl>
                                        <p:attrNameLst>
                                          <p:attrName>style.visibility</p:attrName>
                                        </p:attrNameLst>
                                      </p:cBhvr>
                                      <p:to>
                                        <p:strVal val="visible"/>
                                      </p:to>
                                    </p:set>
                                    <p:animEffect transition="in" filter="wipe(left)">
                                      <p:cBhvr>
                                        <p:cTn id="17" dur="500"/>
                                        <p:tgtEl>
                                          <p:spTgt spid="501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181"/>
                                        </p:tgtEl>
                                        <p:attrNameLst>
                                          <p:attrName>style.visibility</p:attrName>
                                        </p:attrNameLst>
                                      </p:cBhvr>
                                      <p:to>
                                        <p:strVal val="visible"/>
                                      </p:to>
                                    </p:set>
                                    <p:animEffect transition="in" filter="wipe(left)">
                                      <p:cBhvr>
                                        <p:cTn id="22" dur="500"/>
                                        <p:tgtEl>
                                          <p:spTgt spid="501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182"/>
                                        </p:tgtEl>
                                        <p:attrNameLst>
                                          <p:attrName>style.visibility</p:attrName>
                                        </p:attrNameLst>
                                      </p:cBhvr>
                                      <p:to>
                                        <p:strVal val="visible"/>
                                      </p:to>
                                    </p:set>
                                    <p:animEffect transition="in" filter="wipe(left)">
                                      <p:cBhvr>
                                        <p:cTn id="27"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autoUpdateAnimBg="0"/>
      <p:bldP spid="50181" grpId="0" animBg="1" autoUpdateAnimBg="0"/>
      <p:bldP spid="50182"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zmi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62450" y="1038225"/>
            <a:ext cx="4191000" cy="3962400"/>
          </a:xfrm>
          <a:prstGeom prst="rect">
            <a:avLst/>
          </a:prstGeom>
          <a:noFill/>
          <a:ln w="57150">
            <a:solidFill>
              <a:srgbClr val="DAE31D"/>
            </a:solidFill>
            <a:miter lim="800000"/>
            <a:headEnd/>
            <a:tailEnd/>
          </a:ln>
          <a:extLst>
            <a:ext uri="{909E8E84-426E-40DD-AFC4-6F175D3DCCD1}">
              <a14:hiddenFill xmlns:a14="http://schemas.microsoft.com/office/drawing/2010/main">
                <a:solidFill>
                  <a:srgbClr val="FFFFFF"/>
                </a:solidFill>
              </a14:hiddenFill>
            </a:ext>
          </a:extLst>
        </p:spPr>
      </p:pic>
      <p:sp>
        <p:nvSpPr>
          <p:cNvPr id="47107" name="Text Box 3"/>
          <p:cNvSpPr txBox="1">
            <a:spLocks noChangeArrowheads="1"/>
          </p:cNvSpPr>
          <p:nvPr/>
        </p:nvSpPr>
        <p:spPr bwMode="auto">
          <a:xfrm>
            <a:off x="533400" y="5445125"/>
            <a:ext cx="8077200" cy="987425"/>
          </a:xfrm>
          <a:prstGeom prst="rect">
            <a:avLst/>
          </a:prstGeom>
          <a:gradFill rotWithShape="0">
            <a:gsLst>
              <a:gs pos="0">
                <a:schemeClr val="tx1"/>
              </a:gs>
              <a:gs pos="50000">
                <a:srgbClr val="FF0000"/>
              </a:gs>
              <a:gs pos="100000">
                <a:schemeClr val="tx1"/>
              </a:gs>
            </a:gsLst>
            <a:lin ang="5400000" scaled="1"/>
          </a:gradFill>
          <a:ln w="730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tr-TR" altLang="tr-TR" sz="4400" b="1" i="1">
                <a:solidFill>
                  <a:srgbClr val="FFFF00"/>
                </a:solidFill>
                <a:effectLst>
                  <a:outerShdw blurRad="38100" dist="38100" dir="2700000" algn="tl">
                    <a:srgbClr val="000000"/>
                  </a:outerShdw>
                </a:effectLst>
              </a:rPr>
              <a:t>...yurt düşmandan temizlendi</a:t>
            </a:r>
            <a:r>
              <a:rPr lang="tr-TR" altLang="tr-TR" sz="5400" b="1" i="1">
                <a:solidFill>
                  <a:srgbClr val="FFFF00"/>
                </a:solidFill>
                <a:effectLst>
                  <a:outerShdw blurRad="38100" dist="38100" dir="2700000" algn="tl">
                    <a:srgbClr val="000000"/>
                  </a:outerShdw>
                </a:effectLst>
              </a:rPr>
              <a:t> </a:t>
            </a:r>
          </a:p>
        </p:txBody>
      </p:sp>
      <p:pic>
        <p:nvPicPr>
          <p:cNvPr id="47108" name="Picture 4" descr="ataemi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1025" y="852488"/>
            <a:ext cx="3479800" cy="4300537"/>
          </a:xfrm>
          <a:prstGeom prst="rect">
            <a:avLst/>
          </a:prstGeom>
          <a:noFill/>
          <a:ln w="57150">
            <a:solidFill>
              <a:srgbClr val="DAE31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8528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wipe(left)">
                                      <p:cBhvr>
                                        <p:cTn id="7"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arska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9588" y="533400"/>
            <a:ext cx="4038600" cy="2801938"/>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31747" name="Picture 3" descr="mekte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5813" y="3521075"/>
            <a:ext cx="3962400" cy="2770188"/>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31748" name="Text Box 4"/>
          <p:cNvSpPr txBox="1">
            <a:spLocks noChangeArrowheads="1"/>
          </p:cNvSpPr>
          <p:nvPr/>
        </p:nvSpPr>
        <p:spPr bwMode="auto">
          <a:xfrm>
            <a:off x="4959350" y="944563"/>
            <a:ext cx="3568700" cy="649287"/>
          </a:xfrm>
          <a:prstGeom prst="rect">
            <a:avLst/>
          </a:prstGeom>
          <a:gradFill rotWithShape="0">
            <a:gsLst>
              <a:gs pos="0">
                <a:schemeClr val="tx1"/>
              </a:gs>
              <a:gs pos="50000">
                <a:srgbClr val="FF0000"/>
              </a:gs>
              <a:gs pos="100000">
                <a:schemeClr val="tx1"/>
              </a:gs>
            </a:gsLst>
            <a:lin ang="5400000" scaled="1"/>
          </a:gradFill>
          <a:ln w="6985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altLang="tr-TR" sz="3200" b="1" i="1" u="none" strike="noStrike" kern="0" cap="none" spc="0" normalizeH="0" baseline="0" noProof="0">
                <a:ln>
                  <a:noFill/>
                </a:ln>
                <a:solidFill>
                  <a:srgbClr val="FFFF00"/>
                </a:solidFill>
                <a:effectLst>
                  <a:outerShdw blurRad="38100" dist="38100" dir="2700000" algn="tl">
                    <a:srgbClr val="000000"/>
                  </a:outerShdw>
                </a:effectLst>
                <a:uLnTx/>
                <a:uFillTx/>
              </a:rPr>
              <a:t>Ortaçağ karanlığı</a:t>
            </a:r>
          </a:p>
        </p:txBody>
      </p:sp>
      <p:sp>
        <p:nvSpPr>
          <p:cNvPr id="31749" name="Text Box 5"/>
          <p:cNvSpPr txBox="1">
            <a:spLocks noChangeArrowheads="1"/>
          </p:cNvSpPr>
          <p:nvPr/>
        </p:nvSpPr>
        <p:spPr bwMode="auto">
          <a:xfrm>
            <a:off x="644525" y="4027488"/>
            <a:ext cx="3787775" cy="642937"/>
          </a:xfrm>
          <a:prstGeom prst="rect">
            <a:avLst/>
          </a:prstGeom>
          <a:gradFill rotWithShape="0">
            <a:gsLst>
              <a:gs pos="0">
                <a:schemeClr val="tx1"/>
              </a:gs>
              <a:gs pos="50000">
                <a:srgbClr val="FF0000"/>
              </a:gs>
              <a:gs pos="100000">
                <a:schemeClr val="tx1"/>
              </a:gs>
            </a:gsLst>
            <a:lin ang="5400000" scaled="1"/>
          </a:gradFill>
          <a:ln w="635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altLang="tr-TR" sz="3200" b="1" i="1" u="none" strike="noStrike" kern="0" cap="none" spc="0" normalizeH="0" baseline="0" noProof="0">
                <a:ln>
                  <a:noFill/>
                </a:ln>
                <a:solidFill>
                  <a:srgbClr val="FFFF00"/>
                </a:solidFill>
                <a:effectLst>
                  <a:outerShdw blurRad="38100" dist="38100" dir="2700000" algn="tl">
                    <a:srgbClr val="000000"/>
                  </a:outerShdw>
                </a:effectLst>
                <a:uLnTx/>
                <a:uFillTx/>
              </a:rPr>
              <a:t>Tekke ve zaviyeler</a:t>
            </a:r>
          </a:p>
        </p:txBody>
      </p:sp>
      <p:sp>
        <p:nvSpPr>
          <p:cNvPr id="31750" name="Text Box 6"/>
          <p:cNvSpPr txBox="1">
            <a:spLocks noChangeArrowheads="1"/>
          </p:cNvSpPr>
          <p:nvPr/>
        </p:nvSpPr>
        <p:spPr bwMode="auto">
          <a:xfrm>
            <a:off x="4953000" y="2087563"/>
            <a:ext cx="3246438" cy="642937"/>
          </a:xfrm>
          <a:prstGeom prst="rect">
            <a:avLst/>
          </a:prstGeom>
          <a:gradFill rotWithShape="0">
            <a:gsLst>
              <a:gs pos="0">
                <a:schemeClr val="tx1"/>
              </a:gs>
              <a:gs pos="50000">
                <a:srgbClr val="FF0000"/>
              </a:gs>
              <a:gs pos="100000">
                <a:schemeClr val="tx1"/>
              </a:gs>
            </a:gsLst>
            <a:lin ang="5400000" scaled="1"/>
          </a:gradFill>
          <a:ln w="635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altLang="tr-TR" sz="3200" b="1" i="1" u="none" strike="noStrike" kern="0" cap="none" spc="0" normalizeH="0" baseline="0" noProof="0">
                <a:ln>
                  <a:noFill/>
                </a:ln>
                <a:solidFill>
                  <a:srgbClr val="FFFF00"/>
                </a:solidFill>
                <a:effectLst>
                  <a:outerShdw blurRad="38100" dist="38100" dir="2700000" algn="tl">
                    <a:srgbClr val="000000"/>
                  </a:outerShdw>
                </a:effectLst>
                <a:uLnTx/>
                <a:uFillTx/>
              </a:rPr>
              <a:t>Hurafeye dayalı</a:t>
            </a:r>
          </a:p>
        </p:txBody>
      </p:sp>
      <p:sp>
        <p:nvSpPr>
          <p:cNvPr id="31751" name="Text Box 7"/>
          <p:cNvSpPr txBox="1">
            <a:spLocks noChangeArrowheads="1"/>
          </p:cNvSpPr>
          <p:nvPr/>
        </p:nvSpPr>
        <p:spPr bwMode="auto">
          <a:xfrm>
            <a:off x="644525" y="5105400"/>
            <a:ext cx="3357563" cy="642938"/>
          </a:xfrm>
          <a:prstGeom prst="rect">
            <a:avLst/>
          </a:prstGeom>
          <a:gradFill rotWithShape="0">
            <a:gsLst>
              <a:gs pos="0">
                <a:schemeClr val="tx1"/>
              </a:gs>
              <a:gs pos="50000">
                <a:srgbClr val="FF0000"/>
              </a:gs>
              <a:gs pos="100000">
                <a:schemeClr val="tx1"/>
              </a:gs>
            </a:gsLst>
            <a:lin ang="5400000" scaled="1"/>
          </a:gradFill>
          <a:ln w="635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altLang="tr-TR" sz="3200" b="1" i="1" u="none" strike="noStrike" kern="0" cap="none" spc="0" normalizeH="0" baseline="0" noProof="0">
                <a:ln>
                  <a:noFill/>
                </a:ln>
                <a:solidFill>
                  <a:srgbClr val="FFFF00"/>
                </a:solidFill>
                <a:effectLst>
                  <a:outerShdw blurRad="38100" dist="38100" dir="2700000" algn="tl">
                    <a:srgbClr val="000000"/>
                  </a:outerShdw>
                </a:effectLst>
                <a:uLnTx/>
                <a:uFillTx/>
              </a:rPr>
              <a:t>Çağdışı hilafet...</a:t>
            </a:r>
          </a:p>
        </p:txBody>
      </p:sp>
    </p:spTree>
    <p:extLst>
      <p:ext uri="{BB962C8B-B14F-4D97-AF65-F5344CB8AC3E}">
        <p14:creationId xmlns:p14="http://schemas.microsoft.com/office/powerpoint/2010/main" val="14067477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ssolve">
                                      <p:cBhvr>
                                        <p:cTn id="7" dur="5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wipe(left)">
                                      <p:cBhvr>
                                        <p:cTn id="12" dur="500"/>
                                        <p:tgtEl>
                                          <p:spTgt spid="317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50"/>
                                        </p:tgtEl>
                                        <p:attrNameLst>
                                          <p:attrName>style.visibility</p:attrName>
                                        </p:attrNameLst>
                                      </p:cBhvr>
                                      <p:to>
                                        <p:strVal val="visible"/>
                                      </p:to>
                                    </p:set>
                                    <p:animEffect transition="in" filter="wipe(left)">
                                      <p:cBhvr>
                                        <p:cTn id="17" dur="500"/>
                                        <p:tgtEl>
                                          <p:spTgt spid="317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1747"/>
                                        </p:tgtEl>
                                        <p:attrNameLst>
                                          <p:attrName>style.visibility</p:attrName>
                                        </p:attrNameLst>
                                      </p:cBhvr>
                                      <p:to>
                                        <p:strVal val="visible"/>
                                      </p:to>
                                    </p:set>
                                    <p:animEffect transition="in" filter="dissolve">
                                      <p:cBhvr>
                                        <p:cTn id="22" dur="500"/>
                                        <p:tgtEl>
                                          <p:spTgt spid="317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749"/>
                                        </p:tgtEl>
                                        <p:attrNameLst>
                                          <p:attrName>style.visibility</p:attrName>
                                        </p:attrNameLst>
                                      </p:cBhvr>
                                      <p:to>
                                        <p:strVal val="visible"/>
                                      </p:to>
                                    </p:set>
                                    <p:animEffect transition="in" filter="wipe(left)">
                                      <p:cBhvr>
                                        <p:cTn id="27" dur="500"/>
                                        <p:tgtEl>
                                          <p:spTgt spid="317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751"/>
                                        </p:tgtEl>
                                        <p:attrNameLst>
                                          <p:attrName>style.visibility</p:attrName>
                                        </p:attrNameLst>
                                      </p:cBhvr>
                                      <p:to>
                                        <p:strVal val="visible"/>
                                      </p:to>
                                    </p:set>
                                    <p:animEffect transition="in" filter="wipe(left)">
                                      <p:cBhvr>
                                        <p:cTn id="32"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autoUpdateAnimBg="0"/>
      <p:bldP spid="31749" grpId="0" animBg="1" autoUpdateAnimBg="0"/>
      <p:bldP spid="31750" grpId="0" animBg="1" autoUpdateAnimBg="0"/>
      <p:bldP spid="31751"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458913" y="285750"/>
            <a:ext cx="7793037" cy="839788"/>
          </a:xfrm>
        </p:spPr>
        <p:txBody>
          <a:bodyPr/>
          <a:lstStyle/>
          <a:p>
            <a:r>
              <a:rPr lang="tr-TR" altLang="tr-TR" sz="4800" b="1">
                <a:solidFill>
                  <a:srgbClr val="006666"/>
                </a:solidFill>
              </a:rPr>
              <a:t>Atatürk’e göre Lozan..</a:t>
            </a:r>
          </a:p>
        </p:txBody>
      </p:sp>
      <p:sp>
        <p:nvSpPr>
          <p:cNvPr id="143363" name="Rectangle 3"/>
          <p:cNvSpPr>
            <a:spLocks noGrp="1" noChangeArrowheads="1"/>
          </p:cNvSpPr>
          <p:nvPr>
            <p:ph type="body" idx="1"/>
          </p:nvPr>
        </p:nvSpPr>
        <p:spPr>
          <a:xfrm>
            <a:off x="107950" y="1844824"/>
            <a:ext cx="8955088" cy="4840288"/>
          </a:xfrm>
          <a:solidFill>
            <a:srgbClr val="FFCC99">
              <a:alpha val="33000"/>
            </a:srgbClr>
          </a:solidFill>
          <a:ln w="57150" cmpd="thinThick">
            <a:solidFill>
              <a:srgbClr val="000066"/>
            </a:solidFill>
            <a:miter lim="800000"/>
            <a:headEnd/>
            <a:tailEnd/>
          </a:ln>
        </p:spPr>
        <p:txBody>
          <a:bodyPr/>
          <a:lstStyle/>
          <a:p>
            <a:pPr marL="0" indent="0" algn="ctr">
              <a:lnSpc>
                <a:spcPct val="90000"/>
              </a:lnSpc>
              <a:buFont typeface="Wingdings" panose="05000000000000000000" pitchFamily="2" charset="2"/>
              <a:buNone/>
            </a:pPr>
            <a:endParaRPr lang="tr-TR" altLang="tr-TR" sz="200" b="1"/>
          </a:p>
          <a:p>
            <a:pPr marL="0" indent="0" algn="ctr">
              <a:lnSpc>
                <a:spcPct val="90000"/>
              </a:lnSpc>
              <a:buFont typeface="Wingdings" panose="05000000000000000000" pitchFamily="2" charset="2"/>
              <a:buNone/>
            </a:pPr>
            <a:r>
              <a:rPr lang="tr-TR" altLang="tr-TR" b="1">
                <a:solidFill>
                  <a:srgbClr val="000066"/>
                </a:solidFill>
                <a:latin typeface="Verdana" panose="020B0604030504040204" pitchFamily="34" charset="0"/>
              </a:rPr>
              <a:t>Saygıdeğer Efendiler,</a:t>
            </a:r>
            <a:r>
              <a:rPr lang="tr-TR" altLang="tr-TR" b="1">
                <a:solidFill>
                  <a:srgbClr val="000066"/>
                </a:solidFill>
              </a:rPr>
              <a:t> </a:t>
            </a:r>
            <a:br>
              <a:rPr lang="tr-TR" altLang="tr-TR" b="1">
                <a:solidFill>
                  <a:srgbClr val="000066"/>
                </a:solidFill>
              </a:rPr>
            </a:br>
            <a:endParaRPr lang="tr-TR" altLang="tr-TR" sz="700" b="1">
              <a:solidFill>
                <a:srgbClr val="000066"/>
              </a:solidFill>
            </a:endParaRPr>
          </a:p>
          <a:p>
            <a:pPr marL="0" indent="0" algn="ctr">
              <a:lnSpc>
                <a:spcPct val="95000"/>
              </a:lnSpc>
              <a:buFont typeface="Wingdings" panose="05000000000000000000" pitchFamily="2" charset="2"/>
              <a:buNone/>
            </a:pPr>
            <a:r>
              <a:rPr lang="tr-TR" altLang="tr-TR" b="1"/>
              <a:t>Lozan barış antlaşması, </a:t>
            </a:r>
            <a:br>
              <a:rPr lang="tr-TR" altLang="tr-TR" b="1"/>
            </a:br>
            <a:r>
              <a:rPr lang="tr-TR" altLang="tr-TR" b="1"/>
              <a:t>Türk ulusuna yüzyıllardan beri hazırlanmış ve Sevr antlaşmasıyla tamamlandığı sanılmış </a:t>
            </a:r>
            <a:r>
              <a:rPr lang="tr-TR" altLang="tr-TR" b="1" u="sng">
                <a:solidFill>
                  <a:srgbClr val="990000"/>
                </a:solidFill>
                <a:latin typeface="Verdana" panose="020B0604030504040204" pitchFamily="34" charset="0"/>
              </a:rPr>
              <a:t>büyük bir suikast</a:t>
            </a:r>
            <a:r>
              <a:rPr lang="tr-TR" altLang="tr-TR" b="1"/>
              <a:t>in </a:t>
            </a:r>
            <a:br>
              <a:rPr lang="tr-TR" altLang="tr-TR" b="1"/>
            </a:br>
            <a:r>
              <a:rPr lang="tr-TR" altLang="tr-TR" b="1"/>
              <a:t>yıkılışını anlatan bir belgedir. </a:t>
            </a:r>
            <a:br>
              <a:rPr lang="tr-TR" altLang="tr-TR" b="1"/>
            </a:br>
            <a:r>
              <a:rPr lang="tr-TR" altLang="tr-TR" b="1"/>
              <a:t>Osmanlı tarihinde benzeri bulunmayan </a:t>
            </a:r>
            <a:br>
              <a:rPr lang="tr-TR" altLang="tr-TR" b="1"/>
            </a:br>
            <a:r>
              <a:rPr lang="tr-TR" altLang="tr-TR" b="1"/>
              <a:t>bir siyasal utku eseridir! </a:t>
            </a:r>
            <a:br>
              <a:rPr lang="tr-TR" altLang="tr-TR" b="1"/>
            </a:br>
            <a:endParaRPr lang="tr-TR" altLang="tr-TR" sz="600" b="1"/>
          </a:p>
          <a:p>
            <a:pPr marL="0" indent="0" algn="ctr">
              <a:lnSpc>
                <a:spcPct val="90000"/>
              </a:lnSpc>
              <a:buFont typeface="Wingdings" panose="05000000000000000000" pitchFamily="2" charset="2"/>
              <a:buNone/>
            </a:pPr>
            <a:r>
              <a:rPr lang="tr-TR" altLang="tr-TR" b="1" i="1">
                <a:solidFill>
                  <a:srgbClr val="006600"/>
                </a:solidFill>
              </a:rPr>
              <a:t>Gazi Mustafa Kemal Atatürk, </a:t>
            </a:r>
            <a:r>
              <a:rPr lang="tr-TR" altLang="tr-TR" b="1">
                <a:solidFill>
                  <a:srgbClr val="000066"/>
                </a:solidFill>
              </a:rPr>
              <a:t>SÖYLEV</a:t>
            </a:r>
            <a:endParaRPr lang="tr-TR" altLang="tr-TR">
              <a:solidFill>
                <a:srgbClr val="000066"/>
              </a:solidFill>
            </a:endParaRP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FEB2762-98B5-47A2-B48F-1B4655F2D15C}"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60</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417682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altana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4400" y="3276600"/>
            <a:ext cx="3810000" cy="28575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grpSp>
        <p:nvGrpSpPr>
          <p:cNvPr id="29699" name="Group 3"/>
          <p:cNvGrpSpPr>
            <a:grpSpLocks/>
          </p:cNvGrpSpPr>
          <p:nvPr/>
        </p:nvGrpSpPr>
        <p:grpSpPr bwMode="auto">
          <a:xfrm>
            <a:off x="539750" y="609600"/>
            <a:ext cx="3860800" cy="2895600"/>
            <a:chOff x="432" y="384"/>
            <a:chExt cx="2432" cy="1824"/>
          </a:xfrm>
        </p:grpSpPr>
        <p:pic>
          <p:nvPicPr>
            <p:cNvPr id="29700" name="Picture 4" descr="koltu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2" y="384"/>
              <a:ext cx="2432" cy="1824"/>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9701" name="Text Box 5"/>
            <p:cNvSpPr txBox="1">
              <a:spLocks noChangeArrowheads="1"/>
            </p:cNvSpPr>
            <p:nvPr/>
          </p:nvSpPr>
          <p:spPr bwMode="auto">
            <a:xfrm>
              <a:off x="720" y="384"/>
              <a:ext cx="1604" cy="750"/>
            </a:xfrm>
            <a:prstGeom prst="rect">
              <a:avLst/>
            </a:prstGeom>
            <a:gradFill rotWithShape="0">
              <a:gsLst>
                <a:gs pos="0">
                  <a:srgbClr val="FFFF00">
                    <a:gamma/>
                    <a:shade val="36078"/>
                    <a:invGamma/>
                  </a:srgbClr>
                </a:gs>
                <a:gs pos="50000">
                  <a:srgbClr val="FFFF00"/>
                </a:gs>
                <a:gs pos="100000">
                  <a:srgbClr val="FFFF00">
                    <a:gamma/>
                    <a:shade val="36078"/>
                    <a:invGamma/>
                  </a:srgbClr>
                </a:gs>
              </a:gsLst>
              <a:lin ang="5400000" scaled="1"/>
            </a:gra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tr-TR" altLang="tr-TR" sz="3600" b="1" i="1">
                  <a:effectLst>
                    <a:outerShdw blurRad="38100" dist="38100" dir="2700000" algn="tl">
                      <a:srgbClr val="FFFFFF"/>
                    </a:outerShdw>
                  </a:effectLst>
                </a:rPr>
                <a:t>Osmanlı </a:t>
              </a:r>
            </a:p>
            <a:p>
              <a:pPr algn="ctr" eaLnBrk="0" hangingPunct="0"/>
              <a:r>
                <a:rPr lang="tr-TR" altLang="tr-TR" sz="3600" b="1" i="1">
                  <a:effectLst>
                    <a:outerShdw blurRad="38100" dist="38100" dir="2700000" algn="tl">
                      <a:srgbClr val="FFFFFF"/>
                    </a:outerShdw>
                  </a:effectLst>
                </a:rPr>
                <a:t>sülalesinin</a:t>
              </a:r>
              <a:endParaRPr lang="tr-TR" altLang="tr-TR" sz="3600" b="1" i="1">
                <a:solidFill>
                  <a:srgbClr val="FFFF00"/>
                </a:solidFill>
                <a:effectLst>
                  <a:outerShdw blurRad="38100" dist="38100" dir="2700000" algn="tl">
                    <a:srgbClr val="000000"/>
                  </a:outerShdw>
                </a:effectLst>
              </a:endParaRPr>
            </a:p>
          </p:txBody>
        </p:sp>
      </p:grpSp>
      <p:sp>
        <p:nvSpPr>
          <p:cNvPr id="29702" name="Text Box 6"/>
          <p:cNvSpPr txBox="1">
            <a:spLocks noChangeArrowheads="1"/>
          </p:cNvSpPr>
          <p:nvPr/>
        </p:nvSpPr>
        <p:spPr bwMode="auto">
          <a:xfrm>
            <a:off x="4567238" y="836613"/>
            <a:ext cx="4203700" cy="2047875"/>
          </a:xfrm>
          <a:prstGeom prst="rect">
            <a:avLst/>
          </a:prstGeom>
          <a:gradFill rotWithShape="0">
            <a:gsLst>
              <a:gs pos="0">
                <a:schemeClr val="tx1"/>
              </a:gs>
              <a:gs pos="50000">
                <a:srgbClr val="FF0000"/>
              </a:gs>
              <a:gs pos="100000">
                <a:schemeClr val="tx1"/>
              </a:gs>
            </a:gsLst>
            <a:lin ang="5400000" scaled="1"/>
          </a:gradFill>
          <a:ln w="635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tr-TR" altLang="tr-TR" sz="3100" b="1" i="1">
                <a:solidFill>
                  <a:srgbClr val="FFFF00"/>
                </a:solidFill>
                <a:effectLst>
                  <a:outerShdw blurRad="38100" dist="38100" dir="2700000" algn="tl">
                    <a:srgbClr val="000000"/>
                  </a:outerShdw>
                </a:effectLst>
              </a:rPr>
              <a:t>Ulusun egemenliğini </a:t>
            </a:r>
          </a:p>
          <a:p>
            <a:pPr algn="ctr" eaLnBrk="0" hangingPunct="0"/>
            <a:r>
              <a:rPr lang="tr-TR" altLang="tr-TR" sz="3100" b="1" i="1">
                <a:solidFill>
                  <a:srgbClr val="FFFF00"/>
                </a:solidFill>
                <a:effectLst>
                  <a:outerShdw blurRad="38100" dist="38100" dir="2700000" algn="tl">
                    <a:srgbClr val="000000"/>
                  </a:outerShdw>
                </a:effectLst>
              </a:rPr>
              <a:t>600 yıl gasp eden </a:t>
            </a:r>
          </a:p>
          <a:p>
            <a:pPr algn="ctr" eaLnBrk="0" hangingPunct="0"/>
            <a:r>
              <a:rPr lang="tr-TR" altLang="tr-TR" sz="3100" b="1" i="1">
                <a:solidFill>
                  <a:srgbClr val="FFFF00"/>
                </a:solidFill>
                <a:effectLst>
                  <a:outerShdw blurRad="38100" dist="38100" dir="2700000" algn="tl">
                    <a:srgbClr val="000000"/>
                  </a:outerShdw>
                </a:effectLst>
              </a:rPr>
              <a:t>hükümranlığına </a:t>
            </a:r>
          </a:p>
          <a:p>
            <a:pPr algn="ctr" eaLnBrk="0" hangingPunct="0"/>
            <a:r>
              <a:rPr lang="tr-TR" altLang="tr-TR" sz="3100" b="1" i="1">
                <a:solidFill>
                  <a:srgbClr val="FFFF00"/>
                </a:solidFill>
                <a:effectLst>
                  <a:outerShdw blurRad="38100" dist="38100" dir="2700000" algn="tl">
                    <a:srgbClr val="000000"/>
                  </a:outerShdw>
                </a:effectLst>
              </a:rPr>
              <a:t>son verilerek</a:t>
            </a:r>
          </a:p>
        </p:txBody>
      </p:sp>
      <p:sp>
        <p:nvSpPr>
          <p:cNvPr id="29703" name="Text Box 7"/>
          <p:cNvSpPr txBox="1">
            <a:spLocks noChangeArrowheads="1"/>
          </p:cNvSpPr>
          <p:nvPr/>
        </p:nvSpPr>
        <p:spPr bwMode="auto">
          <a:xfrm>
            <a:off x="1295400" y="3810000"/>
            <a:ext cx="2208213" cy="642938"/>
          </a:xfrm>
          <a:prstGeom prst="rect">
            <a:avLst/>
          </a:prstGeom>
          <a:gradFill rotWithShape="0">
            <a:gsLst>
              <a:gs pos="0">
                <a:schemeClr val="tx1"/>
              </a:gs>
              <a:gs pos="50000">
                <a:srgbClr val="FF0000"/>
              </a:gs>
              <a:gs pos="100000">
                <a:schemeClr val="tx1"/>
              </a:gs>
            </a:gsLst>
            <a:lin ang="5400000" scaled="1"/>
          </a:gradFill>
          <a:ln w="635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tr-TR" altLang="tr-TR" sz="3200" b="1" i="1">
                <a:solidFill>
                  <a:srgbClr val="FFFF00"/>
                </a:solidFill>
                <a:effectLst>
                  <a:outerShdw blurRad="38100" dist="38100" dir="2700000" algn="tl">
                    <a:srgbClr val="000000"/>
                  </a:outerShdw>
                </a:effectLst>
              </a:rPr>
              <a:t>Kulluktan,</a:t>
            </a:r>
          </a:p>
        </p:txBody>
      </p:sp>
      <p:sp>
        <p:nvSpPr>
          <p:cNvPr id="29704" name="Text Box 8"/>
          <p:cNvSpPr txBox="1">
            <a:spLocks noChangeArrowheads="1"/>
          </p:cNvSpPr>
          <p:nvPr/>
        </p:nvSpPr>
        <p:spPr bwMode="auto">
          <a:xfrm>
            <a:off x="1217613" y="4724400"/>
            <a:ext cx="2365375" cy="1130300"/>
          </a:xfrm>
          <a:prstGeom prst="rect">
            <a:avLst/>
          </a:prstGeom>
          <a:gradFill rotWithShape="0">
            <a:gsLst>
              <a:gs pos="0">
                <a:schemeClr val="tx1"/>
              </a:gs>
              <a:gs pos="50000">
                <a:srgbClr val="FF0000"/>
              </a:gs>
              <a:gs pos="100000">
                <a:schemeClr val="tx1"/>
              </a:gs>
            </a:gsLst>
            <a:lin ang="5400000" scaled="1"/>
          </a:gradFill>
          <a:ln w="635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tr-TR" altLang="tr-TR" sz="3200" b="1" i="1">
                <a:solidFill>
                  <a:srgbClr val="FFFF00"/>
                </a:solidFill>
                <a:effectLst>
                  <a:outerShdw blurRad="38100" dist="38100" dir="2700000" algn="tl">
                    <a:srgbClr val="000000"/>
                  </a:outerShdw>
                </a:effectLst>
              </a:rPr>
              <a:t>Tebalıktan </a:t>
            </a:r>
          </a:p>
          <a:p>
            <a:pPr eaLnBrk="0" hangingPunct="0"/>
            <a:r>
              <a:rPr lang="tr-TR" altLang="tr-TR" sz="3200" b="1" i="1">
                <a:solidFill>
                  <a:srgbClr val="FFFF00"/>
                </a:solidFill>
                <a:effectLst>
                  <a:outerShdw blurRad="38100" dist="38100" dir="2700000" algn="tl">
                    <a:srgbClr val="000000"/>
                  </a:outerShdw>
                </a:effectLst>
              </a:rPr>
              <a:t>kurtarıldı..</a:t>
            </a:r>
          </a:p>
        </p:txBody>
      </p:sp>
    </p:spTree>
    <p:extLst>
      <p:ext uri="{BB962C8B-B14F-4D97-AF65-F5344CB8AC3E}">
        <p14:creationId xmlns:p14="http://schemas.microsoft.com/office/powerpoint/2010/main" val="22933164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wipe(left)">
                                      <p:cBhvr>
                                        <p:cTn id="7" dur="500"/>
                                        <p:tgtEl>
                                          <p:spTgt spid="297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randombar(horizontal)">
                                      <p:cBhvr>
                                        <p:cTn id="12" dur="500"/>
                                        <p:tgtEl>
                                          <p:spTgt spid="296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703"/>
                                        </p:tgtEl>
                                        <p:attrNameLst>
                                          <p:attrName>style.visibility</p:attrName>
                                        </p:attrNameLst>
                                      </p:cBhvr>
                                      <p:to>
                                        <p:strVal val="visible"/>
                                      </p:to>
                                    </p:set>
                                    <p:animEffect transition="in" filter="wipe(left)">
                                      <p:cBhvr>
                                        <p:cTn id="17" dur="500"/>
                                        <p:tgtEl>
                                          <p:spTgt spid="297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704"/>
                                        </p:tgtEl>
                                        <p:attrNameLst>
                                          <p:attrName>style.visibility</p:attrName>
                                        </p:attrNameLst>
                                      </p:cBhvr>
                                      <p:to>
                                        <p:strVal val="visible"/>
                                      </p:to>
                                    </p:set>
                                    <p:animEffect transition="in" filter="wipe(left)">
                                      <p:cBhvr>
                                        <p:cTn id="22"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autoUpdateAnimBg="0"/>
      <p:bldP spid="29703" grpId="0" animBg="1" autoUpdateAnimBg="0"/>
      <p:bldP spid="29704"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ata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1676400"/>
            <a:ext cx="4648200" cy="3506788"/>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grpSp>
        <p:nvGrpSpPr>
          <p:cNvPr id="34819" name="Group 3"/>
          <p:cNvGrpSpPr>
            <a:grpSpLocks/>
          </p:cNvGrpSpPr>
          <p:nvPr/>
        </p:nvGrpSpPr>
        <p:grpSpPr bwMode="auto">
          <a:xfrm>
            <a:off x="5864225" y="1196975"/>
            <a:ext cx="2622550" cy="4422775"/>
            <a:chOff x="3694" y="754"/>
            <a:chExt cx="1652" cy="2786"/>
          </a:xfrm>
        </p:grpSpPr>
        <p:sp>
          <p:nvSpPr>
            <p:cNvPr id="34820" name="Text Box 4"/>
            <p:cNvSpPr txBox="1">
              <a:spLocks noChangeArrowheads="1"/>
            </p:cNvSpPr>
            <p:nvPr/>
          </p:nvSpPr>
          <p:spPr bwMode="auto">
            <a:xfrm>
              <a:off x="3927" y="754"/>
              <a:ext cx="1187" cy="482"/>
            </a:xfrm>
            <a:prstGeom prst="rect">
              <a:avLst/>
            </a:prstGeom>
            <a:gradFill rotWithShape="0">
              <a:gsLst>
                <a:gs pos="0">
                  <a:schemeClr val="tx1"/>
                </a:gs>
                <a:gs pos="50000">
                  <a:srgbClr val="FF0000"/>
                </a:gs>
                <a:gs pos="100000">
                  <a:schemeClr val="tx1"/>
                </a:gs>
              </a:gsLst>
              <a:lin ang="5400000" scaled="1"/>
            </a:gradFill>
            <a:ln w="635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altLang="tr-TR" sz="4000" b="1" i="1" u="none" strike="noStrike" kern="0" cap="none" spc="0" normalizeH="0" baseline="0" noProof="0">
                  <a:ln>
                    <a:noFill/>
                  </a:ln>
                  <a:solidFill>
                    <a:srgbClr val="FFFF00"/>
                  </a:solidFill>
                  <a:effectLst>
                    <a:outerShdw blurRad="38100" dist="38100" dir="2700000" algn="tl">
                      <a:srgbClr val="000000"/>
                    </a:outerShdw>
                  </a:effectLst>
                  <a:uLnTx/>
                  <a:uFillTx/>
                </a:rPr>
                <a:t>Dürüst</a:t>
              </a:r>
            </a:p>
          </p:txBody>
        </p:sp>
        <p:sp>
          <p:nvSpPr>
            <p:cNvPr id="34821" name="Text Box 5"/>
            <p:cNvSpPr txBox="1">
              <a:spLocks noChangeArrowheads="1"/>
            </p:cNvSpPr>
            <p:nvPr/>
          </p:nvSpPr>
          <p:spPr bwMode="auto">
            <a:xfrm>
              <a:off x="3696" y="2290"/>
              <a:ext cx="1650" cy="482"/>
            </a:xfrm>
            <a:prstGeom prst="rect">
              <a:avLst/>
            </a:prstGeom>
            <a:gradFill rotWithShape="0">
              <a:gsLst>
                <a:gs pos="0">
                  <a:schemeClr val="tx1"/>
                </a:gs>
                <a:gs pos="50000">
                  <a:srgbClr val="FF0000"/>
                </a:gs>
                <a:gs pos="100000">
                  <a:schemeClr val="tx1"/>
                </a:gs>
              </a:gsLst>
              <a:lin ang="5400000" scaled="1"/>
            </a:gradFill>
            <a:ln w="635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altLang="tr-TR" sz="4000" b="1" i="1" u="none" strike="noStrike" kern="0" cap="none" spc="0" normalizeH="0" baseline="0" noProof="0">
                  <a:ln>
                    <a:noFill/>
                  </a:ln>
                  <a:solidFill>
                    <a:srgbClr val="FFFF00"/>
                  </a:solidFill>
                  <a:effectLst>
                    <a:outerShdw blurRad="38100" dist="38100" dir="2700000" algn="tl">
                      <a:srgbClr val="000000"/>
                    </a:outerShdw>
                  </a:effectLst>
                  <a:uLnTx/>
                  <a:uFillTx/>
                </a:rPr>
                <a:t>Programlı</a:t>
              </a:r>
            </a:p>
          </p:txBody>
        </p:sp>
        <p:sp>
          <p:nvSpPr>
            <p:cNvPr id="34822" name="Text Box 6"/>
            <p:cNvSpPr txBox="1">
              <a:spLocks noChangeArrowheads="1"/>
            </p:cNvSpPr>
            <p:nvPr/>
          </p:nvSpPr>
          <p:spPr bwMode="auto">
            <a:xfrm>
              <a:off x="4016" y="1474"/>
              <a:ext cx="1009" cy="482"/>
            </a:xfrm>
            <a:prstGeom prst="rect">
              <a:avLst/>
            </a:prstGeom>
            <a:gradFill rotWithShape="0">
              <a:gsLst>
                <a:gs pos="0">
                  <a:schemeClr val="tx1"/>
                </a:gs>
                <a:gs pos="50000">
                  <a:srgbClr val="FF0000"/>
                </a:gs>
                <a:gs pos="100000">
                  <a:schemeClr val="tx1"/>
                </a:gs>
              </a:gsLst>
              <a:lin ang="5400000" scaled="1"/>
            </a:gradFill>
            <a:ln w="635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altLang="tr-TR" sz="4000" b="1" i="1" u="none" strike="noStrike" kern="0" cap="none" spc="0" normalizeH="0" baseline="0" noProof="0">
                  <a:ln>
                    <a:noFill/>
                  </a:ln>
                  <a:solidFill>
                    <a:srgbClr val="FFFF00"/>
                  </a:solidFill>
                  <a:effectLst>
                    <a:outerShdw blurRad="38100" dist="38100" dir="2700000" algn="tl">
                      <a:srgbClr val="000000"/>
                    </a:outerShdw>
                  </a:effectLst>
                  <a:uLnTx/>
                  <a:uFillTx/>
                </a:rPr>
                <a:t>Planlı</a:t>
              </a:r>
            </a:p>
          </p:txBody>
        </p:sp>
        <p:sp>
          <p:nvSpPr>
            <p:cNvPr id="34823" name="Text Box 7"/>
            <p:cNvSpPr txBox="1">
              <a:spLocks noChangeArrowheads="1"/>
            </p:cNvSpPr>
            <p:nvPr/>
          </p:nvSpPr>
          <p:spPr bwMode="auto">
            <a:xfrm>
              <a:off x="3694" y="3058"/>
              <a:ext cx="1613" cy="482"/>
            </a:xfrm>
            <a:prstGeom prst="rect">
              <a:avLst/>
            </a:prstGeom>
            <a:gradFill rotWithShape="0">
              <a:gsLst>
                <a:gs pos="0">
                  <a:schemeClr val="tx1"/>
                </a:gs>
                <a:gs pos="50000">
                  <a:srgbClr val="FF0000"/>
                </a:gs>
                <a:gs pos="100000">
                  <a:schemeClr val="tx1"/>
                </a:gs>
              </a:gsLst>
              <a:lin ang="5400000" scaled="1"/>
            </a:gradFill>
            <a:ln w="635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4000" b="1" i="1" u="none" strike="noStrike" kern="0" cap="none" spc="0" normalizeH="0" baseline="0" noProof="0">
                  <a:ln>
                    <a:noFill/>
                  </a:ln>
                  <a:solidFill>
                    <a:srgbClr val="FFFF00"/>
                  </a:solidFill>
                  <a:effectLst>
                    <a:outerShdw blurRad="38100" dist="38100" dir="2700000" algn="tl">
                      <a:srgbClr val="000000"/>
                    </a:outerShdw>
                  </a:effectLst>
                  <a:uLnTx/>
                  <a:uFillTx/>
                </a:rPr>
                <a:t>YÖNETİM</a:t>
              </a:r>
            </a:p>
          </p:txBody>
        </p:sp>
      </p:grpSp>
    </p:spTree>
    <p:extLst>
      <p:ext uri="{BB962C8B-B14F-4D97-AF65-F5344CB8AC3E}">
        <p14:creationId xmlns:p14="http://schemas.microsoft.com/office/powerpoint/2010/main" val="20007343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arn(outVertical)">
                                      <p:cBhvr>
                                        <p:cTn id="7" dur="500"/>
                                        <p:tgtEl>
                                          <p:spTgt spid="34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wipe(left)">
                                      <p:cBhvr>
                                        <p:cTn id="12"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0" y="6021388"/>
            <a:ext cx="9144000" cy="1008062"/>
          </a:xfrm>
        </p:spPr>
        <p:txBody>
          <a:bodyPr/>
          <a:lstStyle/>
          <a:p>
            <a:pPr eaLnBrk="1" hangingPunct="1">
              <a:defRPr/>
            </a:pPr>
            <a:r>
              <a:rPr lang="tr-TR" sz="2800" b="1" smtClean="0">
                <a:solidFill>
                  <a:srgbClr val="003300"/>
                </a:solidFill>
                <a:effectLst>
                  <a:outerShdw blurRad="38100" dist="38100" dir="2700000" algn="tl">
                    <a:srgbClr val="C0C0C0"/>
                  </a:outerShdw>
                </a:effectLst>
                <a:latin typeface="Verdana" pitchFamily="34" charset="0"/>
              </a:rPr>
              <a:t>Cumhuriyet 6 yaşında; 29 Ekim 1929, Polatlı</a:t>
            </a:r>
          </a:p>
        </p:txBody>
      </p:sp>
      <p:pic>
        <p:nvPicPr>
          <p:cNvPr id="534531" name="Picture 3" descr="Cumhuriyet'i böyle kazandık"/>
          <p:cNvPicPr>
            <a:picLocks noGrp="1" noChangeAspect="1" noChangeArrowheads="1"/>
          </p:cNvPicPr>
          <p:nvPr>
            <p:ph idx="1"/>
          </p:nvPr>
        </p:nvPicPr>
        <p:blipFill>
          <a:blip r:embed="rId2" cstate="email"/>
          <a:srcRect/>
          <a:stretch>
            <a:fillRect/>
          </a:stretch>
        </p:blipFill>
        <p:spPr>
          <a:xfrm>
            <a:off x="107950" y="115888"/>
            <a:ext cx="8964613" cy="6049962"/>
          </a:xfrm>
          <a:noFill/>
          <a:ln w="98425">
            <a:solidFill>
              <a:srgbClr val="6600CC"/>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4531"/>
                                        </p:tgtEl>
                                        <p:attrNameLst>
                                          <p:attrName>style.visibility</p:attrName>
                                        </p:attrNameLst>
                                      </p:cBhvr>
                                      <p:to>
                                        <p:strVal val="visible"/>
                                      </p:to>
                                    </p:set>
                                    <p:animEffect transition="in" filter="slide(fromBottom)">
                                      <p:cBhvr>
                                        <p:cTn id="7" dur="1000"/>
                                        <p:tgtEl>
                                          <p:spTgt spid="53453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34530"/>
                                        </p:tgtEl>
                                        <p:attrNameLst>
                                          <p:attrName>style.visibility</p:attrName>
                                        </p:attrNameLst>
                                      </p:cBhvr>
                                      <p:to>
                                        <p:strVal val="visible"/>
                                      </p:to>
                                    </p:set>
                                    <p:animEffect transition="in" filter="plus(in)">
                                      <p:cBhvr>
                                        <p:cTn id="12" dur="1000"/>
                                        <p:tgtEl>
                                          <p:spTgt spid="534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ChangeArrowheads="1"/>
          </p:cNvSpPr>
          <p:nvPr>
            <p:ph type="subTitle" idx="1"/>
          </p:nvPr>
        </p:nvSpPr>
        <p:spPr>
          <a:xfrm>
            <a:off x="107950" y="928670"/>
            <a:ext cx="8893175" cy="5643602"/>
          </a:xfrm>
          <a:solidFill>
            <a:srgbClr val="FFFF99">
              <a:alpha val="43921"/>
            </a:srgbClr>
          </a:solidFill>
          <a:ln w="38100">
            <a:solidFill>
              <a:srgbClr val="336600"/>
            </a:solidFill>
          </a:ln>
        </p:spPr>
        <p:txBody>
          <a:bodyPr/>
          <a:lstStyle/>
          <a:p>
            <a:pPr>
              <a:lnSpc>
                <a:spcPct val="90000"/>
              </a:lnSpc>
              <a:spcBef>
                <a:spcPts val="0"/>
              </a:spcBef>
            </a:pPr>
            <a:r>
              <a:rPr lang="tr-TR" sz="1100" dirty="0" smtClean="0"/>
              <a:t/>
            </a:r>
            <a:br>
              <a:rPr lang="tr-TR" sz="1100" dirty="0" smtClean="0"/>
            </a:br>
            <a:r>
              <a:rPr lang="tr-TR" sz="2400" dirty="0" smtClean="0"/>
              <a:t>“12 milyon nüfusumuz vardı, bunun 3 milyonu trahomluydu; tedavi edilmezse kör yapıyordu. Bulaşıcı bir hastalık. </a:t>
            </a:r>
            <a:br>
              <a:rPr lang="tr-TR" sz="2400" dirty="0" smtClean="0"/>
            </a:br>
            <a:r>
              <a:rPr lang="tr-TR" sz="2400" i="1" dirty="0" smtClean="0">
                <a:solidFill>
                  <a:srgbClr val="000066"/>
                </a:solidFill>
              </a:rPr>
              <a:t>Halkımızın 5’te 4’ü sıtmalı, yarıya yakını ya frengi ya verem... Sağlık durumumuz bu. Çocuk ölüm oranı %60’ın üzerinde. </a:t>
            </a:r>
            <a:br>
              <a:rPr lang="tr-TR" sz="2400" i="1" dirty="0" smtClean="0">
                <a:solidFill>
                  <a:srgbClr val="000066"/>
                </a:solidFill>
              </a:rPr>
            </a:br>
            <a:r>
              <a:rPr lang="tr-TR" sz="2400" dirty="0" smtClean="0"/>
              <a:t>337 doktor, 40 bin köy, buna karşın 200’e yakın ebe var. Eczanesi olan il sayısı bir elin parmak sayısını geçmiyor. </a:t>
            </a:r>
            <a:br>
              <a:rPr lang="tr-TR" sz="2400" dirty="0" smtClean="0"/>
            </a:br>
            <a:r>
              <a:rPr lang="tr-TR" sz="2400" i="1" dirty="0" smtClean="0">
                <a:solidFill>
                  <a:srgbClr val="000066"/>
                </a:solidFill>
              </a:rPr>
              <a:t>4 bin kilometre demiryolu var ama 1 m’si bile bizim değil. </a:t>
            </a:r>
            <a:br>
              <a:rPr lang="tr-TR" sz="2400" i="1" dirty="0" smtClean="0">
                <a:solidFill>
                  <a:srgbClr val="000066"/>
                </a:solidFill>
              </a:rPr>
            </a:br>
            <a:r>
              <a:rPr lang="tr-TR" sz="2400" i="1" dirty="0" smtClean="0">
                <a:solidFill>
                  <a:srgbClr val="000066"/>
                </a:solidFill>
              </a:rPr>
              <a:t>Küçük sanayi var, devletin toplam yalnızca 4 fabrikası var. </a:t>
            </a:r>
            <a:br>
              <a:rPr lang="tr-TR" sz="2400" i="1" dirty="0" smtClean="0">
                <a:solidFill>
                  <a:srgbClr val="000066"/>
                </a:solidFill>
              </a:rPr>
            </a:br>
            <a:r>
              <a:rPr lang="tr-TR" sz="2400" dirty="0" smtClean="0">
                <a:solidFill>
                  <a:srgbClr val="800000"/>
                </a:solidFill>
              </a:rPr>
              <a:t>Ağır sanayinin hayali bile yok. Böyle bir miras devraldık. </a:t>
            </a:r>
            <a:br>
              <a:rPr lang="tr-TR" sz="2400" dirty="0" smtClean="0">
                <a:solidFill>
                  <a:srgbClr val="800000"/>
                </a:solidFill>
              </a:rPr>
            </a:br>
            <a:r>
              <a:rPr lang="tr-TR" sz="2400" dirty="0" smtClean="0">
                <a:solidFill>
                  <a:srgbClr val="800000"/>
                </a:solidFill>
              </a:rPr>
              <a:t>Hem yoksuluz, hem de ilkeliz. Ortaçağda kalmışız. </a:t>
            </a:r>
            <a:br>
              <a:rPr lang="tr-TR" sz="2400" dirty="0" smtClean="0">
                <a:solidFill>
                  <a:srgbClr val="800000"/>
                </a:solidFill>
              </a:rPr>
            </a:br>
            <a:r>
              <a:rPr lang="tr-TR" sz="2400" dirty="0" smtClean="0">
                <a:solidFill>
                  <a:srgbClr val="800000"/>
                </a:solidFill>
              </a:rPr>
              <a:t>Tanzimat bile girmemiş köylere. Kızlar okula gönderilmiyor, </a:t>
            </a:r>
            <a:r>
              <a:rPr lang="tr-TR" sz="2400" dirty="0" smtClean="0"/>
              <a:t>1914’te Osmanlı sınırları içinde lisede okuyan kız sayısı 232. Çocuklarımızın ancak 4’te 1’ini okula götürebiliyoruz. Öğretmenimiz yok, okulumuz yok.”</a:t>
            </a:r>
            <a:br>
              <a:rPr lang="tr-TR" sz="2400" dirty="0" smtClean="0"/>
            </a:br>
            <a:r>
              <a:rPr lang="tr-TR" sz="2800" b="1" i="1" dirty="0" smtClean="0">
                <a:solidFill>
                  <a:srgbClr val="660033"/>
                </a:solidFill>
              </a:rPr>
              <a:t>Bir Amerikan ailesinin bir yıllık geliri kadar bütçe!</a:t>
            </a:r>
            <a:r>
              <a:rPr lang="tr-TR" sz="2400" dirty="0" smtClean="0"/>
              <a:t/>
            </a:r>
            <a:br>
              <a:rPr lang="tr-TR" sz="2400" dirty="0" smtClean="0"/>
            </a:br>
            <a:r>
              <a:rPr lang="tr-TR" sz="800" dirty="0" smtClean="0"/>
              <a:t/>
            </a:r>
            <a:br>
              <a:rPr lang="tr-TR" sz="800" dirty="0" smtClean="0"/>
            </a:br>
            <a:r>
              <a:rPr lang="tr-TR" sz="2000" b="1" i="1" dirty="0" smtClean="0">
                <a:solidFill>
                  <a:srgbClr val="003300"/>
                </a:solidFill>
              </a:rPr>
              <a:t>(Cumhuriyet - Türk Mucizesi, Turgut Özakman)</a:t>
            </a:r>
            <a:endParaRPr lang="tr-TR" sz="2400" b="1" i="1" dirty="0" smtClean="0">
              <a:solidFill>
                <a:srgbClr val="003300"/>
              </a:solidFill>
              <a:latin typeface="Calibri"/>
              <a:ea typeface="Calibri"/>
              <a:cs typeface="Times New Roman"/>
            </a:endParaRPr>
          </a:p>
        </p:txBody>
      </p:sp>
      <p:sp>
        <p:nvSpPr>
          <p:cNvPr id="5" name="Date Placeholder 3"/>
          <p:cNvSpPr>
            <a:spLocks noGrp="1"/>
          </p:cNvSpPr>
          <p:nvPr>
            <p:ph type="dt" sz="quarter" idx="10"/>
          </p:nvPr>
        </p:nvSpPr>
        <p:spPr>
          <a:xfrm>
            <a:off x="142875" y="6572272"/>
            <a:ext cx="1676400" cy="457200"/>
          </a:xfrm>
          <a:noFill/>
        </p:spPr>
        <p:txBody>
          <a:bodyPr/>
          <a:lstStyle/>
          <a:p>
            <a:fld id="{D4969DAD-6FE4-4DDF-B94B-24427404BDF7}" type="datetime1">
              <a:rPr lang="tr-TR" smtClean="0"/>
              <a:pPr/>
              <a:t>26.12.2015</a:t>
            </a:fld>
            <a:endParaRPr lang="tr-TR" smtClean="0"/>
          </a:p>
        </p:txBody>
      </p:sp>
      <p:sp>
        <p:nvSpPr>
          <p:cNvPr id="6" name="Footer Placeholder 4"/>
          <p:cNvSpPr>
            <a:spLocks noGrp="1"/>
          </p:cNvSpPr>
          <p:nvPr>
            <p:ph type="ftr" sz="quarter" idx="11"/>
          </p:nvPr>
        </p:nvSpPr>
        <p:spPr>
          <a:xfrm>
            <a:off x="3124200" y="6572272"/>
            <a:ext cx="2895600" cy="457200"/>
          </a:xfrm>
          <a:noFill/>
        </p:spPr>
        <p:txBody>
          <a:bodyPr/>
          <a:lstStyle/>
          <a:p>
            <a:r>
              <a:rPr lang="tr-TR" smtClean="0"/>
              <a:t>Prof.Dr.A.SALTIK-AÜTF</a:t>
            </a:r>
          </a:p>
        </p:txBody>
      </p:sp>
      <p:sp>
        <p:nvSpPr>
          <p:cNvPr id="7" name="Slide Number Placeholder 5"/>
          <p:cNvSpPr>
            <a:spLocks noGrp="1"/>
          </p:cNvSpPr>
          <p:nvPr>
            <p:ph type="sldNum" sz="quarter" idx="12"/>
          </p:nvPr>
        </p:nvSpPr>
        <p:spPr>
          <a:xfrm>
            <a:off x="7024688" y="6572272"/>
            <a:ext cx="1905000" cy="457200"/>
          </a:xfrm>
          <a:noFill/>
        </p:spPr>
        <p:txBody>
          <a:bodyPr/>
          <a:lstStyle/>
          <a:p>
            <a:fld id="{E5BFF6F1-AE47-478C-9E10-2E89D9C8D436}" type="slidenum">
              <a:rPr lang="tr-TR" smtClean="0"/>
              <a:pPr/>
              <a:t>64</a:t>
            </a:fld>
            <a:endParaRPr lang="tr-TR" smtClean="0"/>
          </a:p>
        </p:txBody>
      </p:sp>
      <p:sp>
        <p:nvSpPr>
          <p:cNvPr id="9" name="Rectangle 2"/>
          <p:cNvSpPr txBox="1">
            <a:spLocks noChangeArrowheads="1"/>
          </p:cNvSpPr>
          <p:nvPr/>
        </p:nvSpPr>
        <p:spPr bwMode="auto">
          <a:xfrm>
            <a:off x="142875" y="142852"/>
            <a:ext cx="8893175" cy="668319"/>
          </a:xfrm>
          <a:prstGeom prst="rect">
            <a:avLst/>
          </a:prstGeom>
          <a:solidFill>
            <a:srgbClr val="99CCFF">
              <a:alpha val="16862"/>
            </a:srgbClr>
          </a:solidFill>
          <a:ln w="28575">
            <a:solidFill>
              <a:srgbClr val="003300"/>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lnSpc>
                <a:spcPct val="90000"/>
              </a:lnSpc>
              <a:spcBef>
                <a:spcPct val="0"/>
              </a:spcBef>
              <a:defRPr/>
            </a:pPr>
            <a:r>
              <a:rPr lang="tr-TR" sz="4000" b="1" kern="0" dirty="0" smtClean="0">
                <a:solidFill>
                  <a:srgbClr val="660066"/>
                </a:solidFill>
                <a:latin typeface="Calibri"/>
                <a:ea typeface="Calibri"/>
                <a:cs typeface="Times New Roman"/>
              </a:rPr>
              <a:t>Cumhuriyet Osmanlı’dan ne devraldı ??</a:t>
            </a:r>
            <a:endParaRPr lang="tr-TR" sz="3600" kern="0" dirty="0">
              <a:solidFill>
                <a:srgbClr val="660066"/>
              </a:solidFill>
              <a:latin typeface="Calibri"/>
              <a:ea typeface="Calibri"/>
              <a:cs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endParaRPr lang="tr-TR"/>
          </a:p>
        </p:txBody>
      </p:sp>
      <p:sp>
        <p:nvSpPr>
          <p:cNvPr id="3" name="Subtitle 2"/>
          <p:cNvSpPr>
            <a:spLocks noGrp="1"/>
          </p:cNvSpPr>
          <p:nvPr>
            <p:ph type="subTitle" sz="quarter" idx="1"/>
          </p:nvPr>
        </p:nvSpPr>
        <p:spPr/>
        <p:txBody>
          <a:bodyPr/>
          <a:lstStyle/>
          <a:p>
            <a:endParaRPr lang="tr-TR"/>
          </a:p>
        </p:txBody>
      </p:sp>
      <p:sp>
        <p:nvSpPr>
          <p:cNvPr id="4" name="Date Placeholder 3"/>
          <p:cNvSpPr>
            <a:spLocks noGrp="1"/>
          </p:cNvSpPr>
          <p:nvPr>
            <p:ph type="dt" sz="quarter" idx="10"/>
          </p:nvPr>
        </p:nvSpPr>
        <p:spPr/>
        <p:txBody>
          <a:bodyPr/>
          <a:lstStyle/>
          <a:p>
            <a:pPr>
              <a:defRPr/>
            </a:pPr>
            <a:fld id="{43AE0F69-7D96-46DD-9C37-5AE6CF101CE2}" type="datetime1">
              <a:rPr lang="tr-TR" smtClean="0">
                <a:solidFill>
                  <a:srgbClr val="EAEAEA"/>
                </a:solidFill>
              </a:rPr>
              <a:pPr>
                <a:defRPr/>
              </a:pPr>
              <a:t>26.12.2015</a:t>
            </a:fld>
            <a:endParaRPr lang="tr-TR">
              <a:solidFill>
                <a:srgbClr val="EAEAEA"/>
              </a:solidFill>
            </a:endParaRPr>
          </a:p>
        </p:txBody>
      </p:sp>
      <p:sp>
        <p:nvSpPr>
          <p:cNvPr id="5" name="Footer Placeholder 4"/>
          <p:cNvSpPr>
            <a:spLocks noGrp="1"/>
          </p:cNvSpPr>
          <p:nvPr>
            <p:ph type="ftr" sz="quarter" idx="11"/>
          </p:nvPr>
        </p:nvSpPr>
        <p:spPr/>
        <p:txBody>
          <a:bodyPr/>
          <a:lstStyle/>
          <a:p>
            <a:pPr>
              <a:defRPr/>
            </a:pPr>
            <a:r>
              <a:rPr lang="tr-TR" smtClean="0">
                <a:solidFill>
                  <a:srgbClr val="EAEAEA"/>
                </a:solidFill>
              </a:rPr>
              <a:t>Prof.Dr. Ahmet SALTIK</a:t>
            </a:r>
            <a:endParaRPr lang="tr-TR">
              <a:solidFill>
                <a:srgbClr val="EAEAEA"/>
              </a:solidFill>
            </a:endParaRPr>
          </a:p>
        </p:txBody>
      </p:sp>
      <p:sp>
        <p:nvSpPr>
          <p:cNvPr id="6" name="Slide Number Placeholder 5"/>
          <p:cNvSpPr>
            <a:spLocks noGrp="1"/>
          </p:cNvSpPr>
          <p:nvPr>
            <p:ph type="sldNum" sz="quarter" idx="12"/>
          </p:nvPr>
        </p:nvSpPr>
        <p:spPr/>
        <p:txBody>
          <a:bodyPr/>
          <a:lstStyle/>
          <a:p>
            <a:pPr>
              <a:defRPr/>
            </a:pPr>
            <a:fld id="{AC31D35E-A40E-401C-87D0-29C7C44D7384}" type="slidenum">
              <a:rPr lang="tr-TR" smtClean="0">
                <a:solidFill>
                  <a:srgbClr val="EAEAEA"/>
                </a:solidFill>
              </a:rPr>
              <a:pPr>
                <a:defRPr/>
              </a:pPr>
              <a:t>65</a:t>
            </a:fld>
            <a:endParaRPr lang="tr-TR">
              <a:solidFill>
                <a:srgbClr val="EAEAEA"/>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758825" y="533400"/>
            <a:ext cx="4999038" cy="774700"/>
          </a:xfrm>
          <a:prstGeom prst="rect">
            <a:avLst/>
          </a:prstGeom>
          <a:gradFill rotWithShape="0">
            <a:gsLst>
              <a:gs pos="0">
                <a:schemeClr val="tx1"/>
              </a:gs>
              <a:gs pos="50000">
                <a:srgbClr val="FF0000"/>
              </a:gs>
              <a:gs pos="100000">
                <a:schemeClr val="tx1"/>
              </a:gs>
            </a:gsLst>
            <a:lin ang="5400000" scaled="1"/>
          </a:gradFill>
          <a:ln w="730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altLang="tr-TR" sz="4000" b="1" i="1" u="none" strike="noStrike" kern="0" cap="none" spc="0" normalizeH="0" baseline="0" noProof="0">
                <a:ln>
                  <a:noFill/>
                </a:ln>
                <a:solidFill>
                  <a:srgbClr val="FFFF00"/>
                </a:solidFill>
                <a:effectLst>
                  <a:outerShdw blurRad="38100" dist="38100" dir="2700000" algn="tl">
                    <a:srgbClr val="000000"/>
                  </a:outerShdw>
                </a:effectLst>
                <a:uLnTx/>
                <a:uFillTx/>
              </a:rPr>
              <a:t>Borçların ödenmesi</a:t>
            </a:r>
          </a:p>
        </p:txBody>
      </p:sp>
      <p:sp>
        <p:nvSpPr>
          <p:cNvPr id="35843" name="Text Box 3"/>
          <p:cNvSpPr txBox="1">
            <a:spLocks noChangeArrowheads="1"/>
          </p:cNvSpPr>
          <p:nvPr/>
        </p:nvSpPr>
        <p:spPr bwMode="auto">
          <a:xfrm>
            <a:off x="762000" y="1295400"/>
            <a:ext cx="4170363" cy="765175"/>
          </a:xfrm>
          <a:prstGeom prst="rect">
            <a:avLst/>
          </a:prstGeom>
          <a:gradFill rotWithShape="0">
            <a:gsLst>
              <a:gs pos="0">
                <a:schemeClr val="tx1"/>
              </a:gs>
              <a:gs pos="50000">
                <a:srgbClr val="FF0000"/>
              </a:gs>
              <a:gs pos="100000">
                <a:schemeClr val="tx1"/>
              </a:gs>
            </a:gsLst>
            <a:lin ang="5400000" scaled="1"/>
          </a:gradFill>
          <a:ln w="635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4000" b="1" i="1" u="none" strike="noStrike" kern="0" cap="none" spc="0" normalizeH="0" baseline="0" noProof="0">
                <a:ln>
                  <a:noFill/>
                </a:ln>
                <a:solidFill>
                  <a:srgbClr val="FFFF00"/>
                </a:solidFill>
                <a:effectLst>
                  <a:outerShdw blurRad="38100" dist="38100" dir="2700000" algn="tl">
                    <a:srgbClr val="000000"/>
                  </a:outerShdw>
                </a:effectLst>
                <a:uLnTx/>
                <a:uFillTx/>
              </a:rPr>
              <a:t>Sıfır enflasyon!</a:t>
            </a:r>
          </a:p>
        </p:txBody>
      </p:sp>
      <p:sp>
        <p:nvSpPr>
          <p:cNvPr id="35844" name="Text Box 4"/>
          <p:cNvSpPr txBox="1">
            <a:spLocks noChangeArrowheads="1"/>
          </p:cNvSpPr>
          <p:nvPr/>
        </p:nvSpPr>
        <p:spPr bwMode="auto">
          <a:xfrm>
            <a:off x="2411413" y="5581650"/>
            <a:ext cx="6051550" cy="825500"/>
          </a:xfrm>
          <a:prstGeom prst="rect">
            <a:avLst/>
          </a:prstGeom>
          <a:gradFill rotWithShape="0">
            <a:gsLst>
              <a:gs pos="0">
                <a:srgbClr val="FF0000"/>
              </a:gs>
              <a:gs pos="100000">
                <a:schemeClr val="tx1"/>
              </a:gs>
            </a:gsLst>
            <a:path path="shape">
              <a:fillToRect l="50000" t="50000" r="50000" b="50000"/>
            </a:path>
          </a:gradFill>
          <a:ln w="635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4400" b="1" i="1" u="none" strike="noStrike" kern="0" cap="none" spc="0" normalizeH="0" baseline="0" noProof="0">
                <a:ln>
                  <a:noFill/>
                </a:ln>
                <a:solidFill>
                  <a:srgbClr val="FFFF00"/>
                </a:solidFill>
                <a:effectLst>
                  <a:outerShdw blurRad="38100" dist="38100" dir="2700000" algn="tl">
                    <a:srgbClr val="000000"/>
                  </a:outerShdw>
                </a:effectLst>
                <a:uLnTx/>
                <a:uFillTx/>
              </a:rPr>
              <a:t>MUCİZEVİ KALKINMA</a:t>
            </a:r>
          </a:p>
        </p:txBody>
      </p:sp>
      <p:graphicFrame>
        <p:nvGraphicFramePr>
          <p:cNvPr id="35845" name="Object 5"/>
          <p:cNvGraphicFramePr>
            <a:graphicFrameLocks noChangeAspect="1"/>
          </p:cNvGraphicFramePr>
          <p:nvPr/>
        </p:nvGraphicFramePr>
        <p:xfrm>
          <a:off x="1828800" y="2130425"/>
          <a:ext cx="5334000" cy="3365500"/>
        </p:xfrm>
        <a:graphic>
          <a:graphicData uri="http://schemas.openxmlformats.org/presentationml/2006/ole">
            <mc:AlternateContent xmlns:mc="http://schemas.openxmlformats.org/markup-compatibility/2006">
              <mc:Choice xmlns:v="urn:schemas-microsoft-com:vml" Requires="v">
                <p:oleObj spid="_x0000_s837666" name="Image" r:id="rId3" imgW="8780798" imgH="5540417" progId="Photoshop.Image.5">
                  <p:embed/>
                </p:oleObj>
              </mc:Choice>
              <mc:Fallback>
                <p:oleObj name="Image" r:id="rId3" imgW="8780798" imgH="5540417" progId="Photoshop.Image.5">
                  <p:embed/>
                  <p:pic>
                    <p:nvPicPr>
                      <p:cNvPr id="3584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130425"/>
                        <a:ext cx="5334000" cy="3365500"/>
                      </a:xfrm>
                      <a:prstGeom prst="rect">
                        <a:avLst/>
                      </a:prstGeom>
                      <a:noFill/>
                      <a:ln w="57150">
                        <a:solidFill>
                          <a:srgbClr val="DAE31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851077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wipe(left)">
                                      <p:cBhvr>
                                        <p:cTn id="7" dur="5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wipe(left)">
                                      <p:cBhvr>
                                        <p:cTn id="12" dur="500"/>
                                        <p:tgtEl>
                                          <p:spTgt spid="358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5844"/>
                                        </p:tgtEl>
                                        <p:attrNameLst>
                                          <p:attrName>style.visibility</p:attrName>
                                        </p:attrNameLst>
                                      </p:cBhvr>
                                      <p:to>
                                        <p:strVal val="visible"/>
                                      </p:to>
                                    </p:set>
                                    <p:anim calcmode="lin" valueType="num">
                                      <p:cBhvr>
                                        <p:cTn id="17" dur="500" fill="hold"/>
                                        <p:tgtEl>
                                          <p:spTgt spid="35844"/>
                                        </p:tgtEl>
                                        <p:attrNameLst>
                                          <p:attrName>ppt_w</p:attrName>
                                        </p:attrNameLst>
                                      </p:cBhvr>
                                      <p:tavLst>
                                        <p:tav tm="0">
                                          <p:val>
                                            <p:fltVal val="0"/>
                                          </p:val>
                                        </p:tav>
                                        <p:tav tm="100000">
                                          <p:val>
                                            <p:strVal val="#ppt_w"/>
                                          </p:val>
                                        </p:tav>
                                      </p:tavLst>
                                    </p:anim>
                                    <p:anim calcmode="lin" valueType="num">
                                      <p:cBhvr>
                                        <p:cTn id="18" dur="500" fill="hold"/>
                                        <p:tgtEl>
                                          <p:spTgt spid="358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autoUpdateAnimBg="0"/>
      <p:bldP spid="35843" grpId="0" animBg="1" autoUpdateAnimBg="0"/>
      <p:bldP spid="35844"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arapc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762000"/>
            <a:ext cx="6096000" cy="386397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2227" name="Text Box 3"/>
          <p:cNvSpPr txBox="1">
            <a:spLocks noChangeArrowheads="1"/>
          </p:cNvSpPr>
          <p:nvPr/>
        </p:nvSpPr>
        <p:spPr bwMode="auto">
          <a:xfrm>
            <a:off x="2836863" y="4937125"/>
            <a:ext cx="3448050" cy="1384300"/>
          </a:xfrm>
          <a:prstGeom prst="rect">
            <a:avLst/>
          </a:prstGeom>
          <a:gradFill rotWithShape="0">
            <a:gsLst>
              <a:gs pos="0">
                <a:schemeClr val="tx1"/>
              </a:gs>
              <a:gs pos="50000">
                <a:srgbClr val="FF0000"/>
              </a:gs>
              <a:gs pos="100000">
                <a:schemeClr val="tx1"/>
              </a:gs>
            </a:gsLst>
            <a:lin ang="5400000" scaled="1"/>
          </a:gradFill>
          <a:ln w="730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4000" b="1" i="1" u="none" strike="noStrike" kern="0" cap="none" spc="0" normalizeH="0" baseline="0" noProof="0">
                <a:ln>
                  <a:noFill/>
                </a:ln>
                <a:solidFill>
                  <a:srgbClr val="FFFF00"/>
                </a:solidFill>
                <a:effectLst>
                  <a:outerShdw blurRad="38100" dist="38100" dir="2700000" algn="tl">
                    <a:srgbClr val="000000"/>
                  </a:outerShdw>
                </a:effectLst>
                <a:uLnTx/>
                <a:uFillTx/>
              </a:rPr>
              <a:t>Arap alfabesi</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4000" b="1" i="1" u="none" strike="noStrike" kern="0" cap="none" spc="0" normalizeH="0" baseline="0" noProof="0">
                <a:ln>
                  <a:noFill/>
                </a:ln>
                <a:solidFill>
                  <a:srgbClr val="FFFF00"/>
                </a:solidFill>
                <a:effectLst>
                  <a:outerShdw blurRad="38100" dist="38100" dir="2700000" algn="tl">
                    <a:srgbClr val="000000"/>
                  </a:outerShdw>
                </a:effectLst>
                <a:uLnTx/>
                <a:uFillTx/>
              </a:rPr>
              <a:t>yerine...</a:t>
            </a:r>
          </a:p>
        </p:txBody>
      </p:sp>
    </p:spTree>
    <p:extLst>
      <p:ext uri="{BB962C8B-B14F-4D97-AF65-F5344CB8AC3E}">
        <p14:creationId xmlns:p14="http://schemas.microsoft.com/office/powerpoint/2010/main" val="41200815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ox(out)">
                                      <p:cBhvr>
                                        <p:cTn id="7" dur="500"/>
                                        <p:tgtEl>
                                          <p:spTgt spid="52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227"/>
                                        </p:tgtEl>
                                        <p:attrNameLst>
                                          <p:attrName>style.visibility</p:attrName>
                                        </p:attrNameLst>
                                      </p:cBhvr>
                                      <p:to>
                                        <p:strVal val="visible"/>
                                      </p:to>
                                    </p:set>
                                    <p:animEffect transition="in" filter="wipe(left)">
                                      <p:cBhvr>
                                        <p:cTn id="12"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798513" y="914400"/>
            <a:ext cx="7620000" cy="5029200"/>
            <a:chOff x="503" y="576"/>
            <a:chExt cx="4800" cy="3168"/>
          </a:xfrm>
        </p:grpSpPr>
        <p:pic>
          <p:nvPicPr>
            <p:cNvPr id="53251" name="Picture 3" descr="ata1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3" y="576"/>
              <a:ext cx="2185" cy="3168"/>
            </a:xfrm>
            <a:prstGeom prst="rect">
              <a:avLst/>
            </a:prstGeom>
            <a:noFill/>
            <a:ln w="73025">
              <a:solidFill>
                <a:srgbClr val="FFCCFF"/>
              </a:solidFill>
              <a:miter lim="800000"/>
              <a:headEnd/>
              <a:tailEnd/>
            </a:ln>
            <a:extLst>
              <a:ext uri="{909E8E84-426E-40DD-AFC4-6F175D3DCCD1}">
                <a14:hiddenFill xmlns:a14="http://schemas.microsoft.com/office/drawing/2010/main">
                  <a:solidFill>
                    <a:srgbClr val="FFFFFF"/>
                  </a:solidFill>
                </a14:hiddenFill>
              </a:ext>
            </a:extLst>
          </p:spPr>
        </p:pic>
        <p:sp>
          <p:nvSpPr>
            <p:cNvPr id="53252" name="Text Box 4"/>
            <p:cNvSpPr txBox="1">
              <a:spLocks noChangeArrowheads="1"/>
            </p:cNvSpPr>
            <p:nvPr/>
          </p:nvSpPr>
          <p:spPr bwMode="auto">
            <a:xfrm>
              <a:off x="2981" y="1594"/>
              <a:ext cx="2322" cy="1140"/>
            </a:xfrm>
            <a:prstGeom prst="rect">
              <a:avLst/>
            </a:prstGeom>
            <a:gradFill rotWithShape="0">
              <a:gsLst>
                <a:gs pos="0">
                  <a:srgbClr val="FF0000"/>
                </a:gs>
                <a:gs pos="100000">
                  <a:srgbClr val="FF0000">
                    <a:gamma/>
                    <a:shade val="46275"/>
                    <a:invGamma/>
                  </a:srgbClr>
                </a:gs>
              </a:gsLst>
              <a:path path="shape">
                <a:fillToRect l="50000" t="50000" r="50000" b="50000"/>
              </a:path>
            </a:gradFill>
            <a:ln w="73025">
              <a:solidFill>
                <a:srgbClr val="FF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5400" b="1" i="1" u="none" strike="noStrike" kern="0" cap="none" spc="0" normalizeH="0" baseline="0" noProof="0">
                  <a:ln>
                    <a:noFill/>
                  </a:ln>
                  <a:solidFill>
                    <a:srgbClr val="FFFF00"/>
                  </a:solidFill>
                  <a:effectLst>
                    <a:outerShdw blurRad="38100" dist="38100" dir="2700000" algn="tl">
                      <a:srgbClr val="000000"/>
                    </a:outerShdw>
                  </a:effectLst>
                  <a:uLnTx/>
                  <a:uFillTx/>
                </a:rPr>
                <a:t>TÜRK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5400" b="1" i="1" u="none" strike="noStrike" kern="0" cap="none" spc="0" normalizeH="0" baseline="0" noProof="0">
                  <a:ln>
                    <a:noFill/>
                  </a:ln>
                  <a:solidFill>
                    <a:srgbClr val="FFFF00"/>
                  </a:solidFill>
                  <a:effectLst>
                    <a:outerShdw blurRad="38100" dist="38100" dir="2700000" algn="tl">
                      <a:srgbClr val="000000"/>
                    </a:outerShdw>
                  </a:effectLst>
                  <a:uLnTx/>
                  <a:uFillTx/>
                </a:rPr>
                <a:t>ALFABESİ</a:t>
              </a:r>
            </a:p>
          </p:txBody>
        </p:sp>
      </p:grpSp>
    </p:spTree>
    <p:extLst>
      <p:ext uri="{BB962C8B-B14F-4D97-AF65-F5344CB8AC3E}">
        <p14:creationId xmlns:p14="http://schemas.microsoft.com/office/powerpoint/2010/main" val="1191595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circle(in)">
                                      <p:cBhvr>
                                        <p:cTn id="7" dur="20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bg>
      <p:bgPr>
        <a:solidFill>
          <a:srgbClr val="FF66FF"/>
        </a:solidFill>
        <a:effectLst/>
      </p:bgPr>
    </p:bg>
    <p:spTree>
      <p:nvGrpSpPr>
        <p:cNvPr id="1" name=""/>
        <p:cNvGrpSpPr/>
        <p:nvPr/>
      </p:nvGrpSpPr>
      <p:grpSpPr>
        <a:xfrm>
          <a:off x="0" y="0"/>
          <a:ext cx="0" cy="0"/>
          <a:chOff x="0" y="0"/>
          <a:chExt cx="0" cy="0"/>
        </a:xfrm>
      </p:grpSpPr>
      <p:pic>
        <p:nvPicPr>
          <p:cNvPr id="169986" name="Picture 2" descr="Öğretmen 001"/>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025" y="44450"/>
            <a:ext cx="9036050" cy="6704013"/>
          </a:xfrm>
          <a:prstGeom prst="rect">
            <a:avLst/>
          </a:prstGeom>
          <a:noFill/>
          <a:extLst>
            <a:ext uri="{909E8E84-426E-40DD-AFC4-6F175D3DCCD1}">
              <a14:hiddenFill xmlns:a14="http://schemas.microsoft.com/office/drawing/2010/main">
                <a:solidFill>
                  <a:srgbClr val="FFFFFF"/>
                </a:solidFill>
              </a14:hiddenFill>
            </a:ext>
          </a:extLst>
        </p:spPr>
      </p:pic>
      <p:sp>
        <p:nvSpPr>
          <p:cNvPr id="169987" name="Text Box 3"/>
          <p:cNvSpPr txBox="1">
            <a:spLocks noChangeArrowheads="1"/>
          </p:cNvSpPr>
          <p:nvPr/>
        </p:nvSpPr>
        <p:spPr bwMode="auto">
          <a:xfrm>
            <a:off x="971550" y="6021388"/>
            <a:ext cx="2520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endParaRPr kumimoji="0" lang="tr-TR" altLang="tr-TR" sz="2000"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Tahoma" panose="020B0604030504040204" pitchFamily="34" charset="0"/>
            </a:endParaRPr>
          </a:p>
        </p:txBody>
      </p:sp>
      <p:sp>
        <p:nvSpPr>
          <p:cNvPr id="169988" name="Text Box 4"/>
          <p:cNvSpPr txBox="1">
            <a:spLocks noChangeArrowheads="1"/>
          </p:cNvSpPr>
          <p:nvPr/>
        </p:nvSpPr>
        <p:spPr bwMode="auto">
          <a:xfrm>
            <a:off x="347663" y="5684838"/>
            <a:ext cx="838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2400" b="1" i="0" u="none" strike="noStrike" kern="0" cap="none" spc="0" normalizeH="0" baseline="0" noProof="0">
                <a:ln>
                  <a:noFill/>
                </a:ln>
                <a:solidFill>
                  <a:srgbClr val="00FF00"/>
                </a:solidFill>
                <a:effectLst>
                  <a:outerShdw blurRad="38100" dist="38100" dir="2700000" algn="tl">
                    <a:srgbClr val="000000"/>
                  </a:outerShdw>
                </a:effectLst>
                <a:uLnTx/>
                <a:uFillTx/>
                <a:latin typeface="Tahoma" panose="020B0604030504040204" pitchFamily="34" charset="0"/>
              </a:rPr>
              <a:t>Millet Mektepleri’nde Ulusuna okuma-yazma öğreten,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2400" b="1" i="0" u="none" strike="noStrike" kern="0" cap="none" spc="0" normalizeH="0" baseline="0" noProof="0">
                <a:ln>
                  <a:noFill/>
                </a:ln>
                <a:solidFill>
                  <a:srgbClr val="00FF00"/>
                </a:solidFill>
                <a:effectLst>
                  <a:outerShdw blurRad="38100" dist="38100" dir="2700000" algn="tl">
                    <a:srgbClr val="000000"/>
                  </a:outerShdw>
                </a:effectLst>
                <a:uLnTx/>
                <a:uFillTx/>
                <a:latin typeface="Tahoma" panose="020B0604030504040204" pitchFamily="34" charset="0"/>
              </a:rPr>
              <a:t>Ulusu’nun Öğretmeni Atatürk, 1928 </a:t>
            </a:r>
          </a:p>
        </p:txBody>
      </p:sp>
    </p:spTree>
    <p:extLst>
      <p:ext uri="{BB962C8B-B14F-4D97-AF65-F5344CB8AC3E}">
        <p14:creationId xmlns:p14="http://schemas.microsoft.com/office/powerpoint/2010/main" val="1391805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9988"/>
                                        </p:tgtEl>
                                        <p:attrNameLst>
                                          <p:attrName>style.visibility</p:attrName>
                                        </p:attrNameLst>
                                      </p:cBhvr>
                                      <p:to>
                                        <p:strVal val="visible"/>
                                      </p:to>
                                    </p:set>
                                    <p:animEffect transition="in" filter="slide(fromBottom)">
                                      <p:cBhvr>
                                        <p:cTn id="7" dur="1000"/>
                                        <p:tgtEl>
                                          <p:spTgt spid="16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efale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0" y="3429000"/>
            <a:ext cx="4165600" cy="2971800"/>
          </a:xfrm>
          <a:prstGeom prst="rect">
            <a:avLst/>
          </a:prstGeom>
          <a:noFill/>
          <a:extLst>
            <a:ext uri="{909E8E84-426E-40DD-AFC4-6F175D3DCCD1}">
              <a14:hiddenFill xmlns:a14="http://schemas.microsoft.com/office/drawing/2010/main">
                <a:solidFill>
                  <a:srgbClr val="FFFFFF"/>
                </a:solidFill>
              </a14:hiddenFill>
            </a:ext>
          </a:extLst>
        </p:spPr>
      </p:pic>
      <p:sp>
        <p:nvSpPr>
          <p:cNvPr id="33795" name="Text Box 3"/>
          <p:cNvSpPr txBox="1">
            <a:spLocks noChangeArrowheads="1"/>
          </p:cNvSpPr>
          <p:nvPr/>
        </p:nvSpPr>
        <p:spPr bwMode="auto">
          <a:xfrm>
            <a:off x="5029200" y="2209800"/>
            <a:ext cx="2368550" cy="642938"/>
          </a:xfrm>
          <a:prstGeom prst="rect">
            <a:avLst/>
          </a:prstGeom>
          <a:gradFill rotWithShape="0">
            <a:gsLst>
              <a:gs pos="0">
                <a:schemeClr val="tx1"/>
              </a:gs>
              <a:gs pos="50000">
                <a:srgbClr val="FF0000"/>
              </a:gs>
              <a:gs pos="100000">
                <a:schemeClr val="tx1"/>
              </a:gs>
            </a:gsLst>
            <a:lin ang="5400000" scaled="1"/>
          </a:gradFill>
          <a:ln w="635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altLang="tr-TR" sz="3200" b="1" i="1" u="none" strike="noStrike" kern="0" cap="none" spc="0" normalizeH="0" baseline="0" noProof="0">
                <a:ln>
                  <a:noFill/>
                </a:ln>
                <a:solidFill>
                  <a:srgbClr val="FFFF00"/>
                </a:solidFill>
                <a:effectLst>
                  <a:outerShdw blurRad="38100" dist="38100" dir="2700000" algn="tl">
                    <a:srgbClr val="000000"/>
                  </a:outerShdw>
                </a:effectLst>
                <a:uLnTx/>
                <a:uFillTx/>
              </a:rPr>
              <a:t>Tarımı ilkel</a:t>
            </a:r>
          </a:p>
        </p:txBody>
      </p:sp>
      <p:grpSp>
        <p:nvGrpSpPr>
          <p:cNvPr id="33796" name="Group 4"/>
          <p:cNvGrpSpPr>
            <a:grpSpLocks/>
          </p:cNvGrpSpPr>
          <p:nvPr/>
        </p:nvGrpSpPr>
        <p:grpSpPr bwMode="auto">
          <a:xfrm>
            <a:off x="381000" y="381000"/>
            <a:ext cx="8153400" cy="3048000"/>
            <a:chOff x="240" y="240"/>
            <a:chExt cx="5136" cy="1920"/>
          </a:xfrm>
        </p:grpSpPr>
        <p:pic>
          <p:nvPicPr>
            <p:cNvPr id="33797" name="Picture 5" descr="saban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0" y="240"/>
              <a:ext cx="2640" cy="1920"/>
            </a:xfrm>
            <a:prstGeom prst="rect">
              <a:avLst/>
            </a:prstGeom>
            <a:gradFill rotWithShape="0">
              <a:gsLst>
                <a:gs pos="0">
                  <a:schemeClr val="tx1"/>
                </a:gs>
                <a:gs pos="50000">
                  <a:srgbClr val="FF0000"/>
                </a:gs>
                <a:gs pos="100000">
                  <a:schemeClr val="tx1"/>
                </a:gs>
              </a:gsLst>
              <a:lin ang="5400000" scaled="1"/>
            </a:gradFill>
            <a:ln>
              <a:noFill/>
            </a:ln>
            <a:extLst>
              <a:ext uri="{91240B29-F687-4F45-9708-019B960494DF}">
                <a14:hiddenLine xmlns:a14="http://schemas.microsoft.com/office/drawing/2010/main" w="73025">
                  <a:solidFill>
                    <a:srgbClr val="000000"/>
                  </a:solidFill>
                  <a:miter lim="800000"/>
                  <a:headEnd/>
                  <a:tailEnd/>
                </a14:hiddenLine>
              </a:ext>
            </a:extLst>
          </p:spPr>
        </p:pic>
        <p:sp>
          <p:nvSpPr>
            <p:cNvPr id="33798" name="Text Box 6"/>
            <p:cNvSpPr txBox="1">
              <a:spLocks noChangeArrowheads="1"/>
            </p:cNvSpPr>
            <p:nvPr/>
          </p:nvSpPr>
          <p:spPr bwMode="auto">
            <a:xfrm>
              <a:off x="3168" y="720"/>
              <a:ext cx="2208" cy="411"/>
            </a:xfrm>
            <a:prstGeom prst="rect">
              <a:avLst/>
            </a:prstGeom>
            <a:gradFill rotWithShape="0">
              <a:gsLst>
                <a:gs pos="0">
                  <a:schemeClr val="tx1"/>
                </a:gs>
                <a:gs pos="50000">
                  <a:srgbClr val="FF0000"/>
                </a:gs>
                <a:gs pos="100000">
                  <a:schemeClr val="tx1"/>
                </a:gs>
              </a:gsLst>
              <a:lin ang="5400000" scaled="1"/>
            </a:gradFill>
            <a:ln w="730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altLang="tr-TR" sz="3200" b="1" i="1" u="none" strike="noStrike" kern="0" cap="none" spc="0" normalizeH="0" baseline="0" noProof="0">
                  <a:ln>
                    <a:noFill/>
                  </a:ln>
                  <a:solidFill>
                    <a:srgbClr val="FFFF00"/>
                  </a:solidFill>
                  <a:effectLst>
                    <a:outerShdw blurRad="38100" dist="38100" dir="2700000" algn="tl">
                      <a:srgbClr val="000000"/>
                    </a:outerShdw>
                  </a:effectLst>
                  <a:uLnTx/>
                  <a:uFillTx/>
                </a:rPr>
                <a:t>Kaynakları sınırlı</a:t>
              </a:r>
            </a:p>
          </p:txBody>
        </p:sp>
      </p:grpSp>
      <p:sp>
        <p:nvSpPr>
          <p:cNvPr id="33799" name="Text Box 7"/>
          <p:cNvSpPr txBox="1">
            <a:spLocks noChangeArrowheads="1"/>
          </p:cNvSpPr>
          <p:nvPr/>
        </p:nvSpPr>
        <p:spPr bwMode="auto">
          <a:xfrm>
            <a:off x="838200" y="4343400"/>
            <a:ext cx="3278188" cy="1139825"/>
          </a:xfrm>
          <a:prstGeom prst="rect">
            <a:avLst/>
          </a:prstGeom>
          <a:gradFill rotWithShape="0">
            <a:gsLst>
              <a:gs pos="0">
                <a:schemeClr val="tx1"/>
              </a:gs>
              <a:gs pos="50000">
                <a:srgbClr val="FF0000"/>
              </a:gs>
              <a:gs pos="100000">
                <a:schemeClr val="tx1"/>
              </a:gs>
            </a:gsLst>
            <a:lin ang="5400000" scaled="1"/>
          </a:gradFill>
          <a:ln w="730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3200" b="1" i="1" u="none" strike="noStrike" kern="0" cap="none" spc="0" normalizeH="0" baseline="0" noProof="0">
                <a:ln>
                  <a:noFill/>
                </a:ln>
                <a:solidFill>
                  <a:srgbClr val="FFFF00"/>
                </a:solidFill>
                <a:effectLst>
                  <a:outerShdw blurRad="38100" dist="38100" dir="2700000" algn="tl">
                    <a:srgbClr val="000000"/>
                  </a:outerShdw>
                </a:effectLst>
                <a:uLnTx/>
                <a:uFillTx/>
              </a:rPr>
              <a:t>%90’ı yoksulluk</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3200" b="1" i="1" u="none" strike="noStrike" kern="0" cap="none" spc="0" normalizeH="0" baseline="0" noProof="0">
                <a:ln>
                  <a:noFill/>
                </a:ln>
                <a:solidFill>
                  <a:srgbClr val="FFFF00"/>
                </a:solidFill>
                <a:effectLst>
                  <a:outerShdw blurRad="38100" dist="38100" dir="2700000" algn="tl">
                    <a:srgbClr val="000000"/>
                  </a:outerShdw>
                </a:effectLst>
                <a:uLnTx/>
                <a:uFillTx/>
              </a:rPr>
              <a:t>sınırı altında</a:t>
            </a:r>
          </a:p>
        </p:txBody>
      </p:sp>
    </p:spTree>
    <p:extLst>
      <p:ext uri="{BB962C8B-B14F-4D97-AF65-F5344CB8AC3E}">
        <p14:creationId xmlns:p14="http://schemas.microsoft.com/office/powerpoint/2010/main" val="25141854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wipe(left)">
                                      <p:cBhvr>
                                        <p:cTn id="7" dur="500"/>
                                        <p:tgtEl>
                                          <p:spTgt spid="33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strips(upRight)">
                                      <p:cBhvr>
                                        <p:cTn id="12" dur="500"/>
                                        <p:tgtEl>
                                          <p:spTgt spid="337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9"/>
                                        </p:tgtEl>
                                        <p:attrNameLst>
                                          <p:attrName>style.visibility</p:attrName>
                                        </p:attrNameLst>
                                      </p:cBhvr>
                                      <p:to>
                                        <p:strVal val="visible"/>
                                      </p:to>
                                    </p:set>
                                    <p:animEffect transition="in" filter="wipe(left)">
                                      <p:cBhvr>
                                        <p:cTn id="17"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autoUpdateAnimBg="0"/>
      <p:bldP spid="33799"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Date Placeholder 1"/>
          <p:cNvSpPr>
            <a:spLocks noGrp="1"/>
          </p:cNvSpPr>
          <p:nvPr>
            <p:ph type="dt" sz="quarter" idx="10"/>
          </p:nvPr>
        </p:nvSpPr>
        <p:spPr>
          <a:xfrm>
            <a:off x="0" y="6524625"/>
            <a:ext cx="2133600" cy="476250"/>
          </a:xfrm>
          <a:noFill/>
        </p:spPr>
        <p:txBody>
          <a:bodyPr/>
          <a:lstStyle/>
          <a:p>
            <a:fld id="{3DC9024F-A91C-4652-A697-A93588C3291C}" type="datetime1">
              <a:rPr lang="tr-TR" smtClean="0">
                <a:solidFill>
                  <a:srgbClr val="000000"/>
                </a:solidFill>
              </a:rPr>
              <a:pPr/>
              <a:t>26.12.2015</a:t>
            </a:fld>
            <a:endParaRPr lang="tr-TR" smtClean="0">
              <a:solidFill>
                <a:srgbClr val="000000"/>
              </a:solidFill>
            </a:endParaRPr>
          </a:p>
        </p:txBody>
      </p:sp>
      <p:sp>
        <p:nvSpPr>
          <p:cNvPr id="159747" name="Footer Placeholder 2"/>
          <p:cNvSpPr>
            <a:spLocks noGrp="1"/>
          </p:cNvSpPr>
          <p:nvPr>
            <p:ph type="ftr" sz="quarter" idx="11"/>
          </p:nvPr>
        </p:nvSpPr>
        <p:spPr>
          <a:xfrm>
            <a:off x="3124200" y="6524625"/>
            <a:ext cx="2895600" cy="476250"/>
          </a:xfrm>
          <a:noFill/>
        </p:spPr>
        <p:txBody>
          <a:bodyPr/>
          <a:lstStyle/>
          <a:p>
            <a:r>
              <a:rPr lang="tr-TR" smtClean="0">
                <a:solidFill>
                  <a:srgbClr val="000000"/>
                </a:solidFill>
              </a:rPr>
              <a:t>Prof.Dr. Ahmet SALTIK</a:t>
            </a:r>
          </a:p>
        </p:txBody>
      </p:sp>
      <p:sp>
        <p:nvSpPr>
          <p:cNvPr id="159748" name="Slide Number Placeholder 3"/>
          <p:cNvSpPr>
            <a:spLocks noGrp="1"/>
          </p:cNvSpPr>
          <p:nvPr>
            <p:ph type="sldNum" sz="quarter" idx="12"/>
          </p:nvPr>
        </p:nvSpPr>
        <p:spPr>
          <a:xfrm>
            <a:off x="6867525" y="6524625"/>
            <a:ext cx="2133600" cy="476250"/>
          </a:xfrm>
          <a:noFill/>
        </p:spPr>
        <p:txBody>
          <a:bodyPr/>
          <a:lstStyle/>
          <a:p>
            <a:fld id="{98AE4744-05C9-41B5-9BBD-6C4238BDCA67}" type="slidenum">
              <a:rPr lang="tr-TR" smtClean="0">
                <a:solidFill>
                  <a:srgbClr val="000000"/>
                </a:solidFill>
              </a:rPr>
              <a:pPr/>
              <a:t>70</a:t>
            </a:fld>
            <a:endParaRPr lang="tr-TR" smtClean="0">
              <a:solidFill>
                <a:srgbClr val="000000"/>
              </a:solidFill>
            </a:endParaRPr>
          </a:p>
        </p:txBody>
      </p:sp>
      <p:pic>
        <p:nvPicPr>
          <p:cNvPr id="159749" name="Picture 2" descr="Untitled-1"/>
          <p:cNvPicPr>
            <a:picLocks noChangeAspect="1" noChangeArrowheads="1"/>
          </p:cNvPicPr>
          <p:nvPr/>
        </p:nvPicPr>
        <p:blipFill>
          <a:blip r:embed="rId3" cstate="email">
            <a:clrChange>
              <a:clrFrom>
                <a:srgbClr val="FEFEFE"/>
              </a:clrFrom>
              <a:clrTo>
                <a:srgbClr val="FEFEFE">
                  <a:alpha val="0"/>
                </a:srgbClr>
              </a:clrTo>
            </a:clrChange>
            <a:lum bright="-10000" contrast="40000"/>
          </a:blip>
          <a:srcRect/>
          <a:stretch>
            <a:fillRect/>
          </a:stretch>
        </p:blipFill>
        <p:spPr bwMode="auto">
          <a:xfrm>
            <a:off x="357188" y="44450"/>
            <a:ext cx="4143375" cy="5805488"/>
          </a:xfrm>
          <a:prstGeom prst="rect">
            <a:avLst/>
          </a:prstGeom>
          <a:noFill/>
          <a:ln w="9525">
            <a:noFill/>
            <a:miter lim="800000"/>
            <a:headEnd/>
            <a:tailEnd/>
          </a:ln>
        </p:spPr>
      </p:pic>
      <p:sp>
        <p:nvSpPr>
          <p:cNvPr id="159750" name="WordArt 3"/>
          <p:cNvSpPr>
            <a:spLocks noChangeArrowheads="1" noChangeShapeType="1" noTextEdit="1"/>
          </p:cNvSpPr>
          <p:nvPr/>
        </p:nvSpPr>
        <p:spPr bwMode="auto">
          <a:xfrm>
            <a:off x="95250" y="4943475"/>
            <a:ext cx="6048375" cy="1557338"/>
          </a:xfrm>
          <a:prstGeom prst="rect">
            <a:avLst/>
          </a:prstGeom>
        </p:spPr>
        <p:txBody>
          <a:bodyPr wrap="none" fromWordArt="1">
            <a:prstTxWarp prst="textCanDown">
              <a:avLst>
                <a:gd name="adj" fmla="val 33333"/>
              </a:avLst>
            </a:prstTxWarp>
          </a:bodyPr>
          <a:lstStyle/>
          <a:p>
            <a:pPr algn="ctr" fontAlgn="base">
              <a:spcBef>
                <a:spcPct val="0"/>
              </a:spcBef>
              <a:spcAft>
                <a:spcPct val="0"/>
              </a:spcAft>
            </a:pPr>
            <a:r>
              <a:rPr lang="tr-TR" sz="3600" kern="10">
                <a:ln w="9525">
                  <a:noFill/>
                  <a:round/>
                  <a:headEnd/>
                  <a:tailEnd/>
                </a:ln>
                <a:solidFill>
                  <a:srgbClr val="000000"/>
                </a:solidFill>
                <a:effectLst>
                  <a:outerShdw dist="63500" dir="2212194" algn="ctr" rotWithShape="0">
                    <a:srgbClr val="C0C0C0"/>
                  </a:outerShdw>
                </a:effectLst>
                <a:latin typeface="Times New Roman"/>
                <a:cs typeface="Times New Roman"/>
              </a:rPr>
              <a:t>Mustafa Kemal ATATÜRK</a:t>
            </a:r>
          </a:p>
        </p:txBody>
      </p:sp>
      <p:sp>
        <p:nvSpPr>
          <p:cNvPr id="159751" name="Text Box 4"/>
          <p:cNvSpPr txBox="1">
            <a:spLocks noChangeArrowheads="1"/>
          </p:cNvSpPr>
          <p:nvPr/>
        </p:nvSpPr>
        <p:spPr bwMode="auto">
          <a:xfrm>
            <a:off x="3635375" y="2708275"/>
            <a:ext cx="5832475" cy="2652713"/>
          </a:xfrm>
          <a:prstGeom prst="rect">
            <a:avLst/>
          </a:prstGeom>
          <a:noFill/>
          <a:ln w="9525">
            <a:noFill/>
            <a:miter lim="800000"/>
            <a:headEnd/>
            <a:tailEnd/>
          </a:ln>
        </p:spPr>
        <p:txBody>
          <a:bodyPr>
            <a:spAutoFit/>
          </a:bodyPr>
          <a:lstStyle/>
          <a:p>
            <a:pPr algn="ctr" fontAlgn="base">
              <a:spcBef>
                <a:spcPct val="0"/>
              </a:spcBef>
              <a:spcAft>
                <a:spcPct val="0"/>
              </a:spcAft>
            </a:pPr>
            <a:r>
              <a:rPr lang="tr-TR" sz="4000" b="1" i="1">
                <a:solidFill>
                  <a:srgbClr val="000066"/>
                </a:solidFill>
                <a:latin typeface="Verdana" pitchFamily="34" charset="0"/>
              </a:rPr>
              <a:t>“</a:t>
            </a:r>
            <a:r>
              <a:rPr lang="tr-TR" sz="4800" b="1" i="1">
                <a:solidFill>
                  <a:srgbClr val="000066"/>
                </a:solidFill>
                <a:latin typeface="Verdana" pitchFamily="34" charset="0"/>
              </a:rPr>
              <a:t>CUMHURİYET</a:t>
            </a:r>
            <a:r>
              <a:rPr lang="tr-TR" sz="4000" b="1" i="1">
                <a:solidFill>
                  <a:srgbClr val="000066"/>
                </a:solidFill>
                <a:latin typeface="Verdana" pitchFamily="34" charset="0"/>
              </a:rPr>
              <a:t>, </a:t>
            </a:r>
          </a:p>
          <a:p>
            <a:pPr algn="ctr" fontAlgn="base">
              <a:spcBef>
                <a:spcPct val="0"/>
              </a:spcBef>
              <a:spcAft>
                <a:spcPct val="0"/>
              </a:spcAft>
            </a:pPr>
            <a:r>
              <a:rPr lang="tr-TR" sz="4000" b="1" i="1">
                <a:solidFill>
                  <a:srgbClr val="000066"/>
                </a:solidFill>
                <a:latin typeface="Verdana" pitchFamily="34" charset="0"/>
              </a:rPr>
              <a:t>BİLHASSA KİMSESİZLERİN KİMSESİDİR..”</a:t>
            </a:r>
          </a:p>
        </p:txBody>
      </p:sp>
      <p:pic>
        <p:nvPicPr>
          <p:cNvPr id="159752" name="Picture 5" descr="dalgalanan bayrak"/>
          <p:cNvPicPr>
            <a:picLocks noChangeAspect="1" noChangeArrowheads="1" noCrop="1"/>
          </p:cNvPicPr>
          <p:nvPr/>
        </p:nvPicPr>
        <p:blipFill>
          <a:blip r:embed="rId4" cstate="email"/>
          <a:srcRect/>
          <a:stretch>
            <a:fillRect/>
          </a:stretch>
        </p:blipFill>
        <p:spPr bwMode="auto">
          <a:xfrm>
            <a:off x="4500563" y="341313"/>
            <a:ext cx="4286250" cy="2251075"/>
          </a:xfrm>
          <a:prstGeom prst="rect">
            <a:avLst/>
          </a:prstGeom>
          <a:noFill/>
          <a:ln w="9525">
            <a:noFill/>
            <a:miter lim="800000"/>
            <a:headEnd/>
            <a:tailEnd/>
          </a:ln>
        </p:spPr>
      </p:pic>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347788" y="5546725"/>
            <a:ext cx="6443662" cy="774700"/>
          </a:xfrm>
          <a:prstGeom prst="rect">
            <a:avLst/>
          </a:prstGeom>
          <a:gradFill rotWithShape="0">
            <a:gsLst>
              <a:gs pos="0">
                <a:schemeClr val="tx1"/>
              </a:gs>
              <a:gs pos="50000">
                <a:srgbClr val="FF0000"/>
              </a:gs>
              <a:gs pos="100000">
                <a:schemeClr val="tx1"/>
              </a:gs>
            </a:gsLst>
            <a:lin ang="5400000" scaled="1"/>
          </a:gradFill>
          <a:ln w="730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4000" b="1" i="1" u="none" strike="noStrike" kern="0" cap="none" spc="0" normalizeH="0" baseline="0" noProof="0">
                <a:ln>
                  <a:noFill/>
                </a:ln>
                <a:solidFill>
                  <a:srgbClr val="FFFF00"/>
                </a:solidFill>
                <a:effectLst>
                  <a:outerShdw blurRad="38100" dist="38100" dir="2700000" algn="tl">
                    <a:srgbClr val="000000"/>
                  </a:outerShdw>
                </a:effectLst>
                <a:uLnTx/>
                <a:uFillTx/>
              </a:rPr>
              <a:t>sosyal ve siyasal haklar...</a:t>
            </a:r>
          </a:p>
        </p:txBody>
      </p:sp>
      <p:sp>
        <p:nvSpPr>
          <p:cNvPr id="54275" name="Text Box 3"/>
          <p:cNvSpPr txBox="1">
            <a:spLocks noChangeArrowheads="1"/>
          </p:cNvSpPr>
          <p:nvPr/>
        </p:nvSpPr>
        <p:spPr bwMode="auto">
          <a:xfrm>
            <a:off x="1354138" y="549275"/>
            <a:ext cx="6467475" cy="987425"/>
          </a:xfrm>
          <a:prstGeom prst="rect">
            <a:avLst/>
          </a:prstGeom>
          <a:gradFill rotWithShape="0">
            <a:gsLst>
              <a:gs pos="0">
                <a:srgbClr val="FF0000"/>
              </a:gs>
              <a:gs pos="100000">
                <a:srgbClr val="FF0000">
                  <a:gamma/>
                  <a:shade val="46275"/>
                  <a:invGamma/>
                </a:srgbClr>
              </a:gs>
            </a:gsLst>
            <a:path path="shape">
              <a:fillToRect l="50000" t="50000" r="50000" b="50000"/>
            </a:path>
          </a:gradFill>
          <a:ln w="73025">
            <a:solidFill>
              <a:srgbClr val="DAE31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5400" b="1" i="1" u="none" strike="noStrike" kern="0" cap="none" spc="0" normalizeH="0" baseline="0" noProof="0">
                <a:ln>
                  <a:noFill/>
                </a:ln>
                <a:solidFill>
                  <a:srgbClr val="FFFF00"/>
                </a:solidFill>
                <a:effectLst>
                  <a:outerShdw blurRad="38100" dist="38100" dir="2700000" algn="tl">
                    <a:srgbClr val="000000"/>
                  </a:outerShdw>
                </a:effectLst>
                <a:uLnTx/>
                <a:uFillTx/>
              </a:rPr>
              <a:t>Batıdan 10 yıl önce</a:t>
            </a:r>
          </a:p>
        </p:txBody>
      </p:sp>
      <p:pic>
        <p:nvPicPr>
          <p:cNvPr id="54276" name="Picture 4" descr="kadınlarhati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39975" y="1752600"/>
            <a:ext cx="4586288" cy="3648075"/>
          </a:xfrm>
          <a:prstGeom prst="rect">
            <a:avLst/>
          </a:prstGeom>
          <a:noFill/>
          <a:ln w="57150">
            <a:solidFill>
              <a:srgbClr val="00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6561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box(out)">
                                      <p:cBhvr>
                                        <p:cTn id="7" dur="5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4275"/>
                                        </p:tgtEl>
                                        <p:attrNameLst>
                                          <p:attrName>style.visibility</p:attrName>
                                        </p:attrNameLst>
                                      </p:cBhvr>
                                      <p:to>
                                        <p:strVal val="visible"/>
                                      </p:to>
                                    </p:set>
                                    <p:anim calcmode="lin" valueType="num">
                                      <p:cBhvr>
                                        <p:cTn id="12" dur="500" fill="hold"/>
                                        <p:tgtEl>
                                          <p:spTgt spid="54275"/>
                                        </p:tgtEl>
                                        <p:attrNameLst>
                                          <p:attrName>ppt_w</p:attrName>
                                        </p:attrNameLst>
                                      </p:cBhvr>
                                      <p:tavLst>
                                        <p:tav tm="0">
                                          <p:val>
                                            <p:fltVal val="0"/>
                                          </p:val>
                                        </p:tav>
                                        <p:tav tm="100000">
                                          <p:val>
                                            <p:strVal val="#ppt_w"/>
                                          </p:val>
                                        </p:tav>
                                      </p:tavLst>
                                    </p:anim>
                                    <p:anim calcmode="lin" valueType="num">
                                      <p:cBhvr>
                                        <p:cTn id="13" dur="500" fill="hold"/>
                                        <p:tgtEl>
                                          <p:spTgt spid="54275"/>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4274"/>
                                        </p:tgtEl>
                                        <p:attrNameLst>
                                          <p:attrName>style.visibility</p:attrName>
                                        </p:attrNameLst>
                                      </p:cBhvr>
                                      <p:to>
                                        <p:strVal val="visible"/>
                                      </p:to>
                                    </p:set>
                                    <p:animEffect transition="in" filter="wipe(left)">
                                      <p:cBhvr>
                                        <p:cTn id="18"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autoUpdateAnimBg="0"/>
      <p:bldP spid="54275"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826" name="Picture 2" descr="Ata 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6725" y="333375"/>
            <a:ext cx="8137525" cy="6303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91768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a:xfrm>
            <a:off x="179388" y="1901825"/>
            <a:ext cx="8785225" cy="4840288"/>
          </a:xfrm>
          <a:noFill/>
          <a:ln w="57150">
            <a:solidFill>
              <a:srgbClr val="003366"/>
            </a:solidFill>
            <a:miter lim="800000"/>
            <a:headEnd/>
            <a:tailEnd/>
          </a:ln>
        </p:spPr>
        <p:txBody>
          <a:bodyPr/>
          <a:lstStyle/>
          <a:p>
            <a:pPr marL="0" indent="0" algn="ctr">
              <a:lnSpc>
                <a:spcPct val="120000"/>
              </a:lnSpc>
              <a:buFont typeface="Wingdings" panose="05000000000000000000" pitchFamily="2" charset="2"/>
              <a:buNone/>
            </a:pPr>
            <a:r>
              <a:rPr lang="tr-TR" altLang="tr-TR" sz="4000" b="1" i="1">
                <a:latin typeface="Comic Sans MS" panose="030F0702030302020204" pitchFamily="66" charset="0"/>
              </a:rPr>
              <a:t>“ Ulusumuzun güçlü, mutlu ve güvenlik içinde yaşayabilmesi için Devletin tümüyle Ulusal bir siyaset izlemesi ve bu siyasetin, </a:t>
            </a:r>
            <a:br>
              <a:rPr lang="tr-TR" altLang="tr-TR" sz="4000" b="1" i="1">
                <a:latin typeface="Comic Sans MS" panose="030F0702030302020204" pitchFamily="66" charset="0"/>
              </a:rPr>
            </a:br>
            <a:r>
              <a:rPr lang="tr-TR" altLang="tr-TR" sz="4000" b="1" i="1">
                <a:latin typeface="Comic Sans MS" panose="030F0702030302020204" pitchFamily="66" charset="0"/>
              </a:rPr>
              <a:t>iç kuruluşlarımıza tümüyle</a:t>
            </a:r>
            <a:br>
              <a:rPr lang="tr-TR" altLang="tr-TR" sz="4000" b="1" i="1">
                <a:latin typeface="Comic Sans MS" panose="030F0702030302020204" pitchFamily="66" charset="0"/>
              </a:rPr>
            </a:br>
            <a:r>
              <a:rPr lang="tr-TR" altLang="tr-TR" sz="4000" b="1" i="1">
                <a:latin typeface="Comic Sans MS" panose="030F0702030302020204" pitchFamily="66" charset="0"/>
              </a:rPr>
              <a:t>uygun ve dayalı olması gereklidir.” </a:t>
            </a:r>
          </a:p>
        </p:txBody>
      </p:sp>
      <p:sp>
        <p:nvSpPr>
          <p:cNvPr id="119811" name="Rectangle 3"/>
          <p:cNvSpPr>
            <a:spLocks noChangeArrowheads="1"/>
          </p:cNvSpPr>
          <p:nvPr/>
        </p:nvSpPr>
        <p:spPr bwMode="auto">
          <a:xfrm>
            <a:off x="1082675" y="188913"/>
            <a:ext cx="75930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20000"/>
              </a:spcBef>
              <a:spcAft>
                <a:spcPts val="0"/>
              </a:spcAft>
              <a:buClr>
                <a:schemeClr val="folHlink"/>
              </a:buClr>
              <a:buSzPct val="60000"/>
              <a:buFont typeface="Wingdings" panose="05000000000000000000" pitchFamily="2" charset="2"/>
              <a:buNone/>
              <a:tabLst/>
              <a:defRPr/>
            </a:pPr>
            <a:r>
              <a:rPr kumimoji="0" lang="tr-TR" altLang="tr-TR" sz="6000" b="1" i="0" u="none" strike="noStrike" kern="0" cap="none" spc="0" normalizeH="0" baseline="0" noProof="0">
                <a:ln>
                  <a:noFill/>
                </a:ln>
                <a:solidFill>
                  <a:srgbClr val="990000"/>
                </a:solidFill>
                <a:effectLst/>
                <a:uLnTx/>
                <a:uFillTx/>
                <a:latin typeface="Tahoma" panose="020B0604030504040204" pitchFamily="34" charset="0"/>
              </a:rPr>
              <a:t>Atatürk’ün uyarısı..</a:t>
            </a:r>
            <a:r>
              <a:rPr kumimoji="0" lang="tr-TR" altLang="tr-TR" sz="6000" b="0" i="0" u="none" strike="noStrike" kern="0" cap="none" spc="0" normalizeH="0" baseline="0" noProof="0">
                <a:ln>
                  <a:noFill/>
                </a:ln>
                <a:solidFill>
                  <a:srgbClr val="990000"/>
                </a:solidFill>
                <a:effectLst/>
                <a:uLnTx/>
                <a:uFillTx/>
                <a:latin typeface="Tahoma" panose="020B0604030504040204" pitchFamily="34" charset="0"/>
              </a:rPr>
              <a:t> </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a:xfrm>
            <a:off x="6660232" y="6237312"/>
            <a:ext cx="1905000" cy="4572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FEB2762-98B5-47A2-B48F-1B4655F2D15C}"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73</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94994572"/>
      </p:ext>
    </p:extLst>
  </p:cSld>
  <p:clrMapOvr>
    <a:masterClrMapping/>
  </p:clrMapOvr>
  <p:transition advClick="0"/>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02" name="Picture 2" descr="8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188913"/>
            <a:ext cx="4718050" cy="6551612"/>
          </a:xfrm>
          <a:prstGeom prst="rect">
            <a:avLst/>
          </a:prstGeom>
          <a:noFill/>
          <a:ln w="123825">
            <a:solidFill>
              <a:srgbClr val="006666"/>
            </a:solidFill>
            <a:miter lim="800000"/>
            <a:headEnd/>
            <a:tailEnd/>
          </a:ln>
          <a:extLst>
            <a:ext uri="{909E8E84-426E-40DD-AFC4-6F175D3DCCD1}">
              <a14:hiddenFill xmlns:a14="http://schemas.microsoft.com/office/drawing/2010/main">
                <a:solidFill>
                  <a:srgbClr val="FFFFFF"/>
                </a:solidFill>
              </a14:hiddenFill>
            </a:ext>
          </a:extLst>
        </p:spPr>
      </p:pic>
      <p:sp>
        <p:nvSpPr>
          <p:cNvPr id="204803" name="Text Box 3"/>
          <p:cNvSpPr txBox="1">
            <a:spLocks noChangeArrowheads="1"/>
          </p:cNvSpPr>
          <p:nvPr/>
        </p:nvSpPr>
        <p:spPr bwMode="auto">
          <a:xfrm>
            <a:off x="5094288" y="115888"/>
            <a:ext cx="3941762" cy="6662737"/>
          </a:xfrm>
          <a:prstGeom prst="rect">
            <a:avLst/>
          </a:prstGeom>
          <a:solidFill>
            <a:srgbClr val="CCFFFF"/>
          </a:solidFill>
          <a:ln w="984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altLang="tr-TR" sz="3600" b="1" i="0" u="none" strike="noStrike" kern="0" cap="none" spc="0" normalizeH="0" baseline="0" noProof="0">
              <a:ln>
                <a:noFill/>
              </a:ln>
              <a:solidFill>
                <a:sysClr val="windowText" lastClr="000000"/>
              </a:solidFill>
              <a:effectLst/>
              <a:uLnTx/>
              <a:uFillTx/>
              <a:latin typeface="Comic Sans MS" panose="030F0702030302020204" pitchFamily="66" charset="0"/>
            </a:endParaRPr>
          </a:p>
          <a:p>
            <a:pPr marL="0" marR="0" lvl="0" indent="0" algn="ctr" defTabSz="914400" eaLnBrk="1" fontAlgn="auto" latinLnBrk="0" hangingPunct="1">
              <a:lnSpc>
                <a:spcPct val="125000"/>
              </a:lnSpc>
              <a:spcBef>
                <a:spcPts val="0"/>
              </a:spcBef>
              <a:spcAft>
                <a:spcPts val="0"/>
              </a:spcAft>
              <a:buClrTx/>
              <a:buSzTx/>
              <a:buFontTx/>
              <a:buNone/>
              <a:tabLst/>
              <a:defRPr/>
            </a:pPr>
            <a:r>
              <a:rPr kumimoji="0" lang="tr-TR" altLang="tr-TR" sz="3600" b="1" i="0" u="none" strike="noStrike" kern="0" cap="none" spc="0" normalizeH="0" baseline="0" noProof="0">
                <a:ln>
                  <a:noFill/>
                </a:ln>
                <a:solidFill>
                  <a:sysClr val="windowText" lastClr="000000"/>
                </a:solidFill>
                <a:effectLst/>
                <a:uLnTx/>
                <a:uFillTx/>
                <a:latin typeface="Comic Sans MS" panose="030F0702030302020204" pitchFamily="66" charset="0"/>
              </a:rPr>
              <a:t>Uygar olmayan </a:t>
            </a:r>
          </a:p>
          <a:p>
            <a:pPr marL="0" marR="0" lvl="0" indent="0" algn="ctr" defTabSz="914400" eaLnBrk="1" fontAlgn="auto" latinLnBrk="0" hangingPunct="1">
              <a:lnSpc>
                <a:spcPct val="125000"/>
              </a:lnSpc>
              <a:spcBef>
                <a:spcPts val="0"/>
              </a:spcBef>
              <a:spcAft>
                <a:spcPts val="0"/>
              </a:spcAft>
              <a:buClrTx/>
              <a:buSzTx/>
              <a:buFontTx/>
              <a:buNone/>
              <a:tabLst/>
              <a:defRPr/>
            </a:pPr>
            <a:r>
              <a:rPr kumimoji="0" lang="tr-TR" altLang="tr-TR" sz="3600" b="1" i="0" u="none" strike="noStrike" kern="0" cap="none" spc="0" normalizeH="0" baseline="0" noProof="0">
                <a:ln>
                  <a:noFill/>
                </a:ln>
                <a:solidFill>
                  <a:sysClr val="windowText" lastClr="000000"/>
                </a:solidFill>
                <a:effectLst/>
                <a:uLnTx/>
                <a:uFillTx/>
                <a:latin typeface="Comic Sans MS" panose="030F0702030302020204" pitchFamily="66" charset="0"/>
              </a:rPr>
              <a:t>insanlar,</a:t>
            </a:r>
          </a:p>
          <a:p>
            <a:pPr marL="0" marR="0" lvl="0" indent="0" algn="ctr" defTabSz="914400" eaLnBrk="1" fontAlgn="auto" latinLnBrk="0" hangingPunct="1">
              <a:lnSpc>
                <a:spcPct val="125000"/>
              </a:lnSpc>
              <a:spcBef>
                <a:spcPts val="0"/>
              </a:spcBef>
              <a:spcAft>
                <a:spcPts val="0"/>
              </a:spcAft>
              <a:buClrTx/>
              <a:buSzTx/>
              <a:buFontTx/>
              <a:buNone/>
              <a:tabLst/>
              <a:defRPr/>
            </a:pPr>
            <a:r>
              <a:rPr kumimoji="0" lang="tr-TR" altLang="tr-TR" sz="3600" b="1" i="0" u="none" strike="noStrike" kern="0" cap="none" spc="0" normalizeH="0" baseline="0" noProof="0">
                <a:ln>
                  <a:noFill/>
                </a:ln>
                <a:solidFill>
                  <a:sysClr val="windowText" lastClr="000000"/>
                </a:solidFill>
                <a:effectLst/>
                <a:uLnTx/>
                <a:uFillTx/>
                <a:latin typeface="Comic Sans MS" panose="030F0702030302020204" pitchFamily="66" charset="0"/>
              </a:rPr>
              <a:t>uygar olanların </a:t>
            </a:r>
          </a:p>
          <a:p>
            <a:pPr marL="0" marR="0" lvl="0" indent="0" algn="ctr" defTabSz="914400" eaLnBrk="1" fontAlgn="auto" latinLnBrk="0" hangingPunct="1">
              <a:lnSpc>
                <a:spcPct val="125000"/>
              </a:lnSpc>
              <a:spcBef>
                <a:spcPts val="0"/>
              </a:spcBef>
              <a:spcAft>
                <a:spcPts val="0"/>
              </a:spcAft>
              <a:buClrTx/>
              <a:buSzTx/>
              <a:buFontTx/>
              <a:buNone/>
              <a:tabLst/>
              <a:defRPr/>
            </a:pPr>
            <a:r>
              <a:rPr kumimoji="0" lang="tr-TR" altLang="tr-TR" sz="3600" b="1" i="0" u="none" strike="noStrike" kern="0" cap="none" spc="0" normalizeH="0" baseline="0" noProof="0">
                <a:ln>
                  <a:noFill/>
                </a:ln>
                <a:solidFill>
                  <a:sysClr val="windowText" lastClr="000000"/>
                </a:solidFill>
                <a:effectLst/>
                <a:uLnTx/>
                <a:uFillTx/>
                <a:latin typeface="Comic Sans MS" panose="030F0702030302020204" pitchFamily="66" charset="0"/>
              </a:rPr>
              <a:t>ayakları</a:t>
            </a:r>
          </a:p>
          <a:p>
            <a:pPr marL="0" marR="0" lvl="0" indent="0" algn="ctr" defTabSz="914400" eaLnBrk="1" fontAlgn="auto" latinLnBrk="0" hangingPunct="1">
              <a:lnSpc>
                <a:spcPct val="125000"/>
              </a:lnSpc>
              <a:spcBef>
                <a:spcPts val="0"/>
              </a:spcBef>
              <a:spcAft>
                <a:spcPts val="0"/>
              </a:spcAft>
              <a:buClrTx/>
              <a:buSzTx/>
              <a:buFontTx/>
              <a:buNone/>
              <a:tabLst/>
              <a:defRPr/>
            </a:pPr>
            <a:r>
              <a:rPr kumimoji="0" lang="tr-TR" altLang="tr-TR" sz="3600" b="1" i="0" u="none" strike="noStrike" kern="0" cap="none" spc="0" normalizeH="0" baseline="0" noProof="0">
                <a:ln>
                  <a:noFill/>
                </a:ln>
                <a:solidFill>
                  <a:sysClr val="windowText" lastClr="000000"/>
                </a:solidFill>
                <a:effectLst/>
                <a:uLnTx/>
                <a:uFillTx/>
                <a:latin typeface="Comic Sans MS" panose="030F0702030302020204" pitchFamily="66" charset="0"/>
              </a:rPr>
              <a:t>altında ezilmeye </a:t>
            </a:r>
          </a:p>
          <a:p>
            <a:pPr marL="0" marR="0" lvl="0" indent="0" algn="ctr" defTabSz="914400" eaLnBrk="1" fontAlgn="auto" latinLnBrk="0" hangingPunct="1">
              <a:lnSpc>
                <a:spcPct val="125000"/>
              </a:lnSpc>
              <a:spcBef>
                <a:spcPts val="0"/>
              </a:spcBef>
              <a:spcAft>
                <a:spcPts val="0"/>
              </a:spcAft>
              <a:buClrTx/>
              <a:buSzTx/>
              <a:buFontTx/>
              <a:buNone/>
              <a:tabLst/>
              <a:defRPr/>
            </a:pPr>
            <a:r>
              <a:rPr kumimoji="0" lang="tr-TR" altLang="tr-TR" sz="3600" b="1" i="0" u="none" strike="noStrike" kern="0" cap="none" spc="0" normalizeH="0" baseline="0" noProof="0">
                <a:ln>
                  <a:noFill/>
                </a:ln>
                <a:solidFill>
                  <a:sysClr val="windowText" lastClr="000000"/>
                </a:solidFill>
                <a:effectLst/>
                <a:uLnTx/>
                <a:uFillTx/>
                <a:latin typeface="Comic Sans MS" panose="030F0702030302020204" pitchFamily="66" charset="0"/>
              </a:rPr>
              <a:t>mahkumdurlar..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altLang="tr-TR" sz="3800" b="1" i="0" u="none" strike="noStrike" kern="0" cap="none" spc="0" normalizeH="0" baseline="0" noProof="0">
              <a:ln>
                <a:noFill/>
              </a:ln>
              <a:solidFill>
                <a:sysClr val="windowText" lastClr="000000"/>
              </a:solidFill>
              <a:effectLst/>
              <a:uLnTx/>
              <a:uFillTx/>
              <a:latin typeface="Comic Sans MS" panose="030F0702030302020204" pitchFamily="66"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4400" b="1" i="0" u="none" strike="noStrike" kern="0" cap="none" spc="0" normalizeH="0" baseline="0" noProof="0">
                <a:ln>
                  <a:noFill/>
                </a:ln>
                <a:solidFill>
                  <a:srgbClr val="CC3300"/>
                </a:solidFill>
                <a:effectLst/>
                <a:uLnTx/>
                <a:uFillTx/>
                <a:latin typeface="Verdana" panose="020B0604030504040204" pitchFamily="34" charset="0"/>
              </a:rPr>
              <a:t>ATATÜRK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altLang="tr-TR" sz="3600" b="1" i="0" u="none" strike="noStrike" kern="0" cap="none" spc="0" normalizeH="0" baseline="0" noProof="0">
              <a:ln>
                <a:noFill/>
              </a:ln>
              <a:solidFill>
                <a:sysClr val="windowText" lastClr="000000"/>
              </a:solidFill>
              <a:effectLst/>
              <a:uLnTx/>
              <a:uFillTx/>
              <a:latin typeface="Comic Sans MS" panose="030F0702030302020204" pitchFamily="66" charset="0"/>
            </a:endParaRPr>
          </a:p>
        </p:txBody>
      </p:sp>
      <p:sp>
        <p:nvSpPr>
          <p:cNvPr id="2" name="TextBox 1"/>
          <p:cNvSpPr txBox="1"/>
          <p:nvPr/>
        </p:nvSpPr>
        <p:spPr>
          <a:xfrm>
            <a:off x="370081" y="4869160"/>
            <a:ext cx="4273926" cy="1785104"/>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tr-TR" sz="2600" b="1" i="1" spc="300" dirty="0" smtClean="0">
                <a:latin typeface="Arial" panose="020B0604020202020204" pitchFamily="34" charset="0"/>
                <a:cs typeface="Arial" panose="020B0604020202020204" pitchFamily="34" charset="0"/>
              </a:rPr>
              <a:t>Türkiye Cumhuriyeti </a:t>
            </a:r>
            <a:br>
              <a:rPr lang="tr-TR" sz="2600" b="1" i="1" spc="300" dirty="0" smtClean="0">
                <a:latin typeface="Arial" panose="020B0604020202020204" pitchFamily="34" charset="0"/>
                <a:cs typeface="Arial" panose="020B0604020202020204" pitchFamily="34" charset="0"/>
              </a:rPr>
            </a:br>
            <a:r>
              <a:rPr lang="tr-TR" sz="2600" b="1" i="1" spc="300" dirty="0" err="1" smtClean="0">
                <a:latin typeface="Arial" panose="020B0604020202020204" pitchFamily="34" charset="0"/>
                <a:cs typeface="Arial" panose="020B0604020202020204" pitchFamily="34" charset="0"/>
              </a:rPr>
              <a:t>Cumurbaşkanı</a:t>
            </a:r>
            <a:r>
              <a:rPr lang="tr-TR" sz="2600" b="1" i="1" spc="300" dirty="0" smtClean="0">
                <a:latin typeface="Arial" panose="020B0604020202020204" pitchFamily="34" charset="0"/>
                <a:cs typeface="Arial" panose="020B0604020202020204" pitchFamily="34" charset="0"/>
              </a:rPr>
              <a:t/>
            </a:r>
            <a:br>
              <a:rPr lang="tr-TR" sz="2600" b="1" i="1" spc="300" dirty="0" smtClean="0">
                <a:latin typeface="Arial" panose="020B0604020202020204" pitchFamily="34" charset="0"/>
                <a:cs typeface="Arial" panose="020B0604020202020204" pitchFamily="34" charset="0"/>
              </a:rPr>
            </a:br>
            <a:r>
              <a:rPr lang="tr-TR" sz="2600" b="1" i="1" spc="300" dirty="0" smtClean="0">
                <a:latin typeface="Arial" panose="020B0604020202020204" pitchFamily="34" charset="0"/>
                <a:cs typeface="Arial" panose="020B0604020202020204" pitchFamily="34" charset="0"/>
              </a:rPr>
              <a:t>Gazi Mustafa Kemal </a:t>
            </a:r>
            <a:br>
              <a:rPr lang="tr-TR" sz="2600" b="1" i="1" spc="300" dirty="0" smtClean="0">
                <a:latin typeface="Arial" panose="020B0604020202020204" pitchFamily="34" charset="0"/>
                <a:cs typeface="Arial" panose="020B0604020202020204" pitchFamily="34" charset="0"/>
              </a:rPr>
            </a:br>
            <a:r>
              <a:rPr lang="tr-TR" sz="3200" b="1" i="1" spc="600" dirty="0" smtClean="0">
                <a:latin typeface="Arial" panose="020B0604020202020204" pitchFamily="34" charset="0"/>
                <a:cs typeface="Arial" panose="020B0604020202020204" pitchFamily="34" charset="0"/>
              </a:rPr>
              <a:t>ATATÜRK</a:t>
            </a:r>
            <a:endParaRPr lang="tr-TR" sz="3200" b="1" i="1" spc="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1665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04803"/>
                                        </p:tgtEl>
                                        <p:attrNameLst>
                                          <p:attrName>style.visibility</p:attrName>
                                        </p:attrNameLst>
                                      </p:cBhvr>
                                      <p:to>
                                        <p:strVal val="visible"/>
                                      </p:to>
                                    </p:set>
                                    <p:anim calcmode="lin" valueType="num">
                                      <p:cBhvr additive="base">
                                        <p:cTn id="7" dur="1000" fill="hold"/>
                                        <p:tgtEl>
                                          <p:spTgt spid="204803"/>
                                        </p:tgtEl>
                                        <p:attrNameLst>
                                          <p:attrName>ppt_x</p:attrName>
                                        </p:attrNameLst>
                                      </p:cBhvr>
                                      <p:tavLst>
                                        <p:tav tm="0">
                                          <p:val>
                                            <p:strVal val="#ppt_x"/>
                                          </p:val>
                                        </p:tav>
                                        <p:tav tm="100000">
                                          <p:val>
                                            <p:strVal val="#ppt_x"/>
                                          </p:val>
                                        </p:tav>
                                      </p:tavLst>
                                    </p:anim>
                                    <p:anim calcmode="lin" valueType="num">
                                      <p:cBhvr additive="base">
                                        <p:cTn id="8" dur="1000" fill="hold"/>
                                        <p:tgtEl>
                                          <p:spTgt spid="20480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nodeType="clickEffect">
                                  <p:stCondLst>
                                    <p:cond delay="0"/>
                                  </p:stCondLst>
                                  <p:childTnLst>
                                    <p:set>
                                      <p:cBhvr>
                                        <p:cTn id="12" dur="1" fill="hold">
                                          <p:stCondLst>
                                            <p:cond delay="0"/>
                                          </p:stCondLst>
                                        </p:cTn>
                                        <p:tgtEl>
                                          <p:spTgt spid="204802"/>
                                        </p:tgtEl>
                                        <p:attrNameLst>
                                          <p:attrName>style.visibility</p:attrName>
                                        </p:attrNameLst>
                                      </p:cBhvr>
                                      <p:to>
                                        <p:strVal val="visible"/>
                                      </p:to>
                                    </p:set>
                                    <p:animEffect transition="in" filter="strips(downLeft)">
                                      <p:cBhvr>
                                        <p:cTn id="13" dur="1000"/>
                                        <p:tgtEl>
                                          <p:spTgt spid="204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0" y="0"/>
            <a:ext cx="9144000" cy="6858000"/>
          </a:xfrm>
          <a:prstGeom prst="rect">
            <a:avLst/>
          </a:prstGeom>
          <a:gradFill rotWithShape="0">
            <a:gsLst>
              <a:gs pos="0">
                <a:srgbClr val="E6DCAC"/>
              </a:gs>
              <a:gs pos="23000">
                <a:srgbClr val="C7AC4C"/>
              </a:gs>
              <a:gs pos="55000">
                <a:srgbClr val="E6D78A"/>
              </a:gs>
              <a:gs pos="70000">
                <a:srgbClr val="C7AC4C"/>
              </a:gs>
              <a:gs pos="88000">
                <a:srgbClr val="E6D78A"/>
              </a:gs>
              <a:gs pos="100000">
                <a:srgbClr val="E6DCAC"/>
              </a:gs>
            </a:gsLst>
            <a:path path="shape">
              <a:fillToRect l="50000" t="50000" r="50000" b="50000"/>
            </a:path>
          </a:gradFill>
          <a:ln w="762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tr-TR" altLang="tr-TR" sz="2400" b="0" i="0" u="none" strike="noStrike" kern="0" cap="none" spc="0" normalizeH="0" baseline="0" noProof="0">
              <a:ln>
                <a:noFill/>
              </a:ln>
              <a:solidFill>
                <a:sysClr val="windowText" lastClr="000000"/>
              </a:solidFill>
              <a:effectLst/>
              <a:uLnTx/>
              <a:uFillTx/>
              <a:latin typeface="Wingdings 3" panose="05040102010807070707" pitchFamily="18" charset="2"/>
            </a:endParaRPr>
          </a:p>
        </p:txBody>
      </p:sp>
      <p:pic>
        <p:nvPicPr>
          <p:cNvPr id="126979" name="Picture 3" descr="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457200"/>
            <a:ext cx="4524375" cy="55721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6980" name="Text Box 4"/>
          <p:cNvSpPr txBox="1">
            <a:spLocks noChangeArrowheads="1"/>
          </p:cNvSpPr>
          <p:nvPr/>
        </p:nvSpPr>
        <p:spPr bwMode="auto">
          <a:xfrm>
            <a:off x="4932363" y="415925"/>
            <a:ext cx="4038600" cy="560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500"/>
              </a:spcBef>
              <a:spcAft>
                <a:spcPts val="500"/>
              </a:spcAft>
              <a:buClrTx/>
              <a:buSzTx/>
              <a:buFontTx/>
              <a:buNone/>
              <a:tabLst/>
              <a:defRPr/>
            </a:pPr>
            <a:r>
              <a:rPr kumimoji="0" lang="tr-TR" altLang="tr-TR" sz="4000" b="1" i="1" u="none" strike="noStrike" kern="0" cap="none" spc="0" normalizeH="0" baseline="0" noProof="0">
                <a:ln>
                  <a:noFill/>
                </a:ln>
                <a:solidFill>
                  <a:srgbClr val="000066"/>
                </a:solidFill>
                <a:effectLst/>
                <a:uLnTx/>
                <a:uFillTx/>
                <a:latin typeface="Arial Narrow" panose="020B0606020202030204" pitchFamily="34" charset="0"/>
              </a:rPr>
              <a:t>“ Ben,</a:t>
            </a:r>
          </a:p>
          <a:p>
            <a:pPr marL="0" marR="0" lvl="0" indent="0" algn="ctr" defTabSz="914400" eaLnBrk="0" fontAlgn="auto" latinLnBrk="0" hangingPunct="0">
              <a:lnSpc>
                <a:spcPct val="100000"/>
              </a:lnSpc>
              <a:spcBef>
                <a:spcPts val="500"/>
              </a:spcBef>
              <a:spcAft>
                <a:spcPts val="500"/>
              </a:spcAft>
              <a:buClrTx/>
              <a:buSzTx/>
              <a:buFontTx/>
              <a:buNone/>
              <a:tabLst/>
              <a:defRPr/>
            </a:pPr>
            <a:r>
              <a:rPr kumimoji="0" lang="tr-TR" altLang="tr-TR" sz="4000" b="1" i="1" u="none" strike="noStrike" kern="0" cap="none" spc="0" normalizeH="0" baseline="0" noProof="0">
                <a:ln>
                  <a:noFill/>
                </a:ln>
                <a:solidFill>
                  <a:srgbClr val="000066"/>
                </a:solidFill>
                <a:effectLst/>
                <a:uLnTx/>
                <a:uFillTx/>
                <a:latin typeface="Arial Narrow" panose="020B0606020202030204" pitchFamily="34" charset="0"/>
              </a:rPr>
              <a:t>gerektiği zaman </a:t>
            </a:r>
          </a:p>
          <a:p>
            <a:pPr marL="0" marR="0" lvl="0" indent="0" algn="ctr" defTabSz="914400" eaLnBrk="0" fontAlgn="auto" latinLnBrk="0" hangingPunct="0">
              <a:lnSpc>
                <a:spcPct val="100000"/>
              </a:lnSpc>
              <a:spcBef>
                <a:spcPts val="500"/>
              </a:spcBef>
              <a:spcAft>
                <a:spcPts val="500"/>
              </a:spcAft>
              <a:buClrTx/>
              <a:buSzTx/>
              <a:buFontTx/>
              <a:buNone/>
              <a:tabLst/>
              <a:defRPr/>
            </a:pPr>
            <a:r>
              <a:rPr kumimoji="0" lang="tr-TR" altLang="tr-TR" sz="4000" b="1" i="1" u="none" strike="noStrike" kern="0" cap="none" spc="0" normalizeH="0" baseline="0" noProof="0">
                <a:ln>
                  <a:noFill/>
                </a:ln>
                <a:solidFill>
                  <a:srgbClr val="000066"/>
                </a:solidFill>
                <a:effectLst/>
                <a:uLnTx/>
                <a:uFillTx/>
                <a:latin typeface="Arial Narrow" panose="020B0606020202030204" pitchFamily="34" charset="0"/>
              </a:rPr>
              <a:t>en büyük hediyem </a:t>
            </a:r>
          </a:p>
          <a:p>
            <a:pPr marL="0" marR="0" lvl="0" indent="0" algn="ctr" defTabSz="914400" eaLnBrk="0" fontAlgn="auto" latinLnBrk="0" hangingPunct="0">
              <a:lnSpc>
                <a:spcPct val="100000"/>
              </a:lnSpc>
              <a:spcBef>
                <a:spcPts val="500"/>
              </a:spcBef>
              <a:spcAft>
                <a:spcPts val="500"/>
              </a:spcAft>
              <a:buClrTx/>
              <a:buSzTx/>
              <a:buFontTx/>
              <a:buNone/>
              <a:tabLst/>
              <a:defRPr/>
            </a:pPr>
            <a:r>
              <a:rPr kumimoji="0" lang="tr-TR" altLang="tr-TR" sz="4000" b="1" i="1" u="none" strike="noStrike" kern="0" cap="none" spc="0" normalizeH="0" baseline="0" noProof="0">
                <a:ln>
                  <a:noFill/>
                </a:ln>
                <a:solidFill>
                  <a:srgbClr val="000066"/>
                </a:solidFill>
                <a:effectLst/>
                <a:uLnTx/>
                <a:uFillTx/>
                <a:latin typeface="Arial Narrow" panose="020B0606020202030204" pitchFamily="34" charset="0"/>
              </a:rPr>
              <a:t>olmak üzere, </a:t>
            </a:r>
          </a:p>
          <a:p>
            <a:pPr marL="0" marR="0" lvl="0" indent="0" algn="ctr" defTabSz="914400" eaLnBrk="0" fontAlgn="auto" latinLnBrk="0" hangingPunct="0">
              <a:lnSpc>
                <a:spcPct val="100000"/>
              </a:lnSpc>
              <a:spcBef>
                <a:spcPts val="500"/>
              </a:spcBef>
              <a:spcAft>
                <a:spcPts val="500"/>
              </a:spcAft>
              <a:buClrTx/>
              <a:buSzTx/>
              <a:buFontTx/>
              <a:buNone/>
              <a:tabLst/>
              <a:defRPr/>
            </a:pPr>
            <a:r>
              <a:rPr kumimoji="0" lang="tr-TR" altLang="tr-TR" sz="4000" b="1" i="1" u="none" strike="noStrike" kern="0" cap="none" spc="0" normalizeH="0" baseline="0" noProof="0">
                <a:ln>
                  <a:noFill/>
                </a:ln>
                <a:solidFill>
                  <a:srgbClr val="000066"/>
                </a:solidFill>
                <a:effectLst/>
                <a:uLnTx/>
                <a:uFillTx/>
                <a:latin typeface="Arial Narrow" panose="020B0606020202030204" pitchFamily="34" charset="0"/>
              </a:rPr>
              <a:t>Türk Milletine </a:t>
            </a:r>
          </a:p>
          <a:p>
            <a:pPr marL="0" marR="0" lvl="0" indent="0" algn="ctr" defTabSz="914400" eaLnBrk="0" fontAlgn="auto" latinLnBrk="0" hangingPunct="0">
              <a:lnSpc>
                <a:spcPct val="100000"/>
              </a:lnSpc>
              <a:spcBef>
                <a:spcPts val="500"/>
              </a:spcBef>
              <a:spcAft>
                <a:spcPts val="500"/>
              </a:spcAft>
              <a:buClrTx/>
              <a:buSzTx/>
              <a:buFontTx/>
              <a:buNone/>
              <a:tabLst/>
              <a:defRPr/>
            </a:pPr>
            <a:r>
              <a:rPr kumimoji="0" lang="tr-TR" altLang="tr-TR" sz="4000" b="1" i="1" u="none" strike="noStrike" kern="0" cap="none" spc="0" normalizeH="0" baseline="0" noProof="0">
                <a:ln>
                  <a:noFill/>
                </a:ln>
                <a:solidFill>
                  <a:srgbClr val="000066"/>
                </a:solidFill>
                <a:effectLst/>
                <a:uLnTx/>
                <a:uFillTx/>
                <a:latin typeface="Arial Narrow" panose="020B0606020202030204" pitchFamily="34" charset="0"/>
              </a:rPr>
              <a:t>canımı vereceğim.”</a:t>
            </a:r>
            <a:r>
              <a:rPr kumimoji="0" lang="tr-TR" altLang="tr-TR" sz="2400" b="1" i="1" u="none" strike="noStrike" kern="0" cap="none" spc="0" normalizeH="0" baseline="0" noProof="0">
                <a:ln>
                  <a:noFill/>
                </a:ln>
                <a:solidFill>
                  <a:srgbClr val="000066"/>
                </a:solidFill>
                <a:effectLst/>
                <a:uLnTx/>
                <a:uFillTx/>
                <a:latin typeface="Times New Roman" panose="02020603050405020304" pitchFamily="18" charset="0"/>
              </a:rPr>
              <a:t> </a:t>
            </a:r>
            <a:r>
              <a:rPr kumimoji="0" lang="tr-TR" altLang="tr-TR" sz="2400" b="0" i="1" u="none" strike="noStrike" kern="0" cap="none" spc="0" normalizeH="0" baseline="0" noProof="0">
                <a:ln>
                  <a:noFill/>
                </a:ln>
                <a:solidFill>
                  <a:srgbClr val="000066"/>
                </a:solidFill>
                <a:effectLst/>
                <a:uLnTx/>
                <a:uFillTx/>
                <a:latin typeface="Times New Roman" panose="02020603050405020304" pitchFamily="18" charset="0"/>
              </a:rPr>
              <a:t/>
            </a:r>
            <a:br>
              <a:rPr kumimoji="0" lang="tr-TR" altLang="tr-TR" sz="2400" b="0" i="1" u="none" strike="noStrike" kern="0" cap="none" spc="0" normalizeH="0" baseline="0" noProof="0">
                <a:ln>
                  <a:noFill/>
                </a:ln>
                <a:solidFill>
                  <a:srgbClr val="000066"/>
                </a:solidFill>
                <a:effectLst/>
                <a:uLnTx/>
                <a:uFillTx/>
                <a:latin typeface="Times New Roman" panose="02020603050405020304" pitchFamily="18" charset="0"/>
              </a:rPr>
            </a:br>
            <a:endParaRPr kumimoji="0" lang="tr-TR" altLang="tr-TR" sz="1200" b="0" i="1" u="none" strike="noStrike" kern="0" cap="none" spc="0" normalizeH="0" baseline="0" noProof="0">
              <a:ln>
                <a:noFill/>
              </a:ln>
              <a:solidFill>
                <a:srgbClr val="000066"/>
              </a:solidFill>
              <a:effectLst/>
              <a:uLnTx/>
              <a:uFillTx/>
              <a:latin typeface="Times New Roman" panose="02020603050405020304" pitchFamily="18" charset="0"/>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3200" b="1" i="0" u="none" strike="noStrike" kern="0" cap="none" spc="0" normalizeH="0" baseline="0" noProof="0">
                <a:ln>
                  <a:noFill/>
                </a:ln>
                <a:solidFill>
                  <a:srgbClr val="FF0000"/>
                </a:solidFill>
                <a:effectLst/>
                <a:uLnTx/>
                <a:uFillTx/>
                <a:latin typeface="Verdana" panose="020B0604030504040204" pitchFamily="34" charset="0"/>
              </a:rPr>
              <a:t>Mustafa Kemal</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3200" b="1" i="0" u="none" strike="noStrike" kern="0" cap="none" spc="0" normalizeH="0" baseline="0" noProof="0">
                <a:ln>
                  <a:noFill/>
                </a:ln>
                <a:solidFill>
                  <a:srgbClr val="FF0000"/>
                </a:solidFill>
                <a:effectLst/>
                <a:uLnTx/>
                <a:uFillTx/>
                <a:latin typeface="Verdana" panose="020B0604030504040204" pitchFamily="34" charset="0"/>
              </a:rPr>
              <a:t>A T A T Ü R K</a:t>
            </a:r>
          </a:p>
        </p:txBody>
      </p:sp>
    </p:spTree>
    <p:extLst>
      <p:ext uri="{BB962C8B-B14F-4D97-AF65-F5344CB8AC3E}">
        <p14:creationId xmlns:p14="http://schemas.microsoft.com/office/powerpoint/2010/main" val="3201494076"/>
      </p:ext>
    </p:extLst>
  </p:cSld>
  <p:clrMapOvr>
    <a:masterClrMapping/>
  </p:clrMapOvr>
  <p:transition advClick="0"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box(out)">
                                      <p:cBhvr>
                                        <p:cTn id="7" dur="500"/>
                                        <p:tgtEl>
                                          <p:spTgt spid="1269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126979"/>
                                        </p:tgtEl>
                                        <p:attrNameLst>
                                          <p:attrName>style.visibility</p:attrName>
                                        </p:attrNameLst>
                                      </p:cBhvr>
                                      <p:to>
                                        <p:strVal val="visible"/>
                                      </p:to>
                                    </p:set>
                                    <p:anim calcmode="lin" valueType="num">
                                      <p:cBhvr>
                                        <p:cTn id="12" dur="500" fill="hold"/>
                                        <p:tgtEl>
                                          <p:spTgt spid="126979"/>
                                        </p:tgtEl>
                                        <p:attrNameLst>
                                          <p:attrName>ppt_w</p:attrName>
                                        </p:attrNameLst>
                                      </p:cBhvr>
                                      <p:tavLst>
                                        <p:tav tm="0">
                                          <p:val>
                                            <p:fltVal val="0"/>
                                          </p:val>
                                        </p:tav>
                                        <p:tav tm="100000">
                                          <p:val>
                                            <p:strVal val="#ppt_w"/>
                                          </p:val>
                                        </p:tav>
                                      </p:tavLst>
                                    </p:anim>
                                    <p:anim calcmode="lin" valueType="num">
                                      <p:cBhvr>
                                        <p:cTn id="13" dur="500" fill="hold"/>
                                        <p:tgtEl>
                                          <p:spTgt spid="126979"/>
                                        </p:tgtEl>
                                        <p:attrNameLst>
                                          <p:attrName>ppt_h</p:attrName>
                                        </p:attrNameLst>
                                      </p:cBhvr>
                                      <p:tavLst>
                                        <p:tav tm="0">
                                          <p:val>
                                            <p:fltVal val="0"/>
                                          </p:val>
                                        </p:tav>
                                        <p:tav tm="100000">
                                          <p:val>
                                            <p:strVal val="#ppt_h"/>
                                          </p:val>
                                        </p:tav>
                                      </p:tavLst>
                                    </p:anim>
                                    <p:anim calcmode="lin" valueType="num">
                                      <p:cBhvr>
                                        <p:cTn id="14" dur="500" fill="hold"/>
                                        <p:tgtEl>
                                          <p:spTgt spid="126979"/>
                                        </p:tgtEl>
                                        <p:attrNameLst>
                                          <p:attrName>ppt_x</p:attrName>
                                        </p:attrNameLst>
                                      </p:cBhvr>
                                      <p:tavLst>
                                        <p:tav tm="0">
                                          <p:val>
                                            <p:fltVal val="0.5"/>
                                          </p:val>
                                        </p:tav>
                                        <p:tav tm="100000">
                                          <p:val>
                                            <p:strVal val="#ppt_x"/>
                                          </p:val>
                                        </p:tav>
                                      </p:tavLst>
                                    </p:anim>
                                    <p:anim calcmode="lin" valueType="num">
                                      <p:cBhvr>
                                        <p:cTn id="15" dur="500" fill="hold"/>
                                        <p:tgtEl>
                                          <p:spTgt spid="126979"/>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grpId="0" nodeType="clickEffect">
                                  <p:stCondLst>
                                    <p:cond delay="0"/>
                                  </p:stCondLst>
                                  <p:iterate type="wd">
                                    <p:tmPct val="100000"/>
                                  </p:iterate>
                                  <p:childTnLst>
                                    <p:set>
                                      <p:cBhvr>
                                        <p:cTn id="19" dur="1" fill="hold">
                                          <p:stCondLst>
                                            <p:cond delay="0"/>
                                          </p:stCondLst>
                                        </p:cTn>
                                        <p:tgtEl>
                                          <p:spTgt spid="126980"/>
                                        </p:tgtEl>
                                        <p:attrNameLst>
                                          <p:attrName>style.visibility</p:attrName>
                                        </p:attrNameLst>
                                      </p:cBhvr>
                                      <p:to>
                                        <p:strVal val="visible"/>
                                      </p:to>
                                    </p:set>
                                    <p:anim calcmode="lin" valueType="num">
                                      <p:cBhvr additive="base">
                                        <p:cTn id="20" dur="300" fill="hold"/>
                                        <p:tgtEl>
                                          <p:spTgt spid="126980"/>
                                        </p:tgtEl>
                                        <p:attrNameLst>
                                          <p:attrName>ppt_x</p:attrName>
                                        </p:attrNameLst>
                                      </p:cBhvr>
                                      <p:tavLst>
                                        <p:tav tm="0">
                                          <p:val>
                                            <p:strVal val="1+#ppt_w/2"/>
                                          </p:val>
                                        </p:tav>
                                        <p:tav tm="100000">
                                          <p:val>
                                            <p:strVal val="#ppt_x"/>
                                          </p:val>
                                        </p:tav>
                                      </p:tavLst>
                                    </p:anim>
                                    <p:anim calcmode="lin" valueType="num">
                                      <p:cBhvr additive="base">
                                        <p:cTn id="21" dur="300" fill="hold"/>
                                        <p:tgtEl>
                                          <p:spTgt spid="1269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animBg="1" autoUpdateAnimBg="0"/>
      <p:bldP spid="126980"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5[1]"/>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52388" y="765175"/>
            <a:ext cx="4264026" cy="5281613"/>
          </a:xfrm>
          <a:prstGeom prst="rect">
            <a:avLst/>
          </a:prstGeom>
          <a:noFill/>
          <a:extLst>
            <a:ext uri="{909E8E84-426E-40DD-AFC4-6F175D3DCCD1}">
              <a14:hiddenFill xmlns:a14="http://schemas.microsoft.com/office/drawing/2010/main">
                <a:solidFill>
                  <a:srgbClr val="FFFFFF"/>
                </a:solidFill>
              </a14:hiddenFill>
            </a:ext>
          </a:extLst>
        </p:spPr>
      </p:pic>
      <p:sp>
        <p:nvSpPr>
          <p:cNvPr id="137219" name="Text Box 3"/>
          <p:cNvSpPr txBox="1">
            <a:spLocks noChangeArrowheads="1"/>
          </p:cNvSpPr>
          <p:nvPr/>
        </p:nvSpPr>
        <p:spPr bwMode="auto">
          <a:xfrm>
            <a:off x="4067175" y="260350"/>
            <a:ext cx="4897438" cy="6423025"/>
          </a:xfrm>
          <a:prstGeom prst="rect">
            <a:avLst/>
          </a:prstGeom>
          <a:solidFill>
            <a:srgbClr val="660066"/>
          </a:solidFill>
          <a:ln w="5715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altLang="tr-TR" sz="2400" b="1" i="0" u="none" strike="noStrike" kern="0" cap="none" spc="0" normalizeH="0" baseline="0" noProof="0">
              <a:ln>
                <a:noFill/>
              </a:ln>
              <a:solidFill>
                <a:srgbClr val="FF5050"/>
              </a:solidFill>
              <a:effectLst/>
              <a:uLnTx/>
              <a:uFillTx/>
              <a:latin typeface="Comic Sans MS" panose="030F0702030302020204" pitchFamily="66"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2800" b="1" i="0" u="sng" strike="noStrike" kern="0" cap="none" spc="0" normalizeH="0" baseline="0" noProof="0">
                <a:ln>
                  <a:noFill/>
                </a:ln>
                <a:solidFill>
                  <a:srgbClr val="00FF00"/>
                </a:solidFill>
                <a:effectLst/>
                <a:uLnTx/>
                <a:uFillTx/>
                <a:latin typeface="Comic Sans MS" panose="030F0702030302020204" pitchFamily="66" charset="0"/>
              </a:rPr>
              <a:t>Ünlü İngiliz tarihçi </a:t>
            </a:r>
            <a:br>
              <a:rPr kumimoji="0" lang="tr-TR" altLang="tr-TR" sz="2800" b="1" i="0" u="sng" strike="noStrike" kern="0" cap="none" spc="0" normalizeH="0" baseline="0" noProof="0">
                <a:ln>
                  <a:noFill/>
                </a:ln>
                <a:solidFill>
                  <a:srgbClr val="00FF00"/>
                </a:solidFill>
                <a:effectLst/>
                <a:uLnTx/>
                <a:uFillTx/>
                <a:latin typeface="Comic Sans MS" panose="030F0702030302020204" pitchFamily="66" charset="0"/>
              </a:rPr>
            </a:br>
            <a:r>
              <a:rPr kumimoji="0" lang="tr-TR" altLang="tr-TR" sz="2800" b="1" i="0" u="sng" strike="noStrike" kern="0" cap="none" spc="0" normalizeH="0" baseline="0" noProof="0">
                <a:ln>
                  <a:noFill/>
                </a:ln>
                <a:solidFill>
                  <a:srgbClr val="00FF00"/>
                </a:solidFill>
                <a:effectLst/>
                <a:uLnTx/>
                <a:uFillTx/>
                <a:latin typeface="Comic Sans MS" panose="030F0702030302020204" pitchFamily="66" charset="0"/>
              </a:rPr>
              <a:t>Arnold Toynbee 	: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altLang="tr-TR" sz="2000" b="1" i="0" u="sng" strike="noStrike" kern="0" cap="none" spc="0" normalizeH="0" baseline="0" noProof="0">
              <a:ln>
                <a:noFill/>
              </a:ln>
              <a:solidFill>
                <a:srgbClr val="00FF00"/>
              </a:solidFill>
              <a:effectLst/>
              <a:uLnTx/>
              <a:uFillTx/>
              <a:latin typeface="Comic Sans MS" panose="030F0702030302020204" pitchFamily="66" charset="0"/>
            </a:endParaRPr>
          </a:p>
          <a:p>
            <a:pPr marL="0" marR="0" lvl="0" indent="0" algn="ctr" defTabSz="914400" eaLnBrk="1" fontAlgn="auto" latinLnBrk="0" hangingPunct="1">
              <a:lnSpc>
                <a:spcPct val="130000"/>
              </a:lnSpc>
              <a:spcBef>
                <a:spcPts val="0"/>
              </a:spcBef>
              <a:spcAft>
                <a:spcPts val="0"/>
              </a:spcAft>
              <a:buClrTx/>
              <a:buSzTx/>
              <a:buFontTx/>
              <a:buNone/>
              <a:tabLst/>
              <a:defRPr/>
            </a:pPr>
            <a:r>
              <a:rPr kumimoji="0" lang="tr-TR" altLang="tr-TR" sz="2800" b="1" i="0" u="none" strike="noStrike" kern="0" cap="none" spc="0" normalizeH="0" baseline="0" noProof="0">
                <a:ln>
                  <a:noFill/>
                </a:ln>
                <a:solidFill>
                  <a:srgbClr val="FFFF00"/>
                </a:solidFill>
                <a:effectLst/>
                <a:uLnTx/>
                <a:uFillTx/>
                <a:latin typeface="Verdana" panose="020B0604030504040204" pitchFamily="34" charset="0"/>
              </a:rPr>
              <a:t>“Batı dünyasındaki Rönesans, Reformasyon, bilim </a:t>
            </a:r>
            <a:br>
              <a:rPr kumimoji="0" lang="tr-TR" altLang="tr-TR" sz="2800" b="1" i="0" u="none" strike="noStrike" kern="0" cap="none" spc="0" normalizeH="0" baseline="0" noProof="0">
                <a:ln>
                  <a:noFill/>
                </a:ln>
                <a:solidFill>
                  <a:srgbClr val="FFFF00"/>
                </a:solidFill>
                <a:effectLst/>
                <a:uLnTx/>
                <a:uFillTx/>
                <a:latin typeface="Verdana" panose="020B0604030504040204" pitchFamily="34" charset="0"/>
              </a:rPr>
            </a:br>
            <a:r>
              <a:rPr kumimoji="0" lang="tr-TR" altLang="tr-TR" sz="2800" b="1" i="0" u="none" strike="noStrike" kern="0" cap="none" spc="0" normalizeH="0" baseline="0" noProof="0">
                <a:ln>
                  <a:noFill/>
                </a:ln>
                <a:solidFill>
                  <a:srgbClr val="FFFF00"/>
                </a:solidFill>
                <a:effectLst/>
                <a:uLnTx/>
                <a:uFillTx/>
                <a:latin typeface="Verdana" panose="020B0604030504040204" pitchFamily="34" charset="0"/>
              </a:rPr>
              <a:t>ve düşünce devrimi, Fransız Devrimi ve Sanayi Devrimi’ni, ATATÜRK, bir insan ömrüne sığdırmıştır.”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altLang="tr-TR" sz="2000" b="1" i="0" u="none" strike="noStrike" kern="0" cap="none" spc="0" normalizeH="0" baseline="0" noProof="0">
              <a:ln>
                <a:noFill/>
              </a:ln>
              <a:solidFill>
                <a:srgbClr val="FFFF00"/>
              </a:solidFill>
              <a:effectLst/>
              <a:uLnTx/>
              <a:uFillTx/>
              <a:latin typeface="Verdana" panose="020B0604030504040204" pitchFamily="34" charset="0"/>
            </a:endParaRP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04.09.2005</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a:xfrm>
            <a:off x="1691680" y="6245225"/>
            <a:ext cx="2895600" cy="4762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ysClr val="windowText" lastClr="000000"/>
                </a:solidFill>
                <a:effectLst/>
                <a:uLnTx/>
                <a:uFillTx/>
              </a:rPr>
              <a:t>www.ahmetsaltik.net</a:t>
            </a:r>
            <a:endParaRPr kumimoji="0" lang="tr-TR" altLang="tr-TR"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178DDD4-2CF2-4F65-82FA-289CCBCFB7A9}" type="slidenum">
              <a:rPr kumimoji="0" lang="tr-TR" alt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76</a:t>
            </a:fld>
            <a:endParaRPr kumimoji="0" lang="tr-TR" alt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515674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6786" name="Picture 2" descr="vicdan cezası"/>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16017" y="548680"/>
            <a:ext cx="3888432" cy="5747548"/>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46787" name="Text Box 3"/>
          <p:cNvSpPr txBox="1">
            <a:spLocks noChangeArrowheads="1"/>
          </p:cNvSpPr>
          <p:nvPr/>
        </p:nvSpPr>
        <p:spPr bwMode="auto">
          <a:xfrm>
            <a:off x="539552" y="548680"/>
            <a:ext cx="4032448" cy="581697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lgn="ctr">
              <a:spcBef>
                <a:spcPct val="50000"/>
              </a:spcBef>
            </a:pPr>
            <a:r>
              <a:rPr lang="tr-TR" altLang="tr-TR" sz="300" b="1" spc="600" dirty="0" smtClean="0">
                <a:solidFill>
                  <a:srgbClr val="0000CC"/>
                </a:solidFill>
              </a:rPr>
              <a:t> </a:t>
            </a:r>
            <a:r>
              <a:rPr lang="tr-TR" altLang="tr-TR" sz="2300" b="1" spc="600" dirty="0" smtClean="0">
                <a:solidFill>
                  <a:srgbClr val="0000CC"/>
                </a:solidFill>
              </a:rPr>
              <a:t/>
            </a:r>
            <a:br>
              <a:rPr lang="tr-TR" altLang="tr-TR" sz="2300" b="1" spc="600" dirty="0" smtClean="0">
                <a:solidFill>
                  <a:srgbClr val="0000CC"/>
                </a:solidFill>
              </a:rPr>
            </a:br>
            <a:r>
              <a:rPr lang="tr-TR" altLang="tr-TR" sz="3200" b="1" spc="600" dirty="0" smtClean="0">
                <a:solidFill>
                  <a:srgbClr val="0000CC"/>
                </a:solidFill>
              </a:rPr>
              <a:t>Gençler</a:t>
            </a:r>
            <a:r>
              <a:rPr lang="tr-TR" altLang="tr-TR" sz="3200" b="1" spc="600" dirty="0" smtClean="0">
                <a:solidFill>
                  <a:srgbClr val="990033"/>
                </a:solidFill>
              </a:rPr>
              <a:t>!</a:t>
            </a:r>
            <a:r>
              <a:rPr lang="tr-TR" altLang="tr-TR" sz="3200" b="1" dirty="0"/>
              <a:t/>
            </a:r>
            <a:br>
              <a:rPr lang="tr-TR" altLang="tr-TR" sz="3200" b="1" dirty="0"/>
            </a:br>
            <a:r>
              <a:rPr lang="tr-TR" altLang="tr-TR" sz="2100" b="1" dirty="0" smtClean="0">
                <a:solidFill>
                  <a:srgbClr val="660066"/>
                </a:solidFill>
              </a:rPr>
              <a:t>Geleceğe </a:t>
            </a:r>
            <a:r>
              <a:rPr lang="tr-TR" altLang="tr-TR" sz="2100" b="1" dirty="0">
                <a:solidFill>
                  <a:srgbClr val="660066"/>
                </a:solidFill>
              </a:rPr>
              <a:t>güvenimizi</a:t>
            </a:r>
            <a:br>
              <a:rPr lang="tr-TR" altLang="tr-TR" sz="2100" b="1" dirty="0">
                <a:solidFill>
                  <a:srgbClr val="660066"/>
                </a:solidFill>
              </a:rPr>
            </a:br>
            <a:r>
              <a:rPr lang="tr-TR" altLang="tr-TR" sz="2100" b="1" dirty="0">
                <a:solidFill>
                  <a:srgbClr val="660066"/>
                </a:solidFill>
              </a:rPr>
              <a:t>güçlendiren ve sürdüren sizsiniz. </a:t>
            </a:r>
            <a:r>
              <a:rPr lang="tr-TR" altLang="tr-TR" sz="2100" b="1" dirty="0" smtClean="0">
                <a:solidFill>
                  <a:srgbClr val="660066"/>
                </a:solidFill>
              </a:rPr>
              <a:t>Siz</a:t>
            </a:r>
            <a:r>
              <a:rPr lang="tr-TR" altLang="tr-TR" sz="2100" b="1" dirty="0">
                <a:solidFill>
                  <a:srgbClr val="660066"/>
                </a:solidFill>
              </a:rPr>
              <a:t>, almakta olduğunuz eğitimle, bilgi ile, insanlıkta üstünlüğün, </a:t>
            </a:r>
            <a:br>
              <a:rPr lang="tr-TR" altLang="tr-TR" sz="2100" b="1" dirty="0">
                <a:solidFill>
                  <a:srgbClr val="660066"/>
                </a:solidFill>
              </a:rPr>
            </a:br>
            <a:r>
              <a:rPr lang="tr-TR" altLang="tr-TR" sz="2100" b="1" dirty="0">
                <a:solidFill>
                  <a:srgbClr val="660066"/>
                </a:solidFill>
              </a:rPr>
              <a:t>yurt sevgisinin, düşünce özgürlüğünün </a:t>
            </a:r>
            <a:r>
              <a:rPr lang="tr-TR" altLang="tr-TR" sz="2100" b="1" dirty="0" smtClean="0">
                <a:solidFill>
                  <a:srgbClr val="660066"/>
                </a:solidFill>
              </a:rPr>
              <a:t>en </a:t>
            </a:r>
            <a:r>
              <a:rPr lang="tr-TR" altLang="tr-TR" sz="2100" b="1" dirty="0">
                <a:solidFill>
                  <a:srgbClr val="660066"/>
                </a:solidFill>
              </a:rPr>
              <a:t>değerli </a:t>
            </a:r>
            <a:br>
              <a:rPr lang="tr-TR" altLang="tr-TR" sz="2100" b="1" dirty="0">
                <a:solidFill>
                  <a:srgbClr val="660066"/>
                </a:solidFill>
              </a:rPr>
            </a:br>
            <a:r>
              <a:rPr lang="tr-TR" altLang="tr-TR" sz="2100" b="1" dirty="0">
                <a:solidFill>
                  <a:srgbClr val="660066"/>
                </a:solidFill>
              </a:rPr>
              <a:t>örneği olacaksınız.</a:t>
            </a:r>
            <a:br>
              <a:rPr lang="tr-TR" altLang="tr-TR" sz="2100" b="1" dirty="0">
                <a:solidFill>
                  <a:srgbClr val="660066"/>
                </a:solidFill>
              </a:rPr>
            </a:br>
            <a:r>
              <a:rPr lang="tr-TR" altLang="tr-TR" sz="2100" b="1" dirty="0">
                <a:solidFill>
                  <a:srgbClr val="660066"/>
                </a:solidFill>
              </a:rPr>
              <a:t>Ey yükselen </a:t>
            </a:r>
            <a:r>
              <a:rPr lang="tr-TR" altLang="tr-TR" sz="2100" b="1" dirty="0" smtClean="0">
                <a:solidFill>
                  <a:srgbClr val="660066"/>
                </a:solidFill>
              </a:rPr>
              <a:t>yeni </a:t>
            </a:r>
            <a:r>
              <a:rPr lang="tr-TR" altLang="tr-TR" sz="2100" b="1" dirty="0">
                <a:solidFill>
                  <a:srgbClr val="660066"/>
                </a:solidFill>
              </a:rPr>
              <a:t>kuşak! Cumhuriyeti </a:t>
            </a:r>
            <a:r>
              <a:rPr lang="tr-TR" altLang="tr-TR" sz="2100" b="1" dirty="0" smtClean="0">
                <a:solidFill>
                  <a:srgbClr val="660066"/>
                </a:solidFill>
              </a:rPr>
              <a:t>biz </a:t>
            </a:r>
            <a:r>
              <a:rPr lang="tr-TR" altLang="tr-TR" sz="2100" b="1" dirty="0">
                <a:solidFill>
                  <a:srgbClr val="660066"/>
                </a:solidFill>
              </a:rPr>
              <a:t>kurduk, </a:t>
            </a:r>
            <a:br>
              <a:rPr lang="tr-TR" altLang="tr-TR" sz="2100" b="1" dirty="0">
                <a:solidFill>
                  <a:srgbClr val="660066"/>
                </a:solidFill>
              </a:rPr>
            </a:br>
            <a:r>
              <a:rPr lang="tr-TR" altLang="tr-TR" sz="2100" b="1" dirty="0">
                <a:solidFill>
                  <a:srgbClr val="660066"/>
                </a:solidFill>
              </a:rPr>
              <a:t>O’nu yükseltecek ve </a:t>
            </a:r>
            <a:br>
              <a:rPr lang="tr-TR" altLang="tr-TR" sz="2100" b="1" dirty="0">
                <a:solidFill>
                  <a:srgbClr val="660066"/>
                </a:solidFill>
              </a:rPr>
            </a:br>
            <a:r>
              <a:rPr lang="tr-TR" altLang="tr-TR" sz="2100" b="1" dirty="0">
                <a:solidFill>
                  <a:srgbClr val="660066"/>
                </a:solidFill>
              </a:rPr>
              <a:t>yaşatacak sizlersiniz. </a:t>
            </a:r>
            <a:br>
              <a:rPr lang="tr-TR" altLang="tr-TR" sz="2100" b="1" dirty="0">
                <a:solidFill>
                  <a:srgbClr val="660066"/>
                </a:solidFill>
              </a:rPr>
            </a:br>
            <a:r>
              <a:rPr lang="tr-TR" altLang="tr-TR" sz="800" b="1" dirty="0" smtClean="0">
                <a:solidFill>
                  <a:srgbClr val="660066"/>
                </a:solidFill>
              </a:rPr>
              <a:t/>
            </a:r>
            <a:br>
              <a:rPr lang="tr-TR" altLang="tr-TR" sz="800" b="1" dirty="0" smtClean="0">
                <a:solidFill>
                  <a:srgbClr val="660066"/>
                </a:solidFill>
              </a:rPr>
            </a:br>
            <a:r>
              <a:rPr lang="tr-TR" altLang="tr-TR" sz="2800" b="1" dirty="0" smtClean="0">
                <a:solidFill>
                  <a:srgbClr val="0000CC"/>
                </a:solidFill>
              </a:rPr>
              <a:t>Gazi </a:t>
            </a:r>
            <a:r>
              <a:rPr lang="tr-TR" altLang="tr-TR" sz="2800" b="1" dirty="0">
                <a:solidFill>
                  <a:srgbClr val="0000CC"/>
                </a:solidFill>
              </a:rPr>
              <a:t>Mustafa Kemal ATATÜRK </a:t>
            </a:r>
            <a:r>
              <a:rPr lang="tr-TR" altLang="tr-TR" sz="2200" b="1" dirty="0">
                <a:solidFill>
                  <a:srgbClr val="0000CC"/>
                </a:solidFill>
              </a:rPr>
              <a:t/>
            </a:r>
            <a:br>
              <a:rPr lang="tr-TR" altLang="tr-TR" sz="2200" b="1" dirty="0">
                <a:solidFill>
                  <a:srgbClr val="0000CC"/>
                </a:solidFill>
              </a:rPr>
            </a:br>
            <a:r>
              <a:rPr lang="tr-TR" altLang="tr-TR" sz="2100" dirty="0">
                <a:solidFill>
                  <a:srgbClr val="0000CC"/>
                </a:solidFill>
              </a:rPr>
              <a:t>[ 30 Ağustos 1924 ]</a:t>
            </a:r>
          </a:p>
        </p:txBody>
      </p:sp>
    </p:spTree>
    <p:extLst>
      <p:ext uri="{BB962C8B-B14F-4D97-AF65-F5344CB8AC3E}">
        <p14:creationId xmlns:p14="http://schemas.microsoft.com/office/powerpoint/2010/main" val="21426838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46787"/>
                                        </p:tgtEl>
                                        <p:attrNameLst>
                                          <p:attrName>style.visibility</p:attrName>
                                        </p:attrNameLst>
                                      </p:cBhvr>
                                      <p:to>
                                        <p:strVal val="visible"/>
                                      </p:to>
                                    </p:set>
                                    <p:anim calcmode="lin" valueType="num">
                                      <p:cBhvr additive="base">
                                        <p:cTn id="7" dur="1000" fill="hold"/>
                                        <p:tgtEl>
                                          <p:spTgt spid="246787"/>
                                        </p:tgtEl>
                                        <p:attrNameLst>
                                          <p:attrName>ppt_x</p:attrName>
                                        </p:attrNameLst>
                                      </p:cBhvr>
                                      <p:tavLst>
                                        <p:tav tm="0">
                                          <p:val>
                                            <p:strVal val="#ppt_x"/>
                                          </p:val>
                                        </p:tav>
                                        <p:tav tm="100000">
                                          <p:val>
                                            <p:strVal val="#ppt_x"/>
                                          </p:val>
                                        </p:tav>
                                      </p:tavLst>
                                    </p:anim>
                                    <p:anim calcmode="lin" valueType="num">
                                      <p:cBhvr additive="base">
                                        <p:cTn id="8" dur="1000" fill="hold"/>
                                        <p:tgtEl>
                                          <p:spTgt spid="2467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246786"/>
                                        </p:tgtEl>
                                        <p:attrNameLst>
                                          <p:attrName>style.visibility</p:attrName>
                                        </p:attrNameLst>
                                      </p:cBhvr>
                                      <p:to>
                                        <p:strVal val="visible"/>
                                      </p:to>
                                    </p:set>
                                    <p:animEffect transition="in" filter="slide(fromBottom)">
                                      <p:cBhvr>
                                        <p:cTn id="13" dur="1000"/>
                                        <p:tgtEl>
                                          <p:spTgt spid="246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46050" y="44450"/>
            <a:ext cx="8818563" cy="700088"/>
          </a:xfrm>
        </p:spPr>
        <p:txBody>
          <a:bodyPr/>
          <a:lstStyle/>
          <a:p>
            <a:pPr eaLnBrk="1" hangingPunct="1"/>
            <a:r>
              <a:rPr lang="tr-TR" sz="3800" b="1" smtClean="0">
                <a:solidFill>
                  <a:srgbClr val="660066"/>
                </a:solidFill>
                <a:latin typeface="Verdana" pitchFamily="34" charset="0"/>
              </a:rPr>
              <a:t>Kuran kursu..</a:t>
            </a:r>
            <a:r>
              <a:rPr lang="tr-TR" sz="3800" b="1" smtClean="0">
                <a:solidFill>
                  <a:srgbClr val="660066"/>
                </a:solidFill>
              </a:rPr>
              <a:t> </a:t>
            </a:r>
            <a:r>
              <a:rPr lang="tr-TR" sz="3000" b="1" i="1" smtClean="0">
                <a:solidFill>
                  <a:srgbClr val="006666"/>
                </a:solidFill>
              </a:rPr>
              <a:t>(01.08.05, Cumhuriyet)</a:t>
            </a:r>
          </a:p>
        </p:txBody>
      </p:sp>
      <p:sp>
        <p:nvSpPr>
          <p:cNvPr id="184323" name="Rectangle 3"/>
          <p:cNvSpPr>
            <a:spLocks noGrp="1" noChangeArrowheads="1"/>
          </p:cNvSpPr>
          <p:nvPr>
            <p:ph type="body" idx="1"/>
          </p:nvPr>
        </p:nvSpPr>
        <p:spPr>
          <a:xfrm>
            <a:off x="222250" y="764704"/>
            <a:ext cx="8742363" cy="5761038"/>
          </a:xfrm>
          <a:solidFill>
            <a:srgbClr val="000000"/>
          </a:solidFill>
          <a:ln w="57150">
            <a:solidFill>
              <a:srgbClr val="006666"/>
            </a:solidFill>
          </a:ln>
        </p:spPr>
        <p:txBody>
          <a:bodyPr/>
          <a:lstStyle/>
          <a:p>
            <a:pPr eaLnBrk="1" hangingPunct="1">
              <a:lnSpc>
                <a:spcPct val="80000"/>
              </a:lnSpc>
              <a:buFontTx/>
              <a:buNone/>
            </a:pPr>
            <a:endParaRPr lang="tr-TR" sz="2300" dirty="0" smtClean="0"/>
          </a:p>
        </p:txBody>
      </p:sp>
      <p:pic>
        <p:nvPicPr>
          <p:cNvPr id="184324" name="Picture 4" descr="Kuran eğitimi, 01"/>
          <p:cNvPicPr>
            <a:picLocks noChangeAspect="1" noChangeArrowheads="1"/>
          </p:cNvPicPr>
          <p:nvPr/>
        </p:nvPicPr>
        <p:blipFill>
          <a:blip r:embed="rId2" cstate="email"/>
          <a:srcRect/>
          <a:stretch>
            <a:fillRect/>
          </a:stretch>
        </p:blipFill>
        <p:spPr bwMode="auto">
          <a:xfrm>
            <a:off x="560388" y="1124744"/>
            <a:ext cx="8043862" cy="5133975"/>
          </a:xfrm>
          <a:prstGeom prst="rect">
            <a:avLst/>
          </a:prstGeom>
          <a:noFill/>
          <a:ln w="9525">
            <a:noFill/>
            <a:miter lim="800000"/>
            <a:headEnd/>
            <a:tailEnd/>
          </a:ln>
        </p:spPr>
      </p:pic>
      <p:sp>
        <p:nvSpPr>
          <p:cNvPr id="8" name="3 Veri Yer Tutucusu"/>
          <p:cNvSpPr>
            <a:spLocks noGrp="1"/>
          </p:cNvSpPr>
          <p:nvPr>
            <p:ph type="dt" sz="half" idx="10"/>
          </p:nvPr>
        </p:nvSpPr>
        <p:spPr>
          <a:xfrm>
            <a:off x="609600" y="6553150"/>
            <a:ext cx="1981200" cy="476250"/>
          </a:xfrm>
        </p:spPr>
        <p:txBody>
          <a:bodyPr/>
          <a:lstStyle/>
          <a:p>
            <a:pPr>
              <a:defRPr/>
            </a:pPr>
            <a:fld id="{3F115750-3898-4C77-9F53-16E113504BDA}" type="datetime1">
              <a:rPr lang="tr-TR" smtClean="0">
                <a:solidFill>
                  <a:srgbClr val="000000"/>
                </a:solidFill>
              </a:rPr>
              <a:pPr>
                <a:defRPr/>
              </a:pPr>
              <a:t>26.12.2015</a:t>
            </a:fld>
            <a:endParaRPr lang="tr-TR">
              <a:solidFill>
                <a:srgbClr val="000000"/>
              </a:solidFill>
            </a:endParaRPr>
          </a:p>
        </p:txBody>
      </p:sp>
      <p:sp>
        <p:nvSpPr>
          <p:cNvPr id="9" name="4 Altbilgi Yer Tutucusu"/>
          <p:cNvSpPr>
            <a:spLocks noGrp="1"/>
          </p:cNvSpPr>
          <p:nvPr>
            <p:ph type="ftr" sz="quarter" idx="11"/>
          </p:nvPr>
        </p:nvSpPr>
        <p:spPr>
          <a:xfrm>
            <a:off x="3124200" y="6553150"/>
            <a:ext cx="2895600" cy="476250"/>
          </a:xfrm>
        </p:spPr>
        <p:txBody>
          <a:bodyPr/>
          <a:lstStyle/>
          <a:p>
            <a:pPr>
              <a:defRPr/>
            </a:pPr>
            <a:r>
              <a:rPr lang="tr-TR" dirty="0" smtClean="0">
                <a:solidFill>
                  <a:srgbClr val="000000"/>
                </a:solidFill>
              </a:rPr>
              <a:t>Prof. Dr. Ahmet SALTIK </a:t>
            </a:r>
            <a:endParaRPr lang="tr-TR" dirty="0">
              <a:solidFill>
                <a:srgbClr val="000000"/>
              </a:solidFill>
            </a:endParaRPr>
          </a:p>
        </p:txBody>
      </p:sp>
      <p:sp>
        <p:nvSpPr>
          <p:cNvPr id="10" name="5 Slayt Numarası Yer Tutucusu"/>
          <p:cNvSpPr>
            <a:spLocks noGrp="1"/>
          </p:cNvSpPr>
          <p:nvPr>
            <p:ph type="sldNum" sz="quarter" idx="12"/>
          </p:nvPr>
        </p:nvSpPr>
        <p:spPr>
          <a:xfrm>
            <a:off x="6553200" y="6553150"/>
            <a:ext cx="1981200" cy="476250"/>
          </a:xfrm>
        </p:spPr>
        <p:txBody>
          <a:bodyPr/>
          <a:lstStyle/>
          <a:p>
            <a:pPr>
              <a:defRPr/>
            </a:pPr>
            <a:fld id="{5C3B9A43-AFE8-459A-84E4-3DAF5564EEEE}" type="slidenum">
              <a:rPr lang="tr-TR" smtClean="0">
                <a:solidFill>
                  <a:srgbClr val="000000"/>
                </a:solidFill>
              </a:rPr>
              <a:pPr>
                <a:defRPr/>
              </a:pPr>
              <a:t>78</a:t>
            </a:fld>
            <a:endParaRPr lang="tr-TR">
              <a:solidFill>
                <a:srgbClr val="0000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46050" y="-27384"/>
            <a:ext cx="8818563" cy="700088"/>
          </a:xfrm>
        </p:spPr>
        <p:txBody>
          <a:bodyPr/>
          <a:lstStyle/>
          <a:p>
            <a:pPr eaLnBrk="1" hangingPunct="1"/>
            <a:r>
              <a:rPr lang="tr-TR" sz="3200" b="1" dirty="0" smtClean="0">
                <a:solidFill>
                  <a:srgbClr val="660066"/>
                </a:solidFill>
                <a:latin typeface="Verdana" pitchFamily="34" charset="0"/>
              </a:rPr>
              <a:t>Binlerce Kuran kursu..</a:t>
            </a:r>
            <a:r>
              <a:rPr lang="tr-TR" sz="3200" b="1" dirty="0" smtClean="0">
                <a:solidFill>
                  <a:srgbClr val="660066"/>
                </a:solidFill>
              </a:rPr>
              <a:t> </a:t>
            </a:r>
            <a:r>
              <a:rPr lang="tr-TR" sz="2400" b="1" i="1" dirty="0" smtClean="0">
                <a:solidFill>
                  <a:srgbClr val="006666"/>
                </a:solidFill>
              </a:rPr>
              <a:t>(</a:t>
            </a:r>
            <a:r>
              <a:rPr lang="tr-TR" sz="2000" b="1" i="1" dirty="0" smtClean="0">
                <a:solidFill>
                  <a:srgbClr val="006666"/>
                </a:solidFill>
              </a:rPr>
              <a:t>01.08.05, Cumhuriyet)</a:t>
            </a:r>
            <a:endParaRPr lang="tr-TR" sz="2400" b="1" i="1" dirty="0" smtClean="0">
              <a:solidFill>
                <a:srgbClr val="006666"/>
              </a:solidFill>
            </a:endParaRPr>
          </a:p>
        </p:txBody>
      </p:sp>
      <p:sp>
        <p:nvSpPr>
          <p:cNvPr id="185347" name="Rectangle 3"/>
          <p:cNvSpPr>
            <a:spLocks noGrp="1" noChangeArrowheads="1"/>
          </p:cNvSpPr>
          <p:nvPr>
            <p:ph type="body" idx="1"/>
          </p:nvPr>
        </p:nvSpPr>
        <p:spPr>
          <a:xfrm>
            <a:off x="222250" y="764704"/>
            <a:ext cx="8742363" cy="5761038"/>
          </a:xfrm>
          <a:solidFill>
            <a:srgbClr val="000000"/>
          </a:solidFill>
          <a:ln w="76200">
            <a:solidFill>
              <a:srgbClr val="FF0000"/>
            </a:solidFill>
          </a:ln>
        </p:spPr>
        <p:txBody>
          <a:bodyPr/>
          <a:lstStyle/>
          <a:p>
            <a:pPr eaLnBrk="1" hangingPunct="1">
              <a:lnSpc>
                <a:spcPct val="80000"/>
              </a:lnSpc>
              <a:buFontTx/>
              <a:buNone/>
            </a:pPr>
            <a:endParaRPr lang="tr-TR" sz="2300" dirty="0" smtClean="0"/>
          </a:p>
        </p:txBody>
      </p:sp>
      <p:pic>
        <p:nvPicPr>
          <p:cNvPr id="185348" name="Picture 4" descr="Kuran kursu, Cum"/>
          <p:cNvPicPr>
            <a:picLocks noChangeAspect="1" noChangeArrowheads="1"/>
          </p:cNvPicPr>
          <p:nvPr/>
        </p:nvPicPr>
        <p:blipFill>
          <a:blip r:embed="rId2" cstate="email"/>
          <a:srcRect/>
          <a:stretch>
            <a:fillRect/>
          </a:stretch>
        </p:blipFill>
        <p:spPr bwMode="auto">
          <a:xfrm>
            <a:off x="515118" y="1124744"/>
            <a:ext cx="8161338" cy="5041900"/>
          </a:xfrm>
          <a:prstGeom prst="rect">
            <a:avLst/>
          </a:prstGeom>
          <a:noFill/>
          <a:ln w="9525">
            <a:noFill/>
            <a:miter lim="800000"/>
            <a:headEnd/>
            <a:tailEnd/>
          </a:ln>
        </p:spPr>
      </p:pic>
      <p:sp>
        <p:nvSpPr>
          <p:cNvPr id="8" name="3 Veri Yer Tutucusu"/>
          <p:cNvSpPr>
            <a:spLocks noGrp="1"/>
          </p:cNvSpPr>
          <p:nvPr>
            <p:ph type="dt" sz="half" idx="10"/>
          </p:nvPr>
        </p:nvSpPr>
        <p:spPr>
          <a:xfrm>
            <a:off x="609600" y="6553150"/>
            <a:ext cx="1981200" cy="476250"/>
          </a:xfrm>
        </p:spPr>
        <p:txBody>
          <a:bodyPr/>
          <a:lstStyle/>
          <a:p>
            <a:pPr>
              <a:defRPr/>
            </a:pPr>
            <a:fld id="{3F115750-3898-4C77-9F53-16E113504BDA}" type="datetime1">
              <a:rPr lang="tr-TR" smtClean="0">
                <a:solidFill>
                  <a:srgbClr val="000000"/>
                </a:solidFill>
              </a:rPr>
              <a:pPr>
                <a:defRPr/>
              </a:pPr>
              <a:t>26.12.2015</a:t>
            </a:fld>
            <a:endParaRPr lang="tr-TR">
              <a:solidFill>
                <a:srgbClr val="000000"/>
              </a:solidFill>
            </a:endParaRPr>
          </a:p>
        </p:txBody>
      </p:sp>
      <p:sp>
        <p:nvSpPr>
          <p:cNvPr id="9" name="4 Altbilgi Yer Tutucusu"/>
          <p:cNvSpPr>
            <a:spLocks noGrp="1"/>
          </p:cNvSpPr>
          <p:nvPr>
            <p:ph type="ftr" sz="quarter" idx="11"/>
          </p:nvPr>
        </p:nvSpPr>
        <p:spPr>
          <a:xfrm>
            <a:off x="3124200" y="6553150"/>
            <a:ext cx="2895600" cy="476250"/>
          </a:xfrm>
        </p:spPr>
        <p:txBody>
          <a:bodyPr/>
          <a:lstStyle/>
          <a:p>
            <a:pPr>
              <a:defRPr/>
            </a:pPr>
            <a:r>
              <a:rPr lang="tr-TR" dirty="0" smtClean="0">
                <a:solidFill>
                  <a:srgbClr val="000000"/>
                </a:solidFill>
              </a:rPr>
              <a:t>Prof. Dr. Ahmet SALTIK </a:t>
            </a:r>
            <a:endParaRPr lang="tr-TR" dirty="0">
              <a:solidFill>
                <a:srgbClr val="000000"/>
              </a:solidFill>
            </a:endParaRPr>
          </a:p>
        </p:txBody>
      </p:sp>
      <p:sp>
        <p:nvSpPr>
          <p:cNvPr id="10" name="5 Slayt Numarası Yer Tutucusu"/>
          <p:cNvSpPr>
            <a:spLocks noGrp="1"/>
          </p:cNvSpPr>
          <p:nvPr>
            <p:ph type="sldNum" sz="quarter" idx="12"/>
          </p:nvPr>
        </p:nvSpPr>
        <p:spPr>
          <a:xfrm>
            <a:off x="6553200" y="6553150"/>
            <a:ext cx="1981200" cy="476250"/>
          </a:xfrm>
        </p:spPr>
        <p:txBody>
          <a:bodyPr/>
          <a:lstStyle/>
          <a:p>
            <a:pPr>
              <a:defRPr/>
            </a:pPr>
            <a:fld id="{5C3B9A43-AFE8-459A-84E4-3DAF5564EEEE}" type="slidenum">
              <a:rPr lang="tr-TR" smtClean="0">
                <a:solidFill>
                  <a:srgbClr val="000000"/>
                </a:solidFill>
              </a:rPr>
              <a:pPr>
                <a:defRPr/>
              </a:pPr>
              <a:t>79</a:t>
            </a:fld>
            <a:endParaRPr lang="tr-T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
          <p:cNvGrpSpPr>
            <a:grpSpLocks/>
          </p:cNvGrpSpPr>
          <p:nvPr/>
        </p:nvGrpSpPr>
        <p:grpSpPr bwMode="auto">
          <a:xfrm>
            <a:off x="806450" y="4706938"/>
            <a:ext cx="7346950" cy="1381125"/>
            <a:chOff x="508" y="2965"/>
            <a:chExt cx="4628" cy="870"/>
          </a:xfrm>
        </p:grpSpPr>
        <p:sp>
          <p:nvSpPr>
            <p:cNvPr id="51203" name="Text Box 3"/>
            <p:cNvSpPr txBox="1">
              <a:spLocks noChangeArrowheads="1"/>
            </p:cNvSpPr>
            <p:nvPr/>
          </p:nvSpPr>
          <p:spPr bwMode="auto">
            <a:xfrm>
              <a:off x="508" y="3168"/>
              <a:ext cx="3184" cy="486"/>
            </a:xfrm>
            <a:prstGeom prst="rect">
              <a:avLst/>
            </a:prstGeom>
            <a:gradFill rotWithShape="0">
              <a:gsLst>
                <a:gs pos="0">
                  <a:schemeClr val="tx1"/>
                </a:gs>
                <a:gs pos="50000">
                  <a:srgbClr val="FF0000"/>
                </a:gs>
                <a:gs pos="100000">
                  <a:schemeClr val="tx1"/>
                </a:gs>
              </a:gsLst>
              <a:lin ang="5400000" scaled="1"/>
            </a:gradFill>
            <a:ln w="6985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tr-TR" altLang="tr-TR" sz="4000" b="1" i="1" u="none" strike="noStrike" kern="0" cap="none" spc="0" normalizeH="0" baseline="0" noProof="0">
                  <a:ln>
                    <a:noFill/>
                  </a:ln>
                  <a:solidFill>
                    <a:srgbClr val="FFFF00"/>
                  </a:solidFill>
                  <a:effectLst>
                    <a:outerShdw blurRad="38100" dist="38100" dir="2700000" algn="tl">
                      <a:srgbClr val="000000"/>
                    </a:outerShdw>
                  </a:effectLst>
                  <a:uLnTx/>
                  <a:uFillTx/>
                </a:rPr>
                <a:t>Okuma yazma oranı</a:t>
              </a:r>
            </a:p>
          </p:txBody>
        </p:sp>
        <p:sp>
          <p:nvSpPr>
            <p:cNvPr id="51204" name="Text Box 4"/>
            <p:cNvSpPr txBox="1">
              <a:spLocks noChangeArrowheads="1"/>
            </p:cNvSpPr>
            <p:nvPr/>
          </p:nvSpPr>
          <p:spPr bwMode="auto">
            <a:xfrm>
              <a:off x="3873" y="2965"/>
              <a:ext cx="1263" cy="870"/>
            </a:xfrm>
            <a:prstGeom prst="rect">
              <a:avLst/>
            </a:prstGeom>
            <a:gradFill rotWithShape="0">
              <a:gsLst>
                <a:gs pos="0">
                  <a:srgbClr val="FF0000"/>
                </a:gs>
                <a:gs pos="100000">
                  <a:srgbClr val="FF0000">
                    <a:gamma/>
                    <a:shade val="46275"/>
                    <a:invGamma/>
                  </a:srgbClr>
                </a:gs>
              </a:gsLst>
              <a:path path="shape">
                <a:fillToRect l="50000" t="50000" r="50000" b="50000"/>
              </a:path>
            </a:gradFill>
            <a:ln w="6985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altLang="tr-TR" sz="8000" b="1" i="1" u="none" strike="noStrike" kern="0" cap="none" spc="0" normalizeH="0" baseline="0" noProof="0">
                  <a:ln>
                    <a:noFill/>
                  </a:ln>
                  <a:solidFill>
                    <a:srgbClr val="FFFF00"/>
                  </a:solidFill>
                  <a:effectLst>
                    <a:outerShdw blurRad="38100" dist="38100" dir="2700000" algn="tl">
                      <a:srgbClr val="000000"/>
                    </a:outerShdw>
                  </a:effectLst>
                  <a:uLnTx/>
                  <a:uFillTx/>
                </a:rPr>
                <a:t>% 7</a:t>
              </a:r>
            </a:p>
          </p:txBody>
        </p:sp>
      </p:grpSp>
      <p:pic>
        <p:nvPicPr>
          <p:cNvPr id="51205" name="Picture 5"/>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0" y="914400"/>
            <a:ext cx="6013450" cy="3421063"/>
          </a:xfrm>
          <a:prstGeom prst="rect">
            <a:avLst/>
          </a:prstGeom>
          <a:noFill/>
          <a:ln w="57150">
            <a:solidFill>
              <a:srgbClr val="FF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4188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box(out)">
                                      <p:cBhvr>
                                        <p:cTn id="7" dur="500"/>
                                        <p:tgtEl>
                                          <p:spTgt spid="51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51202"/>
                                        </p:tgtEl>
                                        <p:attrNameLst>
                                          <p:attrName>style.visibility</p:attrName>
                                        </p:attrNameLst>
                                      </p:cBhvr>
                                      <p:to>
                                        <p:strVal val="visible"/>
                                      </p:to>
                                    </p:set>
                                    <p:anim calcmode="lin" valueType="num">
                                      <p:cBhvr additive="base">
                                        <p:cTn id="12" dur="500" fill="hold"/>
                                        <p:tgtEl>
                                          <p:spTgt spid="51202"/>
                                        </p:tgtEl>
                                        <p:attrNameLst>
                                          <p:attrName>ppt_x</p:attrName>
                                        </p:attrNameLst>
                                      </p:cBhvr>
                                      <p:tavLst>
                                        <p:tav tm="0">
                                          <p:val>
                                            <p:strVal val="0-#ppt_w/2"/>
                                          </p:val>
                                        </p:tav>
                                        <p:tav tm="100000">
                                          <p:val>
                                            <p:strVal val="#ppt_x"/>
                                          </p:val>
                                        </p:tav>
                                      </p:tavLst>
                                    </p:anim>
                                    <p:anim calcmode="lin" valueType="num">
                                      <p:cBhvr additive="base">
                                        <p:cTn id="13" dur="500" fill="hold"/>
                                        <p:tgtEl>
                                          <p:spTgt spid="512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a:xfrm>
            <a:off x="457200" y="6520259"/>
            <a:ext cx="2133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0FF21DB-AF9E-481D-A01A-C87793481075}" type="datetime1">
              <a:rPr kumimoji="0" lang="tr-TR" sz="14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26.12.2015</a:t>
            </a:fld>
            <a:endParaRPr kumimoji="0" lang="tr-TR" sz="1400" b="0" i="0" u="none" strike="noStrike" kern="0" cap="none" spc="0" normalizeH="0" baseline="0" noProof="0">
              <a:ln>
                <a:noFill/>
              </a:ln>
              <a:solidFill>
                <a:prstClr val="black"/>
              </a:solidFill>
              <a:effectLst/>
              <a:uLnTx/>
              <a:uFillTx/>
            </a:endParaRPr>
          </a:p>
        </p:txBody>
      </p:sp>
      <p:sp>
        <p:nvSpPr>
          <p:cNvPr id="5" name="Altbilgi Yer Tutucusu 4"/>
          <p:cNvSpPr>
            <a:spLocks noGrp="1"/>
          </p:cNvSpPr>
          <p:nvPr>
            <p:ph type="ftr" sz="quarter" idx="11"/>
          </p:nvPr>
        </p:nvSpPr>
        <p:spPr>
          <a:xfrm>
            <a:off x="3124200" y="6520259"/>
            <a:ext cx="2895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smtClean="0">
                <a:ln>
                  <a:noFill/>
                </a:ln>
                <a:solidFill>
                  <a:prstClr val="black"/>
                </a:solidFill>
                <a:effectLst/>
                <a:uLnTx/>
                <a:uFillTx/>
              </a:rPr>
              <a:t>www.ahmetsaltik.net</a:t>
            </a:r>
            <a:endParaRPr kumimoji="0" lang="tr-TR" sz="1400" b="0" i="0" u="none" strike="noStrike" kern="0" cap="none" spc="0" normalizeH="0" baseline="0" noProof="0" dirty="0">
              <a:ln>
                <a:noFill/>
              </a:ln>
              <a:solidFill>
                <a:prstClr val="black"/>
              </a:solidFill>
              <a:effectLst/>
              <a:uLnTx/>
              <a:uFillTx/>
            </a:endParaRPr>
          </a:p>
        </p:txBody>
      </p:sp>
      <p:sp>
        <p:nvSpPr>
          <p:cNvPr id="6" name="Slayt Numarası Yer Tutucusu 5"/>
          <p:cNvSpPr>
            <a:spLocks noGrp="1"/>
          </p:cNvSpPr>
          <p:nvPr>
            <p:ph type="sldNum" sz="quarter" idx="12"/>
          </p:nvPr>
        </p:nvSpPr>
        <p:spPr>
          <a:xfrm>
            <a:off x="6553200" y="6520259"/>
            <a:ext cx="2133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101FFA0-C7B3-4B40-B60F-E3886F844E56}" type="slidenum">
              <a:rPr kumimoji="0" lang="tr-TR" sz="14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80</a:t>
            </a:fld>
            <a:endParaRPr kumimoji="0" lang="tr-TR" sz="1400" b="0" i="0" u="none" strike="noStrike" kern="0" cap="none" spc="0" normalizeH="0" baseline="0" noProof="0">
              <a:ln>
                <a:noFill/>
              </a:ln>
              <a:solidFill>
                <a:prstClr val="black"/>
              </a:solidFill>
              <a:effectLst/>
              <a:uLnTx/>
              <a:uFillTx/>
            </a:endParaRPr>
          </a:p>
        </p:txBody>
      </p:sp>
      <p:pic>
        <p:nvPicPr>
          <p:cNvPr id="1026" name="Picture 2" descr="http://www.aydinlikgazete.com/images/haberler/turkiyede_hafiz_sayisi_120_bini_asti_h77512_65dc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2107" y="477391"/>
            <a:ext cx="8584186" cy="44637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1135" y="5180999"/>
            <a:ext cx="7893313" cy="1200329"/>
          </a:xfrm>
          <a:prstGeom prst="rect">
            <a:avLst/>
          </a:prstGeom>
          <a:noFill/>
        </p:spPr>
        <p:txBody>
          <a:bodyPr wrap="square" rtlCol="0">
            <a:spAutoFit/>
          </a:bodyPr>
          <a:lstStyle/>
          <a:p>
            <a:pPr algn="ctr"/>
            <a:r>
              <a:rPr lang="tr-TR" sz="3600" b="1" i="1" dirty="0" smtClean="0">
                <a:solidFill>
                  <a:srgbClr val="0000CC"/>
                </a:solidFill>
              </a:rPr>
              <a:t>Asıl olan ezberlemek değil, </a:t>
            </a:r>
            <a:br>
              <a:rPr lang="tr-TR" sz="3600" b="1" i="1" dirty="0" smtClean="0">
                <a:solidFill>
                  <a:srgbClr val="0000CC"/>
                </a:solidFill>
              </a:rPr>
            </a:br>
            <a:r>
              <a:rPr lang="tr-TR" sz="3600" b="1" i="1" dirty="0" smtClean="0">
                <a:solidFill>
                  <a:srgbClr val="0000CC"/>
                </a:solidFill>
              </a:rPr>
              <a:t>anlayarak öğrenmek..</a:t>
            </a:r>
            <a:endParaRPr lang="tr-TR" sz="3600" b="1" i="1" dirty="0">
              <a:solidFill>
                <a:srgbClr val="0000CC"/>
              </a:solidFill>
            </a:endParaRPr>
          </a:p>
        </p:txBody>
      </p:sp>
    </p:spTree>
    <p:extLst>
      <p:ext uri="{BB962C8B-B14F-4D97-AF65-F5344CB8AC3E}">
        <p14:creationId xmlns:p14="http://schemas.microsoft.com/office/powerpoint/2010/main" val="1025405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7394" name="Picture 2" descr="Kuran Kursları, Strateji, 15"/>
          <p:cNvPicPr>
            <a:picLocks noChangeAspect="1" noChangeArrowheads="1"/>
          </p:cNvPicPr>
          <p:nvPr/>
        </p:nvPicPr>
        <p:blipFill>
          <a:blip r:embed="rId2" cstate="email"/>
          <a:srcRect/>
          <a:stretch>
            <a:fillRect/>
          </a:stretch>
        </p:blipFill>
        <p:spPr bwMode="auto">
          <a:xfrm>
            <a:off x="176213" y="157163"/>
            <a:ext cx="4972050" cy="6296173"/>
          </a:xfrm>
          <a:prstGeom prst="rect">
            <a:avLst/>
          </a:prstGeom>
          <a:noFill/>
          <a:ln w="127000">
            <a:solidFill>
              <a:srgbClr val="006600"/>
            </a:solidFill>
            <a:miter lim="800000"/>
            <a:headEnd/>
            <a:tailEnd/>
          </a:ln>
        </p:spPr>
      </p:pic>
      <p:sp>
        <p:nvSpPr>
          <p:cNvPr id="187395" name="Text Box 3"/>
          <p:cNvSpPr txBox="1">
            <a:spLocks noChangeArrowheads="1"/>
          </p:cNvSpPr>
          <p:nvPr/>
        </p:nvSpPr>
        <p:spPr bwMode="auto">
          <a:xfrm>
            <a:off x="5435600" y="61044"/>
            <a:ext cx="3549650" cy="6464300"/>
          </a:xfrm>
          <a:prstGeom prst="rect">
            <a:avLst/>
          </a:prstGeom>
          <a:solidFill>
            <a:srgbClr val="660066"/>
          </a:solidFill>
          <a:ln w="57150">
            <a:solidFill>
              <a:srgbClr val="00FFFF"/>
            </a:solidFill>
            <a:miter lim="800000"/>
            <a:headEnd/>
            <a:tailEnd/>
          </a:ln>
        </p:spPr>
        <p:txBody>
          <a:bodyPr>
            <a:spAutoFit/>
          </a:bodyPr>
          <a:lstStyle/>
          <a:p>
            <a:pPr algn="ctr" fontAlgn="base">
              <a:spcBef>
                <a:spcPct val="0"/>
              </a:spcBef>
              <a:spcAft>
                <a:spcPct val="0"/>
              </a:spcAft>
            </a:pPr>
            <a:endParaRPr lang="tr-TR" sz="800" dirty="0">
              <a:solidFill>
                <a:srgbClr val="FFEF66"/>
              </a:solidFill>
              <a:latin typeface="Albertus Extra Bold" pitchFamily="34" charset="0"/>
            </a:endParaRPr>
          </a:p>
          <a:p>
            <a:pPr algn="ctr" fontAlgn="base">
              <a:spcBef>
                <a:spcPct val="0"/>
              </a:spcBef>
              <a:spcAft>
                <a:spcPct val="0"/>
              </a:spcAft>
            </a:pPr>
            <a:r>
              <a:rPr lang="tr-TR" sz="2400" dirty="0">
                <a:solidFill>
                  <a:srgbClr val="FFEF66"/>
                </a:solidFill>
                <a:latin typeface="Albertus Extra Bold" pitchFamily="34" charset="0"/>
              </a:rPr>
              <a:t>21. yüzyılda, </a:t>
            </a:r>
          </a:p>
          <a:p>
            <a:pPr algn="ctr" fontAlgn="base">
              <a:spcBef>
                <a:spcPct val="0"/>
              </a:spcBef>
              <a:spcAft>
                <a:spcPct val="0"/>
              </a:spcAft>
            </a:pPr>
            <a:r>
              <a:rPr lang="tr-TR" sz="2400" b="1" dirty="0">
                <a:solidFill>
                  <a:srgbClr val="66FFFF"/>
                </a:solidFill>
                <a:latin typeface="Albertus Extra Bold" pitchFamily="34" charset="0"/>
              </a:rPr>
              <a:t>Gazi Mustafa Kemal </a:t>
            </a:r>
          </a:p>
          <a:p>
            <a:pPr algn="ctr" fontAlgn="base">
              <a:spcBef>
                <a:spcPct val="0"/>
              </a:spcBef>
              <a:spcAft>
                <a:spcPct val="0"/>
              </a:spcAft>
            </a:pPr>
            <a:r>
              <a:rPr lang="tr-TR" sz="2400" b="1" dirty="0">
                <a:solidFill>
                  <a:srgbClr val="66FFFF"/>
                </a:solidFill>
                <a:latin typeface="Albertus Extra Bold" pitchFamily="34" charset="0"/>
              </a:rPr>
              <a:t>ATATÜRK’ün</a:t>
            </a:r>
            <a:r>
              <a:rPr lang="tr-TR" sz="2400" b="1" dirty="0">
                <a:solidFill>
                  <a:srgbClr val="FFEF66"/>
                </a:solidFill>
                <a:latin typeface="Albertus Extra Bold" pitchFamily="34" charset="0"/>
              </a:rPr>
              <a:t> </a:t>
            </a:r>
          </a:p>
          <a:p>
            <a:pPr algn="ctr" fontAlgn="base">
              <a:spcBef>
                <a:spcPct val="0"/>
              </a:spcBef>
              <a:spcAft>
                <a:spcPct val="0"/>
              </a:spcAft>
            </a:pPr>
            <a:r>
              <a:rPr lang="tr-TR" sz="2400" dirty="0">
                <a:solidFill>
                  <a:srgbClr val="FFEF66"/>
                </a:solidFill>
                <a:latin typeface="Albertus Extra Bold" pitchFamily="34" charset="0"/>
              </a:rPr>
              <a:t>laik, çağdaşlaşma </a:t>
            </a:r>
          </a:p>
          <a:p>
            <a:pPr algn="ctr" fontAlgn="base">
              <a:spcBef>
                <a:spcPct val="0"/>
              </a:spcBef>
              <a:spcAft>
                <a:spcPct val="0"/>
              </a:spcAft>
            </a:pPr>
            <a:r>
              <a:rPr lang="tr-TR" sz="2400" dirty="0">
                <a:solidFill>
                  <a:srgbClr val="FFEF66"/>
                </a:solidFill>
                <a:latin typeface="Albertus Extra Bold" pitchFamily="34" charset="0"/>
              </a:rPr>
              <a:t>uğraşı veren </a:t>
            </a:r>
          </a:p>
          <a:p>
            <a:pPr algn="ctr" fontAlgn="base">
              <a:spcBef>
                <a:spcPct val="0"/>
              </a:spcBef>
              <a:spcAft>
                <a:spcPct val="0"/>
              </a:spcAft>
            </a:pPr>
            <a:r>
              <a:rPr lang="tr-TR" sz="2400" dirty="0">
                <a:solidFill>
                  <a:srgbClr val="FFEF66"/>
                </a:solidFill>
                <a:latin typeface="Albertus Extra Bold" pitchFamily="34" charset="0"/>
              </a:rPr>
              <a:t>Türkiye’sinde, </a:t>
            </a:r>
          </a:p>
          <a:p>
            <a:pPr algn="ctr" fontAlgn="base">
              <a:spcBef>
                <a:spcPct val="0"/>
              </a:spcBef>
              <a:spcAft>
                <a:spcPct val="0"/>
              </a:spcAft>
            </a:pPr>
            <a:r>
              <a:rPr lang="tr-TR" sz="2400" dirty="0">
                <a:solidFill>
                  <a:srgbClr val="FFEF66"/>
                </a:solidFill>
                <a:latin typeface="Albertus Extra Bold" pitchFamily="34" charset="0"/>
              </a:rPr>
              <a:t>1400 yıl öncesinin </a:t>
            </a:r>
          </a:p>
          <a:p>
            <a:pPr algn="ctr" fontAlgn="base">
              <a:spcBef>
                <a:spcPct val="0"/>
              </a:spcBef>
              <a:spcAft>
                <a:spcPct val="0"/>
              </a:spcAft>
            </a:pPr>
            <a:r>
              <a:rPr lang="tr-TR" sz="2400" dirty="0">
                <a:solidFill>
                  <a:srgbClr val="FFEF66"/>
                </a:solidFill>
                <a:latin typeface="Albertus Extra Bold" pitchFamily="34" charset="0"/>
              </a:rPr>
              <a:t>“Asr-ı Saadet” ine </a:t>
            </a:r>
          </a:p>
          <a:p>
            <a:pPr algn="ctr" fontAlgn="base">
              <a:spcBef>
                <a:spcPct val="0"/>
              </a:spcBef>
              <a:spcAft>
                <a:spcPct val="0"/>
              </a:spcAft>
            </a:pPr>
            <a:r>
              <a:rPr lang="tr-TR" sz="2400" dirty="0">
                <a:solidFill>
                  <a:srgbClr val="FFEF66"/>
                </a:solidFill>
                <a:latin typeface="Albertus Extra Bold" pitchFamily="34" charset="0"/>
              </a:rPr>
              <a:t>özlemle koşullanan kuşaklar.. Harem-selam</a:t>
            </a:r>
          </a:p>
          <a:p>
            <a:pPr algn="ctr" fontAlgn="base">
              <a:spcBef>
                <a:spcPct val="0"/>
              </a:spcBef>
              <a:spcAft>
                <a:spcPct val="0"/>
              </a:spcAft>
            </a:pPr>
            <a:r>
              <a:rPr lang="tr-TR" sz="2400" b="1" dirty="0">
                <a:solidFill>
                  <a:srgbClr val="66FF33"/>
                </a:solidFill>
                <a:latin typeface="Albertus Extra Bold" pitchFamily="34" charset="0"/>
              </a:rPr>
              <a:t>Yerde, elle yiyorlar!</a:t>
            </a:r>
          </a:p>
          <a:p>
            <a:pPr algn="ctr" fontAlgn="base">
              <a:spcBef>
                <a:spcPct val="0"/>
              </a:spcBef>
              <a:spcAft>
                <a:spcPct val="0"/>
              </a:spcAft>
            </a:pPr>
            <a:r>
              <a:rPr lang="tr-TR" sz="2400" dirty="0">
                <a:solidFill>
                  <a:srgbClr val="FFEF66"/>
                </a:solidFill>
                <a:latin typeface="Albertus Extra Bold" pitchFamily="34" charset="0"/>
              </a:rPr>
              <a:t>Kuran kurslarının işlevi bu mu? Dürüstçe mi, </a:t>
            </a:r>
          </a:p>
          <a:p>
            <a:pPr algn="ctr" fontAlgn="base">
              <a:spcBef>
                <a:spcPct val="0"/>
              </a:spcBef>
              <a:spcAft>
                <a:spcPct val="0"/>
              </a:spcAft>
            </a:pPr>
            <a:r>
              <a:rPr lang="tr-TR" sz="2400" dirty="0">
                <a:solidFill>
                  <a:srgbClr val="FFEF66"/>
                </a:solidFill>
                <a:latin typeface="Albertus Extra Bold" pitchFamily="34" charset="0"/>
              </a:rPr>
              <a:t>İslama uygun mu?</a:t>
            </a:r>
          </a:p>
          <a:p>
            <a:pPr algn="ctr" fontAlgn="base">
              <a:spcBef>
                <a:spcPct val="0"/>
              </a:spcBef>
              <a:spcAft>
                <a:spcPct val="0"/>
              </a:spcAft>
            </a:pPr>
            <a:r>
              <a:rPr lang="tr-TR" sz="2400" dirty="0">
                <a:solidFill>
                  <a:srgbClr val="FFEF66"/>
                </a:solidFill>
                <a:latin typeface="Albertus Extra Bold" pitchFamily="34" charset="0"/>
              </a:rPr>
              <a:t>Halkın vergisiyle </a:t>
            </a:r>
          </a:p>
          <a:p>
            <a:pPr algn="ctr" fontAlgn="base">
              <a:spcBef>
                <a:spcPct val="0"/>
              </a:spcBef>
              <a:spcAft>
                <a:spcPct val="0"/>
              </a:spcAft>
            </a:pPr>
            <a:r>
              <a:rPr lang="tr-TR" sz="2400" dirty="0">
                <a:solidFill>
                  <a:srgbClr val="FFEF66"/>
                </a:solidFill>
                <a:latin typeface="Albertus Extra Bold" pitchFamily="34" charset="0"/>
              </a:rPr>
              <a:t>Ulusa düşmanlık??</a:t>
            </a:r>
            <a:br>
              <a:rPr lang="tr-TR" sz="2400" dirty="0">
                <a:solidFill>
                  <a:srgbClr val="FFEF66"/>
                </a:solidFill>
                <a:latin typeface="Albertus Extra Bold" pitchFamily="34" charset="0"/>
              </a:rPr>
            </a:br>
            <a:r>
              <a:rPr lang="tr-TR" sz="2300" b="1" dirty="0">
                <a:solidFill>
                  <a:srgbClr val="FFFFFF"/>
                </a:solidFill>
                <a:latin typeface="Albertus Extra Bold" pitchFamily="34" charset="0"/>
              </a:rPr>
              <a:t>Cumhuriyet karşıtlığı?!</a:t>
            </a:r>
          </a:p>
        </p:txBody>
      </p:sp>
      <p:sp>
        <p:nvSpPr>
          <p:cNvPr id="187396" name="Text Box 4"/>
          <p:cNvSpPr txBox="1">
            <a:spLocks noChangeArrowheads="1"/>
          </p:cNvSpPr>
          <p:nvPr/>
        </p:nvSpPr>
        <p:spPr bwMode="auto">
          <a:xfrm>
            <a:off x="2309813" y="469900"/>
            <a:ext cx="2622550" cy="366713"/>
          </a:xfrm>
          <a:prstGeom prst="rect">
            <a:avLst/>
          </a:prstGeom>
          <a:noFill/>
          <a:ln w="9525">
            <a:noFill/>
            <a:miter lim="800000"/>
            <a:headEnd/>
            <a:tailEnd/>
          </a:ln>
        </p:spPr>
        <p:txBody>
          <a:bodyPr wrap="none">
            <a:spAutoFit/>
          </a:bodyPr>
          <a:lstStyle/>
          <a:p>
            <a:pPr algn="ctr" fontAlgn="base">
              <a:spcBef>
                <a:spcPct val="0"/>
              </a:spcBef>
              <a:spcAft>
                <a:spcPct val="0"/>
              </a:spcAft>
            </a:pPr>
            <a:r>
              <a:rPr lang="tr-TR" b="1" i="1">
                <a:solidFill>
                  <a:srgbClr val="000066"/>
                </a:solidFill>
                <a:latin typeface="Arial" charset="0"/>
              </a:rPr>
              <a:t>(01.08.05, Cumhuriyet)</a:t>
            </a:r>
          </a:p>
        </p:txBody>
      </p:sp>
      <p:sp>
        <p:nvSpPr>
          <p:cNvPr id="5" name="3 Veri Yer Tutucusu"/>
          <p:cNvSpPr>
            <a:spLocks noGrp="1"/>
          </p:cNvSpPr>
          <p:nvPr>
            <p:ph type="dt" sz="half" idx="10"/>
          </p:nvPr>
        </p:nvSpPr>
        <p:spPr>
          <a:xfrm>
            <a:off x="609600" y="6553150"/>
            <a:ext cx="1981200" cy="476250"/>
          </a:xfrm>
        </p:spPr>
        <p:txBody>
          <a:bodyPr/>
          <a:lstStyle/>
          <a:p>
            <a:pPr>
              <a:defRPr/>
            </a:pPr>
            <a:fld id="{3F115750-3898-4C77-9F53-16E113504BDA}" type="datetime1">
              <a:rPr lang="tr-TR" smtClean="0">
                <a:solidFill>
                  <a:srgbClr val="000000"/>
                </a:solidFill>
              </a:rPr>
              <a:pPr>
                <a:defRPr/>
              </a:pPr>
              <a:t>26.12.2015</a:t>
            </a:fld>
            <a:endParaRPr lang="tr-TR">
              <a:solidFill>
                <a:srgbClr val="000000"/>
              </a:solidFill>
            </a:endParaRPr>
          </a:p>
        </p:txBody>
      </p:sp>
      <p:sp>
        <p:nvSpPr>
          <p:cNvPr id="6" name="4 Altbilgi Yer Tutucusu"/>
          <p:cNvSpPr>
            <a:spLocks noGrp="1"/>
          </p:cNvSpPr>
          <p:nvPr>
            <p:ph type="ftr" sz="quarter" idx="11"/>
          </p:nvPr>
        </p:nvSpPr>
        <p:spPr>
          <a:xfrm>
            <a:off x="3124200" y="6553150"/>
            <a:ext cx="2895600" cy="476250"/>
          </a:xfrm>
        </p:spPr>
        <p:txBody>
          <a:bodyPr/>
          <a:lstStyle/>
          <a:p>
            <a:pPr>
              <a:defRPr/>
            </a:pPr>
            <a:r>
              <a:rPr lang="tr-TR" dirty="0" smtClean="0">
                <a:solidFill>
                  <a:srgbClr val="000000"/>
                </a:solidFill>
              </a:rPr>
              <a:t>Prof. Dr. Ahmet SALTIK </a:t>
            </a:r>
            <a:endParaRPr lang="tr-TR" dirty="0">
              <a:solidFill>
                <a:srgbClr val="000000"/>
              </a:solidFill>
            </a:endParaRPr>
          </a:p>
        </p:txBody>
      </p:sp>
      <p:sp>
        <p:nvSpPr>
          <p:cNvPr id="7" name="5 Slayt Numarası Yer Tutucusu"/>
          <p:cNvSpPr>
            <a:spLocks noGrp="1"/>
          </p:cNvSpPr>
          <p:nvPr>
            <p:ph type="sldNum" sz="quarter" idx="12"/>
          </p:nvPr>
        </p:nvSpPr>
        <p:spPr>
          <a:xfrm>
            <a:off x="6553200" y="6553150"/>
            <a:ext cx="1981200" cy="476250"/>
          </a:xfrm>
        </p:spPr>
        <p:txBody>
          <a:bodyPr/>
          <a:lstStyle/>
          <a:p>
            <a:pPr>
              <a:defRPr/>
            </a:pPr>
            <a:fld id="{5C3B9A43-AFE8-459A-84E4-3DAF5564EEEE}" type="slidenum">
              <a:rPr lang="tr-TR" smtClean="0">
                <a:solidFill>
                  <a:srgbClr val="000000"/>
                </a:solidFill>
              </a:rPr>
              <a:pPr>
                <a:defRPr/>
              </a:pPr>
              <a:t>81</a:t>
            </a:fld>
            <a:endParaRPr lang="tr-TR">
              <a:solidFill>
                <a:srgbClr val="00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250825" y="836613"/>
            <a:ext cx="4465638" cy="5124450"/>
          </a:xfrm>
          <a:prstGeom prst="rect">
            <a:avLst/>
          </a:prstGeom>
          <a:noFill/>
          <a:ln w="9525">
            <a:noFill/>
            <a:miter lim="800000"/>
            <a:headEnd/>
            <a:tailEnd/>
          </a:ln>
        </p:spPr>
        <p:txBody>
          <a:bodyPr anchor="ctr">
            <a:spAutoFit/>
          </a:bodyPr>
          <a:lstStyle/>
          <a:p>
            <a:pPr algn="ctr" fontAlgn="base">
              <a:spcBef>
                <a:spcPct val="0"/>
              </a:spcBef>
              <a:spcAft>
                <a:spcPct val="0"/>
              </a:spcAft>
            </a:pPr>
            <a:r>
              <a:rPr lang="tr-TR" sz="6600" b="1">
                <a:solidFill>
                  <a:srgbClr val="FFFF00"/>
                </a:solidFill>
                <a:latin typeface="Tahoma" pitchFamily="34" charset="0"/>
                <a:cs typeface="Times New Roman" pitchFamily="18" charset="0"/>
              </a:rPr>
              <a:t>ATATÜRK</a:t>
            </a:r>
            <a:endParaRPr lang="tr-TR" sz="6600">
              <a:solidFill>
                <a:srgbClr val="FFFF00"/>
              </a:solidFill>
              <a:latin typeface="Tahoma" pitchFamily="34" charset="0"/>
            </a:endParaRPr>
          </a:p>
          <a:p>
            <a:pPr algn="ctr" eaLnBrk="0" fontAlgn="base" hangingPunct="0">
              <a:spcBef>
                <a:spcPct val="0"/>
              </a:spcBef>
              <a:spcAft>
                <a:spcPct val="0"/>
              </a:spcAft>
            </a:pPr>
            <a:r>
              <a:rPr lang="tr-TR" sz="6600" b="1">
                <a:solidFill>
                  <a:srgbClr val="FFFF00"/>
                </a:solidFill>
                <a:latin typeface="Tahoma" pitchFamily="34" charset="0"/>
                <a:cs typeface="Times New Roman" pitchFamily="18" charset="0"/>
              </a:rPr>
              <a:t>VE ÇAĞDAŞ TÜRK KADINI</a:t>
            </a:r>
          </a:p>
        </p:txBody>
      </p:sp>
      <p:pic>
        <p:nvPicPr>
          <p:cNvPr id="198659" name="Picture 3" descr="tarim01"/>
          <p:cNvPicPr>
            <a:picLocks noChangeAspect="1" noChangeArrowheads="1"/>
          </p:cNvPicPr>
          <p:nvPr/>
        </p:nvPicPr>
        <p:blipFill>
          <a:blip r:embed="rId2" cstate="email"/>
          <a:srcRect/>
          <a:stretch>
            <a:fillRect/>
          </a:stretch>
        </p:blipFill>
        <p:spPr bwMode="auto">
          <a:xfrm>
            <a:off x="5138738" y="260350"/>
            <a:ext cx="3609975" cy="6453188"/>
          </a:xfrm>
          <a:prstGeom prst="rect">
            <a:avLst/>
          </a:prstGeom>
          <a:noFill/>
          <a:ln w="28575">
            <a:solidFill>
              <a:srgbClr val="00FF00"/>
            </a:solidFill>
            <a:miter lim="800000"/>
            <a:headEnd/>
            <a:tailEnd/>
          </a:ln>
        </p:spPr>
      </p:pic>
    </p:spTree>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solidFill>
        <a:effectLst/>
      </p:bgPr>
    </p:bg>
    <p:spTree>
      <p:nvGrpSpPr>
        <p:cNvPr id="1" name=""/>
        <p:cNvGrpSpPr/>
        <p:nvPr/>
      </p:nvGrpSpPr>
      <p:grpSpPr>
        <a:xfrm>
          <a:off x="0" y="0"/>
          <a:ext cx="0" cy="0"/>
          <a:chOff x="0" y="0"/>
          <a:chExt cx="0" cy="0"/>
        </a:xfrm>
      </p:grpSpPr>
      <p:pic>
        <p:nvPicPr>
          <p:cNvPr id="180226" name="Picture 2" descr="Çarşaf ve Ankara Palas, Ekim 2003"/>
          <p:cNvPicPr>
            <a:picLocks noChangeAspect="1" noChangeArrowheads="1"/>
          </p:cNvPicPr>
          <p:nvPr/>
        </p:nvPicPr>
        <p:blipFill>
          <a:blip r:embed="rId2" cstate="email"/>
          <a:srcRect/>
          <a:stretch>
            <a:fillRect/>
          </a:stretch>
        </p:blipFill>
        <p:spPr bwMode="auto">
          <a:xfrm>
            <a:off x="179512" y="66675"/>
            <a:ext cx="8784975" cy="6746875"/>
          </a:xfrm>
          <a:prstGeom prst="rect">
            <a:avLst/>
          </a:prstGeom>
          <a:noFill/>
          <a:ln w="9525">
            <a:noFill/>
            <a:miter lim="800000"/>
            <a:headEnd/>
            <a:tailEnd/>
          </a:ln>
        </p:spPr>
      </p:pic>
      <p:sp>
        <p:nvSpPr>
          <p:cNvPr id="3" name="Date Placeholder 2"/>
          <p:cNvSpPr>
            <a:spLocks noGrp="1"/>
          </p:cNvSpPr>
          <p:nvPr>
            <p:ph type="dt" sz="quarter" idx="10"/>
          </p:nvPr>
        </p:nvSpPr>
        <p:spPr/>
        <p:txBody>
          <a:bodyPr/>
          <a:lstStyle/>
          <a:p>
            <a:pPr>
              <a:defRPr/>
            </a:pPr>
            <a:fld id="{FA339C37-24AF-4581-88F5-EE3A0BCE2606}" type="datetime1">
              <a:rPr lang="tr-TR">
                <a:solidFill>
                  <a:srgbClr val="FFFFFF"/>
                </a:solidFill>
              </a:rPr>
              <a:pPr>
                <a:defRPr/>
              </a:pPr>
              <a:t>26.12.2015</a:t>
            </a:fld>
            <a:endParaRPr lang="tr-TR">
              <a:solidFill>
                <a:srgbClr val="FFFFFF"/>
              </a:solidFill>
            </a:endParaRPr>
          </a:p>
        </p:txBody>
      </p:sp>
      <p:sp>
        <p:nvSpPr>
          <p:cNvPr id="4" name="Slide Number Placeholder 3"/>
          <p:cNvSpPr>
            <a:spLocks noGrp="1"/>
          </p:cNvSpPr>
          <p:nvPr>
            <p:ph type="sldNum" sz="quarter" idx="12"/>
          </p:nvPr>
        </p:nvSpPr>
        <p:spPr/>
        <p:txBody>
          <a:bodyPr/>
          <a:lstStyle/>
          <a:p>
            <a:pPr>
              <a:defRPr/>
            </a:pPr>
            <a:fld id="{1609D1A3-6527-48E3-876F-1F8E0E1B9103}" type="slidenum">
              <a:rPr lang="tr-TR">
                <a:solidFill>
                  <a:srgbClr val="FFFFFF"/>
                </a:solidFill>
              </a:rPr>
              <a:pPr>
                <a:defRPr/>
              </a:pPr>
              <a:t>83</a:t>
            </a:fld>
            <a:endParaRPr lang="tr-TR">
              <a:solidFill>
                <a:srgbClr val="FFFFFF"/>
              </a:solidFill>
            </a:endParaRPr>
          </a:p>
        </p:txBody>
      </p:sp>
      <p:sp>
        <p:nvSpPr>
          <p:cNvPr id="5" name="Footer Placeholder 4"/>
          <p:cNvSpPr>
            <a:spLocks noGrp="1"/>
          </p:cNvSpPr>
          <p:nvPr>
            <p:ph type="ftr" sz="quarter" idx="11"/>
          </p:nvPr>
        </p:nvSpPr>
        <p:spPr/>
        <p:txBody>
          <a:bodyPr/>
          <a:lstStyle/>
          <a:p>
            <a:pPr>
              <a:defRPr/>
            </a:pPr>
            <a:r>
              <a:rPr lang="tr-TR">
                <a:solidFill>
                  <a:srgbClr val="FFFFFF"/>
                </a:solidFill>
              </a:rPr>
              <a:t>Prof.Dr. Ahmet SALTIK</a:t>
            </a:r>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body" idx="1"/>
          </p:nvPr>
        </p:nvSpPr>
        <p:spPr>
          <a:xfrm>
            <a:off x="107504" y="144463"/>
            <a:ext cx="4824412" cy="6236865"/>
          </a:xfrm>
          <a:solidFill>
            <a:srgbClr val="660033"/>
          </a:solidFill>
          <a:ln w="38100">
            <a:solidFill>
              <a:srgbClr val="00FF00"/>
            </a:solidFill>
          </a:ln>
        </p:spPr>
        <p:txBody>
          <a:bodyPr/>
          <a:lstStyle/>
          <a:p>
            <a:pPr marL="80963" indent="-80963" eaLnBrk="1" hangingPunct="1"/>
            <a:r>
              <a:rPr lang="tr-TR" sz="2800" dirty="0" smtClean="0">
                <a:solidFill>
                  <a:srgbClr val="FFFF00"/>
                </a:solidFill>
              </a:rPr>
              <a:t> Kadın erkekle tokalaşmaz. </a:t>
            </a:r>
          </a:p>
          <a:p>
            <a:pPr marL="80963" indent="-80963" eaLnBrk="1" hangingPunct="1"/>
            <a:r>
              <a:rPr lang="tr-TR" sz="2800" dirty="0" smtClean="0">
                <a:solidFill>
                  <a:srgbClr val="FFFF00"/>
                </a:solidFill>
              </a:rPr>
              <a:t> Kadın 9 yaşında evlenebilir. </a:t>
            </a:r>
          </a:p>
          <a:p>
            <a:pPr marL="80963" indent="-80963" eaLnBrk="1" hangingPunct="1"/>
            <a:r>
              <a:rPr lang="tr-TR" sz="2800" dirty="0" smtClean="0">
                <a:solidFill>
                  <a:srgbClr val="FFFF00"/>
                </a:solidFill>
              </a:rPr>
              <a:t> Erkek 4 kadın alabilir. </a:t>
            </a:r>
          </a:p>
          <a:p>
            <a:pPr marL="80963" indent="-80963" eaLnBrk="1" hangingPunct="1"/>
            <a:r>
              <a:rPr lang="tr-TR" sz="2800" dirty="0" smtClean="0">
                <a:solidFill>
                  <a:srgbClr val="FFFF00"/>
                </a:solidFill>
              </a:rPr>
              <a:t> Kadından ve   </a:t>
            </a:r>
            <a:br>
              <a:rPr lang="tr-TR" sz="2800" dirty="0" smtClean="0">
                <a:solidFill>
                  <a:srgbClr val="FFFF00"/>
                </a:solidFill>
              </a:rPr>
            </a:br>
            <a:r>
              <a:rPr lang="tr-TR" sz="2800" dirty="0" smtClean="0">
                <a:solidFill>
                  <a:srgbClr val="FFFF00"/>
                </a:solidFill>
              </a:rPr>
              <a:t>  ’gávurdan’ tanık olmaz. </a:t>
            </a:r>
          </a:p>
          <a:p>
            <a:pPr marL="80963" indent="-80963" eaLnBrk="1" hangingPunct="1"/>
            <a:r>
              <a:rPr lang="tr-TR" sz="2800" dirty="0" smtClean="0">
                <a:solidFill>
                  <a:srgbClr val="FFFF00"/>
                </a:solidFill>
              </a:rPr>
              <a:t> Akraba evliliği caiz. </a:t>
            </a:r>
          </a:p>
          <a:p>
            <a:pPr marL="80963" indent="-80963" eaLnBrk="1" hangingPunct="1"/>
            <a:r>
              <a:rPr lang="tr-TR" sz="2800" dirty="0" smtClean="0">
                <a:solidFill>
                  <a:srgbClr val="FFFF00"/>
                </a:solidFill>
              </a:rPr>
              <a:t> Doğum kontrolü yasak. </a:t>
            </a:r>
          </a:p>
          <a:p>
            <a:pPr marL="80963" indent="-80963" eaLnBrk="1" hangingPunct="1"/>
            <a:r>
              <a:rPr lang="tr-TR" sz="2800" dirty="0" smtClean="0">
                <a:solidFill>
                  <a:srgbClr val="FFFF00"/>
                </a:solidFill>
              </a:rPr>
              <a:t> Kadını iz bırakmadan döv. </a:t>
            </a:r>
          </a:p>
          <a:p>
            <a:pPr marL="80963" indent="-80963" eaLnBrk="1" hangingPunct="1"/>
            <a:r>
              <a:rPr lang="tr-TR" sz="2800" dirty="0" smtClean="0">
                <a:solidFill>
                  <a:srgbClr val="FFFF00"/>
                </a:solidFill>
              </a:rPr>
              <a:t> Evlilik dışı ilişkiye 100 sopa!</a:t>
            </a:r>
          </a:p>
          <a:p>
            <a:pPr marL="80963" indent="-80963" algn="ctr" eaLnBrk="1" hangingPunct="1">
              <a:lnSpc>
                <a:spcPct val="90000"/>
              </a:lnSpc>
              <a:buFont typeface="Wingdings" pitchFamily="2" charset="2"/>
              <a:buNone/>
            </a:pPr>
            <a:endParaRPr lang="tr-TR" sz="800" i="1" dirty="0" smtClean="0">
              <a:solidFill>
                <a:schemeClr val="bg1"/>
              </a:solidFill>
            </a:endParaRPr>
          </a:p>
          <a:p>
            <a:pPr marL="80963" indent="-80963" algn="ctr" eaLnBrk="1" hangingPunct="1">
              <a:lnSpc>
                <a:spcPct val="90000"/>
              </a:lnSpc>
              <a:buFont typeface="Wingdings" pitchFamily="2" charset="2"/>
              <a:buNone/>
            </a:pPr>
            <a:r>
              <a:rPr lang="tr-TR" sz="2500" i="1" dirty="0" smtClean="0">
                <a:solidFill>
                  <a:schemeClr val="bg1"/>
                </a:solidFill>
              </a:rPr>
              <a:t>Bursa Uludağ Üniversitesi İlahiyat Fakültesi’nden </a:t>
            </a:r>
            <a:br>
              <a:rPr lang="tr-TR" sz="2500" i="1" dirty="0" smtClean="0">
                <a:solidFill>
                  <a:schemeClr val="bg1"/>
                </a:solidFill>
              </a:rPr>
            </a:br>
            <a:r>
              <a:rPr lang="tr-TR" sz="2500" i="1" dirty="0" smtClean="0">
                <a:solidFill>
                  <a:schemeClr val="bg1"/>
                </a:solidFill>
              </a:rPr>
              <a:t>Prof. Dr. Hamdi Döndüren,</a:t>
            </a:r>
          </a:p>
          <a:p>
            <a:pPr marL="80963" indent="-80963" algn="ctr" eaLnBrk="1" hangingPunct="1">
              <a:lnSpc>
                <a:spcPct val="90000"/>
              </a:lnSpc>
              <a:buFont typeface="Wingdings" pitchFamily="2" charset="2"/>
              <a:buNone/>
            </a:pPr>
            <a:r>
              <a:rPr lang="tr-TR" sz="2500" i="1" dirty="0" smtClean="0">
                <a:solidFill>
                  <a:srgbClr val="66FFFF"/>
                </a:solidFill>
              </a:rPr>
              <a:t>2006 Türkiye’si..</a:t>
            </a:r>
            <a:endParaRPr lang="tr-TR" sz="2500" dirty="0" smtClean="0">
              <a:solidFill>
                <a:srgbClr val="66FFFF"/>
              </a:solidFill>
            </a:endParaRPr>
          </a:p>
        </p:txBody>
      </p:sp>
      <p:pic>
        <p:nvPicPr>
          <p:cNvPr id="177156" name="Picture 4" descr="/_newsimages/1942895.jpg"/>
          <p:cNvPicPr>
            <a:picLocks noChangeAspect="1" noChangeArrowheads="1"/>
          </p:cNvPicPr>
          <p:nvPr/>
        </p:nvPicPr>
        <p:blipFill>
          <a:blip r:embed="rId2" cstate="email"/>
          <a:srcRect/>
          <a:stretch>
            <a:fillRect/>
          </a:stretch>
        </p:blipFill>
        <p:spPr bwMode="auto">
          <a:xfrm>
            <a:off x="5143376" y="188913"/>
            <a:ext cx="3821112" cy="3528119"/>
          </a:xfrm>
          <a:prstGeom prst="rect">
            <a:avLst/>
          </a:prstGeom>
          <a:noFill/>
          <a:ln w="9525">
            <a:noFill/>
            <a:miter lim="800000"/>
            <a:headEnd/>
            <a:tailEnd/>
          </a:ln>
        </p:spPr>
      </p:pic>
      <p:sp>
        <p:nvSpPr>
          <p:cNvPr id="177157" name="Text Box 5"/>
          <p:cNvSpPr txBox="1">
            <a:spLocks noChangeArrowheads="1"/>
          </p:cNvSpPr>
          <p:nvPr/>
        </p:nvSpPr>
        <p:spPr bwMode="auto">
          <a:xfrm>
            <a:off x="5004048" y="3789040"/>
            <a:ext cx="4067175" cy="264795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0"/>
              </a:spcBef>
              <a:spcAft>
                <a:spcPct val="0"/>
              </a:spcAft>
            </a:pPr>
            <a:r>
              <a:rPr lang="tr-TR" sz="2400" b="1" dirty="0">
                <a:solidFill>
                  <a:srgbClr val="006600"/>
                </a:solidFill>
                <a:latin typeface="Arial" charset="0"/>
              </a:rPr>
              <a:t>Tuzla Belediyesi’nce </a:t>
            </a:r>
          </a:p>
          <a:p>
            <a:pPr algn="ctr" fontAlgn="base">
              <a:spcBef>
                <a:spcPct val="0"/>
              </a:spcBef>
              <a:spcAft>
                <a:spcPct val="0"/>
              </a:spcAft>
            </a:pPr>
            <a:r>
              <a:rPr lang="tr-TR" sz="2400" b="1" dirty="0">
                <a:solidFill>
                  <a:srgbClr val="006600"/>
                </a:solidFill>
                <a:latin typeface="Arial" charset="0"/>
              </a:rPr>
              <a:t>evlenenlere dağıtılıyor..</a:t>
            </a:r>
          </a:p>
          <a:p>
            <a:pPr algn="ctr" fontAlgn="base">
              <a:spcBef>
                <a:spcPct val="0"/>
              </a:spcBef>
              <a:spcAft>
                <a:spcPct val="0"/>
              </a:spcAft>
            </a:pPr>
            <a:r>
              <a:rPr lang="tr-TR" sz="2400" b="1" dirty="0">
                <a:solidFill>
                  <a:srgbClr val="000099"/>
                </a:solidFill>
                <a:latin typeface="Arial" charset="0"/>
              </a:rPr>
              <a:t>Tuzla Belediye Başkanı Mehmet Demirci'nin </a:t>
            </a:r>
            <a:br>
              <a:rPr lang="tr-TR" sz="2400" b="1" dirty="0">
                <a:solidFill>
                  <a:srgbClr val="000099"/>
                </a:solidFill>
                <a:latin typeface="Arial" charset="0"/>
              </a:rPr>
            </a:br>
            <a:r>
              <a:rPr lang="tr-TR" sz="2400" b="1" dirty="0">
                <a:solidFill>
                  <a:srgbClr val="000099"/>
                </a:solidFill>
                <a:latin typeface="Arial" charset="0"/>
              </a:rPr>
              <a:t>10 yıllık geriye dönük </a:t>
            </a:r>
            <a:br>
              <a:rPr lang="tr-TR" sz="2400" b="1" dirty="0">
                <a:solidFill>
                  <a:srgbClr val="000099"/>
                </a:solidFill>
                <a:latin typeface="Arial" charset="0"/>
              </a:rPr>
            </a:br>
            <a:r>
              <a:rPr lang="tr-TR" sz="2400" b="1" dirty="0">
                <a:solidFill>
                  <a:srgbClr val="000099"/>
                </a:solidFill>
                <a:latin typeface="Arial" charset="0"/>
              </a:rPr>
              <a:t>SSK primlerini belediyeye ödettiği ortaya çıktı !</a:t>
            </a:r>
            <a:r>
              <a:rPr lang="tr-TR" sz="2400" dirty="0">
                <a:solidFill>
                  <a:srgbClr val="000099"/>
                </a:solidFill>
                <a:latin typeface="Arial" charset="0"/>
              </a:rPr>
              <a:t> </a:t>
            </a:r>
          </a:p>
        </p:txBody>
      </p:sp>
      <p:sp>
        <p:nvSpPr>
          <p:cNvPr id="9" name="3 Veri Yer Tutucusu"/>
          <p:cNvSpPr>
            <a:spLocks noGrp="1"/>
          </p:cNvSpPr>
          <p:nvPr>
            <p:ph type="dt" sz="half" idx="10"/>
          </p:nvPr>
        </p:nvSpPr>
        <p:spPr>
          <a:xfrm>
            <a:off x="609600" y="6309320"/>
            <a:ext cx="1981200" cy="476250"/>
          </a:xfrm>
        </p:spPr>
        <p:txBody>
          <a:bodyPr/>
          <a:lstStyle/>
          <a:p>
            <a:pPr>
              <a:defRPr/>
            </a:pPr>
            <a:fld id="{3F115750-3898-4C77-9F53-16E113504BDA}" type="datetime1">
              <a:rPr lang="tr-TR" smtClean="0">
                <a:solidFill>
                  <a:srgbClr val="000000"/>
                </a:solidFill>
              </a:rPr>
              <a:pPr>
                <a:defRPr/>
              </a:pPr>
              <a:t>26.12.2015</a:t>
            </a:fld>
            <a:endParaRPr lang="tr-TR">
              <a:solidFill>
                <a:srgbClr val="000000"/>
              </a:solidFill>
            </a:endParaRPr>
          </a:p>
        </p:txBody>
      </p:sp>
      <p:sp>
        <p:nvSpPr>
          <p:cNvPr id="10" name="4 Altbilgi Yer Tutucusu"/>
          <p:cNvSpPr>
            <a:spLocks noGrp="1"/>
          </p:cNvSpPr>
          <p:nvPr>
            <p:ph type="ftr" sz="quarter" idx="11"/>
          </p:nvPr>
        </p:nvSpPr>
        <p:spPr>
          <a:xfrm>
            <a:off x="3124200" y="6309320"/>
            <a:ext cx="2895600" cy="476250"/>
          </a:xfrm>
        </p:spPr>
        <p:txBody>
          <a:bodyPr/>
          <a:lstStyle/>
          <a:p>
            <a:pPr>
              <a:defRPr/>
            </a:pPr>
            <a:r>
              <a:rPr lang="tr-TR" dirty="0" smtClean="0">
                <a:solidFill>
                  <a:srgbClr val="000000"/>
                </a:solidFill>
              </a:rPr>
              <a:t>Prof. Dr. Ahmet SALTIK </a:t>
            </a:r>
            <a:endParaRPr lang="tr-TR" dirty="0">
              <a:solidFill>
                <a:srgbClr val="000000"/>
              </a:solidFill>
            </a:endParaRPr>
          </a:p>
        </p:txBody>
      </p:sp>
      <p:sp>
        <p:nvSpPr>
          <p:cNvPr id="11" name="5 Slayt Numarası Yer Tutucusu"/>
          <p:cNvSpPr>
            <a:spLocks noGrp="1"/>
          </p:cNvSpPr>
          <p:nvPr>
            <p:ph type="sldNum" sz="quarter" idx="12"/>
          </p:nvPr>
        </p:nvSpPr>
        <p:spPr>
          <a:xfrm>
            <a:off x="6553200" y="6309320"/>
            <a:ext cx="1981200" cy="476250"/>
          </a:xfrm>
        </p:spPr>
        <p:txBody>
          <a:bodyPr/>
          <a:lstStyle/>
          <a:p>
            <a:pPr>
              <a:defRPr/>
            </a:pPr>
            <a:fld id="{5C3B9A43-AFE8-459A-84E4-3DAF5564EEEE}" type="slidenum">
              <a:rPr lang="tr-TR" smtClean="0">
                <a:solidFill>
                  <a:srgbClr val="000000"/>
                </a:solidFill>
              </a:rPr>
              <a:pPr>
                <a:defRPr/>
              </a:pPr>
              <a:t>84</a:t>
            </a:fld>
            <a:endParaRPr lang="tr-TR">
              <a:solidFill>
                <a:srgbClr val="000000"/>
              </a:solidFill>
            </a:endParaRPr>
          </a:p>
        </p:txBody>
      </p:sp>
    </p:spTree>
  </p:cSld>
  <p:clrMapOvr>
    <a:masterClrMapping/>
  </p:clrMapOvr>
  <p:transition advClick="0"/>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97634" name="Date Placeholder 2"/>
          <p:cNvSpPr>
            <a:spLocks noGrp="1"/>
          </p:cNvSpPr>
          <p:nvPr>
            <p:ph type="dt" sz="quarter" idx="10"/>
          </p:nvPr>
        </p:nvSpPr>
        <p:spPr>
          <a:noFill/>
        </p:spPr>
        <p:txBody>
          <a:bodyPr/>
          <a:lstStyle/>
          <a:p>
            <a:fld id="{38D9062B-3051-4C02-859F-71DAD2C243A6}" type="datetime1">
              <a:rPr lang="tr-TR" smtClean="0">
                <a:solidFill>
                  <a:srgbClr val="000000"/>
                </a:solidFill>
              </a:rPr>
              <a:pPr/>
              <a:t>26.12.2015</a:t>
            </a:fld>
            <a:endParaRPr lang="tr-TR" smtClean="0">
              <a:solidFill>
                <a:srgbClr val="000000"/>
              </a:solidFill>
            </a:endParaRPr>
          </a:p>
        </p:txBody>
      </p:sp>
      <p:sp>
        <p:nvSpPr>
          <p:cNvPr id="197635" name="Footer Placeholder 3"/>
          <p:cNvSpPr>
            <a:spLocks noGrp="1"/>
          </p:cNvSpPr>
          <p:nvPr>
            <p:ph type="ftr" sz="quarter" idx="11"/>
          </p:nvPr>
        </p:nvSpPr>
        <p:spPr>
          <a:noFill/>
        </p:spPr>
        <p:txBody>
          <a:bodyPr/>
          <a:lstStyle/>
          <a:p>
            <a:r>
              <a:rPr lang="tr-TR" smtClean="0">
                <a:solidFill>
                  <a:srgbClr val="000000"/>
                </a:solidFill>
              </a:rPr>
              <a:t>Prof.Dr. Ahmet SALTIK</a:t>
            </a:r>
          </a:p>
        </p:txBody>
      </p:sp>
      <p:sp>
        <p:nvSpPr>
          <p:cNvPr id="197636" name="Slide Number Placeholder 4"/>
          <p:cNvSpPr>
            <a:spLocks noGrp="1"/>
          </p:cNvSpPr>
          <p:nvPr>
            <p:ph type="sldNum" sz="quarter" idx="12"/>
          </p:nvPr>
        </p:nvSpPr>
        <p:spPr>
          <a:noFill/>
        </p:spPr>
        <p:txBody>
          <a:bodyPr/>
          <a:lstStyle/>
          <a:p>
            <a:fld id="{C2D61481-4191-4B6F-ABD2-0AF43F23082F}" type="slidenum">
              <a:rPr lang="tr-TR" smtClean="0">
                <a:solidFill>
                  <a:srgbClr val="000000"/>
                </a:solidFill>
              </a:rPr>
              <a:pPr/>
              <a:t>85</a:t>
            </a:fld>
            <a:endParaRPr lang="tr-TR" smtClean="0">
              <a:solidFill>
                <a:srgbClr val="000000"/>
              </a:solidFill>
            </a:endParaRPr>
          </a:p>
        </p:txBody>
      </p:sp>
      <p:pic>
        <p:nvPicPr>
          <p:cNvPr id="197637" name="Picture 2" descr="honda24"/>
          <p:cNvPicPr>
            <a:picLocks noGrp="1" noChangeAspect="1" noChangeArrowheads="1"/>
          </p:cNvPicPr>
          <p:nvPr>
            <p:ph/>
          </p:nvPr>
        </p:nvPicPr>
        <p:blipFill>
          <a:blip r:embed="rId2" cstate="email"/>
          <a:srcRect/>
          <a:stretch>
            <a:fillRect/>
          </a:stretch>
        </p:blipFill>
        <p:spPr>
          <a:xfrm>
            <a:off x="468313" y="260350"/>
            <a:ext cx="8351837" cy="4546600"/>
          </a:xfrm>
          <a:noFill/>
        </p:spPr>
      </p:pic>
      <p:sp>
        <p:nvSpPr>
          <p:cNvPr id="197638" name="Rectangle 3"/>
          <p:cNvSpPr>
            <a:spLocks noChangeArrowheads="1"/>
          </p:cNvSpPr>
          <p:nvPr/>
        </p:nvSpPr>
        <p:spPr bwMode="auto">
          <a:xfrm>
            <a:off x="250825" y="4941888"/>
            <a:ext cx="8675688" cy="1800225"/>
          </a:xfrm>
          <a:prstGeom prst="rect">
            <a:avLst/>
          </a:prstGeom>
          <a:solidFill>
            <a:srgbClr val="FFFF99">
              <a:alpha val="58038"/>
            </a:srgbClr>
          </a:solidFill>
          <a:ln w="9525">
            <a:noFill/>
            <a:miter lim="800000"/>
            <a:headEnd/>
            <a:tailEnd/>
          </a:ln>
        </p:spPr>
        <p:txBody>
          <a:bodyPr anchor="ctr">
            <a:spAutoFit/>
          </a:bodyPr>
          <a:lstStyle/>
          <a:p>
            <a:pPr algn="ctr" fontAlgn="base">
              <a:spcBef>
                <a:spcPct val="0"/>
              </a:spcBef>
              <a:spcAft>
                <a:spcPct val="0"/>
              </a:spcAft>
            </a:pPr>
            <a:r>
              <a:rPr lang="tr-TR" sz="2800" b="1">
                <a:solidFill>
                  <a:srgbClr val="000066"/>
                </a:solidFill>
                <a:latin typeface="Comic Sans MS" pitchFamily="66" charset="0"/>
              </a:rPr>
              <a:t>“Bizim dinimiz hiçbir zaman kadınların erkeklerden geri kalmasını istememiştir.</a:t>
            </a:r>
            <a:br>
              <a:rPr lang="tr-TR" sz="2800" b="1">
                <a:solidFill>
                  <a:srgbClr val="000066"/>
                </a:solidFill>
                <a:latin typeface="Comic Sans MS" pitchFamily="66" charset="0"/>
              </a:rPr>
            </a:br>
            <a:r>
              <a:rPr lang="tr-TR" sz="2800" b="1">
                <a:solidFill>
                  <a:srgbClr val="000066"/>
                </a:solidFill>
                <a:latin typeface="Comic Sans MS" pitchFamily="66" charset="0"/>
              </a:rPr>
              <a:t>Allah'ın emrettiği şey, erkek ve kadının </a:t>
            </a:r>
            <a:br>
              <a:rPr lang="tr-TR" sz="2800" b="1">
                <a:solidFill>
                  <a:srgbClr val="000066"/>
                </a:solidFill>
                <a:latin typeface="Comic Sans MS" pitchFamily="66" charset="0"/>
              </a:rPr>
            </a:br>
            <a:r>
              <a:rPr lang="tr-TR" sz="2800" b="1">
                <a:solidFill>
                  <a:srgbClr val="000066"/>
                </a:solidFill>
                <a:latin typeface="Comic Sans MS" pitchFamily="66" charset="0"/>
              </a:rPr>
              <a:t>birlikte olarak bilim ve bilgiyi kazanmasıdır.” </a:t>
            </a:r>
          </a:p>
        </p:txBody>
      </p:sp>
    </p:spTree>
  </p:cSld>
  <p:clrMapOvr>
    <a:masterClrMapping/>
  </p:clrMapOvr>
  <p:transition>
    <p:dissolve/>
  </p:transition>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14373" name="Picture 5" descr="Eczacı bayan, 1924"/>
          <p:cNvPicPr>
            <a:picLocks noChangeAspect="1" noChangeArrowheads="1"/>
          </p:cNvPicPr>
          <p:nvPr/>
        </p:nvPicPr>
        <p:blipFill>
          <a:blip r:embed="rId2" cstate="email"/>
          <a:srcRect/>
          <a:stretch>
            <a:fillRect/>
          </a:stretch>
        </p:blipFill>
        <p:spPr bwMode="auto">
          <a:xfrm>
            <a:off x="107950" y="261938"/>
            <a:ext cx="4032250" cy="6335712"/>
          </a:xfrm>
          <a:prstGeom prst="rect">
            <a:avLst/>
          </a:prstGeom>
          <a:noFill/>
          <a:ln w="57150">
            <a:solidFill>
              <a:srgbClr val="CC3399"/>
            </a:solidFill>
            <a:miter lim="800000"/>
            <a:headEnd/>
            <a:tailEnd/>
          </a:ln>
        </p:spPr>
      </p:pic>
      <p:pic>
        <p:nvPicPr>
          <p:cNvPr id="314374" name="Picture 6" descr="Ata dans ediyor"/>
          <p:cNvPicPr>
            <a:picLocks noChangeAspect="1" noChangeArrowheads="1"/>
          </p:cNvPicPr>
          <p:nvPr/>
        </p:nvPicPr>
        <p:blipFill>
          <a:blip r:embed="rId3" cstate="email"/>
          <a:srcRect/>
          <a:stretch>
            <a:fillRect/>
          </a:stretch>
        </p:blipFill>
        <p:spPr bwMode="auto">
          <a:xfrm>
            <a:off x="4356100" y="260350"/>
            <a:ext cx="4608513" cy="6264275"/>
          </a:xfrm>
          <a:prstGeom prst="rect">
            <a:avLst/>
          </a:prstGeom>
          <a:noFill/>
          <a:ln w="76200">
            <a:solidFill>
              <a:srgbClr val="00808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14373"/>
                                        </p:tgtEl>
                                        <p:attrNameLst>
                                          <p:attrName>style.visibility</p:attrName>
                                        </p:attrNameLst>
                                      </p:cBhvr>
                                      <p:to>
                                        <p:strVal val="visible"/>
                                      </p:to>
                                    </p:set>
                                    <p:anim calcmode="lin" valueType="num">
                                      <p:cBhvr>
                                        <p:cTn id="7" dur="1000" fill="hold"/>
                                        <p:tgtEl>
                                          <p:spTgt spid="314373"/>
                                        </p:tgtEl>
                                        <p:attrNameLst>
                                          <p:attrName>ppt_w</p:attrName>
                                        </p:attrNameLst>
                                      </p:cBhvr>
                                      <p:tavLst>
                                        <p:tav tm="0">
                                          <p:val>
                                            <p:strVal val="#ppt_w*0.70"/>
                                          </p:val>
                                        </p:tav>
                                        <p:tav tm="100000">
                                          <p:val>
                                            <p:strVal val="#ppt_w"/>
                                          </p:val>
                                        </p:tav>
                                      </p:tavLst>
                                    </p:anim>
                                    <p:anim calcmode="lin" valueType="num">
                                      <p:cBhvr>
                                        <p:cTn id="8" dur="1000" fill="hold"/>
                                        <p:tgtEl>
                                          <p:spTgt spid="314373"/>
                                        </p:tgtEl>
                                        <p:attrNameLst>
                                          <p:attrName>ppt_h</p:attrName>
                                        </p:attrNameLst>
                                      </p:cBhvr>
                                      <p:tavLst>
                                        <p:tav tm="0">
                                          <p:val>
                                            <p:strVal val="#ppt_h"/>
                                          </p:val>
                                        </p:tav>
                                        <p:tav tm="100000">
                                          <p:val>
                                            <p:strVal val="#ppt_h"/>
                                          </p:val>
                                        </p:tav>
                                      </p:tavLst>
                                    </p:anim>
                                    <p:animEffect transition="in" filter="fade">
                                      <p:cBhvr>
                                        <p:cTn id="9" dur="1000"/>
                                        <p:tgtEl>
                                          <p:spTgt spid="31437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14374"/>
                                        </p:tgtEl>
                                        <p:attrNameLst>
                                          <p:attrName>style.visibility</p:attrName>
                                        </p:attrNameLst>
                                      </p:cBhvr>
                                      <p:to>
                                        <p:strVal val="visible"/>
                                      </p:to>
                                    </p:set>
                                    <p:anim calcmode="lin" valueType="num">
                                      <p:cBhvr>
                                        <p:cTn id="14" dur="1000" fill="hold"/>
                                        <p:tgtEl>
                                          <p:spTgt spid="314374"/>
                                        </p:tgtEl>
                                        <p:attrNameLst>
                                          <p:attrName>ppt_w</p:attrName>
                                        </p:attrNameLst>
                                      </p:cBhvr>
                                      <p:tavLst>
                                        <p:tav tm="0">
                                          <p:val>
                                            <p:strVal val="#ppt_w*0.70"/>
                                          </p:val>
                                        </p:tav>
                                        <p:tav tm="100000">
                                          <p:val>
                                            <p:strVal val="#ppt_w"/>
                                          </p:val>
                                        </p:tav>
                                      </p:tavLst>
                                    </p:anim>
                                    <p:anim calcmode="lin" valueType="num">
                                      <p:cBhvr>
                                        <p:cTn id="15" dur="1000" fill="hold"/>
                                        <p:tgtEl>
                                          <p:spTgt spid="314374"/>
                                        </p:tgtEl>
                                        <p:attrNameLst>
                                          <p:attrName>ppt_h</p:attrName>
                                        </p:attrNameLst>
                                      </p:cBhvr>
                                      <p:tavLst>
                                        <p:tav tm="0">
                                          <p:val>
                                            <p:strVal val="#ppt_h"/>
                                          </p:val>
                                        </p:tav>
                                        <p:tav tm="100000">
                                          <p:val>
                                            <p:strVal val="#ppt_h"/>
                                          </p:val>
                                        </p:tav>
                                      </p:tavLst>
                                    </p:anim>
                                    <p:animEffect transition="in" filter="fade">
                                      <p:cBhvr>
                                        <p:cTn id="16" dur="1000"/>
                                        <p:tgtEl>
                                          <p:spTgt spid="314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214938"/>
            <a:ext cx="9082088" cy="2000250"/>
          </a:xfrm>
          <a:prstGeom prst="rect">
            <a:avLst/>
          </a:prstGeom>
          <a:noFill/>
        </p:spPr>
        <p:txBody>
          <a:bodyPr>
            <a:spAutoFit/>
          </a:bodyPr>
          <a:lstStyle/>
          <a:p>
            <a:pPr algn="ctr" fontAlgn="base">
              <a:spcBef>
                <a:spcPct val="0"/>
              </a:spcBef>
              <a:spcAft>
                <a:spcPct val="0"/>
              </a:spcAft>
              <a:defRPr/>
            </a:pPr>
            <a:r>
              <a:rPr lang="tr-TR" sz="2800" b="1" spc="600" dirty="0">
                <a:solidFill>
                  <a:srgbClr val="660033"/>
                </a:solidFill>
                <a:cs typeface="Arial" pitchFamily="34" charset="0"/>
              </a:rPr>
              <a:t> </a:t>
            </a:r>
            <a:r>
              <a:rPr lang="tr-TR" sz="2800" b="1" spc="600" dirty="0">
                <a:solidFill>
                  <a:srgbClr val="660033"/>
                </a:solidFill>
                <a:latin typeface="Arial" pitchFamily="34" charset="0"/>
              </a:rPr>
              <a:t>İmam 12 yaşındaki kızla evlendi!</a:t>
            </a:r>
            <a:endParaRPr lang="tr-TR" sz="2800" spc="600" dirty="0">
              <a:solidFill>
                <a:srgbClr val="660033"/>
              </a:solidFill>
              <a:latin typeface="Arial" pitchFamily="34" charset="0"/>
            </a:endParaRPr>
          </a:p>
          <a:p>
            <a:pPr algn="ctr" fontAlgn="base">
              <a:spcBef>
                <a:spcPct val="0"/>
              </a:spcBef>
              <a:spcAft>
                <a:spcPct val="0"/>
              </a:spcAft>
              <a:defRPr/>
            </a:pPr>
            <a:r>
              <a:rPr lang="tr-TR" sz="2400" dirty="0">
                <a:solidFill>
                  <a:srgbClr val="000000"/>
                </a:solidFill>
                <a:latin typeface="Arial" pitchFamily="34" charset="0"/>
              </a:rPr>
              <a:t>Endonezya'da, 12 yaşındaki bir kız çocukla evlenmesi </a:t>
            </a:r>
            <a:br>
              <a:rPr lang="tr-TR" sz="2400" dirty="0">
                <a:solidFill>
                  <a:srgbClr val="000000"/>
                </a:solidFill>
                <a:latin typeface="Arial" pitchFamily="34" charset="0"/>
              </a:rPr>
            </a:br>
            <a:r>
              <a:rPr lang="tr-TR" sz="2400" dirty="0">
                <a:solidFill>
                  <a:srgbClr val="000000"/>
                </a:solidFill>
                <a:latin typeface="Arial" pitchFamily="34" charset="0"/>
              </a:rPr>
              <a:t>ülkede tepkilere yol açan imam, çocukları koruma yasalarını çiğnemekten tutuklandı. </a:t>
            </a:r>
            <a:r>
              <a:rPr lang="tr-TR" sz="2400" i="1" dirty="0">
                <a:solidFill>
                  <a:srgbClr val="000000"/>
                </a:solidFill>
                <a:latin typeface="Arial" pitchFamily="34" charset="0"/>
              </a:rPr>
              <a:t>(</a:t>
            </a:r>
            <a:r>
              <a:rPr lang="tr-TR" sz="2400" i="1" dirty="0">
                <a:solidFill>
                  <a:srgbClr val="000000"/>
                </a:solidFill>
                <a:latin typeface="Arial" pitchFamily="34" charset="0"/>
                <a:hlinkClick r:id="rId2"/>
              </a:rPr>
              <a:t>http://yasam.tr.msn.com</a:t>
            </a:r>
            <a:r>
              <a:rPr lang="tr-TR" sz="2400" i="1" dirty="0">
                <a:solidFill>
                  <a:srgbClr val="000000"/>
                </a:solidFill>
                <a:latin typeface="Arial" pitchFamily="34" charset="0"/>
              </a:rPr>
              <a:t>, 20.03.09)</a:t>
            </a:r>
          </a:p>
          <a:p>
            <a:pPr algn="ctr" fontAlgn="base">
              <a:spcBef>
                <a:spcPct val="0"/>
              </a:spcBef>
              <a:spcAft>
                <a:spcPct val="0"/>
              </a:spcAft>
              <a:defRPr/>
            </a:pPr>
            <a:endParaRPr lang="tr-TR" sz="2400" b="1" dirty="0">
              <a:solidFill>
                <a:srgbClr val="000000"/>
              </a:solidFill>
              <a:cs typeface="Arial" pitchFamily="34" charset="0"/>
            </a:endParaRPr>
          </a:p>
        </p:txBody>
      </p:sp>
      <p:pic>
        <p:nvPicPr>
          <p:cNvPr id="350211" name="Picture 2"/>
          <p:cNvPicPr>
            <a:picLocks noChangeAspect="1" noChangeArrowheads="1"/>
          </p:cNvPicPr>
          <p:nvPr/>
        </p:nvPicPr>
        <p:blipFill>
          <a:blip r:embed="rId3" cstate="email"/>
          <a:srcRect/>
          <a:stretch>
            <a:fillRect/>
          </a:stretch>
        </p:blipFill>
        <p:spPr bwMode="auto">
          <a:xfrm>
            <a:off x="285750" y="214313"/>
            <a:ext cx="8572500" cy="4929187"/>
          </a:xfrm>
          <a:prstGeom prst="rect">
            <a:avLst/>
          </a:prstGeom>
          <a:noFill/>
          <a:ln w="88900">
            <a:solidFill>
              <a:srgbClr val="800000"/>
            </a:solid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a:xfrm>
            <a:off x="457200" y="6337126"/>
            <a:ext cx="2133600" cy="476250"/>
          </a:xfrm>
        </p:spPr>
        <p:txBody>
          <a:bodyPr/>
          <a:lstStyle/>
          <a:p>
            <a:pPr>
              <a:defRPr/>
            </a:pPr>
            <a:fld id="{71B84C23-5BC1-48E0-86D2-F2F4766DA33E}" type="datetime1">
              <a:rPr lang="tr-TR">
                <a:solidFill>
                  <a:srgbClr val="FFFFFF"/>
                </a:solidFill>
              </a:rPr>
              <a:pPr>
                <a:defRPr/>
              </a:pPr>
              <a:t>26.12.2015</a:t>
            </a:fld>
            <a:endParaRPr lang="tr-TR">
              <a:solidFill>
                <a:srgbClr val="FFFFFF"/>
              </a:solidFill>
            </a:endParaRPr>
          </a:p>
        </p:txBody>
      </p:sp>
      <p:sp>
        <p:nvSpPr>
          <p:cNvPr id="4" name="Footer Placeholder 4"/>
          <p:cNvSpPr>
            <a:spLocks noGrp="1"/>
          </p:cNvSpPr>
          <p:nvPr>
            <p:ph type="ftr" sz="quarter" idx="11"/>
          </p:nvPr>
        </p:nvSpPr>
        <p:spPr>
          <a:xfrm>
            <a:off x="3124200" y="6337126"/>
            <a:ext cx="2895600" cy="476250"/>
          </a:xfrm>
        </p:spPr>
        <p:txBody>
          <a:bodyPr/>
          <a:lstStyle/>
          <a:p>
            <a:pPr>
              <a:defRPr/>
            </a:pPr>
            <a:r>
              <a:rPr lang="tr-TR">
                <a:solidFill>
                  <a:srgbClr val="FFFFFF"/>
                </a:solidFill>
              </a:rPr>
              <a:t>Prof.Dr. Ahmet SALTIK</a:t>
            </a:r>
          </a:p>
        </p:txBody>
      </p:sp>
      <p:sp>
        <p:nvSpPr>
          <p:cNvPr id="5" name="Slide Number Placeholder 5"/>
          <p:cNvSpPr>
            <a:spLocks noGrp="1"/>
          </p:cNvSpPr>
          <p:nvPr>
            <p:ph type="sldNum" sz="quarter" idx="12"/>
          </p:nvPr>
        </p:nvSpPr>
        <p:spPr>
          <a:xfrm>
            <a:off x="6553200" y="6337126"/>
            <a:ext cx="2133600" cy="476250"/>
          </a:xfrm>
        </p:spPr>
        <p:txBody>
          <a:bodyPr/>
          <a:lstStyle/>
          <a:p>
            <a:pPr>
              <a:defRPr/>
            </a:pPr>
            <a:fld id="{42952C5D-14D2-4C2A-B6AE-013D15904AD3}" type="slidenum">
              <a:rPr lang="tr-TR">
                <a:solidFill>
                  <a:srgbClr val="FFFFFF"/>
                </a:solidFill>
              </a:rPr>
              <a:pPr>
                <a:defRPr/>
              </a:pPr>
              <a:t>88</a:t>
            </a:fld>
            <a:endParaRPr lang="tr-TR">
              <a:solidFill>
                <a:srgbClr val="FFFFFF"/>
              </a:solidFill>
            </a:endParaRPr>
          </a:p>
        </p:txBody>
      </p:sp>
      <p:sp>
        <p:nvSpPr>
          <p:cNvPr id="471042" name="Rectangle 2"/>
          <p:cNvSpPr>
            <a:spLocks noGrp="1" noChangeArrowheads="1"/>
          </p:cNvSpPr>
          <p:nvPr>
            <p:ph type="body" idx="1"/>
          </p:nvPr>
        </p:nvSpPr>
        <p:spPr>
          <a:xfrm>
            <a:off x="250825" y="188913"/>
            <a:ext cx="8686800" cy="6192837"/>
          </a:xfrm>
          <a:ln w="76200">
            <a:solidFill>
              <a:srgbClr val="FF3300"/>
            </a:solidFill>
          </a:ln>
        </p:spPr>
        <p:txBody>
          <a:bodyPr/>
          <a:lstStyle/>
          <a:p>
            <a:pPr algn="ctr" eaLnBrk="1" hangingPunct="1">
              <a:lnSpc>
                <a:spcPct val="90000"/>
              </a:lnSpc>
              <a:buFontTx/>
              <a:buNone/>
              <a:defRPr/>
            </a:pPr>
            <a:endParaRPr lang="tr-TR" sz="1400" b="1" dirty="0" smtClean="0">
              <a:solidFill>
                <a:srgbClr val="FFFF00"/>
              </a:solidFill>
            </a:endParaRPr>
          </a:p>
          <a:p>
            <a:pPr algn="ctr" eaLnBrk="1" hangingPunct="1">
              <a:lnSpc>
                <a:spcPct val="90000"/>
              </a:lnSpc>
              <a:buFontTx/>
              <a:buNone/>
              <a:defRPr/>
            </a:pPr>
            <a:r>
              <a:rPr lang="tr-TR" b="1" dirty="0" smtClean="0">
                <a:solidFill>
                  <a:srgbClr val="FFFF00"/>
                </a:solidFill>
                <a:latin typeface="Verdana" pitchFamily="34" charset="0"/>
              </a:rPr>
              <a:t>“ Bütün Dünya bilsin ki, </a:t>
            </a:r>
          </a:p>
          <a:p>
            <a:pPr algn="ctr" eaLnBrk="1" hangingPunct="1">
              <a:lnSpc>
                <a:spcPct val="90000"/>
              </a:lnSpc>
              <a:buFontTx/>
              <a:buNone/>
              <a:defRPr/>
            </a:pPr>
            <a:r>
              <a:rPr lang="tr-TR" b="1" dirty="0" smtClean="0">
                <a:solidFill>
                  <a:srgbClr val="FFFF00"/>
                </a:solidFill>
                <a:latin typeface="Verdana" pitchFamily="34" charset="0"/>
              </a:rPr>
              <a:t>benim için bir </a:t>
            </a:r>
            <a:r>
              <a:rPr lang="tr-TR" b="1" u="sng" dirty="0" smtClean="0">
                <a:solidFill>
                  <a:srgbClr val="FFFF00"/>
                </a:solidFill>
                <a:latin typeface="Verdana" pitchFamily="34" charset="0"/>
              </a:rPr>
              <a:t>taraflılık</a:t>
            </a:r>
            <a:r>
              <a:rPr lang="tr-TR" b="1" dirty="0" smtClean="0">
                <a:solidFill>
                  <a:srgbClr val="FFFF00"/>
                </a:solidFill>
                <a:latin typeface="Verdana" pitchFamily="34" charset="0"/>
              </a:rPr>
              <a:t> vardır :</a:t>
            </a:r>
            <a:endParaRPr lang="tr-TR" b="1" u="sng" dirty="0" smtClean="0">
              <a:solidFill>
                <a:srgbClr val="FFFF00"/>
              </a:solidFill>
              <a:latin typeface="Verdana" pitchFamily="34" charset="0"/>
            </a:endParaRPr>
          </a:p>
          <a:p>
            <a:pPr algn="ctr" eaLnBrk="1" hangingPunct="1">
              <a:lnSpc>
                <a:spcPct val="90000"/>
              </a:lnSpc>
              <a:buFontTx/>
              <a:buNone/>
              <a:defRPr/>
            </a:pPr>
            <a:r>
              <a:rPr lang="tr-TR" b="1" u="sng" dirty="0" smtClean="0">
                <a:solidFill>
                  <a:srgbClr val="FFFF00"/>
                </a:solidFill>
                <a:latin typeface="Verdana" pitchFamily="34" charset="0"/>
              </a:rPr>
              <a:t>Cumhuriyet</a:t>
            </a:r>
            <a:r>
              <a:rPr lang="tr-TR" b="1" dirty="0" smtClean="0">
                <a:solidFill>
                  <a:srgbClr val="FFFF00"/>
                </a:solidFill>
                <a:latin typeface="Verdana" pitchFamily="34" charset="0"/>
              </a:rPr>
              <a:t> taraftarlılığı, </a:t>
            </a:r>
          </a:p>
          <a:p>
            <a:pPr algn="ctr" eaLnBrk="1" hangingPunct="1">
              <a:lnSpc>
                <a:spcPct val="90000"/>
              </a:lnSpc>
              <a:buFontTx/>
              <a:buNone/>
              <a:defRPr/>
            </a:pPr>
            <a:r>
              <a:rPr lang="tr-TR" b="1" dirty="0" smtClean="0">
                <a:solidFill>
                  <a:srgbClr val="FFFF00"/>
                </a:solidFill>
                <a:latin typeface="Verdana" pitchFamily="34" charset="0"/>
              </a:rPr>
              <a:t>düşünsel ve toplumsal </a:t>
            </a:r>
          </a:p>
          <a:p>
            <a:pPr algn="ctr" eaLnBrk="1" hangingPunct="1">
              <a:lnSpc>
                <a:spcPct val="90000"/>
              </a:lnSpc>
              <a:buFontTx/>
              <a:buNone/>
              <a:defRPr/>
            </a:pPr>
            <a:r>
              <a:rPr lang="tr-TR" sz="4000" b="1" u="sng" dirty="0" smtClean="0">
                <a:solidFill>
                  <a:srgbClr val="FF3300"/>
                </a:solidFill>
                <a:latin typeface="Verdana" pitchFamily="34" charset="0"/>
              </a:rPr>
              <a:t>devrim</a:t>
            </a:r>
            <a:r>
              <a:rPr lang="tr-TR" sz="4000" b="1" dirty="0" smtClean="0">
                <a:solidFill>
                  <a:srgbClr val="FF3300"/>
                </a:solidFill>
                <a:latin typeface="Verdana" pitchFamily="34" charset="0"/>
              </a:rPr>
              <a:t> </a:t>
            </a:r>
            <a:r>
              <a:rPr lang="tr-TR" sz="4000" b="1" u="sng" dirty="0" smtClean="0">
                <a:solidFill>
                  <a:srgbClr val="FF3300"/>
                </a:solidFill>
                <a:latin typeface="Verdana" pitchFamily="34" charset="0"/>
              </a:rPr>
              <a:t>taraftarlığı</a:t>
            </a:r>
            <a:r>
              <a:rPr lang="tr-TR" sz="3600" b="1" dirty="0" smtClean="0">
                <a:solidFill>
                  <a:srgbClr val="FFFF00"/>
                </a:solidFill>
                <a:latin typeface="Verdana" pitchFamily="34" charset="0"/>
              </a:rPr>
              <a:t>... </a:t>
            </a:r>
          </a:p>
          <a:p>
            <a:pPr algn="ctr" eaLnBrk="1" hangingPunct="1">
              <a:lnSpc>
                <a:spcPct val="90000"/>
              </a:lnSpc>
              <a:buFontTx/>
              <a:buNone/>
              <a:defRPr/>
            </a:pPr>
            <a:r>
              <a:rPr lang="tr-TR" b="1" dirty="0" smtClean="0">
                <a:solidFill>
                  <a:srgbClr val="FFFF00"/>
                </a:solidFill>
                <a:latin typeface="Verdana" pitchFamily="34" charset="0"/>
              </a:rPr>
              <a:t>Bu noktada, </a:t>
            </a:r>
          </a:p>
          <a:p>
            <a:pPr algn="ctr" eaLnBrk="1" hangingPunct="1">
              <a:lnSpc>
                <a:spcPct val="90000"/>
              </a:lnSpc>
              <a:buFontTx/>
              <a:buNone/>
              <a:defRPr/>
            </a:pPr>
            <a:r>
              <a:rPr lang="tr-TR" b="1" dirty="0" smtClean="0">
                <a:solidFill>
                  <a:srgbClr val="FFFF00"/>
                </a:solidFill>
                <a:latin typeface="Verdana" pitchFamily="34" charset="0"/>
              </a:rPr>
              <a:t>yeni Türkiye topluluğunda</a:t>
            </a:r>
          </a:p>
          <a:p>
            <a:pPr algn="ctr" eaLnBrk="1" hangingPunct="1">
              <a:lnSpc>
                <a:spcPct val="90000"/>
              </a:lnSpc>
              <a:buFontTx/>
              <a:buNone/>
              <a:defRPr/>
            </a:pPr>
            <a:r>
              <a:rPr lang="tr-TR" b="1" dirty="0" smtClean="0">
                <a:solidFill>
                  <a:srgbClr val="FFFF00"/>
                </a:solidFill>
                <a:latin typeface="Verdana" pitchFamily="34" charset="0"/>
              </a:rPr>
              <a:t>1 bireyi, dışarıda düşünmek</a:t>
            </a:r>
          </a:p>
          <a:p>
            <a:pPr algn="ctr" eaLnBrk="1" hangingPunct="1">
              <a:lnSpc>
                <a:spcPct val="90000"/>
              </a:lnSpc>
              <a:buFontTx/>
              <a:buNone/>
              <a:defRPr/>
            </a:pPr>
            <a:r>
              <a:rPr lang="tr-TR" b="1" dirty="0" smtClean="0">
                <a:solidFill>
                  <a:srgbClr val="FFFF00"/>
                </a:solidFill>
                <a:latin typeface="Verdana" pitchFamily="34" charset="0"/>
              </a:rPr>
              <a:t>istemiyorum. ” </a:t>
            </a:r>
            <a:r>
              <a:rPr lang="tr-TR" b="1" dirty="0" smtClean="0">
                <a:latin typeface="Verdana" pitchFamily="34" charset="0"/>
              </a:rPr>
              <a:t>(1924)</a:t>
            </a:r>
          </a:p>
          <a:p>
            <a:pPr algn="ctr" eaLnBrk="1" hangingPunct="1">
              <a:lnSpc>
                <a:spcPct val="90000"/>
              </a:lnSpc>
              <a:buFontTx/>
              <a:buNone/>
              <a:defRPr/>
            </a:pPr>
            <a:endParaRPr lang="tr-TR" sz="1400" b="1" dirty="0" smtClean="0">
              <a:solidFill>
                <a:srgbClr val="FFFF00"/>
              </a:solidFill>
              <a:latin typeface="Verdana" pitchFamily="34" charset="0"/>
            </a:endParaRPr>
          </a:p>
          <a:p>
            <a:pPr algn="ctr" eaLnBrk="1" hangingPunct="1">
              <a:lnSpc>
                <a:spcPct val="90000"/>
              </a:lnSpc>
              <a:buFontTx/>
              <a:buNone/>
              <a:defRPr/>
            </a:pPr>
            <a:r>
              <a:rPr lang="tr-TR" sz="3600" b="1" i="1" dirty="0" smtClean="0">
                <a:solidFill>
                  <a:srgbClr val="00FF00"/>
                </a:solidFill>
                <a:latin typeface="Verdana" pitchFamily="34" charset="0"/>
              </a:rPr>
              <a:t>Gazi Mustafa Kemal ATATÜRK</a:t>
            </a:r>
            <a:r>
              <a:rPr lang="tr-TR" dirty="0" smtClean="0"/>
              <a:t> </a:t>
            </a:r>
          </a:p>
          <a:p>
            <a:pPr algn="ctr" eaLnBrk="1" hangingPunct="1">
              <a:lnSpc>
                <a:spcPct val="90000"/>
              </a:lnSpc>
              <a:buFontTx/>
              <a:buNone/>
              <a:defRPr/>
            </a:pPr>
            <a:endParaRPr lang="tr-TR" sz="1200" dirty="0"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92075" y="115888"/>
            <a:ext cx="8943975" cy="3744912"/>
          </a:xfrm>
          <a:solidFill>
            <a:srgbClr val="FFFF99"/>
          </a:solidFill>
          <a:ln w="57150">
            <a:solidFill>
              <a:srgbClr val="663300"/>
            </a:solidFill>
          </a:ln>
        </p:spPr>
        <p:txBody>
          <a:bodyPr/>
          <a:lstStyle/>
          <a:p>
            <a:pPr algn="ctr" eaLnBrk="1" hangingPunct="1"/>
            <a:r>
              <a:rPr lang="tr-TR" sz="3400" b="1" dirty="0" smtClean="0">
                <a:solidFill>
                  <a:srgbClr val="003300"/>
                </a:solidFill>
              </a:rPr>
              <a:t>“ Bugün ulaştığımız sonuç, </a:t>
            </a:r>
            <a:br>
              <a:rPr lang="tr-TR" sz="3400" b="1" dirty="0" smtClean="0">
                <a:solidFill>
                  <a:srgbClr val="003300"/>
                </a:solidFill>
              </a:rPr>
            </a:br>
            <a:r>
              <a:rPr lang="tr-TR" sz="3400" b="1" dirty="0" smtClean="0">
                <a:solidFill>
                  <a:srgbClr val="003300"/>
                </a:solidFill>
              </a:rPr>
              <a:t>yüzyıllardan beri çekilen </a:t>
            </a:r>
            <a:br>
              <a:rPr lang="tr-TR" sz="3400" b="1" dirty="0" smtClean="0">
                <a:solidFill>
                  <a:srgbClr val="003300"/>
                </a:solidFill>
              </a:rPr>
            </a:br>
            <a:r>
              <a:rPr lang="tr-TR" sz="3400" b="1" dirty="0" smtClean="0">
                <a:solidFill>
                  <a:srgbClr val="003300"/>
                </a:solidFill>
              </a:rPr>
              <a:t>ulusal yıkımların yarattığı uyanıklığın </a:t>
            </a:r>
            <a:br>
              <a:rPr lang="tr-TR" sz="3400" b="1" dirty="0" smtClean="0">
                <a:solidFill>
                  <a:srgbClr val="003300"/>
                </a:solidFill>
              </a:rPr>
            </a:br>
            <a:r>
              <a:rPr lang="tr-TR" sz="3400" b="1" dirty="0" smtClean="0">
                <a:solidFill>
                  <a:srgbClr val="003300"/>
                </a:solidFill>
              </a:rPr>
              <a:t>ve bu sevgili </a:t>
            </a:r>
            <a:r>
              <a:rPr lang="tr-TR" sz="3500" b="1" dirty="0" smtClean="0">
                <a:solidFill>
                  <a:srgbClr val="800000"/>
                </a:solidFill>
                <a:latin typeface="Verdana" pitchFamily="34" charset="0"/>
              </a:rPr>
              <a:t>yurdun her köşesini sulayan kanların karşılığıdır</a:t>
            </a:r>
            <a:r>
              <a:rPr lang="tr-TR" sz="3400" b="1" dirty="0" smtClean="0">
                <a:solidFill>
                  <a:srgbClr val="003300"/>
                </a:solidFill>
              </a:rPr>
              <a:t>. </a:t>
            </a:r>
            <a:br>
              <a:rPr lang="tr-TR" sz="3400" b="1" dirty="0" smtClean="0">
                <a:solidFill>
                  <a:srgbClr val="003300"/>
                </a:solidFill>
              </a:rPr>
            </a:br>
            <a:r>
              <a:rPr lang="tr-TR" sz="3400" b="1" dirty="0" smtClean="0">
                <a:solidFill>
                  <a:srgbClr val="003300"/>
                </a:solidFill>
              </a:rPr>
              <a:t>Bu sonucu, </a:t>
            </a:r>
            <a:r>
              <a:rPr lang="tr-TR" sz="3400" b="1" i="1" u="sng" dirty="0" smtClean="0">
                <a:solidFill>
                  <a:srgbClr val="003300"/>
                </a:solidFill>
              </a:rPr>
              <a:t>Türk gençliğine kutsal bir armağan olarak bırakıyorum</a:t>
            </a:r>
            <a:r>
              <a:rPr lang="tr-TR" sz="3400" b="1" dirty="0" smtClean="0">
                <a:solidFill>
                  <a:srgbClr val="003300"/>
                </a:solidFill>
              </a:rPr>
              <a:t>.”</a:t>
            </a:r>
          </a:p>
        </p:txBody>
      </p:sp>
      <p:pic>
        <p:nvPicPr>
          <p:cNvPr id="559107" name="Picture 3" descr="Ata ve Bayrak"/>
          <p:cNvPicPr>
            <a:picLocks noGrp="1" noChangeAspect="1" noChangeArrowheads="1"/>
          </p:cNvPicPr>
          <p:nvPr>
            <p:ph type="body" idx="1"/>
          </p:nvPr>
        </p:nvPicPr>
        <p:blipFill>
          <a:blip r:embed="rId2" cstate="email"/>
          <a:srcRect/>
          <a:stretch>
            <a:fillRect/>
          </a:stretch>
        </p:blipFill>
        <p:spPr>
          <a:xfrm>
            <a:off x="323850" y="4044950"/>
            <a:ext cx="4114800" cy="2697163"/>
          </a:xfrm>
          <a:noFill/>
          <a:ln w="76200" cmpd="tri">
            <a:solidFill>
              <a:srgbClr val="000000"/>
            </a:solidFill>
          </a:ln>
        </p:spPr>
      </p:pic>
      <p:pic>
        <p:nvPicPr>
          <p:cNvPr id="559108" name="Picture 4" descr="IMZARENK"/>
          <p:cNvPicPr>
            <a:picLocks noChangeAspect="1" noChangeArrowheads="1"/>
          </p:cNvPicPr>
          <p:nvPr/>
        </p:nvPicPr>
        <p:blipFill>
          <a:blip r:embed="rId3" cstate="email"/>
          <a:srcRect/>
          <a:stretch>
            <a:fillRect/>
          </a:stretch>
        </p:blipFill>
        <p:spPr bwMode="auto">
          <a:xfrm>
            <a:off x="4572000" y="4233863"/>
            <a:ext cx="4422775" cy="2124075"/>
          </a:xfrm>
          <a:prstGeom prst="rect">
            <a:avLst/>
          </a:prstGeom>
          <a:noFill/>
          <a:ln w="9525">
            <a:noFill/>
            <a:miter lim="800000"/>
            <a:headEnd/>
            <a:tailEnd/>
          </a:ln>
        </p:spPr>
      </p:pic>
      <p:sp>
        <p:nvSpPr>
          <p:cNvPr id="6" name="Slide Number Placeholder 5"/>
          <p:cNvSpPr>
            <a:spLocks noGrp="1"/>
          </p:cNvSpPr>
          <p:nvPr>
            <p:ph type="sldNum" sz="quarter" idx="12"/>
          </p:nvPr>
        </p:nvSpPr>
        <p:spPr>
          <a:xfrm>
            <a:off x="7167563" y="6400800"/>
            <a:ext cx="1905000" cy="457200"/>
          </a:xfrm>
        </p:spPr>
        <p:txBody>
          <a:bodyPr/>
          <a:lstStyle/>
          <a:p>
            <a:pPr>
              <a:defRPr/>
            </a:pPr>
            <a:fld id="{8F58989D-8777-4935-912B-FFE93708CB65}" type="slidenum">
              <a:rPr lang="tr-TR">
                <a:solidFill>
                  <a:srgbClr val="000000"/>
                </a:solidFill>
              </a:rPr>
              <a:pPr>
                <a:defRPr/>
              </a:pPr>
              <a:t>89</a:t>
            </a:fld>
            <a:endParaRPr lang="tr-TR" dirty="0">
              <a:solidFill>
                <a:srgbClr val="000000"/>
              </a:solidFill>
            </a:endParaRPr>
          </a:p>
        </p:txBody>
      </p:sp>
      <p:sp>
        <p:nvSpPr>
          <p:cNvPr id="7" name="Footer Placeholder 6"/>
          <p:cNvSpPr>
            <a:spLocks noGrp="1"/>
          </p:cNvSpPr>
          <p:nvPr>
            <p:ph type="ftr" sz="quarter" idx="11"/>
          </p:nvPr>
        </p:nvSpPr>
        <p:spPr>
          <a:xfrm>
            <a:off x="4105275" y="6400800"/>
            <a:ext cx="2895600" cy="457200"/>
          </a:xfrm>
        </p:spPr>
        <p:txBody>
          <a:bodyPr/>
          <a:lstStyle/>
          <a:p>
            <a:pPr>
              <a:defRPr/>
            </a:pPr>
            <a:r>
              <a:rPr lang="tr-TR" dirty="0">
                <a:solidFill>
                  <a:srgbClr val="000000"/>
                </a:solidFill>
              </a:rPr>
              <a:t>Prof.Dr. Ahmet SALTIK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9106"/>
                                        </p:tgtEl>
                                        <p:attrNameLst>
                                          <p:attrName>style.visibility</p:attrName>
                                        </p:attrNameLst>
                                      </p:cBhvr>
                                      <p:to>
                                        <p:strVal val="visible"/>
                                      </p:to>
                                    </p:set>
                                    <p:animEffect transition="in" filter="checkerboard(across)">
                                      <p:cBhvr>
                                        <p:cTn id="7" dur="1000"/>
                                        <p:tgtEl>
                                          <p:spTgt spid="55910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59107"/>
                                        </p:tgtEl>
                                        <p:attrNameLst>
                                          <p:attrName>style.visibility</p:attrName>
                                        </p:attrNameLst>
                                      </p:cBhvr>
                                      <p:to>
                                        <p:strVal val="visible"/>
                                      </p:to>
                                    </p:set>
                                    <p:animEffect transition="in" filter="plus(in)">
                                      <p:cBhvr>
                                        <p:cTn id="12" dur="1000"/>
                                        <p:tgtEl>
                                          <p:spTgt spid="55910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9108"/>
                                        </p:tgtEl>
                                        <p:attrNameLst>
                                          <p:attrName>style.visibility</p:attrName>
                                        </p:attrNameLst>
                                      </p:cBhvr>
                                      <p:to>
                                        <p:strVal val="visible"/>
                                      </p:to>
                                    </p:set>
                                    <p:anim calcmode="lin" valueType="num">
                                      <p:cBhvr additive="base">
                                        <p:cTn id="17" dur="500" fill="hold"/>
                                        <p:tgtEl>
                                          <p:spTgt spid="559108"/>
                                        </p:tgtEl>
                                        <p:attrNameLst>
                                          <p:attrName>ppt_x</p:attrName>
                                        </p:attrNameLst>
                                      </p:cBhvr>
                                      <p:tavLst>
                                        <p:tav tm="0">
                                          <p:val>
                                            <p:strVal val="#ppt_x"/>
                                          </p:val>
                                        </p:tav>
                                        <p:tav tm="100000">
                                          <p:val>
                                            <p:strVal val="#ppt_x"/>
                                          </p:val>
                                        </p:tav>
                                      </p:tavLst>
                                    </p:anim>
                                    <p:anim calcmode="lin" valueType="num">
                                      <p:cBhvr additive="base">
                                        <p:cTn id="18" dur="500" fill="hold"/>
                                        <p:tgtEl>
                                          <p:spTgt spid="559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p:cNvGrpSpPr>
          <p:nvPr/>
        </p:nvGrpSpPr>
        <p:grpSpPr bwMode="auto">
          <a:xfrm>
            <a:off x="838200" y="5410200"/>
            <a:ext cx="3200400" cy="838200"/>
            <a:chOff x="528" y="3408"/>
            <a:chExt cx="2016" cy="528"/>
          </a:xfrm>
        </p:grpSpPr>
        <p:sp>
          <p:nvSpPr>
            <p:cNvPr id="39939" name="Text Box 3"/>
            <p:cNvSpPr txBox="1">
              <a:spLocks noChangeArrowheads="1"/>
            </p:cNvSpPr>
            <p:nvPr/>
          </p:nvSpPr>
          <p:spPr bwMode="auto">
            <a:xfrm>
              <a:off x="528" y="3408"/>
              <a:ext cx="2015" cy="480"/>
            </a:xfrm>
            <a:prstGeom prst="rect">
              <a:avLst/>
            </a:prstGeom>
            <a:gradFill rotWithShape="0">
              <a:gsLst>
                <a:gs pos="0">
                  <a:schemeClr val="tx1"/>
                </a:gs>
                <a:gs pos="50000">
                  <a:srgbClr val="FF0000"/>
                </a:gs>
                <a:gs pos="100000">
                  <a:schemeClr val="tx1"/>
                </a:gs>
              </a:gsLst>
              <a:lin ang="5400000" scaled="1"/>
            </a:gradFill>
            <a:ln>
              <a:noFill/>
            </a:ln>
            <a:effectLst/>
            <a:extLst>
              <a:ext uri="{91240B29-F687-4F45-9708-019B960494DF}">
                <a14:hiddenLine xmlns:a14="http://schemas.microsoft.com/office/drawing/2010/main" w="730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tr-TR" altLang="tr-TR" sz="4400" b="1" i="1">
                  <a:solidFill>
                    <a:srgbClr val="FFFF00"/>
                  </a:solidFill>
                  <a:effectLst>
                    <a:outerShdw blurRad="38100" dist="38100" dir="2700000" algn="tl">
                      <a:srgbClr val="000000"/>
                    </a:outerShdw>
                  </a:effectLst>
                </a:rPr>
                <a:t>Aydınlar... </a:t>
              </a:r>
              <a:r>
                <a:rPr lang="tr-TR" altLang="tr-TR" sz="4400" b="1" i="1">
                  <a:solidFill>
                    <a:srgbClr val="FF0000"/>
                  </a:solidFill>
                  <a:effectLst>
                    <a:outerShdw blurRad="38100" dist="38100" dir="2700000" algn="tl">
                      <a:srgbClr val="000000"/>
                    </a:outerShdw>
                  </a:effectLst>
                </a:rPr>
                <a:t> </a:t>
              </a:r>
              <a:endParaRPr lang="tr-TR" altLang="tr-TR" sz="4400" b="1" i="1">
                <a:solidFill>
                  <a:srgbClr val="FFFF00"/>
                </a:solidFill>
                <a:effectLst>
                  <a:outerShdw blurRad="38100" dist="38100" dir="2700000" algn="tl">
                    <a:srgbClr val="000000"/>
                  </a:outerShdw>
                </a:effectLst>
              </a:endParaRPr>
            </a:p>
          </p:txBody>
        </p:sp>
        <p:sp>
          <p:nvSpPr>
            <p:cNvPr id="39940" name="Rectangle 4"/>
            <p:cNvSpPr>
              <a:spLocks noChangeArrowheads="1"/>
            </p:cNvSpPr>
            <p:nvPr/>
          </p:nvSpPr>
          <p:spPr bwMode="auto">
            <a:xfrm>
              <a:off x="528" y="3408"/>
              <a:ext cx="2016" cy="528"/>
            </a:xfrm>
            <a:prstGeom prst="rect">
              <a:avLst/>
            </a:prstGeom>
            <a:noFill/>
            <a:ln w="730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39941" name="Group 5"/>
          <p:cNvGrpSpPr>
            <a:grpSpLocks/>
          </p:cNvGrpSpPr>
          <p:nvPr/>
        </p:nvGrpSpPr>
        <p:grpSpPr bwMode="auto">
          <a:xfrm>
            <a:off x="4789488" y="762000"/>
            <a:ext cx="3521075" cy="838200"/>
            <a:chOff x="3017" y="480"/>
            <a:chExt cx="2218" cy="528"/>
          </a:xfrm>
        </p:grpSpPr>
        <p:sp>
          <p:nvSpPr>
            <p:cNvPr id="39942" name="Text Box 6"/>
            <p:cNvSpPr txBox="1">
              <a:spLocks noChangeArrowheads="1"/>
            </p:cNvSpPr>
            <p:nvPr/>
          </p:nvSpPr>
          <p:spPr bwMode="auto">
            <a:xfrm>
              <a:off x="3024" y="480"/>
              <a:ext cx="2211" cy="480"/>
            </a:xfrm>
            <a:prstGeom prst="rect">
              <a:avLst/>
            </a:prstGeom>
            <a:gradFill rotWithShape="0">
              <a:gsLst>
                <a:gs pos="0">
                  <a:schemeClr val="tx1"/>
                </a:gs>
                <a:gs pos="50000">
                  <a:srgbClr val="FF0000"/>
                </a:gs>
                <a:gs pos="100000">
                  <a:schemeClr val="tx1"/>
                </a:gs>
              </a:gsLst>
              <a:lin ang="5400000" scaled="1"/>
            </a:gradFill>
            <a:ln>
              <a:noFill/>
            </a:ln>
            <a:effectLst/>
            <a:extLst>
              <a:ext uri="{91240B29-F687-4F45-9708-019B960494DF}">
                <a14:hiddenLine xmlns:a14="http://schemas.microsoft.com/office/drawing/2010/main" w="730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tr-TR" altLang="tr-TR" sz="4400" b="1" i="1">
                  <a:solidFill>
                    <a:srgbClr val="FFFF00"/>
                  </a:solidFill>
                  <a:effectLst>
                    <a:outerShdw blurRad="38100" dist="38100" dir="2700000" algn="tl">
                      <a:srgbClr val="000000"/>
                    </a:outerShdw>
                  </a:effectLst>
                </a:rPr>
                <a:t>Yöneticiler...</a:t>
              </a:r>
            </a:p>
          </p:txBody>
        </p:sp>
        <p:sp>
          <p:nvSpPr>
            <p:cNvPr id="39943" name="Rectangle 7"/>
            <p:cNvSpPr>
              <a:spLocks noChangeArrowheads="1"/>
            </p:cNvSpPr>
            <p:nvPr/>
          </p:nvSpPr>
          <p:spPr bwMode="auto">
            <a:xfrm>
              <a:off x="3017" y="480"/>
              <a:ext cx="2215" cy="528"/>
            </a:xfrm>
            <a:prstGeom prst="rect">
              <a:avLst/>
            </a:prstGeom>
            <a:noFill/>
            <a:ln w="730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aphicFrame>
        <p:nvGraphicFramePr>
          <p:cNvPr id="39944" name="Object 8"/>
          <p:cNvGraphicFramePr>
            <a:graphicFrameLocks noChangeAspect="1"/>
          </p:cNvGraphicFramePr>
          <p:nvPr/>
        </p:nvGraphicFramePr>
        <p:xfrm>
          <a:off x="990600" y="685800"/>
          <a:ext cx="3048000" cy="4343400"/>
        </p:xfrm>
        <a:graphic>
          <a:graphicData uri="http://schemas.openxmlformats.org/presentationml/2006/ole">
            <mc:AlternateContent xmlns:mc="http://schemas.openxmlformats.org/markup-compatibility/2006">
              <mc:Choice xmlns:v="urn:schemas-microsoft-com:vml" Requires="v">
                <p:oleObj spid="_x0000_s835618" name="Image" r:id="rId3" imgW="4180727" imgH="6175785" progId="Photoshop.Image.5">
                  <p:embed/>
                </p:oleObj>
              </mc:Choice>
              <mc:Fallback>
                <p:oleObj name="Image" r:id="rId3" imgW="4180727" imgH="6175785" progId="Photoshop.Image.5">
                  <p:embed/>
                  <p:pic>
                    <p:nvPicPr>
                      <p:cNvPr id="39944" name="Object 8"/>
                      <p:cNvPicPr>
                        <a:picLocks noChangeAspect="1" noChangeArrowheads="1"/>
                      </p:cNvPicPr>
                      <p:nvPr/>
                    </p:nvPicPr>
                    <p:blipFill>
                      <a:blip r:embed="rId4">
                        <a:lum bright="-16000" contrast="14000"/>
                        <a:extLst>
                          <a:ext uri="{28A0092B-C50C-407E-A947-70E740481C1C}">
                            <a14:useLocalDpi xmlns:a14="http://schemas.microsoft.com/office/drawing/2010/main" val="0"/>
                          </a:ext>
                        </a:extLst>
                      </a:blip>
                      <a:srcRect r="18083"/>
                      <a:stretch>
                        <a:fillRect/>
                      </a:stretch>
                    </p:blipFill>
                    <p:spPr bwMode="auto">
                      <a:xfrm>
                        <a:off x="990600" y="685800"/>
                        <a:ext cx="3048000" cy="4343400"/>
                      </a:xfrm>
                      <a:prstGeom prst="rect">
                        <a:avLst/>
                      </a:prstGeom>
                      <a:noFill/>
                      <a:ln w="57150">
                        <a:solidFill>
                          <a:srgbClr val="DAE31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9945" name="Picture 9" descr="vahdetti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00600" y="1981200"/>
            <a:ext cx="3433763" cy="4286250"/>
          </a:xfrm>
          <a:prstGeom prst="rect">
            <a:avLst/>
          </a:prstGeom>
          <a:noFill/>
          <a:ln w="57150">
            <a:solidFill>
              <a:srgbClr val="DAE31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7852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9944"/>
                                        </p:tgtEl>
                                        <p:attrNameLst>
                                          <p:attrName>style.visibility</p:attrName>
                                        </p:attrNameLst>
                                      </p:cBhvr>
                                      <p:to>
                                        <p:strVal val="visible"/>
                                      </p:to>
                                    </p:set>
                                    <p:animEffect transition="in" filter="wipe(up)">
                                      <p:cBhvr>
                                        <p:cTn id="7" dur="500"/>
                                        <p:tgtEl>
                                          <p:spTgt spid="399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 calcmode="lin" valueType="num">
                                      <p:cBhvr additive="base">
                                        <p:cTn id="12" dur="500" fill="hold"/>
                                        <p:tgtEl>
                                          <p:spTgt spid="39938"/>
                                        </p:tgtEl>
                                        <p:attrNameLst>
                                          <p:attrName>ppt_x</p:attrName>
                                        </p:attrNameLst>
                                      </p:cBhvr>
                                      <p:tavLst>
                                        <p:tav tm="0">
                                          <p:val>
                                            <p:strVal val="0-#ppt_w/2"/>
                                          </p:val>
                                        </p:tav>
                                        <p:tav tm="100000">
                                          <p:val>
                                            <p:strVal val="#ppt_x"/>
                                          </p:val>
                                        </p:tav>
                                      </p:tavLst>
                                    </p:anim>
                                    <p:anim calcmode="lin" valueType="num">
                                      <p:cBhvr additive="base">
                                        <p:cTn id="13"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39945"/>
                                        </p:tgtEl>
                                        <p:attrNameLst>
                                          <p:attrName>style.visibility</p:attrName>
                                        </p:attrNameLst>
                                      </p:cBhvr>
                                      <p:to>
                                        <p:strVal val="visible"/>
                                      </p:to>
                                    </p:set>
                                    <p:animEffect transition="in" filter="wipe(up)">
                                      <p:cBhvr>
                                        <p:cTn id="18" dur="500"/>
                                        <p:tgtEl>
                                          <p:spTgt spid="3994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39941"/>
                                        </p:tgtEl>
                                        <p:attrNameLst>
                                          <p:attrName>style.visibility</p:attrName>
                                        </p:attrNameLst>
                                      </p:cBhvr>
                                      <p:to>
                                        <p:strVal val="visible"/>
                                      </p:to>
                                    </p:set>
                                    <p:anim calcmode="lin" valueType="num">
                                      <p:cBhvr additive="base">
                                        <p:cTn id="23" dur="500" fill="hold"/>
                                        <p:tgtEl>
                                          <p:spTgt spid="39941"/>
                                        </p:tgtEl>
                                        <p:attrNameLst>
                                          <p:attrName>ppt_x</p:attrName>
                                        </p:attrNameLst>
                                      </p:cBhvr>
                                      <p:tavLst>
                                        <p:tav tm="0">
                                          <p:val>
                                            <p:strVal val="1+#ppt_w/2"/>
                                          </p:val>
                                        </p:tav>
                                        <p:tav tm="100000">
                                          <p:val>
                                            <p:strVal val="#ppt_x"/>
                                          </p:val>
                                        </p:tav>
                                      </p:tavLst>
                                    </p:anim>
                                    <p:anim calcmode="lin" valueType="num">
                                      <p:cBhvr additive="base">
                                        <p:cTn id="24" dur="500" fill="hold"/>
                                        <p:tgtEl>
                                          <p:spTgt spid="399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aa1"/>
          <p:cNvPicPr>
            <a:picLocks noChangeAspect="1" noChangeArrowheads="1"/>
          </p:cNvPicPr>
          <p:nvPr/>
        </p:nvPicPr>
        <p:blipFill>
          <a:blip r:embed="rId3" cstate="email"/>
          <a:srcRect/>
          <a:stretch>
            <a:fillRect/>
          </a:stretch>
        </p:blipFill>
        <p:spPr bwMode="auto">
          <a:xfrm>
            <a:off x="4932363" y="457200"/>
            <a:ext cx="3743325" cy="5943600"/>
          </a:xfrm>
          <a:prstGeom prst="rect">
            <a:avLst/>
          </a:prstGeom>
          <a:noFill/>
          <a:ln w="9525">
            <a:noFill/>
            <a:miter lim="800000"/>
            <a:headEnd/>
            <a:tailEnd/>
          </a:ln>
        </p:spPr>
      </p:pic>
      <p:sp>
        <p:nvSpPr>
          <p:cNvPr id="164867" name="Text Box 3"/>
          <p:cNvSpPr txBox="1">
            <a:spLocks noChangeArrowheads="1"/>
          </p:cNvSpPr>
          <p:nvPr/>
        </p:nvSpPr>
        <p:spPr bwMode="auto">
          <a:xfrm>
            <a:off x="393700" y="419100"/>
            <a:ext cx="4465638" cy="6034088"/>
          </a:xfrm>
          <a:prstGeom prst="rect">
            <a:avLst/>
          </a:prstGeom>
          <a:noFill/>
          <a:ln w="9525">
            <a:noFill/>
            <a:miter lim="800000"/>
            <a:headEnd/>
            <a:tailEnd/>
          </a:ln>
        </p:spPr>
        <p:txBody>
          <a:bodyPr>
            <a:spAutoFit/>
          </a:bodyPr>
          <a:lstStyle/>
          <a:p>
            <a:pPr algn="ctr" fontAlgn="base">
              <a:spcBef>
                <a:spcPct val="0"/>
              </a:spcBef>
              <a:spcAft>
                <a:spcPct val="0"/>
              </a:spcAft>
            </a:pPr>
            <a:endParaRPr lang="tr-TR" sz="600">
              <a:solidFill>
                <a:srgbClr val="FFFF66"/>
              </a:solidFill>
              <a:latin typeface="Albertus Extra Bold" pitchFamily="34" charset="0"/>
            </a:endParaRPr>
          </a:p>
          <a:p>
            <a:pPr algn="ctr" fontAlgn="base">
              <a:spcBef>
                <a:spcPct val="10000"/>
              </a:spcBef>
              <a:spcAft>
                <a:spcPct val="0"/>
              </a:spcAft>
            </a:pPr>
            <a:r>
              <a:rPr lang="tr-TR" sz="2800">
                <a:solidFill>
                  <a:srgbClr val="FFFF66"/>
                </a:solidFill>
                <a:latin typeface="Arial" charset="0"/>
              </a:rPr>
              <a:t>“ Yetişecek çocuklarımıza ve gençlerimize, görecekleri eğitimin derecesi ne olursa olsun, </a:t>
            </a:r>
            <a:r>
              <a:rPr lang="tr-TR" sz="2800" b="1">
                <a:solidFill>
                  <a:srgbClr val="FF6600"/>
                </a:solidFill>
                <a:latin typeface="Arial" charset="0"/>
              </a:rPr>
              <a:t>en önce ve her şeyden önce Türkiye’nin </a:t>
            </a:r>
            <a:r>
              <a:rPr lang="tr-TR" sz="2800" b="1" u="sng">
                <a:solidFill>
                  <a:srgbClr val="FF6600"/>
                </a:solidFill>
                <a:latin typeface="Arial" charset="0"/>
              </a:rPr>
              <a:t>bağımsızlığı</a:t>
            </a:r>
            <a:r>
              <a:rPr lang="tr-TR" sz="2800" b="1">
                <a:solidFill>
                  <a:srgbClr val="FF6600"/>
                </a:solidFill>
                <a:latin typeface="Arial" charset="0"/>
              </a:rPr>
              <a:t>na, </a:t>
            </a:r>
          </a:p>
          <a:p>
            <a:pPr algn="ctr" fontAlgn="base">
              <a:spcBef>
                <a:spcPct val="10000"/>
              </a:spcBef>
              <a:spcAft>
                <a:spcPct val="0"/>
              </a:spcAft>
            </a:pPr>
            <a:r>
              <a:rPr lang="tr-TR" sz="2800">
                <a:solidFill>
                  <a:srgbClr val="FFFF66"/>
                </a:solidFill>
                <a:latin typeface="Arial" charset="0"/>
              </a:rPr>
              <a:t>kendi benliğine, </a:t>
            </a:r>
            <a:br>
              <a:rPr lang="tr-TR" sz="2800">
                <a:solidFill>
                  <a:srgbClr val="FFFF66"/>
                </a:solidFill>
                <a:latin typeface="Arial" charset="0"/>
              </a:rPr>
            </a:br>
            <a:r>
              <a:rPr lang="tr-TR" sz="2800" b="1">
                <a:solidFill>
                  <a:srgbClr val="00CC00"/>
                </a:solidFill>
                <a:latin typeface="Arial" charset="0"/>
              </a:rPr>
              <a:t>ulusal geleneklerine</a:t>
            </a:r>
            <a:r>
              <a:rPr lang="tr-TR" sz="2800">
                <a:solidFill>
                  <a:srgbClr val="00CC00"/>
                </a:solidFill>
                <a:latin typeface="Arial" charset="0"/>
              </a:rPr>
              <a:t> </a:t>
            </a:r>
            <a:r>
              <a:rPr lang="tr-TR" sz="2800">
                <a:solidFill>
                  <a:srgbClr val="FFFF66"/>
                </a:solidFill>
                <a:latin typeface="Arial" charset="0"/>
              </a:rPr>
              <a:t>düşman olan </a:t>
            </a:r>
            <a:br>
              <a:rPr lang="tr-TR" sz="2800">
                <a:solidFill>
                  <a:srgbClr val="FFFF66"/>
                </a:solidFill>
                <a:latin typeface="Arial" charset="0"/>
              </a:rPr>
            </a:br>
            <a:r>
              <a:rPr lang="tr-TR" sz="2800">
                <a:solidFill>
                  <a:srgbClr val="FFFF66"/>
                </a:solidFill>
                <a:latin typeface="Arial" charset="0"/>
              </a:rPr>
              <a:t>bütün ögelerle </a:t>
            </a:r>
            <a:br>
              <a:rPr lang="tr-TR" sz="2800">
                <a:solidFill>
                  <a:srgbClr val="FFFF66"/>
                </a:solidFill>
                <a:latin typeface="Arial" charset="0"/>
              </a:rPr>
            </a:br>
            <a:r>
              <a:rPr lang="tr-TR" sz="2800">
                <a:solidFill>
                  <a:srgbClr val="FFFF66"/>
                </a:solidFill>
                <a:latin typeface="Arial" charset="0"/>
              </a:rPr>
              <a:t>mücadele etme gereği öğretilmelidir. ” </a:t>
            </a:r>
            <a:r>
              <a:rPr lang="tr-TR" sz="2400" i="1">
                <a:solidFill>
                  <a:srgbClr val="FFFF66"/>
                </a:solidFill>
                <a:latin typeface="Arial" charset="0"/>
              </a:rPr>
              <a:t>(1923)</a:t>
            </a:r>
            <a:endParaRPr lang="tr-TR" sz="4000" i="1">
              <a:solidFill>
                <a:srgbClr val="FFFF66"/>
              </a:solidFill>
              <a:latin typeface="Albertus Extra Bold" pitchFamily="34" charset="0"/>
            </a:endParaRPr>
          </a:p>
          <a:p>
            <a:pPr algn="ctr" fontAlgn="base">
              <a:spcBef>
                <a:spcPct val="0"/>
              </a:spcBef>
              <a:spcAft>
                <a:spcPct val="0"/>
              </a:spcAft>
            </a:pPr>
            <a:r>
              <a:rPr lang="tr-TR" sz="1400">
                <a:solidFill>
                  <a:srgbClr val="FFFF66"/>
                </a:solidFill>
                <a:latin typeface="Arial" charset="0"/>
              </a:rPr>
              <a:t> </a:t>
            </a:r>
            <a:endParaRPr lang="tr-TR" sz="2000">
              <a:solidFill>
                <a:srgbClr val="FFFF66"/>
              </a:solidFill>
              <a:latin typeface="Arial" charset="0"/>
            </a:endParaRP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Footer Placeholder 4"/>
          <p:cNvSpPr>
            <a:spLocks noGrp="1"/>
          </p:cNvSpPr>
          <p:nvPr>
            <p:ph type="ftr" sz="quarter" idx="11"/>
          </p:nvPr>
        </p:nvSpPr>
        <p:spPr>
          <a:noFill/>
        </p:spPr>
        <p:txBody>
          <a:bodyPr/>
          <a:lstStyle/>
          <a:p>
            <a:r>
              <a:rPr lang="tr-TR" smtClean="0">
                <a:solidFill>
                  <a:srgbClr val="000000"/>
                </a:solidFill>
                <a:latin typeface="Arial" charset="0"/>
              </a:rPr>
              <a:t>Prof.A.SALTIK-2006</a:t>
            </a:r>
          </a:p>
        </p:txBody>
      </p:sp>
      <p:sp>
        <p:nvSpPr>
          <p:cNvPr id="194563" name="Slide Number Placeholder 5"/>
          <p:cNvSpPr>
            <a:spLocks noGrp="1"/>
          </p:cNvSpPr>
          <p:nvPr>
            <p:ph type="sldNum" sz="quarter" idx="12"/>
          </p:nvPr>
        </p:nvSpPr>
        <p:spPr>
          <a:noFill/>
        </p:spPr>
        <p:txBody>
          <a:bodyPr/>
          <a:lstStyle/>
          <a:p>
            <a:fld id="{1BEE6D3A-CD60-4B6E-9331-93F521886F56}" type="slidenum">
              <a:rPr lang="tr-TR" smtClean="0">
                <a:solidFill>
                  <a:srgbClr val="000000"/>
                </a:solidFill>
                <a:latin typeface="Arial" charset="0"/>
              </a:rPr>
              <a:pPr/>
              <a:t>91</a:t>
            </a:fld>
            <a:endParaRPr lang="tr-TR" smtClean="0">
              <a:solidFill>
                <a:srgbClr val="000000"/>
              </a:solidFill>
              <a:latin typeface="Arial" charset="0"/>
            </a:endParaRPr>
          </a:p>
        </p:txBody>
      </p:sp>
      <p:pic>
        <p:nvPicPr>
          <p:cNvPr id="194564" name="Picture 5" descr="Ata"/>
          <p:cNvPicPr>
            <a:picLocks noChangeAspect="1" noChangeArrowheads="1"/>
          </p:cNvPicPr>
          <p:nvPr/>
        </p:nvPicPr>
        <p:blipFill>
          <a:blip r:embed="rId2" cstate="email"/>
          <a:srcRect/>
          <a:stretch>
            <a:fillRect/>
          </a:stretch>
        </p:blipFill>
        <p:spPr bwMode="auto">
          <a:xfrm>
            <a:off x="4643438" y="0"/>
            <a:ext cx="4405312" cy="6742113"/>
          </a:xfrm>
          <a:prstGeom prst="rect">
            <a:avLst/>
          </a:prstGeom>
          <a:noFill/>
          <a:ln w="9525">
            <a:noFill/>
            <a:miter lim="800000"/>
            <a:headEnd/>
            <a:tailEnd/>
          </a:ln>
        </p:spPr>
      </p:pic>
      <p:sp>
        <p:nvSpPr>
          <p:cNvPr id="194565" name="Rectangle 2"/>
          <p:cNvSpPr>
            <a:spLocks noGrp="1" noChangeArrowheads="1"/>
          </p:cNvSpPr>
          <p:nvPr>
            <p:ph type="title"/>
          </p:nvPr>
        </p:nvSpPr>
        <p:spPr>
          <a:xfrm>
            <a:off x="179388" y="142875"/>
            <a:ext cx="4608512" cy="6526213"/>
          </a:xfrm>
          <a:solidFill>
            <a:srgbClr val="FFFF99"/>
          </a:solidFill>
          <a:ln w="28575">
            <a:solidFill>
              <a:srgbClr val="006600"/>
            </a:solidFill>
          </a:ln>
        </p:spPr>
        <p:txBody>
          <a:bodyPr/>
          <a:lstStyle/>
          <a:p>
            <a:pPr eaLnBrk="1" hangingPunct="1">
              <a:lnSpc>
                <a:spcPct val="105000"/>
              </a:lnSpc>
            </a:pPr>
            <a:r>
              <a:rPr lang="tr-TR" sz="3800" smtClean="0">
                <a:solidFill>
                  <a:srgbClr val="000066"/>
                </a:solidFill>
              </a:rPr>
              <a:t>“Başarımız, </a:t>
            </a:r>
            <a:br>
              <a:rPr lang="tr-TR" sz="3800" smtClean="0">
                <a:solidFill>
                  <a:srgbClr val="000066"/>
                </a:solidFill>
              </a:rPr>
            </a:br>
            <a:r>
              <a:rPr lang="tr-TR" sz="3800" smtClean="0">
                <a:solidFill>
                  <a:srgbClr val="000066"/>
                </a:solidFill>
              </a:rPr>
              <a:t>şüphesiz </a:t>
            </a:r>
            <a:br>
              <a:rPr lang="tr-TR" sz="3800" smtClean="0">
                <a:solidFill>
                  <a:srgbClr val="000066"/>
                </a:solidFill>
              </a:rPr>
            </a:br>
            <a:r>
              <a:rPr lang="tr-TR" sz="3800" u="sng" smtClean="0">
                <a:solidFill>
                  <a:srgbClr val="000066"/>
                </a:solidFill>
              </a:rPr>
              <a:t>birlikte</a:t>
            </a:r>
            <a:r>
              <a:rPr lang="tr-TR" sz="3800" smtClean="0">
                <a:solidFill>
                  <a:srgbClr val="000066"/>
                </a:solidFill>
              </a:rPr>
              <a:t> olacaktır. </a:t>
            </a:r>
            <a:br>
              <a:rPr lang="tr-TR" sz="3800" smtClean="0">
                <a:solidFill>
                  <a:srgbClr val="000066"/>
                </a:solidFill>
              </a:rPr>
            </a:br>
            <a:r>
              <a:rPr lang="tr-TR" sz="3800" smtClean="0">
                <a:solidFill>
                  <a:srgbClr val="000066"/>
                </a:solidFill>
              </a:rPr>
              <a:t>Eğer millet; </a:t>
            </a:r>
            <a:br>
              <a:rPr lang="tr-TR" sz="3800" smtClean="0">
                <a:solidFill>
                  <a:srgbClr val="000066"/>
                </a:solidFill>
              </a:rPr>
            </a:br>
            <a:r>
              <a:rPr lang="tr-TR" sz="3800" u="sng" smtClean="0">
                <a:solidFill>
                  <a:srgbClr val="000066"/>
                </a:solidFill>
              </a:rPr>
              <a:t>ortak amaca</a:t>
            </a:r>
            <a:r>
              <a:rPr lang="tr-TR" sz="3800" smtClean="0">
                <a:solidFill>
                  <a:srgbClr val="000066"/>
                </a:solidFill>
              </a:rPr>
              <a:t> </a:t>
            </a:r>
            <a:br>
              <a:rPr lang="tr-TR" sz="3800" smtClean="0">
                <a:solidFill>
                  <a:srgbClr val="000066"/>
                </a:solidFill>
              </a:rPr>
            </a:br>
            <a:r>
              <a:rPr lang="tr-TR" sz="3800" u="sng" smtClean="0">
                <a:solidFill>
                  <a:srgbClr val="000066"/>
                </a:solidFill>
              </a:rPr>
              <a:t>hep beraber</a:t>
            </a:r>
            <a:r>
              <a:rPr lang="tr-TR" sz="3800" smtClean="0">
                <a:solidFill>
                  <a:srgbClr val="000066"/>
                </a:solidFill>
              </a:rPr>
              <a:t> </a:t>
            </a:r>
            <a:br>
              <a:rPr lang="tr-TR" sz="3800" smtClean="0">
                <a:solidFill>
                  <a:srgbClr val="000066"/>
                </a:solidFill>
              </a:rPr>
            </a:br>
            <a:r>
              <a:rPr lang="tr-TR" sz="3800" smtClean="0">
                <a:solidFill>
                  <a:srgbClr val="000066"/>
                </a:solidFill>
              </a:rPr>
              <a:t>faaliyet sarf ederek yürürse, mutlaka başaracaktır.”</a:t>
            </a:r>
            <a:br>
              <a:rPr lang="tr-TR" sz="3800" smtClean="0">
                <a:solidFill>
                  <a:srgbClr val="000066"/>
                </a:solidFill>
              </a:rPr>
            </a:br>
            <a:r>
              <a:rPr lang="tr-TR" sz="800" smtClean="0">
                <a:solidFill>
                  <a:srgbClr val="000066"/>
                </a:solidFill>
              </a:rPr>
              <a:t> </a:t>
            </a:r>
            <a:r>
              <a:rPr lang="tr-TR" sz="3800" smtClean="0">
                <a:solidFill>
                  <a:srgbClr val="000066"/>
                </a:solidFill>
              </a:rPr>
              <a:t/>
            </a:r>
            <a:br>
              <a:rPr lang="tr-TR" sz="3800" smtClean="0">
                <a:solidFill>
                  <a:srgbClr val="000066"/>
                </a:solidFill>
              </a:rPr>
            </a:br>
            <a:r>
              <a:rPr lang="tr-TR" sz="3400" b="1" i="1" smtClean="0">
                <a:solidFill>
                  <a:srgbClr val="000066"/>
                </a:solidFill>
              </a:rPr>
              <a:t>Gazi MK Atatürk </a:t>
            </a:r>
            <a:r>
              <a:rPr lang="tr-TR" sz="2200" b="1" i="1" smtClean="0">
                <a:solidFill>
                  <a:srgbClr val="000066"/>
                </a:solidFill>
              </a:rPr>
              <a:t>(1923)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0" y="44450"/>
            <a:ext cx="9144000" cy="2062163"/>
          </a:xfrm>
          <a:prstGeom prst="rect">
            <a:avLst/>
          </a:prstGeom>
          <a:solidFill>
            <a:srgbClr val="FFFF00"/>
          </a:solidFill>
          <a:ln w="38100">
            <a:solidFill>
              <a:srgbClr val="800080"/>
            </a:solidFill>
            <a:miter lim="800000"/>
            <a:headEnd/>
            <a:tailEnd/>
          </a:ln>
        </p:spPr>
        <p:txBody>
          <a:bodyPr>
            <a:spAutoFit/>
          </a:bodyPr>
          <a:lstStyle/>
          <a:p>
            <a:pPr algn="ctr" fontAlgn="base">
              <a:spcBef>
                <a:spcPct val="0"/>
              </a:spcBef>
              <a:spcAft>
                <a:spcPct val="0"/>
              </a:spcAft>
            </a:pPr>
            <a:r>
              <a:rPr lang="tr-TR" sz="2800" b="1">
                <a:solidFill>
                  <a:srgbClr val="800000"/>
                </a:solidFill>
                <a:latin typeface="Arial" charset="0"/>
              </a:rPr>
              <a:t>“ Benim ölümlü bedenim elbet bir gün toprak olacak, </a:t>
            </a:r>
            <a:br>
              <a:rPr lang="tr-TR" sz="2800" b="1">
                <a:solidFill>
                  <a:srgbClr val="800000"/>
                </a:solidFill>
                <a:latin typeface="Arial" charset="0"/>
              </a:rPr>
            </a:br>
            <a:r>
              <a:rPr lang="tr-TR" sz="2800" b="1">
                <a:solidFill>
                  <a:srgbClr val="800000"/>
                </a:solidFill>
                <a:latin typeface="Arial" charset="0"/>
              </a:rPr>
              <a:t>fakat Türkiye Cumhuriyeti sonsuza dek </a:t>
            </a:r>
            <a:br>
              <a:rPr lang="tr-TR" sz="2800" b="1">
                <a:solidFill>
                  <a:srgbClr val="800000"/>
                </a:solidFill>
                <a:latin typeface="Arial" charset="0"/>
              </a:rPr>
            </a:br>
            <a:r>
              <a:rPr lang="tr-TR" sz="2800" b="1">
                <a:solidFill>
                  <a:srgbClr val="010199"/>
                </a:solidFill>
                <a:latin typeface="Arial" charset="0"/>
              </a:rPr>
              <a:t>-</a:t>
            </a:r>
            <a:r>
              <a:rPr lang="tr-TR" sz="2800" b="1" i="1">
                <a:solidFill>
                  <a:srgbClr val="010199"/>
                </a:solidFill>
                <a:latin typeface="Verdana" pitchFamily="34" charset="0"/>
              </a:rPr>
              <a:t>özgür ve tam bağımsız</a:t>
            </a:r>
            <a:r>
              <a:rPr lang="tr-TR" sz="2800" b="1">
                <a:solidFill>
                  <a:srgbClr val="010199"/>
                </a:solidFill>
                <a:latin typeface="Arial" charset="0"/>
              </a:rPr>
              <a:t>-</a:t>
            </a:r>
            <a:r>
              <a:rPr lang="tr-TR" sz="2800" b="1">
                <a:solidFill>
                  <a:srgbClr val="FF0000"/>
                </a:solidFill>
                <a:latin typeface="Arial" charset="0"/>
              </a:rPr>
              <a:t> </a:t>
            </a:r>
            <a:r>
              <a:rPr lang="tr-TR" sz="2800" b="1">
                <a:solidFill>
                  <a:srgbClr val="800000"/>
                </a:solidFill>
                <a:latin typeface="Arial" charset="0"/>
              </a:rPr>
              <a:t>yaşayacaktır.. ” </a:t>
            </a:r>
            <a:r>
              <a:rPr lang="tr-TR" sz="2800" b="1">
                <a:solidFill>
                  <a:srgbClr val="FFFFFF"/>
                </a:solidFill>
                <a:latin typeface="Arial" charset="0"/>
              </a:rPr>
              <a:t/>
            </a:r>
            <a:br>
              <a:rPr lang="tr-TR" sz="2800" b="1">
                <a:solidFill>
                  <a:srgbClr val="FFFFFF"/>
                </a:solidFill>
                <a:latin typeface="Arial" charset="0"/>
              </a:rPr>
            </a:br>
            <a:r>
              <a:rPr lang="tr-TR" sz="3600" b="1">
                <a:solidFill>
                  <a:srgbClr val="003300"/>
                </a:solidFill>
                <a:latin typeface="Arial" charset="0"/>
              </a:rPr>
              <a:t>Gazi Mustafa Kemal </a:t>
            </a:r>
            <a:r>
              <a:rPr lang="tr-TR" sz="4400" b="1">
                <a:solidFill>
                  <a:srgbClr val="003300"/>
                </a:solidFill>
                <a:latin typeface="Arial" charset="0"/>
              </a:rPr>
              <a:t>ATATÜRK</a:t>
            </a:r>
            <a:endParaRPr lang="tr-TR" sz="3200" b="1">
              <a:solidFill>
                <a:srgbClr val="003300"/>
              </a:solidFill>
              <a:latin typeface="Arial" charset="0"/>
            </a:endParaRPr>
          </a:p>
        </p:txBody>
      </p:sp>
      <p:pic>
        <p:nvPicPr>
          <p:cNvPr id="164867" name="Picture 3" descr="ay-yildiz"/>
          <p:cNvPicPr>
            <a:picLocks noChangeAspect="1" noChangeArrowheads="1"/>
          </p:cNvPicPr>
          <p:nvPr/>
        </p:nvPicPr>
        <p:blipFill>
          <a:blip r:embed="rId2" cstate="email"/>
          <a:srcRect/>
          <a:stretch>
            <a:fillRect/>
          </a:stretch>
        </p:blipFill>
        <p:spPr bwMode="auto">
          <a:xfrm>
            <a:off x="0" y="2071688"/>
            <a:ext cx="9144000" cy="4786312"/>
          </a:xfrm>
          <a:prstGeom prst="rect">
            <a:avLst/>
          </a:prstGeom>
          <a:noFill/>
          <a:ln w="9525">
            <a:noFill/>
            <a:miter lim="800000"/>
            <a:headEnd/>
            <a:tailEnd/>
          </a:ln>
        </p:spPr>
      </p:pic>
      <p:sp>
        <p:nvSpPr>
          <p:cNvPr id="4" name="Date Placeholder 3"/>
          <p:cNvSpPr>
            <a:spLocks noGrp="1"/>
          </p:cNvSpPr>
          <p:nvPr>
            <p:ph type="dt" sz="quarter" idx="10"/>
          </p:nvPr>
        </p:nvSpPr>
        <p:spPr/>
        <p:txBody>
          <a:bodyPr/>
          <a:lstStyle/>
          <a:p>
            <a:pPr>
              <a:defRPr/>
            </a:pPr>
            <a:fld id="{73D4ABAD-A3C9-425E-9020-681E9A4F3A89}" type="datetime1">
              <a:rPr lang="tr-TR">
                <a:solidFill>
                  <a:srgbClr val="FFFFFF"/>
                </a:solidFill>
              </a:rPr>
              <a:pPr>
                <a:defRPr/>
              </a:pPr>
              <a:t>26.12.2015</a:t>
            </a:fld>
            <a:endParaRPr lang="tr-TR">
              <a:solidFill>
                <a:srgbClr val="FFFFFF"/>
              </a:solidFill>
            </a:endParaRPr>
          </a:p>
        </p:txBody>
      </p:sp>
      <p:sp>
        <p:nvSpPr>
          <p:cNvPr id="5" name="Slide Number Placeholder 4"/>
          <p:cNvSpPr>
            <a:spLocks noGrp="1"/>
          </p:cNvSpPr>
          <p:nvPr>
            <p:ph type="sldNum" sz="quarter" idx="12"/>
          </p:nvPr>
        </p:nvSpPr>
        <p:spPr/>
        <p:txBody>
          <a:bodyPr/>
          <a:lstStyle/>
          <a:p>
            <a:pPr>
              <a:defRPr/>
            </a:pPr>
            <a:fld id="{AF6EB1D7-A342-4B94-AF79-5E69B03C8DDC}" type="slidenum">
              <a:rPr lang="tr-TR" smtClean="0">
                <a:solidFill>
                  <a:srgbClr val="FFFFFF"/>
                </a:solidFill>
              </a:rPr>
              <a:pPr>
                <a:defRPr/>
              </a:pPr>
              <a:t>92</a:t>
            </a:fld>
            <a:endParaRPr lang="tr-TR">
              <a:solidFill>
                <a:srgbClr val="FFFFFF"/>
              </a:solidFill>
            </a:endParaRPr>
          </a:p>
        </p:txBody>
      </p:sp>
      <p:sp>
        <p:nvSpPr>
          <p:cNvPr id="6" name="Footer Placeholder 5"/>
          <p:cNvSpPr>
            <a:spLocks noGrp="1"/>
          </p:cNvSpPr>
          <p:nvPr>
            <p:ph type="ftr" sz="quarter" idx="11"/>
          </p:nvPr>
        </p:nvSpPr>
        <p:spPr/>
        <p:txBody>
          <a:bodyPr/>
          <a:lstStyle/>
          <a:p>
            <a:pPr>
              <a:defRPr/>
            </a:pPr>
            <a:r>
              <a:rPr lang="tr-TR">
                <a:solidFill>
                  <a:srgbClr val="FFFFFF"/>
                </a:solidFill>
              </a:rPr>
              <a:t>Prof.A.SALTIK-AÜTF</a:t>
            </a:r>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928694"/>
          </a:xfrm>
        </p:spPr>
        <p:style>
          <a:lnRef idx="2">
            <a:schemeClr val="accent1"/>
          </a:lnRef>
          <a:fillRef idx="1">
            <a:schemeClr val="lt1"/>
          </a:fillRef>
          <a:effectRef idx="0">
            <a:schemeClr val="accent1"/>
          </a:effectRef>
          <a:fontRef idx="minor">
            <a:schemeClr val="dk1"/>
          </a:fontRef>
        </p:style>
        <p:txBody>
          <a:bodyPr>
            <a:normAutofit/>
          </a:bodyPr>
          <a:lstStyle/>
          <a:p>
            <a:r>
              <a:rPr lang="tr-TR" sz="5400" b="1" spc="300" dirty="0" smtClean="0">
                <a:solidFill>
                  <a:srgbClr val="660033"/>
                </a:solidFill>
              </a:rPr>
              <a:t>Kurtuluş için : BİRLEŞİN !</a:t>
            </a:r>
            <a:endParaRPr lang="tr-TR" sz="5400" b="1" spc="300" dirty="0">
              <a:solidFill>
                <a:srgbClr val="660033"/>
              </a:solidFill>
            </a:endParaRPr>
          </a:p>
        </p:txBody>
      </p:sp>
      <p:sp>
        <p:nvSpPr>
          <p:cNvPr id="3" name="2 İçerik Yer Tutucusu"/>
          <p:cNvSpPr>
            <a:spLocks noGrp="1"/>
          </p:cNvSpPr>
          <p:nvPr>
            <p:ph idx="1"/>
          </p:nvPr>
        </p:nvSpPr>
        <p:spPr>
          <a:xfrm>
            <a:off x="214282" y="1357298"/>
            <a:ext cx="5286412" cy="5143536"/>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274638" indent="-274638">
              <a:buNone/>
            </a:pPr>
            <a:endParaRPr lang="tr-TR" sz="100" b="1" i="1" dirty="0" smtClean="0">
              <a:solidFill>
                <a:srgbClr val="000066"/>
              </a:solidFill>
            </a:endParaRPr>
          </a:p>
          <a:p>
            <a:pPr marL="274638" indent="-274638">
              <a:lnSpc>
                <a:spcPct val="115000"/>
              </a:lnSpc>
              <a:spcBef>
                <a:spcPts val="600"/>
              </a:spcBef>
            </a:pPr>
            <a:r>
              <a:rPr lang="tr-TR" sz="3300" b="1" i="1" dirty="0" smtClean="0">
                <a:solidFill>
                  <a:srgbClr val="000066"/>
                </a:solidFill>
              </a:rPr>
              <a:t>“ Kendi kişisel çıkarları için yabancılarla işbirliğine giren ve gücünü halktan almayan </a:t>
            </a:r>
            <a:br>
              <a:rPr lang="tr-TR" sz="3300" b="1" i="1" dirty="0" smtClean="0">
                <a:solidFill>
                  <a:srgbClr val="000066"/>
                </a:solidFill>
              </a:rPr>
            </a:br>
            <a:r>
              <a:rPr lang="tr-TR" sz="3300" b="1" i="1" dirty="0" smtClean="0">
                <a:solidFill>
                  <a:srgbClr val="000066"/>
                </a:solidFill>
              </a:rPr>
              <a:t>küçük bir azınlığın dışındaki tüm güçler; </a:t>
            </a:r>
            <a:br>
              <a:rPr lang="tr-TR" sz="3300" b="1" i="1" dirty="0" smtClean="0">
                <a:solidFill>
                  <a:srgbClr val="000066"/>
                </a:solidFill>
              </a:rPr>
            </a:br>
            <a:r>
              <a:rPr lang="tr-TR" sz="3300" b="1" i="1" dirty="0" smtClean="0">
                <a:solidFill>
                  <a:srgbClr val="000066"/>
                </a:solidFill>
              </a:rPr>
              <a:t>aralarındaki etnik, dinsel </a:t>
            </a:r>
            <a:br>
              <a:rPr lang="tr-TR" sz="3300" b="1" i="1" dirty="0" smtClean="0">
                <a:solidFill>
                  <a:srgbClr val="000066"/>
                </a:solidFill>
              </a:rPr>
            </a:br>
            <a:r>
              <a:rPr lang="tr-TR" sz="3300" b="1" i="1" dirty="0" smtClean="0">
                <a:solidFill>
                  <a:srgbClr val="000066"/>
                </a:solidFill>
              </a:rPr>
              <a:t>ve siyasal ayrımları </a:t>
            </a:r>
            <a:br>
              <a:rPr lang="tr-TR" sz="3300" b="1" i="1" dirty="0" smtClean="0">
                <a:solidFill>
                  <a:srgbClr val="000066"/>
                </a:solidFill>
              </a:rPr>
            </a:br>
            <a:r>
              <a:rPr lang="tr-TR" sz="3900" b="1" i="1" dirty="0" smtClean="0">
                <a:solidFill>
                  <a:srgbClr val="CC0000"/>
                </a:solidFill>
              </a:rPr>
              <a:t>ER-TE-LE-YE-REK </a:t>
            </a:r>
            <a:r>
              <a:rPr lang="tr-TR" sz="3300" b="1" i="1" dirty="0" smtClean="0">
                <a:solidFill>
                  <a:srgbClr val="CC0000"/>
                </a:solidFill>
              </a:rPr>
              <a:t/>
            </a:r>
            <a:br>
              <a:rPr lang="tr-TR" sz="3300" b="1" i="1" dirty="0" smtClean="0">
                <a:solidFill>
                  <a:srgbClr val="CC0000"/>
                </a:solidFill>
              </a:rPr>
            </a:br>
            <a:r>
              <a:rPr lang="tr-TR" sz="3300" b="1" i="1" dirty="0" smtClean="0">
                <a:solidFill>
                  <a:srgbClr val="000066"/>
                </a:solidFill>
              </a:rPr>
              <a:t>Ulusal Kuruluş Mücadelesi yolunda </a:t>
            </a:r>
            <a:r>
              <a:rPr lang="tr-TR" sz="3500" b="1" i="1" u="sng" dirty="0" smtClean="0">
                <a:solidFill>
                  <a:srgbClr val="800000"/>
                </a:solidFill>
              </a:rPr>
              <a:t>bir-leş-</a:t>
            </a:r>
            <a:r>
              <a:rPr lang="tr-TR" sz="3500" b="1" i="1" u="sng" dirty="0" err="1" smtClean="0">
                <a:solidFill>
                  <a:srgbClr val="800000"/>
                </a:solidFill>
              </a:rPr>
              <a:t>me</a:t>
            </a:r>
            <a:r>
              <a:rPr lang="tr-TR" sz="3500" b="1" i="1" u="sng" dirty="0" smtClean="0">
                <a:solidFill>
                  <a:srgbClr val="800000"/>
                </a:solidFill>
              </a:rPr>
              <a:t>-</a:t>
            </a:r>
            <a:r>
              <a:rPr lang="tr-TR" sz="3500" b="1" i="1" u="sng" dirty="0" err="1" smtClean="0">
                <a:solidFill>
                  <a:srgbClr val="800000"/>
                </a:solidFill>
              </a:rPr>
              <a:t>li</a:t>
            </a:r>
            <a:r>
              <a:rPr lang="tr-TR" sz="3500" b="1" i="1" u="sng" dirty="0" smtClean="0">
                <a:solidFill>
                  <a:srgbClr val="800000"/>
                </a:solidFill>
              </a:rPr>
              <a:t>-</a:t>
            </a:r>
            <a:r>
              <a:rPr lang="tr-TR" sz="3500" b="1" i="1" u="sng" dirty="0" err="1" smtClean="0">
                <a:solidFill>
                  <a:srgbClr val="800000"/>
                </a:solidFill>
              </a:rPr>
              <a:t>dir</a:t>
            </a:r>
            <a:r>
              <a:rPr lang="tr-TR" sz="3300" b="1" i="1" dirty="0" smtClean="0">
                <a:solidFill>
                  <a:srgbClr val="000066"/>
                </a:solidFill>
              </a:rPr>
              <a:t>.</a:t>
            </a:r>
            <a:r>
              <a:rPr lang="tr-TR" sz="3300" b="1" dirty="0" smtClean="0">
                <a:solidFill>
                  <a:srgbClr val="000066"/>
                </a:solidFill>
              </a:rPr>
              <a:t>“ </a:t>
            </a:r>
            <a:r>
              <a:rPr lang="tr-TR" b="1" i="1" dirty="0" smtClean="0"/>
              <a:t/>
            </a:r>
            <a:br>
              <a:rPr lang="tr-TR" b="1" i="1" dirty="0" smtClean="0"/>
            </a:br>
            <a:r>
              <a:rPr lang="tr-TR" sz="2800" i="1" dirty="0" smtClean="0"/>
              <a:t>(1921, İrade-i Milliye )</a:t>
            </a:r>
            <a:r>
              <a:rPr lang="tr-TR" sz="2800" dirty="0" smtClean="0"/>
              <a:t> </a:t>
            </a:r>
          </a:p>
          <a:p>
            <a:pPr marL="274638" indent="-274638"/>
            <a:endParaRPr lang="tr-TR" dirty="0"/>
          </a:p>
        </p:txBody>
      </p:sp>
      <p:sp>
        <p:nvSpPr>
          <p:cNvPr id="4" name="3 Veri Yer Tutucusu"/>
          <p:cNvSpPr>
            <a:spLocks noGrp="1"/>
          </p:cNvSpPr>
          <p:nvPr>
            <p:ph type="dt" sz="half" idx="10"/>
          </p:nvPr>
        </p:nvSpPr>
        <p:spPr>
          <a:xfrm>
            <a:off x="457200" y="6492899"/>
            <a:ext cx="2133600" cy="365125"/>
          </a:xfrm>
        </p:spPr>
        <p:txBody>
          <a:bodyPr/>
          <a:lstStyle/>
          <a:p>
            <a:fld id="{6FBBF016-1E55-4E1A-9AAE-6756E967EFB5}" type="datetime1">
              <a:rPr lang="tr-TR" sz="1400">
                <a:solidFill>
                  <a:prstClr val="black"/>
                </a:solidFill>
              </a:rPr>
              <a:pPr/>
              <a:t>26.12.2015</a:t>
            </a:fld>
            <a:endParaRPr lang="tr-TR" sz="1400">
              <a:solidFill>
                <a:prstClr val="black"/>
              </a:solidFill>
            </a:endParaRPr>
          </a:p>
        </p:txBody>
      </p:sp>
      <p:sp>
        <p:nvSpPr>
          <p:cNvPr id="5" name="4 Altbilgi Yer Tutucusu"/>
          <p:cNvSpPr>
            <a:spLocks noGrp="1"/>
          </p:cNvSpPr>
          <p:nvPr>
            <p:ph type="ftr" sz="quarter" idx="11"/>
          </p:nvPr>
        </p:nvSpPr>
        <p:spPr>
          <a:xfrm>
            <a:off x="3124200" y="6492899"/>
            <a:ext cx="2895600" cy="365125"/>
          </a:xfrm>
        </p:spPr>
        <p:txBody>
          <a:bodyPr/>
          <a:lstStyle/>
          <a:p>
            <a:r>
              <a:rPr lang="tr-TR" sz="1400">
                <a:solidFill>
                  <a:prstClr val="black"/>
                </a:solidFill>
              </a:rPr>
              <a:t>Prof. Dr. Ahmet SALTIK</a:t>
            </a:r>
          </a:p>
        </p:txBody>
      </p:sp>
      <p:sp>
        <p:nvSpPr>
          <p:cNvPr id="6" name="5 Slayt Numarası Yer Tutucusu"/>
          <p:cNvSpPr>
            <a:spLocks noGrp="1"/>
          </p:cNvSpPr>
          <p:nvPr>
            <p:ph type="sldNum" sz="quarter" idx="12"/>
          </p:nvPr>
        </p:nvSpPr>
        <p:spPr>
          <a:xfrm>
            <a:off x="6553200" y="6492899"/>
            <a:ext cx="2133600" cy="365125"/>
          </a:xfrm>
        </p:spPr>
        <p:txBody>
          <a:bodyPr/>
          <a:lstStyle/>
          <a:p>
            <a:fld id="{721B7E8C-6CCB-49AA-BC11-D96515BADB1E}" type="slidenum">
              <a:rPr lang="tr-TR" sz="1400">
                <a:solidFill>
                  <a:prstClr val="black"/>
                </a:solidFill>
              </a:rPr>
              <a:pPr/>
              <a:t>93</a:t>
            </a:fld>
            <a:endParaRPr lang="tr-TR" sz="1400">
              <a:solidFill>
                <a:prstClr val="black"/>
              </a:solidFill>
            </a:endParaRPr>
          </a:p>
        </p:txBody>
      </p:sp>
      <p:pic>
        <p:nvPicPr>
          <p:cNvPr id="1026" name="Picture 2"/>
          <p:cNvPicPr>
            <a:picLocks noChangeAspect="1" noChangeArrowheads="1"/>
          </p:cNvPicPr>
          <p:nvPr/>
        </p:nvPicPr>
        <p:blipFill>
          <a:blip r:embed="rId2" cstate="email"/>
          <a:srcRect/>
          <a:stretch>
            <a:fillRect/>
          </a:stretch>
        </p:blipFill>
        <p:spPr bwMode="auto">
          <a:xfrm>
            <a:off x="5715009" y="1453200"/>
            <a:ext cx="3256990" cy="490475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CCECFF"/>
        </a:solidFill>
        <a:effectLst/>
      </p:bgPr>
    </p:bg>
    <p:spTree>
      <p:nvGrpSpPr>
        <p:cNvPr id="1" name=""/>
        <p:cNvGrpSpPr/>
        <p:nvPr/>
      </p:nvGrpSpPr>
      <p:grpSpPr>
        <a:xfrm>
          <a:off x="0" y="0"/>
          <a:ext cx="0" cy="0"/>
          <a:chOff x="0" y="0"/>
          <a:chExt cx="0" cy="0"/>
        </a:xfrm>
      </p:grpSpPr>
      <p:pic>
        <p:nvPicPr>
          <p:cNvPr id="518146" name="Picture 2" descr="ata ve tr"/>
          <p:cNvPicPr>
            <a:picLocks noChangeAspect="1" noChangeArrowheads="1"/>
          </p:cNvPicPr>
          <p:nvPr/>
        </p:nvPicPr>
        <p:blipFill>
          <a:blip r:embed="rId2" cstate="email">
            <a:extLst>
              <a:ext uri="{28A0092B-C50C-407E-A947-70E740481C1C}">
                <a14:useLocalDpi xmlns:a14="http://schemas.microsoft.com/office/drawing/2010/main"/>
              </a:ext>
            </a:extLst>
          </a:blip>
          <a:srcRect l="5579" t="6110" r="5968"/>
          <a:stretch>
            <a:fillRect/>
          </a:stretch>
        </p:blipFill>
        <p:spPr bwMode="auto">
          <a:xfrm>
            <a:off x="214313" y="0"/>
            <a:ext cx="8215312" cy="6000750"/>
          </a:xfrm>
          <a:prstGeom prst="rect">
            <a:avLst/>
          </a:prstGeom>
          <a:noFill/>
          <a:ln w="9525">
            <a:noFill/>
            <a:miter lim="800000"/>
            <a:headEnd/>
            <a:tailEnd/>
          </a:ln>
        </p:spPr>
      </p:pic>
      <p:sp>
        <p:nvSpPr>
          <p:cNvPr id="518147" name="Text Box 3"/>
          <p:cNvSpPr txBox="1">
            <a:spLocks noChangeArrowheads="1"/>
          </p:cNvSpPr>
          <p:nvPr/>
        </p:nvSpPr>
        <p:spPr bwMode="auto">
          <a:xfrm>
            <a:off x="130175" y="5715000"/>
            <a:ext cx="8905875" cy="731838"/>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tr-TR" sz="4200" b="1" i="1" dirty="0">
                <a:solidFill>
                  <a:srgbClr val="003300"/>
                </a:solidFill>
                <a:latin typeface="Verdana" pitchFamily="34" charset="0"/>
                <a:cs typeface="Arial" pitchFamily="34" charset="0"/>
              </a:rPr>
              <a:t>1923......  S O N S U Z L U K...</a:t>
            </a:r>
          </a:p>
        </p:txBody>
      </p:sp>
      <p:sp>
        <p:nvSpPr>
          <p:cNvPr id="518148" name="Text Box 4"/>
          <p:cNvSpPr txBox="1">
            <a:spLocks noChangeArrowheads="1"/>
          </p:cNvSpPr>
          <p:nvPr/>
        </p:nvSpPr>
        <p:spPr bwMode="auto">
          <a:xfrm>
            <a:off x="6286500" y="179388"/>
            <a:ext cx="2786063" cy="2308225"/>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tr-TR" sz="3600" b="1" i="1" dirty="0">
                <a:solidFill>
                  <a:srgbClr val="000066"/>
                </a:solidFill>
                <a:latin typeface="Arial" pitchFamily="34" charset="0"/>
                <a:cs typeface="Arial" pitchFamily="34" charset="0"/>
              </a:rPr>
              <a:t>Türkiye </a:t>
            </a:r>
          </a:p>
          <a:p>
            <a:pPr algn="ctr" fontAlgn="base">
              <a:spcBef>
                <a:spcPct val="0"/>
              </a:spcBef>
              <a:spcAft>
                <a:spcPct val="0"/>
              </a:spcAft>
              <a:defRPr/>
            </a:pPr>
            <a:r>
              <a:rPr lang="tr-TR" sz="3600" b="1" i="1" dirty="0">
                <a:solidFill>
                  <a:srgbClr val="000066"/>
                </a:solidFill>
                <a:latin typeface="Arial" pitchFamily="34" charset="0"/>
                <a:cs typeface="Arial" pitchFamily="34" charset="0"/>
              </a:rPr>
              <a:t>Atatürk’tür,</a:t>
            </a:r>
          </a:p>
          <a:p>
            <a:pPr algn="ctr" fontAlgn="base">
              <a:spcBef>
                <a:spcPct val="0"/>
              </a:spcBef>
              <a:spcAft>
                <a:spcPct val="0"/>
              </a:spcAft>
              <a:defRPr/>
            </a:pPr>
            <a:r>
              <a:rPr lang="tr-TR" sz="3600" b="1" i="1" dirty="0">
                <a:solidFill>
                  <a:srgbClr val="800000"/>
                </a:solidFill>
                <a:latin typeface="Arial" pitchFamily="34" charset="0"/>
                <a:cs typeface="Arial" pitchFamily="34" charset="0"/>
              </a:rPr>
              <a:t>Atatürk </a:t>
            </a:r>
          </a:p>
          <a:p>
            <a:pPr algn="ctr" fontAlgn="base">
              <a:spcBef>
                <a:spcPct val="0"/>
              </a:spcBef>
              <a:spcAft>
                <a:spcPct val="0"/>
              </a:spcAft>
              <a:defRPr/>
            </a:pPr>
            <a:r>
              <a:rPr lang="tr-TR" sz="3600" b="1" i="1" dirty="0">
                <a:solidFill>
                  <a:srgbClr val="800000"/>
                </a:solidFill>
                <a:latin typeface="Arial" pitchFamily="34" charset="0"/>
                <a:cs typeface="Arial" pitchFamily="34" charset="0"/>
              </a:rPr>
              <a:t>Türkiye’dir!</a:t>
            </a:r>
          </a:p>
        </p:txBody>
      </p:sp>
      <p:sp>
        <p:nvSpPr>
          <p:cNvPr id="392197" name="Date Placeholder 4"/>
          <p:cNvSpPr>
            <a:spLocks noGrp="1"/>
          </p:cNvSpPr>
          <p:nvPr>
            <p:ph type="dt" sz="quarter" idx="10"/>
          </p:nvPr>
        </p:nvSpPr>
        <p:spPr>
          <a:xfrm>
            <a:off x="71438" y="6381750"/>
            <a:ext cx="2133600" cy="476250"/>
          </a:xfrm>
          <a:noFill/>
        </p:spPr>
        <p:txBody>
          <a:bodyPr/>
          <a:lstStyle/>
          <a:p>
            <a:r>
              <a:rPr lang="tr-TR" dirty="0" smtClean="0">
                <a:solidFill>
                  <a:srgbClr val="000000"/>
                </a:solidFill>
                <a:effectLst/>
              </a:rPr>
              <a:t>27.10.10</a:t>
            </a:r>
          </a:p>
        </p:txBody>
      </p:sp>
      <p:sp>
        <p:nvSpPr>
          <p:cNvPr id="392198" name="Slide Number Placeholder 5"/>
          <p:cNvSpPr>
            <a:spLocks noGrp="1"/>
          </p:cNvSpPr>
          <p:nvPr>
            <p:ph type="sldNum" sz="quarter" idx="12"/>
          </p:nvPr>
        </p:nvSpPr>
        <p:spPr>
          <a:xfrm>
            <a:off x="7010400" y="6381750"/>
            <a:ext cx="2133600" cy="476250"/>
          </a:xfrm>
          <a:noFill/>
        </p:spPr>
        <p:txBody>
          <a:bodyPr/>
          <a:lstStyle/>
          <a:p>
            <a:fld id="{9AC7E8FD-4808-4B46-A4FB-E4298313B02B}" type="slidenum">
              <a:rPr lang="tr-TR" smtClean="0">
                <a:solidFill>
                  <a:srgbClr val="000000"/>
                </a:solidFill>
                <a:effectLst/>
              </a:rPr>
              <a:pPr/>
              <a:t>94</a:t>
            </a:fld>
            <a:endParaRPr lang="tr-TR" smtClean="0">
              <a:solidFill>
                <a:srgbClr val="000000"/>
              </a:solidFill>
              <a:effectLst/>
            </a:endParaRPr>
          </a:p>
        </p:txBody>
      </p:sp>
      <p:sp>
        <p:nvSpPr>
          <p:cNvPr id="392199" name="Footer Placeholder 6"/>
          <p:cNvSpPr>
            <a:spLocks noGrp="1"/>
          </p:cNvSpPr>
          <p:nvPr>
            <p:ph type="ftr" sz="quarter" idx="11"/>
          </p:nvPr>
        </p:nvSpPr>
        <p:spPr>
          <a:xfrm>
            <a:off x="3143250" y="6381750"/>
            <a:ext cx="2895600" cy="476250"/>
          </a:xfrm>
          <a:noFill/>
        </p:spPr>
        <p:txBody>
          <a:bodyPr/>
          <a:lstStyle/>
          <a:p>
            <a:r>
              <a:rPr lang="tr-TR" smtClean="0">
                <a:solidFill>
                  <a:srgbClr val="000000"/>
                </a:solidFill>
                <a:effectLst/>
              </a:rPr>
              <a:t>Prof.Dr. Ahmet SALTIK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18146"/>
                                        </p:tgtEl>
                                        <p:attrNameLst>
                                          <p:attrName>style.visibility</p:attrName>
                                        </p:attrNameLst>
                                      </p:cBhvr>
                                      <p:to>
                                        <p:strVal val="visible"/>
                                      </p:to>
                                    </p:set>
                                    <p:animEffect transition="in" filter="strips(downLeft)">
                                      <p:cBhvr>
                                        <p:cTn id="7" dur="1000"/>
                                        <p:tgtEl>
                                          <p:spTgt spid="518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374650"/>
            <a:ext cx="8382000" cy="6026150"/>
            <a:chOff x="240" y="236"/>
            <a:chExt cx="5280" cy="3796"/>
          </a:xfrm>
        </p:grpSpPr>
        <p:pic>
          <p:nvPicPr>
            <p:cNvPr id="3082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l="1019" t="1158" r="1167" b="2960"/>
            <a:stretch>
              <a:fillRect/>
            </a:stretch>
          </p:blipFill>
          <p:spPr bwMode="auto">
            <a:xfrm>
              <a:off x="240" y="236"/>
              <a:ext cx="5280" cy="2884"/>
            </a:xfrm>
            <a:prstGeom prst="rect">
              <a:avLst/>
            </a:prstGeom>
            <a:noFill/>
            <a:ln w="9525">
              <a:noFill/>
              <a:miter lim="800000"/>
              <a:headEnd/>
              <a:tailEnd/>
            </a:ln>
          </p:spPr>
        </p:pic>
        <p:sp>
          <p:nvSpPr>
            <p:cNvPr id="524292" name="Rectangle 4"/>
            <p:cNvSpPr>
              <a:spLocks noChangeArrowheads="1"/>
            </p:cNvSpPr>
            <p:nvPr/>
          </p:nvSpPr>
          <p:spPr bwMode="auto">
            <a:xfrm>
              <a:off x="240" y="3120"/>
              <a:ext cx="5280" cy="912"/>
            </a:xfrm>
            <a:prstGeom prst="rect">
              <a:avLst/>
            </a:prstGeom>
            <a:solidFill>
              <a:srgbClr val="FF0000"/>
            </a:solidFill>
            <a:ln w="9525">
              <a:solidFill>
                <a:srgbClr val="000000"/>
              </a:solidFill>
              <a:miter lim="800000"/>
              <a:headEnd/>
              <a:tailEnd/>
            </a:ln>
            <a:effectLst/>
          </p:spPr>
          <p:txBody>
            <a:bodyPr wrap="none" anchor="ctr"/>
            <a:lstStyle/>
            <a:p>
              <a:pPr algn="ctr" eaLnBrk="0" fontAlgn="base" hangingPunct="0">
                <a:spcBef>
                  <a:spcPct val="0"/>
                </a:spcBef>
                <a:spcAft>
                  <a:spcPct val="0"/>
                </a:spcAft>
                <a:defRPr/>
              </a:pPr>
              <a:r>
                <a:rPr lang="tr-TR" sz="5400" b="1" i="1">
                  <a:solidFill>
                    <a:srgbClr val="FFFFFF"/>
                  </a:solidFill>
                  <a:effectLst>
                    <a:outerShdw blurRad="38100" dist="38100" dir="2700000" algn="tl">
                      <a:srgbClr val="000000"/>
                    </a:outerShdw>
                  </a:effectLst>
                  <a:latin typeface="Arial" charset="0"/>
                </a:rPr>
                <a:t>Türkiye Cumhuriyeti</a:t>
              </a:r>
            </a:p>
            <a:p>
              <a:pPr algn="ctr" eaLnBrk="0" fontAlgn="base" hangingPunct="0">
                <a:spcBef>
                  <a:spcPct val="0"/>
                </a:spcBef>
                <a:spcAft>
                  <a:spcPct val="0"/>
                </a:spcAft>
                <a:defRPr/>
              </a:pPr>
              <a:r>
                <a:rPr lang="tr-TR" sz="5400" b="1" i="1">
                  <a:solidFill>
                    <a:srgbClr val="FFFF00"/>
                  </a:solidFill>
                  <a:effectLst>
                    <a:outerShdw blurRad="38100" dist="38100" dir="2700000" algn="tl">
                      <a:srgbClr val="000000"/>
                    </a:outerShdw>
                  </a:effectLst>
                  <a:latin typeface="Arial" charset="0"/>
                </a:rPr>
                <a:t>1923</a:t>
              </a:r>
              <a:r>
                <a:rPr lang="tr-TR" sz="5400" b="1" i="1">
                  <a:solidFill>
                    <a:srgbClr val="FFFF00"/>
                  </a:solidFill>
                  <a:effectLst>
                    <a:outerShdw blurRad="38100" dist="38100" dir="2700000" algn="tl">
                      <a:srgbClr val="000000"/>
                    </a:outerShdw>
                  </a:effectLst>
                  <a:latin typeface="Arial" charset="0"/>
                  <a:cs typeface="Arial" charset="0"/>
                </a:rPr>
                <a:t>→2023→..3023’e...</a:t>
              </a:r>
            </a:p>
          </p:txBody>
        </p:sp>
      </p:gr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chemeClr val="tx1"/>
                </a:solidFill>
                <a:effectLst/>
                <a:uLnTx/>
                <a:uFillTx/>
                <a:latin typeface="Arial" panose="020B0604020202020204" pitchFamily="34" charset="0"/>
              </a:rPr>
              <a:t>23.05.07</a:t>
            </a:r>
          </a:p>
        </p:txBody>
      </p:sp>
      <p:sp>
        <p:nvSpPr>
          <p:cNvPr id="9011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chemeClr val="tx1"/>
                </a:solidFill>
                <a:effectLst/>
                <a:uLnTx/>
                <a:uFillTx/>
                <a:latin typeface="Arial" panose="020B0604020202020204" pitchFamily="34" charset="0"/>
              </a:rPr>
              <a:t>Prof.Dr. Ahmet SALTIK</a:t>
            </a:r>
          </a:p>
        </p:txBody>
      </p:sp>
      <p:sp>
        <p:nvSpPr>
          <p:cNvPr id="9011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B630F70D-AA56-4356-94DB-C12DFAC461DD}" type="slidenum">
              <a:rPr kumimoji="0" lang="tr-TR" altLang="tr-TR"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96</a:t>
            </a:fld>
            <a:endParaRPr kumimoji="0" lang="tr-TR" altLang="tr-TR" sz="1800" b="0" i="0" u="none" strike="noStrike" kern="0" cap="none" spc="0" normalizeH="0" baseline="0" noProof="0" smtClean="0">
              <a:ln>
                <a:noFill/>
              </a:ln>
              <a:solidFill>
                <a:schemeClr val="tx1"/>
              </a:solidFill>
              <a:effectLst/>
              <a:uLnTx/>
              <a:uFillTx/>
              <a:latin typeface="Arial" panose="020B0604020202020204" pitchFamily="34" charset="0"/>
            </a:endParaRPr>
          </a:p>
        </p:txBody>
      </p:sp>
      <p:pic>
        <p:nvPicPr>
          <p:cNvPr id="90117" name="Picture 2" descr="Ata salıncakta"/>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144463" y="188913"/>
            <a:ext cx="4140200" cy="6524625"/>
          </a:xfrm>
          <a:noFill/>
          <a:ln w="76200">
            <a:solidFill>
              <a:srgbClr val="660066"/>
            </a:solidFill>
            <a:miter lim="800000"/>
            <a:headEnd/>
            <a:tailEnd/>
          </a:ln>
        </p:spPr>
      </p:pic>
      <p:pic>
        <p:nvPicPr>
          <p:cNvPr id="90118" name="Picture 3" descr="ATA ve çocuk"/>
          <p:cNvPicPr>
            <a:picLocks noGrp="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4519613" y="163513"/>
            <a:ext cx="4516437" cy="6578600"/>
          </a:xfrm>
          <a:noFill/>
          <a:ln w="76200">
            <a:solidFill>
              <a:srgbClr val="FF0000"/>
            </a:solidFill>
            <a:miter lim="800000"/>
            <a:headEnd/>
            <a:tailEnd/>
          </a:ln>
        </p:spPr>
      </p:pic>
      <p:sp>
        <p:nvSpPr>
          <p:cNvPr id="90119" name="Text Box 4"/>
          <p:cNvSpPr txBox="1">
            <a:spLocks noChangeArrowheads="1"/>
          </p:cNvSpPr>
          <p:nvPr/>
        </p:nvSpPr>
        <p:spPr bwMode="auto">
          <a:xfrm>
            <a:off x="4932363" y="188913"/>
            <a:ext cx="3567112" cy="579437"/>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3200" b="1" i="0" u="none" strike="noStrike" kern="0" cap="none" spc="0" normalizeH="0" baseline="0" noProof="0" smtClean="0">
                <a:ln>
                  <a:noFill/>
                </a:ln>
                <a:solidFill>
                  <a:srgbClr val="000099"/>
                </a:solidFill>
                <a:effectLst/>
                <a:uLnTx/>
                <a:uFillTx/>
                <a:latin typeface="Arial" panose="020B0604020202020204" pitchFamily="34" charset="0"/>
              </a:rPr>
              <a:t>İzmit ziyaretinde..</a:t>
            </a:r>
          </a:p>
        </p:txBody>
      </p:sp>
    </p:spTree>
    <p:extLst>
      <p:ext uri="{BB962C8B-B14F-4D97-AF65-F5344CB8AC3E}">
        <p14:creationId xmlns:p14="http://schemas.microsoft.com/office/powerpoint/2010/main" val="3450198512"/>
      </p:ext>
    </p:extLst>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69850" y="5214938"/>
            <a:ext cx="4716463" cy="1370012"/>
          </a:xfrm>
          <a:prstGeom prst="rect">
            <a:avLst/>
          </a:prstGeom>
          <a:solidFill>
            <a:srgbClr val="660033"/>
          </a:solidFill>
          <a:ln w="9525">
            <a:noFill/>
            <a:miter lim="800000"/>
            <a:headEnd/>
            <a:tailEnd/>
          </a:ln>
        </p:spPr>
        <p:txBody>
          <a:bodyPr>
            <a:spAutoFit/>
          </a:bodyPr>
          <a:lstStyle/>
          <a:p>
            <a:pPr algn="ctr" fontAlgn="base">
              <a:spcBef>
                <a:spcPct val="0"/>
              </a:spcBef>
              <a:spcAft>
                <a:spcPct val="0"/>
              </a:spcAft>
            </a:pPr>
            <a:r>
              <a:rPr lang="tr-TR" sz="2800" b="1">
                <a:solidFill>
                  <a:srgbClr val="00CC00"/>
                </a:solidFill>
              </a:rPr>
              <a:t>Prof. Dr. Ahmet SALTIK</a:t>
            </a:r>
          </a:p>
          <a:p>
            <a:pPr algn="ctr" fontAlgn="base">
              <a:spcBef>
                <a:spcPct val="0"/>
              </a:spcBef>
              <a:spcAft>
                <a:spcPct val="0"/>
              </a:spcAft>
            </a:pPr>
            <a:r>
              <a:rPr lang="tr-TR" sz="2800" b="1">
                <a:solidFill>
                  <a:srgbClr val="00CC00"/>
                </a:solidFill>
              </a:rPr>
              <a:t>Ankara Üniv.  Tıp Fak.</a:t>
            </a:r>
          </a:p>
          <a:p>
            <a:pPr algn="ctr" fontAlgn="base">
              <a:spcBef>
                <a:spcPct val="0"/>
              </a:spcBef>
              <a:spcAft>
                <a:spcPct val="0"/>
              </a:spcAft>
            </a:pPr>
            <a:r>
              <a:rPr lang="tr-TR" sz="2700" b="1">
                <a:solidFill>
                  <a:srgbClr val="00CC00"/>
                </a:solidFill>
              </a:rPr>
              <a:t>Halk Sağlığı Anabilim Dalı</a:t>
            </a:r>
          </a:p>
        </p:txBody>
      </p:sp>
      <p:sp>
        <p:nvSpPr>
          <p:cNvPr id="167939" name="Text Box 3"/>
          <p:cNvSpPr txBox="1">
            <a:spLocks noChangeArrowheads="1"/>
          </p:cNvSpPr>
          <p:nvPr/>
        </p:nvSpPr>
        <p:spPr bwMode="auto">
          <a:xfrm>
            <a:off x="4857750" y="5341043"/>
            <a:ext cx="4248150" cy="1040285"/>
          </a:xfrm>
          <a:prstGeom prst="rect">
            <a:avLst/>
          </a:prstGeom>
          <a:solidFill>
            <a:srgbClr val="FFFF99"/>
          </a:solidFill>
          <a:ln w="9525">
            <a:noFill/>
            <a:miter lim="800000"/>
            <a:headEnd/>
            <a:tailEnd/>
          </a:ln>
        </p:spPr>
        <p:txBody>
          <a:bodyPr>
            <a:spAutoFit/>
          </a:bodyPr>
          <a:lstStyle/>
          <a:p>
            <a:pPr algn="ctr" fontAlgn="base">
              <a:lnSpc>
                <a:spcPct val="110000"/>
              </a:lnSpc>
              <a:spcBef>
                <a:spcPct val="0"/>
              </a:spcBef>
              <a:spcAft>
                <a:spcPct val="0"/>
              </a:spcAft>
            </a:pPr>
            <a:r>
              <a:rPr lang="tr-TR" sz="2800" b="1" dirty="0" smtClean="0">
                <a:solidFill>
                  <a:srgbClr val="000066"/>
                </a:solidFill>
              </a:rPr>
              <a:t>www.ahmetsaltik.com</a:t>
            </a:r>
            <a:endParaRPr lang="tr-TR" sz="2800" b="1" dirty="0">
              <a:solidFill>
                <a:srgbClr val="000066"/>
              </a:solidFill>
            </a:endParaRPr>
          </a:p>
          <a:p>
            <a:pPr algn="ctr" fontAlgn="base">
              <a:lnSpc>
                <a:spcPct val="110000"/>
              </a:lnSpc>
              <a:spcBef>
                <a:spcPct val="0"/>
              </a:spcBef>
              <a:spcAft>
                <a:spcPct val="0"/>
              </a:spcAft>
            </a:pPr>
            <a:r>
              <a:rPr lang="tr-TR" sz="2800" b="1" dirty="0" smtClean="0">
                <a:solidFill>
                  <a:srgbClr val="000066"/>
                </a:solidFill>
              </a:rPr>
              <a:t>profsaltik@gmail.com</a:t>
            </a:r>
            <a:endParaRPr lang="tr-TR" sz="2800" b="1" dirty="0">
              <a:solidFill>
                <a:srgbClr val="000066"/>
              </a:solidFill>
            </a:endParaRPr>
          </a:p>
        </p:txBody>
      </p:sp>
      <p:sp>
        <p:nvSpPr>
          <p:cNvPr id="167940" name="Rectangle 4"/>
          <p:cNvSpPr>
            <a:spLocks noGrp="1" noChangeArrowheads="1"/>
          </p:cNvSpPr>
          <p:nvPr>
            <p:ph type="title" idx="4294967295"/>
          </p:nvPr>
        </p:nvSpPr>
        <p:spPr>
          <a:xfrm>
            <a:off x="-142875" y="-142875"/>
            <a:ext cx="9286875" cy="1143000"/>
          </a:xfrm>
        </p:spPr>
        <p:txBody>
          <a:bodyPr anchor="ctr"/>
          <a:lstStyle/>
          <a:p>
            <a:pPr algn="ctr" eaLnBrk="1" hangingPunct="1"/>
            <a:r>
              <a:rPr lang="tr-TR" b="1" i="1" smtClean="0">
                <a:solidFill>
                  <a:srgbClr val="000066"/>
                </a:solidFill>
                <a:latin typeface="Comic Sans MS" pitchFamily="66" charset="0"/>
              </a:rPr>
              <a:t>Derin şükran ve vefa borçluyuz.</a:t>
            </a:r>
            <a:endParaRPr lang="tr-TR" sz="4800" b="1" i="1" smtClean="0">
              <a:solidFill>
                <a:srgbClr val="000066"/>
              </a:solidFill>
              <a:latin typeface="Comic Sans MS" pitchFamily="66" charset="0"/>
            </a:endParaRPr>
          </a:p>
        </p:txBody>
      </p:sp>
      <p:pic>
        <p:nvPicPr>
          <p:cNvPr id="167941" name="Picture 5" descr="download?mid=1_367857_AIbPjkQAAEtfRZOcQAXDl3XckFE&amp;pid=2&amp;fid=Inbox&amp;inline=1"/>
          <p:cNvPicPr>
            <a:picLocks noChangeAspect="1" noChangeArrowheads="1" noCrop="1"/>
          </p:cNvPicPr>
          <p:nvPr/>
        </p:nvPicPr>
        <p:blipFill>
          <a:blip r:embed="rId3" cstate="email"/>
          <a:srcRect/>
          <a:stretch>
            <a:fillRect/>
          </a:stretch>
        </p:blipFill>
        <p:spPr bwMode="auto">
          <a:xfrm>
            <a:off x="285750" y="285750"/>
            <a:ext cx="4572000" cy="5187950"/>
          </a:xfrm>
          <a:prstGeom prst="rect">
            <a:avLst/>
          </a:prstGeom>
          <a:noFill/>
          <a:ln w="9525">
            <a:noFill/>
            <a:miter lim="800000"/>
            <a:headEnd/>
            <a:tailEnd/>
          </a:ln>
        </p:spPr>
      </p:pic>
      <p:pic>
        <p:nvPicPr>
          <p:cNvPr id="9" name="Picture 3" descr="A06"/>
          <p:cNvPicPr>
            <a:picLocks noChangeAspect="1" noChangeArrowheads="1"/>
          </p:cNvPicPr>
          <p:nvPr/>
        </p:nvPicPr>
        <p:blipFill>
          <a:blip r:embed="rId4" cstate="email"/>
          <a:srcRect/>
          <a:stretch>
            <a:fillRect/>
          </a:stretch>
        </p:blipFill>
        <p:spPr bwMode="auto">
          <a:xfrm>
            <a:off x="5643563" y="857250"/>
            <a:ext cx="3143250" cy="4191000"/>
          </a:xfrm>
          <a:prstGeom prst="rect">
            <a:avLst/>
          </a:prstGeom>
          <a:noFill/>
          <a:ln w="50800">
            <a:solidFill>
              <a:srgbClr val="00FFFF"/>
            </a:solidFill>
            <a:miter lim="800000"/>
            <a:headEnd/>
            <a:tailEnd/>
          </a:ln>
        </p:spPr>
      </p:pic>
      <p:sp>
        <p:nvSpPr>
          <p:cNvPr id="13" name="Date Placeholder 12"/>
          <p:cNvSpPr>
            <a:spLocks noGrp="1"/>
          </p:cNvSpPr>
          <p:nvPr>
            <p:ph type="dt" sz="quarter" idx="10"/>
          </p:nvPr>
        </p:nvSpPr>
        <p:spPr>
          <a:xfrm>
            <a:off x="395536" y="6428184"/>
            <a:ext cx="1905000" cy="457200"/>
          </a:xfrm>
        </p:spPr>
        <p:txBody>
          <a:bodyPr/>
          <a:lstStyle/>
          <a:p>
            <a:pPr>
              <a:defRPr/>
            </a:pPr>
            <a:fld id="{EB2CE877-7F0A-4C66-820F-9EE9890D5F43}" type="datetime1">
              <a:rPr lang="tr-TR">
                <a:solidFill>
                  <a:srgbClr val="000000"/>
                </a:solidFill>
              </a:rPr>
              <a:pPr>
                <a:defRPr/>
              </a:pPr>
              <a:t>26.12.2015</a:t>
            </a:fld>
            <a:endParaRPr lang="tr-TR" dirty="0">
              <a:solidFill>
                <a:srgbClr val="000000"/>
              </a:solidFill>
            </a:endParaRPr>
          </a:p>
        </p:txBody>
      </p:sp>
      <p:sp>
        <p:nvSpPr>
          <p:cNvPr id="14" name="Slide Number Placeholder 13"/>
          <p:cNvSpPr>
            <a:spLocks noGrp="1"/>
          </p:cNvSpPr>
          <p:nvPr>
            <p:ph type="sldNum" sz="quarter" idx="12"/>
          </p:nvPr>
        </p:nvSpPr>
        <p:spPr>
          <a:xfrm>
            <a:off x="6707684" y="6428184"/>
            <a:ext cx="1905000" cy="457200"/>
          </a:xfrm>
        </p:spPr>
        <p:txBody>
          <a:bodyPr/>
          <a:lstStyle/>
          <a:p>
            <a:pPr>
              <a:defRPr/>
            </a:pPr>
            <a:fld id="{189688D7-86EB-4200-A4B2-77B91FE6CCD2}" type="slidenum">
              <a:rPr lang="tr-TR" smtClean="0">
                <a:solidFill>
                  <a:srgbClr val="000000"/>
                </a:solidFill>
              </a:rPr>
              <a:pPr>
                <a:defRPr/>
              </a:pPr>
              <a:t>97</a:t>
            </a:fld>
            <a:endParaRPr lang="tr-TR">
              <a:solidFill>
                <a:srgbClr val="000000"/>
              </a:solidFill>
            </a:endParaRPr>
          </a:p>
        </p:txBody>
      </p:sp>
      <p:sp>
        <p:nvSpPr>
          <p:cNvPr id="15" name="Footer Placeholder 14"/>
          <p:cNvSpPr>
            <a:spLocks noGrp="1"/>
          </p:cNvSpPr>
          <p:nvPr>
            <p:ph type="ftr" sz="quarter" idx="11"/>
          </p:nvPr>
        </p:nvSpPr>
        <p:spPr>
          <a:xfrm>
            <a:off x="3323134" y="6428184"/>
            <a:ext cx="2895600" cy="457200"/>
          </a:xfrm>
        </p:spPr>
        <p:txBody>
          <a:bodyPr/>
          <a:lstStyle/>
          <a:p>
            <a:pPr>
              <a:defRPr/>
            </a:pPr>
            <a:r>
              <a:rPr lang="tr-TR" smtClean="0">
                <a:solidFill>
                  <a:srgbClr val="000000"/>
                </a:solidFill>
              </a:rPr>
              <a:t>Prof.A.SALTIK-AÜTF</a:t>
            </a:r>
            <a:endParaRPr lang="tr-T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a:xfrm>
            <a:off x="457200" y="6520259"/>
            <a:ext cx="2133600" cy="365125"/>
          </a:xfrm>
        </p:spPr>
        <p:txBody>
          <a:bodyPr/>
          <a:lstStyle/>
          <a:p>
            <a:pPr>
              <a:defRPr/>
            </a:pPr>
            <a:fld id="{20FF21DB-AF9E-481D-A01A-C87793481075}" type="datetime1">
              <a:rPr lang="tr-TR" sz="1400" smtClean="0">
                <a:solidFill>
                  <a:prstClr val="black"/>
                </a:solidFill>
              </a:rPr>
              <a:pPr>
                <a:defRPr/>
              </a:pPr>
              <a:t>26.12.2015</a:t>
            </a:fld>
            <a:endParaRPr lang="tr-TR" sz="1400">
              <a:solidFill>
                <a:prstClr val="black"/>
              </a:solidFill>
            </a:endParaRPr>
          </a:p>
        </p:txBody>
      </p:sp>
      <p:sp>
        <p:nvSpPr>
          <p:cNvPr id="5" name="Altbilgi Yer Tutucusu 4"/>
          <p:cNvSpPr>
            <a:spLocks noGrp="1"/>
          </p:cNvSpPr>
          <p:nvPr>
            <p:ph type="ftr" sz="quarter" idx="11"/>
          </p:nvPr>
        </p:nvSpPr>
        <p:spPr>
          <a:xfrm>
            <a:off x="3124200" y="6520259"/>
            <a:ext cx="2895600" cy="365125"/>
          </a:xfrm>
        </p:spPr>
        <p:txBody>
          <a:bodyPr/>
          <a:lstStyle/>
          <a:p>
            <a:pPr>
              <a:defRPr/>
            </a:pPr>
            <a:r>
              <a:rPr lang="tr-TR" sz="1400" dirty="0" smtClean="0">
                <a:solidFill>
                  <a:prstClr val="black"/>
                </a:solidFill>
              </a:rPr>
              <a:t>www.ahmetsaltik.net</a:t>
            </a:r>
            <a:endParaRPr lang="tr-TR" sz="1400" dirty="0">
              <a:solidFill>
                <a:prstClr val="black"/>
              </a:solidFill>
            </a:endParaRPr>
          </a:p>
        </p:txBody>
      </p:sp>
      <p:sp>
        <p:nvSpPr>
          <p:cNvPr id="6" name="Slayt Numarası Yer Tutucusu 5"/>
          <p:cNvSpPr>
            <a:spLocks noGrp="1"/>
          </p:cNvSpPr>
          <p:nvPr>
            <p:ph type="sldNum" sz="quarter" idx="12"/>
          </p:nvPr>
        </p:nvSpPr>
        <p:spPr>
          <a:xfrm>
            <a:off x="6553200" y="6520259"/>
            <a:ext cx="2133600" cy="365125"/>
          </a:xfrm>
        </p:spPr>
        <p:txBody>
          <a:bodyPr/>
          <a:lstStyle/>
          <a:p>
            <a:pPr>
              <a:defRPr/>
            </a:pPr>
            <a:fld id="{5101FFA0-C7B3-4B40-B60F-E3886F844E56}" type="slidenum">
              <a:rPr lang="tr-TR" sz="1400" smtClean="0">
                <a:solidFill>
                  <a:prstClr val="black"/>
                </a:solidFill>
              </a:rPr>
              <a:pPr>
                <a:defRPr/>
              </a:pPr>
              <a:t>98</a:t>
            </a:fld>
            <a:endParaRPr lang="tr-TR" sz="1400">
              <a:solidFill>
                <a:prstClr val="black"/>
              </a:solidFill>
            </a:endParaRPr>
          </a:p>
        </p:txBody>
      </p:sp>
      <p:pic>
        <p:nvPicPr>
          <p:cNvPr id="1026" name="Picture 2" descr="Levent_KIRCA_oldu_12.10.2015">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228227"/>
            <a:ext cx="8778026" cy="392085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27684" y="4365104"/>
            <a:ext cx="8836804" cy="215443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tr-TR" sz="4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r>
            <a:br>
              <a:rPr lang="tr-TR" sz="4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br>
            <a:r>
              <a:rPr lang="tr-TR" sz="21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«Dik durun</a:t>
            </a:r>
            <a:r>
              <a:rPr lang="tr-TR" sz="2100" b="1" i="1" dirty="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tr-TR" sz="21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br>
              <a:rPr lang="tr-TR" sz="21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br>
            <a:r>
              <a:rPr lang="tr-TR" sz="21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Adil </a:t>
            </a:r>
            <a:r>
              <a:rPr lang="tr-TR" sz="2100" b="1" i="1" dirty="0">
                <a:solidFill>
                  <a:srgbClr val="FFFF00"/>
                </a:solidFill>
                <a:latin typeface="Verdana" panose="020B0604030504040204" pitchFamily="34" charset="0"/>
                <a:ea typeface="Verdana" panose="020B0604030504040204" pitchFamily="34" charset="0"/>
                <a:cs typeface="Verdana" panose="020B0604030504040204" pitchFamily="34" charset="0"/>
              </a:rPr>
              <a:t>olun, </a:t>
            </a:r>
            <a:r>
              <a:rPr lang="tr-TR" sz="21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r>
            <a:br>
              <a:rPr lang="tr-TR" sz="21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br>
            <a:r>
              <a:rPr lang="tr-TR" sz="21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Sabırlı </a:t>
            </a:r>
            <a:r>
              <a:rPr lang="tr-TR" sz="2100" b="1" i="1" dirty="0">
                <a:solidFill>
                  <a:srgbClr val="FFFF00"/>
                </a:solidFill>
                <a:latin typeface="Verdana" panose="020B0604030504040204" pitchFamily="34" charset="0"/>
                <a:ea typeface="Verdana" panose="020B0604030504040204" pitchFamily="34" charset="0"/>
                <a:cs typeface="Verdana" panose="020B0604030504040204" pitchFamily="34" charset="0"/>
              </a:rPr>
              <a:t>olun, enerjinizin sirayet etmesine müsaade edin.</a:t>
            </a:r>
          </a:p>
          <a:p>
            <a:pPr algn="ctr"/>
            <a:r>
              <a:rPr lang="tr-TR" sz="2100" b="1" i="1" dirty="0">
                <a:solidFill>
                  <a:srgbClr val="FFFF00"/>
                </a:solidFill>
                <a:latin typeface="Verdana" panose="020B0604030504040204" pitchFamily="34" charset="0"/>
                <a:ea typeface="Verdana" panose="020B0604030504040204" pitchFamily="34" charset="0"/>
                <a:cs typeface="Verdana" panose="020B0604030504040204" pitchFamily="34" charset="0"/>
              </a:rPr>
              <a:t>Daha iyi bir dünyada görüşmek ümidiyle.</a:t>
            </a:r>
          </a:p>
          <a:p>
            <a:pPr algn="ctr"/>
            <a:r>
              <a:rPr lang="tr-TR" sz="2100" b="1" u="sng" spc="600" dirty="0">
                <a:solidFill>
                  <a:srgbClr val="00FF00"/>
                </a:solidFill>
                <a:latin typeface="Verdana" panose="020B0604030504040204" pitchFamily="34" charset="0"/>
                <a:ea typeface="Verdana" panose="020B0604030504040204" pitchFamily="34" charset="0"/>
                <a:cs typeface="Verdana" panose="020B0604030504040204" pitchFamily="34" charset="0"/>
              </a:rPr>
              <a:t>Atatürk'le kalın</a:t>
            </a:r>
            <a:r>
              <a:rPr lang="tr-TR" sz="2100" b="1" u="sng" spc="600" dirty="0" smtClean="0">
                <a:solidFill>
                  <a:srgbClr val="00FF00"/>
                </a:solidFill>
                <a:latin typeface="Verdana" panose="020B0604030504040204" pitchFamily="34" charset="0"/>
                <a:ea typeface="Verdana" panose="020B0604030504040204" pitchFamily="34" charset="0"/>
                <a:cs typeface="Verdana" panose="020B0604030504040204" pitchFamily="34" charset="0"/>
              </a:rPr>
              <a:t>, Cumhuriyetle </a:t>
            </a:r>
            <a:r>
              <a:rPr lang="tr-TR" sz="2100" b="1" u="sng" spc="600" dirty="0">
                <a:solidFill>
                  <a:srgbClr val="00FF00"/>
                </a:solidFill>
                <a:latin typeface="Verdana" panose="020B0604030504040204" pitchFamily="34" charset="0"/>
                <a:ea typeface="Verdana" panose="020B0604030504040204" pitchFamily="34" charset="0"/>
                <a:cs typeface="Verdana" panose="020B0604030504040204" pitchFamily="34" charset="0"/>
              </a:rPr>
              <a:t>kalın</a:t>
            </a:r>
            <a:r>
              <a:rPr lang="tr-TR" sz="2100" b="1" i="1" dirty="0">
                <a:solidFill>
                  <a:srgbClr val="FFFF00"/>
                </a:solidFill>
                <a:latin typeface="Verdana" panose="020B0604030504040204" pitchFamily="34" charset="0"/>
                <a:ea typeface="Verdana" panose="020B0604030504040204" pitchFamily="34" charset="0"/>
                <a:cs typeface="Verdana" panose="020B0604030504040204" pitchFamily="34" charset="0"/>
              </a:rPr>
              <a:t>,</a:t>
            </a:r>
          </a:p>
          <a:p>
            <a:pPr algn="ctr"/>
            <a:r>
              <a:rPr lang="tr-TR" sz="2100" b="1" i="1" dirty="0" err="1">
                <a:solidFill>
                  <a:srgbClr val="FFFF00"/>
                </a:solidFill>
                <a:latin typeface="Verdana" panose="020B0604030504040204" pitchFamily="34" charset="0"/>
                <a:ea typeface="Verdana" panose="020B0604030504040204" pitchFamily="34" charset="0"/>
                <a:cs typeface="Verdana" panose="020B0604030504040204" pitchFamily="34" charset="0"/>
              </a:rPr>
              <a:t>hoşçakalın</a:t>
            </a:r>
            <a:r>
              <a:rPr lang="tr-TR" sz="21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t>
            </a:r>
            <a:br>
              <a:rPr lang="tr-TR" sz="21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br>
            <a:endParaRPr lang="tr-TR" sz="400" b="1" i="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pic>
        <p:nvPicPr>
          <p:cNvPr id="1027" name="Picture 3" descr="G:\Pictures\Gül demeti.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5536" y="404664"/>
            <a:ext cx="3456384" cy="29045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23528" y="3348861"/>
            <a:ext cx="3600400" cy="800219"/>
          </a:xfrm>
          <a:prstGeom prst="rect">
            <a:avLst/>
          </a:prstGeom>
          <a:noFill/>
        </p:spPr>
        <p:txBody>
          <a:bodyPr wrap="square" rtlCol="0">
            <a:spAutoFit/>
          </a:bodyPr>
          <a:lstStyle/>
          <a:p>
            <a:r>
              <a:rPr lang="tr-TR" sz="2800" b="1" spc="300" dirty="0" smtClean="0"/>
              <a:t>Levent KIRCA</a:t>
            </a:r>
            <a:r>
              <a:rPr lang="tr-TR" b="1" dirty="0" smtClean="0"/>
              <a:t/>
            </a:r>
            <a:br>
              <a:rPr lang="tr-TR" b="1" dirty="0" smtClean="0"/>
            </a:br>
            <a:r>
              <a:rPr lang="tr-TR" b="1" dirty="0" smtClean="0"/>
              <a:t>1948 - 2015</a:t>
            </a:r>
            <a:endParaRPr lang="tr-TR" b="1" dirty="0"/>
          </a:p>
        </p:txBody>
      </p:sp>
    </p:spTree>
    <p:extLst>
      <p:ext uri="{BB962C8B-B14F-4D97-AF65-F5344CB8AC3E}">
        <p14:creationId xmlns:p14="http://schemas.microsoft.com/office/powerpoint/2010/main" val="1520128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chemeClr val="tx1"/>
                </a:solidFill>
                <a:effectLst/>
                <a:uLnTx/>
                <a:uFillTx/>
                <a:latin typeface="Arial" panose="020B0604020202020204" pitchFamily="34" charset="0"/>
              </a:rPr>
              <a:t>23.05.07</a:t>
            </a:r>
          </a:p>
        </p:txBody>
      </p:sp>
      <p:sp>
        <p:nvSpPr>
          <p:cNvPr id="10445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smtClean="0">
                <a:ln>
                  <a:noFill/>
                </a:ln>
                <a:solidFill>
                  <a:schemeClr val="tx1"/>
                </a:solidFill>
                <a:effectLst/>
                <a:uLnTx/>
                <a:uFillTx/>
                <a:latin typeface="Arial" panose="020B0604020202020204" pitchFamily="34" charset="0"/>
              </a:rPr>
              <a:t>Prof.Dr. Ahmet SALTIK</a:t>
            </a:r>
          </a:p>
        </p:txBody>
      </p:sp>
      <p:sp>
        <p:nvSpPr>
          <p:cNvPr id="1044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24A92A4-CB97-4A5E-92AC-241ED758955C}" type="slidenum">
              <a:rPr kumimoji="0" lang="tr-TR" altLang="tr-TR"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99</a:t>
            </a:fld>
            <a:endParaRPr kumimoji="0" lang="tr-TR" altLang="tr-TR" sz="1800" b="0" i="0" u="none" strike="noStrike" kern="0" cap="none" spc="0" normalizeH="0" baseline="0" noProof="0" smtClean="0">
              <a:ln>
                <a:noFill/>
              </a:ln>
              <a:solidFill>
                <a:schemeClr val="tx1"/>
              </a:solidFill>
              <a:effectLst/>
              <a:uLnTx/>
              <a:uFillTx/>
              <a:latin typeface="Arial" panose="020B0604020202020204" pitchFamily="34" charset="0"/>
            </a:endParaRPr>
          </a:p>
        </p:txBody>
      </p:sp>
      <p:pic>
        <p:nvPicPr>
          <p:cNvPr id="104453" name="Picture 2" descr="foryo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950" y="188913"/>
            <a:ext cx="8893175" cy="6553200"/>
          </a:xfrm>
          <a:prstGeom prst="rect">
            <a:avLst/>
          </a:prstGeom>
          <a:noFill/>
          <a:ln w="38100">
            <a:solidFill>
              <a:srgbClr val="660066"/>
            </a:solidFill>
            <a:miter lim="800000"/>
            <a:headEnd/>
            <a:tailEnd/>
          </a:ln>
          <a:extLst>
            <a:ext uri="{909E8E84-426E-40DD-AFC4-6F175D3DCCD1}">
              <a14:hiddenFill xmlns:a14="http://schemas.microsoft.com/office/drawing/2010/main">
                <a:solidFill>
                  <a:srgbClr val="FFFFFF"/>
                </a:solidFill>
              </a14:hiddenFill>
            </a:ext>
          </a:extLst>
        </p:spPr>
      </p:pic>
      <p:sp>
        <p:nvSpPr>
          <p:cNvPr id="104454" name="Text Box 3"/>
          <p:cNvSpPr txBox="1">
            <a:spLocks noChangeArrowheads="1"/>
          </p:cNvSpPr>
          <p:nvPr/>
        </p:nvSpPr>
        <p:spPr bwMode="auto">
          <a:xfrm>
            <a:off x="-111125" y="5084763"/>
            <a:ext cx="93630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4600" b="1" i="0" u="none" strike="noStrike" kern="0" cap="none" spc="0" normalizeH="0" baseline="0" noProof="0" smtClean="0">
                <a:ln>
                  <a:noFill/>
                </a:ln>
                <a:solidFill>
                  <a:srgbClr val="990000"/>
                </a:solidFill>
                <a:effectLst/>
                <a:uLnTx/>
                <a:uFillTx/>
                <a:latin typeface="Comic Sans MS" panose="030F0702030302020204" pitchFamily="66" charset="0"/>
              </a:rPr>
              <a:t>“Yurtta barış, dünyada barış!”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4600" b="1" i="0" u="none" strike="noStrike" kern="0" cap="none" spc="0" normalizeH="0" baseline="0" noProof="0" smtClean="0">
                <a:ln>
                  <a:noFill/>
                </a:ln>
                <a:solidFill>
                  <a:srgbClr val="003366"/>
                </a:solidFill>
                <a:effectLst/>
                <a:uLnTx/>
                <a:uFillTx/>
                <a:latin typeface="Comic Sans MS" panose="030F0702030302020204" pitchFamily="66" charset="0"/>
              </a:rPr>
              <a:t>Mustafa Kemal ATATÜRK</a:t>
            </a:r>
          </a:p>
        </p:txBody>
      </p:sp>
    </p:spTree>
    <p:extLst>
      <p:ext uri="{BB962C8B-B14F-4D97-AF65-F5344CB8AC3E}">
        <p14:creationId xmlns:p14="http://schemas.microsoft.com/office/powerpoint/2010/main" val="4062037636"/>
      </p:ext>
    </p:extLst>
  </p:cSld>
  <p:clrMapOvr>
    <a:masterClrMapping/>
  </p:clrMapOvr>
  <p:transition advClick="0">
    <p:cover dir="d"/>
  </p:transition>
</p:sld>
</file>

<file path=ppt/theme/theme1.xml><?xml version="1.0" encoding="utf-8"?>
<a:theme xmlns:a="http://schemas.openxmlformats.org/drawingml/2006/main" name="Izgara Silinme Efekti">
  <a:themeElements>
    <a:clrScheme name="Izgara Silinme Efekti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Izgara Silinme Efekt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zgara Silinme Efekti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Izgara Silinme Efekti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Izgara Silinme Efekti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Izgara Silinme Efekti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Izgara Silinme Efekti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zgara Silinme Efekti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Izgara Silinme Efekti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Izgara Silinme Efekti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Izgara Silinme Efekti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Karışımlar">
  <a:themeElements>
    <a:clrScheme name="2_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Karışımla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Karışımlar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Karışımlar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Karışımlar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2_Karışımlar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Karışımlar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Karışımlar">
  <a:themeElements>
    <a:clrScheme name="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Karışımla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0" b="1" i="0" u="none" strike="noStrike" cap="none" normalizeH="0" baseline="0" smtClean="0">
            <a:ln>
              <a:noFill/>
            </a:ln>
            <a:solidFill>
              <a:schemeClr val="accent2"/>
            </a:solidFill>
            <a:effectLst/>
            <a:latin typeface="Arial" charset="0"/>
          </a:defRPr>
        </a:defPPr>
      </a:lstStyle>
    </a:lnDef>
  </a:objectDefaults>
  <a:extraClrSchemeLst>
    <a:extraClrScheme>
      <a:clrScheme name="Karışımlar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Karışımlar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Karışımlar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Karışımlar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Karışımlar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Ocean">
  <a:themeElements>
    <a:clrScheme name="2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2_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2_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2_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2_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2_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2_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2_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Boyalı Kalemler">
  <a:themeElements>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Boyalı Kaleml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Boyalı Kalemler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Boyalı Kalemler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Boyalı Kalemler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Boyalı Kalemler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Boyalı Kalemler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oyalı Kalemler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Boyalı Kalemler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Varsayılan Tasarım">
  <a:themeElements>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Varsayılan Tasarım">
  <a:themeElements>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Türk kadını">
  <a:themeElements>
    <a:clrScheme name="Türk kadın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ürk kadını">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ürk kadın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ürk kadını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ürk kadını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ürk kadını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ürk kadını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ürk kadını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ürk kadını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ürk kadını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ürk kadını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ürk kadını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ürk kadını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ürk kadını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1_Karışımlar">
  <a:themeElements>
    <a:clrScheme name="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Karışımla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Karışımlar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Karışımlar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Karışımlar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Karışımlar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Karışımlar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KÜRESELLEŞ(TİRİL)EN DÜNYADA HALK SAĞLIĞI DİSİPLİNİN YERİ, MALATYA, 12.06.2002">
  <a:themeElements>
    <a:clrScheme name="KÜRESELLEŞ(TİRİL)EN DÜNYADA HALK SAĞLIĞI DİSİPLİNİN YERİ, MALATYA, 12.06.2002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fontScheme name="KÜRESELLEŞ(TİRİL)EN DÜNYADA HALK SAĞLIĞI DİSİPLİNİN YERİ, MALATYA, 12.06.2002">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KÜRESELLEŞ(TİRİL)EN DÜNYADA HALK SAĞLIĞI DİSİPLİNİN YERİ, MALATYA, 12.06.2002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KÜRESELLEŞ(TİRİL)EN DÜNYADA HALK SAĞLIĞI DİSİPLİNİN YERİ, MALATYA, 12.06.2002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KÜRESELLEŞ(TİRİL)EN DÜNYADA HALK SAĞLIĞI DİSİPLİNİN YERİ, MALATYA, 12.06.200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ÜRESELLEŞ(TİRİL)EN DÜNYADA HALK SAĞLIĞI DİSİPLİNİN YERİ, MALATYA, 12.06.2002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1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5_Karışımlar">
  <a:themeElements>
    <a:clrScheme name="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Karışımla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Karışımlar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Karışımlar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Karışımlar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Karışımlar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Karışımlar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ÇAĞDAŞ PORTRE">
  <a:themeElements>
    <a:clrScheme name="ÇAĞDAŞ PORTRE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ÇAĞDAŞ PORTRE">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ÇAĞDAŞ PORTRE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ÇAĞDAŞ PORTRE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ÇAĞDAŞ PORTR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ÇAĞDAŞ PORTRE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ÇAĞDAŞ PORTRE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ÇAĞDAŞ PORTRE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ÇAĞDAŞ PORTRE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Karışımlar">
  <a:themeElements>
    <a:clrScheme name="2_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Karışımla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Karışımlar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Karışımlar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Karışımlar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2_Karışımlar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Karışımlar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oyalı Kalemler">
  <a:themeElements>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Boyalı Kaleml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Boyalı Kalemler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Boyalı Kalemler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Boyalı Kalemler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Boyalı Kalemler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Boyalı Kalemler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oyalı Kalemler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Boyalı Kalemler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cean">
  <a:themeElements>
    <a:clrScheme name="2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2_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2_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2_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2_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2_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2_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2_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Karışımlar">
  <a:themeElements>
    <a:clrScheme name="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Karışımla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rışımlar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Karışımlar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Karışımlar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Karışımlar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Karışımlar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Ocean">
  <a:themeElements>
    <a:clrScheme name="2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2_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2_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2_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2_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2_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2_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2_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Ocean">
  <a:themeElements>
    <a:clrScheme name="2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2_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2_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2_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2_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2_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2_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2_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1206</TotalTime>
  <Words>1670</Words>
  <Application>Microsoft Office PowerPoint</Application>
  <PresentationFormat>On-screen Show (4:3)</PresentationFormat>
  <Paragraphs>581</Paragraphs>
  <Slides>101</Slides>
  <Notes>11</Notes>
  <HiddenSlides>0</HiddenSlides>
  <MMClips>0</MMClips>
  <ScaleCrop>false</ScaleCrop>
  <HeadingPairs>
    <vt:vector size="8" baseType="variant">
      <vt:variant>
        <vt:lpstr>Fonts Used</vt:lpstr>
      </vt:variant>
      <vt:variant>
        <vt:i4>19</vt:i4>
      </vt:variant>
      <vt:variant>
        <vt:lpstr>Theme</vt:lpstr>
      </vt:variant>
      <vt:variant>
        <vt:i4>36</vt:i4>
      </vt:variant>
      <vt:variant>
        <vt:lpstr>Embedded OLE Servers</vt:lpstr>
      </vt:variant>
      <vt:variant>
        <vt:i4>2</vt:i4>
      </vt:variant>
      <vt:variant>
        <vt:lpstr>Slide Titles</vt:lpstr>
      </vt:variant>
      <vt:variant>
        <vt:i4>101</vt:i4>
      </vt:variant>
    </vt:vector>
  </HeadingPairs>
  <TitlesOfParts>
    <vt:vector size="158" baseType="lpstr">
      <vt:lpstr>MS PGothic</vt:lpstr>
      <vt:lpstr>Albertus</vt:lpstr>
      <vt:lpstr>Albertus Extra Bold</vt:lpstr>
      <vt:lpstr>Albertus Medium</vt:lpstr>
      <vt:lpstr>Arial</vt:lpstr>
      <vt:lpstr>Arial Black</vt:lpstr>
      <vt:lpstr>Arial Narrow</vt:lpstr>
      <vt:lpstr>Arial Rounded MT Bold</vt:lpstr>
      <vt:lpstr>Calibri</vt:lpstr>
      <vt:lpstr>Century Schoolbook</vt:lpstr>
      <vt:lpstr>Comic Sans MS</vt:lpstr>
      <vt:lpstr>Helvetica Neue</vt:lpstr>
      <vt:lpstr>Impact</vt:lpstr>
      <vt:lpstr>Monotype Sorts</vt:lpstr>
      <vt:lpstr>Tahoma</vt:lpstr>
      <vt:lpstr>Times New Roman</vt:lpstr>
      <vt:lpstr>Verdana</vt:lpstr>
      <vt:lpstr>Wingdings</vt:lpstr>
      <vt:lpstr>Wingdings 3</vt:lpstr>
      <vt:lpstr>Izgara Silinme Efekti</vt:lpstr>
      <vt:lpstr>2_Default Design</vt:lpstr>
      <vt:lpstr>1_Default Design</vt:lpstr>
      <vt:lpstr>2_Karışımlar</vt:lpstr>
      <vt:lpstr>Boyalı Kalemler</vt:lpstr>
      <vt:lpstr>2_Ocean</vt:lpstr>
      <vt:lpstr>Karışımlar</vt:lpstr>
      <vt:lpstr>5_Ocean</vt:lpstr>
      <vt:lpstr>6_Ocean</vt:lpstr>
      <vt:lpstr>10_Default Design</vt:lpstr>
      <vt:lpstr>3_Karışımlar</vt:lpstr>
      <vt:lpstr>1_Office Theme</vt:lpstr>
      <vt:lpstr>4_Karışımlar</vt:lpstr>
      <vt:lpstr>7_Ocean</vt:lpstr>
      <vt:lpstr>20_Office Theme</vt:lpstr>
      <vt:lpstr>13_Default Design</vt:lpstr>
      <vt:lpstr>21_Office Theme</vt:lpstr>
      <vt:lpstr>1_Boyalı Kalemler</vt:lpstr>
      <vt:lpstr>2_Varsayılan Tasarım</vt:lpstr>
      <vt:lpstr>17_Default Design</vt:lpstr>
      <vt:lpstr>1_Varsayılan Tasarım</vt:lpstr>
      <vt:lpstr>Türk kadını</vt:lpstr>
      <vt:lpstr>6_Office Theme</vt:lpstr>
      <vt:lpstr>4_Office Theme</vt:lpstr>
      <vt:lpstr>3_Default Design</vt:lpstr>
      <vt:lpstr>1_Karışımlar</vt:lpstr>
      <vt:lpstr>Ocean</vt:lpstr>
      <vt:lpstr>KÜRESELLEŞ(TİRİL)EN DÜNYADA HALK SAĞLIĞI DİSİPLİNİN YERİ, MALATYA, 12.06.2002</vt:lpstr>
      <vt:lpstr>4_Default Design</vt:lpstr>
      <vt:lpstr>Default Design</vt:lpstr>
      <vt:lpstr>1_Ocean</vt:lpstr>
      <vt:lpstr>5_Karışımlar</vt:lpstr>
      <vt:lpstr>5_Default Design</vt:lpstr>
      <vt:lpstr>6_Default Design</vt:lpstr>
      <vt:lpstr>Varsayılan Tasarım</vt:lpstr>
      <vt:lpstr>ÇAĞDAŞ PORTRE</vt:lpstr>
      <vt:lpstr>Image</vt:lpstr>
      <vt:lpstr>Klip</vt:lpstr>
      <vt:lpstr>PowerPoint Presentation</vt:lpstr>
      <vt:lpstr>PowerPoint Presentation</vt:lpstr>
      <vt:lpstr>ATATÜRK’ün  Ankara’ya Gelişinin  96. Yılı ve Anlamı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Atatürk tarih sahnesine Çanakkale’de çıkar..</vt:lpstr>
      <vt:lpstr>MONDROS ATEŞKESİ</vt:lpstr>
      <vt:lpstr>MONDROS ATEŞKESİ</vt:lpstr>
      <vt:lpstr>PowerPoint Presentation</vt:lpstr>
      <vt:lpstr>AMASYA GENELGESİ ÇIKIŞI</vt:lpstr>
      <vt:lpstr>AMASYA GENELGESİ ÇIKIŞI</vt:lpstr>
      <vt:lpstr>Mustafa Kemal Paşa’nın Mazhar Müfit’e yazdırdıkları  (7 Temmuz 1919, Erzurum) :</vt:lpstr>
      <vt:lpstr>Erzurum Kongresi açışı</vt:lpstr>
      <vt:lpstr>Erzurum Kongresi öncüydü..</vt:lpstr>
      <vt:lpstr>Vahdettin’in tutuklama emri!</vt:lpstr>
      <vt:lpstr>Erzurum Kongresi kararları (1)</vt:lpstr>
      <vt:lpstr>Erzurum Kongresi kararları (2)</vt:lpstr>
      <vt:lpstr>TBMM’nin çekirdeği oluştu..</vt:lpstr>
      <vt:lpstr>PowerPoint Presentation</vt:lpstr>
      <vt:lpstr>SİVAS KONGRESİ KARARLARI (1)</vt:lpstr>
      <vt:lpstr>SİVAS KONGRESİ KARARLARI (2)</vt:lpstr>
      <vt:lpstr>SİVAS KONGRESİ KARARLARI (3)</vt:lpstr>
      <vt:lpstr>SİVAS KONGRESİ KARARLARI (4)</vt:lpstr>
      <vt:lpstr>SİVAS KONGRESİ KARARLARI (5)</vt:lpstr>
      <vt:lpstr>SİVAS KONGRESİ KARARLARI (6)</vt:lpstr>
      <vt:lpstr>SİVAS KONGRESİ KARARLARI (7)</vt:lpstr>
      <vt:lpstr>SİVAS KONGRESİ’nden Dünyaya</vt:lpstr>
      <vt:lpstr>Sadrazam Ali Rıza Paşa ile görüşmeler..</vt:lpstr>
      <vt:lpstr>İstanbul ümitsiz ve hasta !</vt:lpstr>
      <vt:lpstr>Anadolu’da neler yaptı??</vt:lpstr>
      <vt:lpstr>Hacıbektaş Dergahında..</vt:lpstr>
      <vt:lpstr>Ankara en uygun yerdi..</vt:lpstr>
      <vt:lpstr>Ankara varış ve karşılama..</vt:lpstr>
      <vt:lpstr>Ankara halkı ile kucaklaşma..</vt:lpstr>
      <vt:lpstr>Ankara halkı ile kucaklaşma..</vt:lpstr>
      <vt:lpstr>Ankara halkı ile kucaklaşma..</vt:lpstr>
      <vt:lpstr>Ankara halkı ile kucaklaşma..</vt:lpstr>
      <vt:lpstr>Ankara ve Kurtuluş Savaşı..</vt:lpstr>
      <vt:lpstr>PowerPoint Presentation</vt:lpstr>
      <vt:lpstr>PowerPoint Presentation</vt:lpstr>
      <vt:lpstr>PowerPoint Presentation</vt:lpstr>
      <vt:lpstr>Kurtuluş Anadolu’dan..</vt:lpstr>
      <vt:lpstr>PowerPoint Presentation</vt:lpstr>
      <vt:lpstr>PowerPoint Presentation</vt:lpstr>
      <vt:lpstr>Mermi yapan kadınlarımız..</vt:lpstr>
      <vt:lpstr>PowerPoint Presentation</vt:lpstr>
      <vt:lpstr>PowerPoint Presentation</vt:lpstr>
      <vt:lpstr>PowerPoint Presentation</vt:lpstr>
      <vt:lpstr>PowerPoint Presentation</vt:lpstr>
      <vt:lpstr>PowerPoint Presentation</vt:lpstr>
      <vt:lpstr>Atatürk’e göre Lozan..</vt:lpstr>
      <vt:lpstr>PowerPoint Presentation</vt:lpstr>
      <vt:lpstr>PowerPoint Presentation</vt:lpstr>
      <vt:lpstr>Cumhuriyet 6 yaşında; 29 Ekim 1929, Polatlı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Kuran kursu.. (01.08.05, Cumhuriyet)</vt:lpstr>
      <vt:lpstr>Binlerce Kuran kursu.. (01.08.05, Cumhuriyet)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Bugün ulaştığımız sonuç,  yüzyıllardan beri çekilen  ulusal yıkımların yarattığı uyanıklığın  ve bu sevgili yurdun her köşesini sulayan kanların karşılığıdır.  Bu sonucu, Türk gençliğine kutsal bir armağan olarak bırakıyorum.”</vt:lpstr>
      <vt:lpstr>PowerPoint Presentation</vt:lpstr>
      <vt:lpstr>“Başarımız,  şüphesiz  birlikte olacaktır.  Eğer millet;  ortak amaca  hep beraber  faaliyet sarf ederek yürürse, mutlaka başaracaktır.”   Gazi MK Atatürk (1923) </vt:lpstr>
      <vt:lpstr>PowerPoint Presentation</vt:lpstr>
      <vt:lpstr>Kurtuluş için : BİRLEŞİN !</vt:lpstr>
      <vt:lpstr>PowerPoint Presentation</vt:lpstr>
      <vt:lpstr>PowerPoint Presentation</vt:lpstr>
      <vt:lpstr>PowerPoint Presentation</vt:lpstr>
      <vt:lpstr>Derin şükran ve vefa borçluyuz.</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Prof.Dr.Ahmet SALTIK</dc:creator>
  <cp:lastModifiedBy>AHMET SALTIK</cp:lastModifiedBy>
  <cp:revision>114</cp:revision>
  <dcterms:created xsi:type="dcterms:W3CDTF">2010-10-28T21:16:15Z</dcterms:created>
  <dcterms:modified xsi:type="dcterms:W3CDTF">2015-12-26T07:55:38Z</dcterms:modified>
</cp:coreProperties>
</file>