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1.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2.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3.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4.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6.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7.xml" ContentType="application/vnd.openxmlformats-officedocument.theme+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18.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theme/theme20.xml" ContentType="application/vnd.openxmlformats-officedocument.theme+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1.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8" r:id="rId3"/>
    <p:sldMasterId id="2147483721" r:id="rId4"/>
    <p:sldMasterId id="2147483734" r:id="rId5"/>
    <p:sldMasterId id="2147483747" r:id="rId6"/>
    <p:sldMasterId id="2147483760" r:id="rId7"/>
    <p:sldMasterId id="2147483772" r:id="rId8"/>
    <p:sldMasterId id="2147483784" r:id="rId9"/>
    <p:sldMasterId id="2147483796" r:id="rId10"/>
    <p:sldMasterId id="2147483808" r:id="rId11"/>
    <p:sldMasterId id="2147483822" r:id="rId12"/>
    <p:sldMasterId id="2147483834" r:id="rId13"/>
    <p:sldMasterId id="2147483846" r:id="rId14"/>
    <p:sldMasterId id="2147483858" r:id="rId15"/>
    <p:sldMasterId id="2147483870" r:id="rId16"/>
    <p:sldMasterId id="2147483882" r:id="rId17"/>
    <p:sldMasterId id="2147483894" r:id="rId18"/>
    <p:sldMasterId id="2147483907" r:id="rId19"/>
    <p:sldMasterId id="2147483921" r:id="rId20"/>
    <p:sldMasterId id="2147483934" r:id="rId21"/>
    <p:sldMasterId id="2147483948" r:id="rId22"/>
  </p:sldMasterIdLst>
  <p:notesMasterIdLst>
    <p:notesMasterId r:id="rId74"/>
  </p:notesMasterIdLst>
  <p:sldIdLst>
    <p:sldId id="258" r:id="rId23"/>
    <p:sldId id="257" r:id="rId24"/>
    <p:sldId id="259" r:id="rId25"/>
    <p:sldId id="310" r:id="rId26"/>
    <p:sldId id="331" r:id="rId27"/>
    <p:sldId id="276" r:id="rId28"/>
    <p:sldId id="320" r:id="rId29"/>
    <p:sldId id="292" r:id="rId30"/>
    <p:sldId id="328" r:id="rId31"/>
    <p:sldId id="315" r:id="rId32"/>
    <p:sldId id="321" r:id="rId33"/>
    <p:sldId id="322" r:id="rId34"/>
    <p:sldId id="307" r:id="rId35"/>
    <p:sldId id="306" r:id="rId36"/>
    <p:sldId id="308" r:id="rId37"/>
    <p:sldId id="293" r:id="rId38"/>
    <p:sldId id="309" r:id="rId39"/>
    <p:sldId id="324" r:id="rId40"/>
    <p:sldId id="277" r:id="rId41"/>
    <p:sldId id="317" r:id="rId42"/>
    <p:sldId id="325" r:id="rId43"/>
    <p:sldId id="279" r:id="rId44"/>
    <p:sldId id="313" r:id="rId45"/>
    <p:sldId id="278" r:id="rId46"/>
    <p:sldId id="329" r:id="rId47"/>
    <p:sldId id="330" r:id="rId48"/>
    <p:sldId id="344" r:id="rId49"/>
    <p:sldId id="312" r:id="rId50"/>
    <p:sldId id="314" r:id="rId51"/>
    <p:sldId id="284" r:id="rId52"/>
    <p:sldId id="316" r:id="rId53"/>
    <p:sldId id="304" r:id="rId54"/>
    <p:sldId id="319" r:id="rId55"/>
    <p:sldId id="318" r:id="rId56"/>
    <p:sldId id="332" r:id="rId57"/>
    <p:sldId id="335" r:id="rId58"/>
    <p:sldId id="333" r:id="rId59"/>
    <p:sldId id="334" r:id="rId60"/>
    <p:sldId id="336" r:id="rId61"/>
    <p:sldId id="338" r:id="rId62"/>
    <p:sldId id="339" r:id="rId63"/>
    <p:sldId id="340" r:id="rId64"/>
    <p:sldId id="342" r:id="rId65"/>
    <p:sldId id="341" r:id="rId66"/>
    <p:sldId id="343" r:id="rId67"/>
    <p:sldId id="346" r:id="rId68"/>
    <p:sldId id="345" r:id="rId69"/>
    <p:sldId id="326" r:id="rId70"/>
    <p:sldId id="327" r:id="rId71"/>
    <p:sldId id="347" r:id="rId72"/>
    <p:sldId id="311" r:id="rId73"/>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800080"/>
    <a:srgbClr val="0000CC"/>
    <a:srgbClr val="0033CC"/>
    <a:srgbClr val="00CC00"/>
    <a:srgbClr val="006600"/>
    <a:srgbClr val="990000"/>
    <a:srgbClr val="000000"/>
    <a:srgbClr val="66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88" autoAdjust="0"/>
    <p:restoredTop sz="86486" autoAdjust="0"/>
  </p:normalViewPr>
  <p:slideViewPr>
    <p:cSldViewPr>
      <p:cViewPr varScale="1">
        <p:scale>
          <a:sx n="71" d="100"/>
          <a:sy n="71" d="100"/>
        </p:scale>
        <p:origin x="1476" y="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492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16" Type="http://schemas.openxmlformats.org/officeDocument/2006/relationships/slideMaster" Target="slideMasters/slideMaster1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slide" Target="slides/slide44.xml"/><Relationship Id="rId74"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39.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slide" Target="slides/slide47.xml"/><Relationship Id="rId7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slide" Target="slides/slide4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49.xml"/><Relationship Id="rId2" Type="http://schemas.openxmlformats.org/officeDocument/2006/relationships/slideMaster" Target="slideMasters/slideMaster2.xml"/><Relationship Id="rId29"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tr-TR"/>
          </a:p>
        </p:txBody>
      </p:sp>
      <p:sp>
        <p:nvSpPr>
          <p:cNvPr id="122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tr-TR"/>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22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tr-TR"/>
          </a:p>
        </p:txBody>
      </p:sp>
      <p:sp>
        <p:nvSpPr>
          <p:cNvPr id="122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3AB8FC8F-A292-440B-83FF-52E8A66B558E}" type="slidenum">
              <a:rPr lang="tr-TR"/>
              <a:pPr/>
              <a:t>‹#›</a:t>
            </a:fld>
            <a:endParaRPr lang="tr-TR"/>
          </a:p>
        </p:txBody>
      </p:sp>
    </p:spTree>
    <p:extLst>
      <p:ext uri="{BB962C8B-B14F-4D97-AF65-F5344CB8AC3E}">
        <p14:creationId xmlns:p14="http://schemas.microsoft.com/office/powerpoint/2010/main" val="413821102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umhuriyet.com.tr/?im=yhs&amp;yer=yazar&amp;aranan=AA"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umhuriyet.com.tr/?im=yhs&amp;yer=yazar&amp;aranan=A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3AB8FC8F-A292-440B-83FF-52E8A66B558E}" type="slidenum">
              <a:rPr lang="tr-TR" smtClean="0"/>
              <a:pPr/>
              <a:t>1</a:t>
            </a:fld>
            <a:endParaRPr lang="tr-TR"/>
          </a:p>
        </p:txBody>
      </p:sp>
    </p:spTree>
    <p:extLst>
      <p:ext uri="{BB962C8B-B14F-4D97-AF65-F5344CB8AC3E}">
        <p14:creationId xmlns:p14="http://schemas.microsoft.com/office/powerpoint/2010/main" val="1715400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7E2C9E-C1C5-4EDD-997A-7C8F0C464FF3}" type="slidenum">
              <a:rPr lang="tr-TR"/>
              <a:pPr/>
              <a:t>24</a:t>
            </a:fld>
            <a:endParaRPr lang="tr-TR"/>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xfrm>
            <a:off x="684213" y="4343400"/>
            <a:ext cx="5489575" cy="4114800"/>
          </a:xfrm>
        </p:spPr>
        <p:txBody>
          <a:bodyPr/>
          <a:lstStyle/>
          <a:p>
            <a:endParaRPr lang="tr-TR"/>
          </a:p>
        </p:txBody>
      </p:sp>
    </p:spTree>
    <p:extLst>
      <p:ext uri="{BB962C8B-B14F-4D97-AF65-F5344CB8AC3E}">
        <p14:creationId xmlns:p14="http://schemas.microsoft.com/office/powerpoint/2010/main" val="778007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ln/>
        </p:spPr>
        <p:txBody>
          <a:bodyPr/>
          <a:lstStyle/>
          <a:p>
            <a:pPr algn="ctr">
              <a:defRPr/>
            </a:pPr>
            <a:r>
              <a:rPr lang="tr-TR" dirty="0" smtClean="0">
                <a:latin typeface="+mn-lt"/>
              </a:rPr>
              <a:t>Nüfusbilim Derneği Başkanı Prof. Dr. Hilal Özcebe, Türkiye'de 4 milyon 47 bin 214 kişinin </a:t>
            </a:r>
            <a:br>
              <a:rPr lang="tr-TR" dirty="0" smtClean="0">
                <a:latin typeface="+mn-lt"/>
              </a:rPr>
            </a:br>
            <a:r>
              <a:rPr lang="tr-TR" dirty="0" smtClean="0">
                <a:latin typeface="+mn-lt"/>
              </a:rPr>
              <a:t>devlet tarafından bilinen bir sosyal güvencesi bulunmadığını ifade etti. </a:t>
            </a:r>
            <a:br>
              <a:rPr lang="tr-TR" dirty="0" smtClean="0">
                <a:latin typeface="+mn-lt"/>
              </a:rPr>
            </a:br>
            <a:r>
              <a:rPr lang="tr-TR" dirty="0" smtClean="0">
                <a:latin typeface="+mn-lt"/>
              </a:rPr>
              <a:t>Özcebe, 10 Aralık</a:t>
            </a:r>
            <a:r>
              <a:rPr lang="tr-TR" b="1" dirty="0" smtClean="0">
                <a:latin typeface="+mn-lt"/>
              </a:rPr>
              <a:t> ''Dünya İnsan Hakları Günü'' </a:t>
            </a:r>
            <a:r>
              <a:rPr lang="tr-TR" dirty="0" smtClean="0">
                <a:latin typeface="+mn-lt"/>
              </a:rPr>
              <a:t>dolayısıyla yaptığı açıklamada, sağlık düzeyini etkileyen etmenlerin başında sosyal koşullar önemli bir yer tuttuğunu söyledi. (</a:t>
            </a:r>
            <a:r>
              <a:rPr lang="tr-TR" dirty="0" smtClean="0">
                <a:latin typeface="+mn-lt"/>
                <a:hlinkClick r:id="rId3"/>
              </a:rPr>
              <a:t>AA</a:t>
            </a:r>
            <a:r>
              <a:rPr lang="tr-TR" dirty="0" smtClean="0">
                <a:latin typeface="+mn-lt"/>
              </a:rPr>
              <a:t>, 9 Aralık 2009)</a:t>
            </a:r>
          </a:p>
          <a:p>
            <a:pPr algn="ctr">
              <a:defRPr/>
            </a:pPr>
            <a:endParaRPr lang="tr-TR" dirty="0" smtClean="0"/>
          </a:p>
        </p:txBody>
      </p:sp>
      <p:sp>
        <p:nvSpPr>
          <p:cNvPr id="220164" name="Slide Number Placeholder 3"/>
          <p:cNvSpPr>
            <a:spLocks noGrp="1"/>
          </p:cNvSpPr>
          <p:nvPr>
            <p:ph type="sldNum" sz="quarter" idx="5"/>
          </p:nvPr>
        </p:nvSpPr>
        <p:spPr/>
        <p:txBody>
          <a:bodyPr/>
          <a:lstStyle/>
          <a:p>
            <a:pPr>
              <a:buClr>
                <a:srgbClr val="4F81BD"/>
              </a:buClr>
              <a:defRPr/>
            </a:pPr>
            <a:fld id="{188F58E9-A518-415A-A145-FAD0ECCBC070}" type="slidenum">
              <a:rPr lang="tr-TR" smtClean="0">
                <a:solidFill>
                  <a:srgbClr val="000000"/>
                </a:solidFill>
              </a:rPr>
              <a:pPr>
                <a:buClr>
                  <a:srgbClr val="4F81BD"/>
                </a:buClr>
                <a:defRPr/>
              </a:pPr>
              <a:t>25</a:t>
            </a:fld>
            <a:endParaRPr lang="tr-TR" smtClean="0">
              <a:solidFill>
                <a:srgbClr val="000000"/>
              </a:solidFill>
            </a:endParaRPr>
          </a:p>
        </p:txBody>
      </p:sp>
    </p:spTree>
    <p:extLst>
      <p:ext uri="{BB962C8B-B14F-4D97-AF65-F5344CB8AC3E}">
        <p14:creationId xmlns:p14="http://schemas.microsoft.com/office/powerpoint/2010/main" val="967546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Slide Image Placeholder 1"/>
          <p:cNvSpPr>
            <a:spLocks noGrp="1" noRot="1" noChangeAspect="1" noTextEdit="1"/>
          </p:cNvSpPr>
          <p:nvPr>
            <p:ph type="sldImg"/>
          </p:nvPr>
        </p:nvSpPr>
        <p:spPr>
          <a:ln/>
        </p:spPr>
      </p:sp>
      <p:sp>
        <p:nvSpPr>
          <p:cNvPr id="221187" name="Notes Placeholder 2"/>
          <p:cNvSpPr>
            <a:spLocks noGrp="1"/>
          </p:cNvSpPr>
          <p:nvPr>
            <p:ph type="body" idx="1"/>
          </p:nvPr>
        </p:nvSpPr>
        <p:spPr>
          <a:noFill/>
          <a:ln/>
        </p:spPr>
        <p:txBody>
          <a:bodyPr/>
          <a:lstStyle/>
          <a:p>
            <a:pPr algn="ctr"/>
            <a:r>
              <a:rPr lang="tr-TR" b="1" smtClean="0"/>
              <a:t>70 bin erkek, 55 bin kız çocuk okumuyor ! </a:t>
            </a:r>
            <a:r>
              <a:rPr lang="tr-TR" smtClean="0"/>
              <a:t>6-14 yaş arası kız çocukların %1.8’i, erkek çocukların % 3.3’ü çalışıyor.  </a:t>
            </a:r>
            <a:br>
              <a:rPr lang="tr-TR" smtClean="0"/>
            </a:br>
            <a:r>
              <a:rPr lang="tr-TR" smtClean="0"/>
              <a:t>320 bin çocuk işçinin %35’i kız, %65’i erkek. 70 bin erkek, 55 bin kız çocuk okula gitmiyor. </a:t>
            </a:r>
            <a:br>
              <a:rPr lang="tr-TR" smtClean="0"/>
            </a:br>
            <a:r>
              <a:rPr lang="tr-TR" smtClean="0"/>
              <a:t>Oranlara bakıldığında 6-14 yaş arasında çalışan erkek çocukların %33.5’i, kız çocukların %48.5’i okula devam etmiyor. </a:t>
            </a:r>
            <a:br>
              <a:rPr lang="tr-TR" smtClean="0"/>
            </a:br>
            <a:r>
              <a:rPr lang="tr-TR" smtClean="0"/>
              <a:t>BETAM, erkek ve kız çocuklar arasındaki böyle bir fark bulunmasını,</a:t>
            </a:r>
            <a:r>
              <a:rPr lang="tr-TR" b="1" smtClean="0"/>
              <a:t> </a:t>
            </a:r>
            <a:br>
              <a:rPr lang="tr-TR" b="1" smtClean="0"/>
            </a:br>
            <a:r>
              <a:rPr lang="tr-TR" b="1" smtClean="0"/>
              <a:t>“kız çocuklarına uygulanan cinsiyet ayrımcılığının da sonucu” </a:t>
            </a:r>
            <a:r>
              <a:rPr lang="tr-TR" smtClean="0"/>
              <a:t>olarak yorumladı. (Cumhuriyet, 23 Nisan 2009)</a:t>
            </a:r>
          </a:p>
          <a:p>
            <a:pPr algn="ctr"/>
            <a:endParaRPr lang="tr-TR" smtClean="0"/>
          </a:p>
        </p:txBody>
      </p:sp>
      <p:sp>
        <p:nvSpPr>
          <p:cNvPr id="221188" name="Slide Number Placeholder 3"/>
          <p:cNvSpPr>
            <a:spLocks noGrp="1"/>
          </p:cNvSpPr>
          <p:nvPr>
            <p:ph type="sldNum" sz="quarter" idx="5"/>
          </p:nvPr>
        </p:nvSpPr>
        <p:spPr/>
        <p:txBody>
          <a:bodyPr/>
          <a:lstStyle/>
          <a:p>
            <a:pPr>
              <a:defRPr/>
            </a:pPr>
            <a:fld id="{BA9F0724-C5EF-4B44-B19D-8B8B8A2F61AD}" type="slidenum">
              <a:rPr lang="tr-TR" smtClean="0">
                <a:solidFill>
                  <a:prstClr val="black"/>
                </a:solidFill>
              </a:rPr>
              <a:pPr>
                <a:defRPr/>
              </a:pPr>
              <a:t>26</a:t>
            </a:fld>
            <a:endParaRPr lang="tr-TR" smtClean="0">
              <a:solidFill>
                <a:prstClr val="black"/>
              </a:solidFill>
            </a:endParaRPr>
          </a:p>
        </p:txBody>
      </p:sp>
    </p:spTree>
    <p:extLst>
      <p:ext uri="{BB962C8B-B14F-4D97-AF65-F5344CB8AC3E}">
        <p14:creationId xmlns:p14="http://schemas.microsoft.com/office/powerpoint/2010/main" val="1211553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Slide Image Placeholder 1"/>
          <p:cNvSpPr>
            <a:spLocks noGrp="1" noRot="1" noChangeAspect="1" noTextEdit="1"/>
          </p:cNvSpPr>
          <p:nvPr>
            <p:ph type="sldImg"/>
          </p:nvPr>
        </p:nvSpPr>
        <p:spPr>
          <a:ln/>
        </p:spPr>
      </p:sp>
      <p:sp>
        <p:nvSpPr>
          <p:cNvPr id="281603" name="Notes Placeholder 2"/>
          <p:cNvSpPr>
            <a:spLocks noGrp="1"/>
          </p:cNvSpPr>
          <p:nvPr>
            <p:ph type="body" idx="1"/>
          </p:nvPr>
        </p:nvSpPr>
        <p:spPr>
          <a:noFill/>
          <a:ln/>
        </p:spPr>
        <p:txBody>
          <a:bodyPr/>
          <a:lstStyle/>
          <a:p>
            <a:endParaRPr lang="tr-TR" smtClean="0"/>
          </a:p>
        </p:txBody>
      </p:sp>
      <p:sp>
        <p:nvSpPr>
          <p:cNvPr id="281604" name="Slide Number Placeholder 3"/>
          <p:cNvSpPr>
            <a:spLocks noGrp="1"/>
          </p:cNvSpPr>
          <p:nvPr>
            <p:ph type="sldNum" sz="quarter" idx="5"/>
          </p:nvPr>
        </p:nvSpPr>
        <p:spPr/>
        <p:txBody>
          <a:bodyPr/>
          <a:lstStyle/>
          <a:p>
            <a:pPr>
              <a:defRPr/>
            </a:pPr>
            <a:fld id="{5FA87F16-68E8-446B-9158-94D8BF4383FC}" type="slidenum">
              <a:rPr lang="tr-TR" smtClean="0">
                <a:solidFill>
                  <a:prstClr val="black"/>
                </a:solidFill>
              </a:rPr>
              <a:pPr>
                <a:defRPr/>
              </a:pPr>
              <a:t>27</a:t>
            </a:fld>
            <a:endParaRPr lang="tr-TR" smtClean="0">
              <a:solidFill>
                <a:prstClr val="black"/>
              </a:solidFill>
            </a:endParaRPr>
          </a:p>
        </p:txBody>
      </p:sp>
    </p:spTree>
    <p:extLst>
      <p:ext uri="{BB962C8B-B14F-4D97-AF65-F5344CB8AC3E}">
        <p14:creationId xmlns:p14="http://schemas.microsoft.com/office/powerpoint/2010/main" val="1377607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9179B9-B01E-4B7B-ACDE-11DD18B7A220}" type="slidenum">
              <a:rPr lang="tr-TR"/>
              <a:pPr/>
              <a:t>30</a:t>
            </a:fld>
            <a:endParaRPr lang="tr-T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tr-TR"/>
          </a:p>
        </p:txBody>
      </p:sp>
    </p:spTree>
    <p:extLst>
      <p:ext uri="{BB962C8B-B14F-4D97-AF65-F5344CB8AC3E}">
        <p14:creationId xmlns:p14="http://schemas.microsoft.com/office/powerpoint/2010/main" val="12767674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ln/>
        </p:spPr>
        <p:txBody>
          <a:bodyPr/>
          <a:lstStyle/>
          <a:p>
            <a:pPr algn="ctr">
              <a:defRPr/>
            </a:pPr>
            <a:r>
              <a:rPr lang="tr-TR" dirty="0" smtClean="0">
                <a:latin typeface="+mn-lt"/>
              </a:rPr>
              <a:t>Nüfusbilim Derneği Başkanı Prof. Dr. Hilal Özcebe, Türkiye'de 4 milyon 47 bin 214 kişinin </a:t>
            </a:r>
            <a:br>
              <a:rPr lang="tr-TR" dirty="0" smtClean="0">
                <a:latin typeface="+mn-lt"/>
              </a:rPr>
            </a:br>
            <a:r>
              <a:rPr lang="tr-TR" dirty="0" smtClean="0">
                <a:latin typeface="+mn-lt"/>
              </a:rPr>
              <a:t>devlet tarafından bilinen bir sosyal güvencesi bulunmadığını ifade etti. </a:t>
            </a:r>
            <a:br>
              <a:rPr lang="tr-TR" dirty="0" smtClean="0">
                <a:latin typeface="+mn-lt"/>
              </a:rPr>
            </a:br>
            <a:r>
              <a:rPr lang="tr-TR" dirty="0" smtClean="0">
                <a:latin typeface="+mn-lt"/>
              </a:rPr>
              <a:t>Özcebe, 10 Aralık</a:t>
            </a:r>
            <a:r>
              <a:rPr lang="tr-TR" b="1" dirty="0" smtClean="0">
                <a:latin typeface="+mn-lt"/>
              </a:rPr>
              <a:t> ''Dünya İnsan Hakları Günü'' </a:t>
            </a:r>
            <a:r>
              <a:rPr lang="tr-TR" dirty="0" smtClean="0">
                <a:latin typeface="+mn-lt"/>
              </a:rPr>
              <a:t>dolayısıyla yaptığı açıklamada, sağlık düzeyini etkileyen etmenlerin başında sosyal koşullar önemli bir yer tuttuğunu söyledi. (</a:t>
            </a:r>
            <a:r>
              <a:rPr lang="tr-TR" dirty="0" smtClean="0">
                <a:latin typeface="+mn-lt"/>
                <a:hlinkClick r:id="rId3"/>
              </a:rPr>
              <a:t>AA</a:t>
            </a:r>
            <a:r>
              <a:rPr lang="tr-TR" dirty="0" smtClean="0">
                <a:latin typeface="+mn-lt"/>
              </a:rPr>
              <a:t>, 9 Aralık 2009)</a:t>
            </a:r>
          </a:p>
          <a:p>
            <a:pPr algn="ctr">
              <a:defRPr/>
            </a:pPr>
            <a:endParaRPr lang="tr-TR" dirty="0" smtClean="0"/>
          </a:p>
        </p:txBody>
      </p:sp>
      <p:sp>
        <p:nvSpPr>
          <p:cNvPr id="220164" name="Slide Number Placeholder 3"/>
          <p:cNvSpPr>
            <a:spLocks noGrp="1"/>
          </p:cNvSpPr>
          <p:nvPr>
            <p:ph type="sldNum" sz="quarter" idx="5"/>
          </p:nvPr>
        </p:nvSpPr>
        <p:spPr/>
        <p:txBody>
          <a:bodyPr/>
          <a:lstStyle/>
          <a:p>
            <a:pPr>
              <a:buClr>
                <a:srgbClr val="4F81BD"/>
              </a:buClr>
              <a:defRPr/>
            </a:pPr>
            <a:fld id="{188F58E9-A518-415A-A145-FAD0ECCBC070}" type="slidenum">
              <a:rPr lang="tr-TR" smtClean="0">
                <a:solidFill>
                  <a:srgbClr val="000000"/>
                </a:solidFill>
              </a:rPr>
              <a:pPr>
                <a:buClr>
                  <a:srgbClr val="4F81BD"/>
                </a:buClr>
                <a:defRPr/>
              </a:pPr>
              <a:t>35</a:t>
            </a:fld>
            <a:endParaRPr lang="tr-TR" smtClean="0">
              <a:solidFill>
                <a:srgbClr val="000000"/>
              </a:solidFill>
            </a:endParaRPr>
          </a:p>
        </p:txBody>
      </p:sp>
    </p:spTree>
    <p:extLst>
      <p:ext uri="{BB962C8B-B14F-4D97-AF65-F5344CB8AC3E}">
        <p14:creationId xmlns:p14="http://schemas.microsoft.com/office/powerpoint/2010/main" val="16234477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TRAVMA SONRASI STRES BOZUKLUĞU (TSSB) </a:t>
            </a:r>
            <a:br>
              <a:rPr lang="tr-TR" sz="1200" b="1" kern="1200" dirty="0" smtClean="0">
                <a:solidFill>
                  <a:schemeClr val="tx1"/>
                </a:solidFill>
                <a:latin typeface="+mn-lt"/>
                <a:ea typeface="+mn-ea"/>
                <a:cs typeface="+mn-cs"/>
              </a:rPr>
            </a:br>
            <a:r>
              <a:rPr lang="tr-TR" sz="1200" b="1" kern="1200" dirty="0" smtClean="0">
                <a:solidFill>
                  <a:schemeClr val="tx1"/>
                </a:solidFill>
                <a:latin typeface="+mn-lt"/>
                <a:ea typeface="+mn-ea"/>
                <a:cs typeface="+mn-cs"/>
              </a:rPr>
              <a:t/>
            </a:r>
            <a:br>
              <a:rPr lang="tr-TR" sz="1200" b="1" kern="1200" dirty="0" smtClean="0">
                <a:solidFill>
                  <a:schemeClr val="tx1"/>
                </a:solidFill>
                <a:latin typeface="+mn-lt"/>
                <a:ea typeface="+mn-ea"/>
                <a:cs typeface="+mn-cs"/>
              </a:rPr>
            </a:br>
            <a:r>
              <a:rPr lang="tr-TR" sz="1200" kern="1200" dirty="0" smtClean="0">
                <a:solidFill>
                  <a:schemeClr val="tx1"/>
                </a:solidFill>
                <a:latin typeface="+mn-lt"/>
                <a:ea typeface="+mn-ea"/>
                <a:cs typeface="+mn-cs"/>
              </a:rPr>
              <a:t>Travma, kişinin yaşamını derinden etkileyen savaş, deprem, taciz, saldırı, </a:t>
            </a:r>
            <a:br>
              <a:rPr lang="tr-TR" sz="1200" kern="1200" dirty="0" smtClean="0">
                <a:solidFill>
                  <a:schemeClr val="tx1"/>
                </a:solidFill>
                <a:latin typeface="+mn-lt"/>
                <a:ea typeface="+mn-ea"/>
                <a:cs typeface="+mn-cs"/>
              </a:rPr>
            </a:br>
            <a:r>
              <a:rPr lang="tr-TR" sz="1200" kern="1200" dirty="0" smtClean="0">
                <a:solidFill>
                  <a:schemeClr val="tx1"/>
                </a:solidFill>
                <a:latin typeface="+mn-lt"/>
                <a:ea typeface="+mn-ea"/>
                <a:cs typeface="+mn-cs"/>
              </a:rPr>
              <a:t>işkence, bir yakınımızı yitirmek, vb. gibi olaylardır. </a:t>
            </a:r>
            <a:br>
              <a:rPr lang="tr-TR" sz="1200" kern="1200" dirty="0" smtClean="0">
                <a:solidFill>
                  <a:schemeClr val="tx1"/>
                </a:solidFill>
                <a:latin typeface="+mn-lt"/>
                <a:ea typeface="+mn-ea"/>
                <a:cs typeface="+mn-cs"/>
              </a:rPr>
            </a:br>
            <a:r>
              <a:rPr lang="tr-TR" sz="1200" kern="1200" dirty="0" smtClean="0">
                <a:solidFill>
                  <a:schemeClr val="tx1"/>
                </a:solidFill>
                <a:latin typeface="+mn-lt"/>
                <a:ea typeface="+mn-ea"/>
                <a:cs typeface="+mn-cs"/>
              </a:rPr>
              <a:t>TSSB ise bu olağanüstü olaylara sunuk kalınması sonucu ortaya çıkabilecek </a:t>
            </a:r>
            <a:br>
              <a:rPr lang="tr-TR" sz="1200" kern="1200" dirty="0" smtClean="0">
                <a:solidFill>
                  <a:schemeClr val="tx1"/>
                </a:solidFill>
                <a:latin typeface="+mn-lt"/>
                <a:ea typeface="+mn-ea"/>
                <a:cs typeface="+mn-cs"/>
              </a:rPr>
            </a:br>
            <a:r>
              <a:rPr lang="tr-TR" sz="1200" kern="1200" dirty="0" smtClean="0">
                <a:solidFill>
                  <a:schemeClr val="tx1"/>
                </a:solidFill>
                <a:latin typeface="+mn-lt"/>
                <a:ea typeface="+mn-ea"/>
                <a:cs typeface="+mn-cs"/>
              </a:rPr>
              <a:t>kimi olağan tepkilerle nitelenen bir ruh sağlığı sorunudur. </a:t>
            </a:r>
            <a:br>
              <a:rPr lang="tr-TR" sz="1200" kern="1200" dirty="0" smtClean="0">
                <a:solidFill>
                  <a:schemeClr val="tx1"/>
                </a:solidFill>
                <a:latin typeface="+mn-lt"/>
                <a:ea typeface="+mn-ea"/>
                <a:cs typeface="+mn-cs"/>
              </a:rPr>
            </a:br>
            <a:r>
              <a:rPr lang="tr-TR" sz="1200" kern="1200" dirty="0" smtClean="0">
                <a:solidFill>
                  <a:schemeClr val="tx1"/>
                </a:solidFill>
                <a:latin typeface="+mn-lt"/>
                <a:ea typeface="+mn-ea"/>
                <a:cs typeface="+mn-cs"/>
              </a:rPr>
              <a:t>Yaşanan travmatik olay sonucu herkes stres belirtileri gösterebilir. </a:t>
            </a:r>
          </a:p>
          <a:p>
            <a:pPr marL="0" marR="0" indent="0" algn="ctr"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Daha çok travmatik olayın yıldönümünde yaşanır. </a:t>
            </a:r>
            <a:endParaRPr lang="tr-TR" dirty="0"/>
          </a:p>
        </p:txBody>
      </p:sp>
      <p:sp>
        <p:nvSpPr>
          <p:cNvPr id="4" name="Slide Number Placeholder 3"/>
          <p:cNvSpPr>
            <a:spLocks noGrp="1"/>
          </p:cNvSpPr>
          <p:nvPr>
            <p:ph type="sldNum" sz="quarter" idx="10"/>
          </p:nvPr>
        </p:nvSpPr>
        <p:spPr/>
        <p:txBody>
          <a:bodyPr/>
          <a:lstStyle/>
          <a:p>
            <a:fld id="{EC9CDC74-1C2D-4C11-B445-BA689A570E49}" type="slidenum">
              <a:rPr lang="tr-TR" smtClean="0">
                <a:solidFill>
                  <a:prstClr val="black"/>
                </a:solidFill>
              </a:rPr>
              <a:pPr/>
              <a:t>36</a:t>
            </a:fld>
            <a:endParaRPr lang="tr-TR">
              <a:solidFill>
                <a:prstClr val="black"/>
              </a:solidFill>
            </a:endParaRPr>
          </a:p>
        </p:txBody>
      </p:sp>
    </p:spTree>
    <p:extLst>
      <p:ext uri="{BB962C8B-B14F-4D97-AF65-F5344CB8AC3E}">
        <p14:creationId xmlns:p14="http://schemas.microsoft.com/office/powerpoint/2010/main" val="118439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7"/>
          <p:cNvSpPr>
            <a:spLocks noGrp="1" noChangeArrowheads="1"/>
          </p:cNvSpPr>
          <p:nvPr>
            <p:ph type="sldNum" sz="quarter" idx="5"/>
          </p:nvPr>
        </p:nvSpPr>
        <p:spPr>
          <a:noFill/>
        </p:spPr>
        <p:txBody>
          <a:bodyPr/>
          <a:lstStyle/>
          <a:p>
            <a:fld id="{20092570-DAF3-4539-A4DA-BBC768F53A5F}" type="slidenum">
              <a:rPr lang="tr-TR" smtClean="0">
                <a:solidFill>
                  <a:prstClr val="black"/>
                </a:solidFill>
              </a:rPr>
              <a:pPr/>
              <a:t>39</a:t>
            </a:fld>
            <a:endParaRPr lang="tr-TR" smtClean="0">
              <a:solidFill>
                <a:prstClr val="black"/>
              </a:solidFill>
            </a:endParaRPr>
          </a:p>
        </p:txBody>
      </p:sp>
      <p:sp>
        <p:nvSpPr>
          <p:cNvPr id="408579" name="Rectangle 2"/>
          <p:cNvSpPr>
            <a:spLocks noGrp="1" noRot="1" noChangeAspect="1" noChangeArrowheads="1" noTextEdit="1"/>
          </p:cNvSpPr>
          <p:nvPr>
            <p:ph type="sldImg"/>
          </p:nvPr>
        </p:nvSpPr>
        <p:spPr>
          <a:ln/>
        </p:spPr>
      </p:sp>
      <p:sp>
        <p:nvSpPr>
          <p:cNvPr id="408580" name="Rectangle 3"/>
          <p:cNvSpPr>
            <a:spLocks noGrp="1" noChangeArrowheads="1"/>
          </p:cNvSpPr>
          <p:nvPr>
            <p:ph type="body" idx="1"/>
          </p:nvPr>
        </p:nvSpPr>
        <p:spPr>
          <a:xfrm>
            <a:off x="914400" y="4343400"/>
            <a:ext cx="5029200" cy="4114800"/>
          </a:xfrm>
          <a:noFill/>
          <a:ln/>
        </p:spPr>
        <p:txBody>
          <a:bodyPr/>
          <a:lstStyle/>
          <a:p>
            <a:pPr eaLnBrk="1" hangingPunct="1"/>
            <a:r>
              <a:rPr lang="nl-NL" smtClean="0">
                <a:latin typeface="Arial" pitchFamily="34" charset="0"/>
              </a:rPr>
              <a:t>   Patient Safety in </a:t>
            </a:r>
          </a:p>
        </p:txBody>
      </p:sp>
    </p:spTree>
    <p:extLst>
      <p:ext uri="{BB962C8B-B14F-4D97-AF65-F5344CB8AC3E}">
        <p14:creationId xmlns:p14="http://schemas.microsoft.com/office/powerpoint/2010/main" val="15605042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7"/>
          <p:cNvSpPr>
            <a:spLocks noGrp="1" noChangeArrowheads="1"/>
          </p:cNvSpPr>
          <p:nvPr>
            <p:ph type="sldNum" sz="quarter" idx="5"/>
          </p:nvPr>
        </p:nvSpPr>
        <p:spPr>
          <a:noFill/>
        </p:spPr>
        <p:txBody>
          <a:bodyPr/>
          <a:lstStyle/>
          <a:p>
            <a:fld id="{A7B5705B-4E97-4995-859A-6C433C3F5604}" type="slidenum">
              <a:rPr lang="tr-TR" smtClean="0">
                <a:solidFill>
                  <a:prstClr val="black"/>
                </a:solidFill>
              </a:rPr>
              <a:pPr/>
              <a:t>41</a:t>
            </a:fld>
            <a:endParaRPr lang="tr-TR" smtClean="0">
              <a:solidFill>
                <a:prstClr val="black"/>
              </a:solidFill>
            </a:endParaRPr>
          </a:p>
        </p:txBody>
      </p:sp>
      <p:sp>
        <p:nvSpPr>
          <p:cNvPr id="379907" name="Rectangle 2"/>
          <p:cNvSpPr>
            <a:spLocks noGrp="1" noRot="1" noChangeAspect="1" noChangeArrowheads="1" noTextEdit="1"/>
          </p:cNvSpPr>
          <p:nvPr>
            <p:ph type="sldImg"/>
          </p:nvPr>
        </p:nvSpPr>
        <p:spPr>
          <a:xfrm>
            <a:off x="1143000" y="685800"/>
            <a:ext cx="4570413" cy="3429000"/>
          </a:xfrm>
          <a:ln/>
        </p:spPr>
      </p:sp>
      <p:sp>
        <p:nvSpPr>
          <p:cNvPr id="379908" name="Rectangle 3"/>
          <p:cNvSpPr>
            <a:spLocks noGrp="1" noChangeArrowheads="1"/>
          </p:cNvSpPr>
          <p:nvPr>
            <p:ph type="body" idx="1"/>
          </p:nvPr>
        </p:nvSpPr>
        <p:spPr>
          <a:noFill/>
          <a:ln/>
        </p:spPr>
        <p:txBody>
          <a:bodyPr/>
          <a:lstStyle/>
          <a:p>
            <a:pPr algn="ctr" eaLnBrk="1" hangingPunct="1"/>
            <a:r>
              <a:rPr lang="tr-TR" dirty="0" smtClean="0">
                <a:latin typeface="Arial" pitchFamily="34" charset="0"/>
              </a:rPr>
              <a:t>Yaralanmaların ve nöro-psikiyatrik bozuklukların DALY yükü içindeki görece payının </a:t>
            </a:r>
            <a:br>
              <a:rPr lang="tr-TR" dirty="0" smtClean="0">
                <a:latin typeface="Arial" pitchFamily="34" charset="0"/>
              </a:rPr>
            </a:br>
            <a:r>
              <a:rPr lang="tr-TR" dirty="0" smtClean="0">
                <a:latin typeface="Arial" pitchFamily="34" charset="0"/>
              </a:rPr>
              <a:t>giderek artacak olmasına ne demeli? Niçin insanlar daha çok yaralanarak engelli </a:t>
            </a:r>
            <a:r>
              <a:rPr lang="tr-TR" i="1" dirty="0" smtClean="0">
                <a:latin typeface="Arial" pitchFamily="34" charset="0"/>
              </a:rPr>
              <a:t>(disable)</a:t>
            </a:r>
            <a:r>
              <a:rPr lang="tr-TR" dirty="0" smtClean="0">
                <a:latin typeface="Arial" pitchFamily="34" charset="0"/>
              </a:rPr>
              <a:t> olacaklar </a:t>
            </a:r>
            <a:br>
              <a:rPr lang="tr-TR" dirty="0" smtClean="0">
                <a:latin typeface="Arial" pitchFamily="34" charset="0"/>
              </a:rPr>
            </a:br>
            <a:r>
              <a:rPr lang="tr-TR" dirty="0" smtClean="0">
                <a:latin typeface="Arial" pitchFamily="34" charset="0"/>
              </a:rPr>
              <a:t>ve/veya erken ölecekler? Savaşlar, bölgesel çatışmalar, terör, kendini yaralama? </a:t>
            </a:r>
            <a:br>
              <a:rPr lang="tr-TR" dirty="0" smtClean="0">
                <a:latin typeface="Arial" pitchFamily="34" charset="0"/>
              </a:rPr>
            </a:br>
            <a:r>
              <a:rPr lang="tr-TR" dirty="0" smtClean="0">
                <a:latin typeface="Arial" pitchFamily="34" charset="0"/>
              </a:rPr>
              <a:t>Hangi küresel barış ve sağlıklı toplum? DALY cinsinden toplam hastalık yükünün </a:t>
            </a:r>
            <a:r>
              <a:rPr lang="tr-TR" i="1" dirty="0" smtClean="0">
                <a:latin typeface="Arial" pitchFamily="34" charset="0"/>
              </a:rPr>
              <a:t>(disease burden</a:t>
            </a:r>
            <a:r>
              <a:rPr lang="tr-TR" i="1" smtClean="0">
                <a:latin typeface="Arial" pitchFamily="34" charset="0"/>
              </a:rPr>
              <a:t>)</a:t>
            </a:r>
            <a:r>
              <a:rPr lang="tr-TR" smtClean="0">
                <a:latin typeface="Arial" pitchFamily="34" charset="0"/>
              </a:rPr>
              <a:t> </a:t>
            </a:r>
            <a:br>
              <a:rPr lang="tr-TR" smtClean="0">
                <a:latin typeface="Arial" pitchFamily="34" charset="0"/>
              </a:rPr>
            </a:br>
            <a:r>
              <a:rPr lang="tr-TR" smtClean="0">
                <a:latin typeface="Arial" pitchFamily="34" charset="0"/>
              </a:rPr>
              <a:t>genişletilmiş </a:t>
            </a:r>
            <a:r>
              <a:rPr lang="tr-TR" dirty="0" smtClean="0">
                <a:latin typeface="Arial" pitchFamily="34" charset="0"/>
              </a:rPr>
              <a:t>4 temel neden kümesine </a:t>
            </a:r>
            <a:r>
              <a:rPr lang="tr-TR" smtClean="0">
                <a:latin typeface="Arial" pitchFamily="34" charset="0"/>
              </a:rPr>
              <a:t>göre dağılımı dramatik </a:t>
            </a:r>
            <a:r>
              <a:rPr lang="tr-TR" dirty="0" smtClean="0">
                <a:latin typeface="Arial" pitchFamily="34" charset="0"/>
              </a:rPr>
              <a:t>bir değişim göstermektedir</a:t>
            </a:r>
            <a:r>
              <a:rPr lang="tr-TR" smtClean="0">
                <a:latin typeface="Arial" pitchFamily="34" charset="0"/>
              </a:rPr>
              <a:t>. </a:t>
            </a:r>
            <a:br>
              <a:rPr lang="tr-TR" smtClean="0">
                <a:latin typeface="Arial" pitchFamily="34" charset="0"/>
              </a:rPr>
            </a:br>
            <a:r>
              <a:rPr lang="tr-TR" smtClean="0">
                <a:latin typeface="Arial" pitchFamily="34" charset="0"/>
              </a:rPr>
              <a:t>“</a:t>
            </a:r>
            <a:r>
              <a:rPr lang="tr-TR" b="1" i="1" dirty="0" smtClean="0">
                <a:latin typeface="Arial" pitchFamily="34" charset="0"/>
              </a:rPr>
              <a:t>Küresel emperyalizm</a:t>
            </a:r>
            <a:r>
              <a:rPr lang="tr-TR" dirty="0" smtClean="0">
                <a:latin typeface="Arial" pitchFamily="34" charset="0"/>
              </a:rPr>
              <a:t>” gecikmeden, köktenci olarak sorgulanmak zorundadır. </a:t>
            </a:r>
          </a:p>
        </p:txBody>
      </p:sp>
    </p:spTree>
    <p:extLst>
      <p:ext uri="{BB962C8B-B14F-4D97-AF65-F5344CB8AC3E}">
        <p14:creationId xmlns:p14="http://schemas.microsoft.com/office/powerpoint/2010/main" val="1846665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7"/>
          <p:cNvSpPr>
            <a:spLocks noGrp="1" noChangeArrowheads="1"/>
          </p:cNvSpPr>
          <p:nvPr>
            <p:ph type="sldNum" sz="quarter" idx="5"/>
          </p:nvPr>
        </p:nvSpPr>
        <p:spPr>
          <a:noFill/>
        </p:spPr>
        <p:txBody>
          <a:bodyPr/>
          <a:lstStyle/>
          <a:p>
            <a:fld id="{4FA12F97-71EE-479C-BD99-401332CBAFBD}" type="slidenum">
              <a:rPr lang="tr-TR" smtClean="0">
                <a:solidFill>
                  <a:prstClr val="black"/>
                </a:solidFill>
              </a:rPr>
              <a:pPr/>
              <a:t>42</a:t>
            </a:fld>
            <a:endParaRPr lang="tr-TR" smtClean="0">
              <a:solidFill>
                <a:prstClr val="black"/>
              </a:solidFill>
            </a:endParaRPr>
          </a:p>
        </p:txBody>
      </p:sp>
      <p:sp>
        <p:nvSpPr>
          <p:cNvPr id="380931" name="Rectangle 2"/>
          <p:cNvSpPr>
            <a:spLocks noGrp="1" noRot="1" noChangeAspect="1" noChangeArrowheads="1" noTextEdit="1"/>
          </p:cNvSpPr>
          <p:nvPr>
            <p:ph type="sldImg"/>
          </p:nvPr>
        </p:nvSpPr>
        <p:spPr>
          <a:xfrm>
            <a:off x="1143000" y="685800"/>
            <a:ext cx="4570413" cy="3429000"/>
          </a:xfrm>
          <a:ln/>
        </p:spPr>
      </p:sp>
      <p:sp>
        <p:nvSpPr>
          <p:cNvPr id="380932" name="Rectangle 3"/>
          <p:cNvSpPr>
            <a:spLocks noGrp="1" noChangeArrowheads="1"/>
          </p:cNvSpPr>
          <p:nvPr>
            <p:ph type="body" idx="1"/>
          </p:nvPr>
        </p:nvSpPr>
        <p:spPr>
          <a:noFill/>
          <a:ln/>
        </p:spPr>
        <p:txBody>
          <a:bodyPr/>
          <a:lstStyle/>
          <a:p>
            <a:pPr algn="ctr" eaLnBrk="1" hangingPunct="1"/>
            <a:r>
              <a:rPr lang="tr-TR" dirty="0" smtClean="0">
                <a:latin typeface="Arial" pitchFamily="34" charset="0"/>
              </a:rPr>
              <a:t>2020 dünyasında DALY yükünün 2. nedeni niçin </a:t>
            </a:r>
            <a:r>
              <a:rPr lang="tr-TR" b="1" dirty="0" smtClean="0">
                <a:latin typeface="Arial" pitchFamily="34" charset="0"/>
              </a:rPr>
              <a:t>depresyon</a:t>
            </a:r>
            <a:r>
              <a:rPr lang="tr-TR" dirty="0" smtClean="0">
                <a:latin typeface="Arial" pitchFamily="34" charset="0"/>
              </a:rPr>
              <a:t>? Neden kara trafik kazaları 3. sırada? </a:t>
            </a:r>
            <a:br>
              <a:rPr lang="tr-TR" dirty="0" smtClean="0">
                <a:latin typeface="Arial" pitchFamily="34" charset="0"/>
              </a:rPr>
            </a:br>
            <a:r>
              <a:rPr lang="tr-TR" dirty="0" smtClean="0">
                <a:latin typeface="Arial" pitchFamily="34" charset="0"/>
              </a:rPr>
              <a:t>KOAH neden 5. sırada? TB neden 12. sıradan 7’ye tırmanıyor? Ya </a:t>
            </a:r>
            <a:r>
              <a:rPr lang="tr-TR" b="1" dirty="0" smtClean="0">
                <a:latin typeface="Arial" pitchFamily="34" charset="0"/>
              </a:rPr>
              <a:t>savaş</a:t>
            </a:r>
            <a:r>
              <a:rPr lang="tr-TR" dirty="0" smtClean="0">
                <a:latin typeface="Arial" pitchFamily="34" charset="0"/>
              </a:rPr>
              <a:t> ? 8. sırada </a:t>
            </a:r>
            <a:br>
              <a:rPr lang="tr-TR" dirty="0" smtClean="0">
                <a:latin typeface="Arial" pitchFamily="34" charset="0"/>
              </a:rPr>
            </a:br>
            <a:r>
              <a:rPr lang="tr-TR" dirty="0" smtClean="0">
                <a:latin typeface="Arial" pitchFamily="34" charset="0"/>
              </a:rPr>
              <a:t>DALY yükü nedeni! HIV hâlâ ilk 10 içinde. </a:t>
            </a:r>
            <a:r>
              <a:rPr lang="tr-TR" b="1" dirty="0" smtClean="0">
                <a:latin typeface="Arial" pitchFamily="34" charset="0"/>
              </a:rPr>
              <a:t>Şiddet </a:t>
            </a:r>
            <a:r>
              <a:rPr lang="tr-TR" dirty="0" smtClean="0">
                <a:latin typeface="Arial" pitchFamily="34" charset="0"/>
              </a:rPr>
              <a:t>12. sırada! Tüm bunlar Küreselleş</a:t>
            </a:r>
            <a:r>
              <a:rPr lang="tr-TR" b="1" u="sng" dirty="0" smtClean="0">
                <a:latin typeface="Arial" pitchFamily="34" charset="0"/>
              </a:rPr>
              <a:t>TİR</a:t>
            </a:r>
            <a:r>
              <a:rPr lang="tr-TR" dirty="0" smtClean="0">
                <a:latin typeface="Arial" pitchFamily="34" charset="0"/>
              </a:rPr>
              <a:t>me’nin </a:t>
            </a:r>
            <a:br>
              <a:rPr lang="tr-TR" dirty="0" smtClean="0">
                <a:latin typeface="Arial" pitchFamily="34" charset="0"/>
              </a:rPr>
            </a:br>
            <a:r>
              <a:rPr lang="tr-TR" dirty="0" smtClean="0">
                <a:latin typeface="Arial" pitchFamily="34" charset="0"/>
              </a:rPr>
              <a:t>= Yeni emperyalizmin nimetleri olmalı!? Biz sağlık çalışanları, bu çarpıcı verileri etkin kullanarak </a:t>
            </a:r>
            <a:br>
              <a:rPr lang="tr-TR" dirty="0" smtClean="0">
                <a:latin typeface="Arial" pitchFamily="34" charset="0"/>
              </a:rPr>
            </a:br>
            <a:r>
              <a:rPr lang="tr-TR" dirty="0" smtClean="0">
                <a:latin typeface="Arial" pitchFamily="34" charset="0"/>
              </a:rPr>
              <a:t>sağlık sorunlarını küresel gündemin kalbine taşımalıyız.</a:t>
            </a:r>
          </a:p>
          <a:p>
            <a:pPr algn="ctr"/>
            <a:r>
              <a:rPr lang="tr-TR" sz="1200" kern="1200" baseline="0" dirty="0" smtClean="0">
                <a:solidFill>
                  <a:schemeClr val="tx1"/>
                </a:solidFill>
                <a:latin typeface="Arial" charset="0"/>
                <a:ea typeface="MS PGothic" pitchFamily="34" charset="-128"/>
                <a:cs typeface="ＭＳ Ｐゴシック" pitchFamily="-110" charset="-128"/>
              </a:rPr>
              <a:t>ABD’li ünlü Psikiyatr Prof. Nancy Andreasen “</a:t>
            </a:r>
            <a:r>
              <a:rPr lang="tr-TR" sz="1200" b="1" i="1" kern="1200" baseline="0" dirty="0" smtClean="0">
                <a:solidFill>
                  <a:schemeClr val="tx1"/>
                </a:solidFill>
                <a:latin typeface="Arial" charset="0"/>
                <a:ea typeface="MS PGothic" pitchFamily="34" charset="-128"/>
                <a:cs typeface="ＭＳ Ｐゴシック" pitchFamily="-110" charset="-128"/>
              </a:rPr>
              <a:t>Biz neden psikiyatrist olduk?</a:t>
            </a:r>
            <a:r>
              <a:rPr lang="tr-TR" sz="1200" kern="1200" baseline="0" dirty="0" smtClean="0">
                <a:solidFill>
                  <a:schemeClr val="tx1"/>
                </a:solidFill>
                <a:latin typeface="Arial" charset="0"/>
                <a:ea typeface="MS PGothic" pitchFamily="34" charset="-128"/>
                <a:cs typeface="ＭＳ Ｐゴシック" pitchFamily="-110" charset="-128"/>
              </a:rPr>
              <a:t>” diye bir yazı yazdı </a:t>
            </a:r>
            <a:br>
              <a:rPr lang="tr-TR" sz="1200" kern="1200" baseline="0" dirty="0" smtClean="0">
                <a:solidFill>
                  <a:schemeClr val="tx1"/>
                </a:solidFill>
                <a:latin typeface="Arial" charset="0"/>
                <a:ea typeface="MS PGothic" pitchFamily="34" charset="-128"/>
                <a:cs typeface="ＭＳ Ｐゴシック" pitchFamily="-110" charset="-128"/>
              </a:rPr>
            </a:br>
            <a:r>
              <a:rPr lang="tr-TR" sz="1200" kern="1200" baseline="0" dirty="0" smtClean="0">
                <a:solidFill>
                  <a:schemeClr val="tx1"/>
                </a:solidFill>
                <a:latin typeface="Arial" charset="0"/>
                <a:ea typeface="MS PGothic" pitchFamily="34" charset="-128"/>
                <a:cs typeface="ＭＳ Ｐゴシック" pitchFamily="-110" charset="-128"/>
              </a:rPr>
              <a:t>ve Prof. Dr. Orhan Öztürk, Türk Psikiyatri Derneği’nde yayınladı. </a:t>
            </a:r>
            <a:br>
              <a:rPr lang="tr-TR" sz="1200" kern="1200" baseline="0" dirty="0" smtClean="0">
                <a:solidFill>
                  <a:schemeClr val="tx1"/>
                </a:solidFill>
                <a:latin typeface="Arial" charset="0"/>
                <a:ea typeface="MS PGothic" pitchFamily="34" charset="-128"/>
                <a:cs typeface="ＭＳ Ｐゴシック" pitchFamily="-110" charset="-128"/>
              </a:rPr>
            </a:br>
            <a:r>
              <a:rPr lang="tr-TR" sz="1200" kern="1200" baseline="0" dirty="0" smtClean="0">
                <a:solidFill>
                  <a:schemeClr val="tx1"/>
                </a:solidFill>
                <a:latin typeface="Arial" charset="0"/>
                <a:ea typeface="MS PGothic" pitchFamily="34" charset="-128"/>
                <a:cs typeface="ＭＳ Ｐゴシック" pitchFamily="-110" charset="-128"/>
              </a:rPr>
              <a:t>“</a:t>
            </a:r>
            <a:r>
              <a:rPr lang="tr-TR" sz="1200" i="1" kern="1200" baseline="0" dirty="0" smtClean="0">
                <a:solidFill>
                  <a:schemeClr val="tx1"/>
                </a:solidFill>
                <a:latin typeface="Arial" charset="0"/>
                <a:ea typeface="MS PGothic" pitchFamily="34" charset="-128"/>
                <a:cs typeface="ＭＳ Ｐゴシック" pitchFamily="-110" charset="-128"/>
              </a:rPr>
              <a:t>Biz insana hizmet için psikiyatrist olduk, ama şimdi insana hizmet etmemiz güçleşiyor, </a:t>
            </a:r>
            <a:br>
              <a:rPr lang="tr-TR" sz="1200" i="1" kern="1200" baseline="0" dirty="0" smtClean="0">
                <a:solidFill>
                  <a:schemeClr val="tx1"/>
                </a:solidFill>
                <a:latin typeface="Arial" charset="0"/>
                <a:ea typeface="MS PGothic" pitchFamily="34" charset="-128"/>
                <a:cs typeface="ＭＳ Ｐゴシック" pitchFamily="-110" charset="-128"/>
              </a:rPr>
            </a:br>
            <a:r>
              <a:rPr lang="tr-TR" sz="1200" i="1" kern="1200" baseline="0" dirty="0" smtClean="0">
                <a:solidFill>
                  <a:schemeClr val="tx1"/>
                </a:solidFill>
                <a:latin typeface="Arial" charset="0"/>
                <a:ea typeface="MS PGothic" pitchFamily="34" charset="-128"/>
                <a:cs typeface="ＭＳ Ｐゴシック" pitchFamily="-110" charset="-128"/>
              </a:rPr>
              <a:t>bunu görüyoruz. Biz şimdi bilgisiyarlara, tomografilere, test bataryalarına hizmet ediyoruz.</a:t>
            </a:r>
            <a:r>
              <a:rPr lang="tr-TR" sz="1200" kern="1200" baseline="0" dirty="0" smtClean="0">
                <a:solidFill>
                  <a:schemeClr val="tx1"/>
                </a:solidFill>
                <a:latin typeface="Arial" charset="0"/>
                <a:ea typeface="MS PGothic" pitchFamily="34" charset="-128"/>
                <a:cs typeface="ＭＳ Ｐゴシック" pitchFamily="-110" charset="-128"/>
              </a:rPr>
              <a:t>” diyor.</a:t>
            </a:r>
            <a:endParaRPr lang="tr-TR" dirty="0" smtClean="0">
              <a:latin typeface="Arial" pitchFamily="34" charset="0"/>
            </a:endParaRPr>
          </a:p>
        </p:txBody>
      </p:sp>
    </p:spTree>
    <p:extLst>
      <p:ext uri="{BB962C8B-B14F-4D97-AF65-F5344CB8AC3E}">
        <p14:creationId xmlns:p14="http://schemas.microsoft.com/office/powerpoint/2010/main" val="595347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801FE6-57D9-40E6-9EE9-C352F1978D41}" type="slidenum">
              <a:rPr lang="tr-TR"/>
              <a:pPr/>
              <a:t>6</a:t>
            </a:fld>
            <a:endParaRPr lang="tr-TR"/>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p:spPr>
        <p:txBody>
          <a:bodyPr/>
          <a:lstStyle/>
          <a:p>
            <a:endParaRPr lang="tr-TR"/>
          </a:p>
        </p:txBody>
      </p:sp>
    </p:spTree>
    <p:extLst>
      <p:ext uri="{BB962C8B-B14F-4D97-AF65-F5344CB8AC3E}">
        <p14:creationId xmlns:p14="http://schemas.microsoft.com/office/powerpoint/2010/main" val="266596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2" name="Slide Image Placeholder 1"/>
          <p:cNvSpPr>
            <a:spLocks noGrp="1" noRot="1" noChangeAspect="1" noTextEdit="1"/>
          </p:cNvSpPr>
          <p:nvPr>
            <p:ph type="sldImg"/>
          </p:nvPr>
        </p:nvSpPr>
        <p:spPr>
          <a:ln/>
        </p:spPr>
      </p:sp>
      <p:sp>
        <p:nvSpPr>
          <p:cNvPr id="481283" name="Notes Placeholder 2"/>
          <p:cNvSpPr>
            <a:spLocks noGrp="1"/>
          </p:cNvSpPr>
          <p:nvPr>
            <p:ph type="body" idx="1"/>
          </p:nvPr>
        </p:nvSpPr>
        <p:spPr>
          <a:noFill/>
          <a:ln/>
        </p:spPr>
        <p:txBody>
          <a:bodyPr/>
          <a:lstStyle/>
          <a:p>
            <a:pPr algn="ctr"/>
            <a:r>
              <a:rPr lang="tr-TR" b="1" smtClean="0">
                <a:latin typeface="Arial" pitchFamily="34" charset="0"/>
              </a:rPr>
              <a:t>Büyük Atatürk</a:t>
            </a:r>
            <a:r>
              <a:rPr lang="tr-TR" smtClean="0">
                <a:latin typeface="Arial" pitchFamily="34" charset="0"/>
              </a:rPr>
              <a:t>’ün 1935’lerdeki sözü şöyledir : </a:t>
            </a:r>
            <a:br>
              <a:rPr lang="tr-TR" smtClean="0">
                <a:latin typeface="Arial" pitchFamily="34" charset="0"/>
              </a:rPr>
            </a:br>
            <a:r>
              <a:rPr lang="tr-TR" b="1" smtClean="0">
                <a:solidFill>
                  <a:srgbClr val="CC00CC"/>
                </a:solidFill>
                <a:latin typeface="Tahoma" pitchFamily="34" charset="0"/>
              </a:rPr>
              <a:t>“Dünya vatandaşları haset, aç gözlülük ve kinden arındırılmış olarak eğitilmelidir.”</a:t>
            </a:r>
          </a:p>
          <a:p>
            <a:pPr algn="ctr"/>
            <a:r>
              <a:rPr lang="tr-TR" smtClean="0">
                <a:solidFill>
                  <a:srgbClr val="CC00CC"/>
                </a:solidFill>
                <a:latin typeface="Tahoma" pitchFamily="34" charset="0"/>
              </a:rPr>
              <a:t>Batı emperyalizminin iktisat dehası (!) Prof. Dr. J.M. </a:t>
            </a:r>
            <a:r>
              <a:rPr lang="tr-TR" b="1" smtClean="0">
                <a:solidFill>
                  <a:srgbClr val="CC00CC"/>
                </a:solidFill>
                <a:latin typeface="Tahoma" pitchFamily="34" charset="0"/>
              </a:rPr>
              <a:t>Keynes</a:t>
            </a:r>
            <a:r>
              <a:rPr lang="tr-TR" smtClean="0">
                <a:solidFill>
                  <a:srgbClr val="CC00CC"/>
                </a:solidFill>
                <a:latin typeface="Tahoma" pitchFamily="34" charset="0"/>
              </a:rPr>
              <a:t>’in, ekol yaratan ve </a:t>
            </a:r>
            <a:br>
              <a:rPr lang="tr-TR" smtClean="0">
                <a:solidFill>
                  <a:srgbClr val="CC00CC"/>
                </a:solidFill>
                <a:latin typeface="Tahoma" pitchFamily="34" charset="0"/>
              </a:rPr>
            </a:br>
            <a:r>
              <a:rPr lang="tr-TR" smtClean="0">
                <a:solidFill>
                  <a:srgbClr val="CC00CC"/>
                </a:solidFill>
                <a:latin typeface="Tahoma" pitchFamily="34" charset="0"/>
              </a:rPr>
              <a:t>1929 Dünya ekonomik bunalımından çıkmak için reçetesi.. “Hangisi daha insancıl?” diye sormak abes değil mi? </a:t>
            </a:r>
            <a:br>
              <a:rPr lang="tr-TR" smtClean="0">
                <a:solidFill>
                  <a:srgbClr val="CC00CC"/>
                </a:solidFill>
                <a:latin typeface="Tahoma" pitchFamily="34" charset="0"/>
              </a:rPr>
            </a:br>
            <a:r>
              <a:rPr lang="tr-TR" smtClean="0">
                <a:solidFill>
                  <a:srgbClr val="CC00CC"/>
                </a:solidFill>
                <a:latin typeface="Tahoma" pitchFamily="34" charset="0"/>
              </a:rPr>
              <a:t>“</a:t>
            </a:r>
            <a:r>
              <a:rPr lang="tr-TR" b="1" u="sng" smtClean="0">
                <a:solidFill>
                  <a:srgbClr val="CC00CC"/>
                </a:solidFill>
                <a:latin typeface="Tahoma" pitchFamily="34" charset="0"/>
              </a:rPr>
              <a:t>Bizi mahvetmek isteyen Emperyalizm</a:t>
            </a:r>
            <a:r>
              <a:rPr lang="tr-TR" smtClean="0">
                <a:solidFill>
                  <a:srgbClr val="CC00CC"/>
                </a:solidFill>
                <a:latin typeface="Tahoma" pitchFamily="34" charset="0"/>
              </a:rPr>
              <a:t>” ve “</a:t>
            </a:r>
            <a:r>
              <a:rPr lang="tr-TR" b="1" u="sng" smtClean="0">
                <a:solidFill>
                  <a:srgbClr val="CC00CC"/>
                </a:solidFill>
                <a:latin typeface="Tahoma" pitchFamily="34" charset="0"/>
              </a:rPr>
              <a:t>bizi yutmak isteyen kapitalizm</a:t>
            </a:r>
            <a:r>
              <a:rPr lang="tr-TR" smtClean="0">
                <a:solidFill>
                  <a:srgbClr val="CC00CC"/>
                </a:solidFill>
                <a:latin typeface="Tahoma" pitchFamily="34" charset="0"/>
              </a:rPr>
              <a:t>”, </a:t>
            </a:r>
            <a:br>
              <a:rPr lang="tr-TR" smtClean="0">
                <a:solidFill>
                  <a:srgbClr val="CC00CC"/>
                </a:solidFill>
                <a:latin typeface="Tahoma" pitchFamily="34" charset="0"/>
              </a:rPr>
            </a:br>
            <a:r>
              <a:rPr lang="tr-TR" b="1" smtClean="0">
                <a:solidFill>
                  <a:srgbClr val="CC00CC"/>
                </a:solidFill>
                <a:latin typeface="Tahoma" pitchFamily="34" charset="0"/>
              </a:rPr>
              <a:t>Yüce Atatürk</a:t>
            </a:r>
            <a:r>
              <a:rPr lang="tr-TR" smtClean="0">
                <a:solidFill>
                  <a:srgbClr val="CC00CC"/>
                </a:solidFill>
                <a:latin typeface="Tahoma" pitchFamily="34" charset="0"/>
              </a:rPr>
              <a:t>’e göre sürekli savaşımı 2. bir </a:t>
            </a:r>
            <a:r>
              <a:rPr lang="tr-TR" b="1" smtClean="0">
                <a:solidFill>
                  <a:srgbClr val="CC00CC"/>
                </a:solidFill>
                <a:latin typeface="Tahoma" pitchFamily="34" charset="0"/>
              </a:rPr>
              <a:t>“</a:t>
            </a:r>
            <a:r>
              <a:rPr lang="tr-TR" b="1" i="1" u="sng" smtClean="0">
                <a:solidFill>
                  <a:srgbClr val="CC00CC"/>
                </a:solidFill>
                <a:latin typeface="Tahoma" pitchFamily="34" charset="0"/>
              </a:rPr>
              <a:t>meslek</a:t>
            </a:r>
            <a:r>
              <a:rPr lang="tr-TR" smtClean="0">
                <a:solidFill>
                  <a:srgbClr val="CC00CC"/>
                </a:solidFill>
                <a:latin typeface="Tahoma" pitchFamily="34" charset="0"/>
              </a:rPr>
              <a:t> “ edinmemiz gereken 2 kadim insanlık düşmanıdır.</a:t>
            </a:r>
            <a:endParaRPr lang="tr-TR" smtClean="0">
              <a:latin typeface="Arial" pitchFamily="34" charset="0"/>
            </a:endParaRPr>
          </a:p>
        </p:txBody>
      </p:sp>
      <p:sp>
        <p:nvSpPr>
          <p:cNvPr id="481284" name="Slide Number Placeholder 3"/>
          <p:cNvSpPr>
            <a:spLocks noGrp="1"/>
          </p:cNvSpPr>
          <p:nvPr>
            <p:ph type="sldNum" sz="quarter" idx="5"/>
          </p:nvPr>
        </p:nvSpPr>
        <p:spPr>
          <a:noFill/>
        </p:spPr>
        <p:txBody>
          <a:bodyPr/>
          <a:lstStyle/>
          <a:p>
            <a:fld id="{3C8BBF39-DCFD-482D-9CCD-AC4FADD5B050}" type="slidenum">
              <a:rPr lang="tr-TR" smtClean="0">
                <a:solidFill>
                  <a:prstClr val="black"/>
                </a:solidFill>
              </a:rPr>
              <a:pPr/>
              <a:t>45</a:t>
            </a:fld>
            <a:endParaRPr lang="tr-TR" smtClean="0">
              <a:solidFill>
                <a:prstClr val="black"/>
              </a:solidFill>
            </a:endParaRPr>
          </a:p>
        </p:txBody>
      </p:sp>
    </p:spTree>
    <p:extLst>
      <p:ext uri="{BB962C8B-B14F-4D97-AF65-F5344CB8AC3E}">
        <p14:creationId xmlns:p14="http://schemas.microsoft.com/office/powerpoint/2010/main" val="41466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Slide Image Placeholder 1"/>
          <p:cNvSpPr>
            <a:spLocks noGrp="1" noRot="1" noChangeAspect="1" noTextEdit="1"/>
          </p:cNvSpPr>
          <p:nvPr>
            <p:ph type="sldImg"/>
          </p:nvPr>
        </p:nvSpPr>
        <p:spPr>
          <a:ln/>
        </p:spPr>
      </p:sp>
      <p:sp>
        <p:nvSpPr>
          <p:cNvPr id="387075" name="Notes Placeholder 2"/>
          <p:cNvSpPr>
            <a:spLocks noGrp="1"/>
          </p:cNvSpPr>
          <p:nvPr>
            <p:ph type="body" idx="1"/>
          </p:nvPr>
        </p:nvSpPr>
        <p:spPr>
          <a:noFill/>
          <a:ln w="9525"/>
        </p:spPr>
        <p:txBody>
          <a:bodyPr/>
          <a:lstStyle/>
          <a:p>
            <a:pPr algn="ctr"/>
            <a:r>
              <a:rPr lang="tr-TR" dirty="0" smtClean="0"/>
              <a:t>Liberalizm’in kurucusu Adam Smith, 1776’da yazdığı ünlü </a:t>
            </a:r>
            <a:br>
              <a:rPr lang="tr-TR" dirty="0" smtClean="0"/>
            </a:br>
            <a:r>
              <a:rPr lang="tr-TR" dirty="0" smtClean="0"/>
              <a:t>“</a:t>
            </a:r>
            <a:r>
              <a:rPr lang="tr-TR" b="1" i="1" dirty="0" smtClean="0">
                <a:solidFill>
                  <a:srgbClr val="003300"/>
                </a:solidFill>
                <a:latin typeface="Calibri" pitchFamily="34" charset="0"/>
              </a:rPr>
              <a:t>The Wealth of Nations</a:t>
            </a:r>
            <a:r>
              <a:rPr lang="tr-TR" dirty="0" smtClean="0">
                <a:solidFill>
                  <a:srgbClr val="003300"/>
                </a:solidFill>
                <a:latin typeface="Calibri" pitchFamily="34" charset="0"/>
              </a:rPr>
              <a:t>” (Ulusların Gönenci) adlı kitabında, </a:t>
            </a:r>
            <a:br>
              <a:rPr lang="tr-TR" dirty="0" smtClean="0">
                <a:solidFill>
                  <a:srgbClr val="003300"/>
                </a:solidFill>
                <a:latin typeface="Calibri" pitchFamily="34" charset="0"/>
              </a:rPr>
            </a:br>
            <a:r>
              <a:rPr lang="tr-TR" dirty="0" smtClean="0">
                <a:solidFill>
                  <a:srgbClr val="003300"/>
                </a:solidFill>
                <a:latin typeface="Calibri" pitchFamily="34" charset="0"/>
              </a:rPr>
              <a:t>Sağlık Ekonomisi dersimizde kapsamlı irdelediğimiz üzere sağlam gerekçelerle </a:t>
            </a:r>
            <a:br>
              <a:rPr lang="tr-TR" dirty="0" smtClean="0">
                <a:solidFill>
                  <a:srgbClr val="003300"/>
                </a:solidFill>
                <a:latin typeface="Calibri" pitchFamily="34" charset="0"/>
              </a:rPr>
            </a:br>
            <a:r>
              <a:rPr lang="tr-TR" dirty="0" smtClean="0">
                <a:solidFill>
                  <a:srgbClr val="003300"/>
                </a:solidFill>
                <a:latin typeface="Calibri" pitchFamily="34" charset="0"/>
              </a:rPr>
              <a:t>Sağlık hizmetlerini özelleştirme dışında tutmanın zorunluluğunu vurgulamıştır. </a:t>
            </a:r>
            <a:br>
              <a:rPr lang="tr-TR" dirty="0" smtClean="0">
                <a:solidFill>
                  <a:srgbClr val="003300"/>
                </a:solidFill>
                <a:latin typeface="Calibri" pitchFamily="34" charset="0"/>
              </a:rPr>
            </a:br>
            <a:r>
              <a:rPr lang="tr-TR" dirty="0" smtClean="0">
                <a:solidFill>
                  <a:srgbClr val="003300"/>
                </a:solidFill>
                <a:latin typeface="Calibri" pitchFamily="34" charset="0"/>
              </a:rPr>
              <a:t>Sağlık sektörü, Liberal ideolojinin doktrineri Smith’e göre “</a:t>
            </a:r>
            <a:r>
              <a:rPr lang="tr-TR" b="1" dirty="0" smtClean="0">
                <a:solidFill>
                  <a:srgbClr val="003300"/>
                </a:solidFill>
                <a:latin typeface="Calibri" pitchFamily="34" charset="0"/>
              </a:rPr>
              <a:t>kritik</a:t>
            </a:r>
            <a:r>
              <a:rPr lang="tr-TR" dirty="0" smtClean="0">
                <a:solidFill>
                  <a:srgbClr val="003300"/>
                </a:solidFill>
                <a:latin typeface="Calibri" pitchFamily="34" charset="0"/>
              </a:rPr>
              <a:t>” tir.</a:t>
            </a:r>
            <a:endParaRPr lang="tr-TR" dirty="0" smtClean="0"/>
          </a:p>
        </p:txBody>
      </p:sp>
      <p:sp>
        <p:nvSpPr>
          <p:cNvPr id="387076" name="Slide Number Placeholder 3"/>
          <p:cNvSpPr>
            <a:spLocks noGrp="1"/>
          </p:cNvSpPr>
          <p:nvPr>
            <p:ph type="sldNum" sz="quarter" idx="5"/>
          </p:nvPr>
        </p:nvSpPr>
        <p:spPr>
          <a:noFill/>
        </p:spPr>
        <p:txBody>
          <a:bodyPr/>
          <a:lstStyle/>
          <a:p>
            <a:fld id="{0019A7D9-B86A-429D-8B9F-3F91FC36EE79}" type="slidenum">
              <a:rPr lang="en-AU" smtClean="0">
                <a:solidFill>
                  <a:prstClr val="black"/>
                </a:solidFill>
              </a:rPr>
              <a:pPr/>
              <a:t>47</a:t>
            </a:fld>
            <a:endParaRPr lang="en-AU" smtClean="0">
              <a:solidFill>
                <a:prstClr val="black"/>
              </a:solidFill>
            </a:endParaRPr>
          </a:p>
        </p:txBody>
      </p:sp>
    </p:spTree>
    <p:extLst>
      <p:ext uri="{BB962C8B-B14F-4D97-AF65-F5344CB8AC3E}">
        <p14:creationId xmlns:p14="http://schemas.microsoft.com/office/powerpoint/2010/main" val="179624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Slide Image Placeholder 1"/>
          <p:cNvSpPr>
            <a:spLocks noGrp="1" noRot="1" noChangeAspect="1" noTextEdit="1"/>
          </p:cNvSpPr>
          <p:nvPr>
            <p:ph type="sldImg"/>
          </p:nvPr>
        </p:nvSpPr>
        <p:spPr>
          <a:ln/>
        </p:spPr>
      </p:sp>
      <p:sp>
        <p:nvSpPr>
          <p:cNvPr id="302083" name="Notes Placeholder 2"/>
          <p:cNvSpPr>
            <a:spLocks noGrp="1"/>
          </p:cNvSpPr>
          <p:nvPr>
            <p:ph type="body" idx="1"/>
          </p:nvPr>
        </p:nvSpPr>
        <p:spPr>
          <a:noFill/>
          <a:ln w="9525"/>
        </p:spPr>
        <p:txBody>
          <a:bodyPr/>
          <a:lstStyle/>
          <a:p>
            <a:pPr algn="ctr"/>
            <a:r>
              <a:rPr lang="tr-TR" b="1" dirty="0" smtClean="0"/>
              <a:t>2 İngiliz bilim insanının sorusu son derece çarpıcıdır : </a:t>
            </a:r>
            <a:br>
              <a:rPr lang="tr-TR" b="1" dirty="0" smtClean="0"/>
            </a:br>
            <a:r>
              <a:rPr lang="tr-TR" dirty="0" err="1" smtClean="0"/>
              <a:t>Genelgeçer</a:t>
            </a:r>
            <a:r>
              <a:rPr lang="tr-TR" dirty="0" smtClean="0"/>
              <a:t> olan, olağan olan kişi ve toplumun sağlıklılığı değil, hastalığı olmuştur! </a:t>
            </a:r>
            <a:br>
              <a:rPr lang="tr-TR" dirty="0" smtClean="0"/>
            </a:br>
            <a:r>
              <a:rPr lang="tr-TR" dirty="0" smtClean="0"/>
              <a:t>Bu yüzden, en temel değerler altüsttür..  Sağlıklı</a:t>
            </a:r>
            <a:r>
              <a:rPr lang="tr-TR" baseline="0" dirty="0" smtClean="0"/>
              <a:t> olmak marjinaldir, neredeyse ayrıksıdır! </a:t>
            </a:r>
            <a:br>
              <a:rPr lang="tr-TR" baseline="0" dirty="0" smtClean="0"/>
            </a:br>
            <a:r>
              <a:rPr lang="tr-TR" baseline="0" dirty="0" smtClean="0"/>
              <a:t>Hastalıklı, hasta olmak olağandır; çünkü özelleştirilmiş küresel sağlık sistemi “</a:t>
            </a:r>
            <a:r>
              <a:rPr lang="tr-TR" b="1" i="1" baseline="0" dirty="0" smtClean="0"/>
              <a:t>müşteri</a:t>
            </a:r>
            <a:r>
              <a:rPr lang="tr-TR" baseline="0" dirty="0" smtClean="0"/>
              <a:t>”ler beklemektedir.</a:t>
            </a:r>
            <a:r>
              <a:rPr lang="tr-TR" dirty="0" smtClean="0"/>
              <a:t/>
            </a:r>
            <a:br>
              <a:rPr lang="tr-TR" dirty="0" smtClean="0"/>
            </a:br>
            <a:r>
              <a:rPr lang="tr-TR" dirty="0" smtClean="0"/>
              <a:t>Bundan böyle “sağlığınız nasıl?” sorusunun yerini “</a:t>
            </a:r>
            <a:r>
              <a:rPr lang="tr-TR" b="1" dirty="0" smtClean="0"/>
              <a:t>Hastalığınız nasıl?</a:t>
            </a:r>
            <a:r>
              <a:rPr lang="tr-TR" dirty="0" smtClean="0"/>
              <a:t>” sorusu mu alacaktır??</a:t>
            </a:r>
          </a:p>
        </p:txBody>
      </p:sp>
      <p:sp>
        <p:nvSpPr>
          <p:cNvPr id="302084" name="Slide Number Placeholder 3"/>
          <p:cNvSpPr>
            <a:spLocks noGrp="1"/>
          </p:cNvSpPr>
          <p:nvPr>
            <p:ph type="sldNum" sz="quarter" idx="5"/>
          </p:nvPr>
        </p:nvSpPr>
        <p:spPr>
          <a:noFill/>
        </p:spPr>
        <p:txBody>
          <a:bodyPr/>
          <a:lstStyle/>
          <a:p>
            <a:fld id="{B6E04644-AF44-400A-B9E4-DB16AE5D7697}" type="slidenum">
              <a:rPr lang="en-AU" smtClean="0">
                <a:solidFill>
                  <a:prstClr val="black"/>
                </a:solidFill>
              </a:rPr>
              <a:pPr/>
              <a:t>11</a:t>
            </a:fld>
            <a:endParaRPr lang="en-AU" smtClean="0">
              <a:solidFill>
                <a:prstClr val="black"/>
              </a:solidFill>
            </a:endParaRPr>
          </a:p>
        </p:txBody>
      </p:sp>
    </p:spTree>
    <p:extLst>
      <p:ext uri="{BB962C8B-B14F-4D97-AF65-F5344CB8AC3E}">
        <p14:creationId xmlns:p14="http://schemas.microsoft.com/office/powerpoint/2010/main" val="78775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Slide Image Placeholder 1"/>
          <p:cNvSpPr>
            <a:spLocks noGrp="1" noRot="1" noChangeAspect="1" noTextEdit="1"/>
          </p:cNvSpPr>
          <p:nvPr>
            <p:ph type="sldImg"/>
          </p:nvPr>
        </p:nvSpPr>
        <p:spPr>
          <a:ln/>
        </p:spPr>
      </p:sp>
      <p:sp>
        <p:nvSpPr>
          <p:cNvPr id="304131" name="Notes Placeholder 2"/>
          <p:cNvSpPr>
            <a:spLocks noGrp="1"/>
          </p:cNvSpPr>
          <p:nvPr>
            <p:ph type="body" idx="1"/>
          </p:nvPr>
        </p:nvSpPr>
        <p:spPr>
          <a:noFill/>
          <a:ln w="9525"/>
        </p:spPr>
        <p:txBody>
          <a:bodyPr/>
          <a:lstStyle/>
          <a:p>
            <a:pPr algn="ctr"/>
            <a:r>
              <a:rPr lang="tr-TR" dirty="0" smtClean="0"/>
              <a:t>Maalesef, ILO verilerine göre, kız çocukları-kadınlar gözlerden ırak madenlerde çalıştırılmaktadır.  </a:t>
            </a:r>
            <a:br>
              <a:rPr lang="tr-TR" dirty="0" smtClean="0"/>
            </a:br>
            <a:r>
              <a:rPr lang="tr-TR" dirty="0" smtClean="0"/>
              <a:t>Cıva gibi ağır metal zehirlenmesi yüzünden kalıcı engellilik</a:t>
            </a:r>
            <a:r>
              <a:rPr lang="tr-TR" baseline="0" dirty="0" smtClean="0"/>
              <a:t> (</a:t>
            </a:r>
            <a:r>
              <a:rPr lang="tr-TR" b="1" baseline="0" dirty="0" smtClean="0"/>
              <a:t>yeti yitimi</a:t>
            </a:r>
            <a:r>
              <a:rPr lang="tr-TR" baseline="0" dirty="0" smtClean="0"/>
              <a:t>)</a:t>
            </a:r>
            <a:r>
              <a:rPr lang="tr-TR" dirty="0" smtClean="0"/>
              <a:t> yaşamaktadırlar. </a:t>
            </a:r>
            <a:br>
              <a:rPr lang="tr-TR" dirty="0" smtClean="0"/>
            </a:br>
            <a:r>
              <a:rPr lang="tr-TR" dirty="0" smtClean="0"/>
              <a:t>Okula gitme olanakları yoktur. Çalışsalar bile yoksulluktan kurtulma şansı da yakalayamamaktadırlar. </a:t>
            </a:r>
            <a:br>
              <a:rPr lang="tr-TR" dirty="0" smtClean="0"/>
            </a:br>
            <a:r>
              <a:rPr lang="tr-TR" b="1" dirty="0" smtClean="0"/>
              <a:t>YOKSULLUĞA KİLİTLİ</a:t>
            </a:r>
            <a:r>
              <a:rPr lang="tr-TR" dirty="0" smtClean="0"/>
              <a:t> bir yaşama mahkumdurlar.. Çözüm için ilk adım, </a:t>
            </a:r>
            <a:r>
              <a:rPr lang="tr-TR" u="sng" dirty="0" smtClean="0"/>
              <a:t>küresel gündem</a:t>
            </a:r>
            <a:r>
              <a:rPr lang="tr-TR" dirty="0" smtClean="0"/>
              <a:t> yaratmaktır.</a:t>
            </a:r>
          </a:p>
          <a:p>
            <a:pPr algn="ctr"/>
            <a:r>
              <a:rPr lang="tr-TR" b="1" dirty="0" smtClean="0"/>
              <a:t>SAĞLIK, Küresel kalkınma gündeminin kalbinde yer almalıdır!</a:t>
            </a:r>
          </a:p>
        </p:txBody>
      </p:sp>
      <p:sp>
        <p:nvSpPr>
          <p:cNvPr id="304132" name="Slide Number Placeholder 3"/>
          <p:cNvSpPr>
            <a:spLocks noGrp="1"/>
          </p:cNvSpPr>
          <p:nvPr>
            <p:ph type="sldNum" sz="quarter" idx="5"/>
          </p:nvPr>
        </p:nvSpPr>
        <p:spPr>
          <a:noFill/>
        </p:spPr>
        <p:txBody>
          <a:bodyPr/>
          <a:lstStyle/>
          <a:p>
            <a:fld id="{87003916-C690-4681-8636-3CC3799DF21F}" type="slidenum">
              <a:rPr lang="en-AU" smtClean="0"/>
              <a:pPr/>
              <a:t>12</a:t>
            </a:fld>
            <a:endParaRPr lang="en-AU" smtClean="0"/>
          </a:p>
        </p:txBody>
      </p:sp>
    </p:spTree>
    <p:extLst>
      <p:ext uri="{BB962C8B-B14F-4D97-AF65-F5344CB8AC3E}">
        <p14:creationId xmlns:p14="http://schemas.microsoft.com/office/powerpoint/2010/main" val="4184661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pPr algn="ctr"/>
            <a:r>
              <a:rPr lang="tr-TR" dirty="0" smtClean="0"/>
              <a:t>Ne yazık ki hem yeterli-güvenli gıda sağlanması hem de atıkların küresel ölçekte ekosistemi bozmayacak biçimde </a:t>
            </a:r>
            <a:br>
              <a:rPr lang="tr-TR" dirty="0" smtClean="0"/>
            </a:br>
            <a:r>
              <a:rPr lang="tr-TR" dirty="0" smtClean="0"/>
              <a:t>yönetimi ciddi ve başedilemeyen bir sorundur. Ayrıca </a:t>
            </a:r>
            <a:r>
              <a:rPr lang="tr-TR" b="1" i="1" dirty="0" smtClean="0"/>
              <a:t>her-ke-sin</a:t>
            </a:r>
            <a:r>
              <a:rPr lang="tr-TR" dirty="0" smtClean="0"/>
              <a:t> sürekli-yeterli-güvenli gıdaya erişme hakkı da </a:t>
            </a:r>
            <a:br>
              <a:rPr lang="tr-TR" dirty="0" smtClean="0"/>
            </a:br>
            <a:r>
              <a:rPr lang="tr-TR" dirty="0" smtClean="0"/>
              <a:t>Gıda Güvenliği bağlamında en temel ögedir. Ne yazık ki, </a:t>
            </a:r>
            <a:r>
              <a:rPr lang="tr-TR" b="1" dirty="0" smtClean="0"/>
              <a:t>FAO</a:t>
            </a:r>
            <a:r>
              <a:rPr lang="tr-TR" dirty="0" smtClean="0"/>
              <a:t>’nun 2004’te açıkladığı </a:t>
            </a:r>
            <a:r>
              <a:rPr lang="tr-TR" b="1" dirty="0" smtClean="0"/>
              <a:t>AÇ insan</a:t>
            </a:r>
            <a:r>
              <a:rPr lang="tr-TR" dirty="0" smtClean="0"/>
              <a:t> sayısı 852 milyondan, </a:t>
            </a:r>
            <a:br>
              <a:rPr lang="tr-TR" dirty="0" smtClean="0"/>
            </a:br>
            <a:r>
              <a:rPr lang="tr-TR" b="1" dirty="0" smtClean="0"/>
              <a:t>16 Ekim 2008 Dünya Gıda Günü</a:t>
            </a:r>
            <a:r>
              <a:rPr lang="tr-TR" dirty="0" smtClean="0"/>
              <a:t>’nde yapılan yeni açıklamada, azaltılmak yerine 75 milyon daha artmış olduğunun duyurulması, varsıl (zengin) sömürgen Batı başta, 3. Binyıl başında tüm insanlığın bağışlanmaz utancıdır! </a:t>
            </a:r>
            <a:br>
              <a:rPr lang="tr-TR" dirty="0" smtClean="0"/>
            </a:br>
            <a:r>
              <a:rPr lang="tr-TR" dirty="0" smtClean="0"/>
              <a:t>Son rakam 2009’da 1040 milyondur. AÇ insan sayısının 5 yılda 852 milyondan, yaklaşık ¼ artışla </a:t>
            </a:r>
            <a:br>
              <a:rPr lang="tr-TR" dirty="0" smtClean="0"/>
            </a:br>
            <a:r>
              <a:rPr lang="tr-TR" dirty="0" smtClean="0"/>
              <a:t>188 milyon daha büyümesi, tüm Dünya için en üst düzeyde alarm nedeni sayılmalıdır. </a:t>
            </a:r>
            <a:br>
              <a:rPr lang="tr-TR" dirty="0" smtClean="0"/>
            </a:br>
            <a:r>
              <a:rPr lang="tr-TR" dirty="0" smtClean="0"/>
              <a:t>Her 6-7 Dünyalıdan 1’i ne yazık ki karnını doyura</a:t>
            </a:r>
            <a:r>
              <a:rPr lang="tr-TR" b="1" u="sng" dirty="0" smtClean="0"/>
              <a:t>MA</a:t>
            </a:r>
            <a:r>
              <a:rPr lang="tr-TR" dirty="0" smtClean="0"/>
              <a:t>maktadır = </a:t>
            </a:r>
            <a:r>
              <a:rPr lang="tr-TR" b="1" dirty="0" smtClean="0"/>
              <a:t>AÇ-TIR</a:t>
            </a:r>
            <a:r>
              <a:rPr lang="tr-TR" dirty="0" smtClean="0"/>
              <a:t> </a:t>
            </a:r>
            <a:r>
              <a:rPr lang="tr-TR" b="1" dirty="0" smtClean="0"/>
              <a:t>! </a:t>
            </a:r>
            <a:br>
              <a:rPr lang="tr-TR" b="1" dirty="0" smtClean="0"/>
            </a:br>
            <a:r>
              <a:rPr lang="tr-TR" b="1" dirty="0" smtClean="0"/>
              <a:t>Her 5 ölümden 1’i (11/56 milyon) AÇLIK yüzündendir!</a:t>
            </a:r>
          </a:p>
        </p:txBody>
      </p:sp>
      <p:sp>
        <p:nvSpPr>
          <p:cNvPr id="218116" name="Slide Number Placeholder 3"/>
          <p:cNvSpPr>
            <a:spLocks noGrp="1"/>
          </p:cNvSpPr>
          <p:nvPr>
            <p:ph type="sldNum" sz="quarter" idx="5"/>
          </p:nvPr>
        </p:nvSpPr>
        <p:spPr/>
        <p:txBody>
          <a:bodyPr/>
          <a:lstStyle/>
          <a:p>
            <a:pPr>
              <a:defRPr/>
            </a:pPr>
            <a:fld id="{FB3D54B0-32FF-4A28-B330-56CF8117DCBA}" type="slidenum">
              <a:rPr lang="tr-TR" smtClean="0">
                <a:solidFill>
                  <a:srgbClr val="000000"/>
                </a:solidFill>
              </a:rPr>
              <a:pPr>
                <a:defRPr/>
              </a:pPr>
              <a:t>13</a:t>
            </a:fld>
            <a:endParaRPr lang="tr-TR" smtClean="0">
              <a:solidFill>
                <a:srgbClr val="000000"/>
              </a:solidFill>
            </a:endParaRPr>
          </a:p>
        </p:txBody>
      </p:sp>
    </p:spTree>
    <p:extLst>
      <p:ext uri="{BB962C8B-B14F-4D97-AF65-F5344CB8AC3E}">
        <p14:creationId xmlns:p14="http://schemas.microsoft.com/office/powerpoint/2010/main" val="67174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pPr algn="ctr"/>
            <a:r>
              <a:rPr lang="tr-TR" dirty="0" smtClean="0"/>
              <a:t>Ne yazık ki hem yeterli-güvenli gıda sağlanması hem de atıkların küresel ölçekte ekosistemi bozmayacak biçimde </a:t>
            </a:r>
            <a:br>
              <a:rPr lang="tr-TR" dirty="0" smtClean="0"/>
            </a:br>
            <a:r>
              <a:rPr lang="tr-TR" dirty="0" smtClean="0"/>
              <a:t>yönetimi ciddi ve başedilemeyen bir sorundur. Ayrıca </a:t>
            </a:r>
            <a:r>
              <a:rPr lang="tr-TR" b="1" i="1" dirty="0" smtClean="0"/>
              <a:t>her-ke-sin</a:t>
            </a:r>
            <a:r>
              <a:rPr lang="tr-TR" dirty="0" smtClean="0"/>
              <a:t> sürekli-yeterli-güvenli gıdaya erişme hakkı da </a:t>
            </a:r>
            <a:br>
              <a:rPr lang="tr-TR" dirty="0" smtClean="0"/>
            </a:br>
            <a:r>
              <a:rPr lang="tr-TR" dirty="0" smtClean="0"/>
              <a:t>Gıda Güvenliği bağlamında en temel ögedir. Ne yazık ki, </a:t>
            </a:r>
            <a:r>
              <a:rPr lang="tr-TR" b="1" dirty="0" smtClean="0"/>
              <a:t>FAO</a:t>
            </a:r>
            <a:r>
              <a:rPr lang="tr-TR" dirty="0" smtClean="0"/>
              <a:t>’nun 2004’te açıkladığı </a:t>
            </a:r>
            <a:r>
              <a:rPr lang="tr-TR" b="1" dirty="0" smtClean="0"/>
              <a:t>AÇ insan</a:t>
            </a:r>
            <a:r>
              <a:rPr lang="tr-TR" dirty="0" smtClean="0"/>
              <a:t> sayısı 852 milyondan, </a:t>
            </a:r>
            <a:br>
              <a:rPr lang="tr-TR" dirty="0" smtClean="0"/>
            </a:br>
            <a:r>
              <a:rPr lang="tr-TR" b="1" dirty="0" smtClean="0"/>
              <a:t>16 Ekim 2008 Dünya Gıda Günü</a:t>
            </a:r>
            <a:r>
              <a:rPr lang="tr-TR" dirty="0" smtClean="0"/>
              <a:t>’nde yapılan yeni açıklamada, azaltılmak yerine 75 milyon daha artmış olduğunun duyurulması, varsıl (zengin) sömürgen Batı başta, 3. Binyıl başında tüm insanlığın bağışlanmaz utancıdır! </a:t>
            </a:r>
            <a:br>
              <a:rPr lang="tr-TR" dirty="0" smtClean="0"/>
            </a:br>
            <a:r>
              <a:rPr lang="tr-TR" dirty="0" smtClean="0"/>
              <a:t>Son rakam 2009’da 1040 milyondur. AÇ insan sayısının 5 yılda 852 milyondan, yaklaşık ¼ artışla </a:t>
            </a:r>
            <a:br>
              <a:rPr lang="tr-TR" dirty="0" smtClean="0"/>
            </a:br>
            <a:r>
              <a:rPr lang="tr-TR" dirty="0" smtClean="0"/>
              <a:t>188 milyon daha büyümesi, tüm Dünya için en üst düzeyde alarm nedeni sayılmalıdır. </a:t>
            </a:r>
            <a:br>
              <a:rPr lang="tr-TR" dirty="0" smtClean="0"/>
            </a:br>
            <a:r>
              <a:rPr lang="tr-TR" dirty="0" smtClean="0"/>
              <a:t>Her 6-7 Dünyalıdan 1’i ne yazık ki karnını doyura</a:t>
            </a:r>
            <a:r>
              <a:rPr lang="tr-TR" b="1" u="sng" dirty="0" smtClean="0"/>
              <a:t>MA</a:t>
            </a:r>
            <a:r>
              <a:rPr lang="tr-TR" dirty="0" smtClean="0"/>
              <a:t>maktadır = </a:t>
            </a:r>
            <a:r>
              <a:rPr lang="tr-TR" b="1" dirty="0" smtClean="0"/>
              <a:t>AÇ-TIR</a:t>
            </a:r>
            <a:r>
              <a:rPr lang="tr-TR" dirty="0" smtClean="0"/>
              <a:t> </a:t>
            </a:r>
            <a:r>
              <a:rPr lang="tr-TR" b="1" dirty="0" smtClean="0"/>
              <a:t>! </a:t>
            </a:r>
            <a:br>
              <a:rPr lang="tr-TR" b="1" dirty="0" smtClean="0"/>
            </a:br>
            <a:r>
              <a:rPr lang="tr-TR" b="1" dirty="0" smtClean="0"/>
              <a:t>Her 5 ölümden 1’i (11/56 milyon) AÇLIK yüzündendir!</a:t>
            </a:r>
          </a:p>
        </p:txBody>
      </p:sp>
      <p:sp>
        <p:nvSpPr>
          <p:cNvPr id="218116" name="Slide Number Placeholder 3"/>
          <p:cNvSpPr>
            <a:spLocks noGrp="1"/>
          </p:cNvSpPr>
          <p:nvPr>
            <p:ph type="sldNum" sz="quarter" idx="5"/>
          </p:nvPr>
        </p:nvSpPr>
        <p:spPr/>
        <p:txBody>
          <a:bodyPr/>
          <a:lstStyle/>
          <a:p>
            <a:pPr>
              <a:defRPr/>
            </a:pPr>
            <a:fld id="{FB3D54B0-32FF-4A28-B330-56CF8117DCBA}" type="slidenum">
              <a:rPr lang="tr-TR" smtClean="0">
                <a:solidFill>
                  <a:srgbClr val="000000"/>
                </a:solidFill>
              </a:rPr>
              <a:pPr>
                <a:defRPr/>
              </a:pPr>
              <a:t>15</a:t>
            </a:fld>
            <a:endParaRPr lang="tr-TR" smtClean="0">
              <a:solidFill>
                <a:srgbClr val="000000"/>
              </a:solidFill>
            </a:endParaRPr>
          </a:p>
        </p:txBody>
      </p:sp>
    </p:spTree>
    <p:extLst>
      <p:ext uri="{BB962C8B-B14F-4D97-AF65-F5344CB8AC3E}">
        <p14:creationId xmlns:p14="http://schemas.microsoft.com/office/powerpoint/2010/main" val="3368780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pPr algn="ctr"/>
            <a:r>
              <a:rPr lang="tr-TR" dirty="0" smtClean="0"/>
              <a:t>Ne yazık ki hem yeterli-güvenli gıda sağlanması hem de atıkların küresel ölçekte ekosistemi bozmayacak biçimde </a:t>
            </a:r>
            <a:br>
              <a:rPr lang="tr-TR" dirty="0" smtClean="0"/>
            </a:br>
            <a:r>
              <a:rPr lang="tr-TR" dirty="0" smtClean="0"/>
              <a:t>yönetimi ciddi ve başedilemeyen bir sorundur. Ayrıca </a:t>
            </a:r>
            <a:r>
              <a:rPr lang="tr-TR" b="1" i="1" dirty="0" smtClean="0"/>
              <a:t>her-ke-sin</a:t>
            </a:r>
            <a:r>
              <a:rPr lang="tr-TR" dirty="0" smtClean="0"/>
              <a:t> sürekli-yeterli-güvenli gıdaya erişme hakkı da </a:t>
            </a:r>
            <a:br>
              <a:rPr lang="tr-TR" dirty="0" smtClean="0"/>
            </a:br>
            <a:r>
              <a:rPr lang="tr-TR" dirty="0" smtClean="0"/>
              <a:t>Gıda Güvenliği bağlamında en temel ögedir. Ne yazık ki, </a:t>
            </a:r>
            <a:r>
              <a:rPr lang="tr-TR" b="1" dirty="0" smtClean="0"/>
              <a:t>FAO</a:t>
            </a:r>
            <a:r>
              <a:rPr lang="tr-TR" dirty="0" smtClean="0"/>
              <a:t>’nun 2004’te açıkladığı </a:t>
            </a:r>
            <a:r>
              <a:rPr lang="tr-TR" b="1" dirty="0" smtClean="0"/>
              <a:t>AÇ insan</a:t>
            </a:r>
            <a:r>
              <a:rPr lang="tr-TR" dirty="0" smtClean="0"/>
              <a:t> sayısı 852 milyondan, </a:t>
            </a:r>
            <a:br>
              <a:rPr lang="tr-TR" dirty="0" smtClean="0"/>
            </a:br>
            <a:r>
              <a:rPr lang="tr-TR" b="1" dirty="0" smtClean="0"/>
              <a:t>16 Ekim 2008 Dünya Gıda Günü</a:t>
            </a:r>
            <a:r>
              <a:rPr lang="tr-TR" dirty="0" smtClean="0"/>
              <a:t>’nde yapılan yeni açıklamada, azaltılmak yerine 75 milyon daha artmış olduğunun duyurulması, varsıl (zengin) sömürgen Batı başta, 3. Binyıl başında tüm insanlığın bağışlanmaz utancıdır! </a:t>
            </a:r>
            <a:br>
              <a:rPr lang="tr-TR" dirty="0" smtClean="0"/>
            </a:br>
            <a:r>
              <a:rPr lang="tr-TR" dirty="0" smtClean="0"/>
              <a:t>Son rakam 2009’da 1040 milyondur. AÇ insan sayısının 5 yılda 852 milyondan, yaklaşık ¼ artışla </a:t>
            </a:r>
            <a:br>
              <a:rPr lang="tr-TR" dirty="0" smtClean="0"/>
            </a:br>
            <a:r>
              <a:rPr lang="tr-TR" dirty="0" smtClean="0"/>
              <a:t>188 milyon daha büyümesi, tüm Dünya için en üst düzeyde alarm nedeni sayılmalıdır. </a:t>
            </a:r>
            <a:br>
              <a:rPr lang="tr-TR" dirty="0" smtClean="0"/>
            </a:br>
            <a:r>
              <a:rPr lang="tr-TR" dirty="0" smtClean="0"/>
              <a:t>Her 6-7 Dünyalıdan 1’i ne yazık ki karnını doyura</a:t>
            </a:r>
            <a:r>
              <a:rPr lang="tr-TR" b="1" u="sng" dirty="0" smtClean="0"/>
              <a:t>MA</a:t>
            </a:r>
            <a:r>
              <a:rPr lang="tr-TR" dirty="0" smtClean="0"/>
              <a:t>maktadır = </a:t>
            </a:r>
            <a:r>
              <a:rPr lang="tr-TR" b="1" dirty="0" smtClean="0"/>
              <a:t>AÇ-TIR</a:t>
            </a:r>
            <a:r>
              <a:rPr lang="tr-TR" dirty="0" smtClean="0"/>
              <a:t> </a:t>
            </a:r>
            <a:r>
              <a:rPr lang="tr-TR" b="1" dirty="0" smtClean="0"/>
              <a:t>! </a:t>
            </a:r>
            <a:br>
              <a:rPr lang="tr-TR" b="1" dirty="0" smtClean="0"/>
            </a:br>
            <a:r>
              <a:rPr lang="tr-TR" b="1" dirty="0" smtClean="0"/>
              <a:t>Her 5 ölümden 1’i (11/56 milyon) AÇLIK yüzündendir!</a:t>
            </a:r>
          </a:p>
        </p:txBody>
      </p:sp>
      <p:sp>
        <p:nvSpPr>
          <p:cNvPr id="218116" name="Slide Number Placeholder 3"/>
          <p:cNvSpPr>
            <a:spLocks noGrp="1"/>
          </p:cNvSpPr>
          <p:nvPr>
            <p:ph type="sldNum" sz="quarter" idx="5"/>
          </p:nvPr>
        </p:nvSpPr>
        <p:spPr/>
        <p:txBody>
          <a:bodyPr/>
          <a:lstStyle/>
          <a:p>
            <a:pPr>
              <a:defRPr/>
            </a:pPr>
            <a:fld id="{FB3D54B0-32FF-4A28-B330-56CF8117DCBA}" type="slidenum">
              <a:rPr lang="tr-TR" smtClean="0">
                <a:solidFill>
                  <a:srgbClr val="000000"/>
                </a:solidFill>
              </a:rPr>
              <a:pPr>
                <a:defRPr/>
              </a:pPr>
              <a:t>17</a:t>
            </a:fld>
            <a:endParaRPr lang="tr-TR" smtClean="0">
              <a:solidFill>
                <a:srgbClr val="000000"/>
              </a:solidFill>
            </a:endParaRPr>
          </a:p>
        </p:txBody>
      </p:sp>
    </p:spTree>
    <p:extLst>
      <p:ext uri="{BB962C8B-B14F-4D97-AF65-F5344CB8AC3E}">
        <p14:creationId xmlns:p14="http://schemas.microsoft.com/office/powerpoint/2010/main" val="507267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E54E1-7430-42DD-A538-D79F4DE65C0C}" type="slidenum">
              <a:rPr lang="tr-TR"/>
              <a:pPr/>
              <a:t>19</a:t>
            </a:fld>
            <a:endParaRPr lang="tr-T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684213" y="4343400"/>
            <a:ext cx="5489575" cy="4114800"/>
          </a:xfrm>
        </p:spPr>
        <p:txBody>
          <a:bodyPr/>
          <a:lstStyle/>
          <a:p>
            <a:endParaRPr lang="tr-TR"/>
          </a:p>
        </p:txBody>
      </p:sp>
    </p:spTree>
    <p:extLst>
      <p:ext uri="{BB962C8B-B14F-4D97-AF65-F5344CB8AC3E}">
        <p14:creationId xmlns:p14="http://schemas.microsoft.com/office/powerpoint/2010/main" val="3619931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5F3208-1D38-4E3E-835E-E00EDC829F3A}" type="slidenum">
              <a:rPr lang="tr-TR"/>
              <a:pPr/>
              <a:t>22</a:t>
            </a:fld>
            <a:endParaRPr lang="tr-T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4213" y="4343400"/>
            <a:ext cx="5489575" cy="4114800"/>
          </a:xfrm>
        </p:spPr>
        <p:txBody>
          <a:bodyPr/>
          <a:lstStyle/>
          <a:p>
            <a:endParaRPr lang="tr-TR"/>
          </a:p>
        </p:txBody>
      </p:sp>
    </p:spTree>
    <p:extLst>
      <p:ext uri="{BB962C8B-B14F-4D97-AF65-F5344CB8AC3E}">
        <p14:creationId xmlns:p14="http://schemas.microsoft.com/office/powerpoint/2010/main" val="3830629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6146" name="Group 2"/>
          <p:cNvGrpSpPr>
            <a:grpSpLocks/>
          </p:cNvGrpSpPr>
          <p:nvPr/>
        </p:nvGrpSpPr>
        <p:grpSpPr bwMode="auto">
          <a:xfrm>
            <a:off x="-323850" y="-1900238"/>
            <a:ext cx="9144000" cy="6877051"/>
            <a:chOff x="0" y="-12"/>
            <a:chExt cx="5760" cy="4332"/>
          </a:xfrm>
        </p:grpSpPr>
        <p:sp>
          <p:nvSpPr>
            <p:cNvPr id="6147"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endParaRPr lang="tr-TR"/>
            </a:p>
          </p:txBody>
        </p:sp>
        <p:grpSp>
          <p:nvGrpSpPr>
            <p:cNvPr id="6148" name="Group 4"/>
            <p:cNvGrpSpPr>
              <a:grpSpLocks/>
            </p:cNvGrpSpPr>
            <p:nvPr userDrawn="1"/>
          </p:nvGrpSpPr>
          <p:grpSpPr bwMode="auto">
            <a:xfrm>
              <a:off x="0" y="-12"/>
              <a:ext cx="5760" cy="1045"/>
              <a:chOff x="0" y="-9"/>
              <a:chExt cx="5760" cy="1045"/>
            </a:xfrm>
          </p:grpSpPr>
          <p:sp>
            <p:nvSpPr>
              <p:cNvPr id="6149"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endParaRPr lang="tr-TR"/>
              </a:p>
            </p:txBody>
          </p:sp>
          <p:grpSp>
            <p:nvGrpSpPr>
              <p:cNvPr id="6150" name="Group 6"/>
              <p:cNvGrpSpPr>
                <a:grpSpLocks/>
              </p:cNvGrpSpPr>
              <p:nvPr userDrawn="1"/>
            </p:nvGrpSpPr>
            <p:grpSpPr bwMode="auto">
              <a:xfrm>
                <a:off x="333" y="-9"/>
                <a:ext cx="5176" cy="1044"/>
                <a:chOff x="333" y="-9"/>
                <a:chExt cx="5176" cy="1044"/>
              </a:xfrm>
            </p:grpSpPr>
            <p:sp>
              <p:nvSpPr>
                <p:cNvPr id="6151"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tr-TR"/>
                </a:p>
              </p:txBody>
            </p:sp>
            <p:sp>
              <p:nvSpPr>
                <p:cNvPr id="6152"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tr-TR"/>
                </a:p>
              </p:txBody>
            </p:sp>
            <p:sp>
              <p:nvSpPr>
                <p:cNvPr id="6153"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tr-TR"/>
                </a:p>
              </p:txBody>
            </p:sp>
            <p:sp>
              <p:nvSpPr>
                <p:cNvPr id="6154"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tr-TR"/>
                </a:p>
              </p:txBody>
            </p:sp>
            <p:sp>
              <p:nvSpPr>
                <p:cNvPr id="6155"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tr-TR"/>
                </a:p>
              </p:txBody>
            </p:sp>
            <p:sp>
              <p:nvSpPr>
                <p:cNvPr id="6156"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tr-TR"/>
                </a:p>
              </p:txBody>
            </p:sp>
            <p:sp>
              <p:nvSpPr>
                <p:cNvPr id="6157"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tr-TR"/>
                </a:p>
              </p:txBody>
            </p:sp>
            <p:sp>
              <p:nvSpPr>
                <p:cNvPr id="6158"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tr-TR"/>
                </a:p>
              </p:txBody>
            </p:sp>
            <p:sp>
              <p:nvSpPr>
                <p:cNvPr id="6159"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tr-TR"/>
                </a:p>
              </p:txBody>
            </p:sp>
            <p:sp>
              <p:nvSpPr>
                <p:cNvPr id="6160"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tr-TR"/>
                </a:p>
              </p:txBody>
            </p:sp>
            <p:sp>
              <p:nvSpPr>
                <p:cNvPr id="6161"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tr-TR"/>
                </a:p>
              </p:txBody>
            </p:sp>
            <p:sp>
              <p:nvSpPr>
                <p:cNvPr id="6162"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tr-TR"/>
                </a:p>
              </p:txBody>
            </p:sp>
            <p:sp>
              <p:nvSpPr>
                <p:cNvPr id="6163"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tr-TR"/>
                </a:p>
              </p:txBody>
            </p:sp>
            <p:sp>
              <p:nvSpPr>
                <p:cNvPr id="6164"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tr-TR"/>
                </a:p>
              </p:txBody>
            </p:sp>
            <p:sp>
              <p:nvSpPr>
                <p:cNvPr id="6165"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tr-TR"/>
                </a:p>
              </p:txBody>
            </p:sp>
            <p:sp>
              <p:nvSpPr>
                <p:cNvPr id="6166"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tr-TR"/>
                </a:p>
              </p:txBody>
            </p:sp>
            <p:sp>
              <p:nvSpPr>
                <p:cNvPr id="6167"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tr-TR"/>
                </a:p>
              </p:txBody>
            </p:sp>
            <p:sp>
              <p:nvSpPr>
                <p:cNvPr id="6168"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tr-TR"/>
                </a:p>
              </p:txBody>
            </p:sp>
            <p:sp>
              <p:nvSpPr>
                <p:cNvPr id="6169"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tr-TR"/>
                </a:p>
              </p:txBody>
            </p:sp>
            <p:sp>
              <p:nvSpPr>
                <p:cNvPr id="6170"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tr-TR"/>
                </a:p>
              </p:txBody>
            </p:sp>
            <p:sp>
              <p:nvSpPr>
                <p:cNvPr id="6171"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tr-TR"/>
                </a:p>
              </p:txBody>
            </p:sp>
            <p:sp>
              <p:nvSpPr>
                <p:cNvPr id="6172"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tr-TR"/>
                </a:p>
              </p:txBody>
            </p:sp>
            <p:sp>
              <p:nvSpPr>
                <p:cNvPr id="6173"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tr-TR"/>
                </a:p>
              </p:txBody>
            </p:sp>
            <p:sp>
              <p:nvSpPr>
                <p:cNvPr id="6174"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tr-TR"/>
                </a:p>
              </p:txBody>
            </p:sp>
            <p:sp>
              <p:nvSpPr>
                <p:cNvPr id="6175"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tr-TR"/>
                </a:p>
              </p:txBody>
            </p:sp>
            <p:sp>
              <p:nvSpPr>
                <p:cNvPr id="6176"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tr-TR"/>
                </a:p>
              </p:txBody>
            </p:sp>
            <p:sp>
              <p:nvSpPr>
                <p:cNvPr id="6177"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tr-TR"/>
                </a:p>
              </p:txBody>
            </p:sp>
            <p:sp>
              <p:nvSpPr>
                <p:cNvPr id="6178"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tr-TR"/>
                </a:p>
              </p:txBody>
            </p:sp>
            <p:sp>
              <p:nvSpPr>
                <p:cNvPr id="6179"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tr-TR"/>
                </a:p>
              </p:txBody>
            </p:sp>
            <p:sp>
              <p:nvSpPr>
                <p:cNvPr id="6180"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tr-TR"/>
                </a:p>
              </p:txBody>
            </p:sp>
            <p:sp>
              <p:nvSpPr>
                <p:cNvPr id="6181"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tr-TR"/>
                </a:p>
              </p:txBody>
            </p:sp>
            <p:sp>
              <p:nvSpPr>
                <p:cNvPr id="6182"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tr-TR"/>
                </a:p>
              </p:txBody>
            </p:sp>
            <p:sp>
              <p:nvSpPr>
                <p:cNvPr id="6183"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tr-TR"/>
                </a:p>
              </p:txBody>
            </p:sp>
            <p:sp>
              <p:nvSpPr>
                <p:cNvPr id="6184"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tr-TR"/>
                </a:p>
              </p:txBody>
            </p:sp>
            <p:sp>
              <p:nvSpPr>
                <p:cNvPr id="6185"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tr-TR"/>
                </a:p>
              </p:txBody>
            </p:sp>
            <p:sp>
              <p:nvSpPr>
                <p:cNvPr id="6186"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tr-TR"/>
                </a:p>
              </p:txBody>
            </p:sp>
            <p:sp>
              <p:nvSpPr>
                <p:cNvPr id="6187"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tr-TR"/>
                </a:p>
              </p:txBody>
            </p:sp>
            <p:sp>
              <p:nvSpPr>
                <p:cNvPr id="6188"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tr-TR"/>
                </a:p>
              </p:txBody>
            </p:sp>
            <p:sp>
              <p:nvSpPr>
                <p:cNvPr id="6189"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tr-TR"/>
                </a:p>
              </p:txBody>
            </p:sp>
            <p:sp>
              <p:nvSpPr>
                <p:cNvPr id="6190"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tr-TR"/>
                </a:p>
              </p:txBody>
            </p:sp>
            <p:sp>
              <p:nvSpPr>
                <p:cNvPr id="6191"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tr-TR"/>
                </a:p>
              </p:txBody>
            </p:sp>
            <p:sp>
              <p:nvSpPr>
                <p:cNvPr id="6192"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tr-TR"/>
                </a:p>
              </p:txBody>
            </p:sp>
            <p:sp>
              <p:nvSpPr>
                <p:cNvPr id="6193"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tr-TR"/>
                </a:p>
              </p:txBody>
            </p:sp>
            <p:sp>
              <p:nvSpPr>
                <p:cNvPr id="6194"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tr-TR"/>
                </a:p>
              </p:txBody>
            </p:sp>
            <p:sp>
              <p:nvSpPr>
                <p:cNvPr id="6195"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tr-TR"/>
                </a:p>
              </p:txBody>
            </p:sp>
            <p:sp>
              <p:nvSpPr>
                <p:cNvPr id="6196"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tr-TR"/>
                </a:p>
              </p:txBody>
            </p:sp>
            <p:sp>
              <p:nvSpPr>
                <p:cNvPr id="6197"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tr-TR"/>
                </a:p>
              </p:txBody>
            </p:sp>
            <p:sp>
              <p:nvSpPr>
                <p:cNvPr id="6198"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tr-TR"/>
                </a:p>
              </p:txBody>
            </p:sp>
            <p:sp>
              <p:nvSpPr>
                <p:cNvPr id="6199"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tr-TR"/>
                </a:p>
              </p:txBody>
            </p:sp>
            <p:sp>
              <p:nvSpPr>
                <p:cNvPr id="6200"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tr-TR"/>
                </a:p>
              </p:txBody>
            </p:sp>
            <p:sp>
              <p:nvSpPr>
                <p:cNvPr id="6201"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tr-TR"/>
                </a:p>
              </p:txBody>
            </p:sp>
            <p:sp>
              <p:nvSpPr>
                <p:cNvPr id="6202"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tr-TR"/>
                </a:p>
              </p:txBody>
            </p:sp>
            <p:sp>
              <p:nvSpPr>
                <p:cNvPr id="6203"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tr-TR"/>
                </a:p>
              </p:txBody>
            </p:sp>
            <p:sp>
              <p:nvSpPr>
                <p:cNvPr id="6204"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tr-TR"/>
                </a:p>
              </p:txBody>
            </p:sp>
            <p:sp>
              <p:nvSpPr>
                <p:cNvPr id="6205"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tr-TR"/>
                </a:p>
              </p:txBody>
            </p:sp>
            <p:sp>
              <p:nvSpPr>
                <p:cNvPr id="6206"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tr-TR"/>
                </a:p>
              </p:txBody>
            </p:sp>
          </p:grpSp>
          <p:grpSp>
            <p:nvGrpSpPr>
              <p:cNvPr id="6207" name="Group 63"/>
              <p:cNvGrpSpPr>
                <a:grpSpLocks/>
              </p:cNvGrpSpPr>
              <p:nvPr userDrawn="1"/>
            </p:nvGrpSpPr>
            <p:grpSpPr bwMode="auto">
              <a:xfrm>
                <a:off x="7" y="6"/>
                <a:ext cx="5739" cy="1022"/>
                <a:chOff x="1056" y="111"/>
                <a:chExt cx="2448" cy="418"/>
              </a:xfrm>
            </p:grpSpPr>
            <p:sp>
              <p:nvSpPr>
                <p:cNvPr id="6208"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endParaRPr lang="tr-TR"/>
                </a:p>
              </p:txBody>
            </p:sp>
            <p:sp>
              <p:nvSpPr>
                <p:cNvPr id="6209"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endParaRPr lang="tr-TR"/>
                </a:p>
              </p:txBody>
            </p:sp>
            <p:sp>
              <p:nvSpPr>
                <p:cNvPr id="6210"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endParaRPr lang="tr-TR"/>
                </a:p>
              </p:txBody>
            </p:sp>
            <p:sp>
              <p:nvSpPr>
                <p:cNvPr id="6211"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endParaRPr lang="tr-TR"/>
                </a:p>
              </p:txBody>
            </p:sp>
            <p:sp>
              <p:nvSpPr>
                <p:cNvPr id="6212"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endParaRPr lang="tr-TR"/>
                </a:p>
              </p:txBody>
            </p:sp>
            <p:sp>
              <p:nvSpPr>
                <p:cNvPr id="6213"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endParaRPr lang="tr-TR"/>
                </a:p>
              </p:txBody>
            </p:sp>
            <p:sp>
              <p:nvSpPr>
                <p:cNvPr id="6214"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endParaRPr lang="tr-TR"/>
                </a:p>
              </p:txBody>
            </p:sp>
            <p:sp>
              <p:nvSpPr>
                <p:cNvPr id="6215"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endParaRPr lang="tr-TR"/>
                </a:p>
              </p:txBody>
            </p:sp>
            <p:sp>
              <p:nvSpPr>
                <p:cNvPr id="6216"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endParaRPr lang="tr-TR"/>
                </a:p>
              </p:txBody>
            </p:sp>
            <p:sp>
              <p:nvSpPr>
                <p:cNvPr id="6217"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endParaRPr lang="tr-TR"/>
                </a:p>
              </p:txBody>
            </p:sp>
            <p:sp>
              <p:nvSpPr>
                <p:cNvPr id="6218"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endParaRPr lang="tr-TR"/>
                </a:p>
              </p:txBody>
            </p:sp>
          </p:grpSp>
          <p:grpSp>
            <p:nvGrpSpPr>
              <p:cNvPr id="6219" name="Group 75"/>
              <p:cNvGrpSpPr>
                <a:grpSpLocks/>
              </p:cNvGrpSpPr>
              <p:nvPr userDrawn="1"/>
            </p:nvGrpSpPr>
            <p:grpSpPr bwMode="auto">
              <a:xfrm>
                <a:off x="363" y="1"/>
                <a:ext cx="4919" cy="1034"/>
                <a:chOff x="1208" y="109"/>
                <a:chExt cx="2098" cy="423"/>
              </a:xfrm>
            </p:grpSpPr>
            <p:sp>
              <p:nvSpPr>
                <p:cNvPr id="6220"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endParaRPr lang="tr-TR"/>
                </a:p>
              </p:txBody>
            </p:sp>
            <p:sp>
              <p:nvSpPr>
                <p:cNvPr id="6221"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endParaRPr lang="tr-TR"/>
                </a:p>
              </p:txBody>
            </p:sp>
            <p:sp>
              <p:nvSpPr>
                <p:cNvPr id="6222"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endParaRPr lang="tr-TR"/>
                </a:p>
              </p:txBody>
            </p:sp>
            <p:sp>
              <p:nvSpPr>
                <p:cNvPr id="6223"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endParaRPr lang="tr-TR"/>
                </a:p>
              </p:txBody>
            </p:sp>
            <p:sp>
              <p:nvSpPr>
                <p:cNvPr id="6224"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endParaRPr lang="tr-TR"/>
                </a:p>
              </p:txBody>
            </p:sp>
            <p:sp>
              <p:nvSpPr>
                <p:cNvPr id="6225"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endParaRPr lang="tr-TR"/>
                </a:p>
              </p:txBody>
            </p:sp>
            <p:sp>
              <p:nvSpPr>
                <p:cNvPr id="6226"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endParaRPr lang="tr-TR"/>
                </a:p>
              </p:txBody>
            </p:sp>
            <p:sp>
              <p:nvSpPr>
                <p:cNvPr id="6227"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endParaRPr lang="tr-TR"/>
                </a:p>
              </p:txBody>
            </p:sp>
            <p:sp>
              <p:nvSpPr>
                <p:cNvPr id="6228"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endParaRPr lang="tr-TR"/>
                </a:p>
              </p:txBody>
            </p:sp>
            <p:sp>
              <p:nvSpPr>
                <p:cNvPr id="6229"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endParaRPr lang="tr-TR"/>
                </a:p>
              </p:txBody>
            </p:sp>
            <p:sp>
              <p:nvSpPr>
                <p:cNvPr id="6230"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endParaRPr lang="tr-TR"/>
                </a:p>
              </p:txBody>
            </p:sp>
            <p:sp>
              <p:nvSpPr>
                <p:cNvPr id="6231"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endParaRPr lang="tr-TR"/>
                </a:p>
              </p:txBody>
            </p:sp>
            <p:sp>
              <p:nvSpPr>
                <p:cNvPr id="6232"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endParaRPr lang="tr-TR"/>
                </a:p>
              </p:txBody>
            </p:sp>
            <p:sp>
              <p:nvSpPr>
                <p:cNvPr id="6233"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endParaRPr lang="tr-TR"/>
                </a:p>
              </p:txBody>
            </p:sp>
            <p:sp>
              <p:nvSpPr>
                <p:cNvPr id="6234"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endParaRPr lang="tr-TR"/>
                </a:p>
              </p:txBody>
            </p:sp>
          </p:grpSp>
        </p:grpSp>
        <p:pic>
          <p:nvPicPr>
            <p:cNvPr id="6235" name="Picture 91" descr="earth"/>
            <p:cNvPicPr>
              <a:picLocks noChangeAspect="1" noChangeArrowheads="1"/>
            </p:cNvPicPr>
            <p:nvPr userDrawn="1"/>
          </p:nvPicPr>
          <p:blipFill>
            <a:blip r:embed="rId2" cstate="email">
              <a:clrChange>
                <a:clrFrom>
                  <a:srgbClr val="000000"/>
                </a:clrFrom>
                <a:clrTo>
                  <a:srgbClr val="000000">
                    <a:alpha val="0"/>
                  </a:srgbClr>
                </a:clrTo>
              </a:clrChange>
            </a:blip>
            <a:srcRect/>
            <a:stretch>
              <a:fillRect/>
            </a:stretch>
          </p:blipFill>
          <p:spPr bwMode="gray">
            <a:xfrm>
              <a:off x="336" y="1566"/>
              <a:ext cx="690" cy="642"/>
            </a:xfrm>
            <a:prstGeom prst="rect">
              <a:avLst/>
            </a:prstGeom>
            <a:noFill/>
          </p:spPr>
        </p:pic>
      </p:grpSp>
      <p:sp>
        <p:nvSpPr>
          <p:cNvPr id="6236"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6237"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6238" name="Rectangle 94"/>
          <p:cNvSpPr>
            <a:spLocks noGrp="1" noChangeArrowheads="1"/>
          </p:cNvSpPr>
          <p:nvPr>
            <p:ph type="dt" sz="half" idx="2"/>
          </p:nvPr>
        </p:nvSpPr>
        <p:spPr>
          <a:xfrm>
            <a:off x="533400" y="6324600"/>
            <a:ext cx="1905000" cy="457200"/>
          </a:xfrm>
        </p:spPr>
        <p:txBody>
          <a:bodyPr/>
          <a:lstStyle>
            <a:lvl1pPr>
              <a:defRPr/>
            </a:lvl1pPr>
          </a:lstStyle>
          <a:p>
            <a:r>
              <a:rPr lang="tr-TR" smtClean="0"/>
              <a:t>6.3.15</a:t>
            </a:r>
            <a:endParaRPr lang="en-US"/>
          </a:p>
        </p:txBody>
      </p:sp>
      <p:sp>
        <p:nvSpPr>
          <p:cNvPr id="6239" name="Rectangle 95"/>
          <p:cNvSpPr>
            <a:spLocks noGrp="1" noChangeArrowheads="1"/>
          </p:cNvSpPr>
          <p:nvPr>
            <p:ph type="ftr" sz="quarter" idx="3"/>
          </p:nvPr>
        </p:nvSpPr>
        <p:spPr>
          <a:xfrm>
            <a:off x="3200400" y="6324600"/>
            <a:ext cx="2895600" cy="457200"/>
          </a:xfrm>
        </p:spPr>
        <p:txBody>
          <a:bodyPr/>
          <a:lstStyle>
            <a:lvl1pPr>
              <a:defRPr/>
            </a:lvl1pPr>
          </a:lstStyle>
          <a:p>
            <a:r>
              <a:rPr lang="da-DK" smtClean="0"/>
              <a:t>TOPLUMSAL ŞİDDET - Prof. SALTIK - www.ahmetsaltik.net</a:t>
            </a:r>
            <a:endParaRPr lang="en-US"/>
          </a:p>
        </p:txBody>
      </p:sp>
      <p:sp>
        <p:nvSpPr>
          <p:cNvPr id="6240" name="Rectangle 96"/>
          <p:cNvSpPr>
            <a:spLocks noGrp="1" noChangeArrowheads="1"/>
          </p:cNvSpPr>
          <p:nvPr>
            <p:ph type="sldNum" sz="quarter" idx="4"/>
          </p:nvPr>
        </p:nvSpPr>
        <p:spPr>
          <a:xfrm>
            <a:off x="6858000" y="6324600"/>
            <a:ext cx="1905000" cy="457200"/>
          </a:xfrm>
        </p:spPr>
        <p:txBody>
          <a:bodyPr/>
          <a:lstStyle>
            <a:lvl1pPr>
              <a:defRPr/>
            </a:lvl1pPr>
          </a:lstStyle>
          <a:p>
            <a:fld id="{39274F21-F072-4228-815F-B939A83AED7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smtClean="0"/>
              <a:t>6.3.15</a:t>
            </a:r>
            <a:endParaRPr lang="en-US"/>
          </a:p>
        </p:txBody>
      </p:sp>
      <p:sp>
        <p:nvSpPr>
          <p:cNvPr id="5" name="Footer Placeholder 4"/>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6" name="Slide Number Placeholder 5"/>
          <p:cNvSpPr>
            <a:spLocks noGrp="1"/>
          </p:cNvSpPr>
          <p:nvPr>
            <p:ph type="sldNum" sz="quarter" idx="12"/>
          </p:nvPr>
        </p:nvSpPr>
        <p:spPr/>
        <p:txBody>
          <a:bodyPr/>
          <a:lstStyle>
            <a:lvl1pPr>
              <a:defRPr/>
            </a:lvl1pPr>
          </a:lstStyle>
          <a:p>
            <a:fld id="{9736777F-AAC1-41B7-91AC-B14DFE1F8D3A}" type="slidenum">
              <a:rPr lang="en-US"/>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fld id="{754CF71D-D2D9-443E-A1F3-7056307D5080}" type="datetime1">
              <a:rPr lang="tr-TR" smtClean="0">
                <a:solidFill>
                  <a:srgbClr val="000000"/>
                </a:solidFill>
              </a:rPr>
              <a:pPr>
                <a:defRPr/>
              </a:pPr>
              <a:t>06.03.2015</a:t>
            </a:fld>
            <a:endParaRPr lang="tr-TR">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CE8BD8DE-FE6F-4740-91B5-FEE540B7F64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13410125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fld id="{6798086D-CFB8-47C3-A6FB-C1FD969FB8C2}" type="datetime1">
              <a:rPr lang="tr-TR" smtClean="0">
                <a:solidFill>
                  <a:srgbClr val="000000"/>
                </a:solidFill>
              </a:rPr>
              <a:pPr>
                <a:defRPr/>
              </a:pPr>
              <a:t>06.03.2015</a:t>
            </a:fld>
            <a:endParaRPr lang="tr-TR">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26B4B8F0-AD81-4E46-B22A-E0CF324D295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87495319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fld id="{F2F4A857-97FC-49CF-9F5E-5A70FDF0813E}" type="datetime1">
              <a:rPr lang="tr-TR" smtClean="0">
                <a:solidFill>
                  <a:srgbClr val="000000"/>
                </a:solidFill>
              </a:rPr>
              <a:pPr>
                <a:defRPr/>
              </a:pPr>
              <a:t>06.03.2015</a:t>
            </a:fld>
            <a:endParaRPr lang="tr-TR">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1CB0644D-45C6-4197-8440-AA2BCAF7E41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08774493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E9BF225-9F15-45A1-885A-A5896D5F367E}"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303838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335C3C3-8170-4035-969C-CD453B8B3B4B}"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1067311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060BB92-D2A3-4000-A81A-70C956EFB0E5}"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91364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3721653-6D60-4E29-900E-8D21CE19CA9F}"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4831075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E42E150-3866-4C45-A24A-A36D623FC511}" type="datetime1">
              <a:rPr lang="tr-TR" smtClean="0">
                <a:solidFill>
                  <a:prstClr val="black">
                    <a:tint val="75000"/>
                  </a:prstClr>
                </a:solidFill>
              </a:rPr>
              <a:pPr/>
              <a:t>06.03.2015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8486695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033DD35-EE59-4BE9-AF1A-E719CEC0998C}" type="datetime1">
              <a:rPr lang="tr-TR" smtClean="0">
                <a:solidFill>
                  <a:prstClr val="black">
                    <a:tint val="75000"/>
                  </a:prstClr>
                </a:solidFill>
              </a:rPr>
              <a:pPr/>
              <a:t>06.03.2015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009111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209778F-845B-4BC3-85EE-3762CC18D863}" type="datetime1">
              <a:rPr lang="tr-TR" smtClean="0">
                <a:solidFill>
                  <a:prstClr val="black">
                    <a:tint val="75000"/>
                  </a:prstClr>
                </a:solidFill>
              </a:rPr>
              <a:pPr/>
              <a:t>06.03.2015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04466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smtClean="0"/>
              <a:t>6.3.15</a:t>
            </a:r>
            <a:endParaRPr lang="en-US"/>
          </a:p>
        </p:txBody>
      </p:sp>
      <p:sp>
        <p:nvSpPr>
          <p:cNvPr id="5" name="Footer Placeholder 4"/>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6" name="Slide Number Placeholder 5"/>
          <p:cNvSpPr>
            <a:spLocks noGrp="1"/>
          </p:cNvSpPr>
          <p:nvPr>
            <p:ph type="sldNum" sz="quarter" idx="12"/>
          </p:nvPr>
        </p:nvSpPr>
        <p:spPr/>
        <p:txBody>
          <a:bodyPr/>
          <a:lstStyle>
            <a:lvl1pPr>
              <a:defRPr/>
            </a:lvl1pPr>
          </a:lstStyle>
          <a:p>
            <a:fld id="{C5616A15-D4BF-4F6D-A09F-99A3A1147E9A}" type="slidenum">
              <a:rPr lang="en-US"/>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9EF2C0E-50A3-44AA-976A-75A17EA2CA1C}"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1356638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A5828FB-90D4-418A-8C8E-DB5B0BC3F1BD}"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39894860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FC9E4BD-8B48-402B-AB45-3366E592065D}"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1330742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90F1D59-5E00-4CC9-A773-5B912AD74283}"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194686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cs typeface="+mn-cs"/>
              </a:defRPr>
            </a:lvl1pPr>
          </a:lstStyle>
          <a:p>
            <a:pPr>
              <a:defRPr/>
            </a:pPr>
            <a:fld id="{7D2F7D32-5DC9-48E8-A24D-C56C02A102F7}" type="datetime1">
              <a:rPr lang="tr-TR" smtClean="0"/>
              <a:pPr>
                <a:defRPr/>
              </a:pPr>
              <a:t>06.03.2015</a:t>
            </a:fld>
            <a:endParaRPr lang="en-US"/>
          </a:p>
        </p:txBody>
      </p:sp>
      <p:sp>
        <p:nvSpPr>
          <p:cNvPr id="5" name="Footer Placeholder 4"/>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C06939CE-E66D-42BB-A079-9E21B4F08826}" type="slidenum">
              <a:rPr lang="en-US"/>
              <a:pPr>
                <a:defRPr/>
              </a:pPr>
              <a:t>‹#›</a:t>
            </a:fld>
            <a:endParaRPr lang="en-US"/>
          </a:p>
        </p:txBody>
      </p:sp>
    </p:spTree>
    <p:extLst>
      <p:ext uri="{BB962C8B-B14F-4D97-AF65-F5344CB8AC3E}">
        <p14:creationId xmlns:p14="http://schemas.microsoft.com/office/powerpoint/2010/main" val="39526925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cs typeface="+mn-cs"/>
              </a:defRPr>
            </a:lvl1pPr>
          </a:lstStyle>
          <a:p>
            <a:pPr>
              <a:defRPr/>
            </a:pPr>
            <a:fld id="{F6DC0AA5-ABB4-4899-98DD-165FF26E2CCC}" type="datetime1">
              <a:rPr lang="tr-TR" smtClean="0"/>
              <a:pPr>
                <a:defRPr/>
              </a:pPr>
              <a:t>06.03.2015</a:t>
            </a:fld>
            <a:endParaRPr lang="en-US"/>
          </a:p>
        </p:txBody>
      </p:sp>
      <p:sp>
        <p:nvSpPr>
          <p:cNvPr id="5" name="Footer Placeholder 4"/>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311814D4-4B44-45ED-9364-6E0AD194B37C}" type="slidenum">
              <a:rPr lang="en-US"/>
              <a:pPr>
                <a:defRPr/>
              </a:pPr>
              <a:t>‹#›</a:t>
            </a:fld>
            <a:endParaRPr lang="en-US"/>
          </a:p>
        </p:txBody>
      </p:sp>
    </p:spTree>
    <p:extLst>
      <p:ext uri="{BB962C8B-B14F-4D97-AF65-F5344CB8AC3E}">
        <p14:creationId xmlns:p14="http://schemas.microsoft.com/office/powerpoint/2010/main" val="371887068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mn-cs"/>
              </a:defRPr>
            </a:lvl1pPr>
          </a:lstStyle>
          <a:p>
            <a:pPr>
              <a:defRPr/>
            </a:pPr>
            <a:fld id="{157F62ED-55F2-4565-A3DC-7DEAEC123A9A}" type="datetime1">
              <a:rPr lang="tr-TR" smtClean="0"/>
              <a:pPr>
                <a:defRPr/>
              </a:pPr>
              <a:t>06.03.2015</a:t>
            </a:fld>
            <a:endParaRPr lang="en-US"/>
          </a:p>
        </p:txBody>
      </p:sp>
      <p:sp>
        <p:nvSpPr>
          <p:cNvPr id="5" name="Footer Placeholder 4"/>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73836934-724E-4015-B9A9-9C198FAFC662}" type="slidenum">
              <a:rPr lang="en-US"/>
              <a:pPr>
                <a:defRPr/>
              </a:pPr>
              <a:t>‹#›</a:t>
            </a:fld>
            <a:endParaRPr lang="en-US"/>
          </a:p>
        </p:txBody>
      </p:sp>
    </p:spTree>
    <p:extLst>
      <p:ext uri="{BB962C8B-B14F-4D97-AF65-F5344CB8AC3E}">
        <p14:creationId xmlns:p14="http://schemas.microsoft.com/office/powerpoint/2010/main" val="180649975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cs typeface="+mn-cs"/>
              </a:defRPr>
            </a:lvl1pPr>
          </a:lstStyle>
          <a:p>
            <a:pPr>
              <a:defRPr/>
            </a:pPr>
            <a:fld id="{06A367C8-D3D0-4A58-8203-387071294537}" type="datetime1">
              <a:rPr lang="tr-TR" smtClean="0"/>
              <a:pPr>
                <a:defRPr/>
              </a:pPr>
              <a:t>06.03.2015</a:t>
            </a:fld>
            <a:endParaRPr lang="en-US"/>
          </a:p>
        </p:txBody>
      </p:sp>
      <p:sp>
        <p:nvSpPr>
          <p:cNvPr id="6" name="Footer Placeholder 5"/>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7" name="Slide Number Placeholder 6"/>
          <p:cNvSpPr>
            <a:spLocks noGrp="1"/>
          </p:cNvSpPr>
          <p:nvPr>
            <p:ph type="sldNum" sz="quarter" idx="12"/>
          </p:nvPr>
        </p:nvSpPr>
        <p:spPr/>
        <p:txBody>
          <a:bodyPr/>
          <a:lstStyle>
            <a:lvl1pPr>
              <a:defRPr>
                <a:cs typeface="+mn-cs"/>
              </a:defRPr>
            </a:lvl1pPr>
          </a:lstStyle>
          <a:p>
            <a:pPr>
              <a:defRPr/>
            </a:pPr>
            <a:fld id="{5CACF7D9-728D-4A2C-A3BA-972E318CB82D}" type="slidenum">
              <a:rPr lang="en-US"/>
              <a:pPr>
                <a:defRPr/>
              </a:pPr>
              <a:t>‹#›</a:t>
            </a:fld>
            <a:endParaRPr lang="en-US"/>
          </a:p>
        </p:txBody>
      </p:sp>
    </p:spTree>
    <p:extLst>
      <p:ext uri="{BB962C8B-B14F-4D97-AF65-F5344CB8AC3E}">
        <p14:creationId xmlns:p14="http://schemas.microsoft.com/office/powerpoint/2010/main" val="396926376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cs typeface="+mn-cs"/>
              </a:defRPr>
            </a:lvl1pPr>
          </a:lstStyle>
          <a:p>
            <a:pPr>
              <a:defRPr/>
            </a:pPr>
            <a:fld id="{43FF4190-AB7F-4ED0-974D-A855701FB3B7}" type="datetime1">
              <a:rPr lang="tr-TR" smtClean="0"/>
              <a:pPr>
                <a:defRPr/>
              </a:pPr>
              <a:t>06.03.2015</a:t>
            </a:fld>
            <a:endParaRPr lang="en-US"/>
          </a:p>
        </p:txBody>
      </p:sp>
      <p:sp>
        <p:nvSpPr>
          <p:cNvPr id="8" name="Footer Placeholder 7"/>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9" name="Slide Number Placeholder 8"/>
          <p:cNvSpPr>
            <a:spLocks noGrp="1"/>
          </p:cNvSpPr>
          <p:nvPr>
            <p:ph type="sldNum" sz="quarter" idx="12"/>
          </p:nvPr>
        </p:nvSpPr>
        <p:spPr/>
        <p:txBody>
          <a:bodyPr/>
          <a:lstStyle>
            <a:lvl1pPr>
              <a:defRPr>
                <a:cs typeface="+mn-cs"/>
              </a:defRPr>
            </a:lvl1pPr>
          </a:lstStyle>
          <a:p>
            <a:pPr>
              <a:defRPr/>
            </a:pPr>
            <a:fld id="{44D28161-BE2C-48FE-A650-91A0C90ADA4E}" type="slidenum">
              <a:rPr lang="en-US"/>
              <a:pPr>
                <a:defRPr/>
              </a:pPr>
              <a:t>‹#›</a:t>
            </a:fld>
            <a:endParaRPr lang="en-US"/>
          </a:p>
        </p:txBody>
      </p:sp>
    </p:spTree>
    <p:extLst>
      <p:ext uri="{BB962C8B-B14F-4D97-AF65-F5344CB8AC3E}">
        <p14:creationId xmlns:p14="http://schemas.microsoft.com/office/powerpoint/2010/main" val="137100640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cs typeface="+mn-cs"/>
              </a:defRPr>
            </a:lvl1pPr>
          </a:lstStyle>
          <a:p>
            <a:pPr>
              <a:defRPr/>
            </a:pPr>
            <a:fld id="{A85797DB-0BE5-493B-9894-7D3BEA632060}" type="datetime1">
              <a:rPr lang="tr-TR" smtClean="0"/>
              <a:pPr>
                <a:defRPr/>
              </a:pPr>
              <a:t>06.03.2015</a:t>
            </a:fld>
            <a:endParaRPr lang="en-US"/>
          </a:p>
        </p:txBody>
      </p:sp>
      <p:sp>
        <p:nvSpPr>
          <p:cNvPr id="4" name="Footer Placeholder 3"/>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5" name="Slide Number Placeholder 4"/>
          <p:cNvSpPr>
            <a:spLocks noGrp="1"/>
          </p:cNvSpPr>
          <p:nvPr>
            <p:ph type="sldNum" sz="quarter" idx="12"/>
          </p:nvPr>
        </p:nvSpPr>
        <p:spPr/>
        <p:txBody>
          <a:bodyPr/>
          <a:lstStyle>
            <a:lvl1pPr>
              <a:defRPr>
                <a:cs typeface="+mn-cs"/>
              </a:defRPr>
            </a:lvl1pPr>
          </a:lstStyle>
          <a:p>
            <a:pPr>
              <a:defRPr/>
            </a:pPr>
            <a:fld id="{F7B0D9FF-9822-470D-9557-9DD4AA049541}" type="slidenum">
              <a:rPr lang="en-US"/>
              <a:pPr>
                <a:defRPr/>
              </a:pPr>
              <a:t>‹#›</a:t>
            </a:fld>
            <a:endParaRPr lang="en-US"/>
          </a:p>
        </p:txBody>
      </p:sp>
    </p:spTree>
    <p:extLst>
      <p:ext uri="{BB962C8B-B14F-4D97-AF65-F5344CB8AC3E}">
        <p14:creationId xmlns:p14="http://schemas.microsoft.com/office/powerpoint/2010/main" val="247081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r>
              <a:rPr lang="tr-TR" smtClean="0"/>
              <a:t>6.3.15</a:t>
            </a:r>
            <a:endParaRPr lang="tr-TR"/>
          </a:p>
        </p:txBody>
      </p:sp>
      <p:sp>
        <p:nvSpPr>
          <p:cNvPr id="5" name="Footer Placeholder 4"/>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6" name="Slide Number Placeholder 5"/>
          <p:cNvSpPr>
            <a:spLocks noGrp="1"/>
          </p:cNvSpPr>
          <p:nvPr>
            <p:ph type="sldNum" sz="quarter" idx="12"/>
          </p:nvPr>
        </p:nvSpPr>
        <p:spPr/>
        <p:txBody>
          <a:bodyPr/>
          <a:lstStyle>
            <a:lvl1pPr>
              <a:defRPr/>
            </a:lvl1pPr>
          </a:lstStyle>
          <a:p>
            <a:fld id="{35297B4C-EB3B-429D-8FD3-2F6C4639D002}" type="slidenum">
              <a:rPr lang="tr-TR"/>
              <a:pPr/>
              <a:t>‹#›</a:t>
            </a:fld>
            <a:endParaRPr lang="tr-T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mn-cs"/>
              </a:defRPr>
            </a:lvl1pPr>
          </a:lstStyle>
          <a:p>
            <a:pPr>
              <a:defRPr/>
            </a:pPr>
            <a:fld id="{2AF4C1C6-72DA-4619-BC6E-A87F43651A01}" type="datetime1">
              <a:rPr lang="tr-TR" smtClean="0"/>
              <a:pPr>
                <a:defRPr/>
              </a:pPr>
              <a:t>06.03.2015</a:t>
            </a:fld>
            <a:endParaRPr lang="en-US"/>
          </a:p>
        </p:txBody>
      </p:sp>
      <p:sp>
        <p:nvSpPr>
          <p:cNvPr id="3" name="Footer Placeholder 2"/>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4" name="Slide Number Placeholder 3"/>
          <p:cNvSpPr>
            <a:spLocks noGrp="1"/>
          </p:cNvSpPr>
          <p:nvPr>
            <p:ph type="sldNum" sz="quarter" idx="12"/>
          </p:nvPr>
        </p:nvSpPr>
        <p:spPr/>
        <p:txBody>
          <a:bodyPr/>
          <a:lstStyle>
            <a:lvl1pPr>
              <a:defRPr>
                <a:cs typeface="+mn-cs"/>
              </a:defRPr>
            </a:lvl1pPr>
          </a:lstStyle>
          <a:p>
            <a:pPr>
              <a:defRPr/>
            </a:pPr>
            <a:fld id="{B3B2AAAA-A4A9-42F9-B9F4-3E8F178AE915}" type="slidenum">
              <a:rPr lang="en-US"/>
              <a:pPr>
                <a:defRPr/>
              </a:pPr>
              <a:t>‹#›</a:t>
            </a:fld>
            <a:endParaRPr lang="en-US"/>
          </a:p>
        </p:txBody>
      </p:sp>
    </p:spTree>
    <p:extLst>
      <p:ext uri="{BB962C8B-B14F-4D97-AF65-F5344CB8AC3E}">
        <p14:creationId xmlns:p14="http://schemas.microsoft.com/office/powerpoint/2010/main" val="392120270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mn-cs"/>
              </a:defRPr>
            </a:lvl1pPr>
          </a:lstStyle>
          <a:p>
            <a:pPr>
              <a:defRPr/>
            </a:pPr>
            <a:fld id="{62240DBE-89D5-4C6A-8B19-B619F62C11F5}" type="datetime1">
              <a:rPr lang="tr-TR" smtClean="0"/>
              <a:pPr>
                <a:defRPr/>
              </a:pPr>
              <a:t>06.03.2015</a:t>
            </a:fld>
            <a:endParaRPr lang="en-US"/>
          </a:p>
        </p:txBody>
      </p:sp>
      <p:sp>
        <p:nvSpPr>
          <p:cNvPr id="6" name="Footer Placeholder 5"/>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7" name="Slide Number Placeholder 6"/>
          <p:cNvSpPr>
            <a:spLocks noGrp="1"/>
          </p:cNvSpPr>
          <p:nvPr>
            <p:ph type="sldNum" sz="quarter" idx="12"/>
          </p:nvPr>
        </p:nvSpPr>
        <p:spPr/>
        <p:txBody>
          <a:bodyPr/>
          <a:lstStyle>
            <a:lvl1pPr>
              <a:defRPr>
                <a:cs typeface="+mn-cs"/>
              </a:defRPr>
            </a:lvl1pPr>
          </a:lstStyle>
          <a:p>
            <a:pPr>
              <a:defRPr/>
            </a:pPr>
            <a:fld id="{1D35E45D-1090-4A6C-8598-58686B9A9372}" type="slidenum">
              <a:rPr lang="en-US"/>
              <a:pPr>
                <a:defRPr/>
              </a:pPr>
              <a:t>‹#›</a:t>
            </a:fld>
            <a:endParaRPr lang="en-US"/>
          </a:p>
        </p:txBody>
      </p:sp>
    </p:spTree>
    <p:extLst>
      <p:ext uri="{BB962C8B-B14F-4D97-AF65-F5344CB8AC3E}">
        <p14:creationId xmlns:p14="http://schemas.microsoft.com/office/powerpoint/2010/main" val="425925941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mn-cs"/>
              </a:defRPr>
            </a:lvl1pPr>
          </a:lstStyle>
          <a:p>
            <a:pPr>
              <a:defRPr/>
            </a:pPr>
            <a:fld id="{C53D4942-EDE9-435B-9F00-429DD4413AB2}" type="datetime1">
              <a:rPr lang="tr-TR" smtClean="0"/>
              <a:pPr>
                <a:defRPr/>
              </a:pPr>
              <a:t>06.03.2015</a:t>
            </a:fld>
            <a:endParaRPr lang="en-US"/>
          </a:p>
        </p:txBody>
      </p:sp>
      <p:sp>
        <p:nvSpPr>
          <p:cNvPr id="6" name="Footer Placeholder 5"/>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7" name="Slide Number Placeholder 6"/>
          <p:cNvSpPr>
            <a:spLocks noGrp="1"/>
          </p:cNvSpPr>
          <p:nvPr>
            <p:ph type="sldNum" sz="quarter" idx="12"/>
          </p:nvPr>
        </p:nvSpPr>
        <p:spPr/>
        <p:txBody>
          <a:bodyPr/>
          <a:lstStyle>
            <a:lvl1pPr>
              <a:defRPr>
                <a:cs typeface="+mn-cs"/>
              </a:defRPr>
            </a:lvl1pPr>
          </a:lstStyle>
          <a:p>
            <a:pPr>
              <a:defRPr/>
            </a:pPr>
            <a:fld id="{D5F90DE9-EFB0-4AFE-8426-031734B06B68}" type="slidenum">
              <a:rPr lang="en-US"/>
              <a:pPr>
                <a:defRPr/>
              </a:pPr>
              <a:t>‹#›</a:t>
            </a:fld>
            <a:endParaRPr lang="en-US"/>
          </a:p>
        </p:txBody>
      </p:sp>
    </p:spTree>
    <p:extLst>
      <p:ext uri="{BB962C8B-B14F-4D97-AF65-F5344CB8AC3E}">
        <p14:creationId xmlns:p14="http://schemas.microsoft.com/office/powerpoint/2010/main" val="392366455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cs typeface="+mn-cs"/>
              </a:defRPr>
            </a:lvl1pPr>
          </a:lstStyle>
          <a:p>
            <a:pPr>
              <a:defRPr/>
            </a:pPr>
            <a:fld id="{72D758DB-55A2-4266-9B8E-21D64679527E}" type="datetime1">
              <a:rPr lang="tr-TR" smtClean="0"/>
              <a:pPr>
                <a:defRPr/>
              </a:pPr>
              <a:t>06.03.2015</a:t>
            </a:fld>
            <a:endParaRPr lang="en-US"/>
          </a:p>
        </p:txBody>
      </p:sp>
      <p:sp>
        <p:nvSpPr>
          <p:cNvPr id="5" name="Footer Placeholder 4"/>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181F8268-8546-4C0C-AB87-CFEB820026CF}" type="slidenum">
              <a:rPr lang="en-US"/>
              <a:pPr>
                <a:defRPr/>
              </a:pPr>
              <a:t>‹#›</a:t>
            </a:fld>
            <a:endParaRPr lang="en-US"/>
          </a:p>
        </p:txBody>
      </p:sp>
    </p:spTree>
    <p:extLst>
      <p:ext uri="{BB962C8B-B14F-4D97-AF65-F5344CB8AC3E}">
        <p14:creationId xmlns:p14="http://schemas.microsoft.com/office/powerpoint/2010/main" val="13261526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cs typeface="+mn-cs"/>
              </a:defRPr>
            </a:lvl1pPr>
          </a:lstStyle>
          <a:p>
            <a:pPr>
              <a:defRPr/>
            </a:pPr>
            <a:fld id="{B8E5774E-8650-4D1D-BA8B-9C90D378CBEF}" type="datetime1">
              <a:rPr lang="tr-TR" smtClean="0"/>
              <a:pPr>
                <a:defRPr/>
              </a:pPr>
              <a:t>06.03.2015</a:t>
            </a:fld>
            <a:endParaRPr lang="en-US"/>
          </a:p>
        </p:txBody>
      </p:sp>
      <p:sp>
        <p:nvSpPr>
          <p:cNvPr id="5" name="Footer Placeholder 4"/>
          <p:cNvSpPr>
            <a:spLocks noGrp="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6" name="Slide Number Placeholder 5"/>
          <p:cNvSpPr>
            <a:spLocks noGrp="1"/>
          </p:cNvSpPr>
          <p:nvPr>
            <p:ph type="sldNum" sz="quarter" idx="12"/>
          </p:nvPr>
        </p:nvSpPr>
        <p:spPr/>
        <p:txBody>
          <a:bodyPr/>
          <a:lstStyle>
            <a:lvl1pPr>
              <a:defRPr>
                <a:cs typeface="+mn-cs"/>
              </a:defRPr>
            </a:lvl1pPr>
          </a:lstStyle>
          <a:p>
            <a:pPr>
              <a:defRPr/>
            </a:pPr>
            <a:fld id="{E8932C05-E398-4E6B-A4B3-2D2DEB6CA1EC}" type="slidenum">
              <a:rPr lang="en-US"/>
              <a:pPr>
                <a:defRPr/>
              </a:pPr>
              <a:t>‹#›</a:t>
            </a:fld>
            <a:endParaRPr lang="en-US"/>
          </a:p>
        </p:txBody>
      </p:sp>
    </p:spTree>
    <p:extLst>
      <p:ext uri="{BB962C8B-B14F-4D97-AF65-F5344CB8AC3E}">
        <p14:creationId xmlns:p14="http://schemas.microsoft.com/office/powerpoint/2010/main" val="39177319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24"/>
          <p:cNvSpPr>
            <a:spLocks noGrp="1" noChangeArrowheads="1"/>
          </p:cNvSpPr>
          <p:nvPr>
            <p:ph type="dt" sz="half" idx="10"/>
          </p:nvPr>
        </p:nvSpPr>
        <p:spPr/>
        <p:txBody>
          <a:bodyPr/>
          <a:lstStyle>
            <a:lvl1pPr>
              <a:defRPr>
                <a:cs typeface="+mn-cs"/>
              </a:defRPr>
            </a:lvl1pPr>
          </a:lstStyle>
          <a:p>
            <a:pPr>
              <a:defRPr/>
            </a:pPr>
            <a:fld id="{43648213-E92A-4F5D-A609-5388379C1865}" type="datetime1">
              <a:rPr lang="tr-TR" smtClean="0"/>
              <a:pPr>
                <a:defRPr/>
              </a:pPr>
              <a:t>06.03.2015</a:t>
            </a:fld>
            <a:endParaRPr lang="en-US"/>
          </a:p>
        </p:txBody>
      </p:sp>
      <p:sp>
        <p:nvSpPr>
          <p:cNvPr id="4" name="Rectangle 25"/>
          <p:cNvSpPr>
            <a:spLocks noGrp="1" noChangeArrowheads="1"/>
          </p:cNvSpPr>
          <p:nvPr>
            <p:ph type="ftr" sz="quarter" idx="11"/>
          </p:nvPr>
        </p:nvSpPr>
        <p:spPr/>
        <p:txBody>
          <a:bodyPr/>
          <a:lstStyle>
            <a:lvl1pPr>
              <a:defRPr>
                <a:cs typeface="+mn-cs"/>
              </a:defRPr>
            </a:lvl1pPr>
          </a:lstStyle>
          <a:p>
            <a:pPr>
              <a:defRPr/>
            </a:pPr>
            <a:r>
              <a:rPr lang="en-US" smtClean="0"/>
              <a:t>www.ahmetsaltik.net</a:t>
            </a:r>
            <a:endParaRPr lang="en-US"/>
          </a:p>
        </p:txBody>
      </p:sp>
      <p:sp>
        <p:nvSpPr>
          <p:cNvPr id="5" name="Rectangle 26"/>
          <p:cNvSpPr>
            <a:spLocks noGrp="1" noChangeArrowheads="1"/>
          </p:cNvSpPr>
          <p:nvPr>
            <p:ph type="sldNum" sz="quarter" idx="12"/>
          </p:nvPr>
        </p:nvSpPr>
        <p:spPr/>
        <p:txBody>
          <a:bodyPr/>
          <a:lstStyle>
            <a:lvl1pPr>
              <a:defRPr>
                <a:cs typeface="+mn-cs"/>
              </a:defRPr>
            </a:lvl1pPr>
          </a:lstStyle>
          <a:p>
            <a:pPr>
              <a:defRPr/>
            </a:pPr>
            <a:fld id="{CFA9153E-701B-485D-8E3A-0CA244FA06B0}" type="slidenum">
              <a:rPr lang="en-US"/>
              <a:pPr>
                <a:defRPr/>
              </a:pPr>
              <a:t>‹#›</a:t>
            </a:fld>
            <a:endParaRPr lang="en-US"/>
          </a:p>
        </p:txBody>
      </p:sp>
    </p:spTree>
    <p:extLst>
      <p:ext uri="{BB962C8B-B14F-4D97-AF65-F5344CB8AC3E}">
        <p14:creationId xmlns:p14="http://schemas.microsoft.com/office/powerpoint/2010/main" val="402579793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03350" y="115888"/>
            <a:ext cx="7561263" cy="11430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1403350" y="1268413"/>
            <a:ext cx="3703638" cy="244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5259388" y="1268413"/>
            <a:ext cx="3705225" cy="244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1403350" y="3863975"/>
            <a:ext cx="3703638" cy="244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5259388" y="3863975"/>
            <a:ext cx="3705225" cy="244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107685261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grpSp>
      <p:sp>
        <p:nvSpPr>
          <p:cNvPr id="341004"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3410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buClr>
                <a:srgbClr val="00E4A8"/>
              </a:buClr>
              <a:defRPr/>
            </a:pPr>
            <a:fld id="{62346CD4-02A2-4EC0-B0F6-112708E9EEEF}" type="datetime1">
              <a:rPr lang="tr-TR" smtClean="0"/>
              <a:pPr>
                <a:buClr>
                  <a:srgbClr val="00E4A8"/>
                </a:buClr>
                <a:defRPr/>
              </a:pPr>
              <a:t>06.03.2015</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buClr>
                <a:srgbClr val="00E4A8"/>
              </a:buClr>
              <a:defRPr/>
            </a:pPr>
            <a:r>
              <a:rPr lang="en-US" smtClean="0"/>
              <a:t>www.ahmetsaltik.net</a:t>
            </a: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buClr>
                <a:srgbClr val="00E4A8"/>
              </a:buClr>
              <a:defRPr/>
            </a:pPr>
            <a:fld id="{568C53E2-ADEE-4419-A062-5D2ABA93A998}" type="slidenum">
              <a:rPr lang="en-US"/>
              <a:pPr>
                <a:buClr>
                  <a:srgbClr val="00E4A8"/>
                </a:buClr>
                <a:defRPr/>
              </a:pPr>
              <a:t>‹#›</a:t>
            </a:fld>
            <a:endParaRPr lang="en-US"/>
          </a:p>
        </p:txBody>
      </p:sp>
    </p:spTree>
    <p:extLst>
      <p:ext uri="{BB962C8B-B14F-4D97-AF65-F5344CB8AC3E}">
        <p14:creationId xmlns:p14="http://schemas.microsoft.com/office/powerpoint/2010/main" val="12468989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953B73D5-2E17-4104-B367-FDDA2F7E8D5F}"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3023F1BF-05B9-4468-9542-7391A95DCB1E}" type="slidenum">
              <a:rPr lang="en-US"/>
              <a:pPr>
                <a:buClr>
                  <a:srgbClr val="00E4A8"/>
                </a:buClr>
                <a:defRPr/>
              </a:pPr>
              <a:t>‹#›</a:t>
            </a:fld>
            <a:endParaRPr lang="en-US"/>
          </a:p>
        </p:txBody>
      </p:sp>
    </p:spTree>
    <p:extLst>
      <p:ext uri="{BB962C8B-B14F-4D97-AF65-F5344CB8AC3E}">
        <p14:creationId xmlns:p14="http://schemas.microsoft.com/office/powerpoint/2010/main" val="354110759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88C34FA4-D2C5-4C38-A915-F5E196D33878}"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0DC8F628-FB22-432A-B819-D26AA01EB9BF}" type="slidenum">
              <a:rPr lang="en-US"/>
              <a:pPr>
                <a:buClr>
                  <a:srgbClr val="00E4A8"/>
                </a:buClr>
                <a:defRPr/>
              </a:pPr>
              <a:t>‹#›</a:t>
            </a:fld>
            <a:endParaRPr lang="en-US"/>
          </a:p>
        </p:txBody>
      </p:sp>
    </p:spTree>
    <p:extLst>
      <p:ext uri="{BB962C8B-B14F-4D97-AF65-F5344CB8AC3E}">
        <p14:creationId xmlns:p14="http://schemas.microsoft.com/office/powerpoint/2010/main" val="42203568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smtClean="0"/>
              <a:t>6.3.15</a:t>
            </a:r>
            <a:endParaRPr lang="tr-TR"/>
          </a:p>
        </p:txBody>
      </p:sp>
      <p:sp>
        <p:nvSpPr>
          <p:cNvPr id="5" name="Footer Placeholder 4"/>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6" name="Slide Number Placeholder 5"/>
          <p:cNvSpPr>
            <a:spLocks noGrp="1"/>
          </p:cNvSpPr>
          <p:nvPr>
            <p:ph type="sldNum" sz="quarter" idx="12"/>
          </p:nvPr>
        </p:nvSpPr>
        <p:spPr/>
        <p:txBody>
          <a:bodyPr/>
          <a:lstStyle>
            <a:lvl1pPr>
              <a:defRPr/>
            </a:lvl1pPr>
          </a:lstStyle>
          <a:p>
            <a:fld id="{EFFBF45D-5254-4745-BA7B-9196E347455A}" type="slidenum">
              <a:rPr lang="tr-TR"/>
              <a:pPr/>
              <a:t>‹#›</a:t>
            </a:fld>
            <a:endParaRPr lang="tr-T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p:txBody>
          <a:bodyPr/>
          <a:lstStyle>
            <a:lvl1pPr>
              <a:defRPr/>
            </a:lvl1pPr>
          </a:lstStyle>
          <a:p>
            <a:pPr>
              <a:buClr>
                <a:srgbClr val="00E4A8"/>
              </a:buClr>
              <a:defRPr/>
            </a:pPr>
            <a:fld id="{257FF2A8-0947-4627-AD1A-A06C77E9C886}" type="datetime1">
              <a:rPr lang="tr-TR" smtClean="0"/>
              <a:pPr>
                <a:buClr>
                  <a:srgbClr val="00E4A8"/>
                </a:buClr>
                <a:defRPr/>
              </a:pPr>
              <a:t>06.03.2015</a:t>
            </a:fld>
            <a:endParaRPr lang="en-US"/>
          </a:p>
        </p:txBody>
      </p:sp>
      <p:sp>
        <p:nvSpPr>
          <p:cNvPr id="6"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7" name="Rectangle 13"/>
          <p:cNvSpPr>
            <a:spLocks noGrp="1" noChangeArrowheads="1"/>
          </p:cNvSpPr>
          <p:nvPr>
            <p:ph type="sldNum" sz="quarter" idx="12"/>
          </p:nvPr>
        </p:nvSpPr>
        <p:spPr/>
        <p:txBody>
          <a:bodyPr/>
          <a:lstStyle>
            <a:lvl1pPr>
              <a:defRPr/>
            </a:lvl1pPr>
          </a:lstStyle>
          <a:p>
            <a:pPr>
              <a:buClr>
                <a:srgbClr val="00E4A8"/>
              </a:buClr>
              <a:defRPr/>
            </a:pPr>
            <a:fld id="{A070BAA3-85E8-4B44-BA7D-041411FE02F8}" type="slidenum">
              <a:rPr lang="en-US"/>
              <a:pPr>
                <a:buClr>
                  <a:srgbClr val="00E4A8"/>
                </a:buClr>
                <a:defRPr/>
              </a:pPr>
              <a:t>‹#›</a:t>
            </a:fld>
            <a:endParaRPr lang="en-US"/>
          </a:p>
        </p:txBody>
      </p:sp>
    </p:spTree>
    <p:extLst>
      <p:ext uri="{BB962C8B-B14F-4D97-AF65-F5344CB8AC3E}">
        <p14:creationId xmlns:p14="http://schemas.microsoft.com/office/powerpoint/2010/main" val="256048970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p:txBody>
          <a:bodyPr/>
          <a:lstStyle>
            <a:lvl1pPr>
              <a:defRPr/>
            </a:lvl1pPr>
          </a:lstStyle>
          <a:p>
            <a:pPr>
              <a:buClr>
                <a:srgbClr val="00E4A8"/>
              </a:buClr>
              <a:defRPr/>
            </a:pPr>
            <a:fld id="{2BA28FDB-79A9-481D-9BE3-E43178198574}" type="datetime1">
              <a:rPr lang="tr-TR" smtClean="0"/>
              <a:pPr>
                <a:buClr>
                  <a:srgbClr val="00E4A8"/>
                </a:buClr>
                <a:defRPr/>
              </a:pPr>
              <a:t>06.03.2015</a:t>
            </a:fld>
            <a:endParaRPr lang="en-US"/>
          </a:p>
        </p:txBody>
      </p:sp>
      <p:sp>
        <p:nvSpPr>
          <p:cNvPr id="8"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9" name="Rectangle 13"/>
          <p:cNvSpPr>
            <a:spLocks noGrp="1" noChangeArrowheads="1"/>
          </p:cNvSpPr>
          <p:nvPr>
            <p:ph type="sldNum" sz="quarter" idx="12"/>
          </p:nvPr>
        </p:nvSpPr>
        <p:spPr/>
        <p:txBody>
          <a:bodyPr/>
          <a:lstStyle>
            <a:lvl1pPr>
              <a:defRPr/>
            </a:lvl1pPr>
          </a:lstStyle>
          <a:p>
            <a:pPr>
              <a:buClr>
                <a:srgbClr val="00E4A8"/>
              </a:buClr>
              <a:defRPr/>
            </a:pPr>
            <a:fld id="{EF945E23-58AF-4132-866F-0BFD60DDD0C6}" type="slidenum">
              <a:rPr lang="en-US"/>
              <a:pPr>
                <a:buClr>
                  <a:srgbClr val="00E4A8"/>
                </a:buClr>
                <a:defRPr/>
              </a:pPr>
              <a:t>‹#›</a:t>
            </a:fld>
            <a:endParaRPr lang="en-US"/>
          </a:p>
        </p:txBody>
      </p:sp>
    </p:spTree>
    <p:extLst>
      <p:ext uri="{BB962C8B-B14F-4D97-AF65-F5344CB8AC3E}">
        <p14:creationId xmlns:p14="http://schemas.microsoft.com/office/powerpoint/2010/main" val="314198484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p:txBody>
          <a:bodyPr/>
          <a:lstStyle>
            <a:lvl1pPr>
              <a:defRPr/>
            </a:lvl1pPr>
          </a:lstStyle>
          <a:p>
            <a:pPr>
              <a:buClr>
                <a:srgbClr val="00E4A8"/>
              </a:buClr>
              <a:defRPr/>
            </a:pPr>
            <a:fld id="{3F50E9AF-B672-4201-9932-A48EDFDF8A36}" type="datetime1">
              <a:rPr lang="tr-TR" smtClean="0"/>
              <a:pPr>
                <a:buClr>
                  <a:srgbClr val="00E4A8"/>
                </a:buClr>
                <a:defRPr/>
              </a:pPr>
              <a:t>06.03.2015</a:t>
            </a:fld>
            <a:endParaRPr lang="en-US"/>
          </a:p>
        </p:txBody>
      </p:sp>
      <p:sp>
        <p:nvSpPr>
          <p:cNvPr id="4"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5" name="Rectangle 13"/>
          <p:cNvSpPr>
            <a:spLocks noGrp="1" noChangeArrowheads="1"/>
          </p:cNvSpPr>
          <p:nvPr>
            <p:ph type="sldNum" sz="quarter" idx="12"/>
          </p:nvPr>
        </p:nvSpPr>
        <p:spPr/>
        <p:txBody>
          <a:bodyPr/>
          <a:lstStyle>
            <a:lvl1pPr>
              <a:defRPr/>
            </a:lvl1pPr>
          </a:lstStyle>
          <a:p>
            <a:pPr>
              <a:buClr>
                <a:srgbClr val="00E4A8"/>
              </a:buClr>
              <a:defRPr/>
            </a:pPr>
            <a:fld id="{11A11428-224F-443C-89A7-1CEBD405564A}" type="slidenum">
              <a:rPr lang="en-US"/>
              <a:pPr>
                <a:buClr>
                  <a:srgbClr val="00E4A8"/>
                </a:buClr>
                <a:defRPr/>
              </a:pPr>
              <a:t>‹#›</a:t>
            </a:fld>
            <a:endParaRPr lang="en-US"/>
          </a:p>
        </p:txBody>
      </p:sp>
    </p:spTree>
    <p:extLst>
      <p:ext uri="{BB962C8B-B14F-4D97-AF65-F5344CB8AC3E}">
        <p14:creationId xmlns:p14="http://schemas.microsoft.com/office/powerpoint/2010/main" val="52839607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buClr>
                <a:srgbClr val="00E4A8"/>
              </a:buClr>
              <a:defRPr/>
            </a:pPr>
            <a:fld id="{8C9430AE-7A9C-41C1-8BD1-FEAC16174751}" type="datetime1">
              <a:rPr lang="tr-TR" smtClean="0"/>
              <a:pPr>
                <a:buClr>
                  <a:srgbClr val="00E4A8"/>
                </a:buClr>
                <a:defRPr/>
              </a:pPr>
              <a:t>06.03.2015</a:t>
            </a:fld>
            <a:endParaRPr lang="en-US"/>
          </a:p>
        </p:txBody>
      </p:sp>
      <p:sp>
        <p:nvSpPr>
          <p:cNvPr id="3"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4" name="Rectangle 13"/>
          <p:cNvSpPr>
            <a:spLocks noGrp="1" noChangeArrowheads="1"/>
          </p:cNvSpPr>
          <p:nvPr>
            <p:ph type="sldNum" sz="quarter" idx="12"/>
          </p:nvPr>
        </p:nvSpPr>
        <p:spPr/>
        <p:txBody>
          <a:bodyPr/>
          <a:lstStyle>
            <a:lvl1pPr>
              <a:defRPr/>
            </a:lvl1pPr>
          </a:lstStyle>
          <a:p>
            <a:pPr>
              <a:buClr>
                <a:srgbClr val="00E4A8"/>
              </a:buClr>
              <a:defRPr/>
            </a:pPr>
            <a:fld id="{A063AD8C-9713-40AC-B869-6D51D7440605}" type="slidenum">
              <a:rPr lang="en-US"/>
              <a:pPr>
                <a:buClr>
                  <a:srgbClr val="00E4A8"/>
                </a:buClr>
                <a:defRPr/>
              </a:pPr>
              <a:t>‹#›</a:t>
            </a:fld>
            <a:endParaRPr lang="en-US"/>
          </a:p>
        </p:txBody>
      </p:sp>
    </p:spTree>
    <p:extLst>
      <p:ext uri="{BB962C8B-B14F-4D97-AF65-F5344CB8AC3E}">
        <p14:creationId xmlns:p14="http://schemas.microsoft.com/office/powerpoint/2010/main" val="25591506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buClr>
                <a:srgbClr val="00E4A8"/>
              </a:buClr>
              <a:defRPr/>
            </a:pPr>
            <a:fld id="{E2679E1F-01D2-4284-ADCF-0CBE51BC6A17}" type="datetime1">
              <a:rPr lang="tr-TR" smtClean="0"/>
              <a:pPr>
                <a:buClr>
                  <a:srgbClr val="00E4A8"/>
                </a:buClr>
                <a:defRPr/>
              </a:pPr>
              <a:t>06.03.2015</a:t>
            </a:fld>
            <a:endParaRPr lang="en-US"/>
          </a:p>
        </p:txBody>
      </p:sp>
      <p:sp>
        <p:nvSpPr>
          <p:cNvPr id="6"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7" name="Rectangle 13"/>
          <p:cNvSpPr>
            <a:spLocks noGrp="1" noChangeArrowheads="1"/>
          </p:cNvSpPr>
          <p:nvPr>
            <p:ph type="sldNum" sz="quarter" idx="12"/>
          </p:nvPr>
        </p:nvSpPr>
        <p:spPr/>
        <p:txBody>
          <a:bodyPr/>
          <a:lstStyle>
            <a:lvl1pPr>
              <a:defRPr/>
            </a:lvl1pPr>
          </a:lstStyle>
          <a:p>
            <a:pPr>
              <a:buClr>
                <a:srgbClr val="00E4A8"/>
              </a:buClr>
              <a:defRPr/>
            </a:pPr>
            <a:fld id="{73F8EB25-BF63-4A8A-BDD4-552CDFB01C00}" type="slidenum">
              <a:rPr lang="en-US"/>
              <a:pPr>
                <a:buClr>
                  <a:srgbClr val="00E4A8"/>
                </a:buClr>
                <a:defRPr/>
              </a:pPr>
              <a:t>‹#›</a:t>
            </a:fld>
            <a:endParaRPr lang="en-US"/>
          </a:p>
        </p:txBody>
      </p:sp>
    </p:spTree>
    <p:extLst>
      <p:ext uri="{BB962C8B-B14F-4D97-AF65-F5344CB8AC3E}">
        <p14:creationId xmlns:p14="http://schemas.microsoft.com/office/powerpoint/2010/main" val="62657594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buClr>
                <a:srgbClr val="00E4A8"/>
              </a:buClr>
              <a:defRPr/>
            </a:pPr>
            <a:fld id="{9A861185-4E9B-49D0-B204-5573AA3D6BDD}" type="datetime1">
              <a:rPr lang="tr-TR" smtClean="0"/>
              <a:pPr>
                <a:buClr>
                  <a:srgbClr val="00E4A8"/>
                </a:buClr>
                <a:defRPr/>
              </a:pPr>
              <a:t>06.03.2015</a:t>
            </a:fld>
            <a:endParaRPr lang="en-US"/>
          </a:p>
        </p:txBody>
      </p:sp>
      <p:sp>
        <p:nvSpPr>
          <p:cNvPr id="6"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7" name="Rectangle 13"/>
          <p:cNvSpPr>
            <a:spLocks noGrp="1" noChangeArrowheads="1"/>
          </p:cNvSpPr>
          <p:nvPr>
            <p:ph type="sldNum" sz="quarter" idx="12"/>
          </p:nvPr>
        </p:nvSpPr>
        <p:spPr/>
        <p:txBody>
          <a:bodyPr/>
          <a:lstStyle>
            <a:lvl1pPr>
              <a:defRPr/>
            </a:lvl1pPr>
          </a:lstStyle>
          <a:p>
            <a:pPr>
              <a:buClr>
                <a:srgbClr val="00E4A8"/>
              </a:buClr>
              <a:defRPr/>
            </a:pPr>
            <a:fld id="{B732FECD-C7E9-48CA-8070-66DB597B91CE}" type="slidenum">
              <a:rPr lang="en-US"/>
              <a:pPr>
                <a:buClr>
                  <a:srgbClr val="00E4A8"/>
                </a:buClr>
                <a:defRPr/>
              </a:pPr>
              <a:t>‹#›</a:t>
            </a:fld>
            <a:endParaRPr lang="en-US"/>
          </a:p>
        </p:txBody>
      </p:sp>
    </p:spTree>
    <p:extLst>
      <p:ext uri="{BB962C8B-B14F-4D97-AF65-F5344CB8AC3E}">
        <p14:creationId xmlns:p14="http://schemas.microsoft.com/office/powerpoint/2010/main" val="28820862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240C3660-73E2-42BD-AE5D-3C11E72F7903}"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B9E2E5A3-C14B-484A-9B87-75974F8670F3}" type="slidenum">
              <a:rPr lang="en-US"/>
              <a:pPr>
                <a:buClr>
                  <a:srgbClr val="00E4A8"/>
                </a:buClr>
                <a:defRPr/>
              </a:pPr>
              <a:t>‹#›</a:t>
            </a:fld>
            <a:endParaRPr lang="en-US"/>
          </a:p>
        </p:txBody>
      </p:sp>
    </p:spTree>
    <p:extLst>
      <p:ext uri="{BB962C8B-B14F-4D97-AF65-F5344CB8AC3E}">
        <p14:creationId xmlns:p14="http://schemas.microsoft.com/office/powerpoint/2010/main" val="20107247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5" y="617554"/>
            <a:ext cx="1951038" cy="551497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42" y="617554"/>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1314E12A-FC51-4221-8A30-7964B99ED1BB}"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117A3C8F-4C07-44BB-8EE7-EF7199A6E876}" type="slidenum">
              <a:rPr lang="en-US"/>
              <a:pPr>
                <a:buClr>
                  <a:srgbClr val="00E4A8"/>
                </a:buClr>
                <a:defRPr/>
              </a:pPr>
              <a:t>‹#›</a:t>
            </a:fld>
            <a:endParaRPr lang="en-US"/>
          </a:p>
        </p:txBody>
      </p:sp>
    </p:spTree>
    <p:extLst>
      <p:ext uri="{BB962C8B-B14F-4D97-AF65-F5344CB8AC3E}">
        <p14:creationId xmlns:p14="http://schemas.microsoft.com/office/powerpoint/2010/main" val="11342256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AE86401-B5E8-4935-B9BA-F6C0D948D3B2}"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33486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51A9344-BCF9-4C56-803E-6F968A05EFFF}"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1517988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tr-TR" smtClean="0"/>
              <a:t>6.3.15</a:t>
            </a:r>
            <a:endParaRPr lang="tr-TR"/>
          </a:p>
        </p:txBody>
      </p:sp>
      <p:sp>
        <p:nvSpPr>
          <p:cNvPr id="5" name="Footer Placeholder 4"/>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6" name="Slide Number Placeholder 5"/>
          <p:cNvSpPr>
            <a:spLocks noGrp="1"/>
          </p:cNvSpPr>
          <p:nvPr>
            <p:ph type="sldNum" sz="quarter" idx="12"/>
          </p:nvPr>
        </p:nvSpPr>
        <p:spPr/>
        <p:txBody>
          <a:bodyPr/>
          <a:lstStyle>
            <a:lvl1pPr>
              <a:defRPr/>
            </a:lvl1pPr>
          </a:lstStyle>
          <a:p>
            <a:fld id="{4C2975BA-64D1-4BED-B1ED-6A6499DC0348}" type="slidenum">
              <a:rPr lang="tr-TR"/>
              <a:pPr/>
              <a:t>‹#›</a:t>
            </a:fld>
            <a:endParaRPr lang="tr-T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C4F2264-AEB4-4A41-BA6F-D7DEBDCEF15B}"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3356694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F2C167B-802D-408D-BDDC-C2F4FDF18729}"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0587251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6D89496-B251-41C2-8F83-3EE9EF09233A}" type="datetime1">
              <a:rPr lang="tr-TR" smtClean="0">
                <a:solidFill>
                  <a:prstClr val="black">
                    <a:tint val="75000"/>
                  </a:prstClr>
                </a:solidFill>
              </a:rPr>
              <a:pPr/>
              <a:t>06.03.2015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880530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94032E1-C107-41AF-829A-EEDC42B8D4C3}" type="datetime1">
              <a:rPr lang="tr-TR" smtClean="0">
                <a:solidFill>
                  <a:prstClr val="black">
                    <a:tint val="75000"/>
                  </a:prstClr>
                </a:solidFill>
              </a:rPr>
              <a:pPr/>
              <a:t>06.03.2015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8295275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765D344-A270-4DE5-B61D-AFAF6D6E7660}" type="datetime1">
              <a:rPr lang="tr-TR" smtClean="0">
                <a:solidFill>
                  <a:prstClr val="black">
                    <a:tint val="75000"/>
                  </a:prstClr>
                </a:solidFill>
              </a:rPr>
              <a:pPr/>
              <a:t>06.03.2015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084127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29D51D2-6B8A-47DD-B5BE-C8A3C56D9CB5}"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627135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6BA0D67-D72F-42CA-BDF3-E8930286874E}"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587606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C706029-375B-4D2A-839A-9F9EDB2090E4}"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5377896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28A97F-CEC0-4647-8695-F8E474CAF42E}"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25535717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grpSp>
      <p:sp>
        <p:nvSpPr>
          <p:cNvPr id="341004"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3410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buClr>
                <a:srgbClr val="00E4A8"/>
              </a:buClr>
              <a:defRPr/>
            </a:pPr>
            <a:fld id="{62346CD4-02A2-4EC0-B0F6-112708E9EEEF}" type="datetime1">
              <a:rPr lang="tr-TR" smtClean="0"/>
              <a:pPr>
                <a:buClr>
                  <a:srgbClr val="00E4A8"/>
                </a:buClr>
                <a:defRPr/>
              </a:pPr>
              <a:t>06.03.2015</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buClr>
                <a:srgbClr val="00E4A8"/>
              </a:buClr>
              <a:defRPr/>
            </a:pPr>
            <a:r>
              <a:rPr lang="en-US" smtClean="0"/>
              <a:t>www.ahmetsaltik.net</a:t>
            </a: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buClr>
                <a:srgbClr val="00E4A8"/>
              </a:buClr>
              <a:defRPr/>
            </a:pPr>
            <a:fld id="{568C53E2-ADEE-4419-A062-5D2ABA93A998}" type="slidenum">
              <a:rPr lang="en-US"/>
              <a:pPr>
                <a:buClr>
                  <a:srgbClr val="00E4A8"/>
                </a:buClr>
                <a:defRPr/>
              </a:pPr>
              <a:t>‹#›</a:t>
            </a:fld>
            <a:endParaRPr lang="en-US"/>
          </a:p>
        </p:txBody>
      </p:sp>
    </p:spTree>
    <p:extLst>
      <p:ext uri="{BB962C8B-B14F-4D97-AF65-F5344CB8AC3E}">
        <p14:creationId xmlns:p14="http://schemas.microsoft.com/office/powerpoint/2010/main" val="14456985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r>
              <a:rPr lang="tr-TR" smtClean="0"/>
              <a:t>6.3.15</a:t>
            </a:r>
            <a:endParaRPr lang="tr-TR"/>
          </a:p>
        </p:txBody>
      </p:sp>
      <p:sp>
        <p:nvSpPr>
          <p:cNvPr id="6" name="Footer Placeholder 5"/>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7" name="Slide Number Placeholder 6"/>
          <p:cNvSpPr>
            <a:spLocks noGrp="1"/>
          </p:cNvSpPr>
          <p:nvPr>
            <p:ph type="sldNum" sz="quarter" idx="12"/>
          </p:nvPr>
        </p:nvSpPr>
        <p:spPr/>
        <p:txBody>
          <a:bodyPr/>
          <a:lstStyle>
            <a:lvl1pPr>
              <a:defRPr/>
            </a:lvl1pPr>
          </a:lstStyle>
          <a:p>
            <a:fld id="{EC4D7674-8364-42EC-AF54-C3DA5093CA3F}" type="slidenum">
              <a:rPr lang="tr-TR"/>
              <a:pPr/>
              <a:t>‹#›</a:t>
            </a:fld>
            <a:endParaRPr lang="tr-T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953B73D5-2E17-4104-B367-FDDA2F7E8D5F}"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3023F1BF-05B9-4468-9542-7391A95DCB1E}" type="slidenum">
              <a:rPr lang="en-US"/>
              <a:pPr>
                <a:buClr>
                  <a:srgbClr val="00E4A8"/>
                </a:buClr>
                <a:defRPr/>
              </a:pPr>
              <a:t>‹#›</a:t>
            </a:fld>
            <a:endParaRPr lang="en-US"/>
          </a:p>
        </p:txBody>
      </p:sp>
    </p:spTree>
    <p:extLst>
      <p:ext uri="{BB962C8B-B14F-4D97-AF65-F5344CB8AC3E}">
        <p14:creationId xmlns:p14="http://schemas.microsoft.com/office/powerpoint/2010/main" val="263238722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88C34FA4-D2C5-4C38-A915-F5E196D33878}"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0DC8F628-FB22-432A-B819-D26AA01EB9BF}" type="slidenum">
              <a:rPr lang="en-US"/>
              <a:pPr>
                <a:buClr>
                  <a:srgbClr val="00E4A8"/>
                </a:buClr>
                <a:defRPr/>
              </a:pPr>
              <a:t>‹#›</a:t>
            </a:fld>
            <a:endParaRPr lang="en-US"/>
          </a:p>
        </p:txBody>
      </p:sp>
    </p:spTree>
    <p:extLst>
      <p:ext uri="{BB962C8B-B14F-4D97-AF65-F5344CB8AC3E}">
        <p14:creationId xmlns:p14="http://schemas.microsoft.com/office/powerpoint/2010/main" val="79394100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p:txBody>
          <a:bodyPr/>
          <a:lstStyle>
            <a:lvl1pPr>
              <a:defRPr/>
            </a:lvl1pPr>
          </a:lstStyle>
          <a:p>
            <a:pPr>
              <a:buClr>
                <a:srgbClr val="00E4A8"/>
              </a:buClr>
              <a:defRPr/>
            </a:pPr>
            <a:fld id="{257FF2A8-0947-4627-AD1A-A06C77E9C886}" type="datetime1">
              <a:rPr lang="tr-TR" smtClean="0"/>
              <a:pPr>
                <a:buClr>
                  <a:srgbClr val="00E4A8"/>
                </a:buClr>
                <a:defRPr/>
              </a:pPr>
              <a:t>06.03.2015</a:t>
            </a:fld>
            <a:endParaRPr lang="en-US"/>
          </a:p>
        </p:txBody>
      </p:sp>
      <p:sp>
        <p:nvSpPr>
          <p:cNvPr id="6"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7" name="Rectangle 13"/>
          <p:cNvSpPr>
            <a:spLocks noGrp="1" noChangeArrowheads="1"/>
          </p:cNvSpPr>
          <p:nvPr>
            <p:ph type="sldNum" sz="quarter" idx="12"/>
          </p:nvPr>
        </p:nvSpPr>
        <p:spPr/>
        <p:txBody>
          <a:bodyPr/>
          <a:lstStyle>
            <a:lvl1pPr>
              <a:defRPr/>
            </a:lvl1pPr>
          </a:lstStyle>
          <a:p>
            <a:pPr>
              <a:buClr>
                <a:srgbClr val="00E4A8"/>
              </a:buClr>
              <a:defRPr/>
            </a:pPr>
            <a:fld id="{A070BAA3-85E8-4B44-BA7D-041411FE02F8}" type="slidenum">
              <a:rPr lang="en-US"/>
              <a:pPr>
                <a:buClr>
                  <a:srgbClr val="00E4A8"/>
                </a:buClr>
                <a:defRPr/>
              </a:pPr>
              <a:t>‹#›</a:t>
            </a:fld>
            <a:endParaRPr lang="en-US"/>
          </a:p>
        </p:txBody>
      </p:sp>
    </p:spTree>
    <p:extLst>
      <p:ext uri="{BB962C8B-B14F-4D97-AF65-F5344CB8AC3E}">
        <p14:creationId xmlns:p14="http://schemas.microsoft.com/office/powerpoint/2010/main" val="220409060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p:txBody>
          <a:bodyPr/>
          <a:lstStyle>
            <a:lvl1pPr>
              <a:defRPr/>
            </a:lvl1pPr>
          </a:lstStyle>
          <a:p>
            <a:pPr>
              <a:buClr>
                <a:srgbClr val="00E4A8"/>
              </a:buClr>
              <a:defRPr/>
            </a:pPr>
            <a:fld id="{2BA28FDB-79A9-481D-9BE3-E43178198574}" type="datetime1">
              <a:rPr lang="tr-TR" smtClean="0"/>
              <a:pPr>
                <a:buClr>
                  <a:srgbClr val="00E4A8"/>
                </a:buClr>
                <a:defRPr/>
              </a:pPr>
              <a:t>06.03.2015</a:t>
            </a:fld>
            <a:endParaRPr lang="en-US"/>
          </a:p>
        </p:txBody>
      </p:sp>
      <p:sp>
        <p:nvSpPr>
          <p:cNvPr id="8"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9" name="Rectangle 13"/>
          <p:cNvSpPr>
            <a:spLocks noGrp="1" noChangeArrowheads="1"/>
          </p:cNvSpPr>
          <p:nvPr>
            <p:ph type="sldNum" sz="quarter" idx="12"/>
          </p:nvPr>
        </p:nvSpPr>
        <p:spPr/>
        <p:txBody>
          <a:bodyPr/>
          <a:lstStyle>
            <a:lvl1pPr>
              <a:defRPr/>
            </a:lvl1pPr>
          </a:lstStyle>
          <a:p>
            <a:pPr>
              <a:buClr>
                <a:srgbClr val="00E4A8"/>
              </a:buClr>
              <a:defRPr/>
            </a:pPr>
            <a:fld id="{EF945E23-58AF-4132-866F-0BFD60DDD0C6}" type="slidenum">
              <a:rPr lang="en-US"/>
              <a:pPr>
                <a:buClr>
                  <a:srgbClr val="00E4A8"/>
                </a:buClr>
                <a:defRPr/>
              </a:pPr>
              <a:t>‹#›</a:t>
            </a:fld>
            <a:endParaRPr lang="en-US"/>
          </a:p>
        </p:txBody>
      </p:sp>
    </p:spTree>
    <p:extLst>
      <p:ext uri="{BB962C8B-B14F-4D97-AF65-F5344CB8AC3E}">
        <p14:creationId xmlns:p14="http://schemas.microsoft.com/office/powerpoint/2010/main" val="14094911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p:txBody>
          <a:bodyPr/>
          <a:lstStyle>
            <a:lvl1pPr>
              <a:defRPr/>
            </a:lvl1pPr>
          </a:lstStyle>
          <a:p>
            <a:pPr>
              <a:buClr>
                <a:srgbClr val="00E4A8"/>
              </a:buClr>
              <a:defRPr/>
            </a:pPr>
            <a:fld id="{3F50E9AF-B672-4201-9932-A48EDFDF8A36}" type="datetime1">
              <a:rPr lang="tr-TR" smtClean="0"/>
              <a:pPr>
                <a:buClr>
                  <a:srgbClr val="00E4A8"/>
                </a:buClr>
                <a:defRPr/>
              </a:pPr>
              <a:t>06.03.2015</a:t>
            </a:fld>
            <a:endParaRPr lang="en-US"/>
          </a:p>
        </p:txBody>
      </p:sp>
      <p:sp>
        <p:nvSpPr>
          <p:cNvPr id="4"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5" name="Rectangle 13"/>
          <p:cNvSpPr>
            <a:spLocks noGrp="1" noChangeArrowheads="1"/>
          </p:cNvSpPr>
          <p:nvPr>
            <p:ph type="sldNum" sz="quarter" idx="12"/>
          </p:nvPr>
        </p:nvSpPr>
        <p:spPr/>
        <p:txBody>
          <a:bodyPr/>
          <a:lstStyle>
            <a:lvl1pPr>
              <a:defRPr/>
            </a:lvl1pPr>
          </a:lstStyle>
          <a:p>
            <a:pPr>
              <a:buClr>
                <a:srgbClr val="00E4A8"/>
              </a:buClr>
              <a:defRPr/>
            </a:pPr>
            <a:fld id="{11A11428-224F-443C-89A7-1CEBD405564A}" type="slidenum">
              <a:rPr lang="en-US"/>
              <a:pPr>
                <a:buClr>
                  <a:srgbClr val="00E4A8"/>
                </a:buClr>
                <a:defRPr/>
              </a:pPr>
              <a:t>‹#›</a:t>
            </a:fld>
            <a:endParaRPr lang="en-US"/>
          </a:p>
        </p:txBody>
      </p:sp>
    </p:spTree>
    <p:extLst>
      <p:ext uri="{BB962C8B-B14F-4D97-AF65-F5344CB8AC3E}">
        <p14:creationId xmlns:p14="http://schemas.microsoft.com/office/powerpoint/2010/main" val="16454191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buClr>
                <a:srgbClr val="00E4A8"/>
              </a:buClr>
              <a:defRPr/>
            </a:pPr>
            <a:fld id="{8C9430AE-7A9C-41C1-8BD1-FEAC16174751}" type="datetime1">
              <a:rPr lang="tr-TR" smtClean="0"/>
              <a:pPr>
                <a:buClr>
                  <a:srgbClr val="00E4A8"/>
                </a:buClr>
                <a:defRPr/>
              </a:pPr>
              <a:t>06.03.2015</a:t>
            </a:fld>
            <a:endParaRPr lang="en-US"/>
          </a:p>
        </p:txBody>
      </p:sp>
      <p:sp>
        <p:nvSpPr>
          <p:cNvPr id="3"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4" name="Rectangle 13"/>
          <p:cNvSpPr>
            <a:spLocks noGrp="1" noChangeArrowheads="1"/>
          </p:cNvSpPr>
          <p:nvPr>
            <p:ph type="sldNum" sz="quarter" idx="12"/>
          </p:nvPr>
        </p:nvSpPr>
        <p:spPr/>
        <p:txBody>
          <a:bodyPr/>
          <a:lstStyle>
            <a:lvl1pPr>
              <a:defRPr/>
            </a:lvl1pPr>
          </a:lstStyle>
          <a:p>
            <a:pPr>
              <a:buClr>
                <a:srgbClr val="00E4A8"/>
              </a:buClr>
              <a:defRPr/>
            </a:pPr>
            <a:fld id="{A063AD8C-9713-40AC-B869-6D51D7440605}" type="slidenum">
              <a:rPr lang="en-US"/>
              <a:pPr>
                <a:buClr>
                  <a:srgbClr val="00E4A8"/>
                </a:buClr>
                <a:defRPr/>
              </a:pPr>
              <a:t>‹#›</a:t>
            </a:fld>
            <a:endParaRPr lang="en-US"/>
          </a:p>
        </p:txBody>
      </p:sp>
    </p:spTree>
    <p:extLst>
      <p:ext uri="{BB962C8B-B14F-4D97-AF65-F5344CB8AC3E}">
        <p14:creationId xmlns:p14="http://schemas.microsoft.com/office/powerpoint/2010/main" val="30126217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buClr>
                <a:srgbClr val="00E4A8"/>
              </a:buClr>
              <a:defRPr/>
            </a:pPr>
            <a:fld id="{E2679E1F-01D2-4284-ADCF-0CBE51BC6A17}" type="datetime1">
              <a:rPr lang="tr-TR" smtClean="0"/>
              <a:pPr>
                <a:buClr>
                  <a:srgbClr val="00E4A8"/>
                </a:buClr>
                <a:defRPr/>
              </a:pPr>
              <a:t>06.03.2015</a:t>
            </a:fld>
            <a:endParaRPr lang="en-US"/>
          </a:p>
        </p:txBody>
      </p:sp>
      <p:sp>
        <p:nvSpPr>
          <p:cNvPr id="6"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7" name="Rectangle 13"/>
          <p:cNvSpPr>
            <a:spLocks noGrp="1" noChangeArrowheads="1"/>
          </p:cNvSpPr>
          <p:nvPr>
            <p:ph type="sldNum" sz="quarter" idx="12"/>
          </p:nvPr>
        </p:nvSpPr>
        <p:spPr/>
        <p:txBody>
          <a:bodyPr/>
          <a:lstStyle>
            <a:lvl1pPr>
              <a:defRPr/>
            </a:lvl1pPr>
          </a:lstStyle>
          <a:p>
            <a:pPr>
              <a:buClr>
                <a:srgbClr val="00E4A8"/>
              </a:buClr>
              <a:defRPr/>
            </a:pPr>
            <a:fld id="{73F8EB25-BF63-4A8A-BDD4-552CDFB01C00}" type="slidenum">
              <a:rPr lang="en-US"/>
              <a:pPr>
                <a:buClr>
                  <a:srgbClr val="00E4A8"/>
                </a:buClr>
                <a:defRPr/>
              </a:pPr>
              <a:t>‹#›</a:t>
            </a:fld>
            <a:endParaRPr lang="en-US"/>
          </a:p>
        </p:txBody>
      </p:sp>
    </p:spTree>
    <p:extLst>
      <p:ext uri="{BB962C8B-B14F-4D97-AF65-F5344CB8AC3E}">
        <p14:creationId xmlns:p14="http://schemas.microsoft.com/office/powerpoint/2010/main" val="1871069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buClr>
                <a:srgbClr val="00E4A8"/>
              </a:buClr>
              <a:defRPr/>
            </a:pPr>
            <a:fld id="{9A861185-4E9B-49D0-B204-5573AA3D6BDD}" type="datetime1">
              <a:rPr lang="tr-TR" smtClean="0"/>
              <a:pPr>
                <a:buClr>
                  <a:srgbClr val="00E4A8"/>
                </a:buClr>
                <a:defRPr/>
              </a:pPr>
              <a:t>06.03.2015</a:t>
            </a:fld>
            <a:endParaRPr lang="en-US"/>
          </a:p>
        </p:txBody>
      </p:sp>
      <p:sp>
        <p:nvSpPr>
          <p:cNvPr id="6"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7" name="Rectangle 13"/>
          <p:cNvSpPr>
            <a:spLocks noGrp="1" noChangeArrowheads="1"/>
          </p:cNvSpPr>
          <p:nvPr>
            <p:ph type="sldNum" sz="quarter" idx="12"/>
          </p:nvPr>
        </p:nvSpPr>
        <p:spPr/>
        <p:txBody>
          <a:bodyPr/>
          <a:lstStyle>
            <a:lvl1pPr>
              <a:defRPr/>
            </a:lvl1pPr>
          </a:lstStyle>
          <a:p>
            <a:pPr>
              <a:buClr>
                <a:srgbClr val="00E4A8"/>
              </a:buClr>
              <a:defRPr/>
            </a:pPr>
            <a:fld id="{B732FECD-C7E9-48CA-8070-66DB597B91CE}" type="slidenum">
              <a:rPr lang="en-US"/>
              <a:pPr>
                <a:buClr>
                  <a:srgbClr val="00E4A8"/>
                </a:buClr>
                <a:defRPr/>
              </a:pPr>
              <a:t>‹#›</a:t>
            </a:fld>
            <a:endParaRPr lang="en-US"/>
          </a:p>
        </p:txBody>
      </p:sp>
    </p:spTree>
    <p:extLst>
      <p:ext uri="{BB962C8B-B14F-4D97-AF65-F5344CB8AC3E}">
        <p14:creationId xmlns:p14="http://schemas.microsoft.com/office/powerpoint/2010/main" val="31123645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240C3660-73E2-42BD-AE5D-3C11E72F7903}"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B9E2E5A3-C14B-484A-9B87-75974F8670F3}" type="slidenum">
              <a:rPr lang="en-US"/>
              <a:pPr>
                <a:buClr>
                  <a:srgbClr val="00E4A8"/>
                </a:buClr>
                <a:defRPr/>
              </a:pPr>
              <a:t>‹#›</a:t>
            </a:fld>
            <a:endParaRPr lang="en-US"/>
          </a:p>
        </p:txBody>
      </p:sp>
    </p:spTree>
    <p:extLst>
      <p:ext uri="{BB962C8B-B14F-4D97-AF65-F5344CB8AC3E}">
        <p14:creationId xmlns:p14="http://schemas.microsoft.com/office/powerpoint/2010/main" val="418240635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5" y="617554"/>
            <a:ext cx="1951038" cy="551497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42" y="617554"/>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1314E12A-FC51-4221-8A30-7964B99ED1BB}"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117A3C8F-4C07-44BB-8EE7-EF7199A6E876}" type="slidenum">
              <a:rPr lang="en-US"/>
              <a:pPr>
                <a:buClr>
                  <a:srgbClr val="00E4A8"/>
                </a:buClr>
                <a:defRPr/>
              </a:pPr>
              <a:t>‹#›</a:t>
            </a:fld>
            <a:endParaRPr lang="en-US"/>
          </a:p>
        </p:txBody>
      </p:sp>
    </p:spTree>
    <p:extLst>
      <p:ext uri="{BB962C8B-B14F-4D97-AF65-F5344CB8AC3E}">
        <p14:creationId xmlns:p14="http://schemas.microsoft.com/office/powerpoint/2010/main" val="165038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r>
              <a:rPr lang="tr-TR" smtClean="0"/>
              <a:t>6.3.15</a:t>
            </a:r>
            <a:endParaRPr lang="tr-TR"/>
          </a:p>
        </p:txBody>
      </p:sp>
      <p:sp>
        <p:nvSpPr>
          <p:cNvPr id="8" name="Footer Placeholder 7"/>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9" name="Slide Number Placeholder 8"/>
          <p:cNvSpPr>
            <a:spLocks noGrp="1"/>
          </p:cNvSpPr>
          <p:nvPr>
            <p:ph type="sldNum" sz="quarter" idx="12"/>
          </p:nvPr>
        </p:nvSpPr>
        <p:spPr/>
        <p:txBody>
          <a:bodyPr/>
          <a:lstStyle>
            <a:lvl1pPr>
              <a:defRPr/>
            </a:lvl1pPr>
          </a:lstStyle>
          <a:p>
            <a:fld id="{3B12D5C5-BC96-45AC-97DE-59CDD0538AD0}" type="slidenum">
              <a:rPr lang="tr-TR"/>
              <a:pPr/>
              <a:t>‹#›</a:t>
            </a:fld>
            <a:endParaRPr lang="tr-TR"/>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buClr>
                  <a:srgbClr val="00E4A8"/>
                </a:buClr>
                <a:buSzPct val="70000"/>
                <a:buFont typeface="Monotype Sorts" pitchFamily="2" charset="2"/>
                <a:buNone/>
                <a:defRPr/>
              </a:pPr>
              <a:endParaRPr kumimoji="1" lang="tr-TR" sz="2400">
                <a:solidFill>
                  <a:srgbClr val="000000"/>
                </a:solidFill>
                <a:latin typeface="Times New Roman" pitchFamily="18" charset="0"/>
                <a:cs typeface="Arial" pitchFamily="34" charset="0"/>
              </a:endParaRPr>
            </a:p>
          </p:txBody>
        </p:sp>
      </p:grpSp>
      <p:sp>
        <p:nvSpPr>
          <p:cNvPr id="341004"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341005"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buClr>
                <a:srgbClr val="00E4A8"/>
              </a:buClr>
              <a:defRPr/>
            </a:pPr>
            <a:fld id="{62346CD4-02A2-4EC0-B0F6-112708E9EEEF}" type="datetime1">
              <a:rPr lang="tr-TR" smtClean="0"/>
              <a:pPr>
                <a:buClr>
                  <a:srgbClr val="00E4A8"/>
                </a:buClr>
                <a:defRPr/>
              </a:pPr>
              <a:t>06.03.2015</a:t>
            </a:fld>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buClr>
                <a:srgbClr val="00E4A8"/>
              </a:buClr>
              <a:defRPr/>
            </a:pPr>
            <a:r>
              <a:rPr lang="en-US" smtClean="0"/>
              <a:t>www.ahmetsaltik.net</a:t>
            </a:r>
            <a:endParaRPr lang="en-US"/>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buClr>
                <a:srgbClr val="00E4A8"/>
              </a:buClr>
              <a:defRPr/>
            </a:pPr>
            <a:fld id="{568C53E2-ADEE-4419-A062-5D2ABA93A998}" type="slidenum">
              <a:rPr lang="en-US"/>
              <a:pPr>
                <a:buClr>
                  <a:srgbClr val="00E4A8"/>
                </a:buClr>
                <a:defRPr/>
              </a:pPr>
              <a:t>‹#›</a:t>
            </a:fld>
            <a:endParaRPr lang="en-US"/>
          </a:p>
        </p:txBody>
      </p:sp>
    </p:spTree>
    <p:extLst>
      <p:ext uri="{BB962C8B-B14F-4D97-AF65-F5344CB8AC3E}">
        <p14:creationId xmlns:p14="http://schemas.microsoft.com/office/powerpoint/2010/main" val="7845512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953B73D5-2E17-4104-B367-FDDA2F7E8D5F}"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3023F1BF-05B9-4468-9542-7391A95DCB1E}" type="slidenum">
              <a:rPr lang="en-US"/>
              <a:pPr>
                <a:buClr>
                  <a:srgbClr val="00E4A8"/>
                </a:buClr>
                <a:defRPr/>
              </a:pPr>
              <a:t>‹#›</a:t>
            </a:fld>
            <a:endParaRPr lang="en-US"/>
          </a:p>
        </p:txBody>
      </p:sp>
    </p:spTree>
    <p:extLst>
      <p:ext uri="{BB962C8B-B14F-4D97-AF65-F5344CB8AC3E}">
        <p14:creationId xmlns:p14="http://schemas.microsoft.com/office/powerpoint/2010/main" val="7425075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6"/>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88C34FA4-D2C5-4C38-A915-F5E196D33878}"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0DC8F628-FB22-432A-B819-D26AA01EB9BF}" type="slidenum">
              <a:rPr lang="en-US"/>
              <a:pPr>
                <a:buClr>
                  <a:srgbClr val="00E4A8"/>
                </a:buClr>
                <a:defRPr/>
              </a:pPr>
              <a:t>‹#›</a:t>
            </a:fld>
            <a:endParaRPr lang="en-US"/>
          </a:p>
        </p:txBody>
      </p:sp>
    </p:spTree>
    <p:extLst>
      <p:ext uri="{BB962C8B-B14F-4D97-AF65-F5344CB8AC3E}">
        <p14:creationId xmlns:p14="http://schemas.microsoft.com/office/powerpoint/2010/main" val="26577073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p:txBody>
          <a:bodyPr/>
          <a:lstStyle>
            <a:lvl1pPr>
              <a:defRPr/>
            </a:lvl1pPr>
          </a:lstStyle>
          <a:p>
            <a:pPr>
              <a:buClr>
                <a:srgbClr val="00E4A8"/>
              </a:buClr>
              <a:defRPr/>
            </a:pPr>
            <a:fld id="{257FF2A8-0947-4627-AD1A-A06C77E9C886}" type="datetime1">
              <a:rPr lang="tr-TR" smtClean="0"/>
              <a:pPr>
                <a:buClr>
                  <a:srgbClr val="00E4A8"/>
                </a:buClr>
                <a:defRPr/>
              </a:pPr>
              <a:t>06.03.2015</a:t>
            </a:fld>
            <a:endParaRPr lang="en-US"/>
          </a:p>
        </p:txBody>
      </p:sp>
      <p:sp>
        <p:nvSpPr>
          <p:cNvPr id="6"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7" name="Rectangle 13"/>
          <p:cNvSpPr>
            <a:spLocks noGrp="1" noChangeArrowheads="1"/>
          </p:cNvSpPr>
          <p:nvPr>
            <p:ph type="sldNum" sz="quarter" idx="12"/>
          </p:nvPr>
        </p:nvSpPr>
        <p:spPr/>
        <p:txBody>
          <a:bodyPr/>
          <a:lstStyle>
            <a:lvl1pPr>
              <a:defRPr/>
            </a:lvl1pPr>
          </a:lstStyle>
          <a:p>
            <a:pPr>
              <a:buClr>
                <a:srgbClr val="00E4A8"/>
              </a:buClr>
              <a:defRPr/>
            </a:pPr>
            <a:fld id="{A070BAA3-85E8-4B44-BA7D-041411FE02F8}" type="slidenum">
              <a:rPr lang="en-US"/>
              <a:pPr>
                <a:buClr>
                  <a:srgbClr val="00E4A8"/>
                </a:buClr>
                <a:defRPr/>
              </a:pPr>
              <a:t>‹#›</a:t>
            </a:fld>
            <a:endParaRPr lang="en-US"/>
          </a:p>
        </p:txBody>
      </p:sp>
    </p:spTree>
    <p:extLst>
      <p:ext uri="{BB962C8B-B14F-4D97-AF65-F5344CB8AC3E}">
        <p14:creationId xmlns:p14="http://schemas.microsoft.com/office/powerpoint/2010/main" val="4830707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p:txBody>
          <a:bodyPr/>
          <a:lstStyle>
            <a:lvl1pPr>
              <a:defRPr/>
            </a:lvl1pPr>
          </a:lstStyle>
          <a:p>
            <a:pPr>
              <a:buClr>
                <a:srgbClr val="00E4A8"/>
              </a:buClr>
              <a:defRPr/>
            </a:pPr>
            <a:fld id="{2BA28FDB-79A9-481D-9BE3-E43178198574}" type="datetime1">
              <a:rPr lang="tr-TR" smtClean="0"/>
              <a:pPr>
                <a:buClr>
                  <a:srgbClr val="00E4A8"/>
                </a:buClr>
                <a:defRPr/>
              </a:pPr>
              <a:t>06.03.2015</a:t>
            </a:fld>
            <a:endParaRPr lang="en-US"/>
          </a:p>
        </p:txBody>
      </p:sp>
      <p:sp>
        <p:nvSpPr>
          <p:cNvPr id="8"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9" name="Rectangle 13"/>
          <p:cNvSpPr>
            <a:spLocks noGrp="1" noChangeArrowheads="1"/>
          </p:cNvSpPr>
          <p:nvPr>
            <p:ph type="sldNum" sz="quarter" idx="12"/>
          </p:nvPr>
        </p:nvSpPr>
        <p:spPr/>
        <p:txBody>
          <a:bodyPr/>
          <a:lstStyle>
            <a:lvl1pPr>
              <a:defRPr/>
            </a:lvl1pPr>
          </a:lstStyle>
          <a:p>
            <a:pPr>
              <a:buClr>
                <a:srgbClr val="00E4A8"/>
              </a:buClr>
              <a:defRPr/>
            </a:pPr>
            <a:fld id="{EF945E23-58AF-4132-866F-0BFD60DDD0C6}" type="slidenum">
              <a:rPr lang="en-US"/>
              <a:pPr>
                <a:buClr>
                  <a:srgbClr val="00E4A8"/>
                </a:buClr>
                <a:defRPr/>
              </a:pPr>
              <a:t>‹#›</a:t>
            </a:fld>
            <a:endParaRPr lang="en-US"/>
          </a:p>
        </p:txBody>
      </p:sp>
    </p:spTree>
    <p:extLst>
      <p:ext uri="{BB962C8B-B14F-4D97-AF65-F5344CB8AC3E}">
        <p14:creationId xmlns:p14="http://schemas.microsoft.com/office/powerpoint/2010/main" val="2288394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p:txBody>
          <a:bodyPr/>
          <a:lstStyle>
            <a:lvl1pPr>
              <a:defRPr/>
            </a:lvl1pPr>
          </a:lstStyle>
          <a:p>
            <a:pPr>
              <a:buClr>
                <a:srgbClr val="00E4A8"/>
              </a:buClr>
              <a:defRPr/>
            </a:pPr>
            <a:fld id="{3F50E9AF-B672-4201-9932-A48EDFDF8A36}" type="datetime1">
              <a:rPr lang="tr-TR" smtClean="0"/>
              <a:pPr>
                <a:buClr>
                  <a:srgbClr val="00E4A8"/>
                </a:buClr>
                <a:defRPr/>
              </a:pPr>
              <a:t>06.03.2015</a:t>
            </a:fld>
            <a:endParaRPr lang="en-US"/>
          </a:p>
        </p:txBody>
      </p:sp>
      <p:sp>
        <p:nvSpPr>
          <p:cNvPr id="4"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5" name="Rectangle 13"/>
          <p:cNvSpPr>
            <a:spLocks noGrp="1" noChangeArrowheads="1"/>
          </p:cNvSpPr>
          <p:nvPr>
            <p:ph type="sldNum" sz="quarter" idx="12"/>
          </p:nvPr>
        </p:nvSpPr>
        <p:spPr/>
        <p:txBody>
          <a:bodyPr/>
          <a:lstStyle>
            <a:lvl1pPr>
              <a:defRPr/>
            </a:lvl1pPr>
          </a:lstStyle>
          <a:p>
            <a:pPr>
              <a:buClr>
                <a:srgbClr val="00E4A8"/>
              </a:buClr>
              <a:defRPr/>
            </a:pPr>
            <a:fld id="{11A11428-224F-443C-89A7-1CEBD405564A}" type="slidenum">
              <a:rPr lang="en-US"/>
              <a:pPr>
                <a:buClr>
                  <a:srgbClr val="00E4A8"/>
                </a:buClr>
                <a:defRPr/>
              </a:pPr>
              <a:t>‹#›</a:t>
            </a:fld>
            <a:endParaRPr lang="en-US"/>
          </a:p>
        </p:txBody>
      </p:sp>
    </p:spTree>
    <p:extLst>
      <p:ext uri="{BB962C8B-B14F-4D97-AF65-F5344CB8AC3E}">
        <p14:creationId xmlns:p14="http://schemas.microsoft.com/office/powerpoint/2010/main" val="76113409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p:txBody>
          <a:bodyPr/>
          <a:lstStyle>
            <a:lvl1pPr>
              <a:defRPr/>
            </a:lvl1pPr>
          </a:lstStyle>
          <a:p>
            <a:pPr>
              <a:buClr>
                <a:srgbClr val="00E4A8"/>
              </a:buClr>
              <a:defRPr/>
            </a:pPr>
            <a:fld id="{8C9430AE-7A9C-41C1-8BD1-FEAC16174751}" type="datetime1">
              <a:rPr lang="tr-TR" smtClean="0"/>
              <a:pPr>
                <a:buClr>
                  <a:srgbClr val="00E4A8"/>
                </a:buClr>
                <a:defRPr/>
              </a:pPr>
              <a:t>06.03.2015</a:t>
            </a:fld>
            <a:endParaRPr lang="en-US"/>
          </a:p>
        </p:txBody>
      </p:sp>
      <p:sp>
        <p:nvSpPr>
          <p:cNvPr id="3"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4" name="Rectangle 13"/>
          <p:cNvSpPr>
            <a:spLocks noGrp="1" noChangeArrowheads="1"/>
          </p:cNvSpPr>
          <p:nvPr>
            <p:ph type="sldNum" sz="quarter" idx="12"/>
          </p:nvPr>
        </p:nvSpPr>
        <p:spPr/>
        <p:txBody>
          <a:bodyPr/>
          <a:lstStyle>
            <a:lvl1pPr>
              <a:defRPr/>
            </a:lvl1pPr>
          </a:lstStyle>
          <a:p>
            <a:pPr>
              <a:buClr>
                <a:srgbClr val="00E4A8"/>
              </a:buClr>
              <a:defRPr/>
            </a:pPr>
            <a:fld id="{A063AD8C-9713-40AC-B869-6D51D7440605}" type="slidenum">
              <a:rPr lang="en-US"/>
              <a:pPr>
                <a:buClr>
                  <a:srgbClr val="00E4A8"/>
                </a:buClr>
                <a:defRPr/>
              </a:pPr>
              <a:t>‹#›</a:t>
            </a:fld>
            <a:endParaRPr lang="en-US"/>
          </a:p>
        </p:txBody>
      </p:sp>
    </p:spTree>
    <p:extLst>
      <p:ext uri="{BB962C8B-B14F-4D97-AF65-F5344CB8AC3E}">
        <p14:creationId xmlns:p14="http://schemas.microsoft.com/office/powerpoint/2010/main" val="195275176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1" y="27306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buClr>
                <a:srgbClr val="00E4A8"/>
              </a:buClr>
              <a:defRPr/>
            </a:pPr>
            <a:fld id="{E2679E1F-01D2-4284-ADCF-0CBE51BC6A17}" type="datetime1">
              <a:rPr lang="tr-TR" smtClean="0"/>
              <a:pPr>
                <a:buClr>
                  <a:srgbClr val="00E4A8"/>
                </a:buClr>
                <a:defRPr/>
              </a:pPr>
              <a:t>06.03.2015</a:t>
            </a:fld>
            <a:endParaRPr lang="en-US"/>
          </a:p>
        </p:txBody>
      </p:sp>
      <p:sp>
        <p:nvSpPr>
          <p:cNvPr id="6"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7" name="Rectangle 13"/>
          <p:cNvSpPr>
            <a:spLocks noGrp="1" noChangeArrowheads="1"/>
          </p:cNvSpPr>
          <p:nvPr>
            <p:ph type="sldNum" sz="quarter" idx="12"/>
          </p:nvPr>
        </p:nvSpPr>
        <p:spPr/>
        <p:txBody>
          <a:bodyPr/>
          <a:lstStyle>
            <a:lvl1pPr>
              <a:defRPr/>
            </a:lvl1pPr>
          </a:lstStyle>
          <a:p>
            <a:pPr>
              <a:buClr>
                <a:srgbClr val="00E4A8"/>
              </a:buClr>
              <a:defRPr/>
            </a:pPr>
            <a:fld id="{73F8EB25-BF63-4A8A-BDD4-552CDFB01C00}" type="slidenum">
              <a:rPr lang="en-US"/>
              <a:pPr>
                <a:buClr>
                  <a:srgbClr val="00E4A8"/>
                </a:buClr>
                <a:defRPr/>
              </a:pPr>
              <a:t>‹#›</a:t>
            </a:fld>
            <a:endParaRPr lang="en-US"/>
          </a:p>
        </p:txBody>
      </p:sp>
    </p:spTree>
    <p:extLst>
      <p:ext uri="{BB962C8B-B14F-4D97-AF65-F5344CB8AC3E}">
        <p14:creationId xmlns:p14="http://schemas.microsoft.com/office/powerpoint/2010/main" val="378018077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p:txBody>
          <a:bodyPr/>
          <a:lstStyle>
            <a:lvl1pPr>
              <a:defRPr/>
            </a:lvl1pPr>
          </a:lstStyle>
          <a:p>
            <a:pPr>
              <a:buClr>
                <a:srgbClr val="00E4A8"/>
              </a:buClr>
              <a:defRPr/>
            </a:pPr>
            <a:fld id="{9A861185-4E9B-49D0-B204-5573AA3D6BDD}" type="datetime1">
              <a:rPr lang="tr-TR" smtClean="0"/>
              <a:pPr>
                <a:buClr>
                  <a:srgbClr val="00E4A8"/>
                </a:buClr>
                <a:defRPr/>
              </a:pPr>
              <a:t>06.03.2015</a:t>
            </a:fld>
            <a:endParaRPr lang="en-US"/>
          </a:p>
        </p:txBody>
      </p:sp>
      <p:sp>
        <p:nvSpPr>
          <p:cNvPr id="6"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7" name="Rectangle 13"/>
          <p:cNvSpPr>
            <a:spLocks noGrp="1" noChangeArrowheads="1"/>
          </p:cNvSpPr>
          <p:nvPr>
            <p:ph type="sldNum" sz="quarter" idx="12"/>
          </p:nvPr>
        </p:nvSpPr>
        <p:spPr/>
        <p:txBody>
          <a:bodyPr/>
          <a:lstStyle>
            <a:lvl1pPr>
              <a:defRPr/>
            </a:lvl1pPr>
          </a:lstStyle>
          <a:p>
            <a:pPr>
              <a:buClr>
                <a:srgbClr val="00E4A8"/>
              </a:buClr>
              <a:defRPr/>
            </a:pPr>
            <a:fld id="{B732FECD-C7E9-48CA-8070-66DB597B91CE}" type="slidenum">
              <a:rPr lang="en-US"/>
              <a:pPr>
                <a:buClr>
                  <a:srgbClr val="00E4A8"/>
                </a:buClr>
                <a:defRPr/>
              </a:pPr>
              <a:t>‹#›</a:t>
            </a:fld>
            <a:endParaRPr lang="en-US"/>
          </a:p>
        </p:txBody>
      </p:sp>
    </p:spTree>
    <p:extLst>
      <p:ext uri="{BB962C8B-B14F-4D97-AF65-F5344CB8AC3E}">
        <p14:creationId xmlns:p14="http://schemas.microsoft.com/office/powerpoint/2010/main" val="91701791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240C3660-73E2-42BD-AE5D-3C11E72F7903}"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B9E2E5A3-C14B-484A-9B87-75974F8670F3}" type="slidenum">
              <a:rPr lang="en-US"/>
              <a:pPr>
                <a:buClr>
                  <a:srgbClr val="00E4A8"/>
                </a:buClr>
                <a:defRPr/>
              </a:pPr>
              <a:t>‹#›</a:t>
            </a:fld>
            <a:endParaRPr lang="en-US"/>
          </a:p>
        </p:txBody>
      </p:sp>
    </p:spTree>
    <p:extLst>
      <p:ext uri="{BB962C8B-B14F-4D97-AF65-F5344CB8AC3E}">
        <p14:creationId xmlns:p14="http://schemas.microsoft.com/office/powerpoint/2010/main" val="1813493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r>
              <a:rPr lang="tr-TR" smtClean="0"/>
              <a:t>6.3.15</a:t>
            </a:r>
            <a:endParaRPr lang="tr-TR"/>
          </a:p>
        </p:txBody>
      </p:sp>
      <p:sp>
        <p:nvSpPr>
          <p:cNvPr id="4" name="Footer Placeholder 3"/>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5" name="Slide Number Placeholder 4"/>
          <p:cNvSpPr>
            <a:spLocks noGrp="1"/>
          </p:cNvSpPr>
          <p:nvPr>
            <p:ph type="sldNum" sz="quarter" idx="12"/>
          </p:nvPr>
        </p:nvSpPr>
        <p:spPr/>
        <p:txBody>
          <a:bodyPr/>
          <a:lstStyle>
            <a:lvl1pPr>
              <a:defRPr/>
            </a:lvl1pPr>
          </a:lstStyle>
          <a:p>
            <a:fld id="{BF5DBECE-6EBD-4B6B-AFBC-3F72E480B689}" type="slidenum">
              <a:rPr lang="tr-TR"/>
              <a:pPr/>
              <a:t>‹#›</a:t>
            </a:fld>
            <a:endParaRPr lang="tr-TR"/>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5" y="617554"/>
            <a:ext cx="1951038" cy="551497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42" y="617554"/>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p:txBody>
          <a:bodyPr/>
          <a:lstStyle>
            <a:lvl1pPr>
              <a:defRPr/>
            </a:lvl1pPr>
          </a:lstStyle>
          <a:p>
            <a:pPr>
              <a:buClr>
                <a:srgbClr val="00E4A8"/>
              </a:buClr>
              <a:defRPr/>
            </a:pPr>
            <a:fld id="{1314E12A-FC51-4221-8A30-7964B99ED1BB}" type="datetime1">
              <a:rPr lang="tr-TR" smtClean="0"/>
              <a:pPr>
                <a:buClr>
                  <a:srgbClr val="00E4A8"/>
                </a:buClr>
                <a:defRPr/>
              </a:pPr>
              <a:t>06.03.2015</a:t>
            </a:fld>
            <a:endParaRPr lang="en-US"/>
          </a:p>
        </p:txBody>
      </p:sp>
      <p:sp>
        <p:nvSpPr>
          <p:cNvPr id="5" name="Rectangle 12"/>
          <p:cNvSpPr>
            <a:spLocks noGrp="1" noChangeArrowheads="1"/>
          </p:cNvSpPr>
          <p:nvPr>
            <p:ph type="ftr" sz="quarter" idx="11"/>
          </p:nvPr>
        </p:nvSpPr>
        <p:spPr/>
        <p:txBody>
          <a:bodyPr/>
          <a:lstStyle>
            <a:lvl1pPr>
              <a:defRPr/>
            </a:lvl1pPr>
          </a:lstStyle>
          <a:p>
            <a:pPr>
              <a:buClr>
                <a:srgbClr val="00E4A8"/>
              </a:buClr>
              <a:defRPr/>
            </a:pPr>
            <a:r>
              <a:rPr lang="en-US" smtClean="0"/>
              <a:t>www.ahmetsaltik.net</a:t>
            </a:r>
            <a:endParaRPr lang="en-US"/>
          </a:p>
        </p:txBody>
      </p:sp>
      <p:sp>
        <p:nvSpPr>
          <p:cNvPr id="6" name="Rectangle 13"/>
          <p:cNvSpPr>
            <a:spLocks noGrp="1" noChangeArrowheads="1"/>
          </p:cNvSpPr>
          <p:nvPr>
            <p:ph type="sldNum" sz="quarter" idx="12"/>
          </p:nvPr>
        </p:nvSpPr>
        <p:spPr/>
        <p:txBody>
          <a:bodyPr/>
          <a:lstStyle>
            <a:lvl1pPr>
              <a:defRPr/>
            </a:lvl1pPr>
          </a:lstStyle>
          <a:p>
            <a:pPr>
              <a:buClr>
                <a:srgbClr val="00E4A8"/>
              </a:buClr>
              <a:defRPr/>
            </a:pPr>
            <a:fld id="{117A3C8F-4C07-44BB-8EE7-EF7199A6E876}" type="slidenum">
              <a:rPr lang="en-US"/>
              <a:pPr>
                <a:buClr>
                  <a:srgbClr val="00E4A8"/>
                </a:buClr>
                <a:defRPr/>
              </a:pPr>
              <a:t>‹#›</a:t>
            </a:fld>
            <a:endParaRPr lang="en-US"/>
          </a:p>
        </p:txBody>
      </p:sp>
    </p:spTree>
    <p:extLst>
      <p:ext uri="{BB962C8B-B14F-4D97-AF65-F5344CB8AC3E}">
        <p14:creationId xmlns:p14="http://schemas.microsoft.com/office/powerpoint/2010/main" val="428444740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E9BF225-9F15-45A1-885A-A5896D5F367E}"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47045233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335C3C3-8170-4035-969C-CD453B8B3B4B}"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606664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2060BB92-D2A3-4000-A81A-70C956EFB0E5}"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6202765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33721653-6D60-4E29-900E-8D21CE19CA9F}"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8345670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CE42E150-3866-4C45-A24A-A36D623FC511}" type="datetime1">
              <a:rPr lang="tr-TR" smtClean="0">
                <a:solidFill>
                  <a:prstClr val="black">
                    <a:tint val="75000"/>
                  </a:prstClr>
                </a:solidFill>
              </a:rPr>
              <a:pPr/>
              <a:t>06.03.2015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8594694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7033DD35-EE59-4BE9-AF1A-E719CEC0998C}" type="datetime1">
              <a:rPr lang="tr-TR" smtClean="0">
                <a:solidFill>
                  <a:prstClr val="black">
                    <a:tint val="75000"/>
                  </a:prstClr>
                </a:solidFill>
              </a:rPr>
              <a:pPr/>
              <a:t>06.03.2015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08059538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209778F-845B-4BC3-85EE-3762CC18D863}" type="datetime1">
              <a:rPr lang="tr-TR" smtClean="0">
                <a:solidFill>
                  <a:prstClr val="black">
                    <a:tint val="75000"/>
                  </a:prstClr>
                </a:solidFill>
              </a:rPr>
              <a:pPr/>
              <a:t>06.03.2015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943449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49EF2C0E-50A3-44AA-976A-75A17EA2CA1C}"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4868511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A5828FB-90D4-418A-8C8E-DB5B0BC3F1BD}"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859730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tr-TR" smtClean="0"/>
              <a:t>6.3.15</a:t>
            </a:r>
            <a:endParaRPr lang="tr-TR"/>
          </a:p>
        </p:txBody>
      </p:sp>
      <p:sp>
        <p:nvSpPr>
          <p:cNvPr id="3" name="Footer Placeholder 2"/>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4" name="Slide Number Placeholder 3"/>
          <p:cNvSpPr>
            <a:spLocks noGrp="1"/>
          </p:cNvSpPr>
          <p:nvPr>
            <p:ph type="sldNum" sz="quarter" idx="12"/>
          </p:nvPr>
        </p:nvSpPr>
        <p:spPr/>
        <p:txBody>
          <a:bodyPr/>
          <a:lstStyle>
            <a:lvl1pPr>
              <a:defRPr/>
            </a:lvl1pPr>
          </a:lstStyle>
          <a:p>
            <a:fld id="{8281B51D-AE0D-4C82-9960-5C872F97AE42}" type="slidenum">
              <a:rPr lang="tr-TR"/>
              <a:pPr/>
              <a:t>‹#›</a:t>
            </a:fld>
            <a:endParaRPr lang="tr-TR"/>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3FC9E4BD-8B48-402B-AB45-3366E592065D}"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27835058"/>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690F1D59-5E00-4CC9-A773-5B912AD74283}"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721B7E8C-6CCB-49AA-BC11-D96515BADB1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69247712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Tree>
    <p:extLst>
      <p:ext uri="{BB962C8B-B14F-4D97-AF65-F5344CB8AC3E}">
        <p14:creationId xmlns:p14="http://schemas.microsoft.com/office/powerpoint/2010/main" val="2531337286"/>
      </p:ext>
    </p:extLst>
  </p:cSld>
  <p:clrMapOvr>
    <a:masterClrMapping/>
  </p:clrMapOvr>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3999809387"/>
      </p:ext>
    </p:extLst>
  </p:cSld>
  <p:clrMapOvr>
    <a:masterClrMapping/>
  </p:clrMapOvr>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51713857"/>
      </p:ext>
    </p:extLst>
  </p:cSld>
  <p:clrMapOvr>
    <a:masterClrMapping/>
  </p:clrMapOvr>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114800" y="1981200"/>
            <a:ext cx="3276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710313612"/>
      </p:ext>
    </p:extLst>
  </p:cSld>
  <p:clrMapOvr>
    <a:masterClrMapping/>
  </p:clrMapOvr>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3197516460"/>
      </p:ext>
    </p:extLst>
  </p:cSld>
  <p:clrMapOvr>
    <a:masterClrMapping/>
  </p:clrMapOvr>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Tree>
    <p:extLst>
      <p:ext uri="{BB962C8B-B14F-4D97-AF65-F5344CB8AC3E}">
        <p14:creationId xmlns:p14="http://schemas.microsoft.com/office/powerpoint/2010/main" val="1668584756"/>
      </p:ext>
    </p:extLst>
  </p:cSld>
  <p:clrMapOvr>
    <a:masterClrMapping/>
  </p:clrMapOvr>
  <p:transition/>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173914"/>
      </p:ext>
    </p:extLst>
  </p:cSld>
  <p:clrMapOvr>
    <a:masterClrMapping/>
  </p:clrMapOvr>
  <p:transition/>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4499699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smtClean="0"/>
              <a:t>6.3.15</a:t>
            </a:r>
            <a:endParaRPr lang="tr-TR"/>
          </a:p>
        </p:txBody>
      </p:sp>
      <p:sp>
        <p:nvSpPr>
          <p:cNvPr id="6" name="Footer Placeholder 5"/>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7" name="Slide Number Placeholder 6"/>
          <p:cNvSpPr>
            <a:spLocks noGrp="1"/>
          </p:cNvSpPr>
          <p:nvPr>
            <p:ph type="sldNum" sz="quarter" idx="12"/>
          </p:nvPr>
        </p:nvSpPr>
        <p:spPr/>
        <p:txBody>
          <a:bodyPr/>
          <a:lstStyle>
            <a:lvl1pPr>
              <a:defRPr/>
            </a:lvl1pPr>
          </a:lstStyle>
          <a:p>
            <a:fld id="{7996C78E-5F6D-45FD-B3C5-F9DD3A8FFF63}" type="slidenum">
              <a:rPr lang="tr-TR"/>
              <a:pPr/>
              <a:t>‹#›</a:t>
            </a:fld>
            <a:endParaRPr lang="tr-TR"/>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6342495"/>
      </p:ext>
    </p:extLst>
  </p:cSld>
  <p:clrMapOvr>
    <a:masterClrMapping/>
  </p:clrMapOvr>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3659882402"/>
      </p:ext>
    </p:extLst>
  </p:cSld>
  <p:clrMapOvr>
    <a:masterClrMapping/>
  </p:clrMapOvr>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609600"/>
            <a:ext cx="16764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609600"/>
            <a:ext cx="4876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2487788531"/>
      </p:ext>
    </p:extLst>
  </p:cSld>
  <p:clrMapOvr>
    <a:masterClrMapping/>
  </p:clrMapOvr>
  <p:transitio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7AE86401-B5E8-4935-B9BA-F6C0D948D3B2}"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045928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51A9344-BCF9-4C56-803E-6F968A05EFFF}"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5452470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7C4F2264-AEB4-4A41-BA6F-D7DEBDCEF15B}"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7716962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F2C167B-802D-408D-BDDC-C2F4FDF18729}"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7894673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36D89496-B251-41C2-8F83-3EE9EF09233A}" type="datetime1">
              <a:rPr lang="tr-TR" smtClean="0">
                <a:solidFill>
                  <a:prstClr val="black">
                    <a:tint val="75000"/>
                  </a:prstClr>
                </a:solidFill>
              </a:rPr>
              <a:pPr/>
              <a:t>06.03.2015</a:t>
            </a:fld>
            <a:endParaRPr lang="tr-TR">
              <a:solidFill>
                <a:prstClr val="black">
                  <a:tint val="75000"/>
                </a:prstClr>
              </a:solidFill>
            </a:endParaRPr>
          </a:p>
        </p:txBody>
      </p:sp>
      <p:sp>
        <p:nvSpPr>
          <p:cNvPr id="8" name="7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9" name="8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40214290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E94032E1-C107-41AF-829A-EEDC42B8D4C3}" type="datetime1">
              <a:rPr lang="tr-TR" smtClean="0">
                <a:solidFill>
                  <a:prstClr val="black">
                    <a:tint val="75000"/>
                  </a:prstClr>
                </a:solidFill>
              </a:rPr>
              <a:pPr/>
              <a:t>06.03.2015</a:t>
            </a:fld>
            <a:endParaRPr lang="tr-TR">
              <a:solidFill>
                <a:prstClr val="black">
                  <a:tint val="75000"/>
                </a:prstClr>
              </a:solidFill>
            </a:endParaRPr>
          </a:p>
        </p:txBody>
      </p:sp>
      <p:sp>
        <p:nvSpPr>
          <p:cNvPr id="4" name="3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5" name="4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4279351990"/>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6765D344-A270-4DE5-B61D-AFAF6D6E7660}" type="datetime1">
              <a:rPr lang="tr-TR" smtClean="0">
                <a:solidFill>
                  <a:prstClr val="black">
                    <a:tint val="75000"/>
                  </a:prstClr>
                </a:solidFill>
              </a:rPr>
              <a:pPr/>
              <a:t>06.03.2015</a:t>
            </a:fld>
            <a:endParaRPr lang="tr-TR">
              <a:solidFill>
                <a:prstClr val="black">
                  <a:tint val="75000"/>
                </a:prstClr>
              </a:solidFill>
            </a:endParaRPr>
          </a:p>
        </p:txBody>
      </p:sp>
      <p:sp>
        <p:nvSpPr>
          <p:cNvPr id="3" name="2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4" name="3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9378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smtClean="0"/>
              <a:t>6.3.15</a:t>
            </a:r>
            <a:endParaRPr lang="en-US"/>
          </a:p>
        </p:txBody>
      </p:sp>
      <p:sp>
        <p:nvSpPr>
          <p:cNvPr id="5" name="Footer Placeholder 4"/>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6" name="Slide Number Placeholder 5"/>
          <p:cNvSpPr>
            <a:spLocks noGrp="1"/>
          </p:cNvSpPr>
          <p:nvPr>
            <p:ph type="sldNum" sz="quarter" idx="12"/>
          </p:nvPr>
        </p:nvSpPr>
        <p:spPr/>
        <p:txBody>
          <a:bodyPr/>
          <a:lstStyle>
            <a:lvl1pPr>
              <a:defRPr/>
            </a:lvl1pPr>
          </a:lstStyle>
          <a:p>
            <a:fld id="{F028B8EB-F711-4B58-B604-32E9242D8AA7}"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smtClean="0"/>
              <a:t>6.3.15</a:t>
            </a:r>
            <a:endParaRPr lang="tr-TR"/>
          </a:p>
        </p:txBody>
      </p:sp>
      <p:sp>
        <p:nvSpPr>
          <p:cNvPr id="6" name="Footer Placeholder 5"/>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7" name="Slide Number Placeholder 6"/>
          <p:cNvSpPr>
            <a:spLocks noGrp="1"/>
          </p:cNvSpPr>
          <p:nvPr>
            <p:ph type="sldNum" sz="quarter" idx="12"/>
          </p:nvPr>
        </p:nvSpPr>
        <p:spPr/>
        <p:txBody>
          <a:bodyPr/>
          <a:lstStyle>
            <a:lvl1pPr>
              <a:defRPr/>
            </a:lvl1pPr>
          </a:lstStyle>
          <a:p>
            <a:fld id="{5ED93947-F8A8-4163-9A78-16874BA9E4A0}" type="slidenum">
              <a:rPr lang="tr-TR"/>
              <a:pPr/>
              <a:t>‹#›</a:t>
            </a:fld>
            <a:endParaRPr lang="tr-T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29D51D2-6B8A-47DD-B5BE-C8A3C56D9CB5}"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63749533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E6BA0D67-D72F-42CA-BDF3-E8930286874E}" type="datetime1">
              <a:rPr lang="tr-TR" smtClean="0">
                <a:solidFill>
                  <a:prstClr val="black">
                    <a:tint val="75000"/>
                  </a:prstClr>
                </a:solidFill>
              </a:rPr>
              <a:pPr/>
              <a:t>06.03.2015</a:t>
            </a:fld>
            <a:endParaRPr lang="tr-TR">
              <a:solidFill>
                <a:prstClr val="black">
                  <a:tint val="75000"/>
                </a:prstClr>
              </a:solidFill>
            </a:endParaRPr>
          </a:p>
        </p:txBody>
      </p:sp>
      <p:sp>
        <p:nvSpPr>
          <p:cNvPr id="6" name="5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7" name="6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67014121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2C706029-375B-4D2A-839A-9F9EDB2090E4}"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45095665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528A97F-CEC0-4647-8695-F8E474CAF42E}" type="datetime1">
              <a:rPr lang="tr-TR" smtClean="0">
                <a:solidFill>
                  <a:prstClr val="black">
                    <a:tint val="75000"/>
                  </a:prstClr>
                </a:solidFill>
              </a:rPr>
              <a:pPr/>
              <a:t>06.03.2015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p>
            <a:r>
              <a:rPr lang="tr-TR" smtClean="0">
                <a:solidFill>
                  <a:prstClr val="black">
                    <a:tint val="75000"/>
                  </a:prstClr>
                </a:solidFill>
              </a:rPr>
              <a:t>www.ahmetsaltik.net</a:t>
            </a: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p>
            <a:fld id="{4E0C33F9-A144-430A-A4EF-53734719036E}"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58075904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24"/>
          <p:cNvSpPr>
            <a:spLocks noGrp="1" noChangeArrowheads="1"/>
          </p:cNvSpPr>
          <p:nvPr>
            <p:ph type="dt" sz="half" idx="10"/>
          </p:nvPr>
        </p:nvSpPr>
        <p:spPr>
          <a:ln/>
        </p:spPr>
        <p:txBody>
          <a:bodyPr/>
          <a:lstStyle>
            <a:lvl1pPr>
              <a:defRPr/>
            </a:lvl1pPr>
          </a:lstStyle>
          <a:p>
            <a:pPr>
              <a:defRPr/>
            </a:pPr>
            <a:fld id="{73063A39-820F-4707-B4A9-98666ECF06D0}" type="datetime1">
              <a:rPr lang="tr-TR" smtClean="0">
                <a:solidFill>
                  <a:srgbClr val="FFFFFF"/>
                </a:solidFill>
              </a:rPr>
              <a:t>06.03.2015</a:t>
            </a:fld>
            <a:endParaRPr lang="en-US">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r>
              <a:rPr lang="en-US" smtClean="0">
                <a:solidFill>
                  <a:srgbClr val="FFFFFF"/>
                </a:solidFill>
              </a:rPr>
              <a:t>www.ahmetsaltik.net</a:t>
            </a:r>
            <a:endParaRPr lang="en-US">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611445B-107D-4254-8D55-2762A15D946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87190727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E788DB1-6C9C-465F-95B6-8CBD27D019C6}"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4FD017-1D57-4DCC-9976-6590E645E00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563708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AE0CC47A-A948-4997-AFD7-66CCE52532E6}"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B70374-ABFC-4280-8A42-F71CEFCBA25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8077358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971EBE08-D4E3-4D2D-95C3-2F23DA3DB1F3}"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48727E-EC29-43D6-99A7-DA755197B2D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40947125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88D830A0-B7A3-4C94-BD57-0BAFFB991D01}" type="datetime1">
              <a:rPr lang="tr-TR" smtClean="0">
                <a:solidFill>
                  <a:srgbClr val="000000"/>
                </a:solidFill>
              </a:rPr>
              <a:pPr>
                <a:defRPr/>
              </a:pPr>
              <a:t>06.03.2015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924062-2728-4ABB-B3EC-43EE36B85C2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417090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972E3E65-4ED3-4707-B17D-636936CD0B13}" type="datetime1">
              <a:rPr lang="tr-TR" smtClean="0">
                <a:solidFill>
                  <a:srgbClr val="000000"/>
                </a:solidFill>
              </a:rPr>
              <a:pPr>
                <a:defRPr/>
              </a:pPr>
              <a:t>06.03.2015</a:t>
            </a:fld>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CB6145-CE4A-4054-9D99-40634631C92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143834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smtClean="0"/>
              <a:t>6.3.15</a:t>
            </a:r>
            <a:endParaRPr lang="tr-TR"/>
          </a:p>
        </p:txBody>
      </p:sp>
      <p:sp>
        <p:nvSpPr>
          <p:cNvPr id="5" name="Footer Placeholder 4"/>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6" name="Slide Number Placeholder 5"/>
          <p:cNvSpPr>
            <a:spLocks noGrp="1"/>
          </p:cNvSpPr>
          <p:nvPr>
            <p:ph type="sldNum" sz="quarter" idx="12"/>
          </p:nvPr>
        </p:nvSpPr>
        <p:spPr/>
        <p:txBody>
          <a:bodyPr/>
          <a:lstStyle>
            <a:lvl1pPr>
              <a:defRPr/>
            </a:lvl1pPr>
          </a:lstStyle>
          <a:p>
            <a:fld id="{528866E1-559E-45AA-86C0-50B6058D5984}" type="slidenum">
              <a:rPr lang="tr-TR"/>
              <a:pPr/>
              <a:t>‹#›</a:t>
            </a:fld>
            <a:endParaRPr lang="tr-T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A689B68F-86DC-4C6D-A8D8-94F6F38E3D0B}" type="datetime1">
              <a:rPr lang="tr-TR" smtClean="0">
                <a:solidFill>
                  <a:srgbClr val="000000"/>
                </a:solidFill>
              </a:rPr>
              <a:pPr>
                <a:defRPr/>
              </a:pPr>
              <a:t>06.03.2015</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51FAB9D-3011-4523-92C7-BF46FEF3C91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88064263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A4BEFCA-0D5E-4DD6-8EB4-1C96F4477DC8}" type="datetime1">
              <a:rPr lang="tr-TR" smtClean="0">
                <a:solidFill>
                  <a:srgbClr val="000000"/>
                </a:solidFill>
              </a:rPr>
              <a:pPr>
                <a:defRPr/>
              </a:pPr>
              <a:t>06.03.2015</a:t>
            </a:fld>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78CF992-2055-4FE7-8FFD-2E8669B979F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51916044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13CD59E-F9D4-4F66-8384-E074265C40E1}" type="datetime1">
              <a:rPr lang="tr-TR" smtClean="0">
                <a:solidFill>
                  <a:srgbClr val="000000"/>
                </a:solidFill>
              </a:rPr>
              <a:pPr>
                <a:defRPr/>
              </a:pPr>
              <a:t>06.03.2015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E64A62F-3539-4862-9413-9566FC52E12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5531009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35406FC-5B4D-4953-8596-A5BC4C3C382B}" type="datetime1">
              <a:rPr lang="tr-TR" smtClean="0">
                <a:solidFill>
                  <a:srgbClr val="000000"/>
                </a:solidFill>
              </a:rPr>
              <a:pPr>
                <a:defRPr/>
              </a:pPr>
              <a:t>06.03.2015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223AB5E-C3E6-48E5-AA5D-F0DD3EB440D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23057922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9B8F4424-EF76-403E-B006-448F7250E8BB}"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469825-5E38-4B43-A785-CF45ED7E79E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3769736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3D80947-17D1-41DB-9245-B803DCF5F1E9}"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96230E-8879-4380-963A-F0F0D9DE5D3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46794560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fld id="{1D35E5C7-2500-4CD0-879B-0B1618CD6E0D}"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0A42B8-12D0-40B4-82E5-AB022101080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8172094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Chart Placeholder 2"/>
          <p:cNvSpPr>
            <a:spLocks noGrp="1"/>
          </p:cNvSpPr>
          <p:nvPr>
            <p:ph type="chart"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fld id="{F63F6CE1-A749-4A5A-9E33-11AC07394F51}"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F05E72-AF5C-4276-A01E-66FF1CAD309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31499383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20E4EBB-4B3C-44D8-A2B0-026E933C8B99}"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AD055A-A6A5-4FAE-85C1-504E3F896984}"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66260913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A9AEC34-115B-468F-AC3B-C74A43CA0D29}"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BBCE4F4-9D70-4992-B29C-09EAC420D6F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8183049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r>
              <a:rPr lang="tr-TR" smtClean="0"/>
              <a:t>6.3.15</a:t>
            </a:r>
            <a:endParaRPr lang="tr-TR"/>
          </a:p>
        </p:txBody>
      </p:sp>
      <p:sp>
        <p:nvSpPr>
          <p:cNvPr id="5" name="Footer Placeholder 4"/>
          <p:cNvSpPr>
            <a:spLocks noGrp="1"/>
          </p:cNvSpPr>
          <p:nvPr>
            <p:ph type="ftr" sz="quarter" idx="11"/>
          </p:nvPr>
        </p:nvSpPr>
        <p:spPr/>
        <p:txBody>
          <a:bodyPr/>
          <a:lstStyle>
            <a:lvl1pPr>
              <a:defRPr/>
            </a:lvl1pPr>
          </a:lstStyle>
          <a:p>
            <a:r>
              <a:rPr lang="da-DK" smtClean="0"/>
              <a:t>TOPLUMSAL ŞİDDET - Prof. SALTIK - www.ahmetsaltik.net</a:t>
            </a:r>
            <a:endParaRPr lang="tr-TR"/>
          </a:p>
        </p:txBody>
      </p:sp>
      <p:sp>
        <p:nvSpPr>
          <p:cNvPr id="6" name="Slide Number Placeholder 5"/>
          <p:cNvSpPr>
            <a:spLocks noGrp="1"/>
          </p:cNvSpPr>
          <p:nvPr>
            <p:ph type="sldNum" sz="quarter" idx="12"/>
          </p:nvPr>
        </p:nvSpPr>
        <p:spPr/>
        <p:txBody>
          <a:bodyPr/>
          <a:lstStyle>
            <a:lvl1pPr>
              <a:defRPr/>
            </a:lvl1pPr>
          </a:lstStyle>
          <a:p>
            <a:fld id="{4341B620-5E9F-48E1-B25F-DBFE3DC98967}" type="slidenum">
              <a:rPr lang="tr-TR"/>
              <a:pPr/>
              <a:t>‹#›</a:t>
            </a:fld>
            <a:endParaRPr lang="tr-TR"/>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E5F75599-ABEE-45F4-9DD8-696D81BA6FC8}"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DCF6A05-1066-4F03-A3C0-A7AB21678AE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54343724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33F6A2CA-5003-473C-8092-62939DEA0304}" type="datetime1">
              <a:rPr lang="tr-TR" smtClean="0">
                <a:solidFill>
                  <a:srgbClr val="000000"/>
                </a:solidFill>
              </a:rPr>
              <a:pPr>
                <a:defRPr/>
              </a:pPr>
              <a:t>06.03.2015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E209CD-99C6-48A3-B83B-5A6F0197B29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17623127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D9136654-7F73-4D12-802E-330C25B98781}" type="datetime1">
              <a:rPr lang="tr-TR" smtClean="0">
                <a:solidFill>
                  <a:srgbClr val="000000"/>
                </a:solidFill>
              </a:rPr>
              <a:pPr>
                <a:defRPr/>
              </a:pPr>
              <a:t>06.03.2015</a:t>
            </a:fld>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7F104BD-6779-44D2-BA55-446B01987E0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93565817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BAD499F2-BB67-4220-922B-C27E6EB13EFA}" type="datetime1">
              <a:rPr lang="tr-TR" smtClean="0">
                <a:solidFill>
                  <a:srgbClr val="000000"/>
                </a:solidFill>
              </a:rPr>
              <a:pPr>
                <a:defRPr/>
              </a:pPr>
              <a:t>06.03.2015</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0AF1A97-6869-46CA-BC45-37C0D249296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703290379"/>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F11A88E-C48D-4AFE-97C2-354F1ED79CBD}" type="datetime1">
              <a:rPr lang="tr-TR" smtClean="0">
                <a:solidFill>
                  <a:srgbClr val="000000"/>
                </a:solidFill>
              </a:rPr>
              <a:pPr>
                <a:defRPr/>
              </a:pPr>
              <a:t>06.03.2015</a:t>
            </a:fld>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FBCC97C9-3CB9-441B-991B-3D225738ABB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8879846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4ECE8B5-FBCD-4768-B239-FB0EEEDF46CD}" type="datetime1">
              <a:rPr lang="tr-TR" smtClean="0">
                <a:solidFill>
                  <a:srgbClr val="000000"/>
                </a:solidFill>
              </a:rPr>
              <a:pPr>
                <a:defRPr/>
              </a:pPr>
              <a:t>06.03.2015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8E48BD-831C-406E-BAC8-D0B800C6046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192019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338F476-9D1D-465C-8D61-F9642543C494}" type="datetime1">
              <a:rPr lang="tr-TR" smtClean="0">
                <a:solidFill>
                  <a:srgbClr val="000000"/>
                </a:solidFill>
              </a:rPr>
              <a:pPr>
                <a:defRPr/>
              </a:pPr>
              <a:t>06.03.2015</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E6A9531-E328-42AE-99FD-CDDD9DCFF39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13166983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D5DBF55-2564-45C8-AE91-47BC28EB86B4}"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48B8B4-E440-4A16-A5DE-2E7A02655B5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59960800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251E5C6-C7ED-48EA-B56B-F789E86E38B1}"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ABC5D9-CDFB-4601-BF1A-703A0A4D1EE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1547501"/>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tr-TR"/>
          </a:p>
        </p:txBody>
      </p:sp>
      <p:sp>
        <p:nvSpPr>
          <p:cNvPr id="3" name="Chart Placeholder 2"/>
          <p:cNvSpPr>
            <a:spLocks noGrp="1"/>
          </p:cNvSpPr>
          <p:nvPr>
            <p:ph type="chart" idx="1"/>
          </p:nvPr>
        </p:nvSpPr>
        <p:spPr>
          <a:xfrm>
            <a:off x="685800" y="1981200"/>
            <a:ext cx="7772400" cy="4114800"/>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fld id="{76F08AE2-7724-409F-B832-55E2C6833158}" type="datetime1">
              <a:rPr lang="tr-TR" smtClean="0">
                <a:solidFill>
                  <a:srgbClr val="000000"/>
                </a:solidFill>
              </a:rPr>
              <a:pPr>
                <a:defRPr/>
              </a:pPr>
              <a:t>06.03.2015</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29D643-DD12-4883-83E6-4C9D30FB8C6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27501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4572000" y="5275263"/>
            <a:ext cx="4603750"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endParaRPr lang="tr-TR"/>
          </a:p>
        </p:txBody>
      </p:sp>
      <p:sp>
        <p:nvSpPr>
          <p:cNvPr id="29699" name="AutoShape 3"/>
          <p:cNvSpPr>
            <a:spLocks noChangeArrowheads="1"/>
          </p:cNvSpPr>
          <p:nvPr/>
        </p:nvSpPr>
        <p:spPr bwMode="auto">
          <a:xfrm>
            <a:off x="0" y="268288"/>
            <a:ext cx="8915400" cy="6589712"/>
          </a:xfrm>
          <a:prstGeom prst="rtTriangle">
            <a:avLst/>
          </a:prstGeom>
          <a:noFill/>
          <a:ln w="9525">
            <a:solidFill>
              <a:schemeClr val="bg1"/>
            </a:solidFill>
            <a:miter lim="800000"/>
            <a:headEnd/>
            <a:tailEnd/>
          </a:ln>
        </p:spPr>
        <p:txBody>
          <a:bodyPr wrap="none" anchor="ctr"/>
          <a:lstStyle/>
          <a:p>
            <a:endParaRPr lang="tr-TR"/>
          </a:p>
        </p:txBody>
      </p:sp>
      <p:sp>
        <p:nvSpPr>
          <p:cNvPr id="29700" name="Rectangle 4"/>
          <p:cNvSpPr>
            <a:spLocks noChangeArrowheads="1"/>
          </p:cNvSpPr>
          <p:nvPr/>
        </p:nvSpPr>
        <p:spPr bwMode="auto">
          <a:xfrm>
            <a:off x="15875" y="15240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pPr eaLnBrk="0" hangingPunct="0"/>
            <a:endParaRPr lang="en-AU" sz="2400">
              <a:latin typeface="Times New Roman" pitchFamily="18" charset="0"/>
            </a:endParaRPr>
          </a:p>
        </p:txBody>
      </p:sp>
      <p:sp>
        <p:nvSpPr>
          <p:cNvPr id="29701" name="Line 5"/>
          <p:cNvSpPr>
            <a:spLocks noChangeShapeType="1"/>
          </p:cNvSpPr>
          <p:nvPr/>
        </p:nvSpPr>
        <p:spPr bwMode="auto">
          <a:xfrm>
            <a:off x="542925" y="3228975"/>
            <a:ext cx="0" cy="3627438"/>
          </a:xfrm>
          <a:prstGeom prst="line">
            <a:avLst/>
          </a:prstGeom>
          <a:noFill/>
          <a:ln w="12700" cap="sq">
            <a:solidFill>
              <a:schemeClr val="bg1"/>
            </a:solidFill>
            <a:round/>
            <a:headEnd type="none" w="sm" len="sm"/>
            <a:tailEnd type="none" w="sm" len="sm"/>
          </a:ln>
          <a:effectLst/>
        </p:spPr>
        <p:txBody>
          <a:bodyPr/>
          <a:lstStyle/>
          <a:p>
            <a:endParaRPr lang="tr-TR"/>
          </a:p>
        </p:txBody>
      </p:sp>
      <p:grpSp>
        <p:nvGrpSpPr>
          <p:cNvPr id="29702" name="Group 6"/>
          <p:cNvGrpSpPr>
            <a:grpSpLocks/>
          </p:cNvGrpSpPr>
          <p:nvPr/>
        </p:nvGrpSpPr>
        <p:grpSpPr bwMode="auto">
          <a:xfrm>
            <a:off x="6837363" y="-9525"/>
            <a:ext cx="330200" cy="6875463"/>
            <a:chOff x="4307" y="-6"/>
            <a:chExt cx="208" cy="4331"/>
          </a:xfrm>
        </p:grpSpPr>
        <p:sp>
          <p:nvSpPr>
            <p:cNvPr id="29703" name="Rectangle 7"/>
            <p:cNvSpPr>
              <a:spLocks noChangeArrowheads="1"/>
            </p:cNvSpPr>
            <p:nvPr/>
          </p:nvSpPr>
          <p:spPr bwMode="auto">
            <a:xfrm>
              <a:off x="4325" y="4234"/>
              <a:ext cx="48" cy="91"/>
            </a:xfrm>
            <a:prstGeom prst="rect">
              <a:avLst/>
            </a:prstGeom>
            <a:solidFill>
              <a:schemeClr val="bg2">
                <a:alpha val="50000"/>
              </a:schemeClr>
            </a:solidFill>
            <a:ln w="9525">
              <a:noFill/>
              <a:miter lim="800000"/>
              <a:headEnd/>
              <a:tailEnd/>
            </a:ln>
            <a:effectLst/>
          </p:spPr>
          <p:txBody>
            <a:bodyPr/>
            <a:lstStyle/>
            <a:p>
              <a:endParaRPr lang="tr-TR"/>
            </a:p>
          </p:txBody>
        </p:sp>
        <p:sp>
          <p:nvSpPr>
            <p:cNvPr id="29704" name="Rectangle 8"/>
            <p:cNvSpPr>
              <a:spLocks noChangeArrowheads="1"/>
            </p:cNvSpPr>
            <p:nvPr/>
          </p:nvSpPr>
          <p:spPr bwMode="auto">
            <a:xfrm>
              <a:off x="4307" y="1920"/>
              <a:ext cx="48" cy="527"/>
            </a:xfrm>
            <a:prstGeom prst="rect">
              <a:avLst/>
            </a:prstGeom>
            <a:solidFill>
              <a:schemeClr val="bg2">
                <a:alpha val="50000"/>
              </a:schemeClr>
            </a:solidFill>
            <a:ln w="9525">
              <a:noFill/>
              <a:miter lim="800000"/>
              <a:headEnd/>
              <a:tailEnd/>
            </a:ln>
            <a:effectLst/>
          </p:spPr>
          <p:txBody>
            <a:bodyPr/>
            <a:lstStyle/>
            <a:p>
              <a:endParaRPr lang="tr-TR"/>
            </a:p>
          </p:txBody>
        </p:sp>
        <p:sp>
          <p:nvSpPr>
            <p:cNvPr id="29705" name="Rectangle 9"/>
            <p:cNvSpPr>
              <a:spLocks noChangeArrowheads="1"/>
            </p:cNvSpPr>
            <p:nvPr/>
          </p:nvSpPr>
          <p:spPr bwMode="auto">
            <a:xfrm>
              <a:off x="4499" y="2112"/>
              <a:ext cx="16" cy="527"/>
            </a:xfrm>
            <a:prstGeom prst="rect">
              <a:avLst/>
            </a:prstGeom>
            <a:solidFill>
              <a:schemeClr val="bg2">
                <a:alpha val="50000"/>
              </a:schemeClr>
            </a:solidFill>
            <a:ln w="9525">
              <a:noFill/>
              <a:miter lim="800000"/>
              <a:headEnd/>
              <a:tailEnd/>
            </a:ln>
            <a:effectLst/>
          </p:spPr>
          <p:txBody>
            <a:bodyPr/>
            <a:lstStyle/>
            <a:p>
              <a:endParaRPr lang="tr-TR"/>
            </a:p>
          </p:txBody>
        </p:sp>
        <p:sp>
          <p:nvSpPr>
            <p:cNvPr id="29706" name="Rectangle 10"/>
            <p:cNvSpPr>
              <a:spLocks noChangeArrowheads="1"/>
            </p:cNvSpPr>
            <p:nvPr/>
          </p:nvSpPr>
          <p:spPr bwMode="auto">
            <a:xfrm>
              <a:off x="4307" y="2688"/>
              <a:ext cx="48" cy="527"/>
            </a:xfrm>
            <a:prstGeom prst="rect">
              <a:avLst/>
            </a:prstGeom>
            <a:solidFill>
              <a:schemeClr val="bg2">
                <a:alpha val="50000"/>
              </a:schemeClr>
            </a:solidFill>
            <a:ln w="9525">
              <a:noFill/>
              <a:miter lim="800000"/>
              <a:headEnd/>
              <a:tailEnd/>
            </a:ln>
            <a:effectLst/>
          </p:spPr>
          <p:txBody>
            <a:bodyPr/>
            <a:lstStyle/>
            <a:p>
              <a:endParaRPr lang="tr-TR"/>
            </a:p>
          </p:txBody>
        </p:sp>
        <p:sp>
          <p:nvSpPr>
            <p:cNvPr id="29707" name="Rectangle 11"/>
            <p:cNvSpPr>
              <a:spLocks noChangeArrowheads="1"/>
            </p:cNvSpPr>
            <p:nvPr/>
          </p:nvSpPr>
          <p:spPr bwMode="auto">
            <a:xfrm>
              <a:off x="4307" y="3456"/>
              <a:ext cx="48" cy="527"/>
            </a:xfrm>
            <a:prstGeom prst="rect">
              <a:avLst/>
            </a:prstGeom>
            <a:solidFill>
              <a:schemeClr val="bg2">
                <a:alpha val="50000"/>
              </a:schemeClr>
            </a:solidFill>
            <a:ln w="9525">
              <a:noFill/>
              <a:miter lim="800000"/>
              <a:headEnd/>
              <a:tailEnd/>
            </a:ln>
            <a:effectLst/>
          </p:spPr>
          <p:txBody>
            <a:bodyPr/>
            <a:lstStyle/>
            <a:p>
              <a:endParaRPr lang="tr-TR"/>
            </a:p>
          </p:txBody>
        </p:sp>
        <p:sp>
          <p:nvSpPr>
            <p:cNvPr id="29708" name="Rectangle 12"/>
            <p:cNvSpPr>
              <a:spLocks noChangeArrowheads="1"/>
            </p:cNvSpPr>
            <p:nvPr/>
          </p:nvSpPr>
          <p:spPr bwMode="auto">
            <a:xfrm>
              <a:off x="4499" y="2880"/>
              <a:ext cx="16" cy="527"/>
            </a:xfrm>
            <a:prstGeom prst="rect">
              <a:avLst/>
            </a:prstGeom>
            <a:solidFill>
              <a:schemeClr val="bg2">
                <a:alpha val="50000"/>
              </a:schemeClr>
            </a:solidFill>
            <a:ln w="9525">
              <a:noFill/>
              <a:miter lim="800000"/>
              <a:headEnd/>
              <a:tailEnd/>
            </a:ln>
            <a:effectLst/>
          </p:spPr>
          <p:txBody>
            <a:bodyPr/>
            <a:lstStyle/>
            <a:p>
              <a:endParaRPr lang="tr-TR"/>
            </a:p>
          </p:txBody>
        </p:sp>
        <p:sp>
          <p:nvSpPr>
            <p:cNvPr id="29709" name="Rectangle 13"/>
            <p:cNvSpPr>
              <a:spLocks noChangeArrowheads="1"/>
            </p:cNvSpPr>
            <p:nvPr/>
          </p:nvSpPr>
          <p:spPr bwMode="auto">
            <a:xfrm>
              <a:off x="4499" y="3648"/>
              <a:ext cx="16" cy="527"/>
            </a:xfrm>
            <a:prstGeom prst="rect">
              <a:avLst/>
            </a:prstGeom>
            <a:solidFill>
              <a:schemeClr val="bg2">
                <a:alpha val="50000"/>
              </a:schemeClr>
            </a:solidFill>
            <a:ln w="9525">
              <a:noFill/>
              <a:miter lim="800000"/>
              <a:headEnd/>
              <a:tailEnd/>
            </a:ln>
            <a:effectLst/>
          </p:spPr>
          <p:txBody>
            <a:bodyPr/>
            <a:lstStyle/>
            <a:p>
              <a:endParaRPr lang="tr-TR"/>
            </a:p>
          </p:txBody>
        </p:sp>
        <p:sp>
          <p:nvSpPr>
            <p:cNvPr id="29710" name="Rectangle 14"/>
            <p:cNvSpPr>
              <a:spLocks noChangeArrowheads="1"/>
            </p:cNvSpPr>
            <p:nvPr/>
          </p:nvSpPr>
          <p:spPr bwMode="auto">
            <a:xfrm>
              <a:off x="4307" y="-6"/>
              <a:ext cx="48" cy="65"/>
            </a:xfrm>
            <a:prstGeom prst="rect">
              <a:avLst/>
            </a:prstGeom>
            <a:solidFill>
              <a:schemeClr val="bg2">
                <a:alpha val="50000"/>
              </a:schemeClr>
            </a:solidFill>
            <a:ln w="9525">
              <a:noFill/>
              <a:miter lim="800000"/>
              <a:headEnd/>
              <a:tailEnd/>
            </a:ln>
            <a:effectLst/>
          </p:spPr>
          <p:txBody>
            <a:bodyPr/>
            <a:lstStyle/>
            <a:p>
              <a:endParaRPr lang="tr-TR"/>
            </a:p>
          </p:txBody>
        </p:sp>
        <p:sp>
          <p:nvSpPr>
            <p:cNvPr id="29711" name="Rectangle 15"/>
            <p:cNvSpPr>
              <a:spLocks noChangeArrowheads="1"/>
            </p:cNvSpPr>
            <p:nvPr/>
          </p:nvSpPr>
          <p:spPr bwMode="auto">
            <a:xfrm>
              <a:off x="4499" y="-5"/>
              <a:ext cx="16" cy="256"/>
            </a:xfrm>
            <a:prstGeom prst="rect">
              <a:avLst/>
            </a:prstGeom>
            <a:solidFill>
              <a:schemeClr val="bg2">
                <a:alpha val="50000"/>
              </a:schemeClr>
            </a:solidFill>
            <a:ln w="9525">
              <a:noFill/>
              <a:miter lim="800000"/>
              <a:headEnd/>
              <a:tailEnd/>
            </a:ln>
            <a:effectLst/>
          </p:spPr>
          <p:txBody>
            <a:bodyPr/>
            <a:lstStyle/>
            <a:p>
              <a:endParaRPr lang="tr-TR"/>
            </a:p>
          </p:txBody>
        </p:sp>
        <p:sp>
          <p:nvSpPr>
            <p:cNvPr id="29712" name="Rectangle 16"/>
            <p:cNvSpPr>
              <a:spLocks noChangeArrowheads="1"/>
            </p:cNvSpPr>
            <p:nvPr/>
          </p:nvSpPr>
          <p:spPr bwMode="auto">
            <a:xfrm>
              <a:off x="4307" y="300"/>
              <a:ext cx="48" cy="527"/>
            </a:xfrm>
            <a:prstGeom prst="rect">
              <a:avLst/>
            </a:prstGeom>
            <a:solidFill>
              <a:schemeClr val="bg2">
                <a:alpha val="50000"/>
              </a:schemeClr>
            </a:solidFill>
            <a:ln w="9525">
              <a:noFill/>
              <a:miter lim="800000"/>
              <a:headEnd/>
              <a:tailEnd/>
            </a:ln>
            <a:effectLst/>
          </p:spPr>
          <p:txBody>
            <a:bodyPr/>
            <a:lstStyle/>
            <a:p>
              <a:endParaRPr lang="tr-TR"/>
            </a:p>
          </p:txBody>
        </p:sp>
        <p:sp>
          <p:nvSpPr>
            <p:cNvPr id="29713" name="Rectangle 17"/>
            <p:cNvSpPr>
              <a:spLocks noChangeArrowheads="1"/>
            </p:cNvSpPr>
            <p:nvPr/>
          </p:nvSpPr>
          <p:spPr bwMode="auto">
            <a:xfrm>
              <a:off x="4307" y="1068"/>
              <a:ext cx="48" cy="527"/>
            </a:xfrm>
            <a:prstGeom prst="rect">
              <a:avLst/>
            </a:prstGeom>
            <a:solidFill>
              <a:schemeClr val="bg2">
                <a:alpha val="50000"/>
              </a:schemeClr>
            </a:solidFill>
            <a:ln w="9525">
              <a:noFill/>
              <a:miter lim="800000"/>
              <a:headEnd/>
              <a:tailEnd/>
            </a:ln>
            <a:effectLst/>
          </p:spPr>
          <p:txBody>
            <a:bodyPr/>
            <a:lstStyle/>
            <a:p>
              <a:endParaRPr lang="tr-TR"/>
            </a:p>
          </p:txBody>
        </p:sp>
        <p:sp>
          <p:nvSpPr>
            <p:cNvPr id="29714" name="Rectangle 18"/>
            <p:cNvSpPr>
              <a:spLocks noChangeArrowheads="1"/>
            </p:cNvSpPr>
            <p:nvPr/>
          </p:nvSpPr>
          <p:spPr bwMode="auto">
            <a:xfrm>
              <a:off x="4499" y="492"/>
              <a:ext cx="16" cy="527"/>
            </a:xfrm>
            <a:prstGeom prst="rect">
              <a:avLst/>
            </a:prstGeom>
            <a:solidFill>
              <a:schemeClr val="bg2">
                <a:alpha val="50000"/>
              </a:schemeClr>
            </a:solidFill>
            <a:ln w="9525">
              <a:noFill/>
              <a:miter lim="800000"/>
              <a:headEnd/>
              <a:tailEnd/>
            </a:ln>
            <a:effectLst/>
          </p:spPr>
          <p:txBody>
            <a:bodyPr/>
            <a:lstStyle/>
            <a:p>
              <a:endParaRPr lang="tr-TR"/>
            </a:p>
          </p:txBody>
        </p:sp>
        <p:sp>
          <p:nvSpPr>
            <p:cNvPr id="29715" name="Rectangle 19"/>
            <p:cNvSpPr>
              <a:spLocks noChangeArrowheads="1"/>
            </p:cNvSpPr>
            <p:nvPr/>
          </p:nvSpPr>
          <p:spPr bwMode="auto">
            <a:xfrm>
              <a:off x="4499" y="1260"/>
              <a:ext cx="16" cy="527"/>
            </a:xfrm>
            <a:prstGeom prst="rect">
              <a:avLst/>
            </a:prstGeom>
            <a:solidFill>
              <a:schemeClr val="bg2">
                <a:alpha val="50000"/>
              </a:schemeClr>
            </a:solidFill>
            <a:ln w="9525">
              <a:noFill/>
              <a:miter lim="800000"/>
              <a:headEnd/>
              <a:tailEnd/>
            </a:ln>
            <a:effectLst/>
          </p:spPr>
          <p:txBody>
            <a:bodyPr/>
            <a:lstStyle/>
            <a:p>
              <a:endParaRPr lang="tr-TR"/>
            </a:p>
          </p:txBody>
        </p:sp>
      </p:grpSp>
      <p:sp>
        <p:nvSpPr>
          <p:cNvPr id="29716" name="Rectangle 20"/>
          <p:cNvSpPr>
            <a:spLocks noGrp="1" noChangeArrowheads="1"/>
          </p:cNvSpPr>
          <p:nvPr>
            <p:ph type="subTitle" sz="quarter" idx="1"/>
          </p:nvPr>
        </p:nvSpPr>
        <p:spPr>
          <a:xfrm>
            <a:off x="628650" y="3171825"/>
            <a:ext cx="4970463" cy="2044700"/>
          </a:xfrm>
        </p:spPr>
        <p:txBody>
          <a:bodyPr/>
          <a:lstStyle>
            <a:lvl1pPr marL="0" indent="0">
              <a:lnSpc>
                <a:spcPct val="85000"/>
              </a:lnSpc>
              <a:buFont typeface="Wingdings" pitchFamily="2" charset="2"/>
              <a:buNone/>
              <a:defRPr/>
            </a:lvl1pPr>
          </a:lstStyle>
          <a:p>
            <a:r>
              <a:rPr lang="en-US"/>
              <a:t>Click to edit Master subtitle style</a:t>
            </a:r>
          </a:p>
        </p:txBody>
      </p:sp>
      <p:sp>
        <p:nvSpPr>
          <p:cNvPr id="29717" name="Rectangle 21"/>
          <p:cNvSpPr>
            <a:spLocks noGrp="1" noChangeArrowheads="1"/>
          </p:cNvSpPr>
          <p:nvPr>
            <p:ph type="dt" sz="quarter" idx="2"/>
          </p:nvPr>
        </p:nvSpPr>
        <p:spPr bwMode="auto">
          <a:xfrm>
            <a:off x="685800" y="5257800"/>
            <a:ext cx="3908425" cy="342900"/>
          </a:xfrm>
          <a:prstGeom prst="rect">
            <a:avLst/>
          </a:prstGeom>
          <a:noFill/>
          <a:ln>
            <a:miter lim="800000"/>
            <a:headEnd/>
            <a:tailEnd/>
          </a:ln>
        </p:spPr>
        <p:txBody>
          <a:bodyPr vert="horz" wrap="none" lIns="92075" tIns="46038" rIns="92075" bIns="46038" numCol="1" anchor="b" anchorCtr="0" compatLnSpc="1">
            <a:prstTxWarp prst="textNoShape">
              <a:avLst/>
            </a:prstTxWarp>
          </a:bodyPr>
          <a:lstStyle>
            <a:lvl1pPr algn="r" eaLnBrk="0" hangingPunct="0">
              <a:defRPr sz="1200">
                <a:latin typeface="Times New Roman" pitchFamily="18" charset="0"/>
              </a:defRPr>
            </a:lvl1pPr>
          </a:lstStyle>
          <a:p>
            <a:r>
              <a:rPr lang="tr-TR" smtClean="0"/>
              <a:t>6.3.15</a:t>
            </a:r>
            <a:endParaRPr lang="tr-TR"/>
          </a:p>
        </p:txBody>
      </p:sp>
      <p:sp>
        <p:nvSpPr>
          <p:cNvPr id="29718" name="Rectangle 22"/>
          <p:cNvSpPr>
            <a:spLocks noGrp="1" noChangeArrowheads="1"/>
          </p:cNvSpPr>
          <p:nvPr>
            <p:ph type="ftr" sz="quarter" idx="3"/>
          </p:nvPr>
        </p:nvSpPr>
        <p:spPr>
          <a:xfrm>
            <a:off x="685800" y="5638800"/>
            <a:ext cx="3908425" cy="304800"/>
          </a:xfrm>
        </p:spPr>
        <p:txBody>
          <a:bodyPr/>
          <a:lstStyle>
            <a:lvl1pPr algn="r">
              <a:defRPr sz="1200"/>
            </a:lvl1pPr>
          </a:lstStyle>
          <a:p>
            <a:r>
              <a:rPr lang="da-DK" smtClean="0"/>
              <a:t>TOPLUMSAL ŞİDDET - Prof. SALTIK - www.ahmetsaltik.net</a:t>
            </a:r>
            <a:endParaRPr lang="tr-TR"/>
          </a:p>
        </p:txBody>
      </p:sp>
      <p:sp>
        <p:nvSpPr>
          <p:cNvPr id="29719" name="Rectangle 23"/>
          <p:cNvSpPr>
            <a:spLocks noGrp="1" noChangeArrowheads="1"/>
          </p:cNvSpPr>
          <p:nvPr>
            <p:ph type="sldNum" sz="quarter" idx="4"/>
          </p:nvPr>
        </p:nvSpPr>
        <p:spPr>
          <a:xfrm>
            <a:off x="7235825" y="6356350"/>
            <a:ext cx="1908175" cy="501650"/>
          </a:xfrm>
        </p:spPr>
        <p:txBody>
          <a:bodyPr wrap="none" lIns="46038" tIns="46038" rIns="46038" bIns="46038"/>
          <a:lstStyle>
            <a:lvl2pPr marL="114300" lvl="1" algn="r" eaLnBrk="0" hangingPunct="0">
              <a:lnSpc>
                <a:spcPct val="110000"/>
              </a:lnSpc>
              <a:defRPr sz="1400">
                <a:latin typeface="Times New Roman" pitchFamily="18" charset="0"/>
              </a:defRPr>
            </a:lvl2pPr>
          </a:lstStyle>
          <a:p>
            <a:pPr lvl="1"/>
            <a:fld id="{C0D5DE64-EB92-4444-9B5F-A9DC5890509D}" type="slidenum">
              <a:rPr lang="tr-TR"/>
              <a:pPr lvl="1"/>
              <a:t>‹#›</a:t>
            </a:fld>
            <a:endParaRPr lang="tr-TR"/>
          </a:p>
        </p:txBody>
      </p:sp>
      <p:sp>
        <p:nvSpPr>
          <p:cNvPr id="29720" name="Freeform 24"/>
          <p:cNvSpPr>
            <a:spLocks/>
          </p:cNvSpPr>
          <p:nvPr/>
        </p:nvSpPr>
        <p:spPr bwMode="auto">
          <a:xfrm>
            <a:off x="187325" y="404813"/>
            <a:ext cx="7489825" cy="5541962"/>
          </a:xfrm>
          <a:custGeom>
            <a:avLst/>
            <a:gdLst/>
            <a:ahLst/>
            <a:cxnLst>
              <a:cxn ang="0">
                <a:pos x="4718" y="3491"/>
              </a:cxn>
              <a:cxn ang="0">
                <a:pos x="4718" y="0"/>
              </a:cxn>
              <a:cxn ang="0">
                <a:pos x="0" y="0"/>
              </a:cxn>
            </a:cxnLst>
            <a:rect l="0" t="0" r="r" b="b"/>
            <a:pathLst>
              <a:path w="4718" h="3491">
                <a:moveTo>
                  <a:pt x="4718" y="3491"/>
                </a:moveTo>
                <a:lnTo>
                  <a:pt x="4718" y="0"/>
                </a:lnTo>
                <a:lnTo>
                  <a:pt x="0" y="0"/>
                </a:lnTo>
              </a:path>
            </a:pathLst>
          </a:custGeom>
          <a:noFill/>
          <a:ln w="9525">
            <a:solidFill>
              <a:schemeClr val="bg1"/>
            </a:solidFill>
            <a:round/>
            <a:headEnd/>
            <a:tailEnd/>
          </a:ln>
        </p:spPr>
        <p:txBody>
          <a:bodyPr wrap="none" anchor="ctr"/>
          <a:lstStyle/>
          <a:p>
            <a:endParaRPr lang="tr-TR"/>
          </a:p>
        </p:txBody>
      </p:sp>
      <p:sp>
        <p:nvSpPr>
          <p:cNvPr id="29721" name="Rectangle 25"/>
          <p:cNvSpPr>
            <a:spLocks noChangeArrowheads="1"/>
          </p:cNvSpPr>
          <p:nvPr/>
        </p:nvSpPr>
        <p:spPr bwMode="auto">
          <a:xfrm>
            <a:off x="20638" y="16764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endParaRPr lang="tr-TR"/>
          </a:p>
        </p:txBody>
      </p:sp>
      <p:sp>
        <p:nvSpPr>
          <p:cNvPr id="29722" name="Rectangle 26"/>
          <p:cNvSpPr>
            <a:spLocks noGrp="1" noChangeArrowheads="1"/>
          </p:cNvSpPr>
          <p:nvPr>
            <p:ph type="ctrTitle" sz="quarter"/>
          </p:nvPr>
        </p:nvSpPr>
        <p:spPr>
          <a:xfrm>
            <a:off x="419100" y="1524000"/>
            <a:ext cx="8477250" cy="1371600"/>
          </a:xfrm>
        </p:spPr>
        <p:txBody>
          <a:bodyPr/>
          <a:lstStyle>
            <a:lvl1pPr>
              <a:defRPr>
                <a:solidFill>
                  <a:schemeClr val="tx2"/>
                </a:solidFill>
              </a:defRPr>
            </a:lvl1pPr>
          </a:lstStyle>
          <a:p>
            <a:r>
              <a:rPr lang="en-US"/>
              <a:t>Click to edit Master title style</a:t>
            </a:r>
          </a:p>
        </p:txBody>
      </p:sp>
      <p:sp>
        <p:nvSpPr>
          <p:cNvPr id="29723" name="Arc 27"/>
          <p:cNvSpPr>
            <a:spLocks/>
          </p:cNvSpPr>
          <p:nvPr/>
        </p:nvSpPr>
        <p:spPr bwMode="auto">
          <a:xfrm flipH="1">
            <a:off x="5867400"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endParaRPr lang="tr-TR"/>
          </a:p>
        </p:txBody>
      </p:sp>
    </p:spTree>
  </p:cSld>
  <p:clrMapOvr>
    <a:masterClrMapping/>
  </p:clrMapOvr>
  <p:transition spd="slow">
    <p:wipe dir="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buClr>
                <a:srgbClr val="4F81BD"/>
              </a:buClr>
              <a:defRPr/>
            </a:pPr>
            <a:fld id="{C1F708E7-2365-44C9-9677-7BAC2B2742FD}"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buClr>
                <a:srgbClr val="4F81BD"/>
              </a:buClr>
              <a:defRPr/>
            </a:pPr>
            <a:fld id="{A5FB5D82-FDD5-47F8-84B2-23FA7D5D6DC9}"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3918554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buClr>
                <a:srgbClr val="4F81BD"/>
              </a:buClr>
              <a:defRPr/>
            </a:pPr>
            <a:fld id="{1401E84F-F8FE-4F2F-A3B0-F28DBB5C7CC8}"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buClr>
                <a:srgbClr val="4F81BD"/>
              </a:buClr>
              <a:defRPr/>
            </a:pPr>
            <a:fld id="{F859333C-7264-41AF-B24F-FCB3A88FC4D4}"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294904208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buClr>
                <a:srgbClr val="4F81BD"/>
              </a:buClr>
              <a:defRPr/>
            </a:pPr>
            <a:fld id="{4A6D1266-CD4F-47CA-B457-5D469F86B53D}"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buClr>
                <a:srgbClr val="4F81BD"/>
              </a:buClr>
              <a:defRPr/>
            </a:pPr>
            <a:fld id="{C9E903CC-72D1-406F-8D26-28DC76B0DB8D}"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327687715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pPr>
              <a:buClr>
                <a:srgbClr val="4F81BD"/>
              </a:buClr>
              <a:defRPr/>
            </a:pPr>
            <a:fld id="{37A4B193-A778-4F83-A055-7725744CB8E0}"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buClr>
                <a:srgbClr val="4F81BD"/>
              </a:buClr>
              <a:defRPr/>
            </a:pPr>
            <a:fld id="{855F8D70-A263-4322-BF84-775EBBC16DDB}"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4269557339"/>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pPr>
              <a:buClr>
                <a:srgbClr val="4F81BD"/>
              </a:buClr>
              <a:defRPr/>
            </a:pPr>
            <a:fld id="{711F9A48-39EF-49CC-9B63-EE60B339894A}"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lvl1pPr>
              <a:defRPr/>
            </a:lvl1pPr>
          </a:lstStyle>
          <a:p>
            <a:pPr>
              <a:buClr>
                <a:srgbClr val="4F81BD"/>
              </a:buClr>
              <a:defRPr/>
            </a:pPr>
            <a:fld id="{C3E3B555-B77E-4117-B69C-7B20C34BB34E}"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228797261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pPr>
              <a:buClr>
                <a:srgbClr val="4F81BD"/>
              </a:buClr>
              <a:defRPr/>
            </a:pPr>
            <a:fld id="{85084C04-3291-4A62-A879-3B07E1CAADB5}"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lvl1pPr>
              <a:defRPr/>
            </a:lvl1pPr>
          </a:lstStyle>
          <a:p>
            <a:pPr>
              <a:buClr>
                <a:srgbClr val="4F81BD"/>
              </a:buClr>
              <a:defRPr/>
            </a:pPr>
            <a:fld id="{DFA4A921-46FA-4C9D-A9DF-888A7C9F913C}"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399304732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buClr>
                <a:srgbClr val="4F81BD"/>
              </a:buClr>
              <a:defRPr/>
            </a:pPr>
            <a:fld id="{DB58E266-C0FB-4041-98E2-7C373D37A855}"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buClr>
                <a:srgbClr val="4F81BD"/>
              </a:buClr>
              <a:defRPr/>
            </a:pPr>
            <a:fld id="{13C6EB3B-A772-4167-954D-364B9A8B83AA}"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2448054865"/>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4F81BD"/>
              </a:buClr>
              <a:defRPr/>
            </a:pPr>
            <a:fld id="{F82049C9-3F88-40E2-80CC-32D1653D0A7A}"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buClr>
                <a:srgbClr val="4F81BD"/>
              </a:buClr>
              <a:defRPr/>
            </a:pPr>
            <a:fld id="{79B3D9F4-C5CD-4429-A071-84F98CD525AF}"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334153527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buClr>
                <a:srgbClr val="4F81BD"/>
              </a:buClr>
              <a:defRPr/>
            </a:pPr>
            <a:fld id="{B705CB32-F467-4A59-9FD2-EBF6D684DE71}"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buClr>
                <a:srgbClr val="4F81BD"/>
              </a:buClr>
              <a:defRPr/>
            </a:pPr>
            <a:fld id="{A4A18448-6043-4140-982A-A7BDDF292A3D}"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5355714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buClr>
                <a:srgbClr val="4F81BD"/>
              </a:buClr>
              <a:defRPr/>
            </a:pPr>
            <a:fld id="{CBBF8FC1-D21E-434B-AE31-995313E972FE}"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buClr>
                <a:srgbClr val="4F81BD"/>
              </a:buClr>
              <a:defRPr/>
            </a:pPr>
            <a:fld id="{E6169C77-C932-450C-8883-10F0BFC300C4}"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33093092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Footer Placeholder 3"/>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5" name="Slide Number Placeholder 4"/>
          <p:cNvSpPr>
            <a:spLocks noGrp="1"/>
          </p:cNvSpPr>
          <p:nvPr>
            <p:ph type="sldNum" sz="quarter" idx="11"/>
          </p:nvPr>
        </p:nvSpPr>
        <p:spPr/>
        <p:txBody>
          <a:bodyPr/>
          <a:lstStyle>
            <a:lvl1pPr>
              <a:defRPr/>
            </a:lvl1pPr>
          </a:lstStyle>
          <a:p>
            <a:fld id="{D0E9DB81-D81E-4115-BD41-9814C9680B84}" type="slidenum">
              <a:rPr lang="tr-TR"/>
              <a:pPr/>
              <a:t>‹#›</a:t>
            </a:fld>
            <a:endParaRPr lang="tr-TR"/>
          </a:p>
        </p:txBody>
      </p:sp>
    </p:spTree>
  </p:cSld>
  <p:clrMapOvr>
    <a:masterClrMapping/>
  </p:clrMapOvr>
  <p:transition spd="slow">
    <p:wipe dir="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buClr>
                <a:srgbClr val="4F81BD"/>
              </a:buClr>
              <a:defRPr/>
            </a:pPr>
            <a:fld id="{BC96CA74-E4E2-4096-9180-4E661026D237}"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buClr>
                <a:srgbClr val="4F81BD"/>
              </a:buClr>
              <a:defRPr/>
            </a:pPr>
            <a:fld id="{F2C78CCD-ADBC-460B-98BF-B3DDED02F9CB}"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38287608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24"/>
          <p:cNvSpPr>
            <a:spLocks noGrp="1" noChangeArrowheads="1"/>
          </p:cNvSpPr>
          <p:nvPr>
            <p:ph type="dt" sz="half" idx="10"/>
          </p:nvPr>
        </p:nvSpPr>
        <p:spPr/>
        <p:txBody>
          <a:bodyPr/>
          <a:lstStyle>
            <a:lvl1pPr>
              <a:defRPr/>
            </a:lvl1pPr>
          </a:lstStyle>
          <a:p>
            <a:pPr>
              <a:buClr>
                <a:srgbClr val="4F81BD"/>
              </a:buClr>
              <a:defRPr/>
            </a:pPr>
            <a:fld id="{3005A575-E92D-46DC-BED3-B40AD795FFC2}" type="datetime1">
              <a:rPr lang="tr-TR" smtClean="0">
                <a:solidFill>
                  <a:prstClr val="black">
                    <a:tint val="75000"/>
                  </a:prstClr>
                </a:solidFill>
              </a:rPr>
              <a:pPr>
                <a:buClr>
                  <a:srgbClr val="4F81BD"/>
                </a:buClr>
                <a:defRPr/>
              </a:pPr>
              <a:t>06.03.2015</a:t>
            </a:fld>
            <a:endParaRPr lang="en-US">
              <a:solidFill>
                <a:prstClr val="black">
                  <a:tint val="75000"/>
                </a:prstClr>
              </a:solidFill>
            </a:endParaRPr>
          </a:p>
        </p:txBody>
      </p:sp>
      <p:sp>
        <p:nvSpPr>
          <p:cNvPr id="4" name="Rectangle 25"/>
          <p:cNvSpPr>
            <a:spLocks noGrp="1" noChangeArrowheads="1"/>
          </p:cNvSpPr>
          <p:nvPr>
            <p:ph type="ftr" sz="quarter" idx="11"/>
          </p:nvPr>
        </p:nvSpPr>
        <p:spPr/>
        <p:txBody>
          <a:bodyPr/>
          <a:lstStyle>
            <a:lvl1pPr>
              <a:defRPr/>
            </a:lvl1pPr>
          </a:lstStyle>
          <a:p>
            <a:pPr>
              <a:buClr>
                <a:srgbClr val="4F81BD"/>
              </a:buClr>
              <a:defRPr/>
            </a:pPr>
            <a:r>
              <a:rPr lang="en-US" smtClean="0">
                <a:solidFill>
                  <a:prstClr val="black">
                    <a:tint val="75000"/>
                  </a:prstClr>
                </a:solidFill>
              </a:rPr>
              <a:t>www.ahmetsaltik.net</a:t>
            </a:r>
            <a:endParaRPr lang="en-US">
              <a:solidFill>
                <a:prstClr val="black">
                  <a:tint val="75000"/>
                </a:prstClr>
              </a:solidFill>
            </a:endParaRPr>
          </a:p>
        </p:txBody>
      </p:sp>
      <p:sp>
        <p:nvSpPr>
          <p:cNvPr id="5" name="Rectangle 26"/>
          <p:cNvSpPr>
            <a:spLocks noGrp="1" noChangeArrowheads="1"/>
          </p:cNvSpPr>
          <p:nvPr>
            <p:ph type="sldNum" sz="quarter" idx="12"/>
          </p:nvPr>
        </p:nvSpPr>
        <p:spPr/>
        <p:txBody>
          <a:bodyPr/>
          <a:lstStyle>
            <a:lvl1pPr>
              <a:defRPr/>
            </a:lvl1pPr>
          </a:lstStyle>
          <a:p>
            <a:pPr>
              <a:buClr>
                <a:srgbClr val="4F81BD"/>
              </a:buClr>
              <a:defRPr/>
            </a:pPr>
            <a:fld id="{7DC011E5-4749-4677-9554-6ADBAC79BFBE}" type="slidenum">
              <a:rPr lang="en-US">
                <a:solidFill>
                  <a:prstClr val="black">
                    <a:tint val="75000"/>
                  </a:prstClr>
                </a:solidFill>
              </a:rPr>
              <a:pPr>
                <a:buClr>
                  <a:srgbClr val="4F81BD"/>
                </a:buClr>
                <a:defRPr/>
              </a:pPr>
              <a:t>‹#›</a:t>
            </a:fld>
            <a:endParaRPr lang="en-US">
              <a:solidFill>
                <a:prstClr val="black">
                  <a:tint val="75000"/>
                </a:prstClr>
              </a:solidFill>
            </a:endParaRPr>
          </a:p>
        </p:txBody>
      </p:sp>
    </p:spTree>
    <p:extLst>
      <p:ext uri="{BB962C8B-B14F-4D97-AF65-F5344CB8AC3E}">
        <p14:creationId xmlns:p14="http://schemas.microsoft.com/office/powerpoint/2010/main" val="146929615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403350" y="115888"/>
            <a:ext cx="7561263" cy="1143000"/>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1403350" y="1268413"/>
            <a:ext cx="3703638" cy="244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5259388" y="1268413"/>
            <a:ext cx="3705225" cy="2443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1403350" y="3863975"/>
            <a:ext cx="3703638" cy="244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5259388" y="3863975"/>
            <a:ext cx="3705225" cy="244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Tree>
    <p:extLst>
      <p:ext uri="{BB962C8B-B14F-4D97-AF65-F5344CB8AC3E}">
        <p14:creationId xmlns:p14="http://schemas.microsoft.com/office/powerpoint/2010/main" val="151241179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23850" y="-1900238"/>
            <a:ext cx="9144000" cy="6877051"/>
            <a:chOff x="0" y="-12"/>
            <a:chExt cx="5760" cy="4332"/>
          </a:xfrm>
        </p:grpSpPr>
        <p:sp>
          <p:nvSpPr>
            <p:cNvPr id="5"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pPr algn="r">
                <a:defRPr/>
              </a:pPr>
              <a:endParaRPr lang="tr-TR" sz="2400">
                <a:solidFill>
                  <a:srgbClr val="000000"/>
                </a:solidFill>
                <a:latin typeface="Times New Roman" pitchFamily="18" charset="0"/>
              </a:endParaRPr>
            </a:p>
          </p:txBody>
        </p:sp>
        <p:grpSp>
          <p:nvGrpSpPr>
            <p:cNvPr id="3" name="Group 4"/>
            <p:cNvGrpSpPr>
              <a:grpSpLocks/>
            </p:cNvGrpSpPr>
            <p:nvPr userDrawn="1"/>
          </p:nvGrpSpPr>
          <p:grpSpPr bwMode="auto">
            <a:xfrm>
              <a:off x="-1261" y="-157"/>
              <a:ext cx="7021" cy="1190"/>
              <a:chOff x="-1261" y="-154"/>
              <a:chExt cx="7021" cy="1190"/>
            </a:xfrm>
          </p:grpSpPr>
          <p:sp>
            <p:nvSpPr>
              <p:cNvPr id="8"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grpSp>
            <p:nvGrpSpPr>
              <p:cNvPr id="4" name="Group 6"/>
              <p:cNvGrpSpPr>
                <a:grpSpLocks/>
              </p:cNvGrpSpPr>
              <p:nvPr userDrawn="1"/>
            </p:nvGrpSpPr>
            <p:grpSpPr bwMode="auto">
              <a:xfrm>
                <a:off x="333" y="-9"/>
                <a:ext cx="5176" cy="1044"/>
                <a:chOff x="333" y="-9"/>
                <a:chExt cx="5176" cy="1044"/>
              </a:xfrm>
            </p:grpSpPr>
            <p:sp>
              <p:nvSpPr>
                <p:cNvPr id="38"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39"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0"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1"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2"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3"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4"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5"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6"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7"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8"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49"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0"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1"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2"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3"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4"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5"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6"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7"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8"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59"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0"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1"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2"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3"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4"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5"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6"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7"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8"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69"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0"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1"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2"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3"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4"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5"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6"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7"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8"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79"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0"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1"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2"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3"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4"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5"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6"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7"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8"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89"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90"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91"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92"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93"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grpSp>
          <p:grpSp>
            <p:nvGrpSpPr>
              <p:cNvPr id="6" name="Group 63"/>
              <p:cNvGrpSpPr>
                <a:grpSpLocks/>
              </p:cNvGrpSpPr>
              <p:nvPr userDrawn="1"/>
            </p:nvGrpSpPr>
            <p:grpSpPr bwMode="auto">
              <a:xfrm>
                <a:off x="7" y="-154"/>
                <a:ext cx="5739" cy="418"/>
                <a:chOff x="1056" y="111"/>
                <a:chExt cx="2448" cy="418"/>
              </a:xfrm>
            </p:grpSpPr>
            <p:sp>
              <p:nvSpPr>
                <p:cNvPr id="27"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8"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9"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30"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31"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32"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33"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34"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35"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36"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37"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grpSp>
          <p:grpSp>
            <p:nvGrpSpPr>
              <p:cNvPr id="9" name="Group 75"/>
              <p:cNvGrpSpPr>
                <a:grpSpLocks/>
              </p:cNvGrpSpPr>
              <p:nvPr userDrawn="1"/>
            </p:nvGrpSpPr>
            <p:grpSpPr bwMode="auto">
              <a:xfrm>
                <a:off x="-1261" y="-1"/>
                <a:ext cx="2098" cy="1030"/>
                <a:chOff x="1208" y="109"/>
                <a:chExt cx="2098" cy="423"/>
              </a:xfrm>
            </p:grpSpPr>
            <p:sp>
              <p:nvSpPr>
                <p:cNvPr id="1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1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1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1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1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1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1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1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grpSp>
        </p:grpSp>
        <p:pic>
          <p:nvPicPr>
            <p:cNvPr id="7" name="Picture 91" descr="earth"/>
            <p:cNvPicPr>
              <a:picLocks noChangeAspect="1" noChangeArrowheads="1"/>
            </p:cNvPicPr>
            <p:nvPr userDrawn="1"/>
          </p:nvPicPr>
          <p:blipFill>
            <a:blip r:embed="rId2" cstate="email">
              <a:clrChange>
                <a:clrFrom>
                  <a:srgbClr val="000000"/>
                </a:clrFrom>
                <a:clrTo>
                  <a:srgbClr val="000000">
                    <a:alpha val="0"/>
                  </a:srgbClr>
                </a:clrTo>
              </a:clrChange>
            </a:blip>
            <a:srcRect/>
            <a:stretch>
              <a:fillRect/>
            </a:stretch>
          </p:blipFill>
          <p:spPr bwMode="gray">
            <a:xfrm>
              <a:off x="336" y="1566"/>
              <a:ext cx="690" cy="642"/>
            </a:xfrm>
            <a:prstGeom prst="rect">
              <a:avLst/>
            </a:prstGeom>
            <a:noFill/>
            <a:ln w="9525">
              <a:noFill/>
              <a:miter lim="800000"/>
              <a:headEnd/>
              <a:tailEnd/>
            </a:ln>
          </p:spPr>
        </p:pic>
      </p:grpSp>
      <p:sp>
        <p:nvSpPr>
          <p:cNvPr id="227420" name="Rectangle 92"/>
          <p:cNvSpPr>
            <a:spLocks noGrp="1" noChangeArrowheads="1"/>
          </p:cNvSpPr>
          <p:nvPr>
            <p:ph type="ctrTitle"/>
          </p:nvPr>
        </p:nvSpPr>
        <p:spPr>
          <a:xfrm>
            <a:off x="1828800" y="1828800"/>
            <a:ext cx="6934200" cy="2362200"/>
          </a:xfrm>
        </p:spPr>
        <p:txBody>
          <a:bodyPr/>
          <a:lstStyle>
            <a:lvl1pPr>
              <a:defRPr/>
            </a:lvl1pPr>
          </a:lstStyle>
          <a:p>
            <a:r>
              <a:rPr lang="en-US"/>
              <a:t>Click to edit Master title style</a:t>
            </a:r>
          </a:p>
        </p:txBody>
      </p:sp>
      <p:sp>
        <p:nvSpPr>
          <p:cNvPr id="227421" name="Rectangle 93"/>
          <p:cNvSpPr>
            <a:spLocks noGrp="1" noChangeArrowheads="1"/>
          </p:cNvSpPr>
          <p:nvPr>
            <p:ph type="subTitle" idx="1"/>
          </p:nvPr>
        </p:nvSpPr>
        <p:spPr>
          <a:xfrm>
            <a:off x="1828800" y="4572000"/>
            <a:ext cx="6934200" cy="1295400"/>
          </a:xfrm>
        </p:spPr>
        <p:txBody>
          <a:bodyPr/>
          <a:lstStyle>
            <a:lvl1pPr marL="0" indent="0">
              <a:buFontTx/>
              <a:buNone/>
              <a:defRPr/>
            </a:lvl1pPr>
          </a:lstStyle>
          <a:p>
            <a:r>
              <a:rPr lang="en-US"/>
              <a:t>Click to edit Master subtitle style</a:t>
            </a:r>
          </a:p>
        </p:txBody>
      </p:sp>
      <p:sp>
        <p:nvSpPr>
          <p:cNvPr id="94" name="Rectangle 94"/>
          <p:cNvSpPr>
            <a:spLocks noGrp="1" noChangeArrowheads="1"/>
          </p:cNvSpPr>
          <p:nvPr>
            <p:ph type="dt" sz="half" idx="10"/>
          </p:nvPr>
        </p:nvSpPr>
        <p:spPr>
          <a:xfrm>
            <a:off x="533400" y="6324600"/>
            <a:ext cx="1905000" cy="457200"/>
          </a:xfrm>
        </p:spPr>
        <p:txBody>
          <a:bodyPr/>
          <a:lstStyle>
            <a:lvl1pPr>
              <a:defRPr/>
            </a:lvl1pPr>
          </a:lstStyle>
          <a:p>
            <a:pPr>
              <a:defRPr/>
            </a:pPr>
            <a:fld id="{3B1C2597-5860-4A66-88BC-70FDF32FB4D2}" type="datetime1">
              <a:rPr lang="tr-TR" smtClean="0">
                <a:solidFill>
                  <a:srgbClr val="000000"/>
                </a:solidFill>
              </a:rPr>
              <a:pPr>
                <a:defRPr/>
              </a:pPr>
              <a:t>06.03.2015</a:t>
            </a:fld>
            <a:endParaRPr lang="en-US">
              <a:solidFill>
                <a:srgbClr val="000000"/>
              </a:solidFill>
            </a:endParaRPr>
          </a:p>
        </p:txBody>
      </p:sp>
      <p:sp>
        <p:nvSpPr>
          <p:cNvPr id="95" name="Rectangle 95"/>
          <p:cNvSpPr>
            <a:spLocks noGrp="1" noChangeArrowheads="1"/>
          </p:cNvSpPr>
          <p:nvPr>
            <p:ph type="ftr" sz="quarter" idx="11"/>
          </p:nvPr>
        </p:nvSpPr>
        <p:spPr>
          <a:xfrm>
            <a:off x="3200400" y="6324600"/>
            <a:ext cx="2895600" cy="457200"/>
          </a:xfrm>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96" name="Rectangle 96"/>
          <p:cNvSpPr>
            <a:spLocks noGrp="1" noChangeArrowheads="1"/>
          </p:cNvSpPr>
          <p:nvPr>
            <p:ph type="sldNum" sz="quarter" idx="12"/>
          </p:nvPr>
        </p:nvSpPr>
        <p:spPr>
          <a:xfrm>
            <a:off x="6858000" y="6324600"/>
            <a:ext cx="1905000" cy="457200"/>
          </a:xfrm>
        </p:spPr>
        <p:txBody>
          <a:bodyPr/>
          <a:lstStyle>
            <a:lvl1pPr>
              <a:defRPr/>
            </a:lvl1pPr>
          </a:lstStyle>
          <a:p>
            <a:pPr>
              <a:defRPr/>
            </a:pPr>
            <a:fld id="{7667A5D7-7042-4A0F-8FBA-60CEB76526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2670267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65533F6-F833-4012-B860-6EE19220FFFA}" type="datetime1">
              <a:rPr lang="tr-TR" smtClean="0">
                <a:solidFill>
                  <a:srgbClr val="000000"/>
                </a:solidFill>
              </a:rPr>
              <a:pPr>
                <a:defRPr/>
              </a:pPr>
              <a:t>06.03.2015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E1CBBB-95CA-48D5-B7C1-96D94C8B80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134556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7BEA58F-A264-46CB-A92B-59243BC659F1}" type="datetime1">
              <a:rPr lang="tr-TR" smtClean="0">
                <a:solidFill>
                  <a:srgbClr val="000000"/>
                </a:solidFill>
              </a:rPr>
              <a:pPr>
                <a:defRPr/>
              </a:pPr>
              <a:t>06.03.2015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DE8501B-0C12-4621-A43B-BF2A62DC411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748035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5E3BD664-6BE3-4358-AEF0-9699108B079C}" type="datetime1">
              <a:rPr lang="tr-TR" smtClean="0">
                <a:solidFill>
                  <a:srgbClr val="000000"/>
                </a:solidFill>
              </a:rPr>
              <a:pPr>
                <a:defRPr/>
              </a:pPr>
              <a:t>06.03.2015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C741B5-3A3C-41DA-A8FF-8C94987999D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59549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9274477C-ABDD-4CB9-9E6A-CD8FE18E530B}" type="datetime1">
              <a:rPr lang="tr-TR" smtClean="0">
                <a:solidFill>
                  <a:srgbClr val="000000"/>
                </a:solidFill>
              </a:rPr>
              <a:pPr>
                <a:defRPr/>
              </a:pPr>
              <a:t>06.03.2015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2D9B38-DFC5-4E81-B877-BB77526403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709493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3479B5B2-C5E0-4571-98AF-989058227B9A}" type="datetime1">
              <a:rPr lang="tr-TR" smtClean="0">
                <a:solidFill>
                  <a:srgbClr val="000000"/>
                </a:solidFill>
              </a:rPr>
              <a:pPr>
                <a:defRPr/>
              </a:pPr>
              <a:t>06.03.2015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515DDEF-FFFD-4099-863B-8EA0BAF987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247302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170DC9D-CE26-419A-9D89-546E52EB3937}" type="datetime1">
              <a:rPr lang="tr-TR" smtClean="0">
                <a:solidFill>
                  <a:srgbClr val="000000"/>
                </a:solidFill>
              </a:rPr>
              <a:pPr>
                <a:defRPr/>
              </a:pPr>
              <a:t>06.03.2015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9500C90-D773-46A9-A11E-0DBA5B6F32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1596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5" name="Slide Number Placeholder 4"/>
          <p:cNvSpPr>
            <a:spLocks noGrp="1"/>
          </p:cNvSpPr>
          <p:nvPr>
            <p:ph type="sldNum" sz="quarter" idx="11"/>
          </p:nvPr>
        </p:nvSpPr>
        <p:spPr/>
        <p:txBody>
          <a:bodyPr/>
          <a:lstStyle>
            <a:lvl1pPr>
              <a:defRPr/>
            </a:lvl1pPr>
          </a:lstStyle>
          <a:p>
            <a:fld id="{CBBCB335-2731-4AB1-8DE5-034340D3D169}" type="slidenum">
              <a:rPr lang="tr-TR"/>
              <a:pPr/>
              <a:t>‹#›</a:t>
            </a:fld>
            <a:endParaRPr lang="tr-TR"/>
          </a:p>
        </p:txBody>
      </p:sp>
    </p:spTree>
  </p:cSld>
  <p:clrMapOvr>
    <a:masterClrMapping/>
  </p:clrMapOvr>
  <p:transition spd="slow">
    <p:wipe dir="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20B424D-AC1C-4135-A0A8-B83F6903C5C6}" type="datetime1">
              <a:rPr lang="tr-TR" smtClean="0">
                <a:solidFill>
                  <a:srgbClr val="000000"/>
                </a:solidFill>
              </a:rPr>
              <a:pPr>
                <a:defRPr/>
              </a:pPr>
              <a:t>06.03.2015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58BF6F-6B31-4134-95C2-1ADE2C31EF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607171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192730E-9914-4114-BEDD-54D6273C4BD6}" type="datetime1">
              <a:rPr lang="tr-TR" smtClean="0">
                <a:solidFill>
                  <a:srgbClr val="000000"/>
                </a:solidFill>
              </a:rPr>
              <a:pPr>
                <a:defRPr/>
              </a:pPr>
              <a:t>06.03.2015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8447EDB-BD5D-4B2A-A143-4E5FE9B036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258206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1D2F8C3-97F3-4927-9E46-9BEE61D16ECC}" type="datetime1">
              <a:rPr lang="tr-TR" smtClean="0">
                <a:solidFill>
                  <a:srgbClr val="000000"/>
                </a:solidFill>
              </a:rPr>
              <a:pPr>
                <a:defRPr/>
              </a:pPr>
              <a:t>06.03.2015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F0F898-8964-4E32-99A1-7A2F350C4C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889528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05563" y="930275"/>
            <a:ext cx="2052637" cy="5332413"/>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246063" y="930275"/>
            <a:ext cx="6007100" cy="53324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D57E0D78-8324-437A-9E7C-C904D6796A38}" type="datetime1">
              <a:rPr lang="tr-TR" smtClean="0">
                <a:solidFill>
                  <a:srgbClr val="000000"/>
                </a:solidFill>
              </a:rPr>
              <a:pPr>
                <a:defRPr/>
              </a:pPr>
              <a:t>06.03.2015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D4668B-4AA5-4764-A0BD-160E7AD6F3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268026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46063" y="930275"/>
            <a:ext cx="8212137" cy="53324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D82C24A1-EE1A-4570-8687-161CDE4FDC78}" type="datetime1">
              <a:rPr lang="tr-TR" smtClean="0">
                <a:solidFill>
                  <a:srgbClr val="000000"/>
                </a:solidFill>
              </a:rPr>
              <a:pPr>
                <a:defRPr/>
              </a:pPr>
              <a:t>06.03.2015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136F007-00EF-4B1D-A51D-FB1518D8CD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229985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063" y="930275"/>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58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214788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1C848B58-631F-47A1-A5AF-9A879710C9F8}" type="datetime1">
              <a:rPr lang="tr-TR" smtClean="0">
                <a:solidFill>
                  <a:srgbClr val="000000"/>
                </a:solidFill>
              </a:rPr>
              <a:pPr>
                <a:defRPr/>
              </a:pPr>
              <a:t>06.03.2015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95B3EF-E82F-4BC9-B8F2-F80A1FD8F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5521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69925" y="2574925"/>
            <a:ext cx="2397125"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3219450" y="2574925"/>
            <a:ext cx="2398713" cy="3416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Footer Placeholder 4"/>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6" name="Slide Number Placeholder 5"/>
          <p:cNvSpPr>
            <a:spLocks noGrp="1"/>
          </p:cNvSpPr>
          <p:nvPr>
            <p:ph type="sldNum" sz="quarter" idx="11"/>
          </p:nvPr>
        </p:nvSpPr>
        <p:spPr/>
        <p:txBody>
          <a:bodyPr/>
          <a:lstStyle>
            <a:lvl1pPr>
              <a:defRPr/>
            </a:lvl1pPr>
          </a:lstStyle>
          <a:p>
            <a:fld id="{7E261B43-0224-4ED7-8458-FCEEBC0412A7}" type="slidenum">
              <a:rPr lang="tr-TR"/>
              <a:pPr/>
              <a:t>‹#›</a:t>
            </a:fld>
            <a:endParaRPr lang="tr-TR"/>
          </a:p>
        </p:txBody>
      </p:sp>
    </p:spTree>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Footer Placeholder 6"/>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8" name="Slide Number Placeholder 7"/>
          <p:cNvSpPr>
            <a:spLocks noGrp="1"/>
          </p:cNvSpPr>
          <p:nvPr>
            <p:ph type="sldNum" sz="quarter" idx="11"/>
          </p:nvPr>
        </p:nvSpPr>
        <p:spPr/>
        <p:txBody>
          <a:bodyPr/>
          <a:lstStyle>
            <a:lvl1pPr>
              <a:defRPr/>
            </a:lvl1pPr>
          </a:lstStyle>
          <a:p>
            <a:fld id="{2F7B895A-E222-49C3-A7A8-5FEF12B9C728}" type="slidenum">
              <a:rPr lang="tr-TR"/>
              <a:pPr/>
              <a:t>‹#›</a:t>
            </a:fld>
            <a:endParaRPr lang="tr-TR"/>
          </a:p>
        </p:txBody>
      </p:sp>
    </p:spTree>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Footer Placeholder 2"/>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4" name="Slide Number Placeholder 3"/>
          <p:cNvSpPr>
            <a:spLocks noGrp="1"/>
          </p:cNvSpPr>
          <p:nvPr>
            <p:ph type="sldNum" sz="quarter" idx="11"/>
          </p:nvPr>
        </p:nvSpPr>
        <p:spPr/>
        <p:txBody>
          <a:bodyPr/>
          <a:lstStyle>
            <a:lvl1pPr>
              <a:defRPr/>
            </a:lvl1pPr>
          </a:lstStyle>
          <a:p>
            <a:fld id="{7772CED9-BC3C-46EB-AA6D-6DAD2888F507}" type="slidenum">
              <a:rPr lang="tr-TR"/>
              <a:pPr/>
              <a:t>‹#›</a:t>
            </a:fld>
            <a:endParaRPr lang="tr-TR"/>
          </a:p>
        </p:txBody>
      </p:sp>
    </p:spTree>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3" name="Slide Number Placeholder 2"/>
          <p:cNvSpPr>
            <a:spLocks noGrp="1"/>
          </p:cNvSpPr>
          <p:nvPr>
            <p:ph type="sldNum" sz="quarter" idx="11"/>
          </p:nvPr>
        </p:nvSpPr>
        <p:spPr/>
        <p:txBody>
          <a:bodyPr/>
          <a:lstStyle>
            <a:lvl1pPr>
              <a:defRPr/>
            </a:lvl1pPr>
          </a:lstStyle>
          <a:p>
            <a:fld id="{62E2AE45-0878-4B4F-9F74-6D52BD63E030}" type="slidenum">
              <a:rPr lang="tr-TR"/>
              <a:pPr/>
              <a:t>‹#›</a:t>
            </a:fld>
            <a:endParaRPr lang="tr-T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tr-TR" smtClean="0"/>
              <a:t>6.3.15</a:t>
            </a:r>
            <a:endParaRPr lang="en-US"/>
          </a:p>
        </p:txBody>
      </p:sp>
      <p:sp>
        <p:nvSpPr>
          <p:cNvPr id="5" name="Footer Placeholder 4"/>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6" name="Slide Number Placeholder 5"/>
          <p:cNvSpPr>
            <a:spLocks noGrp="1"/>
          </p:cNvSpPr>
          <p:nvPr>
            <p:ph type="sldNum" sz="quarter" idx="12"/>
          </p:nvPr>
        </p:nvSpPr>
        <p:spPr/>
        <p:txBody>
          <a:bodyPr/>
          <a:lstStyle>
            <a:lvl1pPr>
              <a:defRPr/>
            </a:lvl1pPr>
          </a:lstStyle>
          <a:p>
            <a:fld id="{EE203DC5-6554-4122-B333-73E088ADDBC6}" type="slidenum">
              <a:rPr lang="en-US"/>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6" name="Slide Number Placeholder 5"/>
          <p:cNvSpPr>
            <a:spLocks noGrp="1"/>
          </p:cNvSpPr>
          <p:nvPr>
            <p:ph type="sldNum" sz="quarter" idx="11"/>
          </p:nvPr>
        </p:nvSpPr>
        <p:spPr/>
        <p:txBody>
          <a:bodyPr/>
          <a:lstStyle>
            <a:lvl1pPr>
              <a:defRPr/>
            </a:lvl1pPr>
          </a:lstStyle>
          <a:p>
            <a:fld id="{5ACBD136-B91C-4539-8EEB-2D224A13CACB}" type="slidenum">
              <a:rPr lang="tr-TR"/>
              <a:pPr/>
              <a:t>‹#›</a:t>
            </a:fld>
            <a:endParaRPr lang="tr-TR"/>
          </a:p>
        </p:txBody>
      </p:sp>
    </p:spTree>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6" name="Slide Number Placeholder 5"/>
          <p:cNvSpPr>
            <a:spLocks noGrp="1"/>
          </p:cNvSpPr>
          <p:nvPr>
            <p:ph type="sldNum" sz="quarter" idx="11"/>
          </p:nvPr>
        </p:nvSpPr>
        <p:spPr/>
        <p:txBody>
          <a:bodyPr/>
          <a:lstStyle>
            <a:lvl1pPr>
              <a:defRPr/>
            </a:lvl1pPr>
          </a:lstStyle>
          <a:p>
            <a:fld id="{4B32634E-AD55-444A-886D-D57A31F1ED93}" type="slidenum">
              <a:rPr lang="tr-TR"/>
              <a:pPr/>
              <a:t>‹#›</a:t>
            </a:fld>
            <a:endParaRPr lang="tr-TR"/>
          </a:p>
        </p:txBody>
      </p:sp>
    </p:spTree>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Footer Placeholder 3"/>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5" name="Slide Number Placeholder 4"/>
          <p:cNvSpPr>
            <a:spLocks noGrp="1"/>
          </p:cNvSpPr>
          <p:nvPr>
            <p:ph type="sldNum" sz="quarter" idx="11"/>
          </p:nvPr>
        </p:nvSpPr>
        <p:spPr/>
        <p:txBody>
          <a:bodyPr/>
          <a:lstStyle>
            <a:lvl1pPr>
              <a:defRPr/>
            </a:lvl1pPr>
          </a:lstStyle>
          <a:p>
            <a:fld id="{173661EF-780F-4D48-91EB-55A1278DF7B4}" type="slidenum">
              <a:rPr lang="tr-TR"/>
              <a:pPr/>
              <a:t>‹#›</a:t>
            </a:fld>
            <a:endParaRPr lang="tr-TR"/>
          </a:p>
        </p:txBody>
      </p:sp>
    </p:spTree>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1081088"/>
            <a:ext cx="2105025" cy="4910137"/>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390525" y="1081088"/>
            <a:ext cx="6164263" cy="4910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Footer Placeholder 3"/>
          <p:cNvSpPr>
            <a:spLocks noGrp="1"/>
          </p:cNvSpPr>
          <p:nvPr>
            <p:ph type="ftr" sz="quarter" idx="10"/>
          </p:nvPr>
        </p:nvSpPr>
        <p:spPr/>
        <p:txBody>
          <a:bodyPr/>
          <a:lstStyle>
            <a:lvl1pPr>
              <a:defRPr/>
            </a:lvl1pPr>
          </a:lstStyle>
          <a:p>
            <a:r>
              <a:rPr lang="da-DK" smtClean="0"/>
              <a:t>TOPLUMSAL ŞİDDET - Prof. SALTIK - www.ahmetsaltik.net</a:t>
            </a:r>
            <a:endParaRPr lang="tr-TR"/>
          </a:p>
        </p:txBody>
      </p:sp>
      <p:sp>
        <p:nvSpPr>
          <p:cNvPr id="5" name="Slide Number Placeholder 4"/>
          <p:cNvSpPr>
            <a:spLocks noGrp="1"/>
          </p:cNvSpPr>
          <p:nvPr>
            <p:ph type="sldNum" sz="quarter" idx="11"/>
          </p:nvPr>
        </p:nvSpPr>
        <p:spPr/>
        <p:txBody>
          <a:bodyPr/>
          <a:lstStyle>
            <a:lvl1pPr>
              <a:defRPr/>
            </a:lvl1pPr>
          </a:lstStyle>
          <a:p>
            <a:fld id="{C6DF73CF-2DEF-4C89-961F-35DBC7F3DA55}" type="slidenum">
              <a:rPr lang="tr-TR"/>
              <a:pPr/>
              <a:t>‹#›</a:t>
            </a:fld>
            <a:endParaRPr lang="tr-TR"/>
          </a:p>
        </p:txBody>
      </p:sp>
    </p:spTree>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5B8A5D29-C645-4B52-ACF5-CB634E11D08E}" type="datetime1">
              <a:rPr lang="tr-TR" smtClean="0"/>
              <a:pPr>
                <a:defRPr/>
              </a:pPr>
              <a:t>06.03.2015</a:t>
            </a:fld>
            <a:endParaRPr lang="tr-TR"/>
          </a:p>
        </p:txBody>
      </p:sp>
      <p:sp>
        <p:nvSpPr>
          <p:cNvPr id="16" name="Footer Placeholder 16"/>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EDCD547-B97B-42C7-B127-690572728703}"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2611524970"/>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0F0B9D-8933-4663-BB9B-D247660663C4}" type="datetime1">
              <a:rPr lang="tr-TR" smtClean="0"/>
              <a:pPr>
                <a:defRPr/>
              </a:pPr>
              <a:t>06.03.2015</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1102C82B-7736-44CA-A7A4-A5385DB80A5D}"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1334431716"/>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tr-TR" smtClean="0"/>
              <a:t>www.ahmetsaltik.net</a:t>
            </a:r>
            <a:endParaRPr lang="tr-TR"/>
          </a:p>
        </p:txBody>
      </p:sp>
      <p:sp>
        <p:nvSpPr>
          <p:cNvPr id="16" name="Date Placeholder 3"/>
          <p:cNvSpPr>
            <a:spLocks noGrp="1"/>
          </p:cNvSpPr>
          <p:nvPr>
            <p:ph type="dt" sz="half" idx="11"/>
          </p:nvPr>
        </p:nvSpPr>
        <p:spPr/>
        <p:txBody>
          <a:bodyPr/>
          <a:lstStyle>
            <a:lvl1pPr>
              <a:defRPr/>
            </a:lvl1pPr>
          </a:lstStyle>
          <a:p>
            <a:pPr>
              <a:defRPr/>
            </a:pPr>
            <a:fld id="{0BD8E798-B271-49A2-ACFC-EABC144E8A93}" type="datetime1">
              <a:rPr lang="tr-TR" smtClean="0"/>
              <a:pPr>
                <a:defRPr/>
              </a:pPr>
              <a:t>06.03.2015</a:t>
            </a:fld>
            <a:endParaRPr lang="tr-T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6B2B804-3D96-4200-974A-88E6B6A01556}"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174465250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5ACA4CDB-CED7-4F8B-B289-D9B4D2D71070}" type="datetime1">
              <a:rPr lang="tr-TR" smtClean="0"/>
              <a:pPr>
                <a:defRPr/>
              </a:pPr>
              <a:t>06.03.2015</a:t>
            </a:fld>
            <a:endParaRPr lang="tr-TR"/>
          </a:p>
        </p:txBody>
      </p:sp>
      <p:sp>
        <p:nvSpPr>
          <p:cNvPr id="7" name="Footer Placeholder 5"/>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8" name="Slide Number Placeholder 6"/>
          <p:cNvSpPr>
            <a:spLocks noGrp="1"/>
          </p:cNvSpPr>
          <p:nvPr>
            <p:ph type="sldNum" sz="quarter" idx="12"/>
          </p:nvPr>
        </p:nvSpPr>
        <p:spPr/>
        <p:txBody>
          <a:bodyPr/>
          <a:lstStyle>
            <a:lvl1pPr>
              <a:defRPr/>
            </a:lvl1pPr>
          </a:lstStyle>
          <a:p>
            <a:pPr>
              <a:defRPr/>
            </a:pPr>
            <a:fld id="{E0E76C29-41E8-4B18-AAED-D470DE027C68}"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1386430654"/>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A376F183-9CE9-4022-9C95-7F7B76E00FE9}" type="datetime1">
              <a:rPr lang="tr-TR" smtClean="0"/>
              <a:pPr>
                <a:defRPr/>
              </a:pPr>
              <a:t>06.03.2015</a:t>
            </a:fld>
            <a:endParaRPr lang="tr-T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tr-TR" smtClean="0"/>
              <a:t>www.ahmetsaltik.net</a:t>
            </a:r>
            <a:endParaRPr lang="tr-T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73C273CE-85AA-4B47-B660-7E4788DB78DC}"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2098401613"/>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4970C9F-030F-4456-A23B-DB6BF088D489}" type="datetime1">
              <a:rPr lang="tr-TR" smtClean="0"/>
              <a:pPr>
                <a:defRPr/>
              </a:pPr>
              <a:t>06.03.2015</a:t>
            </a:fld>
            <a:endParaRPr lang="tr-TR"/>
          </a:p>
        </p:txBody>
      </p:sp>
      <p:sp>
        <p:nvSpPr>
          <p:cNvPr id="4" name="Footer Placeholder 3"/>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B6AFC781-7FD9-4C0D-B114-09EA0239A7E4}"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371882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2147888"/>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r>
              <a:rPr lang="tr-TR" smtClean="0"/>
              <a:t>6.3.15</a:t>
            </a:r>
            <a:endParaRPr lang="en-US"/>
          </a:p>
        </p:txBody>
      </p:sp>
      <p:sp>
        <p:nvSpPr>
          <p:cNvPr id="6" name="Footer Placeholder 5"/>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7" name="Slide Number Placeholder 6"/>
          <p:cNvSpPr>
            <a:spLocks noGrp="1"/>
          </p:cNvSpPr>
          <p:nvPr>
            <p:ph type="sldNum" sz="quarter" idx="12"/>
          </p:nvPr>
        </p:nvSpPr>
        <p:spPr/>
        <p:txBody>
          <a:bodyPr/>
          <a:lstStyle>
            <a:lvl1pPr>
              <a:defRPr/>
            </a:lvl1pPr>
          </a:lstStyle>
          <a:p>
            <a:fld id="{9E722EB8-FF17-49E8-B590-1338C92A3A09}" type="slidenum">
              <a:rPr lang="en-US"/>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3532D1D4-A8B1-4103-8A08-9AC7885F34D4}" type="datetime1">
              <a:rPr lang="tr-TR" smtClean="0"/>
              <a:pPr>
                <a:defRPr/>
              </a:pPr>
              <a:t>06.03.2015</a:t>
            </a:fld>
            <a:endParaRPr lang="tr-TR"/>
          </a:p>
        </p:txBody>
      </p:sp>
      <p:sp>
        <p:nvSpPr>
          <p:cNvPr id="9" name="Footer Placeholder 2"/>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35401719-3211-461E-85BA-C082B3AA6B59}" type="slidenum">
              <a:rPr lang="tr-TR"/>
              <a:pPr>
                <a:defRPr/>
              </a:pPr>
              <a:t>‹#›</a:t>
            </a:fld>
            <a:endParaRPr lang="tr-TR"/>
          </a:p>
        </p:txBody>
      </p:sp>
    </p:spTree>
    <p:extLst>
      <p:ext uri="{BB962C8B-B14F-4D97-AF65-F5344CB8AC3E}">
        <p14:creationId xmlns:p14="http://schemas.microsoft.com/office/powerpoint/2010/main" val="38685694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1D997022-9086-4C63-A177-62BD86CE8815}" type="slidenum">
              <a:rPr lang="tr-TR">
                <a:solidFill>
                  <a:srgbClr val="8CADAE">
                    <a:shade val="75000"/>
                  </a:srgbClr>
                </a:solidFill>
              </a:rPr>
              <a:pPr>
                <a:defRPr/>
              </a:pPr>
              <a:t>‹#›</a:t>
            </a:fld>
            <a:endParaRPr lang="tr-TR">
              <a:solidFill>
                <a:srgbClr val="8CADAE">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14282F4B-E29C-463D-9011-DB0D10C238B1}" type="datetime1">
              <a:rPr lang="tr-TR" smtClean="0"/>
              <a:pPr>
                <a:defRPr/>
              </a:pPr>
              <a:t>06.03.2015</a:t>
            </a:fld>
            <a:endParaRPr lang="tr-T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tr-TR" smtClean="0"/>
              <a:t>www.ahmetsaltik.net</a:t>
            </a:r>
            <a:endParaRPr lang="tr-TR"/>
          </a:p>
        </p:txBody>
      </p:sp>
    </p:spTree>
    <p:extLst>
      <p:ext uri="{BB962C8B-B14F-4D97-AF65-F5344CB8AC3E}">
        <p14:creationId xmlns:p14="http://schemas.microsoft.com/office/powerpoint/2010/main" val="715862760"/>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7F52EB0-EDF8-4EC2-A995-FC4DA9DA2C5F}" type="slidenum">
              <a:rPr lang="tr-TR">
                <a:solidFill>
                  <a:srgbClr val="8CADAE">
                    <a:shade val="75000"/>
                  </a:srgbClr>
                </a:solidFill>
              </a:rPr>
              <a:pPr>
                <a:defRPr/>
              </a:pPr>
              <a:t>‹#›</a:t>
            </a:fld>
            <a:endParaRPr lang="tr-TR">
              <a:solidFill>
                <a:srgbClr val="8CADAE">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BFE650B-9FC9-42F5-A85A-9E63361D28C2}" type="datetime1">
              <a:rPr lang="tr-TR" smtClean="0"/>
              <a:pPr>
                <a:defRPr/>
              </a:pPr>
              <a:t>06.03.2015</a:t>
            </a:fld>
            <a:endParaRPr lang="tr-T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tr-TR" smtClean="0"/>
              <a:t>www.ahmetsaltik.net</a:t>
            </a:r>
            <a:endParaRPr lang="tr-TR"/>
          </a:p>
        </p:txBody>
      </p:sp>
    </p:spTree>
    <p:extLst>
      <p:ext uri="{BB962C8B-B14F-4D97-AF65-F5344CB8AC3E}">
        <p14:creationId xmlns:p14="http://schemas.microsoft.com/office/powerpoint/2010/main" val="483983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4C958-5730-4F03-B023-074113FBD313}" type="datetime1">
              <a:rPr lang="tr-TR" smtClean="0"/>
              <a:pPr>
                <a:defRPr/>
              </a:pPr>
              <a:t>06.03.2015</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p:txBody>
          <a:bodyPr/>
          <a:lstStyle>
            <a:lvl1pPr>
              <a:defRPr/>
            </a:lvl1pPr>
          </a:lstStyle>
          <a:p>
            <a:pPr>
              <a:defRPr/>
            </a:pPr>
            <a:fld id="{626FC2BF-74C2-45CD-97DE-9C0B5FAAAAD0}"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3981523384"/>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C3EC0EF-C899-408B-B023-2CDD22BFAA12}" type="slidenum">
              <a:rPr lang="tr-TR">
                <a:solidFill>
                  <a:srgbClr val="8CADAE">
                    <a:shade val="75000"/>
                  </a:srgbClr>
                </a:solidFill>
              </a:rPr>
              <a:pPr>
                <a:defRPr/>
              </a:pPr>
              <a:t>‹#›</a:t>
            </a:fld>
            <a:endParaRPr lang="tr-TR">
              <a:solidFill>
                <a:srgbClr val="8CADAE">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150E5A70-CA08-4F29-AC56-6A9C99C36962}" type="datetime1">
              <a:rPr lang="tr-TR" smtClean="0"/>
              <a:pPr>
                <a:defRPr/>
              </a:pPr>
              <a:t>06.03.2015</a:t>
            </a:fld>
            <a:endParaRPr lang="tr-TR"/>
          </a:p>
        </p:txBody>
      </p:sp>
      <p:sp>
        <p:nvSpPr>
          <p:cNvPr id="15" name="Footer Placeholder 4"/>
          <p:cNvSpPr>
            <a:spLocks noGrp="1"/>
          </p:cNvSpPr>
          <p:nvPr>
            <p:ph type="ftr" sz="quarter" idx="12"/>
          </p:nvPr>
        </p:nvSpPr>
        <p:spPr/>
        <p:txBody>
          <a:bodyPr/>
          <a:lstStyle>
            <a:lvl1pPr>
              <a:defRPr/>
            </a:lvl1pPr>
          </a:lstStyle>
          <a:p>
            <a:pPr>
              <a:defRPr/>
            </a:pPr>
            <a:r>
              <a:rPr lang="tr-TR" smtClean="0"/>
              <a:t>www.ahmetsaltik.net</a:t>
            </a:r>
            <a:endParaRPr lang="tr-TR"/>
          </a:p>
        </p:txBody>
      </p:sp>
    </p:spTree>
    <p:extLst>
      <p:ext uri="{BB962C8B-B14F-4D97-AF65-F5344CB8AC3E}">
        <p14:creationId xmlns:p14="http://schemas.microsoft.com/office/powerpoint/2010/main" val="994664398"/>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762000"/>
            <a:ext cx="9301163"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Date Placeholder 2"/>
          <p:cNvSpPr>
            <a:spLocks noGrp="1"/>
          </p:cNvSpPr>
          <p:nvPr>
            <p:ph type="dt" sz="half" idx="10"/>
          </p:nvPr>
        </p:nvSpPr>
        <p:spPr>
          <a:xfrm>
            <a:off x="809625" y="6373813"/>
            <a:ext cx="1905000" cy="457200"/>
          </a:xfrm>
        </p:spPr>
        <p:txBody>
          <a:bodyPr/>
          <a:lstStyle>
            <a:lvl1pPr>
              <a:defRPr/>
            </a:lvl1pPr>
          </a:lstStyle>
          <a:p>
            <a:pPr>
              <a:defRPr/>
            </a:pPr>
            <a:fld id="{BCE02FAF-7163-40D6-BF80-B75F5B18773B}" type="datetime1">
              <a:rPr lang="tr-TR" smtClean="0"/>
              <a:pPr>
                <a:defRPr/>
              </a:pPr>
              <a:t>06.03.2015</a:t>
            </a:fld>
            <a:endParaRPr lang="tr-TR"/>
          </a:p>
        </p:txBody>
      </p:sp>
      <p:sp>
        <p:nvSpPr>
          <p:cNvPr id="4" name="Footer Placeholder 3"/>
          <p:cNvSpPr>
            <a:spLocks noGrp="1"/>
          </p:cNvSpPr>
          <p:nvPr>
            <p:ph type="ftr" sz="quarter" idx="11"/>
          </p:nvPr>
        </p:nvSpPr>
        <p:spPr>
          <a:xfrm>
            <a:off x="3132138" y="6376988"/>
            <a:ext cx="3086100" cy="457200"/>
          </a:xfrm>
        </p:spPr>
        <p:txBody>
          <a:bodyPr/>
          <a:lstStyle>
            <a:lvl1pPr>
              <a:defRPr/>
            </a:lvl1pPr>
          </a:lstStyle>
          <a:p>
            <a:pPr>
              <a:defRPr/>
            </a:pPr>
            <a:r>
              <a:rPr lang="sv-SE" smtClean="0"/>
              <a:t>www.ahmetsaltik.net</a:t>
            </a:r>
            <a:endParaRPr lang="tr-TR"/>
          </a:p>
        </p:txBody>
      </p:sp>
      <p:sp>
        <p:nvSpPr>
          <p:cNvPr id="5" name="Slide Number Placeholder 4"/>
          <p:cNvSpPr>
            <a:spLocks noGrp="1"/>
          </p:cNvSpPr>
          <p:nvPr>
            <p:ph type="sldNum" sz="quarter" idx="12"/>
          </p:nvPr>
        </p:nvSpPr>
        <p:spPr>
          <a:xfrm>
            <a:off x="6589713" y="6376988"/>
            <a:ext cx="2193925" cy="457200"/>
          </a:xfrm>
        </p:spPr>
        <p:txBody>
          <a:bodyPr/>
          <a:lstStyle>
            <a:lvl1pPr>
              <a:defRPr/>
            </a:lvl1pPr>
          </a:lstStyle>
          <a:p>
            <a:pPr>
              <a:defRPr/>
            </a:pPr>
            <a:fld id="{A36F1C87-BE64-474B-AA64-64F8D9BABCE6}"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214184397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5B8A5D29-C645-4B52-ACF5-CB634E11D08E}" type="datetime1">
              <a:rPr lang="tr-TR" smtClean="0"/>
              <a:pPr>
                <a:defRPr/>
              </a:pPr>
              <a:t>06.03.2015</a:t>
            </a:fld>
            <a:endParaRPr lang="tr-TR"/>
          </a:p>
        </p:txBody>
      </p:sp>
      <p:sp>
        <p:nvSpPr>
          <p:cNvPr id="16" name="Footer Placeholder 16"/>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EDCD547-B97B-42C7-B127-690572728703}"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2974770974"/>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0F0B9D-8933-4663-BB9B-D247660663C4}" type="datetime1">
              <a:rPr lang="tr-TR" smtClean="0"/>
              <a:pPr>
                <a:defRPr/>
              </a:pPr>
              <a:t>06.03.2015</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1102C82B-7736-44CA-A7A4-A5385DB80A5D}"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2025772615"/>
      </p:ext>
    </p:extLst>
  </p:cSld>
  <p:clrMapOvr>
    <a:overrideClrMapping bg1="lt1" tx1="dk1" bg2="lt2" tx2="dk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tr-TR" smtClean="0"/>
              <a:t>www.ahmetsaltik.net</a:t>
            </a:r>
            <a:endParaRPr lang="tr-TR"/>
          </a:p>
        </p:txBody>
      </p:sp>
      <p:sp>
        <p:nvSpPr>
          <p:cNvPr id="16" name="Date Placeholder 3"/>
          <p:cNvSpPr>
            <a:spLocks noGrp="1"/>
          </p:cNvSpPr>
          <p:nvPr>
            <p:ph type="dt" sz="half" idx="11"/>
          </p:nvPr>
        </p:nvSpPr>
        <p:spPr/>
        <p:txBody>
          <a:bodyPr/>
          <a:lstStyle>
            <a:lvl1pPr>
              <a:defRPr/>
            </a:lvl1pPr>
          </a:lstStyle>
          <a:p>
            <a:pPr>
              <a:defRPr/>
            </a:pPr>
            <a:fld id="{0BD8E798-B271-49A2-ACFC-EABC144E8A93}" type="datetime1">
              <a:rPr lang="tr-TR" smtClean="0"/>
              <a:pPr>
                <a:defRPr/>
              </a:pPr>
              <a:t>06.03.2015</a:t>
            </a:fld>
            <a:endParaRPr lang="tr-T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6B2B804-3D96-4200-974A-88E6B6A01556}"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2952379933"/>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5ACA4CDB-CED7-4F8B-B289-D9B4D2D71070}" type="datetime1">
              <a:rPr lang="tr-TR" smtClean="0"/>
              <a:pPr>
                <a:defRPr/>
              </a:pPr>
              <a:t>06.03.2015</a:t>
            </a:fld>
            <a:endParaRPr lang="tr-TR"/>
          </a:p>
        </p:txBody>
      </p:sp>
      <p:sp>
        <p:nvSpPr>
          <p:cNvPr id="7" name="Footer Placeholder 5"/>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8" name="Slide Number Placeholder 6"/>
          <p:cNvSpPr>
            <a:spLocks noGrp="1"/>
          </p:cNvSpPr>
          <p:nvPr>
            <p:ph type="sldNum" sz="quarter" idx="12"/>
          </p:nvPr>
        </p:nvSpPr>
        <p:spPr/>
        <p:txBody>
          <a:bodyPr/>
          <a:lstStyle>
            <a:lvl1pPr>
              <a:defRPr/>
            </a:lvl1pPr>
          </a:lstStyle>
          <a:p>
            <a:pPr>
              <a:defRPr/>
            </a:pPr>
            <a:fld id="{E0E76C29-41E8-4B18-AAED-D470DE027C68}"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152722246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r>
              <a:rPr lang="tr-TR" smtClean="0"/>
              <a:t>6.3.15</a:t>
            </a:r>
            <a:endParaRPr lang="en-US"/>
          </a:p>
        </p:txBody>
      </p:sp>
      <p:sp>
        <p:nvSpPr>
          <p:cNvPr id="8" name="Footer Placeholder 7"/>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9" name="Slide Number Placeholder 8"/>
          <p:cNvSpPr>
            <a:spLocks noGrp="1"/>
          </p:cNvSpPr>
          <p:nvPr>
            <p:ph type="sldNum" sz="quarter" idx="12"/>
          </p:nvPr>
        </p:nvSpPr>
        <p:spPr/>
        <p:txBody>
          <a:bodyPr/>
          <a:lstStyle>
            <a:lvl1pPr>
              <a:defRPr/>
            </a:lvl1pPr>
          </a:lstStyle>
          <a:p>
            <a:fld id="{5ED208EA-55D3-4F51-8377-702B13CCBF78}" type="slidenum">
              <a:rPr lang="en-US"/>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A376F183-9CE9-4022-9C95-7F7B76E00FE9}" type="datetime1">
              <a:rPr lang="tr-TR" smtClean="0"/>
              <a:pPr>
                <a:defRPr/>
              </a:pPr>
              <a:t>06.03.2015</a:t>
            </a:fld>
            <a:endParaRPr lang="tr-T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tr-TR" smtClean="0"/>
              <a:t>www.ahmetsaltik.net</a:t>
            </a:r>
            <a:endParaRPr lang="tr-T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73C273CE-85AA-4B47-B660-7E4788DB78DC}"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2492854628"/>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4970C9F-030F-4456-A23B-DB6BF088D489}" type="datetime1">
              <a:rPr lang="tr-TR" smtClean="0"/>
              <a:pPr>
                <a:defRPr/>
              </a:pPr>
              <a:t>06.03.2015</a:t>
            </a:fld>
            <a:endParaRPr lang="tr-TR"/>
          </a:p>
        </p:txBody>
      </p:sp>
      <p:sp>
        <p:nvSpPr>
          <p:cNvPr id="4" name="Footer Placeholder 3"/>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B6AFC781-7FD9-4C0D-B114-09EA0239A7E4}"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428882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3532D1D4-A8B1-4103-8A08-9AC7885F34D4}" type="datetime1">
              <a:rPr lang="tr-TR" smtClean="0"/>
              <a:pPr>
                <a:defRPr/>
              </a:pPr>
              <a:t>06.03.2015</a:t>
            </a:fld>
            <a:endParaRPr lang="tr-TR"/>
          </a:p>
        </p:txBody>
      </p:sp>
      <p:sp>
        <p:nvSpPr>
          <p:cNvPr id="9" name="Footer Placeholder 2"/>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35401719-3211-461E-85BA-C082B3AA6B59}" type="slidenum">
              <a:rPr lang="tr-TR"/>
              <a:pPr>
                <a:defRPr/>
              </a:pPr>
              <a:t>‹#›</a:t>
            </a:fld>
            <a:endParaRPr lang="tr-TR"/>
          </a:p>
        </p:txBody>
      </p:sp>
    </p:spTree>
    <p:extLst>
      <p:ext uri="{BB962C8B-B14F-4D97-AF65-F5344CB8AC3E}">
        <p14:creationId xmlns:p14="http://schemas.microsoft.com/office/powerpoint/2010/main" val="284081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1D997022-9086-4C63-A177-62BD86CE8815}" type="slidenum">
              <a:rPr lang="tr-TR">
                <a:solidFill>
                  <a:srgbClr val="8CADAE">
                    <a:shade val="75000"/>
                  </a:srgbClr>
                </a:solidFill>
              </a:rPr>
              <a:pPr>
                <a:defRPr/>
              </a:pPr>
              <a:t>‹#›</a:t>
            </a:fld>
            <a:endParaRPr lang="tr-TR">
              <a:solidFill>
                <a:srgbClr val="8CADAE">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14282F4B-E29C-463D-9011-DB0D10C238B1}" type="datetime1">
              <a:rPr lang="tr-TR" smtClean="0"/>
              <a:pPr>
                <a:defRPr/>
              </a:pPr>
              <a:t>06.03.2015</a:t>
            </a:fld>
            <a:endParaRPr lang="tr-T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tr-TR" smtClean="0"/>
              <a:t>www.ahmetsaltik.net</a:t>
            </a:r>
            <a:endParaRPr lang="tr-TR"/>
          </a:p>
        </p:txBody>
      </p:sp>
    </p:spTree>
    <p:extLst>
      <p:ext uri="{BB962C8B-B14F-4D97-AF65-F5344CB8AC3E}">
        <p14:creationId xmlns:p14="http://schemas.microsoft.com/office/powerpoint/2010/main" val="3146225401"/>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7F52EB0-EDF8-4EC2-A995-FC4DA9DA2C5F}" type="slidenum">
              <a:rPr lang="tr-TR">
                <a:solidFill>
                  <a:srgbClr val="8CADAE">
                    <a:shade val="75000"/>
                  </a:srgbClr>
                </a:solidFill>
              </a:rPr>
              <a:pPr>
                <a:defRPr/>
              </a:pPr>
              <a:t>‹#›</a:t>
            </a:fld>
            <a:endParaRPr lang="tr-TR">
              <a:solidFill>
                <a:srgbClr val="8CADAE">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BFE650B-9FC9-42F5-A85A-9E63361D28C2}" type="datetime1">
              <a:rPr lang="tr-TR" smtClean="0"/>
              <a:pPr>
                <a:defRPr/>
              </a:pPr>
              <a:t>06.03.2015</a:t>
            </a:fld>
            <a:endParaRPr lang="tr-T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tr-TR" smtClean="0"/>
              <a:t>www.ahmetsaltik.net</a:t>
            </a:r>
            <a:endParaRPr lang="tr-TR"/>
          </a:p>
        </p:txBody>
      </p:sp>
    </p:spTree>
    <p:extLst>
      <p:ext uri="{BB962C8B-B14F-4D97-AF65-F5344CB8AC3E}">
        <p14:creationId xmlns:p14="http://schemas.microsoft.com/office/powerpoint/2010/main" val="3332727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4C958-5730-4F03-B023-074113FBD313}" type="datetime1">
              <a:rPr lang="tr-TR" smtClean="0"/>
              <a:pPr>
                <a:defRPr/>
              </a:pPr>
              <a:t>06.03.2015</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p:txBody>
          <a:bodyPr/>
          <a:lstStyle>
            <a:lvl1pPr>
              <a:defRPr/>
            </a:lvl1pPr>
          </a:lstStyle>
          <a:p>
            <a:pPr>
              <a:defRPr/>
            </a:pPr>
            <a:fld id="{626FC2BF-74C2-45CD-97DE-9C0B5FAAAAD0}"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3720438668"/>
      </p:ext>
    </p:extLst>
  </p:cSld>
  <p:clrMapOvr>
    <a:overrideClrMapping bg1="lt1" tx1="dk1" bg2="lt2" tx2="dk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C3EC0EF-C899-408B-B023-2CDD22BFAA12}" type="slidenum">
              <a:rPr lang="tr-TR">
                <a:solidFill>
                  <a:srgbClr val="8CADAE">
                    <a:shade val="75000"/>
                  </a:srgbClr>
                </a:solidFill>
              </a:rPr>
              <a:pPr>
                <a:defRPr/>
              </a:pPr>
              <a:t>‹#›</a:t>
            </a:fld>
            <a:endParaRPr lang="tr-TR">
              <a:solidFill>
                <a:srgbClr val="8CADAE">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150E5A70-CA08-4F29-AC56-6A9C99C36962}" type="datetime1">
              <a:rPr lang="tr-TR" smtClean="0"/>
              <a:pPr>
                <a:defRPr/>
              </a:pPr>
              <a:t>06.03.2015</a:t>
            </a:fld>
            <a:endParaRPr lang="tr-TR"/>
          </a:p>
        </p:txBody>
      </p:sp>
      <p:sp>
        <p:nvSpPr>
          <p:cNvPr id="15" name="Footer Placeholder 4"/>
          <p:cNvSpPr>
            <a:spLocks noGrp="1"/>
          </p:cNvSpPr>
          <p:nvPr>
            <p:ph type="ftr" sz="quarter" idx="12"/>
          </p:nvPr>
        </p:nvSpPr>
        <p:spPr/>
        <p:txBody>
          <a:bodyPr/>
          <a:lstStyle>
            <a:lvl1pPr>
              <a:defRPr/>
            </a:lvl1pPr>
          </a:lstStyle>
          <a:p>
            <a:pPr>
              <a:defRPr/>
            </a:pPr>
            <a:r>
              <a:rPr lang="tr-TR" smtClean="0"/>
              <a:t>www.ahmetsaltik.net</a:t>
            </a:r>
            <a:endParaRPr lang="tr-TR"/>
          </a:p>
        </p:txBody>
      </p:sp>
    </p:spTree>
    <p:extLst>
      <p:ext uri="{BB962C8B-B14F-4D97-AF65-F5344CB8AC3E}">
        <p14:creationId xmlns:p14="http://schemas.microsoft.com/office/powerpoint/2010/main" val="355352033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762000"/>
            <a:ext cx="9301163"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Date Placeholder 2"/>
          <p:cNvSpPr>
            <a:spLocks noGrp="1"/>
          </p:cNvSpPr>
          <p:nvPr>
            <p:ph type="dt" sz="half" idx="10"/>
          </p:nvPr>
        </p:nvSpPr>
        <p:spPr>
          <a:xfrm>
            <a:off x="809625" y="6373813"/>
            <a:ext cx="1905000" cy="457200"/>
          </a:xfrm>
        </p:spPr>
        <p:txBody>
          <a:bodyPr/>
          <a:lstStyle>
            <a:lvl1pPr>
              <a:defRPr/>
            </a:lvl1pPr>
          </a:lstStyle>
          <a:p>
            <a:pPr>
              <a:defRPr/>
            </a:pPr>
            <a:fld id="{BCE02FAF-7163-40D6-BF80-B75F5B18773B}" type="datetime1">
              <a:rPr lang="tr-TR" smtClean="0"/>
              <a:pPr>
                <a:defRPr/>
              </a:pPr>
              <a:t>06.03.2015</a:t>
            </a:fld>
            <a:endParaRPr lang="tr-TR"/>
          </a:p>
        </p:txBody>
      </p:sp>
      <p:sp>
        <p:nvSpPr>
          <p:cNvPr id="4" name="Footer Placeholder 3"/>
          <p:cNvSpPr>
            <a:spLocks noGrp="1"/>
          </p:cNvSpPr>
          <p:nvPr>
            <p:ph type="ftr" sz="quarter" idx="11"/>
          </p:nvPr>
        </p:nvSpPr>
        <p:spPr>
          <a:xfrm>
            <a:off x="3132138" y="6376988"/>
            <a:ext cx="3086100" cy="457200"/>
          </a:xfrm>
        </p:spPr>
        <p:txBody>
          <a:bodyPr/>
          <a:lstStyle>
            <a:lvl1pPr>
              <a:defRPr/>
            </a:lvl1pPr>
          </a:lstStyle>
          <a:p>
            <a:pPr>
              <a:defRPr/>
            </a:pPr>
            <a:r>
              <a:rPr lang="sv-SE" smtClean="0"/>
              <a:t>www.ahmetsaltik.net</a:t>
            </a:r>
            <a:endParaRPr lang="tr-TR"/>
          </a:p>
        </p:txBody>
      </p:sp>
      <p:sp>
        <p:nvSpPr>
          <p:cNvPr id="5" name="Slide Number Placeholder 4"/>
          <p:cNvSpPr>
            <a:spLocks noGrp="1"/>
          </p:cNvSpPr>
          <p:nvPr>
            <p:ph type="sldNum" sz="quarter" idx="12"/>
          </p:nvPr>
        </p:nvSpPr>
        <p:spPr>
          <a:xfrm>
            <a:off x="6589713" y="6376988"/>
            <a:ext cx="2193925" cy="457200"/>
          </a:xfrm>
        </p:spPr>
        <p:txBody>
          <a:bodyPr/>
          <a:lstStyle>
            <a:lvl1pPr>
              <a:defRPr/>
            </a:lvl1pPr>
          </a:lstStyle>
          <a:p>
            <a:pPr>
              <a:defRPr/>
            </a:pPr>
            <a:fld id="{A36F1C87-BE64-474B-AA64-64F8D9BABCE6}"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5556680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5B8A5D29-C645-4B52-ACF5-CB634E11D08E}" type="datetime1">
              <a:rPr lang="tr-TR" smtClean="0"/>
              <a:pPr>
                <a:defRPr/>
              </a:pPr>
              <a:t>06.03.2015</a:t>
            </a:fld>
            <a:endParaRPr lang="tr-TR"/>
          </a:p>
        </p:txBody>
      </p:sp>
      <p:sp>
        <p:nvSpPr>
          <p:cNvPr id="16" name="Footer Placeholder 16"/>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3EDCD547-B97B-42C7-B127-690572728703}"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3675859076"/>
      </p:ext>
    </p:extLst>
  </p:cSld>
  <p:clrMapOvr>
    <a:overrideClrMapping bg1="lt1" tx1="dk1" bg2="lt2" tx2="dk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0F0B9D-8933-4663-BB9B-D247660663C4}" type="datetime1">
              <a:rPr lang="tr-TR" smtClean="0"/>
              <a:pPr>
                <a:defRPr/>
              </a:pPr>
              <a:t>06.03.2015</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1102C82B-7736-44CA-A7A4-A5385DB80A5D}"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181113069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r>
              <a:rPr lang="tr-TR" smtClean="0"/>
              <a:t>6.3.15</a:t>
            </a:r>
            <a:endParaRPr lang="en-US"/>
          </a:p>
        </p:txBody>
      </p:sp>
      <p:sp>
        <p:nvSpPr>
          <p:cNvPr id="4" name="Footer Placeholder 3"/>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5" name="Slide Number Placeholder 4"/>
          <p:cNvSpPr>
            <a:spLocks noGrp="1"/>
          </p:cNvSpPr>
          <p:nvPr>
            <p:ph type="sldNum" sz="quarter" idx="12"/>
          </p:nvPr>
        </p:nvSpPr>
        <p:spPr/>
        <p:txBody>
          <a:bodyPr/>
          <a:lstStyle>
            <a:lvl1pPr>
              <a:defRPr/>
            </a:lvl1pPr>
          </a:lstStyle>
          <a:p>
            <a:fld id="{FD310D6B-564B-4691-937A-3C1DCDE01E91}" type="slidenum">
              <a:rPr lang="en-US"/>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auto">
          <a:xfrm>
            <a:off x="155575" y="142875"/>
            <a:ext cx="8832850" cy="2139950"/>
          </a:xfrm>
          <a:prstGeom prst="rect">
            <a:avLst/>
          </a:prstGeom>
          <a:solidFill>
            <a:schemeClr val="accent1"/>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r>
              <a:rPr lang="tr-TR" smtClean="0"/>
              <a:t>www.ahmetsaltik.net</a:t>
            </a:r>
            <a:endParaRPr lang="tr-TR"/>
          </a:p>
        </p:txBody>
      </p:sp>
      <p:sp>
        <p:nvSpPr>
          <p:cNvPr id="16" name="Date Placeholder 3"/>
          <p:cNvSpPr>
            <a:spLocks noGrp="1"/>
          </p:cNvSpPr>
          <p:nvPr>
            <p:ph type="dt" sz="half" idx="11"/>
          </p:nvPr>
        </p:nvSpPr>
        <p:spPr/>
        <p:txBody>
          <a:bodyPr/>
          <a:lstStyle>
            <a:lvl1pPr>
              <a:defRPr/>
            </a:lvl1pPr>
          </a:lstStyle>
          <a:p>
            <a:pPr>
              <a:defRPr/>
            </a:pPr>
            <a:fld id="{0BD8E798-B271-49A2-ACFC-EABC144E8A93}" type="datetime1">
              <a:rPr lang="tr-TR" smtClean="0"/>
              <a:pPr>
                <a:defRPr/>
              </a:pPr>
              <a:t>06.03.2015</a:t>
            </a:fld>
            <a:endParaRPr lang="tr-TR"/>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C6B2B804-3D96-4200-974A-88E6B6A01556}"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431405475"/>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5ACA4CDB-CED7-4F8B-B289-D9B4D2D71070}" type="datetime1">
              <a:rPr lang="tr-TR" smtClean="0"/>
              <a:pPr>
                <a:defRPr/>
              </a:pPr>
              <a:t>06.03.2015</a:t>
            </a:fld>
            <a:endParaRPr lang="tr-TR"/>
          </a:p>
        </p:txBody>
      </p:sp>
      <p:sp>
        <p:nvSpPr>
          <p:cNvPr id="7" name="Footer Placeholder 5"/>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8" name="Slide Number Placeholder 6"/>
          <p:cNvSpPr>
            <a:spLocks noGrp="1"/>
          </p:cNvSpPr>
          <p:nvPr>
            <p:ph type="sldNum" sz="quarter" idx="12"/>
          </p:nvPr>
        </p:nvSpPr>
        <p:spPr/>
        <p:txBody>
          <a:bodyPr/>
          <a:lstStyle>
            <a:lvl1pPr>
              <a:defRPr/>
            </a:lvl1pPr>
          </a:lstStyle>
          <a:p>
            <a:pPr>
              <a:defRPr/>
            </a:pPr>
            <a:fld id="{E0E76C29-41E8-4B18-AAED-D470DE027C68}"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218111663"/>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A376F183-9CE9-4022-9C95-7F7B76E00FE9}" type="datetime1">
              <a:rPr lang="tr-TR" smtClean="0"/>
              <a:pPr>
                <a:defRPr/>
              </a:pPr>
              <a:t>06.03.2015</a:t>
            </a:fld>
            <a:endParaRPr lang="tr-TR"/>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r>
              <a:rPr lang="tr-TR" smtClean="0"/>
              <a:t>www.ahmetsaltik.net</a:t>
            </a:r>
            <a:endParaRPr lang="tr-TR"/>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73C273CE-85AA-4B47-B660-7E4788DB78DC}"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1467957644"/>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34970C9F-030F-4456-A23B-DB6BF088D489}" type="datetime1">
              <a:rPr lang="tr-TR" smtClean="0"/>
              <a:pPr>
                <a:defRPr/>
              </a:pPr>
              <a:t>06.03.2015</a:t>
            </a:fld>
            <a:endParaRPr lang="tr-TR"/>
          </a:p>
        </p:txBody>
      </p:sp>
      <p:sp>
        <p:nvSpPr>
          <p:cNvPr id="4" name="Footer Placeholder 3"/>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B6AFC781-7FD9-4C0D-B114-09EA0239A7E4}"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400050365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8" name="Date Placeholder 1"/>
          <p:cNvSpPr>
            <a:spLocks noGrp="1"/>
          </p:cNvSpPr>
          <p:nvPr>
            <p:ph type="dt" sz="half" idx="10"/>
          </p:nvPr>
        </p:nvSpPr>
        <p:spPr/>
        <p:txBody>
          <a:bodyPr/>
          <a:lstStyle>
            <a:lvl1pPr>
              <a:defRPr/>
            </a:lvl1pPr>
          </a:lstStyle>
          <a:p>
            <a:pPr>
              <a:defRPr/>
            </a:pPr>
            <a:fld id="{3532D1D4-A8B1-4103-8A08-9AC7885F34D4}" type="datetime1">
              <a:rPr lang="tr-TR" smtClean="0"/>
              <a:pPr>
                <a:defRPr/>
              </a:pPr>
              <a:t>06.03.2015</a:t>
            </a:fld>
            <a:endParaRPr lang="tr-TR"/>
          </a:p>
        </p:txBody>
      </p:sp>
      <p:sp>
        <p:nvSpPr>
          <p:cNvPr id="9" name="Footer Placeholder 2"/>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35401719-3211-461E-85BA-C082B3AA6B59}" type="slidenum">
              <a:rPr lang="tr-TR"/>
              <a:pPr>
                <a:defRPr/>
              </a:pPr>
              <a:t>‹#›</a:t>
            </a:fld>
            <a:endParaRPr lang="tr-TR"/>
          </a:p>
        </p:txBody>
      </p:sp>
    </p:spTree>
    <p:extLst>
      <p:ext uri="{BB962C8B-B14F-4D97-AF65-F5344CB8AC3E}">
        <p14:creationId xmlns:p14="http://schemas.microsoft.com/office/powerpoint/2010/main" val="38884964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1D997022-9086-4C63-A177-62BD86CE8815}" type="slidenum">
              <a:rPr lang="tr-TR">
                <a:solidFill>
                  <a:srgbClr val="8CADAE">
                    <a:shade val="75000"/>
                  </a:srgbClr>
                </a:solidFill>
              </a:rPr>
              <a:pPr>
                <a:defRPr/>
              </a:pPr>
              <a:t>‹#›</a:t>
            </a:fld>
            <a:endParaRPr lang="tr-TR">
              <a:solidFill>
                <a:srgbClr val="8CADAE">
                  <a:shade val="75000"/>
                </a:srgbClr>
              </a:solidFill>
            </a:endParaRPr>
          </a:p>
        </p:txBody>
      </p:sp>
      <p:sp>
        <p:nvSpPr>
          <p:cNvPr id="17" name="Date Placeholder 4"/>
          <p:cNvSpPr>
            <a:spLocks noGrp="1"/>
          </p:cNvSpPr>
          <p:nvPr>
            <p:ph type="dt" sz="half" idx="11"/>
          </p:nvPr>
        </p:nvSpPr>
        <p:spPr/>
        <p:txBody>
          <a:bodyPr/>
          <a:lstStyle>
            <a:lvl1pPr>
              <a:defRPr/>
            </a:lvl1pPr>
          </a:lstStyle>
          <a:p>
            <a:pPr>
              <a:defRPr/>
            </a:pPr>
            <a:fld id="{14282F4B-E29C-463D-9011-DB0D10C238B1}" type="datetime1">
              <a:rPr lang="tr-TR" smtClean="0"/>
              <a:pPr>
                <a:defRPr/>
              </a:pPr>
              <a:t>06.03.2015</a:t>
            </a:fld>
            <a:endParaRPr lang="tr-TR"/>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r>
              <a:rPr lang="tr-TR" smtClean="0"/>
              <a:t>www.ahmetsaltik.net</a:t>
            </a:r>
            <a:endParaRPr lang="tr-TR"/>
          </a:p>
        </p:txBody>
      </p:sp>
    </p:spTree>
    <p:extLst>
      <p:ext uri="{BB962C8B-B14F-4D97-AF65-F5344CB8AC3E}">
        <p14:creationId xmlns:p14="http://schemas.microsoft.com/office/powerpoint/2010/main" val="2830643961"/>
      </p:ext>
    </p:extLst>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97F52EB0-EDF8-4EC2-A995-FC4DA9DA2C5F}" type="slidenum">
              <a:rPr lang="tr-TR">
                <a:solidFill>
                  <a:srgbClr val="8CADAE">
                    <a:shade val="75000"/>
                  </a:srgbClr>
                </a:solidFill>
              </a:rPr>
              <a:pPr>
                <a:defRPr/>
              </a:pPr>
              <a:t>‹#›</a:t>
            </a:fld>
            <a:endParaRPr lang="tr-TR">
              <a:solidFill>
                <a:srgbClr val="8CADAE">
                  <a:shade val="75000"/>
                </a:srgbClr>
              </a:solidFill>
            </a:endParaRPr>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6BFE650B-9FC9-42F5-A85A-9E63361D28C2}" type="datetime1">
              <a:rPr lang="tr-TR" smtClean="0"/>
              <a:pPr>
                <a:defRPr/>
              </a:pPr>
              <a:t>06.03.2015</a:t>
            </a:fld>
            <a:endParaRPr lang="tr-TR"/>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r>
              <a:rPr lang="tr-TR" smtClean="0"/>
              <a:t>www.ahmetsaltik.net</a:t>
            </a:r>
            <a:endParaRPr lang="tr-TR"/>
          </a:p>
        </p:txBody>
      </p:sp>
    </p:spTree>
    <p:extLst>
      <p:ext uri="{BB962C8B-B14F-4D97-AF65-F5344CB8AC3E}">
        <p14:creationId xmlns:p14="http://schemas.microsoft.com/office/powerpoint/2010/main" val="19739674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4C958-5730-4F03-B023-074113FBD313}" type="datetime1">
              <a:rPr lang="tr-TR" smtClean="0"/>
              <a:pPr>
                <a:defRPr/>
              </a:pPr>
              <a:t>06.03.2015</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p:txBody>
          <a:bodyPr/>
          <a:lstStyle>
            <a:lvl1pPr>
              <a:defRPr/>
            </a:lvl1pPr>
          </a:lstStyle>
          <a:p>
            <a:pPr>
              <a:defRPr/>
            </a:pPr>
            <a:fld id="{626FC2BF-74C2-45CD-97DE-9C0B5FAAAAD0}"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3519945182"/>
      </p:ext>
    </p:extLst>
  </p:cSld>
  <p:clrMapOvr>
    <a:overrideClrMapping bg1="lt1" tx1="dk1" bg2="lt2" tx2="dk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BC3EC0EF-C899-408B-B023-2CDD22BFAA12}" type="slidenum">
              <a:rPr lang="tr-TR">
                <a:solidFill>
                  <a:srgbClr val="8CADAE">
                    <a:shade val="75000"/>
                  </a:srgbClr>
                </a:solidFill>
              </a:rPr>
              <a:pPr>
                <a:defRPr/>
              </a:pPr>
              <a:t>‹#›</a:t>
            </a:fld>
            <a:endParaRPr lang="tr-TR">
              <a:solidFill>
                <a:srgbClr val="8CADAE">
                  <a:shade val="75000"/>
                </a:srgbClr>
              </a:solidFill>
            </a:endParaRPr>
          </a:p>
        </p:txBody>
      </p:sp>
      <p:sp>
        <p:nvSpPr>
          <p:cNvPr id="14" name="Date Placeholder 3"/>
          <p:cNvSpPr>
            <a:spLocks noGrp="1"/>
          </p:cNvSpPr>
          <p:nvPr>
            <p:ph type="dt" sz="half" idx="11"/>
          </p:nvPr>
        </p:nvSpPr>
        <p:spPr/>
        <p:txBody>
          <a:bodyPr/>
          <a:lstStyle>
            <a:lvl1pPr>
              <a:defRPr/>
            </a:lvl1pPr>
          </a:lstStyle>
          <a:p>
            <a:pPr>
              <a:defRPr/>
            </a:pPr>
            <a:fld id="{150E5A70-CA08-4F29-AC56-6A9C99C36962}" type="datetime1">
              <a:rPr lang="tr-TR" smtClean="0"/>
              <a:pPr>
                <a:defRPr/>
              </a:pPr>
              <a:t>06.03.2015</a:t>
            </a:fld>
            <a:endParaRPr lang="tr-TR"/>
          </a:p>
        </p:txBody>
      </p:sp>
      <p:sp>
        <p:nvSpPr>
          <p:cNvPr id="15" name="Footer Placeholder 4"/>
          <p:cNvSpPr>
            <a:spLocks noGrp="1"/>
          </p:cNvSpPr>
          <p:nvPr>
            <p:ph type="ftr" sz="quarter" idx="12"/>
          </p:nvPr>
        </p:nvSpPr>
        <p:spPr/>
        <p:txBody>
          <a:bodyPr/>
          <a:lstStyle>
            <a:lvl1pPr>
              <a:defRPr/>
            </a:lvl1pPr>
          </a:lstStyle>
          <a:p>
            <a:pPr>
              <a:defRPr/>
            </a:pPr>
            <a:r>
              <a:rPr lang="tr-TR" smtClean="0"/>
              <a:t>www.ahmetsaltik.net</a:t>
            </a:r>
            <a:endParaRPr lang="tr-TR"/>
          </a:p>
        </p:txBody>
      </p:sp>
    </p:spTree>
    <p:extLst>
      <p:ext uri="{BB962C8B-B14F-4D97-AF65-F5344CB8AC3E}">
        <p14:creationId xmlns:p14="http://schemas.microsoft.com/office/powerpoint/2010/main" val="4149546845"/>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762000"/>
            <a:ext cx="9301163"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Date Placeholder 2"/>
          <p:cNvSpPr>
            <a:spLocks noGrp="1"/>
          </p:cNvSpPr>
          <p:nvPr>
            <p:ph type="dt" sz="half" idx="10"/>
          </p:nvPr>
        </p:nvSpPr>
        <p:spPr>
          <a:xfrm>
            <a:off x="809625" y="6373813"/>
            <a:ext cx="1905000" cy="457200"/>
          </a:xfrm>
        </p:spPr>
        <p:txBody>
          <a:bodyPr/>
          <a:lstStyle>
            <a:lvl1pPr>
              <a:defRPr/>
            </a:lvl1pPr>
          </a:lstStyle>
          <a:p>
            <a:pPr>
              <a:defRPr/>
            </a:pPr>
            <a:fld id="{BCE02FAF-7163-40D6-BF80-B75F5B18773B}" type="datetime1">
              <a:rPr lang="tr-TR" smtClean="0"/>
              <a:pPr>
                <a:defRPr/>
              </a:pPr>
              <a:t>06.03.2015</a:t>
            </a:fld>
            <a:endParaRPr lang="tr-TR"/>
          </a:p>
        </p:txBody>
      </p:sp>
      <p:sp>
        <p:nvSpPr>
          <p:cNvPr id="4" name="Footer Placeholder 3"/>
          <p:cNvSpPr>
            <a:spLocks noGrp="1"/>
          </p:cNvSpPr>
          <p:nvPr>
            <p:ph type="ftr" sz="quarter" idx="11"/>
          </p:nvPr>
        </p:nvSpPr>
        <p:spPr>
          <a:xfrm>
            <a:off x="3132138" y="6376988"/>
            <a:ext cx="3086100" cy="457200"/>
          </a:xfrm>
        </p:spPr>
        <p:txBody>
          <a:bodyPr/>
          <a:lstStyle>
            <a:lvl1pPr>
              <a:defRPr/>
            </a:lvl1pPr>
          </a:lstStyle>
          <a:p>
            <a:pPr>
              <a:defRPr/>
            </a:pPr>
            <a:r>
              <a:rPr lang="sv-SE" smtClean="0"/>
              <a:t>www.ahmetsaltik.net</a:t>
            </a:r>
            <a:endParaRPr lang="tr-TR"/>
          </a:p>
        </p:txBody>
      </p:sp>
      <p:sp>
        <p:nvSpPr>
          <p:cNvPr id="5" name="Slide Number Placeholder 4"/>
          <p:cNvSpPr>
            <a:spLocks noGrp="1"/>
          </p:cNvSpPr>
          <p:nvPr>
            <p:ph type="sldNum" sz="quarter" idx="12"/>
          </p:nvPr>
        </p:nvSpPr>
        <p:spPr>
          <a:xfrm>
            <a:off x="6589713" y="6376988"/>
            <a:ext cx="2193925" cy="457200"/>
          </a:xfrm>
        </p:spPr>
        <p:txBody>
          <a:bodyPr/>
          <a:lstStyle>
            <a:lvl1pPr>
              <a:defRPr/>
            </a:lvl1pPr>
          </a:lstStyle>
          <a:p>
            <a:pPr>
              <a:defRPr/>
            </a:pPr>
            <a:fld id="{A36F1C87-BE64-474B-AA64-64F8D9BABCE6}" type="slidenum">
              <a:rPr lang="tr-TR">
                <a:solidFill>
                  <a:srgbClr val="8CADAE">
                    <a:shade val="75000"/>
                  </a:srgbClr>
                </a:solidFill>
              </a:rPr>
              <a:pPr>
                <a:defRPr/>
              </a:pPr>
              <a:t>‹#›</a:t>
            </a:fld>
            <a:endParaRPr lang="tr-TR">
              <a:solidFill>
                <a:srgbClr val="8CADAE">
                  <a:shade val="75000"/>
                </a:srgbClr>
              </a:solidFill>
            </a:endParaRPr>
          </a:p>
        </p:txBody>
      </p:sp>
    </p:spTree>
    <p:extLst>
      <p:ext uri="{BB962C8B-B14F-4D97-AF65-F5344CB8AC3E}">
        <p14:creationId xmlns:p14="http://schemas.microsoft.com/office/powerpoint/2010/main" val="304232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tr-TR" smtClean="0"/>
              <a:t>6.3.15</a:t>
            </a:r>
            <a:endParaRPr lang="en-US"/>
          </a:p>
        </p:txBody>
      </p:sp>
      <p:sp>
        <p:nvSpPr>
          <p:cNvPr id="3" name="Footer Placeholder 2"/>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4" name="Slide Number Placeholder 3"/>
          <p:cNvSpPr>
            <a:spLocks noGrp="1"/>
          </p:cNvSpPr>
          <p:nvPr>
            <p:ph type="sldNum" sz="quarter" idx="12"/>
          </p:nvPr>
        </p:nvSpPr>
        <p:spPr/>
        <p:txBody>
          <a:bodyPr/>
          <a:lstStyle>
            <a:lvl1pPr>
              <a:defRPr/>
            </a:lvl1pPr>
          </a:lstStyle>
          <a:p>
            <a:fld id="{FC7442E8-C8E5-4870-BDFC-D6E41E1F687E}" type="slidenum">
              <a:rPr lang="en-US"/>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1024B2C3-FAD9-4A05-A1F8-B8E4A3A84EE4}" type="datetime1">
              <a:rPr lang="tr-TR" smtClean="0">
                <a:solidFill>
                  <a:prstClr val="black">
                    <a:tint val="75000"/>
                  </a:prstClr>
                </a:solidFill>
              </a:rPr>
              <a:pPr>
                <a:defRPr/>
              </a:pPr>
              <a:t>06.03.2015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96545AD-36C1-41D1-83AD-61C657CA48BF}"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3375351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D81BD11C-C526-431A-BC26-AEF342B697D7}" type="datetime1">
              <a:rPr lang="tr-TR" smtClean="0">
                <a:solidFill>
                  <a:prstClr val="black">
                    <a:tint val="75000"/>
                  </a:prstClr>
                </a:solidFill>
              </a:rPr>
              <a:pPr>
                <a:defRPr/>
              </a:pPr>
              <a:t>06.03.2015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101FFA0-C7B3-4B40-B60F-E3886F844E56}"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62237355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768A822-A94D-4F3C-B35A-6BFE961CDD5A}" type="datetime1">
              <a:rPr lang="tr-TR" smtClean="0">
                <a:solidFill>
                  <a:prstClr val="black">
                    <a:tint val="75000"/>
                  </a:prstClr>
                </a:solidFill>
              </a:rPr>
              <a:pPr>
                <a:defRPr/>
              </a:pPr>
              <a:t>06.03.2015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EAAE58B-E5D7-47FC-89B4-983860D8278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7836787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F3928435-25BA-4FDC-820F-019FF5298562}" type="datetime1">
              <a:rPr lang="tr-TR" smtClean="0">
                <a:solidFill>
                  <a:prstClr val="black">
                    <a:tint val="75000"/>
                  </a:prstClr>
                </a:solidFill>
              </a:rPr>
              <a:pPr>
                <a:defRPr/>
              </a:pPr>
              <a:t>06.03.2015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60B127C-DFBE-415E-89F0-1F7C08C6532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7038571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38D29497-28BC-45D6-9C60-E3836F684684}" type="datetime1">
              <a:rPr lang="tr-TR" smtClean="0">
                <a:solidFill>
                  <a:prstClr val="black">
                    <a:tint val="75000"/>
                  </a:prstClr>
                </a:solidFill>
              </a:rPr>
              <a:pPr>
                <a:defRPr/>
              </a:pPr>
              <a:t>06.03.2015</a:t>
            </a:fld>
            <a:endParaRPr lang="tr-TR">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78E31CD-FE6C-4DF4-A6FD-E5943C17ED3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8469536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C1B2EA4B-6646-4351-9B0E-DDA227EB028C}" type="datetime1">
              <a:rPr lang="tr-TR" smtClean="0">
                <a:solidFill>
                  <a:prstClr val="black">
                    <a:tint val="75000"/>
                  </a:prstClr>
                </a:solidFill>
              </a:rPr>
              <a:pPr>
                <a:defRPr/>
              </a:pPr>
              <a:t>06.03.2015</a:t>
            </a:fld>
            <a:endParaRPr lang="tr-TR">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0EAC87B-EA71-4EFB-B58A-11187B536B5C}"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9553169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D835B6-29E9-45EE-A5CC-1748189BC5F0}" type="datetime1">
              <a:rPr lang="tr-TR" smtClean="0">
                <a:solidFill>
                  <a:prstClr val="black">
                    <a:tint val="75000"/>
                  </a:prstClr>
                </a:solidFill>
              </a:rPr>
              <a:pPr>
                <a:defRPr/>
              </a:pPr>
              <a:t>06.03.2015</a:t>
            </a:fld>
            <a:endParaRPr lang="tr-TR">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76B9933-C80C-4966-8622-FD7684E45445}"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2171278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97A8403-ADC1-4282-81D7-7F49BB7C620B}" type="datetime1">
              <a:rPr lang="tr-TR" smtClean="0">
                <a:solidFill>
                  <a:prstClr val="black">
                    <a:tint val="75000"/>
                  </a:prstClr>
                </a:solidFill>
              </a:rPr>
              <a:pPr>
                <a:defRPr/>
              </a:pPr>
              <a:t>06.03.2015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0B92360-60CE-4B78-92B3-3C8DCF535468}"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0979267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D16CE4-6274-4392-BA88-F116A6FF0E87}" type="datetime1">
              <a:rPr lang="tr-TR" smtClean="0">
                <a:solidFill>
                  <a:prstClr val="black">
                    <a:tint val="75000"/>
                  </a:prstClr>
                </a:solidFill>
              </a:rPr>
              <a:pPr>
                <a:defRPr/>
              </a:pPr>
              <a:t>06.03.2015</a:t>
            </a:fld>
            <a:endParaRPr lang="tr-TR">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13A20A8-1611-4D16-A645-CF2C2DFC0D43}"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503645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B36005C1-B40A-4DB2-8613-9E617E82F2B2}" type="datetime1">
              <a:rPr lang="tr-TR" smtClean="0">
                <a:solidFill>
                  <a:prstClr val="black">
                    <a:tint val="75000"/>
                  </a:prstClr>
                </a:solidFill>
              </a:rPr>
              <a:pPr>
                <a:defRPr/>
              </a:pPr>
              <a:t>06.03.2015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30C88F-DA54-4DC6-A467-3AEE88D859B4}"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4111052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smtClean="0"/>
              <a:t>6.3.15</a:t>
            </a:r>
            <a:endParaRPr lang="en-US"/>
          </a:p>
        </p:txBody>
      </p:sp>
      <p:sp>
        <p:nvSpPr>
          <p:cNvPr id="6" name="Footer Placeholder 5"/>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7" name="Slide Number Placeholder 6"/>
          <p:cNvSpPr>
            <a:spLocks noGrp="1"/>
          </p:cNvSpPr>
          <p:nvPr>
            <p:ph type="sldNum" sz="quarter" idx="12"/>
          </p:nvPr>
        </p:nvSpPr>
        <p:spPr/>
        <p:txBody>
          <a:bodyPr/>
          <a:lstStyle>
            <a:lvl1pPr>
              <a:defRPr/>
            </a:lvl1pPr>
          </a:lstStyle>
          <a:p>
            <a:fld id="{7E59E2CF-66BD-423A-8E07-DBDBD409FFB0}" type="slidenum">
              <a:rPr lang="en-US"/>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E4DBFCE8-8933-4E1E-99E4-3DA70690B515}" type="datetime1">
              <a:rPr lang="tr-TR" smtClean="0">
                <a:solidFill>
                  <a:prstClr val="black">
                    <a:tint val="75000"/>
                  </a:prstClr>
                </a:solidFill>
              </a:rPr>
              <a:pPr>
                <a:defRPr/>
              </a:pPr>
              <a:t>06.03.2015</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275C78E-CEE1-4685-9E2C-376FB43D332D}"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37125929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222625" y="304800"/>
            <a:ext cx="11909425" cy="4724400"/>
            <a:chOff x="-2030" y="192"/>
            <a:chExt cx="7502" cy="2976"/>
          </a:xfrm>
        </p:grpSpPr>
        <p:sp>
          <p:nvSpPr>
            <p:cNvPr id="5" name="Line 3"/>
            <p:cNvSpPr>
              <a:spLocks noChangeShapeType="1"/>
            </p:cNvSpPr>
            <p:nvPr/>
          </p:nvSpPr>
          <p:spPr bwMode="auto">
            <a:xfrm>
              <a:off x="912" y="1584"/>
              <a:ext cx="4560" cy="0"/>
            </a:xfrm>
            <a:prstGeom prst="line">
              <a:avLst/>
            </a:prstGeom>
            <a:noFill/>
            <a:ln w="12700">
              <a:solidFill>
                <a:schemeClr val="tx1"/>
              </a:solidFill>
              <a:round/>
              <a:headEnd/>
              <a:tailEnd/>
            </a:ln>
            <a:effectLst/>
          </p:spPr>
          <p:txBody>
            <a:bodyPr/>
            <a:lstStyle/>
            <a:p>
              <a:pPr>
                <a:defRPr/>
              </a:pPr>
              <a:endParaRPr lang="tr-TR" sz="2400">
                <a:solidFill>
                  <a:srgbClr val="000000"/>
                </a:solidFill>
                <a:latin typeface="Times New Roman" pitchFamily="18" charset="0"/>
                <a:cs typeface="Arial" charset="0"/>
              </a:endParaRPr>
            </a:p>
          </p:txBody>
        </p:sp>
        <p:sp>
          <p:nvSpPr>
            <p:cNvPr id="6" name="AutoShape 4"/>
            <p:cNvSpPr>
              <a:spLocks noChangeArrowheads="1"/>
            </p:cNvSpPr>
            <p:nvPr/>
          </p:nvSpPr>
          <p:spPr bwMode="auto">
            <a:xfrm>
              <a:off x="-1584" y="864"/>
              <a:ext cx="2304" cy="2304"/>
            </a:xfrm>
            <a:custGeom>
              <a:avLst/>
              <a:gdLst>
                <a:gd name="G0" fmla="+- 12083 0 0"/>
                <a:gd name="G1" fmla="+- -3200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44083" y="2368"/>
                </a:cxn>
                <a:cxn ang="0">
                  <a:pos x="64000" y="32000"/>
                </a:cxn>
                <a:cxn ang="0">
                  <a:pos x="44083" y="61631"/>
                </a:cxn>
                <a:cxn ang="0">
                  <a:pos x="44083" y="61631"/>
                </a:cxn>
                <a:cxn ang="0">
                  <a:pos x="44082" y="61631"/>
                </a:cxn>
                <a:cxn ang="0">
                  <a:pos x="44083" y="61632"/>
                </a:cxn>
                <a:cxn ang="0">
                  <a:pos x="44083" y="2368"/>
                </a:cxn>
                <a:cxn ang="0">
                  <a:pos x="44082" y="2368"/>
                </a:cxn>
                <a:cxn ang="0">
                  <a:pos x="44083" y="2368"/>
                </a:cxn>
              </a:cxnLst>
              <a:rect l="T13" t="T15" r="T17" b="T19"/>
              <a:pathLst>
                <a:path w="64000" h="64000">
                  <a:moveTo>
                    <a:pt x="44083" y="2368"/>
                  </a:moveTo>
                  <a:cubicBezTo>
                    <a:pt x="56127" y="7280"/>
                    <a:pt x="64000" y="18993"/>
                    <a:pt x="64000" y="32000"/>
                  </a:cubicBezTo>
                  <a:cubicBezTo>
                    <a:pt x="64000" y="45006"/>
                    <a:pt x="56127" y="56719"/>
                    <a:pt x="44083" y="61631"/>
                  </a:cubicBezTo>
                  <a:cubicBezTo>
                    <a:pt x="44082" y="61631"/>
                    <a:pt x="44082" y="61631"/>
                    <a:pt x="44082" y="61631"/>
                  </a:cubicBezTo>
                  <a:lnTo>
                    <a:pt x="44083" y="61632"/>
                  </a:lnTo>
                  <a:lnTo>
                    <a:pt x="44083" y="2368"/>
                  </a:lnTo>
                  <a:lnTo>
                    <a:pt x="44082" y="2368"/>
                  </a:lnTo>
                  <a:cubicBezTo>
                    <a:pt x="44082" y="2368"/>
                    <a:pt x="44082" y="2368"/>
                    <a:pt x="44083" y="2368"/>
                  </a:cubicBezTo>
                  <a:close/>
                </a:path>
              </a:pathLst>
            </a:custGeom>
            <a:solidFill>
              <a:schemeClr val="accent2"/>
            </a:solidFill>
            <a:ln w="9525">
              <a:noFill/>
              <a:miter lim="800000"/>
              <a:headEnd/>
              <a:tailEnd/>
            </a:ln>
          </p:spPr>
          <p:txBody>
            <a:bodyPr/>
            <a:lstStyle/>
            <a:p>
              <a:pPr>
                <a:defRPr/>
              </a:pPr>
              <a:endParaRPr lang="tr-TR" sz="2400">
                <a:solidFill>
                  <a:srgbClr val="000000"/>
                </a:solidFill>
                <a:latin typeface="Times New Roman" pitchFamily="18" charset="0"/>
                <a:cs typeface="Arial" charset="0"/>
              </a:endParaRPr>
            </a:p>
          </p:txBody>
        </p:sp>
        <p:sp>
          <p:nvSpPr>
            <p:cNvPr id="7" name="AutoShape 5"/>
            <p:cNvSpPr>
              <a:spLocks noChangeArrowheads="1"/>
            </p:cNvSpPr>
            <p:nvPr/>
          </p:nvSpPr>
          <p:spPr bwMode="auto">
            <a:xfrm>
              <a:off x="-2030" y="192"/>
              <a:ext cx="2544" cy="2544"/>
            </a:xfrm>
            <a:custGeom>
              <a:avLst/>
              <a:gdLst>
                <a:gd name="G0" fmla="+- 18994 0 0"/>
                <a:gd name="G1" fmla="+- -30013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994" y="6246"/>
                </a:cxn>
                <a:cxn ang="0">
                  <a:pos x="64000" y="32000"/>
                </a:cxn>
                <a:cxn ang="0">
                  <a:pos x="50994" y="57753"/>
                </a:cxn>
                <a:cxn ang="0">
                  <a:pos x="50994" y="57753"/>
                </a:cxn>
                <a:cxn ang="0">
                  <a:pos x="50993" y="57753"/>
                </a:cxn>
                <a:cxn ang="0">
                  <a:pos x="50994" y="57754"/>
                </a:cxn>
                <a:cxn ang="0">
                  <a:pos x="50994" y="6246"/>
                </a:cxn>
                <a:cxn ang="0">
                  <a:pos x="50993" y="6246"/>
                </a:cxn>
                <a:cxn ang="0">
                  <a:pos x="50994" y="6246"/>
                </a:cxn>
              </a:cxnLst>
              <a:rect l="T13" t="T15" r="T17" b="T19"/>
              <a:pathLst>
                <a:path w="64000" h="64000">
                  <a:moveTo>
                    <a:pt x="50994" y="6246"/>
                  </a:moveTo>
                  <a:cubicBezTo>
                    <a:pt x="59172" y="12279"/>
                    <a:pt x="64000" y="21837"/>
                    <a:pt x="64000" y="32000"/>
                  </a:cubicBezTo>
                  <a:cubicBezTo>
                    <a:pt x="64000" y="42162"/>
                    <a:pt x="59172" y="51720"/>
                    <a:pt x="50994" y="57753"/>
                  </a:cubicBezTo>
                  <a:cubicBezTo>
                    <a:pt x="50993" y="57753"/>
                    <a:pt x="50993" y="57753"/>
                    <a:pt x="50993" y="57753"/>
                  </a:cubicBezTo>
                  <a:lnTo>
                    <a:pt x="50994" y="57754"/>
                  </a:lnTo>
                  <a:lnTo>
                    <a:pt x="50994" y="6246"/>
                  </a:lnTo>
                  <a:lnTo>
                    <a:pt x="50993" y="6246"/>
                  </a:lnTo>
                  <a:cubicBezTo>
                    <a:pt x="50993" y="6246"/>
                    <a:pt x="50993" y="6246"/>
                    <a:pt x="50994" y="6246"/>
                  </a:cubicBezTo>
                  <a:close/>
                </a:path>
              </a:pathLst>
            </a:custGeom>
            <a:solidFill>
              <a:schemeClr val="hlink"/>
            </a:solidFill>
            <a:ln w="9525">
              <a:noFill/>
              <a:miter lim="800000"/>
              <a:headEnd/>
              <a:tailEnd/>
            </a:ln>
          </p:spPr>
          <p:txBody>
            <a:bodyPr/>
            <a:lstStyle/>
            <a:p>
              <a:pPr>
                <a:defRPr/>
              </a:pPr>
              <a:endParaRPr lang="tr-TR">
                <a:solidFill>
                  <a:srgbClr val="000000"/>
                </a:solidFill>
                <a:latin typeface="Arial" pitchFamily="34" charset="0"/>
                <a:cs typeface="Arial" charset="0"/>
              </a:endParaRPr>
            </a:p>
          </p:txBody>
        </p:sp>
      </p:grpSp>
      <p:sp>
        <p:nvSpPr>
          <p:cNvPr id="302086" name="Rectangle 6"/>
          <p:cNvSpPr>
            <a:spLocks noGrp="1" noChangeArrowheads="1"/>
          </p:cNvSpPr>
          <p:nvPr>
            <p:ph type="ctrTitle"/>
          </p:nvPr>
        </p:nvSpPr>
        <p:spPr>
          <a:xfrm>
            <a:off x="1443038" y="985838"/>
            <a:ext cx="7239000" cy="1444625"/>
          </a:xfrm>
        </p:spPr>
        <p:txBody>
          <a:bodyPr/>
          <a:lstStyle>
            <a:lvl1pPr>
              <a:defRPr sz="4000"/>
            </a:lvl1pPr>
          </a:lstStyle>
          <a:p>
            <a:r>
              <a:rPr lang="tr-TR"/>
              <a:t>Click to edit Master title style</a:t>
            </a:r>
          </a:p>
        </p:txBody>
      </p:sp>
      <p:sp>
        <p:nvSpPr>
          <p:cNvPr id="302087" name="Rectangle 7"/>
          <p:cNvSpPr>
            <a:spLocks noGrp="1" noChangeArrowheads="1"/>
          </p:cNvSpPr>
          <p:nvPr>
            <p:ph type="subTitle" idx="1"/>
          </p:nvPr>
        </p:nvSpPr>
        <p:spPr>
          <a:xfrm>
            <a:off x="1443038" y="3427413"/>
            <a:ext cx="7239000" cy="1752600"/>
          </a:xfrm>
        </p:spPr>
        <p:txBody>
          <a:bodyPr/>
          <a:lstStyle>
            <a:lvl1pPr marL="0" indent="0">
              <a:buFont typeface="Wingdings" pitchFamily="2" charset="2"/>
              <a:buNone/>
              <a:defRPr/>
            </a:lvl1pPr>
          </a:lstStyle>
          <a:p>
            <a:r>
              <a:rPr lang="tr-TR"/>
              <a:t>Click to edit Master subtitle style</a:t>
            </a:r>
          </a:p>
        </p:txBody>
      </p:sp>
      <p:sp>
        <p:nvSpPr>
          <p:cNvPr id="8"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BF490F6C-2BD2-48DF-9C40-AD01BFB6C348}" type="datetime1">
              <a:rPr lang="tr-TR" smtClean="0"/>
              <a:pPr>
                <a:defRPr/>
              </a:pPr>
              <a:t>06.03.2015</a:t>
            </a:fld>
            <a:endParaRPr lang="tr-TR"/>
          </a:p>
        </p:txBody>
      </p:sp>
      <p:sp>
        <p:nvSpPr>
          <p:cNvPr id="9"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10"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0FF7F5E3-79DD-4A5B-A4F8-5DD847E7FF37}" type="slidenum">
              <a:rPr lang="tr-TR"/>
              <a:pPr>
                <a:defRPr/>
              </a:pPr>
              <a:t>‹#›</a:t>
            </a:fld>
            <a:endParaRPr lang="tr-TR"/>
          </a:p>
        </p:txBody>
      </p:sp>
    </p:spTree>
    <p:extLst>
      <p:ext uri="{BB962C8B-B14F-4D97-AF65-F5344CB8AC3E}">
        <p14:creationId xmlns:p14="http://schemas.microsoft.com/office/powerpoint/2010/main" val="251184886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01D19F05-89F2-4B43-97E6-C53EBE59FC8A}" type="datetime1">
              <a:rPr lang="tr-TR" smtClean="0"/>
              <a:pPr>
                <a:defRPr/>
              </a:pPr>
              <a:t>06.03.2015</a:t>
            </a:fld>
            <a:endParaRPr lang="tr-TR"/>
          </a:p>
        </p:txBody>
      </p:sp>
      <p:sp>
        <p:nvSpPr>
          <p:cNvPr id="5"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6"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85A37C2D-87E8-40F8-8A18-6E7AEAA73D3C}" type="slidenum">
              <a:rPr lang="tr-TR"/>
              <a:pPr>
                <a:defRPr/>
              </a:pPr>
              <a:t>‹#›</a:t>
            </a:fld>
            <a:endParaRPr lang="tr-TR"/>
          </a:p>
        </p:txBody>
      </p:sp>
    </p:spTree>
    <p:extLst>
      <p:ext uri="{BB962C8B-B14F-4D97-AF65-F5344CB8AC3E}">
        <p14:creationId xmlns:p14="http://schemas.microsoft.com/office/powerpoint/2010/main" val="90056833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8CC643ED-4B62-4B7B-9889-AEE3CA484187}" type="datetime1">
              <a:rPr lang="tr-TR" smtClean="0"/>
              <a:pPr>
                <a:defRPr/>
              </a:pPr>
              <a:t>06.03.2015</a:t>
            </a:fld>
            <a:endParaRPr lang="tr-TR"/>
          </a:p>
        </p:txBody>
      </p:sp>
      <p:sp>
        <p:nvSpPr>
          <p:cNvPr id="5"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6"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275B53B8-C75F-4B62-8BA1-FC77158533E3}" type="slidenum">
              <a:rPr lang="tr-TR"/>
              <a:pPr>
                <a:defRPr/>
              </a:pPr>
              <a:t>‹#›</a:t>
            </a:fld>
            <a:endParaRPr lang="tr-TR"/>
          </a:p>
        </p:txBody>
      </p:sp>
    </p:spTree>
    <p:extLst>
      <p:ext uri="{BB962C8B-B14F-4D97-AF65-F5344CB8AC3E}">
        <p14:creationId xmlns:p14="http://schemas.microsoft.com/office/powerpoint/2010/main" val="285602428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370013" y="1827213"/>
            <a:ext cx="3579812"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02225" y="1827213"/>
            <a:ext cx="3581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45D0746E-E1FB-401C-8E74-99DA6CCD39DF}" type="datetime1">
              <a:rPr lang="tr-TR" smtClean="0"/>
              <a:pPr>
                <a:defRPr/>
              </a:pPr>
              <a:t>06.03.2015</a:t>
            </a:fld>
            <a:endParaRPr lang="tr-TR"/>
          </a:p>
        </p:txBody>
      </p:sp>
      <p:sp>
        <p:nvSpPr>
          <p:cNvPr id="6"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7"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592429BB-904E-43A6-83D0-C1CA283E04F4}" type="slidenum">
              <a:rPr lang="tr-TR"/>
              <a:pPr>
                <a:defRPr/>
              </a:pPr>
              <a:t>‹#›</a:t>
            </a:fld>
            <a:endParaRPr lang="tr-TR"/>
          </a:p>
        </p:txBody>
      </p:sp>
    </p:spTree>
    <p:extLst>
      <p:ext uri="{BB962C8B-B14F-4D97-AF65-F5344CB8AC3E}">
        <p14:creationId xmlns:p14="http://schemas.microsoft.com/office/powerpoint/2010/main" val="286818886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E3B5578A-2D39-4CB5-9748-38D05EF7B237}" type="datetime1">
              <a:rPr lang="tr-TR" smtClean="0"/>
              <a:pPr>
                <a:defRPr/>
              </a:pPr>
              <a:t>06.03.2015</a:t>
            </a:fld>
            <a:endParaRPr lang="tr-TR"/>
          </a:p>
        </p:txBody>
      </p:sp>
      <p:sp>
        <p:nvSpPr>
          <p:cNvPr id="8"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9"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9D8026C3-BDF9-4912-B5E9-52DA2EE3C085}" type="slidenum">
              <a:rPr lang="tr-TR"/>
              <a:pPr>
                <a:defRPr/>
              </a:pPr>
              <a:t>‹#›</a:t>
            </a:fld>
            <a:endParaRPr lang="tr-TR"/>
          </a:p>
        </p:txBody>
      </p:sp>
    </p:spTree>
    <p:extLst>
      <p:ext uri="{BB962C8B-B14F-4D97-AF65-F5344CB8AC3E}">
        <p14:creationId xmlns:p14="http://schemas.microsoft.com/office/powerpoint/2010/main" val="26976423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9F1EE666-12EA-4DF7-8683-8A1B76AE24F5}" type="datetime1">
              <a:rPr lang="tr-TR" smtClean="0"/>
              <a:pPr>
                <a:defRPr/>
              </a:pPr>
              <a:t>06.03.2015</a:t>
            </a:fld>
            <a:endParaRPr lang="tr-TR"/>
          </a:p>
        </p:txBody>
      </p:sp>
      <p:sp>
        <p:nvSpPr>
          <p:cNvPr id="4"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5"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FEADC92A-8567-41EA-A873-AA2F4DAB04EE}" type="slidenum">
              <a:rPr lang="tr-TR"/>
              <a:pPr>
                <a:defRPr/>
              </a:pPr>
              <a:t>‹#›</a:t>
            </a:fld>
            <a:endParaRPr lang="tr-TR"/>
          </a:p>
        </p:txBody>
      </p:sp>
    </p:spTree>
    <p:extLst>
      <p:ext uri="{BB962C8B-B14F-4D97-AF65-F5344CB8AC3E}">
        <p14:creationId xmlns:p14="http://schemas.microsoft.com/office/powerpoint/2010/main" val="8570261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ED242E50-23A7-4FC6-AF39-325995D127D4}" type="datetime1">
              <a:rPr lang="tr-TR" smtClean="0"/>
              <a:pPr>
                <a:defRPr/>
              </a:pPr>
              <a:t>06.03.2015</a:t>
            </a:fld>
            <a:endParaRPr lang="tr-TR"/>
          </a:p>
        </p:txBody>
      </p:sp>
      <p:sp>
        <p:nvSpPr>
          <p:cNvPr id="3"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4"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4D3773A4-64ED-4D1C-8427-7EE5CF496097}" type="slidenum">
              <a:rPr lang="tr-TR"/>
              <a:pPr>
                <a:defRPr/>
              </a:pPr>
              <a:t>‹#›</a:t>
            </a:fld>
            <a:endParaRPr lang="tr-TR"/>
          </a:p>
        </p:txBody>
      </p:sp>
    </p:spTree>
    <p:extLst>
      <p:ext uri="{BB962C8B-B14F-4D97-AF65-F5344CB8AC3E}">
        <p14:creationId xmlns:p14="http://schemas.microsoft.com/office/powerpoint/2010/main" val="35142629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21C9A738-A511-4A4F-BD8C-3E609B3751E4}" type="datetime1">
              <a:rPr lang="tr-TR" smtClean="0"/>
              <a:pPr>
                <a:defRPr/>
              </a:pPr>
              <a:t>06.03.2015</a:t>
            </a:fld>
            <a:endParaRPr lang="tr-TR"/>
          </a:p>
        </p:txBody>
      </p:sp>
      <p:sp>
        <p:nvSpPr>
          <p:cNvPr id="6"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7"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0507CA9C-6D05-44A4-8F47-1602E056C5AF}" type="slidenum">
              <a:rPr lang="tr-TR"/>
              <a:pPr>
                <a:defRPr/>
              </a:pPr>
              <a:t>‹#›</a:t>
            </a:fld>
            <a:endParaRPr lang="tr-TR"/>
          </a:p>
        </p:txBody>
      </p:sp>
    </p:spTree>
    <p:extLst>
      <p:ext uri="{BB962C8B-B14F-4D97-AF65-F5344CB8AC3E}">
        <p14:creationId xmlns:p14="http://schemas.microsoft.com/office/powerpoint/2010/main" val="16593556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0C7B9382-4A6C-45E4-95B7-4CCD95E8C5FD}" type="datetime1">
              <a:rPr lang="tr-TR" smtClean="0"/>
              <a:pPr>
                <a:defRPr/>
              </a:pPr>
              <a:t>06.03.2015</a:t>
            </a:fld>
            <a:endParaRPr lang="tr-TR"/>
          </a:p>
        </p:txBody>
      </p:sp>
      <p:sp>
        <p:nvSpPr>
          <p:cNvPr id="6"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7"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890B8F82-3E41-4D40-871F-FE73492A2B45}" type="slidenum">
              <a:rPr lang="tr-TR"/>
              <a:pPr>
                <a:defRPr/>
              </a:pPr>
              <a:t>‹#›</a:t>
            </a:fld>
            <a:endParaRPr lang="tr-TR"/>
          </a:p>
        </p:txBody>
      </p:sp>
    </p:spTree>
    <p:extLst>
      <p:ext uri="{BB962C8B-B14F-4D97-AF65-F5344CB8AC3E}">
        <p14:creationId xmlns:p14="http://schemas.microsoft.com/office/powerpoint/2010/main" val="623676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tr-TR" smtClean="0"/>
              <a:t>6.3.15</a:t>
            </a:r>
            <a:endParaRPr lang="en-US"/>
          </a:p>
        </p:txBody>
      </p:sp>
      <p:sp>
        <p:nvSpPr>
          <p:cNvPr id="6" name="Footer Placeholder 5"/>
          <p:cNvSpPr>
            <a:spLocks noGrp="1"/>
          </p:cNvSpPr>
          <p:nvPr>
            <p:ph type="ftr" sz="quarter" idx="11"/>
          </p:nvPr>
        </p:nvSpPr>
        <p:spPr/>
        <p:txBody>
          <a:bodyPr/>
          <a:lstStyle>
            <a:lvl1pPr>
              <a:defRPr/>
            </a:lvl1pPr>
          </a:lstStyle>
          <a:p>
            <a:r>
              <a:rPr lang="da-DK" smtClean="0"/>
              <a:t>TOPLUMSAL ŞİDDET - Prof. SALTIK - www.ahmetsaltik.net</a:t>
            </a:r>
            <a:endParaRPr lang="en-US"/>
          </a:p>
        </p:txBody>
      </p:sp>
      <p:sp>
        <p:nvSpPr>
          <p:cNvPr id="7" name="Slide Number Placeholder 6"/>
          <p:cNvSpPr>
            <a:spLocks noGrp="1"/>
          </p:cNvSpPr>
          <p:nvPr>
            <p:ph type="sldNum" sz="quarter" idx="12"/>
          </p:nvPr>
        </p:nvSpPr>
        <p:spPr/>
        <p:txBody>
          <a:bodyPr/>
          <a:lstStyle>
            <a:lvl1pPr>
              <a:defRPr/>
            </a:lvl1pPr>
          </a:lstStyle>
          <a:p>
            <a:fld id="{40B84A06-64ED-40F6-8DA2-7F5E6EFCEE3C}" type="slidenum">
              <a:rPr lang="en-US"/>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A32F1E39-8E3E-48F0-B42A-966B2AEF741D}" type="datetime1">
              <a:rPr lang="tr-TR" smtClean="0"/>
              <a:pPr>
                <a:defRPr/>
              </a:pPr>
              <a:t>06.03.2015</a:t>
            </a:fld>
            <a:endParaRPr lang="tr-TR"/>
          </a:p>
        </p:txBody>
      </p:sp>
      <p:sp>
        <p:nvSpPr>
          <p:cNvPr id="5"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6"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A47C544E-984F-4D8C-B5C8-DAC15B0A2388}" type="slidenum">
              <a:rPr lang="tr-TR"/>
              <a:pPr>
                <a:defRPr/>
              </a:pPr>
              <a:t>‹#›</a:t>
            </a:fld>
            <a:endParaRPr lang="tr-TR"/>
          </a:p>
        </p:txBody>
      </p:sp>
    </p:spTree>
    <p:extLst>
      <p:ext uri="{BB962C8B-B14F-4D97-AF65-F5344CB8AC3E}">
        <p14:creationId xmlns:p14="http://schemas.microsoft.com/office/powerpoint/2010/main" val="99257476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6413" y="301625"/>
            <a:ext cx="1827212" cy="564038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370013" y="301625"/>
            <a:ext cx="5334000" cy="56403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8"/>
          <p:cNvSpPr>
            <a:spLocks noGrp="1" noChangeArrowheads="1"/>
          </p:cNvSpPr>
          <p:nvPr>
            <p:ph type="dt" sz="half" idx="10"/>
          </p:nvPr>
        </p:nvSpPr>
        <p:spPr/>
        <p:txBody>
          <a:bodyPr/>
          <a:lstStyle>
            <a:lvl1pPr fontAlgn="auto">
              <a:spcBef>
                <a:spcPts val="0"/>
              </a:spcBef>
              <a:spcAft>
                <a:spcPts val="0"/>
              </a:spcAft>
              <a:defRPr/>
            </a:lvl1pPr>
          </a:lstStyle>
          <a:p>
            <a:pPr>
              <a:defRPr/>
            </a:pPr>
            <a:fld id="{B4FB153B-A53F-4EA6-834B-C08C4651C8BF}" type="datetime1">
              <a:rPr lang="tr-TR" smtClean="0"/>
              <a:pPr>
                <a:defRPr/>
              </a:pPr>
              <a:t>06.03.2015</a:t>
            </a:fld>
            <a:endParaRPr lang="tr-TR"/>
          </a:p>
        </p:txBody>
      </p:sp>
      <p:sp>
        <p:nvSpPr>
          <p:cNvPr id="5" name="Rectangle 9"/>
          <p:cNvSpPr>
            <a:spLocks noGrp="1" noChangeArrowheads="1"/>
          </p:cNvSpPr>
          <p:nvPr>
            <p:ph type="ftr" sz="quarter" idx="11"/>
          </p:nvPr>
        </p:nvSpPr>
        <p:spPr/>
        <p:txBody>
          <a:bodyPr/>
          <a:lstStyle>
            <a:lvl1pPr fontAlgn="auto">
              <a:spcBef>
                <a:spcPts val="0"/>
              </a:spcBef>
              <a:spcAft>
                <a:spcPts val="0"/>
              </a:spcAft>
              <a:defRPr/>
            </a:lvl1pPr>
          </a:lstStyle>
          <a:p>
            <a:pPr>
              <a:defRPr/>
            </a:pPr>
            <a:r>
              <a:rPr lang="tr-TR" smtClean="0"/>
              <a:t>www.ahmetsaltik.net   Prof. Saltık</a:t>
            </a:r>
            <a:endParaRPr lang="tr-TR"/>
          </a:p>
        </p:txBody>
      </p:sp>
      <p:sp>
        <p:nvSpPr>
          <p:cNvPr id="6" name="Rectangle 10"/>
          <p:cNvSpPr>
            <a:spLocks noGrp="1" noChangeArrowheads="1"/>
          </p:cNvSpPr>
          <p:nvPr>
            <p:ph type="sldNum" sz="quarter" idx="12"/>
          </p:nvPr>
        </p:nvSpPr>
        <p:spPr/>
        <p:txBody>
          <a:bodyPr/>
          <a:lstStyle>
            <a:lvl1pPr fontAlgn="auto">
              <a:spcBef>
                <a:spcPts val="0"/>
              </a:spcBef>
              <a:spcAft>
                <a:spcPts val="0"/>
              </a:spcAft>
              <a:defRPr/>
            </a:lvl1pPr>
          </a:lstStyle>
          <a:p>
            <a:pPr>
              <a:defRPr/>
            </a:pPr>
            <a:fld id="{2065C9A7-49B9-433E-AAA1-2500C590C336}" type="slidenum">
              <a:rPr lang="tr-TR"/>
              <a:pPr>
                <a:defRPr/>
              </a:pPr>
              <a:t>‹#›</a:t>
            </a:fld>
            <a:endParaRPr lang="tr-TR"/>
          </a:p>
        </p:txBody>
      </p:sp>
    </p:spTree>
    <p:extLst>
      <p:ext uri="{BB962C8B-B14F-4D97-AF65-F5344CB8AC3E}">
        <p14:creationId xmlns:p14="http://schemas.microsoft.com/office/powerpoint/2010/main" val="248479153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2438400"/>
            <a:ext cx="9147175" cy="1063625"/>
            <a:chOff x="-2" y="1536"/>
            <a:chExt cx="5762" cy="670"/>
          </a:xfrm>
        </p:grpSpPr>
        <p:grpSp>
          <p:nvGrpSpPr>
            <p:cNvPr id="3" name="Group 3"/>
            <p:cNvGrpSpPr>
              <a:grpSpLocks/>
            </p:cNvGrpSpPr>
            <p:nvPr/>
          </p:nvGrpSpPr>
          <p:grpSpPr bwMode="auto">
            <a:xfrm flipH="1">
              <a:off x="-2" y="1562"/>
              <a:ext cx="5763" cy="735"/>
              <a:chOff x="-3" y="1562"/>
              <a:chExt cx="5763" cy="735"/>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 name="Freeform 7"/>
              <p:cNvSpPr>
                <a:spLocks/>
              </p:cNvSpPr>
              <p:nvPr/>
            </p:nvSpPr>
            <p:spPr bwMode="ltGray">
              <a:xfrm rot="-5400000">
                <a:off x="-58" y="184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4" name="Freeform 10"/>
              <p:cNvSpPr>
                <a:spLocks/>
              </p:cNvSpPr>
              <p:nvPr/>
            </p:nvSpPr>
            <p:spPr bwMode="ltGray">
              <a:xfrm rot="-5400000">
                <a:off x="154" y="1823"/>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5" name="Freeform 11"/>
              <p:cNvSpPr>
                <a:spLocks/>
              </p:cNvSpPr>
              <p:nvPr/>
            </p:nvSpPr>
            <p:spPr bwMode="ltGray">
              <a:xfrm rot="-5400000">
                <a:off x="3115"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7" name="Freeform 13"/>
              <p:cNvSpPr>
                <a:spLocks/>
              </p:cNvSpPr>
              <p:nvPr/>
            </p:nvSpPr>
            <p:spPr bwMode="ltGray">
              <a:xfrm rot="-5400000">
                <a:off x="1828" y="1843"/>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21" name="Freeform 17"/>
              <p:cNvSpPr>
                <a:spLocks/>
              </p:cNvSpPr>
              <p:nvPr/>
            </p:nvSpPr>
            <p:spPr bwMode="ltGray">
              <a:xfrm rot="-5400000">
                <a:off x="3981"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23" name="Freeform 19"/>
              <p:cNvSpPr>
                <a:spLocks/>
              </p:cNvSpPr>
              <p:nvPr/>
            </p:nvSpPr>
            <p:spPr bwMode="ltGray">
              <a:xfrm rot="-5400000">
                <a:off x="4487" y="1797"/>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25" name="Freeform 21"/>
              <p:cNvSpPr>
                <a:spLocks/>
              </p:cNvSpPr>
              <p:nvPr/>
            </p:nvSpPr>
            <p:spPr bwMode="ltGray">
              <a:xfrm rot="-5400000">
                <a:off x="4987"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grpSp>
      <p:sp>
        <p:nvSpPr>
          <p:cNvPr id="112744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r>
              <a:rPr lang="tr-TR"/>
              <a:t>Asıl başlık stili için tıklatın</a:t>
            </a:r>
          </a:p>
        </p:txBody>
      </p:sp>
      <p:sp>
        <p:nvSpPr>
          <p:cNvPr id="112745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r>
              <a:rPr lang="tr-TR"/>
              <a:t>Asıl alt başlık stilini düzenlemek için tıklatın</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fld id="{ED1C6542-D870-4450-9808-E3F2942A3DF9}" type="datetime1">
              <a:rPr lang="tr-TR" smtClean="0"/>
              <a:pPr>
                <a:defRPr/>
              </a:pPr>
              <a:t>06.03.2015</a:t>
            </a:fld>
            <a:endParaRPr lang="tr-TR"/>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r>
              <a:rPr lang="tr-TR" smtClean="0"/>
              <a:t>www.ahmetsaltik.net</a:t>
            </a:r>
            <a:endParaRPr lang="tr-TR"/>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00F57876-A008-4365-AB06-C96F33F35AC5}" type="slidenum">
              <a:rPr lang="tr-TR"/>
              <a:pPr>
                <a:defRPr/>
              </a:pPr>
              <a:t>‹#›</a:t>
            </a:fld>
            <a:endParaRPr lang="tr-TR"/>
          </a:p>
        </p:txBody>
      </p:sp>
    </p:spTree>
    <p:extLst>
      <p:ext uri="{BB962C8B-B14F-4D97-AF65-F5344CB8AC3E}">
        <p14:creationId xmlns:p14="http://schemas.microsoft.com/office/powerpoint/2010/main" val="257724625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27"/>
          <p:cNvSpPr>
            <a:spLocks noGrp="1" noChangeArrowheads="1"/>
          </p:cNvSpPr>
          <p:nvPr>
            <p:ph type="dt" sz="half" idx="10"/>
          </p:nvPr>
        </p:nvSpPr>
        <p:spPr>
          <a:ln/>
        </p:spPr>
        <p:txBody>
          <a:bodyPr/>
          <a:lstStyle>
            <a:lvl1pPr>
              <a:defRPr/>
            </a:lvl1pPr>
          </a:lstStyle>
          <a:p>
            <a:pPr>
              <a:defRPr/>
            </a:pPr>
            <a:fld id="{D65CD064-6C87-408E-9D58-B4267E9341A9}" type="datetime1">
              <a:rPr lang="tr-TR" smtClean="0">
                <a:solidFill>
                  <a:srgbClr val="000000"/>
                </a:solidFill>
              </a:rPr>
              <a:pPr>
                <a:defRPr/>
              </a:pPr>
              <a:t>06.03.2015</a:t>
            </a:fld>
            <a:endParaRPr lang="tr-TR">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22F3915E-DF3E-417D-876A-81F2AA1D341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23151675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fld id="{662BB90B-A384-44E9-99B9-9342D14B4EC9}" type="datetime1">
              <a:rPr lang="tr-TR" smtClean="0">
                <a:solidFill>
                  <a:srgbClr val="000000"/>
                </a:solidFill>
              </a:rPr>
              <a:pPr>
                <a:defRPr/>
              </a:pPr>
              <a:t>06.03.2015</a:t>
            </a:fld>
            <a:endParaRPr lang="tr-TR">
              <a:solidFill>
                <a:srgbClr val="000000"/>
              </a:solidFill>
            </a:endParaRPr>
          </a:p>
        </p:txBody>
      </p:sp>
      <p:sp>
        <p:nvSpPr>
          <p:cNvPr id="5"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7DF13D58-B8D2-410C-88DE-E8D8F1F9C83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2926072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27"/>
          <p:cNvSpPr>
            <a:spLocks noGrp="1" noChangeArrowheads="1"/>
          </p:cNvSpPr>
          <p:nvPr>
            <p:ph type="dt" sz="half" idx="10"/>
          </p:nvPr>
        </p:nvSpPr>
        <p:spPr>
          <a:ln/>
        </p:spPr>
        <p:txBody>
          <a:bodyPr/>
          <a:lstStyle>
            <a:lvl1pPr>
              <a:defRPr/>
            </a:lvl1pPr>
          </a:lstStyle>
          <a:p>
            <a:pPr>
              <a:defRPr/>
            </a:pPr>
            <a:fld id="{AFFBA98B-507F-4C50-9436-86F71BCCB244}" type="datetime1">
              <a:rPr lang="tr-TR" smtClean="0">
                <a:solidFill>
                  <a:srgbClr val="000000"/>
                </a:solidFill>
              </a:rPr>
              <a:pPr>
                <a:defRPr/>
              </a:pPr>
              <a:t>06.03.2015</a:t>
            </a:fld>
            <a:endParaRPr lang="tr-TR">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1D903BDF-722D-4316-8895-E16E0B08BB9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00771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27"/>
          <p:cNvSpPr>
            <a:spLocks noGrp="1" noChangeArrowheads="1"/>
          </p:cNvSpPr>
          <p:nvPr>
            <p:ph type="dt" sz="half" idx="10"/>
          </p:nvPr>
        </p:nvSpPr>
        <p:spPr>
          <a:ln/>
        </p:spPr>
        <p:txBody>
          <a:bodyPr/>
          <a:lstStyle>
            <a:lvl1pPr>
              <a:defRPr/>
            </a:lvl1pPr>
          </a:lstStyle>
          <a:p>
            <a:pPr>
              <a:defRPr/>
            </a:pPr>
            <a:fld id="{E3F2D94F-E2A2-4AF7-BAB8-348CE0BB9685}" type="datetime1">
              <a:rPr lang="tr-TR" smtClean="0">
                <a:solidFill>
                  <a:srgbClr val="000000"/>
                </a:solidFill>
              </a:rPr>
              <a:pPr>
                <a:defRPr/>
              </a:pPr>
              <a:t>06.03.2015</a:t>
            </a:fld>
            <a:endParaRPr lang="tr-TR">
              <a:solidFill>
                <a:srgbClr val="000000"/>
              </a:solidFill>
            </a:endParaRPr>
          </a:p>
        </p:txBody>
      </p:sp>
      <p:sp>
        <p:nvSpPr>
          <p:cNvPr id="8"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3648B026-406D-426D-81FE-F3B30DCBFC2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13800661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27"/>
          <p:cNvSpPr>
            <a:spLocks noGrp="1" noChangeArrowheads="1"/>
          </p:cNvSpPr>
          <p:nvPr>
            <p:ph type="dt" sz="half" idx="10"/>
          </p:nvPr>
        </p:nvSpPr>
        <p:spPr>
          <a:ln/>
        </p:spPr>
        <p:txBody>
          <a:bodyPr/>
          <a:lstStyle>
            <a:lvl1pPr>
              <a:defRPr/>
            </a:lvl1pPr>
          </a:lstStyle>
          <a:p>
            <a:pPr>
              <a:defRPr/>
            </a:pPr>
            <a:fld id="{599CAA23-BBA9-4736-9AF4-50B6AAE6240C}" type="datetime1">
              <a:rPr lang="tr-TR" smtClean="0">
                <a:solidFill>
                  <a:srgbClr val="000000"/>
                </a:solidFill>
              </a:rPr>
              <a:pPr>
                <a:defRPr/>
              </a:pPr>
              <a:t>06.03.2015</a:t>
            </a:fld>
            <a:endParaRPr lang="tr-TR">
              <a:solidFill>
                <a:srgbClr val="000000"/>
              </a:solidFill>
            </a:endParaRPr>
          </a:p>
        </p:txBody>
      </p:sp>
      <p:sp>
        <p:nvSpPr>
          <p:cNvPr id="4"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21A2C61D-5FD7-476A-A7DF-05FC6CDEB56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60194915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fld id="{D18CE638-3CBB-4B05-9DFC-3FC828FAEF63}" type="datetime1">
              <a:rPr lang="tr-TR" smtClean="0">
                <a:solidFill>
                  <a:srgbClr val="000000"/>
                </a:solidFill>
              </a:rPr>
              <a:pPr>
                <a:defRPr/>
              </a:pPr>
              <a:t>06.03.2015</a:t>
            </a:fld>
            <a:endParaRPr lang="tr-TR">
              <a:solidFill>
                <a:srgbClr val="000000"/>
              </a:solidFill>
            </a:endParaRPr>
          </a:p>
        </p:txBody>
      </p:sp>
      <p:sp>
        <p:nvSpPr>
          <p:cNvPr id="3"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A450D8E0-3C17-4223-A246-6548DEA227F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4936479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fld id="{747D13EA-5036-4471-AF13-7463864E4768}" type="datetime1">
              <a:rPr lang="tr-TR" smtClean="0">
                <a:solidFill>
                  <a:srgbClr val="000000"/>
                </a:solidFill>
              </a:rPr>
              <a:pPr>
                <a:defRPr/>
              </a:pPr>
              <a:t>06.03.2015</a:t>
            </a:fld>
            <a:endParaRPr lang="tr-TR">
              <a:solidFill>
                <a:srgbClr val="000000"/>
              </a:solidFill>
            </a:endParaRPr>
          </a:p>
        </p:txBody>
      </p:sp>
      <p:sp>
        <p:nvSpPr>
          <p:cNvPr id="6" name="Rectangle 28"/>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7C98E2D2-55EA-4A8A-9685-2DCE45F0132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5046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theme" Target="../theme/theme12.xml"/><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5.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theme" Target="../theme/theme13.xml"/><Relationship Id="rId2" Type="http://schemas.openxmlformats.org/officeDocument/2006/relationships/slideLayout" Target="../slideLayouts/slideLayout139.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4.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5.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6.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image" Target="../media/image6.png"/><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theme" Target="../theme/theme17.xml"/><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image" Target="../media/image7.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theme" Target="../theme/theme18.xml"/><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slideLayout" Target="../slideLayouts/slideLayout204.xml"/><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5" Type="http://schemas.openxmlformats.org/officeDocument/2006/relationships/slideLayout" Target="../slideLayouts/slideLayout197.xml"/><Relationship Id="rId10" Type="http://schemas.openxmlformats.org/officeDocument/2006/relationships/slideLayout" Target="../slideLayouts/slideLayout202.xml"/><Relationship Id="rId4" Type="http://schemas.openxmlformats.org/officeDocument/2006/relationships/slideLayout" Target="../slideLayouts/slideLayout196.xml"/><Relationship Id="rId9" Type="http://schemas.openxmlformats.org/officeDocument/2006/relationships/slideLayout" Target="../slideLayouts/slideLayout20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2.xml"/><Relationship Id="rId13" Type="http://schemas.openxmlformats.org/officeDocument/2006/relationships/slideLayout" Target="../slideLayouts/slideLayout217.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slideLayout" Target="../slideLayouts/slideLayout216.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theme" Target="../theme/theme20.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slideLayout" Target="../slideLayouts/slideLayout229.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7.xml"/><Relationship Id="rId13" Type="http://schemas.openxmlformats.org/officeDocument/2006/relationships/slideLayout" Target="../slideLayouts/slideLayout242.xml"/><Relationship Id="rId3" Type="http://schemas.openxmlformats.org/officeDocument/2006/relationships/slideLayout" Target="../slideLayouts/slideLayout232.xml"/><Relationship Id="rId7" Type="http://schemas.openxmlformats.org/officeDocument/2006/relationships/slideLayout" Target="../slideLayouts/slideLayout236.xml"/><Relationship Id="rId12" Type="http://schemas.openxmlformats.org/officeDocument/2006/relationships/slideLayout" Target="../slideLayouts/slideLayout241.xml"/><Relationship Id="rId2" Type="http://schemas.openxmlformats.org/officeDocument/2006/relationships/slideLayout" Target="../slideLayouts/slideLayout231.xml"/><Relationship Id="rId1" Type="http://schemas.openxmlformats.org/officeDocument/2006/relationships/slideLayout" Target="../slideLayouts/slideLayout230.xml"/><Relationship Id="rId6" Type="http://schemas.openxmlformats.org/officeDocument/2006/relationships/slideLayout" Target="../slideLayouts/slideLayout235.xml"/><Relationship Id="rId11" Type="http://schemas.openxmlformats.org/officeDocument/2006/relationships/slideLayout" Target="../slideLayouts/slideLayout240.xml"/><Relationship Id="rId5" Type="http://schemas.openxmlformats.org/officeDocument/2006/relationships/slideLayout" Target="../slideLayouts/slideLayout234.xml"/><Relationship Id="rId10" Type="http://schemas.openxmlformats.org/officeDocument/2006/relationships/slideLayout" Target="../slideLayouts/slideLayout239.xml"/><Relationship Id="rId4" Type="http://schemas.openxmlformats.org/officeDocument/2006/relationships/slideLayout" Target="../slideLayouts/slideLayout233.xml"/><Relationship Id="rId9" Type="http://schemas.openxmlformats.org/officeDocument/2006/relationships/slideLayout" Target="../slideLayouts/slideLayout238.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image" Target="../media/image3.png"/><Relationship Id="rId2" Type="http://schemas.openxmlformats.org/officeDocument/2006/relationships/slideLayout" Target="../slideLayouts/slideLayout244.xml"/><Relationship Id="rId16" Type="http://schemas.openxmlformats.org/officeDocument/2006/relationships/image" Target="../media/image2.png"/><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5" Type="http://schemas.openxmlformats.org/officeDocument/2006/relationships/image" Target="../media/image1.png"/><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theme" Target="../theme/theme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j-lt"/>
              </a:defRPr>
            </a:lvl1pPr>
          </a:lstStyle>
          <a:p>
            <a:r>
              <a:rPr lang="tr-TR" smtClean="0"/>
              <a:t>6.3.15</a:t>
            </a:r>
            <a:endParaRPr lang="en-US"/>
          </a:p>
        </p:txBody>
      </p:sp>
      <p:sp>
        <p:nvSpPr>
          <p:cNvPr id="5125"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j-lt"/>
              </a:defRPr>
            </a:lvl1pPr>
          </a:lstStyle>
          <a:p>
            <a:r>
              <a:rPr lang="da-DK" smtClean="0"/>
              <a:t>TOPLUMSAL ŞİDDET - Prof. SALTIK - www.ahmetsaltik.net</a:t>
            </a:r>
            <a:endParaRPr lang="en-US"/>
          </a:p>
        </p:txBody>
      </p:sp>
      <p:sp>
        <p:nvSpPr>
          <p:cNvPr id="5126"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j-lt"/>
              </a:defRPr>
            </a:lvl1pPr>
          </a:lstStyle>
          <a:p>
            <a:fld id="{0C4475D7-A86C-4745-90DA-638D31D25BBF}" type="slidenum">
              <a:rPr lang="en-US"/>
              <a:pPr/>
              <a:t>‹#›</a:t>
            </a:fld>
            <a:endParaRPr lang="en-US"/>
          </a:p>
        </p:txBody>
      </p:sp>
      <p:grpSp>
        <p:nvGrpSpPr>
          <p:cNvPr id="5127" name="Group 7"/>
          <p:cNvGrpSpPr>
            <a:grpSpLocks/>
          </p:cNvGrpSpPr>
          <p:nvPr/>
        </p:nvGrpSpPr>
        <p:grpSpPr bwMode="auto">
          <a:xfrm>
            <a:off x="261938" y="87313"/>
            <a:ext cx="8488362" cy="831850"/>
            <a:chOff x="165" y="55"/>
            <a:chExt cx="5347" cy="524"/>
          </a:xfrm>
        </p:grpSpPr>
        <p:grpSp>
          <p:nvGrpSpPr>
            <p:cNvPr id="5128" name="Group 8"/>
            <p:cNvGrpSpPr>
              <a:grpSpLocks/>
            </p:cNvGrpSpPr>
            <p:nvPr userDrawn="1"/>
          </p:nvGrpSpPr>
          <p:grpSpPr bwMode="auto">
            <a:xfrm>
              <a:off x="664" y="104"/>
              <a:ext cx="4848" cy="432"/>
              <a:chOff x="664" y="104"/>
              <a:chExt cx="4848" cy="432"/>
            </a:xfrm>
          </p:grpSpPr>
          <p:sp>
            <p:nvSpPr>
              <p:cNvPr id="5129"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tr-TR"/>
              </a:p>
            </p:txBody>
          </p:sp>
          <p:grpSp>
            <p:nvGrpSpPr>
              <p:cNvPr id="5130" name="Group 10"/>
              <p:cNvGrpSpPr>
                <a:grpSpLocks/>
              </p:cNvGrpSpPr>
              <p:nvPr/>
            </p:nvGrpSpPr>
            <p:grpSpPr bwMode="auto">
              <a:xfrm>
                <a:off x="1195" y="104"/>
                <a:ext cx="3827" cy="429"/>
                <a:chOff x="1021" y="240"/>
                <a:chExt cx="3827" cy="429"/>
              </a:xfrm>
            </p:grpSpPr>
            <p:grpSp>
              <p:nvGrpSpPr>
                <p:cNvPr id="5131" name="Group 11"/>
                <p:cNvGrpSpPr>
                  <a:grpSpLocks/>
                </p:cNvGrpSpPr>
                <p:nvPr/>
              </p:nvGrpSpPr>
              <p:grpSpPr bwMode="auto">
                <a:xfrm>
                  <a:off x="1021" y="241"/>
                  <a:ext cx="2208" cy="427"/>
                  <a:chOff x="1021" y="241"/>
                  <a:chExt cx="2208" cy="427"/>
                </a:xfrm>
              </p:grpSpPr>
              <p:sp>
                <p:nvSpPr>
                  <p:cNvPr id="5132"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tr-TR"/>
                  </a:p>
                </p:txBody>
              </p:sp>
              <p:sp>
                <p:nvSpPr>
                  <p:cNvPr id="5133"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tr-TR"/>
                  </a:p>
                </p:txBody>
              </p:sp>
              <p:sp>
                <p:nvSpPr>
                  <p:cNvPr id="5134"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tr-TR"/>
                  </a:p>
                </p:txBody>
              </p:sp>
              <p:sp>
                <p:nvSpPr>
                  <p:cNvPr id="5135"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tr-TR"/>
                  </a:p>
                </p:txBody>
              </p:sp>
              <p:sp>
                <p:nvSpPr>
                  <p:cNvPr id="5136"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tr-TR"/>
                  </a:p>
                </p:txBody>
              </p:sp>
              <p:sp>
                <p:nvSpPr>
                  <p:cNvPr id="5137"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tr-TR"/>
                  </a:p>
                </p:txBody>
              </p:sp>
              <p:sp>
                <p:nvSpPr>
                  <p:cNvPr id="5138"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tr-TR"/>
                  </a:p>
                </p:txBody>
              </p:sp>
              <p:sp>
                <p:nvSpPr>
                  <p:cNvPr id="5139"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tr-TR"/>
                  </a:p>
                </p:txBody>
              </p:sp>
              <p:sp>
                <p:nvSpPr>
                  <p:cNvPr id="5140"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tr-TR"/>
                  </a:p>
                </p:txBody>
              </p:sp>
              <p:sp>
                <p:nvSpPr>
                  <p:cNvPr id="5141"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tr-TR"/>
                  </a:p>
                </p:txBody>
              </p:sp>
              <p:sp>
                <p:nvSpPr>
                  <p:cNvPr id="5142"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tr-TR"/>
                  </a:p>
                </p:txBody>
              </p:sp>
              <p:sp>
                <p:nvSpPr>
                  <p:cNvPr id="5143"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tr-TR"/>
                  </a:p>
                </p:txBody>
              </p:sp>
              <p:sp>
                <p:nvSpPr>
                  <p:cNvPr id="5144"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tr-TR"/>
                  </a:p>
                </p:txBody>
              </p:sp>
              <p:sp>
                <p:nvSpPr>
                  <p:cNvPr id="5145"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tr-TR"/>
                  </a:p>
                </p:txBody>
              </p:sp>
              <p:sp>
                <p:nvSpPr>
                  <p:cNvPr id="5146"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tr-TR"/>
                  </a:p>
                </p:txBody>
              </p:sp>
              <p:sp>
                <p:nvSpPr>
                  <p:cNvPr id="5147"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tr-TR"/>
                  </a:p>
                </p:txBody>
              </p:sp>
              <p:sp>
                <p:nvSpPr>
                  <p:cNvPr id="5148"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tr-TR"/>
                  </a:p>
                </p:txBody>
              </p:sp>
              <p:sp>
                <p:nvSpPr>
                  <p:cNvPr id="5149"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tr-TR"/>
                  </a:p>
                </p:txBody>
              </p:sp>
              <p:sp>
                <p:nvSpPr>
                  <p:cNvPr id="5150"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tr-TR"/>
                  </a:p>
                </p:txBody>
              </p:sp>
              <p:sp>
                <p:nvSpPr>
                  <p:cNvPr id="5151"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tr-TR"/>
                  </a:p>
                </p:txBody>
              </p:sp>
              <p:sp>
                <p:nvSpPr>
                  <p:cNvPr id="5152"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tr-TR"/>
                  </a:p>
                </p:txBody>
              </p:sp>
              <p:sp>
                <p:nvSpPr>
                  <p:cNvPr id="5153"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tr-TR"/>
                  </a:p>
                </p:txBody>
              </p:sp>
              <p:sp>
                <p:nvSpPr>
                  <p:cNvPr id="5154"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tr-TR"/>
                  </a:p>
                </p:txBody>
              </p:sp>
              <p:sp>
                <p:nvSpPr>
                  <p:cNvPr id="5155"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tr-TR"/>
                  </a:p>
                </p:txBody>
              </p:sp>
              <p:sp>
                <p:nvSpPr>
                  <p:cNvPr id="5156"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tr-TR"/>
                  </a:p>
                </p:txBody>
              </p:sp>
              <p:sp>
                <p:nvSpPr>
                  <p:cNvPr id="5157"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tr-TR"/>
                  </a:p>
                </p:txBody>
              </p:sp>
              <p:sp>
                <p:nvSpPr>
                  <p:cNvPr id="5158"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tr-TR"/>
                  </a:p>
                </p:txBody>
              </p:sp>
              <p:sp>
                <p:nvSpPr>
                  <p:cNvPr id="5159"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tr-TR"/>
                  </a:p>
                </p:txBody>
              </p:sp>
              <p:sp>
                <p:nvSpPr>
                  <p:cNvPr id="5160"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tr-TR"/>
                  </a:p>
                </p:txBody>
              </p:sp>
              <p:sp>
                <p:nvSpPr>
                  <p:cNvPr id="5161"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tr-TR"/>
                  </a:p>
                </p:txBody>
              </p:sp>
              <p:sp>
                <p:nvSpPr>
                  <p:cNvPr id="5162"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tr-TR"/>
                  </a:p>
                </p:txBody>
              </p:sp>
              <p:sp>
                <p:nvSpPr>
                  <p:cNvPr id="5163"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tr-TR"/>
                  </a:p>
                </p:txBody>
              </p:sp>
              <p:sp>
                <p:nvSpPr>
                  <p:cNvPr id="5164"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tr-TR"/>
                  </a:p>
                </p:txBody>
              </p:sp>
              <p:sp>
                <p:nvSpPr>
                  <p:cNvPr id="5165"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tr-TR"/>
                  </a:p>
                </p:txBody>
              </p:sp>
              <p:sp>
                <p:nvSpPr>
                  <p:cNvPr id="5166"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tr-TR"/>
                  </a:p>
                </p:txBody>
              </p:sp>
              <p:sp>
                <p:nvSpPr>
                  <p:cNvPr id="5167"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tr-TR"/>
                  </a:p>
                </p:txBody>
              </p:sp>
              <p:sp>
                <p:nvSpPr>
                  <p:cNvPr id="5168"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tr-TR"/>
                  </a:p>
                </p:txBody>
              </p:sp>
              <p:sp>
                <p:nvSpPr>
                  <p:cNvPr id="5169"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tr-TR"/>
                  </a:p>
                </p:txBody>
              </p:sp>
              <p:sp>
                <p:nvSpPr>
                  <p:cNvPr id="5170"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tr-TR"/>
                  </a:p>
                </p:txBody>
              </p:sp>
              <p:sp>
                <p:nvSpPr>
                  <p:cNvPr id="5171"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tr-TR"/>
                  </a:p>
                </p:txBody>
              </p:sp>
              <p:sp>
                <p:nvSpPr>
                  <p:cNvPr id="5172"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tr-TR"/>
                  </a:p>
                </p:txBody>
              </p:sp>
              <p:sp>
                <p:nvSpPr>
                  <p:cNvPr id="5173"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tr-TR"/>
                  </a:p>
                </p:txBody>
              </p:sp>
              <p:sp>
                <p:nvSpPr>
                  <p:cNvPr id="5174"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tr-TR"/>
                  </a:p>
                </p:txBody>
              </p:sp>
              <p:sp>
                <p:nvSpPr>
                  <p:cNvPr id="5175"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tr-TR"/>
                  </a:p>
                </p:txBody>
              </p:sp>
              <p:sp>
                <p:nvSpPr>
                  <p:cNvPr id="5176"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tr-TR"/>
                  </a:p>
                </p:txBody>
              </p:sp>
              <p:sp>
                <p:nvSpPr>
                  <p:cNvPr id="5177"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tr-TR"/>
                  </a:p>
                </p:txBody>
              </p:sp>
              <p:sp>
                <p:nvSpPr>
                  <p:cNvPr id="5178"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tr-TR"/>
                  </a:p>
                </p:txBody>
              </p:sp>
              <p:sp>
                <p:nvSpPr>
                  <p:cNvPr id="5179"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tr-TR"/>
                  </a:p>
                </p:txBody>
              </p:sp>
              <p:sp>
                <p:nvSpPr>
                  <p:cNvPr id="5180"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tr-TR"/>
                  </a:p>
                </p:txBody>
              </p:sp>
              <p:sp>
                <p:nvSpPr>
                  <p:cNvPr id="5181"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tr-TR"/>
                  </a:p>
                </p:txBody>
              </p:sp>
              <p:sp>
                <p:nvSpPr>
                  <p:cNvPr id="5182"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tr-TR"/>
                  </a:p>
                </p:txBody>
              </p:sp>
              <p:sp>
                <p:nvSpPr>
                  <p:cNvPr id="5183"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tr-TR"/>
                  </a:p>
                </p:txBody>
              </p:sp>
              <p:sp>
                <p:nvSpPr>
                  <p:cNvPr id="5184"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tr-TR"/>
                  </a:p>
                </p:txBody>
              </p:sp>
              <p:sp>
                <p:nvSpPr>
                  <p:cNvPr id="5185"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tr-TR"/>
                  </a:p>
                </p:txBody>
              </p:sp>
              <p:sp>
                <p:nvSpPr>
                  <p:cNvPr id="5186"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tr-TR"/>
                  </a:p>
                </p:txBody>
              </p:sp>
              <p:sp>
                <p:nvSpPr>
                  <p:cNvPr id="5187"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tr-TR"/>
                  </a:p>
                </p:txBody>
              </p:sp>
            </p:grpSp>
            <p:grpSp>
              <p:nvGrpSpPr>
                <p:cNvPr id="5188" name="Group 68"/>
                <p:cNvGrpSpPr>
                  <a:grpSpLocks/>
                </p:cNvGrpSpPr>
                <p:nvPr/>
              </p:nvGrpSpPr>
              <p:grpSpPr bwMode="auto">
                <a:xfrm>
                  <a:off x="3709" y="240"/>
                  <a:ext cx="1139" cy="429"/>
                  <a:chOff x="3709" y="240"/>
                  <a:chExt cx="1139" cy="429"/>
                </a:xfrm>
              </p:grpSpPr>
              <p:sp>
                <p:nvSpPr>
                  <p:cNvPr id="5189"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tr-TR"/>
                  </a:p>
                </p:txBody>
              </p:sp>
              <p:sp>
                <p:nvSpPr>
                  <p:cNvPr id="5190"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tr-TR"/>
                  </a:p>
                </p:txBody>
              </p:sp>
              <p:sp>
                <p:nvSpPr>
                  <p:cNvPr id="5191"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tr-TR"/>
                  </a:p>
                </p:txBody>
              </p:sp>
              <p:sp>
                <p:nvSpPr>
                  <p:cNvPr id="5192"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tr-TR"/>
                  </a:p>
                </p:txBody>
              </p:sp>
              <p:sp>
                <p:nvSpPr>
                  <p:cNvPr id="5193"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tr-TR"/>
                  </a:p>
                </p:txBody>
              </p:sp>
              <p:sp>
                <p:nvSpPr>
                  <p:cNvPr id="5194"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tr-TR"/>
                  </a:p>
                </p:txBody>
              </p:sp>
              <p:sp>
                <p:nvSpPr>
                  <p:cNvPr id="5195"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tr-TR"/>
                  </a:p>
                </p:txBody>
              </p:sp>
              <p:sp>
                <p:nvSpPr>
                  <p:cNvPr id="5196"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tr-TR"/>
                  </a:p>
                </p:txBody>
              </p:sp>
              <p:sp>
                <p:nvSpPr>
                  <p:cNvPr id="5197"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tr-TR"/>
                  </a:p>
                </p:txBody>
              </p:sp>
              <p:sp>
                <p:nvSpPr>
                  <p:cNvPr id="5198"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tr-TR"/>
                  </a:p>
                </p:txBody>
              </p:sp>
              <p:sp>
                <p:nvSpPr>
                  <p:cNvPr id="5199"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tr-TR"/>
                  </a:p>
                </p:txBody>
              </p:sp>
              <p:sp>
                <p:nvSpPr>
                  <p:cNvPr id="5200"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tr-TR"/>
                  </a:p>
                </p:txBody>
              </p:sp>
              <p:sp>
                <p:nvSpPr>
                  <p:cNvPr id="5201"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tr-TR"/>
                  </a:p>
                </p:txBody>
              </p:sp>
              <p:sp>
                <p:nvSpPr>
                  <p:cNvPr id="5202"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tr-TR"/>
                  </a:p>
                </p:txBody>
              </p:sp>
              <p:sp>
                <p:nvSpPr>
                  <p:cNvPr id="5203"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tr-TR"/>
                  </a:p>
                </p:txBody>
              </p:sp>
              <p:sp>
                <p:nvSpPr>
                  <p:cNvPr id="5204"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tr-TR"/>
                  </a:p>
                </p:txBody>
              </p:sp>
              <p:sp>
                <p:nvSpPr>
                  <p:cNvPr id="5205"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tr-TR"/>
                  </a:p>
                </p:txBody>
              </p:sp>
              <p:sp>
                <p:nvSpPr>
                  <p:cNvPr id="5206"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tr-TR"/>
                  </a:p>
                </p:txBody>
              </p:sp>
              <p:sp>
                <p:nvSpPr>
                  <p:cNvPr id="5207"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tr-TR"/>
                  </a:p>
                </p:txBody>
              </p:sp>
              <p:sp>
                <p:nvSpPr>
                  <p:cNvPr id="5208"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tr-TR"/>
                  </a:p>
                </p:txBody>
              </p:sp>
              <p:sp>
                <p:nvSpPr>
                  <p:cNvPr id="5209"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tr-TR"/>
                  </a:p>
                </p:txBody>
              </p:sp>
              <p:sp>
                <p:nvSpPr>
                  <p:cNvPr id="5210"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tr-TR"/>
                  </a:p>
                </p:txBody>
              </p:sp>
              <p:sp>
                <p:nvSpPr>
                  <p:cNvPr id="5211"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tr-TR"/>
                  </a:p>
                </p:txBody>
              </p:sp>
              <p:sp>
                <p:nvSpPr>
                  <p:cNvPr id="5212"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tr-TR"/>
                  </a:p>
                </p:txBody>
              </p:sp>
              <p:sp>
                <p:nvSpPr>
                  <p:cNvPr id="5213"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tr-TR"/>
                  </a:p>
                </p:txBody>
              </p:sp>
              <p:sp>
                <p:nvSpPr>
                  <p:cNvPr id="5214"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tr-TR"/>
                  </a:p>
                </p:txBody>
              </p:sp>
              <p:sp>
                <p:nvSpPr>
                  <p:cNvPr id="5215"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tr-TR"/>
                  </a:p>
                </p:txBody>
              </p:sp>
              <p:sp>
                <p:nvSpPr>
                  <p:cNvPr id="5216"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tr-TR"/>
                  </a:p>
                </p:txBody>
              </p:sp>
              <p:sp>
                <p:nvSpPr>
                  <p:cNvPr id="5217"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tr-TR"/>
                  </a:p>
                </p:txBody>
              </p:sp>
              <p:sp>
                <p:nvSpPr>
                  <p:cNvPr id="5218"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tr-TR"/>
                  </a:p>
                </p:txBody>
              </p:sp>
              <p:sp>
                <p:nvSpPr>
                  <p:cNvPr id="5219"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tr-TR"/>
                  </a:p>
                </p:txBody>
              </p:sp>
              <p:sp>
                <p:nvSpPr>
                  <p:cNvPr id="5220"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tr-TR"/>
                  </a:p>
                </p:txBody>
              </p:sp>
              <p:sp>
                <p:nvSpPr>
                  <p:cNvPr id="5221"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tr-TR"/>
                  </a:p>
                </p:txBody>
              </p:sp>
              <p:sp>
                <p:nvSpPr>
                  <p:cNvPr id="5222"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tr-TR"/>
                  </a:p>
                </p:txBody>
              </p:sp>
              <p:sp>
                <p:nvSpPr>
                  <p:cNvPr id="5223"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tr-TR"/>
                  </a:p>
                </p:txBody>
              </p:sp>
              <p:sp>
                <p:nvSpPr>
                  <p:cNvPr id="5224"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tr-TR"/>
                  </a:p>
                </p:txBody>
              </p:sp>
              <p:sp>
                <p:nvSpPr>
                  <p:cNvPr id="5225"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tr-TR"/>
                  </a:p>
                </p:txBody>
              </p:sp>
              <p:sp>
                <p:nvSpPr>
                  <p:cNvPr id="5226"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tr-TR"/>
                  </a:p>
                </p:txBody>
              </p:sp>
              <p:sp>
                <p:nvSpPr>
                  <p:cNvPr id="5227"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tr-TR"/>
                  </a:p>
                </p:txBody>
              </p:sp>
              <p:sp>
                <p:nvSpPr>
                  <p:cNvPr id="5228"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tr-TR"/>
                  </a:p>
                </p:txBody>
              </p:sp>
              <p:sp>
                <p:nvSpPr>
                  <p:cNvPr id="5229"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tr-TR"/>
                  </a:p>
                </p:txBody>
              </p:sp>
              <p:sp>
                <p:nvSpPr>
                  <p:cNvPr id="5230"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tr-TR"/>
                  </a:p>
                </p:txBody>
              </p:sp>
            </p:grpSp>
          </p:grpSp>
          <p:grpSp>
            <p:nvGrpSpPr>
              <p:cNvPr id="5231" name="Group 111"/>
              <p:cNvGrpSpPr>
                <a:grpSpLocks/>
              </p:cNvGrpSpPr>
              <p:nvPr/>
            </p:nvGrpSpPr>
            <p:grpSpPr bwMode="auto">
              <a:xfrm>
                <a:off x="798" y="111"/>
                <a:ext cx="4702" cy="418"/>
                <a:chOff x="798" y="255"/>
                <a:chExt cx="4702" cy="418"/>
              </a:xfrm>
            </p:grpSpPr>
            <p:sp>
              <p:nvSpPr>
                <p:cNvPr id="5232"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tr-TR"/>
                </a:p>
              </p:txBody>
            </p:sp>
            <p:sp>
              <p:nvSpPr>
                <p:cNvPr id="5233"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tr-TR"/>
                </a:p>
              </p:txBody>
            </p:sp>
            <p:sp>
              <p:nvSpPr>
                <p:cNvPr id="5234"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tr-TR"/>
                </a:p>
              </p:txBody>
            </p:sp>
            <p:sp>
              <p:nvSpPr>
                <p:cNvPr id="5235"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tr-TR"/>
                </a:p>
              </p:txBody>
            </p:sp>
            <p:sp>
              <p:nvSpPr>
                <p:cNvPr id="5236"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tr-TR"/>
                </a:p>
              </p:txBody>
            </p:sp>
            <p:sp>
              <p:nvSpPr>
                <p:cNvPr id="5237"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tr-TR"/>
                </a:p>
              </p:txBody>
            </p:sp>
            <p:sp>
              <p:nvSpPr>
                <p:cNvPr id="5238"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tr-TR"/>
                </a:p>
              </p:txBody>
            </p:sp>
            <p:sp>
              <p:nvSpPr>
                <p:cNvPr id="5239"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0"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1"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2"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3"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4"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5"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6"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7"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8"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tr-TR"/>
                </a:p>
              </p:txBody>
            </p:sp>
            <p:sp>
              <p:nvSpPr>
                <p:cNvPr id="5249"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tr-TR"/>
                </a:p>
              </p:txBody>
            </p:sp>
            <p:sp>
              <p:nvSpPr>
                <p:cNvPr id="5250"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tr-TR"/>
                </a:p>
              </p:txBody>
            </p:sp>
            <p:sp>
              <p:nvSpPr>
                <p:cNvPr id="5251"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tr-TR"/>
                </a:p>
              </p:txBody>
            </p:sp>
            <p:sp>
              <p:nvSpPr>
                <p:cNvPr id="5252"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tr-TR"/>
                </a:p>
              </p:txBody>
            </p:sp>
          </p:grpSp>
          <p:grpSp>
            <p:nvGrpSpPr>
              <p:cNvPr id="5253" name="Group 133"/>
              <p:cNvGrpSpPr>
                <a:grpSpLocks/>
              </p:cNvGrpSpPr>
              <p:nvPr/>
            </p:nvGrpSpPr>
            <p:grpSpPr bwMode="auto">
              <a:xfrm>
                <a:off x="1208" y="109"/>
                <a:ext cx="3694" cy="423"/>
                <a:chOff x="1034" y="245"/>
                <a:chExt cx="3694" cy="423"/>
              </a:xfrm>
            </p:grpSpPr>
            <p:sp>
              <p:nvSpPr>
                <p:cNvPr id="5254"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tr-TR"/>
                </a:p>
              </p:txBody>
            </p:sp>
            <p:sp>
              <p:nvSpPr>
                <p:cNvPr id="5255"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tr-TR"/>
                </a:p>
              </p:txBody>
            </p:sp>
            <p:sp>
              <p:nvSpPr>
                <p:cNvPr id="5256"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tr-TR"/>
                </a:p>
              </p:txBody>
            </p:sp>
            <p:sp>
              <p:nvSpPr>
                <p:cNvPr id="5257"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tr-TR"/>
                </a:p>
              </p:txBody>
            </p:sp>
            <p:sp>
              <p:nvSpPr>
                <p:cNvPr id="5258"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tr-TR"/>
                </a:p>
              </p:txBody>
            </p:sp>
            <p:sp>
              <p:nvSpPr>
                <p:cNvPr id="5259"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tr-TR"/>
                </a:p>
              </p:txBody>
            </p:sp>
            <p:sp>
              <p:nvSpPr>
                <p:cNvPr id="5260"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tr-TR"/>
                </a:p>
              </p:txBody>
            </p:sp>
            <p:sp>
              <p:nvSpPr>
                <p:cNvPr id="5261"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tr-TR"/>
                </a:p>
              </p:txBody>
            </p:sp>
            <p:sp>
              <p:nvSpPr>
                <p:cNvPr id="5262"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tr-TR"/>
                </a:p>
              </p:txBody>
            </p:sp>
            <p:sp>
              <p:nvSpPr>
                <p:cNvPr id="5263"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tr-TR"/>
                </a:p>
              </p:txBody>
            </p:sp>
            <p:sp>
              <p:nvSpPr>
                <p:cNvPr id="5264"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tr-TR"/>
                </a:p>
              </p:txBody>
            </p:sp>
            <p:sp>
              <p:nvSpPr>
                <p:cNvPr id="5265"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tr-TR"/>
                </a:p>
              </p:txBody>
            </p:sp>
            <p:sp>
              <p:nvSpPr>
                <p:cNvPr id="5266"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tr-TR"/>
                </a:p>
              </p:txBody>
            </p:sp>
            <p:sp>
              <p:nvSpPr>
                <p:cNvPr id="5267"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tr-TR"/>
                </a:p>
              </p:txBody>
            </p:sp>
            <p:sp>
              <p:nvSpPr>
                <p:cNvPr id="5268"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tr-TR"/>
                </a:p>
              </p:txBody>
            </p:sp>
            <p:sp>
              <p:nvSpPr>
                <p:cNvPr id="5269"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tr-TR"/>
                </a:p>
              </p:txBody>
            </p:sp>
            <p:sp>
              <p:nvSpPr>
                <p:cNvPr id="5270"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tr-TR"/>
                </a:p>
              </p:txBody>
            </p:sp>
            <p:sp>
              <p:nvSpPr>
                <p:cNvPr id="5271"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tr-TR"/>
                </a:p>
              </p:txBody>
            </p:sp>
            <p:sp>
              <p:nvSpPr>
                <p:cNvPr id="5272"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tr-TR"/>
                </a:p>
              </p:txBody>
            </p:sp>
            <p:sp>
              <p:nvSpPr>
                <p:cNvPr id="5273"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tr-TR"/>
                </a:p>
              </p:txBody>
            </p:sp>
            <p:sp>
              <p:nvSpPr>
                <p:cNvPr id="5274"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tr-TR"/>
                </a:p>
              </p:txBody>
            </p:sp>
            <p:sp>
              <p:nvSpPr>
                <p:cNvPr id="5275"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tr-TR"/>
                </a:p>
              </p:txBody>
            </p:sp>
            <p:sp>
              <p:nvSpPr>
                <p:cNvPr id="5276"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tr-TR"/>
                </a:p>
              </p:txBody>
            </p:sp>
            <p:sp>
              <p:nvSpPr>
                <p:cNvPr id="5277"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tr-TR"/>
                </a:p>
              </p:txBody>
            </p:sp>
            <p:sp>
              <p:nvSpPr>
                <p:cNvPr id="5278"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tr-TR"/>
                </a:p>
              </p:txBody>
            </p:sp>
          </p:grpSp>
        </p:grpSp>
        <p:pic>
          <p:nvPicPr>
            <p:cNvPr id="5279" name="Picture 159" descr="earth"/>
            <p:cNvPicPr>
              <a:picLocks noChangeAspect="1" noChangeArrowheads="1"/>
            </p:cNvPicPr>
            <p:nvPr userDrawn="1"/>
          </p:nvPicPr>
          <p:blipFill>
            <a:blip r:embed="rId13"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5" y="55"/>
              <a:ext cx="562" cy="524"/>
            </a:xfrm>
            <a:prstGeom prst="rect">
              <a:avLst/>
            </a:prstGeom>
            <a:noFill/>
          </p:spPr>
        </p:pic>
      </p:grpSp>
    </p:spTree>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1C49229-B3AE-409B-9D74-6FA966CD1664}" type="datetime1">
              <a:rPr lang="tr-TR" smtClean="0">
                <a:solidFill>
                  <a:prstClr val="black">
                    <a:tint val="75000"/>
                  </a:prstClr>
                </a:solidFill>
                <a:latin typeface="Calibri"/>
              </a:rPr>
              <a:pPr fontAlgn="auto">
                <a:spcBef>
                  <a:spcPts val="0"/>
                </a:spcBef>
                <a:spcAft>
                  <a:spcPts val="0"/>
                </a:spcAft>
              </a:pPr>
              <a:t>06.03.2015</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tr-TR" smtClean="0">
                <a:solidFill>
                  <a:prstClr val="black">
                    <a:tint val="75000"/>
                  </a:prstClr>
                </a:solidFill>
                <a:latin typeface="Calibri"/>
              </a:rPr>
              <a:t>www.ahmetsaltik.net</a:t>
            </a: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1B7E8C-6CCB-49AA-BC11-D96515BADB1E}"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1736058492"/>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Clr>
                <a:srgbClr val="4F81BD"/>
              </a:buClr>
              <a:buSzPct val="70000"/>
              <a:buFont typeface="Monotype Sorts" pitchFamily="2" charset="2"/>
              <a:buNone/>
              <a:defRPr sz="1200">
                <a:solidFill>
                  <a:prstClr val="black">
                    <a:tint val="75000"/>
                  </a:prstClr>
                </a:solidFill>
                <a:cs typeface="Arial" pitchFamily="34" charset="0"/>
              </a:defRPr>
            </a:lvl1pPr>
          </a:lstStyle>
          <a:p>
            <a:pPr>
              <a:defRPr/>
            </a:pPr>
            <a:fld id="{BA564F7D-C824-4863-BCD5-56A77436871A}" type="datetime1">
              <a:rPr kumimoji="1" lang="tr-TR" smtClean="0">
                <a:latin typeface="Arial Black" pitchFamily="34" charset="0"/>
              </a:rPr>
              <a:pPr>
                <a:defRPr/>
              </a:pPr>
              <a:t>06.03.2015</a:t>
            </a:fld>
            <a:endParaRPr kumimoji="1" lang="tr-TR">
              <a:latin typeface="Arial Black"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Clr>
                <a:srgbClr val="4F81BD"/>
              </a:buClr>
              <a:buSzPct val="70000"/>
              <a:buFont typeface="Monotype Sorts" pitchFamily="2" charset="2"/>
              <a:buNone/>
              <a:defRPr sz="1200">
                <a:solidFill>
                  <a:prstClr val="black">
                    <a:tint val="75000"/>
                  </a:prstClr>
                </a:solidFill>
                <a:cs typeface="Arial" pitchFamily="34" charset="0"/>
              </a:defRPr>
            </a:lvl1pPr>
          </a:lstStyle>
          <a:p>
            <a:pPr>
              <a:defRPr/>
            </a:pPr>
            <a:r>
              <a:rPr kumimoji="1" lang="tr-TR" smtClean="0">
                <a:latin typeface="Arial Black" pitchFamily="34" charset="0"/>
              </a:rPr>
              <a:t>www.ahmetsaltik.net</a:t>
            </a:r>
            <a:endParaRPr kumimoji="1" lang="tr-TR">
              <a:latin typeface="Arial Black"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Clr>
                <a:srgbClr val="4F81BD"/>
              </a:buClr>
              <a:buSzPct val="70000"/>
              <a:buFont typeface="Monotype Sorts" pitchFamily="2" charset="2"/>
              <a:buNone/>
              <a:defRPr sz="1200">
                <a:solidFill>
                  <a:prstClr val="black">
                    <a:tint val="75000"/>
                  </a:prstClr>
                </a:solidFill>
                <a:cs typeface="Arial" pitchFamily="34" charset="0"/>
              </a:defRPr>
            </a:lvl1pPr>
          </a:lstStyle>
          <a:p>
            <a:pPr>
              <a:defRPr/>
            </a:pPr>
            <a:fld id="{75748340-154C-488B-B67E-5628F6FC6500}" type="slidenum">
              <a:rPr kumimoji="1" lang="tr-TR">
                <a:latin typeface="Arial Black" pitchFamily="34" charset="0"/>
              </a:rPr>
              <a:pPr>
                <a:defRPr/>
              </a:pPr>
              <a:t>‹#›</a:t>
            </a:fld>
            <a:endParaRPr kumimoji="1" lang="tr-TR">
              <a:latin typeface="Arial Black" pitchFamily="34" charset="0"/>
            </a:endParaRPr>
          </a:p>
        </p:txBody>
      </p:sp>
    </p:spTree>
    <p:extLst>
      <p:ext uri="{BB962C8B-B14F-4D97-AF65-F5344CB8AC3E}">
        <p14:creationId xmlns:p14="http://schemas.microsoft.com/office/powerpoint/2010/main" val="4003460450"/>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1844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44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997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Clr>
                <a:schemeClr val="accent1"/>
              </a:buClr>
              <a:buSzPct val="70000"/>
              <a:buFont typeface="Monotype Sorts" pitchFamily="2" charset="2"/>
              <a:buNone/>
              <a:defRPr kumimoji="0" sz="1400">
                <a:solidFill>
                  <a:srgbClr val="000000"/>
                </a:solidFill>
                <a:latin typeface="+mn-lt"/>
                <a:cs typeface="+mn-cs"/>
              </a:defRPr>
            </a:lvl1pPr>
          </a:lstStyle>
          <a:p>
            <a:pPr>
              <a:buClr>
                <a:srgbClr val="00E4A8"/>
              </a:buClr>
              <a:defRPr/>
            </a:pPr>
            <a:fld id="{08DBE0A0-6F8D-478F-B68F-C5301AC864F1}" type="datetime1">
              <a:rPr lang="tr-TR" smtClean="0"/>
              <a:pPr>
                <a:buClr>
                  <a:srgbClr val="00E4A8"/>
                </a:buClr>
                <a:defRPr/>
              </a:pPr>
              <a:t>06.03.2015</a:t>
            </a:fld>
            <a:endParaRPr lang="en-US"/>
          </a:p>
        </p:txBody>
      </p:sp>
      <p:sp>
        <p:nvSpPr>
          <p:cNvPr id="33998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Clr>
                <a:schemeClr val="accent1"/>
              </a:buClr>
              <a:buSzPct val="70000"/>
              <a:buFont typeface="Monotype Sorts" pitchFamily="2" charset="2"/>
              <a:buNone/>
              <a:defRPr kumimoji="0" sz="1400">
                <a:solidFill>
                  <a:srgbClr val="000000"/>
                </a:solidFill>
                <a:latin typeface="+mn-lt"/>
                <a:cs typeface="+mn-cs"/>
              </a:defRPr>
            </a:lvl1pPr>
          </a:lstStyle>
          <a:p>
            <a:pPr>
              <a:buClr>
                <a:srgbClr val="00E4A8"/>
              </a:buClr>
              <a:defRPr/>
            </a:pPr>
            <a:r>
              <a:rPr lang="en-US" smtClean="0"/>
              <a:t>www.ahmetsaltik.net</a:t>
            </a:r>
            <a:endParaRPr lang="en-US"/>
          </a:p>
        </p:txBody>
      </p:sp>
      <p:sp>
        <p:nvSpPr>
          <p:cNvPr id="33998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
                <a:schemeClr val="accent1"/>
              </a:buClr>
              <a:buSzPct val="70000"/>
              <a:buFont typeface="Monotype Sorts" pitchFamily="2" charset="2"/>
              <a:buNone/>
              <a:defRPr kumimoji="0" sz="1400">
                <a:solidFill>
                  <a:srgbClr val="000000"/>
                </a:solidFill>
                <a:latin typeface="+mn-lt"/>
                <a:cs typeface="+mn-cs"/>
              </a:defRPr>
            </a:lvl1pPr>
          </a:lstStyle>
          <a:p>
            <a:pPr>
              <a:buClr>
                <a:srgbClr val="00E4A8"/>
              </a:buClr>
              <a:defRPr/>
            </a:pPr>
            <a:fld id="{8E1FD118-CD14-4F39-81A7-FA656841BD8C}" type="slidenum">
              <a:rPr lang="en-US"/>
              <a:pPr>
                <a:buClr>
                  <a:srgbClr val="00E4A8"/>
                </a:buClr>
                <a:defRPr/>
              </a:pPr>
              <a:t>‹#›</a:t>
            </a:fld>
            <a:endParaRPr lang="en-US"/>
          </a:p>
        </p:txBody>
      </p:sp>
    </p:spTree>
    <p:extLst>
      <p:ext uri="{BB962C8B-B14F-4D97-AF65-F5344CB8AC3E}">
        <p14:creationId xmlns:p14="http://schemas.microsoft.com/office/powerpoint/2010/main" val="639895710"/>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74E32F2-16D2-4DBD-8C6D-2D934FCA2A11}" type="datetime1">
              <a:rPr lang="tr-TR" smtClean="0">
                <a:solidFill>
                  <a:prstClr val="black">
                    <a:tint val="75000"/>
                  </a:prstClr>
                </a:solidFill>
                <a:latin typeface="Calibri"/>
              </a:rPr>
              <a:pPr fontAlgn="auto">
                <a:spcBef>
                  <a:spcPts val="0"/>
                </a:spcBef>
                <a:spcAft>
                  <a:spcPts val="0"/>
                </a:spcAft>
              </a:pPr>
              <a:t>06.03.2015</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tr-TR" smtClean="0">
                <a:solidFill>
                  <a:prstClr val="black">
                    <a:tint val="75000"/>
                  </a:prstClr>
                </a:solidFill>
                <a:latin typeface="Calibri"/>
              </a:rPr>
              <a:t>www.ahmetsaltik.net</a:t>
            </a: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E0C33F9-A144-430A-A4EF-53734719036E}"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30785205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1844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44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997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Clr>
                <a:schemeClr val="accent1"/>
              </a:buClr>
              <a:buSzPct val="70000"/>
              <a:buFont typeface="Monotype Sorts" pitchFamily="2" charset="2"/>
              <a:buNone/>
              <a:defRPr kumimoji="0" sz="1400">
                <a:solidFill>
                  <a:srgbClr val="000000"/>
                </a:solidFill>
                <a:latin typeface="+mn-lt"/>
                <a:cs typeface="+mn-cs"/>
              </a:defRPr>
            </a:lvl1pPr>
          </a:lstStyle>
          <a:p>
            <a:pPr>
              <a:buClr>
                <a:srgbClr val="00E4A8"/>
              </a:buClr>
              <a:defRPr/>
            </a:pPr>
            <a:fld id="{08DBE0A0-6F8D-478F-B68F-C5301AC864F1}" type="datetime1">
              <a:rPr lang="tr-TR" smtClean="0"/>
              <a:pPr>
                <a:buClr>
                  <a:srgbClr val="00E4A8"/>
                </a:buClr>
                <a:defRPr/>
              </a:pPr>
              <a:t>06.03.2015</a:t>
            </a:fld>
            <a:endParaRPr lang="en-US"/>
          </a:p>
        </p:txBody>
      </p:sp>
      <p:sp>
        <p:nvSpPr>
          <p:cNvPr id="33998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Clr>
                <a:schemeClr val="accent1"/>
              </a:buClr>
              <a:buSzPct val="70000"/>
              <a:buFont typeface="Monotype Sorts" pitchFamily="2" charset="2"/>
              <a:buNone/>
              <a:defRPr kumimoji="0" sz="1400">
                <a:solidFill>
                  <a:srgbClr val="000000"/>
                </a:solidFill>
                <a:latin typeface="+mn-lt"/>
                <a:cs typeface="+mn-cs"/>
              </a:defRPr>
            </a:lvl1pPr>
          </a:lstStyle>
          <a:p>
            <a:pPr>
              <a:buClr>
                <a:srgbClr val="00E4A8"/>
              </a:buClr>
              <a:defRPr/>
            </a:pPr>
            <a:r>
              <a:rPr lang="en-US" smtClean="0"/>
              <a:t>www.ahmetsaltik.net</a:t>
            </a:r>
            <a:endParaRPr lang="en-US"/>
          </a:p>
        </p:txBody>
      </p:sp>
      <p:sp>
        <p:nvSpPr>
          <p:cNvPr id="33998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
                <a:schemeClr val="accent1"/>
              </a:buClr>
              <a:buSzPct val="70000"/>
              <a:buFont typeface="Monotype Sorts" pitchFamily="2" charset="2"/>
              <a:buNone/>
              <a:defRPr kumimoji="0" sz="1400">
                <a:solidFill>
                  <a:srgbClr val="000000"/>
                </a:solidFill>
                <a:latin typeface="+mn-lt"/>
                <a:cs typeface="+mn-cs"/>
              </a:defRPr>
            </a:lvl1pPr>
          </a:lstStyle>
          <a:p>
            <a:pPr>
              <a:buClr>
                <a:srgbClr val="00E4A8"/>
              </a:buClr>
              <a:defRPr/>
            </a:pPr>
            <a:fld id="{8E1FD118-CD14-4F39-81A7-FA656841BD8C}" type="slidenum">
              <a:rPr lang="en-US"/>
              <a:pPr>
                <a:buClr>
                  <a:srgbClr val="00E4A8"/>
                </a:buClr>
                <a:defRPr/>
              </a:pPr>
              <a:t>‹#›</a:t>
            </a:fld>
            <a:endParaRPr lang="en-US"/>
          </a:p>
        </p:txBody>
      </p:sp>
    </p:spTree>
    <p:extLst>
      <p:ext uri="{BB962C8B-B14F-4D97-AF65-F5344CB8AC3E}">
        <p14:creationId xmlns:p14="http://schemas.microsoft.com/office/powerpoint/2010/main" val="1659710908"/>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9970"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1"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2"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3"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4"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5"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339976"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buClr>
                <a:srgbClr val="00E4A8"/>
              </a:buClr>
              <a:buSzPct val="70000"/>
              <a:buFont typeface="Monotype Sorts" pitchFamily="2" charset="2"/>
              <a:buNone/>
              <a:defRPr/>
            </a:pPr>
            <a:endParaRPr kumimoji="1" lang="tr-TR" sz="2400">
              <a:solidFill>
                <a:srgbClr val="000000"/>
              </a:solidFill>
              <a:latin typeface="Tahoma"/>
              <a:cs typeface="Arial" pitchFamily="34" charset="0"/>
            </a:endParaRPr>
          </a:p>
        </p:txBody>
      </p:sp>
      <p:sp>
        <p:nvSpPr>
          <p:cNvPr id="1844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844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39979"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buClr>
                <a:schemeClr val="accent1"/>
              </a:buClr>
              <a:buSzPct val="70000"/>
              <a:buFont typeface="Monotype Sorts" pitchFamily="2" charset="2"/>
              <a:buNone/>
              <a:defRPr kumimoji="0" sz="1400">
                <a:solidFill>
                  <a:srgbClr val="000000"/>
                </a:solidFill>
                <a:latin typeface="+mn-lt"/>
                <a:cs typeface="+mn-cs"/>
              </a:defRPr>
            </a:lvl1pPr>
          </a:lstStyle>
          <a:p>
            <a:pPr>
              <a:buClr>
                <a:srgbClr val="00E4A8"/>
              </a:buClr>
              <a:defRPr/>
            </a:pPr>
            <a:fld id="{08DBE0A0-6F8D-478F-B68F-C5301AC864F1}" type="datetime1">
              <a:rPr lang="tr-TR" smtClean="0"/>
              <a:pPr>
                <a:buClr>
                  <a:srgbClr val="00E4A8"/>
                </a:buClr>
                <a:defRPr/>
              </a:pPr>
              <a:t>06.03.2015</a:t>
            </a:fld>
            <a:endParaRPr lang="en-US"/>
          </a:p>
        </p:txBody>
      </p:sp>
      <p:sp>
        <p:nvSpPr>
          <p:cNvPr id="339980"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buClr>
                <a:schemeClr val="accent1"/>
              </a:buClr>
              <a:buSzPct val="70000"/>
              <a:buFont typeface="Monotype Sorts" pitchFamily="2" charset="2"/>
              <a:buNone/>
              <a:defRPr kumimoji="0" sz="1400">
                <a:solidFill>
                  <a:srgbClr val="000000"/>
                </a:solidFill>
                <a:latin typeface="+mn-lt"/>
                <a:cs typeface="+mn-cs"/>
              </a:defRPr>
            </a:lvl1pPr>
          </a:lstStyle>
          <a:p>
            <a:pPr>
              <a:buClr>
                <a:srgbClr val="00E4A8"/>
              </a:buClr>
              <a:defRPr/>
            </a:pPr>
            <a:r>
              <a:rPr lang="en-US" smtClean="0"/>
              <a:t>www.ahmetsaltik.net</a:t>
            </a:r>
            <a:endParaRPr lang="en-US"/>
          </a:p>
        </p:txBody>
      </p:sp>
      <p:sp>
        <p:nvSpPr>
          <p:cNvPr id="339981"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buClr>
                <a:schemeClr val="accent1"/>
              </a:buClr>
              <a:buSzPct val="70000"/>
              <a:buFont typeface="Monotype Sorts" pitchFamily="2" charset="2"/>
              <a:buNone/>
              <a:defRPr kumimoji="0" sz="1400">
                <a:solidFill>
                  <a:srgbClr val="000000"/>
                </a:solidFill>
                <a:latin typeface="+mn-lt"/>
                <a:cs typeface="+mn-cs"/>
              </a:defRPr>
            </a:lvl1pPr>
          </a:lstStyle>
          <a:p>
            <a:pPr>
              <a:buClr>
                <a:srgbClr val="00E4A8"/>
              </a:buClr>
              <a:defRPr/>
            </a:pPr>
            <a:fld id="{8E1FD118-CD14-4F39-81A7-FA656841BD8C}" type="slidenum">
              <a:rPr lang="en-US"/>
              <a:pPr>
                <a:buClr>
                  <a:srgbClr val="00E4A8"/>
                </a:buClr>
                <a:defRPr/>
              </a:pPr>
              <a:t>‹#›</a:t>
            </a:fld>
            <a:endParaRPr lang="en-US"/>
          </a:p>
        </p:txBody>
      </p:sp>
    </p:spTree>
    <p:extLst>
      <p:ext uri="{BB962C8B-B14F-4D97-AF65-F5344CB8AC3E}">
        <p14:creationId xmlns:p14="http://schemas.microsoft.com/office/powerpoint/2010/main" val="394214113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1C49229-B3AE-409B-9D74-6FA966CD1664}" type="datetime1">
              <a:rPr lang="tr-TR" smtClean="0">
                <a:solidFill>
                  <a:prstClr val="black">
                    <a:tint val="75000"/>
                  </a:prstClr>
                </a:solidFill>
                <a:latin typeface="Calibri"/>
              </a:rPr>
              <a:pPr fontAlgn="auto">
                <a:spcBef>
                  <a:spcPts val="0"/>
                </a:spcBef>
                <a:spcAft>
                  <a:spcPts val="0"/>
                </a:spcAft>
              </a:pPr>
              <a:t>06.03.2015</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tr-TR" smtClean="0">
                <a:solidFill>
                  <a:prstClr val="black">
                    <a:tint val="75000"/>
                  </a:prstClr>
                </a:solidFill>
                <a:latin typeface="Calibri"/>
              </a:rPr>
              <a:t>www.ahmetsaltik.net</a:t>
            </a: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1B7E8C-6CCB-49AA-BC11-D96515BADB1E}"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422044838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22" name="Rectangle 2"/>
          <p:cNvSpPr>
            <a:spLocks noChangeArrowheads="1"/>
          </p:cNvSpPr>
          <p:nvPr/>
        </p:nvSpPr>
        <p:spPr bwMode="auto">
          <a:xfrm>
            <a:off x="7696200" y="838200"/>
            <a:ext cx="539750" cy="539750"/>
          </a:xfrm>
          <a:prstGeom prst="rect">
            <a:avLst/>
          </a:prstGeom>
          <a:solidFill>
            <a:srgbClr val="FFCCAF"/>
          </a:solidFill>
          <a:ln w="9525">
            <a:noFill/>
            <a:miter lim="800000"/>
            <a:headEnd/>
            <a:tailEnd/>
          </a:ln>
          <a:effectLst/>
        </p:spPr>
        <p:txBody>
          <a:bodyPr wrap="none" anchor="ctr"/>
          <a:lstStyle/>
          <a:p>
            <a:pPr>
              <a:defRPr/>
            </a:pPr>
            <a:endParaRPr lang="tr-TR">
              <a:solidFill>
                <a:srgbClr val="000000"/>
              </a:solidFill>
            </a:endParaRPr>
          </a:p>
        </p:txBody>
      </p:sp>
      <p:sp>
        <p:nvSpPr>
          <p:cNvPr id="440323" name="Rectangle 3"/>
          <p:cNvSpPr>
            <a:spLocks noChangeArrowheads="1"/>
          </p:cNvSpPr>
          <p:nvPr/>
        </p:nvSpPr>
        <p:spPr bwMode="auto">
          <a:xfrm>
            <a:off x="7696200" y="2209800"/>
            <a:ext cx="539750" cy="539750"/>
          </a:xfrm>
          <a:prstGeom prst="rect">
            <a:avLst/>
          </a:prstGeom>
          <a:solidFill>
            <a:srgbClr val="FF5A00"/>
          </a:solidFill>
          <a:ln w="9525">
            <a:noFill/>
            <a:miter lim="800000"/>
            <a:headEnd/>
            <a:tailEnd/>
          </a:ln>
          <a:effectLst/>
        </p:spPr>
        <p:txBody>
          <a:bodyPr wrap="none" anchor="ctr"/>
          <a:lstStyle/>
          <a:p>
            <a:pPr>
              <a:defRPr/>
            </a:pPr>
            <a:endParaRPr lang="tr-TR">
              <a:solidFill>
                <a:srgbClr val="000000"/>
              </a:solidFill>
            </a:endParaRPr>
          </a:p>
        </p:txBody>
      </p:sp>
      <p:sp>
        <p:nvSpPr>
          <p:cNvPr id="440324" name="Rectangle 4"/>
          <p:cNvSpPr>
            <a:spLocks noChangeArrowheads="1"/>
          </p:cNvSpPr>
          <p:nvPr/>
        </p:nvSpPr>
        <p:spPr bwMode="auto">
          <a:xfrm>
            <a:off x="7696200" y="2895600"/>
            <a:ext cx="539750" cy="539750"/>
          </a:xfrm>
          <a:prstGeom prst="rect">
            <a:avLst/>
          </a:prstGeom>
          <a:solidFill>
            <a:srgbClr val="FFA979"/>
          </a:solidFill>
          <a:ln w="9525">
            <a:noFill/>
            <a:miter lim="800000"/>
            <a:headEnd/>
            <a:tailEnd/>
          </a:ln>
          <a:effectLst/>
        </p:spPr>
        <p:txBody>
          <a:bodyPr wrap="none" anchor="ctr"/>
          <a:lstStyle/>
          <a:p>
            <a:pPr>
              <a:defRPr/>
            </a:pPr>
            <a:endParaRPr lang="tr-TR">
              <a:solidFill>
                <a:srgbClr val="000000"/>
              </a:solidFill>
            </a:endParaRPr>
          </a:p>
        </p:txBody>
      </p:sp>
      <p:sp>
        <p:nvSpPr>
          <p:cNvPr id="440325" name="Rectangle 5"/>
          <p:cNvSpPr>
            <a:spLocks noChangeArrowheads="1"/>
          </p:cNvSpPr>
          <p:nvPr/>
        </p:nvSpPr>
        <p:spPr bwMode="auto">
          <a:xfrm>
            <a:off x="7696200" y="3581400"/>
            <a:ext cx="539750" cy="539750"/>
          </a:xfrm>
          <a:prstGeom prst="rect">
            <a:avLst/>
          </a:prstGeom>
          <a:solidFill>
            <a:srgbClr val="FF5A00"/>
          </a:solidFill>
          <a:ln w="9525">
            <a:noFill/>
            <a:miter lim="800000"/>
            <a:headEnd/>
            <a:tailEnd/>
          </a:ln>
          <a:effectLst/>
        </p:spPr>
        <p:txBody>
          <a:bodyPr wrap="none" anchor="ctr"/>
          <a:lstStyle/>
          <a:p>
            <a:pPr>
              <a:defRPr/>
            </a:pPr>
            <a:endParaRPr lang="tr-TR">
              <a:solidFill>
                <a:srgbClr val="000000"/>
              </a:solidFill>
            </a:endParaRPr>
          </a:p>
        </p:txBody>
      </p:sp>
      <p:sp>
        <p:nvSpPr>
          <p:cNvPr id="440326" name="Rectangle 6"/>
          <p:cNvSpPr>
            <a:spLocks noChangeArrowheads="1"/>
          </p:cNvSpPr>
          <p:nvPr/>
        </p:nvSpPr>
        <p:spPr bwMode="auto">
          <a:xfrm>
            <a:off x="7696200" y="4267200"/>
            <a:ext cx="539750" cy="539750"/>
          </a:xfrm>
          <a:prstGeom prst="rect">
            <a:avLst/>
          </a:prstGeom>
          <a:solidFill>
            <a:srgbClr val="FFCCAF"/>
          </a:solidFill>
          <a:ln w="9525">
            <a:noFill/>
            <a:miter lim="800000"/>
            <a:headEnd/>
            <a:tailEnd/>
          </a:ln>
          <a:effectLst/>
        </p:spPr>
        <p:txBody>
          <a:bodyPr wrap="none" anchor="ctr"/>
          <a:lstStyle/>
          <a:p>
            <a:pPr>
              <a:defRPr/>
            </a:pPr>
            <a:endParaRPr lang="tr-TR">
              <a:solidFill>
                <a:srgbClr val="000000"/>
              </a:solidFill>
            </a:endParaRPr>
          </a:p>
        </p:txBody>
      </p:sp>
      <p:sp>
        <p:nvSpPr>
          <p:cNvPr id="440327" name="Rectangle 7"/>
          <p:cNvSpPr>
            <a:spLocks noChangeArrowheads="1"/>
          </p:cNvSpPr>
          <p:nvPr/>
        </p:nvSpPr>
        <p:spPr bwMode="auto">
          <a:xfrm>
            <a:off x="7696200" y="1524000"/>
            <a:ext cx="539750" cy="539750"/>
          </a:xfrm>
          <a:prstGeom prst="rect">
            <a:avLst/>
          </a:prstGeom>
          <a:solidFill>
            <a:srgbClr val="FFFFFF"/>
          </a:solidFill>
          <a:ln w="9525">
            <a:noFill/>
            <a:miter lim="800000"/>
            <a:headEnd/>
            <a:tailEnd/>
          </a:ln>
          <a:effectLst/>
        </p:spPr>
        <p:txBody>
          <a:bodyPr wrap="none" anchor="ctr"/>
          <a:lstStyle/>
          <a:p>
            <a:pPr>
              <a:defRPr/>
            </a:pPr>
            <a:endParaRPr lang="tr-TR">
              <a:solidFill>
                <a:srgbClr val="000000"/>
              </a:solidFill>
            </a:endParaRPr>
          </a:p>
        </p:txBody>
      </p:sp>
      <p:sp>
        <p:nvSpPr>
          <p:cNvPr id="440328" name="Rectangle 8"/>
          <p:cNvSpPr>
            <a:spLocks noChangeArrowheads="1"/>
          </p:cNvSpPr>
          <p:nvPr/>
        </p:nvSpPr>
        <p:spPr bwMode="auto">
          <a:xfrm>
            <a:off x="7696200" y="152400"/>
            <a:ext cx="539750" cy="539750"/>
          </a:xfrm>
          <a:prstGeom prst="rect">
            <a:avLst/>
          </a:prstGeom>
          <a:solidFill>
            <a:srgbClr val="FFFFFF"/>
          </a:solidFill>
          <a:ln w="9525">
            <a:noFill/>
            <a:miter lim="800000"/>
            <a:headEnd/>
            <a:tailEnd/>
          </a:ln>
          <a:effectLst/>
        </p:spPr>
        <p:txBody>
          <a:bodyPr wrap="none" anchor="ctr"/>
          <a:lstStyle/>
          <a:p>
            <a:pPr>
              <a:defRPr/>
            </a:pPr>
            <a:endParaRPr lang="tr-TR">
              <a:solidFill>
                <a:srgbClr val="000000"/>
              </a:solidFill>
            </a:endParaRPr>
          </a:p>
        </p:txBody>
      </p:sp>
      <p:sp>
        <p:nvSpPr>
          <p:cNvPr id="440329" name="Rectangle 9"/>
          <p:cNvSpPr>
            <a:spLocks noChangeArrowheads="1"/>
          </p:cNvSpPr>
          <p:nvPr/>
        </p:nvSpPr>
        <p:spPr bwMode="auto">
          <a:xfrm>
            <a:off x="8382000" y="1524000"/>
            <a:ext cx="539750" cy="539750"/>
          </a:xfrm>
          <a:prstGeom prst="rect">
            <a:avLst/>
          </a:prstGeom>
          <a:solidFill>
            <a:srgbClr val="FFCCAF"/>
          </a:solidFill>
          <a:ln w="9525">
            <a:noFill/>
            <a:miter lim="800000"/>
            <a:headEnd/>
            <a:tailEnd/>
          </a:ln>
          <a:effectLst/>
        </p:spPr>
        <p:txBody>
          <a:bodyPr wrap="none" anchor="ctr"/>
          <a:lstStyle/>
          <a:p>
            <a:pPr>
              <a:defRPr/>
            </a:pPr>
            <a:endParaRPr lang="tr-TR">
              <a:solidFill>
                <a:srgbClr val="000000"/>
              </a:solidFill>
            </a:endParaRPr>
          </a:p>
        </p:txBody>
      </p:sp>
      <p:sp>
        <p:nvSpPr>
          <p:cNvPr id="440330" name="Rectangle 10"/>
          <p:cNvSpPr>
            <a:spLocks noChangeArrowheads="1"/>
          </p:cNvSpPr>
          <p:nvPr/>
        </p:nvSpPr>
        <p:spPr bwMode="auto">
          <a:xfrm>
            <a:off x="8382000" y="2209800"/>
            <a:ext cx="539750" cy="539750"/>
          </a:xfrm>
          <a:prstGeom prst="rect">
            <a:avLst/>
          </a:prstGeom>
          <a:solidFill>
            <a:srgbClr val="FF9B63"/>
          </a:solidFill>
          <a:ln w="9525">
            <a:noFill/>
            <a:miter lim="800000"/>
            <a:headEnd/>
            <a:tailEnd/>
          </a:ln>
          <a:effectLst/>
        </p:spPr>
        <p:txBody>
          <a:bodyPr wrap="none" anchor="ctr"/>
          <a:lstStyle/>
          <a:p>
            <a:pPr>
              <a:defRPr/>
            </a:pPr>
            <a:endParaRPr lang="tr-TR">
              <a:solidFill>
                <a:srgbClr val="000000"/>
              </a:solidFill>
            </a:endParaRPr>
          </a:p>
        </p:txBody>
      </p:sp>
      <p:sp>
        <p:nvSpPr>
          <p:cNvPr id="440331" name="Rectangle 11"/>
          <p:cNvSpPr>
            <a:spLocks noChangeArrowheads="1"/>
          </p:cNvSpPr>
          <p:nvPr/>
        </p:nvSpPr>
        <p:spPr bwMode="auto">
          <a:xfrm>
            <a:off x="8382000" y="2895600"/>
            <a:ext cx="539750" cy="539750"/>
          </a:xfrm>
          <a:prstGeom prst="rect">
            <a:avLst/>
          </a:prstGeom>
          <a:solidFill>
            <a:srgbClr val="FF9B63"/>
          </a:solidFill>
          <a:ln w="9525">
            <a:noFill/>
            <a:miter lim="800000"/>
            <a:headEnd/>
            <a:tailEnd/>
          </a:ln>
          <a:effectLst/>
        </p:spPr>
        <p:txBody>
          <a:bodyPr wrap="none" anchor="ctr"/>
          <a:lstStyle/>
          <a:p>
            <a:pPr>
              <a:defRPr/>
            </a:pPr>
            <a:endParaRPr lang="tr-TR">
              <a:solidFill>
                <a:srgbClr val="000000"/>
              </a:solidFill>
            </a:endParaRPr>
          </a:p>
        </p:txBody>
      </p:sp>
      <p:sp>
        <p:nvSpPr>
          <p:cNvPr id="440332" name="Rectangle 12"/>
          <p:cNvSpPr>
            <a:spLocks noChangeArrowheads="1"/>
          </p:cNvSpPr>
          <p:nvPr/>
        </p:nvSpPr>
        <p:spPr bwMode="auto">
          <a:xfrm>
            <a:off x="8382000" y="3581400"/>
            <a:ext cx="539750" cy="539750"/>
          </a:xfrm>
          <a:prstGeom prst="rect">
            <a:avLst/>
          </a:prstGeom>
          <a:solidFill>
            <a:srgbClr val="FFFFFF"/>
          </a:solidFill>
          <a:ln w="9525">
            <a:noFill/>
            <a:miter lim="800000"/>
            <a:headEnd/>
            <a:tailEnd/>
          </a:ln>
          <a:effectLst/>
        </p:spPr>
        <p:txBody>
          <a:bodyPr wrap="none" anchor="ctr"/>
          <a:lstStyle/>
          <a:p>
            <a:pPr>
              <a:defRPr/>
            </a:pPr>
            <a:endParaRPr lang="tr-TR">
              <a:solidFill>
                <a:srgbClr val="000000"/>
              </a:solidFill>
            </a:endParaRPr>
          </a:p>
        </p:txBody>
      </p:sp>
      <p:sp>
        <p:nvSpPr>
          <p:cNvPr id="440333" name="Rectangle 13"/>
          <p:cNvSpPr>
            <a:spLocks noChangeArrowheads="1"/>
          </p:cNvSpPr>
          <p:nvPr/>
        </p:nvSpPr>
        <p:spPr bwMode="auto">
          <a:xfrm>
            <a:off x="8382000" y="4267200"/>
            <a:ext cx="539750" cy="539750"/>
          </a:xfrm>
          <a:prstGeom prst="rect">
            <a:avLst/>
          </a:prstGeom>
          <a:solidFill>
            <a:srgbClr val="FF9B63"/>
          </a:solidFill>
          <a:ln w="9525">
            <a:noFill/>
            <a:miter lim="800000"/>
            <a:headEnd/>
            <a:tailEnd/>
          </a:ln>
          <a:effectLst/>
        </p:spPr>
        <p:txBody>
          <a:bodyPr wrap="none" anchor="ctr"/>
          <a:lstStyle/>
          <a:p>
            <a:pPr>
              <a:defRPr/>
            </a:pPr>
            <a:endParaRPr lang="tr-TR">
              <a:solidFill>
                <a:srgbClr val="000000"/>
              </a:solidFill>
            </a:endParaRPr>
          </a:p>
        </p:txBody>
      </p:sp>
      <p:sp>
        <p:nvSpPr>
          <p:cNvPr id="440334" name="Rectangle 14"/>
          <p:cNvSpPr>
            <a:spLocks noChangeArrowheads="1"/>
          </p:cNvSpPr>
          <p:nvPr/>
        </p:nvSpPr>
        <p:spPr bwMode="auto">
          <a:xfrm>
            <a:off x="8382000" y="838200"/>
            <a:ext cx="539750" cy="539750"/>
          </a:xfrm>
          <a:prstGeom prst="rect">
            <a:avLst/>
          </a:prstGeom>
          <a:solidFill>
            <a:srgbClr val="FF9B63"/>
          </a:solidFill>
          <a:ln w="9525">
            <a:noFill/>
            <a:miter lim="800000"/>
            <a:headEnd/>
            <a:tailEnd/>
          </a:ln>
          <a:effectLst/>
        </p:spPr>
        <p:txBody>
          <a:bodyPr wrap="none" anchor="ctr"/>
          <a:lstStyle/>
          <a:p>
            <a:pPr>
              <a:defRPr/>
            </a:pPr>
            <a:endParaRPr lang="tr-TR">
              <a:solidFill>
                <a:srgbClr val="000000"/>
              </a:solidFill>
            </a:endParaRPr>
          </a:p>
        </p:txBody>
      </p:sp>
      <p:sp>
        <p:nvSpPr>
          <p:cNvPr id="440335" name="Rectangle 15"/>
          <p:cNvSpPr>
            <a:spLocks noChangeArrowheads="1"/>
          </p:cNvSpPr>
          <p:nvPr/>
        </p:nvSpPr>
        <p:spPr bwMode="auto">
          <a:xfrm>
            <a:off x="8382000" y="152400"/>
            <a:ext cx="539750" cy="539750"/>
          </a:xfrm>
          <a:prstGeom prst="rect">
            <a:avLst/>
          </a:prstGeom>
          <a:solidFill>
            <a:srgbClr val="FF5A00"/>
          </a:solidFill>
          <a:ln w="9525">
            <a:noFill/>
            <a:miter lim="800000"/>
            <a:headEnd/>
            <a:tailEnd/>
          </a:ln>
          <a:effectLst/>
        </p:spPr>
        <p:txBody>
          <a:bodyPr wrap="none" anchor="ctr"/>
          <a:lstStyle/>
          <a:p>
            <a:pPr>
              <a:defRPr/>
            </a:pPr>
            <a:endParaRPr lang="tr-TR">
              <a:solidFill>
                <a:srgbClr val="000000"/>
              </a:solidFill>
            </a:endParaRPr>
          </a:p>
        </p:txBody>
      </p:sp>
      <p:pic>
        <p:nvPicPr>
          <p:cNvPr id="31760" name="Picture 16"/>
          <p:cNvPicPr>
            <a:picLocks noChangeAspect="1" noChangeArrowheads="1"/>
          </p:cNvPicPr>
          <p:nvPr/>
        </p:nvPicPr>
        <p:blipFill>
          <a:blip r:embed="rId13" cstate="email"/>
          <a:srcRect/>
          <a:stretch>
            <a:fillRect/>
          </a:stretch>
        </p:blipFill>
        <p:spPr bwMode="auto">
          <a:xfrm>
            <a:off x="7696200" y="5734050"/>
            <a:ext cx="1219200" cy="1101725"/>
          </a:xfrm>
          <a:prstGeom prst="rect">
            <a:avLst/>
          </a:prstGeom>
          <a:noFill/>
          <a:ln w="9525">
            <a:noFill/>
            <a:miter lim="800000"/>
            <a:headEnd/>
            <a:tailEnd/>
          </a:ln>
        </p:spPr>
      </p:pic>
      <p:sp>
        <p:nvSpPr>
          <p:cNvPr id="440337" name="Rectangle 17"/>
          <p:cNvSpPr>
            <a:spLocks noChangeArrowheads="1"/>
          </p:cNvSpPr>
          <p:nvPr/>
        </p:nvSpPr>
        <p:spPr bwMode="auto">
          <a:xfrm>
            <a:off x="8382000" y="4953000"/>
            <a:ext cx="539750" cy="539750"/>
          </a:xfrm>
          <a:prstGeom prst="rect">
            <a:avLst/>
          </a:prstGeom>
          <a:solidFill>
            <a:srgbClr val="FF5A00"/>
          </a:solidFill>
          <a:ln w="9525">
            <a:noFill/>
            <a:miter lim="800000"/>
            <a:headEnd/>
            <a:tailEnd/>
          </a:ln>
          <a:effectLst/>
        </p:spPr>
        <p:txBody>
          <a:bodyPr wrap="none" anchor="ctr"/>
          <a:lstStyle/>
          <a:p>
            <a:pPr>
              <a:defRPr/>
            </a:pPr>
            <a:endParaRPr lang="tr-TR">
              <a:solidFill>
                <a:srgbClr val="000000"/>
              </a:solidFill>
            </a:endParaRPr>
          </a:p>
        </p:txBody>
      </p:sp>
      <p:sp>
        <p:nvSpPr>
          <p:cNvPr id="440338" name="Rectangle 18"/>
          <p:cNvSpPr>
            <a:spLocks noChangeArrowheads="1"/>
          </p:cNvSpPr>
          <p:nvPr/>
        </p:nvSpPr>
        <p:spPr bwMode="auto">
          <a:xfrm>
            <a:off x="7696200" y="4953000"/>
            <a:ext cx="539750" cy="539750"/>
          </a:xfrm>
          <a:prstGeom prst="rect">
            <a:avLst/>
          </a:prstGeom>
          <a:solidFill>
            <a:srgbClr val="FFCCAF"/>
          </a:solidFill>
          <a:ln w="9525">
            <a:noFill/>
            <a:miter lim="800000"/>
            <a:headEnd/>
            <a:tailEnd/>
          </a:ln>
          <a:effectLst/>
        </p:spPr>
        <p:txBody>
          <a:bodyPr wrap="none" anchor="ctr"/>
          <a:lstStyle/>
          <a:p>
            <a:pPr>
              <a:defRPr/>
            </a:pPr>
            <a:endParaRPr lang="tr-TR">
              <a:solidFill>
                <a:srgbClr val="000000"/>
              </a:solidFill>
            </a:endParaRPr>
          </a:p>
        </p:txBody>
      </p:sp>
      <p:pic>
        <p:nvPicPr>
          <p:cNvPr id="31763" name="Picture 19"/>
          <p:cNvPicPr>
            <a:picLocks noChangeAspect="1" noChangeArrowheads="1"/>
          </p:cNvPicPr>
          <p:nvPr/>
        </p:nvPicPr>
        <p:blipFill>
          <a:blip r:embed="rId14" cstate="email"/>
          <a:srcRect/>
          <a:stretch>
            <a:fillRect/>
          </a:stretch>
        </p:blipFill>
        <p:spPr bwMode="auto">
          <a:xfrm>
            <a:off x="7620000" y="5638800"/>
            <a:ext cx="1317625" cy="1189038"/>
          </a:xfrm>
          <a:prstGeom prst="rect">
            <a:avLst/>
          </a:prstGeom>
          <a:noFill/>
          <a:ln w="9525">
            <a:noFill/>
            <a:miter lim="800000"/>
            <a:headEnd/>
            <a:tailEnd/>
          </a:ln>
        </p:spPr>
      </p:pic>
      <p:sp>
        <p:nvSpPr>
          <p:cNvPr id="31764" name="Rectangle 20"/>
          <p:cNvSpPr>
            <a:spLocks noGrp="1" noChangeArrowheads="1"/>
          </p:cNvSpPr>
          <p:nvPr>
            <p:ph type="title"/>
          </p:nvPr>
        </p:nvSpPr>
        <p:spPr bwMode="auto">
          <a:xfrm>
            <a:off x="685800" y="609600"/>
            <a:ext cx="6705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ltLang="nl-NL" smtClean="0"/>
              <a:t>Klik om het opmaakprofiel van de modeltitel te bewerken</a:t>
            </a:r>
          </a:p>
        </p:txBody>
      </p:sp>
      <p:sp>
        <p:nvSpPr>
          <p:cNvPr id="31765" name="Rectangle 21"/>
          <p:cNvSpPr>
            <a:spLocks noGrp="1" noChangeArrowheads="1"/>
          </p:cNvSpPr>
          <p:nvPr>
            <p:ph type="body" idx="1"/>
          </p:nvPr>
        </p:nvSpPr>
        <p:spPr bwMode="auto">
          <a:xfrm>
            <a:off x="685800" y="1981200"/>
            <a:ext cx="67056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Tree>
    <p:extLst>
      <p:ext uri="{BB962C8B-B14F-4D97-AF65-F5344CB8AC3E}">
        <p14:creationId xmlns:p14="http://schemas.microsoft.com/office/powerpoint/2010/main" val="2377158176"/>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Lst>
  <p:transition/>
  <p:hf hdr="0"/>
  <p:txStyles>
    <p:titleStyle>
      <a:lvl1pPr algn="ctr" rtl="0" eaLnBrk="0" fontAlgn="base" hangingPunct="0">
        <a:spcBef>
          <a:spcPct val="0"/>
        </a:spcBef>
        <a:spcAft>
          <a:spcPct val="0"/>
        </a:spcAft>
        <a:defRPr sz="4400">
          <a:solidFill>
            <a:srgbClr val="737373"/>
          </a:solidFill>
          <a:latin typeface="+mj-lt"/>
          <a:ea typeface="+mj-ea"/>
          <a:cs typeface="+mj-cs"/>
        </a:defRPr>
      </a:lvl1pPr>
      <a:lvl2pPr algn="ctr" rtl="0" eaLnBrk="0" fontAlgn="base" hangingPunct="0">
        <a:spcBef>
          <a:spcPct val="0"/>
        </a:spcBef>
        <a:spcAft>
          <a:spcPct val="0"/>
        </a:spcAft>
        <a:defRPr sz="4400">
          <a:solidFill>
            <a:srgbClr val="737373"/>
          </a:solidFill>
          <a:latin typeface="Helvetica" pitchFamily="34" charset="0"/>
        </a:defRPr>
      </a:lvl2pPr>
      <a:lvl3pPr algn="ctr" rtl="0" eaLnBrk="0" fontAlgn="base" hangingPunct="0">
        <a:spcBef>
          <a:spcPct val="0"/>
        </a:spcBef>
        <a:spcAft>
          <a:spcPct val="0"/>
        </a:spcAft>
        <a:defRPr sz="4400">
          <a:solidFill>
            <a:srgbClr val="737373"/>
          </a:solidFill>
          <a:latin typeface="Helvetica" pitchFamily="34" charset="0"/>
        </a:defRPr>
      </a:lvl3pPr>
      <a:lvl4pPr algn="ctr" rtl="0" eaLnBrk="0" fontAlgn="base" hangingPunct="0">
        <a:spcBef>
          <a:spcPct val="0"/>
        </a:spcBef>
        <a:spcAft>
          <a:spcPct val="0"/>
        </a:spcAft>
        <a:defRPr sz="4400">
          <a:solidFill>
            <a:srgbClr val="737373"/>
          </a:solidFill>
          <a:latin typeface="Helvetica" pitchFamily="34" charset="0"/>
        </a:defRPr>
      </a:lvl4pPr>
      <a:lvl5pPr algn="ctr" rtl="0" eaLnBrk="0" fontAlgn="base" hangingPunct="0">
        <a:spcBef>
          <a:spcPct val="0"/>
        </a:spcBef>
        <a:spcAft>
          <a:spcPct val="0"/>
        </a:spcAft>
        <a:defRPr sz="4400">
          <a:solidFill>
            <a:srgbClr val="737373"/>
          </a:solidFill>
          <a:latin typeface="Helvetica" pitchFamily="34" charset="0"/>
        </a:defRPr>
      </a:lvl5pPr>
      <a:lvl6pPr marL="457200" algn="ctr" rtl="0" fontAlgn="base">
        <a:spcBef>
          <a:spcPct val="0"/>
        </a:spcBef>
        <a:spcAft>
          <a:spcPct val="0"/>
        </a:spcAft>
        <a:defRPr sz="4400">
          <a:solidFill>
            <a:srgbClr val="737373"/>
          </a:solidFill>
          <a:latin typeface="Helvetica" pitchFamily="34" charset="0"/>
        </a:defRPr>
      </a:lvl6pPr>
      <a:lvl7pPr marL="914400" algn="ctr" rtl="0" fontAlgn="base">
        <a:spcBef>
          <a:spcPct val="0"/>
        </a:spcBef>
        <a:spcAft>
          <a:spcPct val="0"/>
        </a:spcAft>
        <a:defRPr sz="4400">
          <a:solidFill>
            <a:srgbClr val="737373"/>
          </a:solidFill>
          <a:latin typeface="Helvetica" pitchFamily="34" charset="0"/>
        </a:defRPr>
      </a:lvl7pPr>
      <a:lvl8pPr marL="1371600" algn="ctr" rtl="0" fontAlgn="base">
        <a:spcBef>
          <a:spcPct val="0"/>
        </a:spcBef>
        <a:spcAft>
          <a:spcPct val="0"/>
        </a:spcAft>
        <a:defRPr sz="4400">
          <a:solidFill>
            <a:srgbClr val="737373"/>
          </a:solidFill>
          <a:latin typeface="Helvetica" pitchFamily="34" charset="0"/>
        </a:defRPr>
      </a:lvl8pPr>
      <a:lvl9pPr marL="1828800" algn="ctr" rtl="0" fontAlgn="base">
        <a:spcBef>
          <a:spcPct val="0"/>
        </a:spcBef>
        <a:spcAft>
          <a:spcPct val="0"/>
        </a:spcAft>
        <a:defRPr sz="4400">
          <a:solidFill>
            <a:srgbClr val="737373"/>
          </a:solidFill>
          <a:latin typeface="Helvetica" pitchFamily="34" charset="0"/>
        </a:defRPr>
      </a:lvl9pPr>
    </p:titleStyle>
    <p:bodyStyle>
      <a:lvl1pPr marL="342900" indent="-342900" algn="l" rtl="0" eaLnBrk="0" fontAlgn="base" hangingPunct="0">
        <a:spcBef>
          <a:spcPct val="20000"/>
        </a:spcBef>
        <a:spcAft>
          <a:spcPct val="0"/>
        </a:spcAft>
        <a:buChar char="•"/>
        <a:defRPr sz="3200">
          <a:solidFill>
            <a:srgbClr val="737373"/>
          </a:solidFill>
          <a:latin typeface="+mn-lt"/>
          <a:ea typeface="+mn-ea"/>
          <a:cs typeface="+mn-cs"/>
        </a:defRPr>
      </a:lvl1pPr>
      <a:lvl2pPr marL="742950" indent="-285750" algn="l" rtl="0" eaLnBrk="0" fontAlgn="base" hangingPunct="0">
        <a:spcBef>
          <a:spcPct val="20000"/>
        </a:spcBef>
        <a:spcAft>
          <a:spcPct val="0"/>
        </a:spcAft>
        <a:buChar char="–"/>
        <a:defRPr sz="2800">
          <a:solidFill>
            <a:srgbClr val="737373"/>
          </a:solidFill>
          <a:latin typeface="+mn-lt"/>
        </a:defRPr>
      </a:lvl2pPr>
      <a:lvl3pPr marL="1143000" indent="-228600" algn="l" rtl="0" eaLnBrk="0" fontAlgn="base" hangingPunct="0">
        <a:spcBef>
          <a:spcPct val="20000"/>
        </a:spcBef>
        <a:spcAft>
          <a:spcPct val="0"/>
        </a:spcAft>
        <a:buChar char="•"/>
        <a:defRPr sz="2400">
          <a:solidFill>
            <a:srgbClr val="737373"/>
          </a:solidFill>
          <a:latin typeface="+mn-lt"/>
        </a:defRPr>
      </a:lvl3pPr>
      <a:lvl4pPr marL="1600200" indent="-228600" algn="l" rtl="0" eaLnBrk="0" fontAlgn="base" hangingPunct="0">
        <a:spcBef>
          <a:spcPct val="20000"/>
        </a:spcBef>
        <a:spcAft>
          <a:spcPct val="0"/>
        </a:spcAft>
        <a:buChar char="–"/>
        <a:defRPr sz="2000">
          <a:solidFill>
            <a:srgbClr val="737373"/>
          </a:solidFill>
          <a:latin typeface="+mn-lt"/>
        </a:defRPr>
      </a:lvl4pPr>
      <a:lvl5pPr marL="2057400" indent="-228600" algn="l" rtl="0" eaLnBrk="0" fontAlgn="base" hangingPunct="0">
        <a:spcBef>
          <a:spcPct val="20000"/>
        </a:spcBef>
        <a:spcAft>
          <a:spcPct val="0"/>
        </a:spcAft>
        <a:buChar char="»"/>
        <a:defRPr sz="2000">
          <a:solidFill>
            <a:srgbClr val="737373"/>
          </a:solidFill>
          <a:latin typeface="+mn-lt"/>
        </a:defRPr>
      </a:lvl5pPr>
      <a:lvl6pPr marL="2514600" indent="-228600" algn="l" rtl="0" fontAlgn="base">
        <a:spcBef>
          <a:spcPct val="20000"/>
        </a:spcBef>
        <a:spcAft>
          <a:spcPct val="0"/>
        </a:spcAft>
        <a:buChar char="»"/>
        <a:defRPr sz="2000">
          <a:solidFill>
            <a:srgbClr val="737373"/>
          </a:solidFill>
          <a:latin typeface="+mn-lt"/>
        </a:defRPr>
      </a:lvl6pPr>
      <a:lvl7pPr marL="2971800" indent="-228600" algn="l" rtl="0" fontAlgn="base">
        <a:spcBef>
          <a:spcPct val="20000"/>
        </a:spcBef>
        <a:spcAft>
          <a:spcPct val="0"/>
        </a:spcAft>
        <a:buChar char="»"/>
        <a:defRPr sz="2000">
          <a:solidFill>
            <a:srgbClr val="737373"/>
          </a:solidFill>
          <a:latin typeface="+mn-lt"/>
        </a:defRPr>
      </a:lvl7pPr>
      <a:lvl8pPr marL="3429000" indent="-228600" algn="l" rtl="0" fontAlgn="base">
        <a:spcBef>
          <a:spcPct val="20000"/>
        </a:spcBef>
        <a:spcAft>
          <a:spcPct val="0"/>
        </a:spcAft>
        <a:buChar char="»"/>
        <a:defRPr sz="2000">
          <a:solidFill>
            <a:srgbClr val="737373"/>
          </a:solidFill>
          <a:latin typeface="+mn-lt"/>
        </a:defRPr>
      </a:lvl8pPr>
      <a:lvl9pPr marL="3886200" indent="-228600" algn="l" rtl="0" fontAlgn="base">
        <a:spcBef>
          <a:spcPct val="20000"/>
        </a:spcBef>
        <a:spcAft>
          <a:spcPct val="0"/>
        </a:spcAft>
        <a:buChar char="»"/>
        <a:defRPr sz="2000">
          <a:solidFill>
            <a:srgbClr val="737373"/>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74E32F2-16D2-4DBD-8C6D-2D934FCA2A11}" type="datetime1">
              <a:rPr lang="tr-TR" smtClean="0">
                <a:solidFill>
                  <a:prstClr val="black">
                    <a:tint val="75000"/>
                  </a:prstClr>
                </a:solidFill>
                <a:latin typeface="Calibri"/>
              </a:rPr>
              <a:pPr fontAlgn="auto">
                <a:spcBef>
                  <a:spcPts val="0"/>
                </a:spcBef>
                <a:spcAft>
                  <a:spcPts val="0"/>
                </a:spcAft>
              </a:pPr>
              <a:t>06.03.2015</a:t>
            </a:fld>
            <a:endParaRPr lang="tr-TR">
              <a:solidFill>
                <a:prstClr val="black">
                  <a:tint val="75000"/>
                </a:prstClr>
              </a:solidFill>
              <a:latin typeface="Calibri"/>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tr-TR" smtClean="0">
                <a:solidFill>
                  <a:prstClr val="black">
                    <a:tint val="75000"/>
                  </a:prstClr>
                </a:solidFill>
                <a:latin typeface="Calibri"/>
              </a:rPr>
              <a:t>www.ahmetsaltik.net</a:t>
            </a:r>
            <a:endParaRPr lang="tr-TR">
              <a:solidFill>
                <a:prstClr val="black">
                  <a:tint val="75000"/>
                </a:prstClr>
              </a:solidFill>
              <a:latin typeface="Calibri"/>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4E0C33F9-A144-430A-A4EF-53734719036E}" type="slidenum">
              <a:rPr lang="tr-TR" smtClean="0">
                <a:solidFill>
                  <a:prstClr val="black">
                    <a:tint val="75000"/>
                  </a:prstClr>
                </a:solidFill>
                <a:latin typeface="Calibri"/>
              </a:rPr>
              <a:pPr fontAlgn="auto">
                <a:spcBef>
                  <a:spcPts val="0"/>
                </a:spcBef>
                <a:spcAft>
                  <a:spcPts val="0"/>
                </a:spcAft>
              </a:pPr>
              <a:t>‹#›</a:t>
            </a:fld>
            <a:endParaRPr lang="tr-TR">
              <a:solidFill>
                <a:prstClr val="black">
                  <a:tint val="75000"/>
                </a:prstClr>
              </a:solidFill>
              <a:latin typeface="Calibri"/>
            </a:endParaRPr>
          </a:p>
        </p:txBody>
      </p:sp>
    </p:spTree>
    <p:extLst>
      <p:ext uri="{BB962C8B-B14F-4D97-AF65-F5344CB8AC3E}">
        <p14:creationId xmlns:p14="http://schemas.microsoft.com/office/powerpoint/2010/main" val="191832871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a:latin typeface="Arial" charset="0"/>
              </a:defRPr>
            </a:lvl1pPr>
          </a:lstStyle>
          <a:p>
            <a:pPr>
              <a:defRPr/>
            </a:pPr>
            <a:fld id="{86BC6DC3-4B15-426A-9536-2DFF74322334}" type="datetime1">
              <a:rPr lang="tr-TR" smtClean="0">
                <a:solidFill>
                  <a:srgbClr val="000000"/>
                </a:solidFill>
              </a:rPr>
              <a:pPr>
                <a:defRPr/>
              </a:pPr>
              <a:t>06.03.2015</a:t>
            </a:fld>
            <a:endParaRPr lang="tr-T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Arial" charset="0"/>
              </a:defRPr>
            </a:lvl1pPr>
          </a:lstStyle>
          <a:p>
            <a:pPr>
              <a:defRPr/>
            </a:pPr>
            <a:r>
              <a:rPr lang="tr-TR" smtClean="0">
                <a:solidFill>
                  <a:srgbClr val="000000"/>
                </a:solidFill>
              </a:rPr>
              <a:t>www.ahmetsaltik.net</a:t>
            </a:r>
            <a:endParaRPr lang="tr-T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400">
                <a:latin typeface="Arial" charset="0"/>
              </a:defRPr>
            </a:lvl1pPr>
          </a:lstStyle>
          <a:p>
            <a:pPr>
              <a:defRPr/>
            </a:pPr>
            <a:fld id="{1A5C5D49-FDF1-41AA-B963-06D532B4DF0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134848699"/>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r>
              <a:rPr lang="tr-TR" smtClean="0"/>
              <a:t>6.3.15</a:t>
            </a:r>
            <a:endParaRPr lang="tr-T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r>
              <a:rPr lang="da-DK" smtClean="0"/>
              <a:t>TOPLUMSAL ŞİDDET - Prof. SALTIK - www.ahmetsaltik.net</a:t>
            </a:r>
            <a:endParaRPr lang="tr-T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5CBE67-31A0-4975-8C33-0759E555754B}" type="slidenum">
              <a:rPr lang="tr-TR"/>
              <a:pPr/>
              <a:t>‹#›</a:t>
            </a:fld>
            <a:endParaRPr lang="tr-T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69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ea typeface="ＭＳ Ｐゴシック" pitchFamily="34" charset="-128"/>
              </a:defRPr>
            </a:lvl1pPr>
          </a:lstStyle>
          <a:p>
            <a:pPr>
              <a:defRPr/>
            </a:pPr>
            <a:fld id="{7A64DFC8-2933-43EB-BE25-74A88D209B89}" type="datetime1">
              <a:rPr lang="tr-TR" smtClean="0">
                <a:solidFill>
                  <a:srgbClr val="000000"/>
                </a:solidFill>
                <a:latin typeface="Times New Roman"/>
              </a:rPr>
              <a:pPr>
                <a:defRPr/>
              </a:pPr>
              <a:t>06.03.2015</a:t>
            </a:fld>
            <a:endParaRPr lang="tr-TR">
              <a:solidFill>
                <a:srgbClr val="000000"/>
              </a:solidFill>
              <a:latin typeface="Times New Roman"/>
            </a:endParaRPr>
          </a:p>
        </p:txBody>
      </p:sp>
      <p:sp>
        <p:nvSpPr>
          <p:cNvPr id="869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ea typeface="ＭＳ Ｐゴシック" pitchFamily="34" charset="-128"/>
              </a:defRPr>
            </a:lvl1pPr>
          </a:lstStyle>
          <a:p>
            <a:pPr algn="ctr">
              <a:defRPr/>
            </a:pPr>
            <a:r>
              <a:rPr lang="tr-TR" smtClean="0">
                <a:solidFill>
                  <a:srgbClr val="000000"/>
                </a:solidFill>
                <a:latin typeface="Times New Roman"/>
              </a:rPr>
              <a:t>www.ahmetsaltik.net</a:t>
            </a:r>
            <a:endParaRPr lang="tr-TR">
              <a:solidFill>
                <a:srgbClr val="000000"/>
              </a:solidFill>
              <a:latin typeface="Times New Roman"/>
            </a:endParaRPr>
          </a:p>
        </p:txBody>
      </p:sp>
      <p:sp>
        <p:nvSpPr>
          <p:cNvPr id="869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ea typeface="ＭＳ Ｐゴシック" pitchFamily="34" charset="-128"/>
              </a:defRPr>
            </a:lvl1pPr>
          </a:lstStyle>
          <a:p>
            <a:pPr>
              <a:defRPr/>
            </a:pPr>
            <a:fld id="{3C517082-0554-4F23-9D88-93A9E13FAC2E}" type="slidenum">
              <a:rPr lang="tr-TR">
                <a:solidFill>
                  <a:srgbClr val="000000"/>
                </a:solidFill>
                <a:latin typeface="Times New Roman"/>
              </a:rPr>
              <a:pPr>
                <a:defRPr/>
              </a:pPr>
              <a:t>‹#›</a:t>
            </a:fld>
            <a:endParaRPr lang="tr-TR">
              <a:solidFill>
                <a:srgbClr val="000000"/>
              </a:solidFill>
              <a:latin typeface="Times New Roman"/>
            </a:endParaRPr>
          </a:p>
        </p:txBody>
      </p:sp>
    </p:spTree>
    <p:extLst>
      <p:ext uri="{BB962C8B-B14F-4D97-AF65-F5344CB8AC3E}">
        <p14:creationId xmlns:p14="http://schemas.microsoft.com/office/powerpoint/2010/main" val="2105105413"/>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Lst>
  <p:hf hdr="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pitchFamily="-110" charset="-128"/>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buClr>
                <a:schemeClr val="accent1"/>
              </a:buClr>
              <a:buSzPct val="70000"/>
              <a:buFont typeface="Monotype Sorts" pitchFamily="2" charset="2"/>
              <a:buNone/>
              <a:defRPr sz="1200">
                <a:solidFill>
                  <a:schemeClr val="tx1">
                    <a:tint val="75000"/>
                  </a:schemeClr>
                </a:solidFill>
                <a:cs typeface="+mn-cs"/>
              </a:defRPr>
            </a:lvl1pPr>
          </a:lstStyle>
          <a:p>
            <a:pPr>
              <a:buClr>
                <a:srgbClr val="4F81BD"/>
              </a:buClr>
              <a:defRPr/>
            </a:pPr>
            <a:fld id="{ED06D263-9D17-4AFA-BB6F-1404B7EEBC8E}" type="datetime1">
              <a:rPr kumimoji="1" lang="tr-TR" smtClean="0">
                <a:solidFill>
                  <a:prstClr val="black">
                    <a:tint val="75000"/>
                  </a:prstClr>
                </a:solidFill>
                <a:latin typeface="Arial Black" pitchFamily="34" charset="0"/>
              </a:rPr>
              <a:pPr>
                <a:buClr>
                  <a:srgbClr val="4F81BD"/>
                </a:buClr>
                <a:defRPr/>
              </a:pPr>
              <a:t>06.03.2015</a:t>
            </a:fld>
            <a:endParaRPr kumimoji="1" lang="tr-TR">
              <a:solidFill>
                <a:prstClr val="black">
                  <a:tint val="75000"/>
                </a:prstClr>
              </a:solidFill>
              <a:latin typeface="Arial Black"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buClr>
                <a:schemeClr val="accent1"/>
              </a:buClr>
              <a:buSzPct val="70000"/>
              <a:buFont typeface="Monotype Sorts" pitchFamily="2" charset="2"/>
              <a:buNone/>
              <a:defRPr sz="1200">
                <a:solidFill>
                  <a:schemeClr val="tx1">
                    <a:tint val="75000"/>
                  </a:schemeClr>
                </a:solidFill>
                <a:cs typeface="+mn-cs"/>
              </a:defRPr>
            </a:lvl1pPr>
          </a:lstStyle>
          <a:p>
            <a:pPr>
              <a:buClr>
                <a:srgbClr val="4F81BD"/>
              </a:buClr>
              <a:defRPr/>
            </a:pPr>
            <a:r>
              <a:rPr kumimoji="1" lang="tr-TR" smtClean="0">
                <a:solidFill>
                  <a:prstClr val="black">
                    <a:tint val="75000"/>
                  </a:prstClr>
                </a:solidFill>
                <a:latin typeface="Arial Black" pitchFamily="34" charset="0"/>
              </a:rPr>
              <a:t>www.ahmetsaltik.net</a:t>
            </a:r>
            <a:endParaRPr kumimoji="1" lang="tr-TR">
              <a:solidFill>
                <a:prstClr val="black">
                  <a:tint val="75000"/>
                </a:prstClr>
              </a:solidFill>
              <a:latin typeface="Arial Black"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buClr>
                <a:schemeClr val="accent1"/>
              </a:buClr>
              <a:buSzPct val="70000"/>
              <a:buFont typeface="Monotype Sorts" pitchFamily="2" charset="2"/>
              <a:buNone/>
              <a:defRPr sz="1200">
                <a:solidFill>
                  <a:schemeClr val="tx1">
                    <a:tint val="75000"/>
                  </a:schemeClr>
                </a:solidFill>
                <a:cs typeface="+mn-cs"/>
              </a:defRPr>
            </a:lvl1pPr>
          </a:lstStyle>
          <a:p>
            <a:pPr>
              <a:buClr>
                <a:srgbClr val="4F81BD"/>
              </a:buClr>
              <a:defRPr/>
            </a:pPr>
            <a:fld id="{C3811496-9040-4DA2-83DF-F310F826AB2A}" type="slidenum">
              <a:rPr kumimoji="1" lang="tr-TR">
                <a:solidFill>
                  <a:prstClr val="black">
                    <a:tint val="75000"/>
                  </a:prstClr>
                </a:solidFill>
                <a:latin typeface="Arial Black" pitchFamily="34" charset="0"/>
              </a:rPr>
              <a:pPr>
                <a:buClr>
                  <a:srgbClr val="4F81BD"/>
                </a:buClr>
                <a:defRPr/>
              </a:pPr>
              <a:t>‹#›</a:t>
            </a:fld>
            <a:endParaRPr kumimoji="1" lang="tr-TR">
              <a:solidFill>
                <a:prstClr val="black">
                  <a:tint val="75000"/>
                </a:prstClr>
              </a:solidFill>
              <a:latin typeface="Arial Black" pitchFamily="34" charset="0"/>
            </a:endParaRPr>
          </a:p>
        </p:txBody>
      </p:sp>
    </p:spTree>
    <p:extLst>
      <p:ext uri="{BB962C8B-B14F-4D97-AF65-F5344CB8AC3E}">
        <p14:creationId xmlns:p14="http://schemas.microsoft.com/office/powerpoint/2010/main" val="1745166492"/>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2700000" scaled="1"/>
        </a:gra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246063" y="93027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685800" y="2147888"/>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6308" name="Rectangle 4"/>
          <p:cNvSpPr>
            <a:spLocks noGrp="1" noChangeArrowheads="1"/>
          </p:cNvSpPr>
          <p:nvPr>
            <p:ph type="dt" sz="half" idx="2"/>
          </p:nvPr>
        </p:nvSpPr>
        <p:spPr bwMode="auto">
          <a:xfrm>
            <a:off x="685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Times New Roman" pitchFamily="18" charset="0"/>
              </a:defRPr>
            </a:lvl1pPr>
          </a:lstStyle>
          <a:p>
            <a:pPr>
              <a:defRPr/>
            </a:pPr>
            <a:fld id="{995D0A87-1F02-4E6B-ADC7-CF125D4ACD12}" type="datetime1">
              <a:rPr lang="tr-TR" smtClean="0">
                <a:solidFill>
                  <a:srgbClr val="000000"/>
                </a:solidFill>
              </a:rPr>
              <a:pPr>
                <a:defRPr/>
              </a:pPr>
              <a:t>06.03.2015</a:t>
            </a:fld>
            <a:endParaRPr lang="en-US">
              <a:solidFill>
                <a:srgbClr val="000000"/>
              </a:solidFill>
            </a:endParaRPr>
          </a:p>
        </p:txBody>
      </p:sp>
      <p:sp>
        <p:nvSpPr>
          <p:cNvPr id="226309" name="Rectangle 5"/>
          <p:cNvSpPr>
            <a:spLocks noGrp="1" noChangeArrowheads="1"/>
          </p:cNvSpPr>
          <p:nvPr>
            <p:ph type="ftr" sz="quarter" idx="3"/>
          </p:nvPr>
        </p:nvSpPr>
        <p:spPr bwMode="auto">
          <a:xfrm>
            <a:off x="31242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imes New Roman" pitchFamily="18" charset="0"/>
              </a:defRPr>
            </a:lvl1pPr>
          </a:lstStyle>
          <a:p>
            <a:pPr>
              <a:defRPr/>
            </a:pPr>
            <a:r>
              <a:rPr lang="en-US" smtClean="0">
                <a:solidFill>
                  <a:srgbClr val="000000"/>
                </a:solidFill>
              </a:rPr>
              <a:t>www.ahmetsaltik.net</a:t>
            </a:r>
            <a:endParaRPr lang="en-US">
              <a:solidFill>
                <a:srgbClr val="000000"/>
              </a:solidFill>
            </a:endParaRPr>
          </a:p>
        </p:txBody>
      </p:sp>
      <p:sp>
        <p:nvSpPr>
          <p:cNvPr id="226310" name="Rectangle 6"/>
          <p:cNvSpPr>
            <a:spLocks noGrp="1" noChangeArrowheads="1"/>
          </p:cNvSpPr>
          <p:nvPr>
            <p:ph type="sldNum" sz="quarter" idx="4"/>
          </p:nvPr>
        </p:nvSpPr>
        <p:spPr bwMode="auto">
          <a:xfrm>
            <a:off x="65532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imes New Roman" pitchFamily="18" charset="0"/>
              </a:defRPr>
            </a:lvl1pPr>
          </a:lstStyle>
          <a:p>
            <a:pPr algn="r">
              <a:defRPr/>
            </a:pPr>
            <a:fld id="{B41E326A-0655-4171-9067-F791EB0274C5}" type="slidenum">
              <a:rPr lang="en-US">
                <a:solidFill>
                  <a:srgbClr val="000000"/>
                </a:solidFill>
              </a:rPr>
              <a:pPr algn="r">
                <a:defRPr/>
              </a:pPr>
              <a:t>‹#›</a:t>
            </a:fld>
            <a:endParaRPr lang="en-US">
              <a:solidFill>
                <a:srgbClr val="000000"/>
              </a:solidFill>
            </a:endParaRPr>
          </a:p>
        </p:txBody>
      </p:sp>
      <p:grpSp>
        <p:nvGrpSpPr>
          <p:cNvPr id="2" name="Group 7"/>
          <p:cNvGrpSpPr>
            <a:grpSpLocks/>
          </p:cNvGrpSpPr>
          <p:nvPr/>
        </p:nvGrpSpPr>
        <p:grpSpPr bwMode="auto">
          <a:xfrm>
            <a:off x="261938" y="87313"/>
            <a:ext cx="8488362" cy="831850"/>
            <a:chOff x="165" y="55"/>
            <a:chExt cx="5347" cy="524"/>
          </a:xfrm>
        </p:grpSpPr>
        <p:grpSp>
          <p:nvGrpSpPr>
            <p:cNvPr id="3" name="Group 8"/>
            <p:cNvGrpSpPr>
              <a:grpSpLocks/>
            </p:cNvGrpSpPr>
            <p:nvPr userDrawn="1"/>
          </p:nvGrpSpPr>
          <p:grpSpPr bwMode="auto">
            <a:xfrm>
              <a:off x="664" y="104"/>
              <a:ext cx="4848" cy="432"/>
              <a:chOff x="664" y="104"/>
              <a:chExt cx="4848" cy="432"/>
            </a:xfrm>
          </p:grpSpPr>
          <p:sp>
            <p:nvSpPr>
              <p:cNvPr id="226313"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grpSp>
            <p:nvGrpSpPr>
              <p:cNvPr id="4" name="Group 10"/>
              <p:cNvGrpSpPr>
                <a:grpSpLocks/>
              </p:cNvGrpSpPr>
              <p:nvPr/>
            </p:nvGrpSpPr>
            <p:grpSpPr bwMode="auto">
              <a:xfrm>
                <a:off x="1195" y="104"/>
                <a:ext cx="3827" cy="429"/>
                <a:chOff x="1021" y="240"/>
                <a:chExt cx="3827" cy="429"/>
              </a:xfrm>
            </p:grpSpPr>
            <p:grpSp>
              <p:nvGrpSpPr>
                <p:cNvPr id="5" name="Group 11"/>
                <p:cNvGrpSpPr>
                  <a:grpSpLocks/>
                </p:cNvGrpSpPr>
                <p:nvPr/>
              </p:nvGrpSpPr>
              <p:grpSpPr bwMode="auto">
                <a:xfrm>
                  <a:off x="1021" y="241"/>
                  <a:ext cx="2208" cy="427"/>
                  <a:chOff x="1021" y="241"/>
                  <a:chExt cx="2208" cy="427"/>
                </a:xfrm>
              </p:grpSpPr>
              <p:sp>
                <p:nvSpPr>
                  <p:cNvPr id="226316"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17"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18"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19"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0"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1"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2"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3"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4"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5"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6"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7"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8"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29"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0"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1"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2"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3"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4"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5"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6"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7"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8"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39"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0"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1"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2"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3"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4"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5"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6"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7"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8"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49"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0"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1"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2"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3"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4"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5"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6"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7"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8"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59"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0"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1"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2"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3"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4"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5"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6"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7"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8"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69"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70"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71"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grpSp>
            <p:grpSp>
              <p:nvGrpSpPr>
                <p:cNvPr id="6" name="Group 68"/>
                <p:cNvGrpSpPr>
                  <a:grpSpLocks/>
                </p:cNvGrpSpPr>
                <p:nvPr/>
              </p:nvGrpSpPr>
              <p:grpSpPr bwMode="auto">
                <a:xfrm>
                  <a:off x="3709" y="240"/>
                  <a:ext cx="1139" cy="429"/>
                  <a:chOff x="3709" y="240"/>
                  <a:chExt cx="1139" cy="429"/>
                </a:xfrm>
              </p:grpSpPr>
              <p:sp>
                <p:nvSpPr>
                  <p:cNvPr id="226373"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74"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75"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76"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77"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78"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79"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0"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1"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2"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3"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4"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5"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6"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7"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8"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89"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0"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1"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2"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3"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4"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5"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6"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7"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8"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399"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0"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1"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2"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3"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4"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5"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6"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7"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8"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09"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10"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11"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12"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13"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14"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pPr algn="r">
                      <a:defRPr/>
                    </a:pPr>
                    <a:endParaRPr lang="tr-TR" sz="2400">
                      <a:solidFill>
                        <a:srgbClr val="000000"/>
                      </a:solidFill>
                      <a:latin typeface="Times New Roman" pitchFamily="18" charset="0"/>
                    </a:endParaRPr>
                  </a:p>
                </p:txBody>
              </p:sp>
            </p:grpSp>
          </p:grpSp>
          <p:grpSp>
            <p:nvGrpSpPr>
              <p:cNvPr id="7" name="Group 111"/>
              <p:cNvGrpSpPr>
                <a:grpSpLocks/>
              </p:cNvGrpSpPr>
              <p:nvPr/>
            </p:nvGrpSpPr>
            <p:grpSpPr bwMode="auto">
              <a:xfrm>
                <a:off x="798" y="111"/>
                <a:ext cx="4702" cy="418"/>
                <a:chOff x="798" y="255"/>
                <a:chExt cx="4702" cy="418"/>
              </a:xfrm>
            </p:grpSpPr>
            <p:sp>
              <p:nvSpPr>
                <p:cNvPr id="226416"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17"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18"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19"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0"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1"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2"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3"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4"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5"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6"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7"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8"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29"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30"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31"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32"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33"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34"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35"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36"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grpSp>
          <p:grpSp>
            <p:nvGrpSpPr>
              <p:cNvPr id="8" name="Group 133"/>
              <p:cNvGrpSpPr>
                <a:grpSpLocks/>
              </p:cNvGrpSpPr>
              <p:nvPr/>
            </p:nvGrpSpPr>
            <p:grpSpPr bwMode="auto">
              <a:xfrm>
                <a:off x="1208" y="109"/>
                <a:ext cx="3694" cy="423"/>
                <a:chOff x="1034" y="245"/>
                <a:chExt cx="3694" cy="423"/>
              </a:xfrm>
            </p:grpSpPr>
            <p:sp>
              <p:nvSpPr>
                <p:cNvPr id="226438"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39"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0"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1"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2"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3"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4"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5"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6"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7"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8"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49"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0"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1"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2"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3"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4"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5"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6"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7"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8"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59"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60"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61"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sp>
              <p:nvSpPr>
                <p:cNvPr id="226462"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pPr algn="r">
                    <a:defRPr/>
                  </a:pPr>
                  <a:endParaRPr lang="tr-TR" sz="2400">
                    <a:solidFill>
                      <a:srgbClr val="000000"/>
                    </a:solidFill>
                    <a:latin typeface="Times New Roman" pitchFamily="18" charset="0"/>
                  </a:endParaRPr>
                </a:p>
              </p:txBody>
            </p:sp>
          </p:grpSp>
        </p:grpSp>
        <p:pic>
          <p:nvPicPr>
            <p:cNvPr id="10249" name="Picture 159" descr="earth"/>
            <p:cNvPicPr>
              <a:picLocks noChangeAspect="1" noChangeArrowheads="1"/>
            </p:cNvPicPr>
            <p:nvPr userDrawn="1"/>
          </p:nvPicPr>
          <p:blipFill>
            <a:blip r:embed="rId15" cstate="email">
              <a:clrChange>
                <a:clrFrom>
                  <a:srgbClr val="000000"/>
                </a:clrFrom>
                <a:clrTo>
                  <a:srgbClr val="000000">
                    <a:alpha val="0"/>
                  </a:srgbClr>
                </a:clrTo>
              </a:clrChange>
              <a:extLst>
                <a:ext uri="{28A0092B-C50C-407E-A947-70E740481C1C}">
                  <a14:useLocalDpi xmlns:a14="http://schemas.microsoft.com/office/drawing/2010/main"/>
                </a:ext>
              </a:extLst>
            </a:blip>
            <a:srcRect/>
            <a:stretch>
              <a:fillRect/>
            </a:stretch>
          </p:blipFill>
          <p:spPr bwMode="auto">
            <a:xfrm>
              <a:off x="165" y="55"/>
              <a:ext cx="562" cy="524"/>
            </a:xfrm>
            <a:prstGeom prst="rect">
              <a:avLst/>
            </a:prstGeom>
            <a:noFill/>
            <a:ln w="9525">
              <a:noFill/>
              <a:miter lim="800000"/>
              <a:headEnd/>
              <a:tailEnd/>
            </a:ln>
          </p:spPr>
        </p:pic>
      </p:grpSp>
    </p:spTree>
    <p:extLst>
      <p:ext uri="{BB962C8B-B14F-4D97-AF65-F5344CB8AC3E}">
        <p14:creationId xmlns:p14="http://schemas.microsoft.com/office/powerpoint/2010/main" val="164551370"/>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Lst>
  <p:hf hdr="0"/>
  <p:txStyles>
    <p:titleStyle>
      <a:lvl1pPr algn="l" rtl="0" eaLnBrk="0" fontAlgn="base" hangingPunct="0">
        <a:spcBef>
          <a:spcPct val="0"/>
        </a:spcBef>
        <a:spcAft>
          <a:spcPct val="0"/>
        </a:spcAft>
        <a:defRPr sz="4400" i="1">
          <a:solidFill>
            <a:schemeClr val="tx2"/>
          </a:solidFill>
          <a:latin typeface="+mj-lt"/>
          <a:ea typeface="+mj-ea"/>
          <a:cs typeface="+mj-cs"/>
        </a:defRPr>
      </a:lvl1pPr>
      <a:lvl2pPr algn="l" rtl="0" eaLnBrk="0" fontAlgn="base" hangingPunct="0">
        <a:spcBef>
          <a:spcPct val="0"/>
        </a:spcBef>
        <a:spcAft>
          <a:spcPct val="0"/>
        </a:spcAft>
        <a:defRPr sz="4400" i="1">
          <a:solidFill>
            <a:schemeClr val="tx2"/>
          </a:solidFill>
          <a:latin typeface="Times New Roman" pitchFamily="18" charset="0"/>
        </a:defRPr>
      </a:lvl2pPr>
      <a:lvl3pPr algn="l" rtl="0" eaLnBrk="0" fontAlgn="base" hangingPunct="0">
        <a:spcBef>
          <a:spcPct val="0"/>
        </a:spcBef>
        <a:spcAft>
          <a:spcPct val="0"/>
        </a:spcAft>
        <a:defRPr sz="4400" i="1">
          <a:solidFill>
            <a:schemeClr val="tx2"/>
          </a:solidFill>
          <a:latin typeface="Times New Roman" pitchFamily="18" charset="0"/>
        </a:defRPr>
      </a:lvl3pPr>
      <a:lvl4pPr algn="l" rtl="0" eaLnBrk="0" fontAlgn="base" hangingPunct="0">
        <a:spcBef>
          <a:spcPct val="0"/>
        </a:spcBef>
        <a:spcAft>
          <a:spcPct val="0"/>
        </a:spcAft>
        <a:defRPr sz="4400" i="1">
          <a:solidFill>
            <a:schemeClr val="tx2"/>
          </a:solidFill>
          <a:latin typeface="Times New Roman" pitchFamily="18" charset="0"/>
        </a:defRPr>
      </a:lvl4pPr>
      <a:lvl5pPr algn="l" rtl="0" eaLnBrk="0" fontAlgn="base" hangingPunct="0">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Blip>
          <a:blip r:embed="rId16"/>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75000"/>
        <a:buBlip>
          <a:blip r:embed="rId17"/>
        </a:buBlip>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0" y="265113"/>
            <a:ext cx="8915400" cy="6589712"/>
          </a:xfrm>
          <a:prstGeom prst="rtTriangle">
            <a:avLst/>
          </a:prstGeom>
          <a:gradFill rotWithShape="0">
            <a:gsLst>
              <a:gs pos="0">
                <a:schemeClr val="bg1">
                  <a:gamma/>
                  <a:shade val="46275"/>
                  <a:invGamma/>
                </a:schemeClr>
              </a:gs>
              <a:gs pos="100000">
                <a:schemeClr val="bg1"/>
              </a:gs>
            </a:gsLst>
            <a:path path="shape">
              <a:fillToRect l="50000" t="50000" r="50000" b="50000"/>
            </a:path>
          </a:gradFill>
          <a:ln w="9525">
            <a:noFill/>
            <a:miter lim="800000"/>
            <a:headEnd/>
            <a:tailEnd/>
          </a:ln>
        </p:spPr>
        <p:txBody>
          <a:bodyPr wrap="none" anchor="ctr"/>
          <a:lstStyle/>
          <a:p>
            <a:endParaRPr lang="tr-TR"/>
          </a:p>
        </p:txBody>
      </p:sp>
      <p:sp>
        <p:nvSpPr>
          <p:cNvPr id="28675" name="Rectangle 3"/>
          <p:cNvSpPr>
            <a:spLocks noChangeArrowheads="1"/>
          </p:cNvSpPr>
          <p:nvPr/>
        </p:nvSpPr>
        <p:spPr bwMode="auto">
          <a:xfrm>
            <a:off x="5638800" y="5275263"/>
            <a:ext cx="3389313" cy="685800"/>
          </a:xfrm>
          <a:prstGeom prst="rect">
            <a:avLst/>
          </a:prstGeom>
          <a:gradFill rotWithShape="0">
            <a:gsLst>
              <a:gs pos="0">
                <a:schemeClr val="bg1">
                  <a:gamma/>
                  <a:shade val="46275"/>
                  <a:invGamma/>
                </a:schemeClr>
              </a:gs>
              <a:gs pos="50000">
                <a:schemeClr val="bg1">
                  <a:alpha val="50000"/>
                </a:schemeClr>
              </a:gs>
              <a:gs pos="100000">
                <a:schemeClr val="bg1">
                  <a:gamma/>
                  <a:shade val="46275"/>
                  <a:invGamma/>
                </a:schemeClr>
              </a:gs>
            </a:gsLst>
            <a:lin ang="0" scaled="1"/>
          </a:gradFill>
          <a:ln w="9525">
            <a:noFill/>
            <a:miter lim="800000"/>
            <a:headEnd/>
            <a:tailEnd/>
          </a:ln>
          <a:effectLst/>
        </p:spPr>
        <p:txBody>
          <a:bodyPr/>
          <a:lstStyle/>
          <a:p>
            <a:endParaRPr lang="tr-TR"/>
          </a:p>
        </p:txBody>
      </p:sp>
      <p:sp>
        <p:nvSpPr>
          <p:cNvPr id="28676" name="Rectangle 4"/>
          <p:cNvSpPr>
            <a:spLocks noChangeArrowheads="1"/>
          </p:cNvSpPr>
          <p:nvPr/>
        </p:nvSpPr>
        <p:spPr bwMode="auto">
          <a:xfrm>
            <a:off x="15875" y="1066800"/>
            <a:ext cx="9128125" cy="1320800"/>
          </a:xfrm>
          <a:prstGeom prst="rect">
            <a:avLst/>
          </a:prstGeom>
          <a:gradFill rotWithShape="0">
            <a:gsLst>
              <a:gs pos="0">
                <a:schemeClr val="bg1">
                  <a:gamma/>
                  <a:shade val="46275"/>
                  <a:invGamma/>
                </a:schemeClr>
              </a:gs>
              <a:gs pos="50000">
                <a:schemeClr val="bg1"/>
              </a:gs>
              <a:gs pos="100000">
                <a:schemeClr val="bg1">
                  <a:gamma/>
                  <a:shade val="46275"/>
                  <a:invGamma/>
                </a:schemeClr>
              </a:gs>
            </a:gsLst>
            <a:lin ang="0" scaled="1"/>
          </a:gradFill>
          <a:ln w="9525">
            <a:noFill/>
            <a:miter lim="800000"/>
            <a:headEnd/>
            <a:tailEnd/>
          </a:ln>
          <a:effectLst/>
        </p:spPr>
        <p:txBody>
          <a:bodyPr/>
          <a:lstStyle/>
          <a:p>
            <a:endParaRPr lang="tr-TR"/>
          </a:p>
        </p:txBody>
      </p:sp>
      <p:sp>
        <p:nvSpPr>
          <p:cNvPr id="28677" name="Rectangle 5"/>
          <p:cNvSpPr>
            <a:spLocks noGrp="1" noChangeArrowheads="1"/>
          </p:cNvSpPr>
          <p:nvPr>
            <p:ph type="title"/>
          </p:nvPr>
        </p:nvSpPr>
        <p:spPr bwMode="auto">
          <a:xfrm>
            <a:off x="390525" y="1081088"/>
            <a:ext cx="8421688" cy="1241425"/>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28678" name="Rectangle 6"/>
          <p:cNvSpPr>
            <a:spLocks noGrp="1" noChangeArrowheads="1"/>
          </p:cNvSpPr>
          <p:nvPr>
            <p:ph type="body" idx="1"/>
          </p:nvPr>
        </p:nvSpPr>
        <p:spPr bwMode="auto">
          <a:xfrm>
            <a:off x="669925" y="2574925"/>
            <a:ext cx="4948238" cy="34163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8679" name="Rectangle 7"/>
          <p:cNvSpPr>
            <a:spLocks noGrp="1" noChangeArrowheads="1"/>
          </p:cNvSpPr>
          <p:nvPr>
            <p:ph type="ftr" sz="quarter" idx="3"/>
          </p:nvPr>
        </p:nvSpPr>
        <p:spPr bwMode="auto">
          <a:xfrm>
            <a:off x="2568575" y="6119813"/>
            <a:ext cx="3908425"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lvl1pPr algn="ctr" eaLnBrk="0" hangingPunct="0">
              <a:defRPr sz="1400">
                <a:latin typeface="Times New Roman" pitchFamily="18" charset="0"/>
              </a:defRPr>
            </a:lvl1pPr>
          </a:lstStyle>
          <a:p>
            <a:r>
              <a:rPr lang="da-DK" smtClean="0"/>
              <a:t>TOPLUMSAL ŞİDDET - Prof. SALTIK - www.ahmetsaltik.net</a:t>
            </a:r>
            <a:endParaRPr lang="tr-TR"/>
          </a:p>
        </p:txBody>
      </p:sp>
      <p:sp>
        <p:nvSpPr>
          <p:cNvPr id="28680" name="Rectangle 8"/>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atin typeface="Times New Roman" pitchFamily="18" charset="0"/>
              </a:defRPr>
            </a:lvl1pPr>
          </a:lstStyle>
          <a:p>
            <a:fld id="{7B69CC32-8CE2-4FA9-AC31-5F59985E18C9}" type="slidenum">
              <a:rPr lang="tr-TR"/>
              <a:pPr/>
              <a:t>‹#›</a:t>
            </a:fld>
            <a:endParaRPr lang="tr-TR"/>
          </a:p>
        </p:txBody>
      </p:sp>
      <p:sp>
        <p:nvSpPr>
          <p:cNvPr id="28681" name="Arc 9"/>
          <p:cNvSpPr>
            <a:spLocks/>
          </p:cNvSpPr>
          <p:nvPr/>
        </p:nvSpPr>
        <p:spPr bwMode="auto">
          <a:xfrm flipH="1">
            <a:off x="5719763" y="3175"/>
            <a:ext cx="3429000" cy="6851650"/>
          </a:xfrm>
          <a:custGeom>
            <a:avLst/>
            <a:gdLst>
              <a:gd name="G0" fmla="+- 0 0 0"/>
              <a:gd name="G1" fmla="+- 21577 0 0"/>
              <a:gd name="G2" fmla="+- 21600 0 0"/>
              <a:gd name="T0" fmla="*/ 1003 w 21600"/>
              <a:gd name="T1" fmla="*/ 0 h 43161"/>
              <a:gd name="T2" fmla="*/ 820 w 21600"/>
              <a:gd name="T3" fmla="*/ 43161 h 43161"/>
              <a:gd name="T4" fmla="*/ 0 w 21600"/>
              <a:gd name="T5" fmla="*/ 21577 h 43161"/>
            </a:gdLst>
            <a:ahLst/>
            <a:cxnLst>
              <a:cxn ang="0">
                <a:pos x="T0" y="T1"/>
              </a:cxn>
              <a:cxn ang="0">
                <a:pos x="T2" y="T3"/>
              </a:cxn>
              <a:cxn ang="0">
                <a:pos x="T4" y="T5"/>
              </a:cxn>
            </a:cxnLst>
            <a:rect l="0" t="0" r="r" b="b"/>
            <a:pathLst>
              <a:path w="21600" h="43161" fill="none" extrusionOk="0">
                <a:moveTo>
                  <a:pt x="1002" y="0"/>
                </a:moveTo>
                <a:cubicBezTo>
                  <a:pt x="12529" y="536"/>
                  <a:pt x="21600" y="10037"/>
                  <a:pt x="21600" y="21577"/>
                </a:cubicBezTo>
                <a:cubicBezTo>
                  <a:pt x="21600" y="33187"/>
                  <a:pt x="12421" y="42720"/>
                  <a:pt x="820" y="43161"/>
                </a:cubicBezTo>
              </a:path>
              <a:path w="21600" h="43161" stroke="0" extrusionOk="0">
                <a:moveTo>
                  <a:pt x="1002" y="0"/>
                </a:moveTo>
                <a:cubicBezTo>
                  <a:pt x="12529" y="536"/>
                  <a:pt x="21600" y="10037"/>
                  <a:pt x="21600" y="21577"/>
                </a:cubicBezTo>
                <a:cubicBezTo>
                  <a:pt x="21600" y="33187"/>
                  <a:pt x="12421" y="42720"/>
                  <a:pt x="820" y="43161"/>
                </a:cubicBezTo>
                <a:lnTo>
                  <a:pt x="0" y="21577"/>
                </a:lnTo>
                <a:close/>
              </a:path>
            </a:pathLst>
          </a:custGeom>
          <a:noFill/>
          <a:ln w="9525">
            <a:solidFill>
              <a:schemeClr val="bg1"/>
            </a:solidFill>
            <a:round/>
            <a:headEnd/>
            <a:tailEnd/>
          </a:ln>
        </p:spPr>
        <p:txBody>
          <a:bodyPr wrap="none" anchor="ctr"/>
          <a:lstStyle/>
          <a:p>
            <a:endParaRPr lang="tr-TR"/>
          </a:p>
        </p:txBody>
      </p:sp>
      <p:sp>
        <p:nvSpPr>
          <p:cNvPr id="28682" name="Arc 10"/>
          <p:cNvSpPr>
            <a:spLocks/>
          </p:cNvSpPr>
          <p:nvPr/>
        </p:nvSpPr>
        <p:spPr bwMode="auto">
          <a:xfrm flipV="1">
            <a:off x="6932613" y="-838200"/>
            <a:ext cx="2211387" cy="2362200"/>
          </a:xfrm>
          <a:custGeom>
            <a:avLst/>
            <a:gdLst>
              <a:gd name="G0" fmla="+- 20223 0 0"/>
              <a:gd name="G1" fmla="+- 21599 0 0"/>
              <a:gd name="G2" fmla="+- 21600 0 0"/>
              <a:gd name="T0" fmla="*/ 0 w 20223"/>
              <a:gd name="T1" fmla="*/ 14009 h 21599"/>
              <a:gd name="T2" fmla="*/ 19986 w 20223"/>
              <a:gd name="T3" fmla="*/ 0 h 21599"/>
              <a:gd name="T4" fmla="*/ 20223 w 20223"/>
              <a:gd name="T5" fmla="*/ 21599 h 21599"/>
            </a:gdLst>
            <a:ahLst/>
            <a:cxnLst>
              <a:cxn ang="0">
                <a:pos x="T0" y="T1"/>
              </a:cxn>
              <a:cxn ang="0">
                <a:pos x="T2" y="T3"/>
              </a:cxn>
              <a:cxn ang="0">
                <a:pos x="T4" y="T5"/>
              </a:cxn>
            </a:cxnLst>
            <a:rect l="0" t="0" r="r" b="b"/>
            <a:pathLst>
              <a:path w="20223" h="21599" fill="none" extrusionOk="0">
                <a:moveTo>
                  <a:pt x="0" y="14009"/>
                </a:moveTo>
                <a:cubicBezTo>
                  <a:pt x="3132" y="5662"/>
                  <a:pt x="11071" y="98"/>
                  <a:pt x="19986" y="0"/>
                </a:cubicBezTo>
              </a:path>
              <a:path w="20223" h="21599" stroke="0" extrusionOk="0">
                <a:moveTo>
                  <a:pt x="0" y="14009"/>
                </a:moveTo>
                <a:cubicBezTo>
                  <a:pt x="3132" y="5662"/>
                  <a:pt x="11071" y="98"/>
                  <a:pt x="19986" y="0"/>
                </a:cubicBezTo>
                <a:lnTo>
                  <a:pt x="20223" y="21599"/>
                </a:lnTo>
                <a:close/>
              </a:path>
            </a:pathLst>
          </a:custGeom>
          <a:noFill/>
          <a:ln w="9525">
            <a:solidFill>
              <a:schemeClr val="bg1"/>
            </a:solidFill>
            <a:round/>
            <a:headEnd/>
            <a:tailEnd/>
          </a:ln>
        </p:spPr>
        <p:txBody>
          <a:bodyPr wrap="none" anchor="ctr"/>
          <a:lstStyle/>
          <a:p>
            <a:endParaRPr lang="tr-TR"/>
          </a:p>
        </p:txBody>
      </p:sp>
      <p:sp>
        <p:nvSpPr>
          <p:cNvPr id="28683" name="Line 11"/>
          <p:cNvSpPr>
            <a:spLocks noChangeShapeType="1"/>
          </p:cNvSpPr>
          <p:nvPr/>
        </p:nvSpPr>
        <p:spPr bwMode="auto">
          <a:xfrm rot="2975352" flipH="1">
            <a:off x="6092825" y="1331913"/>
            <a:ext cx="3608388" cy="30162"/>
          </a:xfrm>
          <a:prstGeom prst="line">
            <a:avLst/>
          </a:prstGeom>
          <a:noFill/>
          <a:ln w="9525">
            <a:solidFill>
              <a:schemeClr val="bg1"/>
            </a:solidFill>
            <a:round/>
            <a:headEnd/>
            <a:tailEnd/>
          </a:ln>
        </p:spPr>
        <p:txBody>
          <a:bodyPr wrap="none" anchor="ctr"/>
          <a:lstStyle/>
          <a:p>
            <a:endParaRPr lang="tr-TR"/>
          </a:p>
        </p:txBody>
      </p:sp>
      <p:sp>
        <p:nvSpPr>
          <p:cNvPr id="28684" name="Line 12"/>
          <p:cNvSpPr>
            <a:spLocks noChangeShapeType="1"/>
          </p:cNvSpPr>
          <p:nvPr/>
        </p:nvSpPr>
        <p:spPr bwMode="auto">
          <a:xfrm>
            <a:off x="7243763" y="-12700"/>
            <a:ext cx="1587" cy="6811963"/>
          </a:xfrm>
          <a:prstGeom prst="line">
            <a:avLst/>
          </a:prstGeom>
          <a:noFill/>
          <a:ln w="9525">
            <a:solidFill>
              <a:schemeClr val="bg1"/>
            </a:solidFill>
            <a:round/>
            <a:headEnd/>
            <a:tailEnd/>
          </a:ln>
        </p:spPr>
        <p:txBody>
          <a:bodyPr wrap="none" anchor="ctr"/>
          <a:lstStyle/>
          <a:p>
            <a:endParaRPr lang="tr-TR"/>
          </a:p>
        </p:txBody>
      </p:sp>
      <p:sp>
        <p:nvSpPr>
          <p:cNvPr id="28685" name="Line 13"/>
          <p:cNvSpPr>
            <a:spLocks noChangeShapeType="1"/>
          </p:cNvSpPr>
          <p:nvPr/>
        </p:nvSpPr>
        <p:spPr bwMode="auto">
          <a:xfrm>
            <a:off x="0" y="596900"/>
            <a:ext cx="9144000" cy="0"/>
          </a:xfrm>
          <a:prstGeom prst="line">
            <a:avLst/>
          </a:prstGeom>
          <a:noFill/>
          <a:ln w="9525">
            <a:solidFill>
              <a:schemeClr val="bg1"/>
            </a:solidFill>
            <a:round/>
            <a:headEnd/>
            <a:tailEnd/>
          </a:ln>
        </p:spPr>
        <p:txBody>
          <a:bodyPr wrap="none" anchor="ctr"/>
          <a:lstStyle/>
          <a:p>
            <a:endParaRPr lang="tr-TR"/>
          </a:p>
        </p:txBody>
      </p:sp>
    </p:spTree>
  </p:cSld>
  <p:clrMap bg1="dk2" tx1="lt1" bg2="dk1" tx2="lt2" accent1="accent1" accent2="accent2" accent3="accent3" accent4="accent4" accent5="accent5" accent6="accent6" hlink="hlink" folHlink="folHlink"/>
  <p:sldLayoutIdLst>
    <p:sldLayoutId id="2147483659"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spd="slow">
    <p:wipe dir="r"/>
  </p:transition>
  <p:hf hdr="0"/>
  <p:txStyles>
    <p:titleStyle>
      <a:lvl1pPr algn="l" rtl="0" fontAlgn="base">
        <a:lnSpc>
          <a:spcPct val="85000"/>
        </a:lnSpc>
        <a:spcBef>
          <a:spcPct val="0"/>
        </a:spcBef>
        <a:spcAft>
          <a:spcPct val="0"/>
        </a:spcAft>
        <a:defRPr kumimoji="1" sz="4000">
          <a:solidFill>
            <a:schemeClr val="tx1"/>
          </a:solidFill>
          <a:latin typeface="+mj-lt"/>
          <a:ea typeface="+mj-ea"/>
          <a:cs typeface="+mj-cs"/>
        </a:defRPr>
      </a:lvl1pPr>
      <a:lvl2pPr algn="l" rtl="0" fontAlgn="base">
        <a:lnSpc>
          <a:spcPct val="85000"/>
        </a:lnSpc>
        <a:spcBef>
          <a:spcPct val="0"/>
        </a:spcBef>
        <a:spcAft>
          <a:spcPct val="0"/>
        </a:spcAft>
        <a:defRPr kumimoji="1" sz="4000">
          <a:solidFill>
            <a:schemeClr val="tx1"/>
          </a:solidFill>
          <a:latin typeface="Arial Narrow" pitchFamily="34" charset="0"/>
        </a:defRPr>
      </a:lvl2pPr>
      <a:lvl3pPr algn="l" rtl="0" fontAlgn="base">
        <a:lnSpc>
          <a:spcPct val="85000"/>
        </a:lnSpc>
        <a:spcBef>
          <a:spcPct val="0"/>
        </a:spcBef>
        <a:spcAft>
          <a:spcPct val="0"/>
        </a:spcAft>
        <a:defRPr kumimoji="1" sz="4000">
          <a:solidFill>
            <a:schemeClr val="tx1"/>
          </a:solidFill>
          <a:latin typeface="Arial Narrow" pitchFamily="34" charset="0"/>
        </a:defRPr>
      </a:lvl3pPr>
      <a:lvl4pPr algn="l" rtl="0" fontAlgn="base">
        <a:lnSpc>
          <a:spcPct val="85000"/>
        </a:lnSpc>
        <a:spcBef>
          <a:spcPct val="0"/>
        </a:spcBef>
        <a:spcAft>
          <a:spcPct val="0"/>
        </a:spcAft>
        <a:defRPr kumimoji="1" sz="4000">
          <a:solidFill>
            <a:schemeClr val="tx1"/>
          </a:solidFill>
          <a:latin typeface="Arial Narrow" pitchFamily="34" charset="0"/>
        </a:defRPr>
      </a:lvl4pPr>
      <a:lvl5pPr algn="l" rtl="0" fontAlgn="base">
        <a:lnSpc>
          <a:spcPct val="85000"/>
        </a:lnSpc>
        <a:spcBef>
          <a:spcPct val="0"/>
        </a:spcBef>
        <a:spcAft>
          <a:spcPct val="0"/>
        </a:spcAft>
        <a:defRPr kumimoji="1" sz="4000">
          <a:solidFill>
            <a:schemeClr val="tx1"/>
          </a:solidFill>
          <a:latin typeface="Arial Narrow" pitchFamily="34" charset="0"/>
        </a:defRPr>
      </a:lvl5pPr>
      <a:lvl6pPr marL="457200" algn="l" rtl="0" fontAlgn="base">
        <a:lnSpc>
          <a:spcPct val="85000"/>
        </a:lnSpc>
        <a:spcBef>
          <a:spcPct val="0"/>
        </a:spcBef>
        <a:spcAft>
          <a:spcPct val="0"/>
        </a:spcAft>
        <a:defRPr kumimoji="1" sz="4000">
          <a:solidFill>
            <a:schemeClr val="tx1"/>
          </a:solidFill>
          <a:latin typeface="Arial Narrow" pitchFamily="34" charset="0"/>
        </a:defRPr>
      </a:lvl6pPr>
      <a:lvl7pPr marL="914400" algn="l" rtl="0" fontAlgn="base">
        <a:lnSpc>
          <a:spcPct val="85000"/>
        </a:lnSpc>
        <a:spcBef>
          <a:spcPct val="0"/>
        </a:spcBef>
        <a:spcAft>
          <a:spcPct val="0"/>
        </a:spcAft>
        <a:defRPr kumimoji="1" sz="4000">
          <a:solidFill>
            <a:schemeClr val="tx1"/>
          </a:solidFill>
          <a:latin typeface="Arial Narrow" pitchFamily="34" charset="0"/>
        </a:defRPr>
      </a:lvl7pPr>
      <a:lvl8pPr marL="1371600" algn="l" rtl="0" fontAlgn="base">
        <a:lnSpc>
          <a:spcPct val="85000"/>
        </a:lnSpc>
        <a:spcBef>
          <a:spcPct val="0"/>
        </a:spcBef>
        <a:spcAft>
          <a:spcPct val="0"/>
        </a:spcAft>
        <a:defRPr kumimoji="1" sz="4000">
          <a:solidFill>
            <a:schemeClr val="tx1"/>
          </a:solidFill>
          <a:latin typeface="Arial Narrow" pitchFamily="34" charset="0"/>
        </a:defRPr>
      </a:lvl8pPr>
      <a:lvl9pPr marL="1828800" algn="l" rtl="0" fontAlgn="base">
        <a:lnSpc>
          <a:spcPct val="85000"/>
        </a:lnSpc>
        <a:spcBef>
          <a:spcPct val="0"/>
        </a:spcBef>
        <a:spcAft>
          <a:spcPct val="0"/>
        </a:spcAft>
        <a:defRPr kumimoji="1" sz="4000">
          <a:solidFill>
            <a:schemeClr val="tx1"/>
          </a:solidFill>
          <a:latin typeface="Arial Narrow" pitchFamily="34" charset="0"/>
        </a:defRPr>
      </a:lvl9pPr>
    </p:titleStyle>
    <p:bodyStyle>
      <a:lvl1pPr marL="342900" indent="-342900" algn="l" rtl="0" fontAlgn="base">
        <a:spcBef>
          <a:spcPct val="20000"/>
        </a:spcBef>
        <a:spcAft>
          <a:spcPct val="0"/>
        </a:spcAft>
        <a:buClr>
          <a:schemeClr val="hlink"/>
        </a:buClr>
        <a:buSzPct val="70000"/>
        <a:buFont typeface="Wingdings" pitchFamily="2" charset="2"/>
        <a:buChar char="u"/>
        <a:defRPr kumimoji="1" sz="2400">
          <a:solidFill>
            <a:schemeClr val="tx1"/>
          </a:solidFill>
          <a:latin typeface="+mn-lt"/>
          <a:ea typeface="+mn-ea"/>
          <a:cs typeface="+mn-cs"/>
        </a:defRPr>
      </a:lvl1pPr>
      <a:lvl2pPr marL="742950" indent="-285750" algn="l" rtl="0" fontAlgn="base">
        <a:spcBef>
          <a:spcPct val="20000"/>
        </a:spcBef>
        <a:spcAft>
          <a:spcPct val="0"/>
        </a:spcAft>
        <a:buClr>
          <a:schemeClr val="hlink"/>
        </a:buClr>
        <a:buSzPct val="70000"/>
        <a:buFont typeface="Monotype Sorts" pitchFamily="2" charset="2"/>
        <a:buChar char="u"/>
        <a:defRPr kumimoji="1" sz="2400">
          <a:solidFill>
            <a:schemeClr val="tx1"/>
          </a:solidFill>
          <a:latin typeface="+mn-lt"/>
        </a:defRPr>
      </a:lvl2pPr>
      <a:lvl3pPr marL="1143000" indent="-228600" algn="l" rtl="0" fontAlgn="base">
        <a:spcBef>
          <a:spcPct val="20000"/>
        </a:spcBef>
        <a:spcAft>
          <a:spcPct val="0"/>
        </a:spcAft>
        <a:buClr>
          <a:schemeClr val="hlink"/>
        </a:buClr>
        <a:buSzPct val="70000"/>
        <a:buFont typeface="Wingdings" pitchFamily="2" charset="2"/>
        <a:buChar char="u"/>
        <a:defRPr kumimoji="1" sz="2000">
          <a:solidFill>
            <a:schemeClr val="tx1"/>
          </a:solidFill>
          <a:latin typeface="+mn-lt"/>
        </a:defRPr>
      </a:lvl3pPr>
      <a:lvl4pPr marL="1600200" indent="-228600" algn="l" rtl="0" fontAlgn="base">
        <a:spcBef>
          <a:spcPct val="20000"/>
        </a:spcBef>
        <a:spcAft>
          <a:spcPct val="0"/>
        </a:spcAft>
        <a:buClr>
          <a:schemeClr val="hlink"/>
        </a:buClr>
        <a:buSzPct val="70000"/>
        <a:buFont typeface="Wingdings" pitchFamily="2" charset="2"/>
        <a:buChar char="u"/>
        <a:defRPr kumimoji="1" sz="2000">
          <a:solidFill>
            <a:schemeClr val="tx1"/>
          </a:solidFill>
          <a:latin typeface="+mn-lt"/>
        </a:defRPr>
      </a:lvl4pPr>
      <a:lvl5pPr marL="20574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5pPr>
      <a:lvl6pPr marL="25146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6pPr>
      <a:lvl7pPr marL="29718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7pPr>
      <a:lvl8pPr marL="34290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8pPr>
      <a:lvl9pPr marL="3886200" indent="-228600" algn="l" rtl="0" fontAlgn="base">
        <a:spcBef>
          <a:spcPct val="20000"/>
        </a:spcBef>
        <a:spcAft>
          <a:spcPct val="0"/>
        </a:spcAft>
        <a:buClr>
          <a:schemeClr val="hlink"/>
        </a:buClr>
        <a:buSzPct val="70000"/>
        <a:buFont typeface="Wingdings" pitchFamily="2" charset="2"/>
        <a:buChar char="u"/>
        <a:defRPr kumimoji="1">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mn-cs"/>
              </a:defRPr>
            </a:lvl1pPr>
          </a:lstStyle>
          <a:p>
            <a:pPr>
              <a:defRPr/>
            </a:pPr>
            <a:fld id="{F9809C1B-56A4-423B-9FC0-4427418A7B02}" type="datetime1">
              <a:rPr kumimoji="1" lang="tr-TR" smtClean="0"/>
              <a:pPr>
                <a:defRPr/>
              </a:pPr>
              <a:t>06.03.2015</a:t>
            </a:fld>
            <a:endParaRPr kumimoji="1" lang="tr-TR"/>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Arial" charset="0"/>
                <a:cs typeface="+mn-cs"/>
              </a:defRPr>
            </a:lvl1pPr>
          </a:lstStyle>
          <a:p>
            <a:pPr>
              <a:defRPr/>
            </a:pPr>
            <a:r>
              <a:rPr kumimoji="1" lang="tr-TR" smtClean="0"/>
              <a:t>www.ahmetsaltik.net</a:t>
            </a:r>
            <a:endParaRPr kumimoji="1" lang="tr-T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Arial" charset="0"/>
                <a:cs typeface="+mn-cs"/>
              </a:defRPr>
            </a:lvl1pPr>
          </a:lstStyle>
          <a:p>
            <a:pPr>
              <a:defRPr/>
            </a:pPr>
            <a:fld id="{59B30FB2-4573-4C40-8746-2C1F3D1A195E}" type="slidenum">
              <a:rPr lang="tr-TR">
                <a:solidFill>
                  <a:srgbClr val="8CADAE">
                    <a:shade val="75000"/>
                  </a:srgbClr>
                </a:solidFill>
              </a:rPr>
              <a:pPr>
                <a:defRPr/>
              </a:pPr>
              <a:t>‹#›</a:t>
            </a:fld>
            <a:endParaRPr lang="tr-TR">
              <a:solidFill>
                <a:srgbClr val="8CADAE">
                  <a:shade val="75000"/>
                </a:srgbClr>
              </a:solidFill>
            </a:endParaRPr>
          </a:p>
        </p:txBody>
      </p:sp>
      <p:sp>
        <p:nvSpPr>
          <p:cNvPr id="15374"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375"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63963831"/>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mn-cs"/>
              </a:defRPr>
            </a:lvl1pPr>
          </a:lstStyle>
          <a:p>
            <a:pPr>
              <a:defRPr/>
            </a:pPr>
            <a:fld id="{F9809C1B-56A4-423B-9FC0-4427418A7B02}" type="datetime1">
              <a:rPr kumimoji="1" lang="tr-TR" smtClean="0"/>
              <a:pPr>
                <a:defRPr/>
              </a:pPr>
              <a:t>06.03.2015</a:t>
            </a:fld>
            <a:endParaRPr kumimoji="1" lang="tr-TR"/>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Arial" charset="0"/>
                <a:cs typeface="+mn-cs"/>
              </a:defRPr>
            </a:lvl1pPr>
          </a:lstStyle>
          <a:p>
            <a:pPr>
              <a:defRPr/>
            </a:pPr>
            <a:r>
              <a:rPr kumimoji="1" lang="tr-TR" smtClean="0"/>
              <a:t>www.ahmetsaltik.net</a:t>
            </a:r>
            <a:endParaRPr kumimoji="1" lang="tr-T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Arial" charset="0"/>
                <a:cs typeface="+mn-cs"/>
              </a:defRPr>
            </a:lvl1pPr>
          </a:lstStyle>
          <a:p>
            <a:pPr>
              <a:defRPr/>
            </a:pPr>
            <a:fld id="{59B30FB2-4573-4C40-8746-2C1F3D1A195E}" type="slidenum">
              <a:rPr lang="tr-TR">
                <a:solidFill>
                  <a:srgbClr val="8CADAE">
                    <a:shade val="75000"/>
                  </a:srgbClr>
                </a:solidFill>
              </a:rPr>
              <a:pPr>
                <a:defRPr/>
              </a:pPr>
              <a:t>‹#›</a:t>
            </a:fld>
            <a:endParaRPr lang="tr-TR">
              <a:solidFill>
                <a:srgbClr val="8CADAE">
                  <a:shade val="75000"/>
                </a:srgbClr>
              </a:solidFill>
            </a:endParaRPr>
          </a:p>
        </p:txBody>
      </p:sp>
      <p:sp>
        <p:nvSpPr>
          <p:cNvPr id="15374"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375"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959598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hf hd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wrap="square" lIns="91440" tIns="45720" rIns="91440" bIns="45720" numCol="1" anchor="t" anchorCtr="0" compatLnSpc="1">
            <a:prstTxWarp prst="textNoShape">
              <a:avLst/>
            </a:prstTxWarp>
          </a:bodyPr>
          <a:lstStyle>
            <a:lvl1pPr algn="r">
              <a:defRPr sz="1400">
                <a:solidFill>
                  <a:srgbClr val="FFFFFF"/>
                </a:solidFill>
                <a:latin typeface="Arial" charset="0"/>
                <a:cs typeface="+mn-cs"/>
              </a:defRPr>
            </a:lvl1pPr>
          </a:lstStyle>
          <a:p>
            <a:pPr>
              <a:defRPr/>
            </a:pPr>
            <a:fld id="{F9809C1B-56A4-423B-9FC0-4427418A7B02}" type="datetime1">
              <a:rPr kumimoji="1" lang="tr-TR" smtClean="0"/>
              <a:pPr>
                <a:defRPr/>
              </a:pPr>
              <a:t>06.03.2015</a:t>
            </a:fld>
            <a:endParaRPr kumimoji="1" lang="tr-TR"/>
          </a:p>
        </p:txBody>
      </p:sp>
      <p:sp>
        <p:nvSpPr>
          <p:cNvPr id="3" name="Footer Placeholder 2"/>
          <p:cNvSpPr>
            <a:spLocks noGrp="1"/>
          </p:cNvSpPr>
          <p:nvPr>
            <p:ph type="ftr" sz="quarter" idx="3"/>
          </p:nvPr>
        </p:nvSpPr>
        <p:spPr>
          <a:xfrm>
            <a:off x="304800" y="6410325"/>
            <a:ext cx="3581400" cy="366713"/>
          </a:xfrm>
          <a:prstGeom prst="rect">
            <a:avLst/>
          </a:prstGeom>
        </p:spPr>
        <p:txBody>
          <a:bodyPr vert="horz" wrap="square" lIns="91440" tIns="45720" rIns="91440" bIns="45720" numCol="1" anchor="t" anchorCtr="0" compatLnSpc="1">
            <a:prstTxWarp prst="textNoShape">
              <a:avLst/>
            </a:prstTxWarp>
          </a:bodyPr>
          <a:lstStyle>
            <a:lvl1pPr>
              <a:defRPr sz="1200">
                <a:solidFill>
                  <a:srgbClr val="FFFFFF"/>
                </a:solidFill>
                <a:latin typeface="Arial" charset="0"/>
                <a:cs typeface="+mn-cs"/>
              </a:defRPr>
            </a:lvl1pPr>
          </a:lstStyle>
          <a:p>
            <a:pPr>
              <a:defRPr/>
            </a:pPr>
            <a:r>
              <a:rPr kumimoji="1" lang="tr-TR" smtClean="0"/>
              <a:t>www.ahmetsaltik.net</a:t>
            </a:r>
            <a:endParaRPr kumimoji="1" lang="tr-TR"/>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kumimoji="1" lang="en-US" sz="2400" dirty="0">
              <a:solidFill>
                <a:prstClr val="black"/>
              </a:solidFill>
              <a:latin typeface="Times New Roman" pitchFamily="18" charset="0"/>
              <a:cs typeface="Arial" pitchFamily="34"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kumimoji="1" lang="en-US" sz="2400">
              <a:solidFill>
                <a:prstClr val="black"/>
              </a:solidFill>
              <a:latin typeface="Times New Roman" pitchFamily="18" charset="0"/>
              <a:cs typeface="Arial" pitchFamily="34"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kumimoji="1" lang="en-US" sz="2400">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latin typeface="Arial" charset="0"/>
                <a:cs typeface="+mn-cs"/>
              </a:defRPr>
            </a:lvl1pPr>
          </a:lstStyle>
          <a:p>
            <a:pPr>
              <a:defRPr/>
            </a:pPr>
            <a:fld id="{59B30FB2-4573-4C40-8746-2C1F3D1A195E}" type="slidenum">
              <a:rPr lang="tr-TR">
                <a:solidFill>
                  <a:srgbClr val="8CADAE">
                    <a:shade val="75000"/>
                  </a:srgbClr>
                </a:solidFill>
              </a:rPr>
              <a:pPr>
                <a:defRPr/>
              </a:pPr>
              <a:t>‹#›</a:t>
            </a:fld>
            <a:endParaRPr lang="tr-TR">
              <a:solidFill>
                <a:srgbClr val="8CADAE">
                  <a:shade val="75000"/>
                </a:srgbClr>
              </a:solidFill>
            </a:endParaRPr>
          </a:p>
        </p:txBody>
      </p:sp>
      <p:sp>
        <p:nvSpPr>
          <p:cNvPr id="15374"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5375"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811567114"/>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hf hdr="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23A0582-CC5F-4176-98AB-45F51B5022A8}" type="datetime1">
              <a:rPr lang="tr-TR" smtClean="0">
                <a:solidFill>
                  <a:prstClr val="black">
                    <a:tint val="75000"/>
                  </a:prstClr>
                </a:solidFill>
              </a:rPr>
              <a:pPr>
                <a:defRPr/>
              </a:pPr>
              <a:t>06.03.2015</a:t>
            </a:fld>
            <a:endParaRPr lang="tr-T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r>
              <a:rPr lang="tr-TR" smtClean="0">
                <a:solidFill>
                  <a:prstClr val="black">
                    <a:tint val="75000"/>
                  </a:prstClr>
                </a:solidFill>
              </a:rPr>
              <a:t>www.ahmetsaltik.net   Prof. Saltık</a:t>
            </a:r>
            <a:endParaRPr lang="tr-T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08C23A13-78E3-46F0-8A81-0861CF4801D1}" type="slidenum">
              <a:rPr lang="tr-TR">
                <a:solidFill>
                  <a:prstClr val="black">
                    <a:tint val="75000"/>
                  </a:prstClr>
                </a:solidFill>
              </a:rPr>
              <a:pPr>
                <a:defRPr/>
              </a:pPr>
              <a:t>‹#›</a:t>
            </a:fld>
            <a:endParaRPr lang="tr-TR">
              <a:solidFill>
                <a:prstClr val="black">
                  <a:tint val="75000"/>
                </a:prstClr>
              </a:solidFill>
            </a:endParaRPr>
          </a:p>
        </p:txBody>
      </p:sp>
    </p:spTree>
    <p:extLst>
      <p:ext uri="{BB962C8B-B14F-4D97-AF65-F5344CB8AC3E}">
        <p14:creationId xmlns:p14="http://schemas.microsoft.com/office/powerpoint/2010/main" val="108173205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170" name="Group 2"/>
          <p:cNvGrpSpPr>
            <a:grpSpLocks/>
          </p:cNvGrpSpPr>
          <p:nvPr/>
        </p:nvGrpSpPr>
        <p:grpSpPr bwMode="auto">
          <a:xfrm>
            <a:off x="-3238500" y="0"/>
            <a:ext cx="11925300" cy="3810000"/>
            <a:chOff x="-2040" y="0"/>
            <a:chExt cx="7512" cy="2400"/>
          </a:xfrm>
        </p:grpSpPr>
        <p:sp>
          <p:nvSpPr>
            <p:cNvPr id="301059" name="AutoShape 3"/>
            <p:cNvSpPr>
              <a:spLocks noChangeArrowheads="1"/>
            </p:cNvSpPr>
            <p:nvPr/>
          </p:nvSpPr>
          <p:spPr bwMode="auto">
            <a:xfrm>
              <a:off x="-2040" y="432"/>
              <a:ext cx="2592" cy="1968"/>
            </a:xfrm>
            <a:custGeom>
              <a:avLst/>
              <a:gdLst>
                <a:gd name="G0" fmla="+- 18296 0 0"/>
                <a:gd name="G1" fmla="+- -30880 0 0"/>
                <a:gd name="G2" fmla="+- 31512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296" y="5746"/>
                </a:cxn>
                <a:cxn ang="0">
                  <a:pos x="64000" y="32000"/>
                </a:cxn>
                <a:cxn ang="0">
                  <a:pos x="50296" y="58253"/>
                </a:cxn>
                <a:cxn ang="0">
                  <a:pos x="50296" y="58253"/>
                </a:cxn>
                <a:cxn ang="0">
                  <a:pos x="50295" y="58253"/>
                </a:cxn>
                <a:cxn ang="0">
                  <a:pos x="50296" y="58254"/>
                </a:cxn>
                <a:cxn ang="0">
                  <a:pos x="50296" y="5746"/>
                </a:cxn>
                <a:cxn ang="0">
                  <a:pos x="50295" y="5746"/>
                </a:cxn>
                <a:cxn ang="0">
                  <a:pos x="50296" y="5746"/>
                </a:cxn>
              </a:cxnLst>
              <a:rect l="T13" t="T15" r="T17" b="T19"/>
              <a:pathLst>
                <a:path w="64000" h="64000">
                  <a:moveTo>
                    <a:pt x="50296" y="5746"/>
                  </a:moveTo>
                  <a:cubicBezTo>
                    <a:pt x="58882" y="11730"/>
                    <a:pt x="64000" y="21534"/>
                    <a:pt x="64000" y="32000"/>
                  </a:cubicBezTo>
                  <a:cubicBezTo>
                    <a:pt x="64000" y="42465"/>
                    <a:pt x="58882" y="52269"/>
                    <a:pt x="50296" y="58253"/>
                  </a:cubicBezTo>
                  <a:cubicBezTo>
                    <a:pt x="50296" y="58253"/>
                    <a:pt x="50296" y="58253"/>
                    <a:pt x="50295" y="58253"/>
                  </a:cubicBezTo>
                  <a:lnTo>
                    <a:pt x="50296" y="58254"/>
                  </a:lnTo>
                  <a:lnTo>
                    <a:pt x="50296" y="5746"/>
                  </a:lnTo>
                  <a:lnTo>
                    <a:pt x="50295" y="5746"/>
                  </a:lnTo>
                  <a:cubicBezTo>
                    <a:pt x="50296" y="5746"/>
                    <a:pt x="50296" y="5746"/>
                    <a:pt x="50296" y="5746"/>
                  </a:cubicBezTo>
                  <a:close/>
                </a:path>
              </a:pathLst>
            </a:custGeom>
            <a:solidFill>
              <a:schemeClr val="accent2"/>
            </a:solidFill>
            <a:ln w="9525">
              <a:noFill/>
              <a:miter lim="800000"/>
              <a:headEnd/>
              <a:tailEnd/>
            </a:ln>
          </p:spPr>
          <p:txBody>
            <a:bodyPr/>
            <a:lstStyle/>
            <a:p>
              <a:pPr>
                <a:defRPr/>
              </a:pPr>
              <a:endParaRPr lang="tr-TR" sz="2400">
                <a:solidFill>
                  <a:srgbClr val="000000"/>
                </a:solidFill>
                <a:latin typeface="Times New Roman" pitchFamily="18" charset="0"/>
                <a:cs typeface="Arial" charset="0"/>
              </a:endParaRPr>
            </a:p>
          </p:txBody>
        </p:sp>
        <p:sp>
          <p:nvSpPr>
            <p:cNvPr id="301060" name="AutoShape 4"/>
            <p:cNvSpPr>
              <a:spLocks noChangeArrowheads="1"/>
            </p:cNvSpPr>
            <p:nvPr/>
          </p:nvSpPr>
          <p:spPr bwMode="auto">
            <a:xfrm>
              <a:off x="-1528" y="0"/>
              <a:ext cx="1949" cy="1987"/>
            </a:xfrm>
            <a:custGeom>
              <a:avLst/>
              <a:gdLst>
                <a:gd name="G0" fmla="+- 18077 0 0"/>
                <a:gd name="G1" fmla="+- -30880 0 0"/>
                <a:gd name="G2" fmla="+- 32000 0 0"/>
                <a:gd name="T0" fmla="*/ 32000 32000  1"/>
                <a:gd name="T1" fmla="*/ G0 G0  1"/>
                <a:gd name="T2" fmla="+- 0 T0 T1"/>
                <a:gd name="T3" fmla="sqrt T2"/>
                <a:gd name="G3" fmla="*/ 32000 T3 32000"/>
                <a:gd name="T4" fmla="*/ 32000 32000  1"/>
                <a:gd name="T5" fmla="*/ G1 G1  1"/>
                <a:gd name="T6" fmla="+- 0 T4 T5"/>
                <a:gd name="T7" fmla="sqrt T6"/>
                <a:gd name="G4" fmla="*/ 32000 T7 32000"/>
                <a:gd name="T8" fmla="*/ 32000 32000  1"/>
                <a:gd name="T9" fmla="*/ G2 G2  1"/>
                <a:gd name="T10" fmla="+- 0 T8 T9"/>
                <a:gd name="T11" fmla="sqrt T10"/>
                <a:gd name="G5" fmla="*/ 32000 T11 32000"/>
                <a:gd name="G6" fmla="+- 0 0 G3"/>
                <a:gd name="G7" fmla="+- 0 0 G4"/>
                <a:gd name="G8" fmla="+- 0 0 G5"/>
                <a:gd name="G9" fmla="+- 0 G4 G0"/>
                <a:gd name="G10" fmla="?: G9 G4 G0"/>
                <a:gd name="G11" fmla="?: G9 G1 G6"/>
                <a:gd name="G12" fmla="+- 0 G5 G0"/>
                <a:gd name="G13" fmla="?: G12 G5 G0"/>
                <a:gd name="G14" fmla="?: G12 G2 G3"/>
                <a:gd name="G15" fmla="+- G11 0 1"/>
                <a:gd name="G16" fmla="+- G14 1 0"/>
                <a:gd name="G17" fmla="+- 0 G14 G3"/>
                <a:gd name="G18" fmla="?: G17 G8 G13"/>
                <a:gd name="G19" fmla="?: G17 G0 G13"/>
                <a:gd name="G20" fmla="?: G17 G3 G16"/>
                <a:gd name="G21" fmla="+- 0 G6 G11"/>
                <a:gd name="G22" fmla="?: G21 G7 G10"/>
                <a:gd name="G23" fmla="?: G21 G0 G10"/>
                <a:gd name="G24" fmla="?: G21 G6 G15"/>
                <a:gd name="G25" fmla="min G10 G13"/>
                <a:gd name="G26" fmla="max G8 G7"/>
                <a:gd name="G27" fmla="max G26 G0"/>
                <a:gd name="T12" fmla="+- 0 G27 -32000"/>
                <a:gd name="T13" fmla="*/ T12 w 64000"/>
                <a:gd name="T14" fmla="+- 0 G11 -32000"/>
                <a:gd name="T15" fmla="*/ G11 h 64000"/>
                <a:gd name="T16" fmla="+- 0 G25 -32000"/>
                <a:gd name="T17" fmla="*/ T16 w 64000"/>
                <a:gd name="T18" fmla="+- 0 G14 -32000"/>
                <a:gd name="T19" fmla="*/ G14 h 64000"/>
              </a:gdLst>
              <a:ahLst/>
              <a:cxnLst>
                <a:cxn ang="0">
                  <a:pos x="50077" y="5595"/>
                </a:cxn>
                <a:cxn ang="0">
                  <a:pos x="64000" y="32000"/>
                </a:cxn>
                <a:cxn ang="0">
                  <a:pos x="50077" y="58404"/>
                </a:cxn>
                <a:cxn ang="0">
                  <a:pos x="50077" y="58404"/>
                </a:cxn>
                <a:cxn ang="0">
                  <a:pos x="50076" y="58404"/>
                </a:cxn>
                <a:cxn ang="0">
                  <a:pos x="50077" y="58405"/>
                </a:cxn>
                <a:cxn ang="0">
                  <a:pos x="50077" y="5595"/>
                </a:cxn>
                <a:cxn ang="0">
                  <a:pos x="50076" y="5595"/>
                </a:cxn>
                <a:cxn ang="0">
                  <a:pos x="50077" y="5595"/>
                </a:cxn>
              </a:cxnLst>
              <a:rect l="T13" t="T15" r="T17" b="T19"/>
              <a:pathLst>
                <a:path w="64000" h="64000">
                  <a:moveTo>
                    <a:pt x="50077" y="5595"/>
                  </a:moveTo>
                  <a:cubicBezTo>
                    <a:pt x="58790" y="11560"/>
                    <a:pt x="64000" y="21440"/>
                    <a:pt x="64000" y="32000"/>
                  </a:cubicBezTo>
                  <a:cubicBezTo>
                    <a:pt x="64000" y="42559"/>
                    <a:pt x="58790" y="52439"/>
                    <a:pt x="50077" y="58404"/>
                  </a:cubicBezTo>
                  <a:cubicBezTo>
                    <a:pt x="50077" y="58404"/>
                    <a:pt x="50077" y="58404"/>
                    <a:pt x="50076" y="58404"/>
                  </a:cubicBezTo>
                  <a:lnTo>
                    <a:pt x="50077" y="58405"/>
                  </a:lnTo>
                  <a:lnTo>
                    <a:pt x="50077" y="5595"/>
                  </a:lnTo>
                  <a:lnTo>
                    <a:pt x="50076" y="5595"/>
                  </a:lnTo>
                  <a:cubicBezTo>
                    <a:pt x="50077" y="5595"/>
                    <a:pt x="50077" y="5595"/>
                    <a:pt x="50077" y="5595"/>
                  </a:cubicBezTo>
                  <a:close/>
                </a:path>
              </a:pathLst>
            </a:custGeom>
            <a:solidFill>
              <a:schemeClr val="hlink"/>
            </a:solidFill>
            <a:ln w="9525">
              <a:noFill/>
              <a:miter lim="800000"/>
              <a:headEnd/>
              <a:tailEnd/>
            </a:ln>
          </p:spPr>
          <p:txBody>
            <a:bodyPr/>
            <a:lstStyle/>
            <a:p>
              <a:pPr>
                <a:defRPr/>
              </a:pPr>
              <a:endParaRPr lang="tr-TR">
                <a:solidFill>
                  <a:srgbClr val="000000"/>
                </a:solidFill>
                <a:latin typeface="Arial" pitchFamily="34" charset="0"/>
                <a:cs typeface="Arial" charset="0"/>
              </a:endParaRPr>
            </a:p>
          </p:txBody>
        </p:sp>
        <p:sp>
          <p:nvSpPr>
            <p:cNvPr id="301061" name="Line 5"/>
            <p:cNvSpPr>
              <a:spLocks noChangeShapeType="1"/>
            </p:cNvSpPr>
            <p:nvPr/>
          </p:nvSpPr>
          <p:spPr bwMode="auto">
            <a:xfrm>
              <a:off x="864" y="960"/>
              <a:ext cx="4608" cy="0"/>
            </a:xfrm>
            <a:prstGeom prst="line">
              <a:avLst/>
            </a:prstGeom>
            <a:noFill/>
            <a:ln w="12700">
              <a:solidFill>
                <a:schemeClr val="tx1"/>
              </a:solidFill>
              <a:round/>
              <a:headEnd/>
              <a:tailEnd/>
            </a:ln>
            <a:effectLst/>
          </p:spPr>
          <p:txBody>
            <a:bodyPr/>
            <a:lstStyle/>
            <a:p>
              <a:pPr>
                <a:defRPr/>
              </a:pPr>
              <a:endParaRPr lang="tr-TR" sz="2400">
                <a:solidFill>
                  <a:srgbClr val="000000"/>
                </a:solidFill>
                <a:latin typeface="Times New Roman" pitchFamily="18" charset="0"/>
                <a:cs typeface="Arial" charset="0"/>
              </a:endParaRPr>
            </a:p>
          </p:txBody>
        </p:sp>
      </p:grpSp>
      <p:sp>
        <p:nvSpPr>
          <p:cNvPr id="7171" name="Rectangle 6"/>
          <p:cNvSpPr>
            <a:spLocks noGrp="1" noChangeArrowheads="1"/>
          </p:cNvSpPr>
          <p:nvPr>
            <p:ph type="title"/>
          </p:nvPr>
        </p:nvSpPr>
        <p:spPr bwMode="auto">
          <a:xfrm>
            <a:off x="1370013" y="301625"/>
            <a:ext cx="7313612"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Click to edit Master title style</a:t>
            </a:r>
          </a:p>
        </p:txBody>
      </p:sp>
      <p:sp>
        <p:nvSpPr>
          <p:cNvPr id="7172" name="Rectangle 7"/>
          <p:cNvSpPr>
            <a:spLocks noGrp="1" noChangeArrowheads="1"/>
          </p:cNvSpPr>
          <p:nvPr>
            <p:ph type="body" idx="1"/>
          </p:nvPr>
        </p:nvSpPr>
        <p:spPr bwMode="auto">
          <a:xfrm>
            <a:off x="1370013" y="1827213"/>
            <a:ext cx="7313612"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01064" name="Rectangle 8"/>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rgbClr val="000000"/>
                </a:solidFill>
                <a:latin typeface="+mn-lt"/>
                <a:cs typeface="+mn-cs"/>
              </a:defRPr>
            </a:lvl1pPr>
          </a:lstStyle>
          <a:p>
            <a:pPr>
              <a:defRPr/>
            </a:pPr>
            <a:fld id="{BC5B69C8-A2A1-4255-B4A6-112BD68E4EC2}" type="datetime1">
              <a:rPr lang="tr-TR" smtClean="0"/>
              <a:pPr>
                <a:defRPr/>
              </a:pPr>
              <a:t>06.03.2015</a:t>
            </a:fld>
            <a:endParaRPr lang="tr-TR"/>
          </a:p>
        </p:txBody>
      </p:sp>
      <p:sp>
        <p:nvSpPr>
          <p:cNvPr id="301065" name="Rectangle 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n-lt"/>
                <a:cs typeface="+mn-cs"/>
              </a:defRPr>
            </a:lvl1pPr>
          </a:lstStyle>
          <a:p>
            <a:pPr>
              <a:defRPr/>
            </a:pPr>
            <a:r>
              <a:rPr lang="tr-TR" smtClean="0"/>
              <a:t>www.ahmetsaltik.net   Prof. Saltık</a:t>
            </a:r>
            <a:endParaRPr lang="tr-TR"/>
          </a:p>
        </p:txBody>
      </p:sp>
      <p:sp>
        <p:nvSpPr>
          <p:cNvPr id="301066" name="Rectangle 10"/>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rgbClr val="000000"/>
                </a:solidFill>
                <a:latin typeface="+mn-lt"/>
                <a:cs typeface="+mn-cs"/>
              </a:defRPr>
            </a:lvl1pPr>
          </a:lstStyle>
          <a:p>
            <a:pPr>
              <a:defRPr/>
            </a:pPr>
            <a:fld id="{228DA604-EAA8-4FA3-8952-D6A3A1B3F4CA}" type="slidenum">
              <a:rPr lang="tr-TR"/>
              <a:pPr>
                <a:defRPr/>
              </a:pPr>
              <a:t>‹#›</a:t>
            </a:fld>
            <a:endParaRPr lang="tr-TR"/>
          </a:p>
        </p:txBody>
      </p:sp>
    </p:spTree>
    <p:extLst>
      <p:ext uri="{BB962C8B-B14F-4D97-AF65-F5344CB8AC3E}">
        <p14:creationId xmlns:p14="http://schemas.microsoft.com/office/powerpoint/2010/main" val="1945744039"/>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pitchFamily="34" charset="0"/>
        </a:defRPr>
      </a:lvl2pPr>
      <a:lvl3pPr algn="l" rtl="0" eaLnBrk="0" fontAlgn="base" hangingPunct="0">
        <a:spcBef>
          <a:spcPct val="0"/>
        </a:spcBef>
        <a:spcAft>
          <a:spcPct val="0"/>
        </a:spcAft>
        <a:defRPr sz="3600">
          <a:solidFill>
            <a:schemeClr val="tx2"/>
          </a:solidFill>
          <a:latin typeface="Arial" pitchFamily="34" charset="0"/>
        </a:defRPr>
      </a:lvl3pPr>
      <a:lvl4pPr algn="l" rtl="0" eaLnBrk="0" fontAlgn="base" hangingPunct="0">
        <a:spcBef>
          <a:spcPct val="0"/>
        </a:spcBef>
        <a:spcAft>
          <a:spcPct val="0"/>
        </a:spcAft>
        <a:defRPr sz="3600">
          <a:solidFill>
            <a:schemeClr val="tx2"/>
          </a:solidFill>
          <a:latin typeface="Arial" pitchFamily="34" charset="0"/>
        </a:defRPr>
      </a:lvl4pPr>
      <a:lvl5pPr algn="l" rtl="0" eaLnBrk="0" fontAlgn="base" hangingPunct="0">
        <a:spcBef>
          <a:spcPct val="0"/>
        </a:spcBef>
        <a:spcAft>
          <a:spcPct val="0"/>
        </a:spcAft>
        <a:defRPr sz="3600">
          <a:solidFill>
            <a:schemeClr val="tx2"/>
          </a:solidFill>
          <a:latin typeface="Arial" pitchFamily="34" charset="0"/>
        </a:defRPr>
      </a:lvl5pPr>
      <a:lvl6pPr marL="457200" algn="l" rtl="0" fontAlgn="base">
        <a:spcBef>
          <a:spcPct val="0"/>
        </a:spcBef>
        <a:spcAft>
          <a:spcPct val="0"/>
        </a:spcAft>
        <a:defRPr sz="3600">
          <a:solidFill>
            <a:schemeClr val="tx2"/>
          </a:solidFill>
          <a:latin typeface="Arial" pitchFamily="34" charset="0"/>
        </a:defRPr>
      </a:lvl6pPr>
      <a:lvl7pPr marL="914400" algn="l" rtl="0" fontAlgn="base">
        <a:spcBef>
          <a:spcPct val="0"/>
        </a:spcBef>
        <a:spcAft>
          <a:spcPct val="0"/>
        </a:spcAft>
        <a:defRPr sz="3600">
          <a:solidFill>
            <a:schemeClr val="tx2"/>
          </a:solidFill>
          <a:latin typeface="Arial" pitchFamily="34" charset="0"/>
        </a:defRPr>
      </a:lvl7pPr>
      <a:lvl8pPr marL="1371600" algn="l" rtl="0" fontAlgn="base">
        <a:spcBef>
          <a:spcPct val="0"/>
        </a:spcBef>
        <a:spcAft>
          <a:spcPct val="0"/>
        </a:spcAft>
        <a:defRPr sz="3600">
          <a:solidFill>
            <a:schemeClr val="tx2"/>
          </a:solidFill>
          <a:latin typeface="Arial" pitchFamily="34" charset="0"/>
        </a:defRPr>
      </a:lvl8pPr>
      <a:lvl9pPr marL="1828800" algn="l" rtl="0" fontAlgn="base">
        <a:spcBef>
          <a:spcPct val="0"/>
        </a:spcBef>
        <a:spcAft>
          <a:spcPct val="0"/>
        </a:spcAft>
        <a:defRPr sz="3600">
          <a:solidFill>
            <a:schemeClr val="tx2"/>
          </a:solidFill>
          <a:latin typeface="Arial" pitchFamily="34"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
        <a:defRPr sz="29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l"/>
        <a:defRPr sz="25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
        <a:defRPr sz="22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l"/>
        <a:defRPr sz="1900">
          <a:solidFill>
            <a:schemeClr val="tx1"/>
          </a:solidFill>
          <a:latin typeface="+mn-lt"/>
        </a:defRPr>
      </a:lvl4pPr>
      <a:lvl5pPr marL="2057400" indent="-228600" algn="l" rtl="0" eaLnBrk="0" fontAlgn="base" hangingPunct="0">
        <a:spcBef>
          <a:spcPct val="20000"/>
        </a:spcBef>
        <a:spcAft>
          <a:spcPct val="0"/>
        </a:spcAft>
        <a:buClr>
          <a:schemeClr val="tx2"/>
        </a:buClr>
        <a:buSzPct val="60000"/>
        <a:buFont typeface="Wingdings" pitchFamily="2" charset="2"/>
        <a:buChar char="¡"/>
        <a:defRPr sz="1900">
          <a:solidFill>
            <a:schemeClr val="tx1"/>
          </a:solidFill>
          <a:latin typeface="+mn-lt"/>
        </a:defRPr>
      </a:lvl5pPr>
      <a:lvl6pPr marL="25146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6pPr>
      <a:lvl7pPr marL="29718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7pPr>
      <a:lvl8pPr marL="34290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8pPr>
      <a:lvl9pPr marL="3886200" indent="-228600" algn="l" rtl="0" fontAlgn="base">
        <a:spcBef>
          <a:spcPct val="20000"/>
        </a:spcBef>
        <a:spcAft>
          <a:spcPct val="0"/>
        </a:spcAft>
        <a:buClr>
          <a:schemeClr val="tx2"/>
        </a:buClr>
        <a:buSzPct val="60000"/>
        <a:buFont typeface="Wingdings" pitchFamily="2" charset="2"/>
        <a:buChar char="¡"/>
        <a:defRPr sz="19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4763"/>
            <a:ext cx="1063625" cy="6858001"/>
            <a:chOff x="0" y="-3"/>
            <a:chExt cx="670" cy="4320"/>
          </a:xfrm>
        </p:grpSpPr>
        <p:grpSp>
          <p:nvGrpSpPr>
            <p:cNvPr id="3" name="Group 3"/>
            <p:cNvGrpSpPr>
              <a:grpSpLocks/>
            </p:cNvGrpSpPr>
            <p:nvPr/>
          </p:nvGrpSpPr>
          <p:grpSpPr bwMode="auto">
            <a:xfrm rot="16200000" flipH="1">
              <a:off x="-1815" y="1838"/>
              <a:ext cx="4320" cy="638"/>
              <a:chOff x="-2" y="1562"/>
              <a:chExt cx="5762" cy="638"/>
            </a:xfrm>
          </p:grpSpPr>
          <p:sp>
            <p:nvSpPr>
              <p:cNvPr id="1126404" name="Freeform 4"/>
              <p:cNvSpPr>
                <a:spLocks/>
              </p:cNvSpPr>
              <p:nvPr/>
            </p:nvSpPr>
            <p:spPr bwMode="ltGray">
              <a:xfrm rot="-5400000">
                <a:off x="2547"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05" name="Freeform 5"/>
              <p:cNvSpPr>
                <a:spLocks/>
              </p:cNvSpPr>
              <p:nvPr/>
            </p:nvSpPr>
            <p:spPr bwMode="ltGray">
              <a:xfrm rot="-5400000">
                <a:off x="1281" y="1670"/>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06" name="Freeform 6"/>
              <p:cNvSpPr>
                <a:spLocks/>
              </p:cNvSpPr>
              <p:nvPr/>
            </p:nvSpPr>
            <p:spPr bwMode="ltGray">
              <a:xfrm rot="-5400000">
                <a:off x="776" y="1766"/>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07" name="Freeform 7"/>
              <p:cNvSpPr>
                <a:spLocks/>
              </p:cNvSpPr>
              <p:nvPr/>
            </p:nvSpPr>
            <p:spPr bwMode="ltGray">
              <a:xfrm rot="-5400000">
                <a:off x="-263" y="1850"/>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08" name="Freeform 8"/>
              <p:cNvSpPr>
                <a:spLocks/>
              </p:cNvSpPr>
              <p:nvPr/>
            </p:nvSpPr>
            <p:spPr bwMode="ltGray">
              <a:xfrm rot="-5400000">
                <a:off x="622" y="1734"/>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09" name="Freeform 9"/>
              <p:cNvSpPr>
                <a:spLocks/>
              </p:cNvSpPr>
              <p:nvPr/>
            </p:nvSpPr>
            <p:spPr bwMode="ltGray">
              <a:xfrm rot="-5400000">
                <a:off x="306"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0" name="Freeform 10"/>
              <p:cNvSpPr>
                <a:spLocks/>
              </p:cNvSpPr>
              <p:nvPr/>
            </p:nvSpPr>
            <p:spPr bwMode="ltGray">
              <a:xfrm rot="-5400000">
                <a:off x="19"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1" name="Freeform 11"/>
              <p:cNvSpPr>
                <a:spLocks/>
              </p:cNvSpPr>
              <p:nvPr/>
            </p:nvSpPr>
            <p:spPr bwMode="ltGray">
              <a:xfrm rot="-5400000">
                <a:off x="2988" y="1591"/>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2" name="Freeform 12"/>
              <p:cNvSpPr>
                <a:spLocks/>
              </p:cNvSpPr>
              <p:nvPr/>
            </p:nvSpPr>
            <p:spPr bwMode="ltGray">
              <a:xfrm rot="-5400000">
                <a:off x="2870" y="165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3" name="Freeform 13"/>
              <p:cNvSpPr>
                <a:spLocks/>
              </p:cNvSpPr>
              <p:nvPr/>
            </p:nvSpPr>
            <p:spPr bwMode="ltGray">
              <a:xfrm rot="-5400000">
                <a:off x="1823"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4" name="Freeform 14"/>
              <p:cNvSpPr>
                <a:spLocks/>
              </p:cNvSpPr>
              <p:nvPr/>
            </p:nvSpPr>
            <p:spPr bwMode="ltGray">
              <a:xfrm rot="-5400000">
                <a:off x="2414"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5" name="Freeform 15"/>
              <p:cNvSpPr>
                <a:spLocks/>
              </p:cNvSpPr>
              <p:nvPr/>
            </p:nvSpPr>
            <p:spPr bwMode="ltGray">
              <a:xfrm rot="-5400000">
                <a:off x="2323"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6" name="Freeform 16"/>
              <p:cNvSpPr>
                <a:spLocks/>
              </p:cNvSpPr>
              <p:nvPr/>
            </p:nvSpPr>
            <p:spPr bwMode="ltGray">
              <a:xfrm rot="-5400000">
                <a:off x="1906"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7" name="Freeform 17"/>
              <p:cNvSpPr>
                <a:spLocks/>
              </p:cNvSpPr>
              <p:nvPr/>
            </p:nvSpPr>
            <p:spPr bwMode="ltGray">
              <a:xfrm rot="-5400000">
                <a:off x="3817" y="147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8" name="Freeform 18"/>
              <p:cNvSpPr>
                <a:spLocks/>
              </p:cNvSpPr>
              <p:nvPr/>
            </p:nvSpPr>
            <p:spPr bwMode="ltGray">
              <a:xfrm rot="-5400000">
                <a:off x="3345" y="164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19" name="Freeform 19"/>
              <p:cNvSpPr>
                <a:spLocks/>
              </p:cNvSpPr>
              <p:nvPr/>
            </p:nvSpPr>
            <p:spPr bwMode="ltGray">
              <a:xfrm rot="-5400000">
                <a:off x="4304" y="160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20" name="Freeform 20"/>
              <p:cNvSpPr>
                <a:spLocks/>
              </p:cNvSpPr>
              <p:nvPr/>
            </p:nvSpPr>
            <p:spPr bwMode="ltGray">
              <a:xfrm>
                <a:off x="5469" y="1464"/>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21" name="Freeform 21"/>
              <p:cNvSpPr>
                <a:spLocks/>
              </p:cNvSpPr>
              <p:nvPr/>
            </p:nvSpPr>
            <p:spPr bwMode="ltGray">
              <a:xfrm rot="-5400000">
                <a:off x="4948" y="1499"/>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22" name="Freeform 22"/>
              <p:cNvSpPr>
                <a:spLocks/>
              </p:cNvSpPr>
              <p:nvPr/>
            </p:nvSpPr>
            <p:spPr bwMode="ltGray">
              <a:xfrm rot="-5400000">
                <a:off x="4535" y="1525"/>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grpSp>
        <p:sp>
          <p:nvSpPr>
            <p:cNvPr id="1126423"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sp>
          <p:nvSpPr>
            <p:cNvPr id="1126424"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algn="ctr">
                <a:defRPr/>
              </a:pPr>
              <a:endParaRPr lang="tr-TR">
                <a:solidFill>
                  <a:srgbClr val="000000"/>
                </a:solidFill>
                <a:latin typeface="Times New Roman" pitchFamily="18" charset="0"/>
                <a:ea typeface="ＭＳ Ｐゴシック" pitchFamily="34" charset="-128"/>
              </a:endParaRPr>
            </a:p>
          </p:txBody>
        </p:sp>
      </p:grpSp>
      <p:sp>
        <p:nvSpPr>
          <p:cNvPr id="28675" name="Rectangle 25"/>
          <p:cNvSpPr>
            <a:spLocks noGrp="1" noChangeArrowheads="1"/>
          </p:cNvSpPr>
          <p:nvPr>
            <p:ph type="title"/>
          </p:nvPr>
        </p:nvSpPr>
        <p:spPr bwMode="auto">
          <a:xfrm>
            <a:off x="1173163" y="4572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8676" name="Rectangle 26"/>
          <p:cNvSpPr>
            <a:spLocks noGrp="1" noChangeArrowheads="1"/>
          </p:cNvSpPr>
          <p:nvPr>
            <p:ph type="body" idx="1"/>
          </p:nvPr>
        </p:nvSpPr>
        <p:spPr bwMode="auto">
          <a:xfrm>
            <a:off x="1173163"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126427" name="Rectangle 27"/>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spcBef>
                <a:spcPct val="50000"/>
              </a:spcBef>
              <a:defRPr sz="1400">
                <a:latin typeface="Arial" pitchFamily="34" charset="0"/>
                <a:ea typeface="ＭＳ Ｐゴシック" pitchFamily="34" charset="-128"/>
              </a:defRPr>
            </a:lvl1pPr>
          </a:lstStyle>
          <a:p>
            <a:pPr>
              <a:defRPr/>
            </a:pPr>
            <a:fld id="{CDC14DF9-E0D6-43BC-AF73-CD44FF96DBC6}" type="datetime1">
              <a:rPr lang="tr-TR" smtClean="0">
                <a:solidFill>
                  <a:srgbClr val="000000"/>
                </a:solidFill>
              </a:rPr>
              <a:pPr>
                <a:defRPr/>
              </a:pPr>
              <a:t>06.03.2015</a:t>
            </a:fld>
            <a:endParaRPr lang="tr-TR">
              <a:solidFill>
                <a:srgbClr val="000000"/>
              </a:solidFill>
            </a:endParaRPr>
          </a:p>
        </p:txBody>
      </p:sp>
      <p:sp>
        <p:nvSpPr>
          <p:cNvPr id="1126428" name="Rectangle 28"/>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atin typeface="Arial" pitchFamily="34" charset="0"/>
                <a:ea typeface="ＭＳ Ｐゴシック" pitchFamily="34" charset="-128"/>
              </a:defRPr>
            </a:lvl1pPr>
          </a:lstStyle>
          <a:p>
            <a:pPr algn="ctr">
              <a:defRPr/>
            </a:pPr>
            <a:r>
              <a:rPr lang="tr-TR" smtClean="0">
                <a:solidFill>
                  <a:srgbClr val="000000"/>
                </a:solidFill>
              </a:rPr>
              <a:t>www.ahmetsaltik.net</a:t>
            </a:r>
            <a:endParaRPr lang="tr-TR">
              <a:solidFill>
                <a:srgbClr val="000000"/>
              </a:solidFill>
            </a:endParaRPr>
          </a:p>
        </p:txBody>
      </p:sp>
      <p:sp>
        <p:nvSpPr>
          <p:cNvPr id="1126429" name="Rectangle 29"/>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atin typeface="Arial" pitchFamily="34" charset="0"/>
                <a:ea typeface="ＭＳ Ｐゴシック" pitchFamily="34" charset="-128"/>
              </a:defRPr>
            </a:lvl1pPr>
          </a:lstStyle>
          <a:p>
            <a:pPr>
              <a:defRPr/>
            </a:pPr>
            <a:fld id="{DE1052DE-6198-447A-973B-8FBE6ABCC14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15363711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p:hf hdr="0"/>
  <p:txStyles>
    <p:titleStyle>
      <a:lvl1pPr algn="l" rtl="0" eaLnBrk="0" fontAlgn="base" hangingPunct="0">
        <a:spcBef>
          <a:spcPct val="0"/>
        </a:spcBef>
        <a:spcAft>
          <a:spcPct val="0"/>
        </a:spcAft>
        <a:defRPr sz="4400">
          <a:solidFill>
            <a:schemeClr val="tx2"/>
          </a:solidFill>
          <a:latin typeface="+mj-lt"/>
          <a:ea typeface="MS PGothic" pitchFamily="34" charset="-128"/>
          <a:cs typeface="ＭＳ Ｐゴシック" pitchFamily="-110" charset="-128"/>
        </a:defRPr>
      </a:lvl1pPr>
      <a:lvl2pPr algn="l"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2pPr>
      <a:lvl3pPr algn="l"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3pPr>
      <a:lvl4pPr algn="l"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4pPr>
      <a:lvl5pPr algn="l"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itchFamily="2" charset="2"/>
        <a:buChar char="n"/>
        <a:defRPr sz="3200">
          <a:solidFill>
            <a:schemeClr val="tx1"/>
          </a:solidFill>
          <a:latin typeface="+mn-lt"/>
          <a:ea typeface="MS PGothic" pitchFamily="34" charset="-128"/>
          <a:cs typeface="ＭＳ Ｐゴシック" pitchFamily="-110" charset="-128"/>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1.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64.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dailymotion.com/video/x2hg5zx_bu-hukumet-geleli-taciz-ve-tecavuz-olaylari-artti_news" TargetMode="External"/><Relationship Id="rId2" Type="http://schemas.openxmlformats.org/officeDocument/2006/relationships/image" Target="../media/image24.png"/><Relationship Id="rId1" Type="http://schemas.openxmlformats.org/officeDocument/2006/relationships/slideLayout" Target="../slideLayouts/slideLayout7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115.xm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33.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231.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82.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2.png"/><Relationship Id="rId1" Type="http://schemas.openxmlformats.org/officeDocument/2006/relationships/slideLayout" Target="../slideLayouts/slideLayout71.xml"/><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1.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71.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71.xml"/><Relationship Id="rId4" Type="http://schemas.openxmlformats.org/officeDocument/2006/relationships/image" Target="../media/image28.jpeg"/></Relationships>
</file>

<file path=ppt/slides/_rels/slide3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72.xml"/></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55.xml"/><Relationship Id="rId4" Type="http://schemas.openxmlformats.org/officeDocument/2006/relationships/image" Target="../media/image42.jpeg"/></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6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1.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94.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04.xml"/><Relationship Id="rId1" Type="http://schemas.openxmlformats.org/officeDocument/2006/relationships/vmlDrawing" Target="../drawings/vmlDrawing1.vml"/><Relationship Id="rId5" Type="http://schemas.openxmlformats.org/officeDocument/2006/relationships/image" Target="../media/image45.png"/><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4.xml"/><Relationship Id="rId1" Type="http://schemas.openxmlformats.org/officeDocument/2006/relationships/vmlDrawing" Target="../drawings/vmlDrawing2.vml"/><Relationship Id="rId5" Type="http://schemas.openxmlformats.org/officeDocument/2006/relationships/image" Target="../media/image46.png"/><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2" Type="http://schemas.openxmlformats.org/officeDocument/2006/relationships/hyperlink" Target="http://www.who.int/whr/2001/en/" TargetMode="External"/><Relationship Id="rId1" Type="http://schemas.openxmlformats.org/officeDocument/2006/relationships/slideLayout" Target="../slideLayouts/slideLayout20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6.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23.xml"/></Relationships>
</file>

<file path=ppt/slides/_rels/slide4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19.xml"/></Relationships>
</file>

<file path=ppt/slides/_rels/slide4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244.xml"/></Relationships>
</file>

<file path=ppt/slides/_rels/slide48.xml.rels><?xml version="1.0" encoding="UTF-8" standalone="yes"?>
<Relationships xmlns="http://schemas.openxmlformats.org/package/2006/relationships"><Relationship Id="rId2" Type="http://schemas.openxmlformats.org/officeDocument/2006/relationships/hyperlink" Target="http://www.kemalsayar.com/insanadair/insanadair39.asp" TargetMode="External"/><Relationship Id="rId1" Type="http://schemas.openxmlformats.org/officeDocument/2006/relationships/slideLayout" Target="../slideLayouts/slideLayout104.xml"/></Relationships>
</file>

<file path=ppt/slides/_rels/slide49.xml.rels><?xml version="1.0" encoding="UTF-8" standalone="yes"?>
<Relationships xmlns="http://schemas.openxmlformats.org/package/2006/relationships"><Relationship Id="rId2" Type="http://schemas.openxmlformats.org/officeDocument/2006/relationships/hyperlink" Target="http://www.kemalsayar.com/insanadair/insanadair39.asp" TargetMode="External"/><Relationship Id="rId1" Type="http://schemas.openxmlformats.org/officeDocument/2006/relationships/slideLayout" Target="../slideLayouts/slideLayout104.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8.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103.xml"/></Relationships>
</file>

<file path=ppt/slides/_rels/slide5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FF7C80"/>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68560" y="-99392"/>
            <a:ext cx="9721080" cy="1384300"/>
          </a:xfrm>
        </p:spPr>
        <p:txBody>
          <a:bodyPr/>
          <a:lstStyle/>
          <a:p>
            <a:r>
              <a:rPr lang="tr-TR" sz="4800" b="1" dirty="0">
                <a:solidFill>
                  <a:srgbClr val="FFFF00"/>
                </a:solidFill>
                <a:latin typeface="Comic Sans MS" pitchFamily="66" charset="0"/>
              </a:rPr>
              <a:t>  </a:t>
            </a:r>
            <a:r>
              <a:rPr lang="tr-TR" sz="5400" b="1" dirty="0">
                <a:solidFill>
                  <a:srgbClr val="FFFF00"/>
                </a:solidFill>
                <a:latin typeface="Comic Sans MS" pitchFamily="66" charset="0"/>
              </a:rPr>
              <a:t>H O Ş G E L D İ N İ Z..</a:t>
            </a:r>
            <a:endParaRPr lang="tr-TR" sz="4800" b="1" dirty="0">
              <a:solidFill>
                <a:srgbClr val="FFFF00"/>
              </a:solidFill>
              <a:latin typeface="Comic Sans MS" pitchFamily="66" charset="0"/>
            </a:endParaRPr>
          </a:p>
        </p:txBody>
      </p:sp>
      <p:pic>
        <p:nvPicPr>
          <p:cNvPr id="9219" name="Picture 3" descr="Gül 6"/>
          <p:cNvPicPr>
            <a:picLocks noGrp="1" noChangeAspect="1" noChangeArrowheads="1"/>
          </p:cNvPicPr>
          <p:nvPr>
            <p:ph idx="1"/>
          </p:nvPr>
        </p:nvPicPr>
        <p:blipFill>
          <a:blip r:embed="rId3" cstate="email"/>
          <a:srcRect/>
          <a:stretch>
            <a:fillRect/>
          </a:stretch>
        </p:blipFill>
        <p:spPr>
          <a:xfrm>
            <a:off x="827584" y="1268761"/>
            <a:ext cx="7488832" cy="5184576"/>
          </a:xfrm>
          <a:prstGeom prst="rect">
            <a:avLst/>
          </a:prstGeom>
          <a:ln w="88900" cap="sq" cmpd="thickThin">
            <a:solidFill>
              <a:srgbClr val="00CC00"/>
            </a:solidFill>
            <a:prstDash val="solid"/>
            <a:miter lim="800000"/>
          </a:ln>
          <a:effectLst>
            <a:innerShdw blurRad="76200">
              <a:srgbClr val="000000"/>
            </a:innerShdw>
          </a:effectLst>
        </p:spPr>
      </p:pic>
      <p:sp>
        <p:nvSpPr>
          <p:cNvPr id="2" name="Date Placeholder 1"/>
          <p:cNvSpPr>
            <a:spLocks noGrp="1"/>
          </p:cNvSpPr>
          <p:nvPr>
            <p:ph type="dt" sz="half" idx="10"/>
          </p:nvPr>
        </p:nvSpPr>
        <p:spPr>
          <a:xfrm>
            <a:off x="457200" y="6553150"/>
            <a:ext cx="2133600" cy="476250"/>
          </a:xfrm>
        </p:spPr>
        <p:txBody>
          <a:bodyPr/>
          <a:lstStyle/>
          <a:p>
            <a:r>
              <a:rPr lang="tr-TR" dirty="0" smtClean="0"/>
              <a:t>6.3.15</a:t>
            </a:r>
            <a:endParaRPr lang="tr-TR" dirty="0"/>
          </a:p>
        </p:txBody>
      </p:sp>
      <p:sp>
        <p:nvSpPr>
          <p:cNvPr id="3" name="Footer Placeholder 2"/>
          <p:cNvSpPr>
            <a:spLocks noGrp="1"/>
          </p:cNvSpPr>
          <p:nvPr>
            <p:ph type="ftr" sz="quarter" idx="11"/>
          </p:nvPr>
        </p:nvSpPr>
        <p:spPr>
          <a:xfrm>
            <a:off x="2483768" y="6553150"/>
            <a:ext cx="5120208" cy="476250"/>
          </a:xfrm>
        </p:spPr>
        <p:txBody>
          <a:bodyPr/>
          <a:lstStyle/>
          <a:p>
            <a:r>
              <a:rPr lang="da-DK" dirty="0" smtClean="0"/>
              <a:t>TOPLUMSAL ŞİDDET - Prof. SALTIK - www.ahmetsaltik.net</a:t>
            </a:r>
            <a:endParaRPr lang="tr-TR" dirty="0"/>
          </a:p>
        </p:txBody>
      </p:sp>
      <p:sp>
        <p:nvSpPr>
          <p:cNvPr id="4" name="Slide Number Placeholder 3"/>
          <p:cNvSpPr>
            <a:spLocks noGrp="1"/>
          </p:cNvSpPr>
          <p:nvPr>
            <p:ph type="sldNum" sz="quarter" idx="12"/>
          </p:nvPr>
        </p:nvSpPr>
        <p:spPr>
          <a:xfrm>
            <a:off x="6614864" y="6553150"/>
            <a:ext cx="2133600" cy="476250"/>
          </a:xfrm>
        </p:spPr>
        <p:txBody>
          <a:bodyPr/>
          <a:lstStyle/>
          <a:p>
            <a:fld id="{EFFBF45D-5254-4745-BA7B-9196E347455A}" type="slidenum">
              <a:rPr lang="tr-TR" smtClean="0"/>
              <a:pPr/>
              <a:t>1</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heckerboard(across)">
                                      <p:cBhvr>
                                        <p:cTn id="7" dur="1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circle(in)">
                                      <p:cBhvr>
                                        <p:cTn id="12" dur="1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7504" y="134634"/>
            <a:ext cx="8856984" cy="6534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553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Content Placeholder 2"/>
          <p:cNvSpPr>
            <a:spLocks noGrp="1"/>
          </p:cNvSpPr>
          <p:nvPr>
            <p:ph idx="1"/>
          </p:nvPr>
        </p:nvSpPr>
        <p:spPr>
          <a:xfrm>
            <a:off x="215454" y="355178"/>
            <a:ext cx="4356546" cy="6026150"/>
          </a:xfrm>
        </p:spPr>
        <p:style>
          <a:lnRef idx="1">
            <a:schemeClr val="accent2"/>
          </a:lnRef>
          <a:fillRef idx="2">
            <a:schemeClr val="accent2"/>
          </a:fillRef>
          <a:effectRef idx="1">
            <a:schemeClr val="accent2"/>
          </a:effectRef>
          <a:fontRef idx="minor">
            <a:schemeClr val="dk1"/>
          </a:fontRef>
        </p:style>
        <p:txBody>
          <a:bodyPr/>
          <a:lstStyle/>
          <a:p>
            <a:r>
              <a:rPr lang="tr-TR" sz="2800" dirty="0" smtClean="0"/>
              <a:t>Prof. Beaglhole </a:t>
            </a:r>
            <a:r>
              <a:rPr lang="tr-TR" sz="2800" dirty="0" smtClean="0"/>
              <a:t>ve </a:t>
            </a:r>
            <a:r>
              <a:rPr lang="tr-TR" sz="2800" dirty="0" smtClean="0"/>
              <a:t/>
            </a:r>
            <a:br>
              <a:rPr lang="tr-TR" sz="2800" dirty="0" smtClean="0"/>
            </a:br>
            <a:r>
              <a:rPr lang="tr-TR" sz="2800" dirty="0" smtClean="0"/>
              <a:t>Prof. Bonita</a:t>
            </a:r>
            <a:r>
              <a:rPr lang="tr-TR" sz="2800" dirty="0" smtClean="0"/>
              <a:t>, </a:t>
            </a:r>
            <a:r>
              <a:rPr lang="tr-TR" sz="2800" dirty="0" smtClean="0"/>
              <a:t/>
            </a:r>
            <a:br>
              <a:rPr lang="tr-TR" sz="2800" dirty="0" smtClean="0"/>
            </a:br>
            <a:r>
              <a:rPr lang="tr-TR" sz="2800" dirty="0" smtClean="0"/>
              <a:t>ünlü </a:t>
            </a:r>
            <a:r>
              <a:rPr lang="tr-TR" sz="2800" dirty="0" smtClean="0"/>
              <a:t>kitaplarının </a:t>
            </a:r>
            <a:br>
              <a:rPr lang="tr-TR" sz="2800" dirty="0" smtClean="0"/>
            </a:br>
            <a:r>
              <a:rPr lang="tr-TR" sz="2800" dirty="0" smtClean="0"/>
              <a:t>daha başında </a:t>
            </a:r>
            <a:r>
              <a:rPr lang="tr-TR" sz="2400" i="1" dirty="0" smtClean="0"/>
              <a:t>(syf. 3)</a:t>
            </a:r>
            <a:r>
              <a:rPr lang="tr-TR" sz="2800" dirty="0" smtClean="0"/>
              <a:t> </a:t>
            </a:r>
            <a:br>
              <a:rPr lang="tr-TR" sz="2800" dirty="0" smtClean="0"/>
            </a:br>
            <a:r>
              <a:rPr lang="tr-TR" sz="2800" dirty="0" smtClean="0"/>
              <a:t>çok temel ve </a:t>
            </a:r>
            <a:br>
              <a:rPr lang="tr-TR" sz="2800" dirty="0" smtClean="0"/>
            </a:br>
            <a:r>
              <a:rPr lang="tr-TR" sz="2800" b="1" u="sng" dirty="0" smtClean="0"/>
              <a:t>çok çarpıcı bir soru</a:t>
            </a:r>
            <a:r>
              <a:rPr lang="tr-TR" sz="2800" dirty="0" smtClean="0"/>
              <a:t> sormaktadırlar :</a:t>
            </a:r>
          </a:p>
          <a:p>
            <a:r>
              <a:rPr lang="tr-TR" sz="3600" b="1" u="sng" dirty="0" err="1" smtClean="0">
                <a:solidFill>
                  <a:srgbClr val="0033CC"/>
                </a:solidFill>
              </a:rPr>
              <a:t>Health</a:t>
            </a:r>
            <a:r>
              <a:rPr lang="tr-TR" sz="3600" b="1" u="sng" dirty="0" smtClean="0">
                <a:solidFill>
                  <a:srgbClr val="0033CC"/>
                </a:solidFill>
              </a:rPr>
              <a:t> </a:t>
            </a:r>
            <a:r>
              <a:rPr lang="tr-TR" sz="3600" b="1" u="sng" dirty="0" err="1" smtClean="0">
                <a:solidFill>
                  <a:srgbClr val="0033CC"/>
                </a:solidFill>
              </a:rPr>
              <a:t>status</a:t>
            </a:r>
            <a:r>
              <a:rPr lang="tr-TR" sz="3600" b="1" u="sng" dirty="0" smtClean="0">
                <a:solidFill>
                  <a:srgbClr val="0033CC"/>
                </a:solidFill>
              </a:rPr>
              <a:t> </a:t>
            </a:r>
            <a:r>
              <a:rPr lang="tr-TR" sz="3600" b="1" u="sng" dirty="0" err="1" smtClean="0">
                <a:solidFill>
                  <a:srgbClr val="0033CC"/>
                </a:solidFill>
              </a:rPr>
              <a:t>or</a:t>
            </a:r>
            <a:r>
              <a:rPr lang="tr-TR" sz="3600" b="1" u="sng" dirty="0" smtClean="0">
                <a:solidFill>
                  <a:srgbClr val="0033CC"/>
                </a:solidFill>
              </a:rPr>
              <a:t> </a:t>
            </a:r>
            <a:r>
              <a:rPr lang="tr-TR" sz="3600" b="1" u="sng" dirty="0" err="1" smtClean="0">
                <a:solidFill>
                  <a:srgbClr val="0033CC"/>
                </a:solidFill>
              </a:rPr>
              <a:t>disease</a:t>
            </a:r>
            <a:r>
              <a:rPr lang="tr-TR" sz="3600" b="1" u="sng" dirty="0" smtClean="0">
                <a:solidFill>
                  <a:srgbClr val="0033CC"/>
                </a:solidFill>
              </a:rPr>
              <a:t> </a:t>
            </a:r>
            <a:r>
              <a:rPr lang="tr-TR" sz="3600" b="1" u="sng" dirty="0" err="1" smtClean="0">
                <a:solidFill>
                  <a:srgbClr val="0033CC"/>
                </a:solidFill>
              </a:rPr>
              <a:t>status</a:t>
            </a:r>
            <a:r>
              <a:rPr lang="tr-TR" sz="3600" b="1" dirty="0" smtClean="0">
                <a:solidFill>
                  <a:srgbClr val="0033CC"/>
                </a:solidFill>
              </a:rPr>
              <a:t> ?</a:t>
            </a:r>
            <a:endParaRPr lang="tr-TR" sz="3600" dirty="0" smtClean="0">
              <a:solidFill>
                <a:srgbClr val="0033CC"/>
              </a:solidFill>
            </a:endParaRPr>
          </a:p>
          <a:p>
            <a:r>
              <a:rPr lang="tr-TR" b="1" i="1" dirty="0" smtClean="0">
                <a:solidFill>
                  <a:srgbClr val="800000"/>
                </a:solidFill>
              </a:rPr>
              <a:t>Sağlık durumu mu, </a:t>
            </a:r>
            <a:r>
              <a:rPr lang="tr-TR" sz="3600" b="1" i="1" dirty="0" smtClean="0">
                <a:solidFill>
                  <a:srgbClr val="660033"/>
                </a:solidFill>
              </a:rPr>
              <a:t>hastalık durumu </a:t>
            </a:r>
            <a:br>
              <a:rPr lang="tr-TR" sz="3600" b="1" i="1" dirty="0" smtClean="0">
                <a:solidFill>
                  <a:srgbClr val="660033"/>
                </a:solidFill>
              </a:rPr>
            </a:br>
            <a:r>
              <a:rPr lang="tr-TR" sz="3600" b="1" i="1" dirty="0" smtClean="0">
                <a:solidFill>
                  <a:srgbClr val="660033"/>
                </a:solidFill>
              </a:rPr>
              <a:t>mu</a:t>
            </a:r>
            <a:r>
              <a:rPr lang="tr-TR" sz="3600" b="1" i="1" dirty="0" smtClean="0">
                <a:solidFill>
                  <a:srgbClr val="660033"/>
                </a:solidFill>
              </a:rPr>
              <a:t>?</a:t>
            </a:r>
            <a:endParaRPr lang="tr-TR" sz="2800" dirty="0" smtClean="0"/>
          </a:p>
        </p:txBody>
      </p:sp>
      <p:sp>
        <p:nvSpPr>
          <p:cNvPr id="118787" name="Date Placeholder 3"/>
          <p:cNvSpPr>
            <a:spLocks noGrp="1"/>
          </p:cNvSpPr>
          <p:nvPr>
            <p:ph type="dt" sz="quarter" idx="10"/>
          </p:nvPr>
        </p:nvSpPr>
        <p:spPr>
          <a:xfrm>
            <a:off x="223821" y="6524625"/>
            <a:ext cx="2133601" cy="476250"/>
          </a:xfrm>
          <a:noFill/>
        </p:spPr>
        <p:txBody>
          <a:bodyPr/>
          <a:lstStyle/>
          <a:p>
            <a:pPr fontAlgn="base">
              <a:spcBef>
                <a:spcPct val="0"/>
              </a:spcBef>
              <a:spcAft>
                <a:spcPct val="0"/>
              </a:spcAft>
            </a:pPr>
            <a:fld id="{3A3ACAAA-6509-4DEA-8878-2FAFA062D191}" type="datetime1">
              <a:rPr lang="tr-TR" smtClean="0">
                <a:solidFill>
                  <a:srgbClr val="000000"/>
                </a:solidFill>
              </a:rPr>
              <a:t>06.03.2015</a:t>
            </a:fld>
            <a:endParaRPr lang="tr-TR" dirty="0" smtClean="0">
              <a:solidFill>
                <a:srgbClr val="000000"/>
              </a:solidFill>
            </a:endParaRPr>
          </a:p>
        </p:txBody>
      </p:sp>
      <p:sp>
        <p:nvSpPr>
          <p:cNvPr id="118788" name="Footer Placeholder 4"/>
          <p:cNvSpPr>
            <a:spLocks noGrp="1"/>
          </p:cNvSpPr>
          <p:nvPr>
            <p:ph type="ftr" sz="quarter" idx="11"/>
          </p:nvPr>
        </p:nvSpPr>
        <p:spPr>
          <a:xfrm>
            <a:off x="3124200" y="6524625"/>
            <a:ext cx="2895600" cy="476250"/>
          </a:xfrm>
          <a:noFill/>
        </p:spPr>
        <p:txBody>
          <a:bodyPr/>
          <a:lstStyle/>
          <a:p>
            <a:pPr fontAlgn="base">
              <a:spcBef>
                <a:spcPct val="0"/>
              </a:spcBef>
              <a:spcAft>
                <a:spcPct val="0"/>
              </a:spcAft>
            </a:pPr>
            <a:r>
              <a:rPr lang="tr-TR" smtClean="0">
                <a:solidFill>
                  <a:srgbClr val="000000"/>
                </a:solidFill>
              </a:rPr>
              <a:t>www.ahmetsaltik.net</a:t>
            </a:r>
          </a:p>
        </p:txBody>
      </p:sp>
      <p:sp>
        <p:nvSpPr>
          <p:cNvPr id="118789" name="Slide Number Placeholder 5"/>
          <p:cNvSpPr>
            <a:spLocks noGrp="1"/>
          </p:cNvSpPr>
          <p:nvPr>
            <p:ph type="sldNum" sz="quarter" idx="12"/>
          </p:nvPr>
        </p:nvSpPr>
        <p:spPr>
          <a:xfrm>
            <a:off x="6553200" y="6524625"/>
            <a:ext cx="2133600" cy="476250"/>
          </a:xfrm>
          <a:noFill/>
        </p:spPr>
        <p:txBody>
          <a:bodyPr/>
          <a:lstStyle/>
          <a:p>
            <a:pPr fontAlgn="base">
              <a:spcBef>
                <a:spcPct val="0"/>
              </a:spcBef>
              <a:spcAft>
                <a:spcPct val="0"/>
              </a:spcAft>
            </a:pPr>
            <a:fld id="{4B38BD8B-5B4C-43B0-A230-07060F70BBBC}" type="slidenum">
              <a:rPr lang="tr-TR" smtClean="0">
                <a:solidFill>
                  <a:srgbClr val="000000"/>
                </a:solidFill>
              </a:rPr>
              <a:pPr fontAlgn="base">
                <a:spcBef>
                  <a:spcPct val="0"/>
                </a:spcBef>
                <a:spcAft>
                  <a:spcPct val="0"/>
                </a:spcAft>
              </a:pPr>
              <a:t>11</a:t>
            </a:fld>
            <a:endParaRPr lang="tr-TR" smtClean="0">
              <a:solidFill>
                <a:srgbClr val="000000"/>
              </a:solidFill>
            </a:endParaRPr>
          </a:p>
        </p:txBody>
      </p:sp>
      <p:pic>
        <p:nvPicPr>
          <p:cNvPr id="118790" name="Picture 2" descr="C:\Documents and Settings\profsaltik\Belgelerim\Denizli konf\Kitap kapağı, internetten.jpg"/>
          <p:cNvPicPr>
            <a:picLocks noChangeAspect="1" noChangeArrowheads="1"/>
          </p:cNvPicPr>
          <p:nvPr/>
        </p:nvPicPr>
        <p:blipFill>
          <a:blip r:embed="rId3" cstate="email"/>
          <a:srcRect/>
          <a:stretch>
            <a:fillRect/>
          </a:stretch>
        </p:blipFill>
        <p:spPr bwMode="auto">
          <a:xfrm>
            <a:off x="4929188" y="357188"/>
            <a:ext cx="4000500" cy="600075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1596643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7" name="Picture 2" descr="C:\Documents and Settings\profsaltik\Belgelerim\Denizli konf\Cross road-3.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43446" y="142876"/>
            <a:ext cx="4644578" cy="279494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20838" name="Picture 3" descr="C:\Documents and Settings\profsaltik\Belgelerim\Denizli konf\Wome in mininig, ILO, 18.09.07.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5364088" y="3194358"/>
            <a:ext cx="3459480" cy="3258978"/>
          </a:xfrm>
          <a:prstGeom prst="rect">
            <a:avLst/>
          </a:prstGeom>
          <a:ln w="88900" cap="sq" cmpd="thickThin">
            <a:solidFill>
              <a:srgbClr val="000000"/>
            </a:solidFill>
            <a:prstDash val="solid"/>
            <a:miter lim="800000"/>
          </a:ln>
          <a:effectLst>
            <a:innerShdw blurRad="76200">
              <a:srgbClr val="000000"/>
            </a:innerShdw>
          </a:effectLst>
        </p:spPr>
      </p:pic>
      <p:sp>
        <p:nvSpPr>
          <p:cNvPr id="120839" name="TextBox 8"/>
          <p:cNvSpPr txBox="1">
            <a:spLocks noChangeArrowheads="1"/>
          </p:cNvSpPr>
          <p:nvPr/>
        </p:nvSpPr>
        <p:spPr bwMode="auto">
          <a:xfrm>
            <a:off x="4966841" y="1817529"/>
            <a:ext cx="4357687" cy="1323439"/>
          </a:xfrm>
          <a:prstGeom prst="rect">
            <a:avLst/>
          </a:prstGeom>
          <a:noFill/>
          <a:ln w="9525">
            <a:noFill/>
            <a:miter lim="800000"/>
            <a:headEnd/>
            <a:tailEnd/>
          </a:ln>
        </p:spPr>
        <p:txBody>
          <a:bodyPr>
            <a:spAutoFit/>
          </a:bodyPr>
          <a:lstStyle/>
          <a:p>
            <a:pPr algn="ctr"/>
            <a:r>
              <a:rPr lang="tr-TR" sz="4000" b="1" i="1" dirty="0" err="1">
                <a:solidFill>
                  <a:srgbClr val="A50021"/>
                </a:solidFill>
                <a:latin typeface="Calibri" pitchFamily="34" charset="0"/>
              </a:rPr>
              <a:t>Out</a:t>
            </a:r>
            <a:r>
              <a:rPr lang="tr-TR" sz="4000" b="1" i="1" dirty="0">
                <a:solidFill>
                  <a:srgbClr val="A50021"/>
                </a:solidFill>
                <a:latin typeface="Calibri" pitchFamily="34" charset="0"/>
              </a:rPr>
              <a:t> of </a:t>
            </a:r>
            <a:r>
              <a:rPr lang="tr-TR" sz="4000" b="1" i="1" dirty="0" err="1">
                <a:solidFill>
                  <a:srgbClr val="A50021"/>
                </a:solidFill>
                <a:latin typeface="Calibri" pitchFamily="34" charset="0"/>
              </a:rPr>
              <a:t>sight</a:t>
            </a:r>
            <a:r>
              <a:rPr lang="tr-TR" sz="4000" b="1" i="1" dirty="0">
                <a:solidFill>
                  <a:srgbClr val="A50021"/>
                </a:solidFill>
                <a:latin typeface="Calibri" pitchFamily="34" charset="0"/>
              </a:rPr>
              <a:t> ..</a:t>
            </a:r>
          </a:p>
          <a:p>
            <a:pPr algn="ctr"/>
            <a:r>
              <a:rPr lang="tr-TR" sz="4000" b="1" i="1" dirty="0" err="1">
                <a:solidFill>
                  <a:srgbClr val="A50021"/>
                </a:solidFill>
                <a:latin typeface="Calibri" pitchFamily="34" charset="0"/>
              </a:rPr>
              <a:t>Girls</a:t>
            </a:r>
            <a:r>
              <a:rPr lang="tr-TR" sz="4000" b="1" i="1" dirty="0">
                <a:solidFill>
                  <a:srgbClr val="A50021"/>
                </a:solidFill>
                <a:latin typeface="Calibri" pitchFamily="34" charset="0"/>
              </a:rPr>
              <a:t> in </a:t>
            </a:r>
            <a:r>
              <a:rPr lang="tr-TR" sz="4000" b="1" i="1" dirty="0" err="1">
                <a:solidFill>
                  <a:srgbClr val="A50021"/>
                </a:solidFill>
                <a:latin typeface="Calibri" pitchFamily="34" charset="0"/>
              </a:rPr>
              <a:t>mining</a:t>
            </a:r>
            <a:r>
              <a:rPr lang="tr-TR" sz="4000" b="1" i="1" dirty="0" smtClean="0">
                <a:solidFill>
                  <a:srgbClr val="A50021"/>
                </a:solidFill>
                <a:latin typeface="Calibri" pitchFamily="34" charset="0"/>
              </a:rPr>
              <a:t>!</a:t>
            </a:r>
            <a:endParaRPr lang="tr-TR" sz="2000" dirty="0">
              <a:solidFill>
                <a:srgbClr val="A50021"/>
              </a:solidFill>
              <a:latin typeface="Calibri" pitchFamily="34" charset="0"/>
            </a:endParaRPr>
          </a:p>
        </p:txBody>
      </p:sp>
      <p:sp>
        <p:nvSpPr>
          <p:cNvPr id="120840" name="TextBox 9"/>
          <p:cNvSpPr txBox="1">
            <a:spLocks noChangeArrowheads="1"/>
          </p:cNvSpPr>
          <p:nvPr/>
        </p:nvSpPr>
        <p:spPr bwMode="auto">
          <a:xfrm>
            <a:off x="107504" y="3140968"/>
            <a:ext cx="5112568" cy="3447098"/>
          </a:xfrm>
          <a:prstGeom prst="rect">
            <a:avLst/>
          </a:prstGeom>
          <a:noFill/>
          <a:ln w="9525">
            <a:noFill/>
            <a:miter lim="800000"/>
            <a:headEnd/>
            <a:tailEnd/>
          </a:ln>
        </p:spPr>
        <p:txBody>
          <a:bodyPr wrap="square">
            <a:spAutoFit/>
          </a:bodyPr>
          <a:lstStyle/>
          <a:p>
            <a:pPr algn="ctr"/>
            <a:r>
              <a:rPr lang="en-US" sz="3500" b="1" i="1" u="sng" spc="300" dirty="0" smtClean="0">
                <a:solidFill>
                  <a:srgbClr val="660033"/>
                </a:solidFill>
                <a:latin typeface="Calibri" pitchFamily="34" charset="0"/>
              </a:rPr>
              <a:t>...health should be </a:t>
            </a:r>
          </a:p>
          <a:p>
            <a:pPr algn="ctr"/>
            <a:r>
              <a:rPr lang="en-US" sz="3500" b="1" i="1" u="sng" spc="300" dirty="0" smtClean="0">
                <a:solidFill>
                  <a:srgbClr val="660033"/>
                </a:solidFill>
                <a:latin typeface="Calibri" pitchFamily="34" charset="0"/>
              </a:rPr>
              <a:t>at the heart of the </a:t>
            </a:r>
            <a:br>
              <a:rPr lang="en-US" sz="3500" b="1" i="1" u="sng" spc="300" dirty="0" smtClean="0">
                <a:solidFill>
                  <a:srgbClr val="660033"/>
                </a:solidFill>
                <a:latin typeface="Calibri" pitchFamily="34" charset="0"/>
              </a:rPr>
            </a:br>
            <a:r>
              <a:rPr lang="en-US" sz="3500" b="1" i="1" u="sng" spc="300" dirty="0" smtClean="0">
                <a:solidFill>
                  <a:srgbClr val="660033"/>
                </a:solidFill>
                <a:latin typeface="Calibri" pitchFamily="34" charset="0"/>
              </a:rPr>
              <a:t>global development </a:t>
            </a:r>
            <a:br>
              <a:rPr lang="en-US" sz="3500" b="1" i="1" u="sng" spc="300" dirty="0" smtClean="0">
                <a:solidFill>
                  <a:srgbClr val="660033"/>
                </a:solidFill>
                <a:latin typeface="Calibri" pitchFamily="34" charset="0"/>
              </a:rPr>
            </a:br>
            <a:r>
              <a:rPr lang="en-US" sz="3500" b="1" i="1" u="sng" spc="300" dirty="0" smtClean="0">
                <a:solidFill>
                  <a:srgbClr val="660033"/>
                </a:solidFill>
                <a:latin typeface="Calibri" pitchFamily="34" charset="0"/>
              </a:rPr>
              <a:t>agenda..</a:t>
            </a:r>
            <a:r>
              <a:rPr lang="tr-TR" sz="3600" b="1" i="1" u="sng" dirty="0" smtClean="0">
                <a:solidFill>
                  <a:srgbClr val="660033"/>
                </a:solidFill>
                <a:latin typeface="Calibri" pitchFamily="34" charset="0"/>
              </a:rPr>
              <a:t/>
            </a:r>
            <a:br>
              <a:rPr lang="tr-TR" sz="3600" b="1" i="1" u="sng" dirty="0" smtClean="0">
                <a:solidFill>
                  <a:srgbClr val="660033"/>
                </a:solidFill>
                <a:latin typeface="Calibri" pitchFamily="34" charset="0"/>
              </a:rPr>
            </a:br>
            <a:r>
              <a:rPr lang="tr-TR" sz="2600" b="1" i="1" spc="300" dirty="0" smtClean="0">
                <a:solidFill>
                  <a:srgbClr val="000066"/>
                </a:solidFill>
                <a:latin typeface="Calibri" pitchFamily="34" charset="0"/>
              </a:rPr>
              <a:t>(Sağlık, Küresel kalkınma gündeminin kalbinde </a:t>
            </a:r>
            <a:br>
              <a:rPr lang="tr-TR" sz="2600" b="1" i="1" spc="300" dirty="0" smtClean="0">
                <a:solidFill>
                  <a:srgbClr val="000066"/>
                </a:solidFill>
                <a:latin typeface="Calibri" pitchFamily="34" charset="0"/>
              </a:rPr>
            </a:br>
            <a:r>
              <a:rPr lang="tr-TR" sz="2600" b="1" i="1" spc="300" dirty="0" smtClean="0">
                <a:solidFill>
                  <a:srgbClr val="000066"/>
                </a:solidFill>
                <a:latin typeface="Calibri" pitchFamily="34" charset="0"/>
              </a:rPr>
              <a:t>yer almalıdır..)</a:t>
            </a:r>
            <a:endParaRPr lang="tr-TR" sz="2600" spc="300" dirty="0">
              <a:solidFill>
                <a:srgbClr val="000066"/>
              </a:solidFill>
              <a:latin typeface="Calibri" pitchFamily="34" charset="0"/>
            </a:endParaRPr>
          </a:p>
        </p:txBody>
      </p:sp>
      <p:sp>
        <p:nvSpPr>
          <p:cNvPr id="2" name="Metin kutusu 1"/>
          <p:cNvSpPr txBox="1"/>
          <p:nvPr/>
        </p:nvSpPr>
        <p:spPr>
          <a:xfrm>
            <a:off x="5039419" y="116632"/>
            <a:ext cx="3997077" cy="186204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300" dirty="0" smtClean="0">
                <a:latin typeface="Calibri" pitchFamily="34" charset="0"/>
                <a:cs typeface="Calibri" pitchFamily="34" charset="0"/>
              </a:rPr>
              <a:t>Kız çocuklarını insan haklarını</a:t>
            </a:r>
            <a:br>
              <a:rPr lang="tr-TR" sz="2300" dirty="0" smtClean="0">
                <a:latin typeface="Calibri" pitchFamily="34" charset="0"/>
                <a:cs typeface="Calibri" pitchFamily="34" charset="0"/>
              </a:rPr>
            </a:br>
            <a:r>
              <a:rPr lang="tr-TR" sz="2300" dirty="0" smtClean="0">
                <a:latin typeface="Calibri" pitchFamily="34" charset="0"/>
                <a:cs typeface="Calibri" pitchFamily="34" charset="0"/>
              </a:rPr>
              <a:t>çiğneyerek madenlerde zorla çalıştırmanın yanı sıra, hangi,</a:t>
            </a:r>
            <a:br>
              <a:rPr lang="tr-TR" sz="2300" dirty="0" smtClean="0">
                <a:latin typeface="Calibri" pitchFamily="34" charset="0"/>
                <a:cs typeface="Calibri" pitchFamily="34" charset="0"/>
              </a:rPr>
            </a:br>
            <a:r>
              <a:rPr lang="tr-TR" sz="2300" dirty="0" smtClean="0">
                <a:latin typeface="Calibri" pitchFamily="34" charset="0"/>
                <a:cs typeface="Calibri" pitchFamily="34" charset="0"/>
              </a:rPr>
              <a:t>«</a:t>
            </a:r>
            <a:r>
              <a:rPr lang="tr-TR" sz="2300" b="1" dirty="0" err="1" smtClean="0">
                <a:solidFill>
                  <a:srgbClr val="FF0000"/>
                </a:solidFill>
                <a:latin typeface="Calibri" pitchFamily="34" charset="0"/>
                <a:cs typeface="Calibri" pitchFamily="34" charset="0"/>
              </a:rPr>
              <a:t>quasi</a:t>
            </a:r>
            <a:r>
              <a:rPr lang="tr-TR" sz="2300" b="1" dirty="0" smtClean="0">
                <a:solidFill>
                  <a:srgbClr val="FF0000"/>
                </a:solidFill>
                <a:latin typeface="Calibri" pitchFamily="34" charset="0"/>
                <a:cs typeface="Calibri" pitchFamily="34" charset="0"/>
              </a:rPr>
              <a:t> </a:t>
            </a:r>
            <a:r>
              <a:rPr lang="tr-TR" sz="2300" b="1" dirty="0" err="1" smtClean="0">
                <a:solidFill>
                  <a:srgbClr val="FF0000"/>
                </a:solidFill>
                <a:latin typeface="Calibri" pitchFamily="34" charset="0"/>
                <a:cs typeface="Calibri" pitchFamily="34" charset="0"/>
              </a:rPr>
              <a:t>modo</a:t>
            </a:r>
            <a:r>
              <a:rPr lang="tr-TR" sz="2300" dirty="0" smtClean="0">
                <a:latin typeface="Calibri" pitchFamily="34" charset="0"/>
                <a:cs typeface="Calibri" pitchFamily="34" charset="0"/>
              </a:rPr>
              <a:t>» onları </a:t>
            </a:r>
            <a:br>
              <a:rPr lang="tr-TR" sz="2300" dirty="0" smtClean="0">
                <a:latin typeface="Calibri" pitchFamily="34" charset="0"/>
                <a:cs typeface="Calibri" pitchFamily="34" charset="0"/>
              </a:rPr>
            </a:br>
            <a:r>
              <a:rPr lang="tr-TR" sz="2300" b="1" spc="600" dirty="0" smtClean="0">
                <a:solidFill>
                  <a:srgbClr val="CC3300"/>
                </a:solidFill>
                <a:latin typeface="Calibri" pitchFamily="34" charset="0"/>
                <a:cs typeface="Calibri" pitchFamily="34" charset="0"/>
              </a:rPr>
              <a:t>çocuk anne</a:t>
            </a:r>
            <a:r>
              <a:rPr lang="tr-TR" sz="2300" dirty="0" smtClean="0">
                <a:latin typeface="Calibri" pitchFamily="34" charset="0"/>
                <a:cs typeface="Calibri" pitchFamily="34" charset="0"/>
              </a:rPr>
              <a:t> yapıyor??</a:t>
            </a:r>
            <a:endParaRPr lang="tr-TR" sz="2300" dirty="0">
              <a:latin typeface="Calibri" pitchFamily="34" charset="0"/>
              <a:cs typeface="Calibri" pitchFamily="34" charset="0"/>
            </a:endParaRPr>
          </a:p>
        </p:txBody>
      </p:sp>
      <p:sp>
        <p:nvSpPr>
          <p:cNvPr id="10" name="Date Placeholder 3"/>
          <p:cNvSpPr>
            <a:spLocks noGrp="1"/>
          </p:cNvSpPr>
          <p:nvPr>
            <p:ph type="dt" sz="quarter" idx="10"/>
          </p:nvPr>
        </p:nvSpPr>
        <p:spPr>
          <a:xfrm>
            <a:off x="223821" y="6572250"/>
            <a:ext cx="2133601" cy="476250"/>
          </a:xfrm>
          <a:noFill/>
        </p:spPr>
        <p:txBody>
          <a:bodyPr/>
          <a:lstStyle/>
          <a:p>
            <a:pPr fontAlgn="base">
              <a:spcBef>
                <a:spcPct val="0"/>
              </a:spcBef>
              <a:spcAft>
                <a:spcPct val="0"/>
              </a:spcAft>
            </a:pPr>
            <a:fld id="{E473440C-0D73-4043-8FD1-357E4441C765}" type="datetime1">
              <a:rPr lang="tr-TR" smtClean="0">
                <a:solidFill>
                  <a:srgbClr val="000000"/>
                </a:solidFill>
              </a:rPr>
              <a:t>06.03.2015</a:t>
            </a:fld>
            <a:endParaRPr lang="tr-TR" dirty="0" smtClean="0">
              <a:solidFill>
                <a:srgbClr val="000000"/>
              </a:solidFill>
            </a:endParaRPr>
          </a:p>
        </p:txBody>
      </p:sp>
      <p:sp>
        <p:nvSpPr>
          <p:cNvPr id="11" name="Footer Placeholder 4"/>
          <p:cNvSpPr>
            <a:spLocks noGrp="1"/>
          </p:cNvSpPr>
          <p:nvPr>
            <p:ph type="ftr" sz="quarter" idx="11"/>
          </p:nvPr>
        </p:nvSpPr>
        <p:spPr>
          <a:xfrm>
            <a:off x="3124200" y="6524625"/>
            <a:ext cx="2895600" cy="476250"/>
          </a:xfrm>
          <a:noFill/>
        </p:spPr>
        <p:txBody>
          <a:bodyPr/>
          <a:lstStyle/>
          <a:p>
            <a:pPr fontAlgn="base">
              <a:spcBef>
                <a:spcPct val="0"/>
              </a:spcBef>
              <a:spcAft>
                <a:spcPct val="0"/>
              </a:spcAft>
            </a:pPr>
            <a:r>
              <a:rPr lang="tr-TR" smtClean="0">
                <a:solidFill>
                  <a:srgbClr val="000000"/>
                </a:solidFill>
              </a:rPr>
              <a:t>www.ahmetsaltik.net</a:t>
            </a:r>
          </a:p>
        </p:txBody>
      </p:sp>
      <p:sp>
        <p:nvSpPr>
          <p:cNvPr id="12" name="Slide Number Placeholder 5"/>
          <p:cNvSpPr>
            <a:spLocks noGrp="1"/>
          </p:cNvSpPr>
          <p:nvPr>
            <p:ph type="sldNum" sz="quarter" idx="12"/>
          </p:nvPr>
        </p:nvSpPr>
        <p:spPr>
          <a:xfrm>
            <a:off x="6553200" y="6524625"/>
            <a:ext cx="2133600" cy="476250"/>
          </a:xfrm>
          <a:noFill/>
        </p:spPr>
        <p:txBody>
          <a:bodyPr/>
          <a:lstStyle/>
          <a:p>
            <a:pPr fontAlgn="base">
              <a:spcBef>
                <a:spcPct val="0"/>
              </a:spcBef>
              <a:spcAft>
                <a:spcPct val="0"/>
              </a:spcAft>
            </a:pPr>
            <a:fld id="{CC78B6F8-EAC9-463D-9FDA-3C650D2AF358}" type="slidenum">
              <a:rPr lang="tr-TR" smtClean="0">
                <a:solidFill>
                  <a:srgbClr val="000000"/>
                </a:solidFill>
              </a:rPr>
              <a:pPr fontAlgn="base">
                <a:spcBef>
                  <a:spcPct val="0"/>
                </a:spcBef>
                <a:spcAft>
                  <a:spcPct val="0"/>
                </a:spcAft>
              </a:pPr>
              <a:t>12</a:t>
            </a:fld>
            <a:endParaRPr lang="tr-TR" smtClean="0">
              <a:solidFill>
                <a:srgbClr val="000000"/>
              </a:solidFill>
            </a:endParaRPr>
          </a:p>
        </p:txBody>
      </p:sp>
    </p:spTree>
    <p:extLst>
      <p:ext uri="{BB962C8B-B14F-4D97-AF65-F5344CB8AC3E}">
        <p14:creationId xmlns:p14="http://schemas.microsoft.com/office/powerpoint/2010/main" val="150184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bwMode="auto">
          <a:xfrm>
            <a:off x="323528" y="6394385"/>
            <a:ext cx="3581400" cy="382654"/>
          </a:xfrm>
          <a:ln>
            <a:miter lim="800000"/>
            <a:headEnd/>
            <a:tailEnd/>
          </a:ln>
        </p:spPr>
        <p:txBody>
          <a:bodyPr/>
          <a:lstStyle/>
          <a:p>
            <a:pPr>
              <a:defRPr/>
            </a:pPr>
            <a:r>
              <a:rPr lang="tr-TR" sz="1600" dirty="0" smtClean="0">
                <a:solidFill>
                  <a:srgbClr val="000066"/>
                </a:solidFill>
                <a:latin typeface="Arial" pitchFamily="34" charset="0"/>
              </a:rPr>
              <a:t>www.ahmetsaltik.net</a:t>
            </a:r>
          </a:p>
        </p:txBody>
      </p:sp>
      <p:sp>
        <p:nvSpPr>
          <p:cNvPr id="5" name="4 Slayt Numarası Yer Tutucusu"/>
          <p:cNvSpPr>
            <a:spLocks noGrp="1"/>
          </p:cNvSpPr>
          <p:nvPr>
            <p:ph type="sldNum" sz="quarter" idx="12"/>
          </p:nvPr>
        </p:nvSpPr>
        <p:spPr/>
        <p:txBody>
          <a:bodyPr/>
          <a:lstStyle/>
          <a:p>
            <a:pPr>
              <a:defRPr/>
            </a:pPr>
            <a:fld id="{ACC359DD-CC38-4DF4-93CB-06B03A47C78B}" type="slidenum">
              <a:rPr lang="tr-TR" smtClean="0">
                <a:solidFill>
                  <a:srgbClr val="000066"/>
                </a:solidFill>
              </a:rPr>
              <a:pPr>
                <a:defRPr/>
              </a:pPr>
              <a:t>13</a:t>
            </a:fld>
            <a:endParaRPr lang="tr-TR">
              <a:solidFill>
                <a:srgbClr val="000066"/>
              </a:solidFill>
            </a:endParaRPr>
          </a:p>
        </p:txBody>
      </p:sp>
      <p:sp>
        <p:nvSpPr>
          <p:cNvPr id="2" name="Veri Yer Tutucusu 1"/>
          <p:cNvSpPr>
            <a:spLocks noGrp="1"/>
          </p:cNvSpPr>
          <p:nvPr>
            <p:ph type="dt" sz="half" idx="10"/>
          </p:nvPr>
        </p:nvSpPr>
        <p:spPr/>
        <p:txBody>
          <a:bodyPr/>
          <a:lstStyle/>
          <a:p>
            <a:pPr>
              <a:defRPr/>
            </a:pPr>
            <a:fld id="{3CA8B829-E1B6-4390-A746-65E02A1C5C79}" type="datetime1">
              <a:rPr lang="tr-TR" sz="1600" smtClean="0">
                <a:solidFill>
                  <a:srgbClr val="000066"/>
                </a:solidFill>
              </a:rPr>
              <a:pPr>
                <a:defRPr/>
              </a:pPr>
              <a:t>06.03.2015</a:t>
            </a:fld>
            <a:endParaRPr lang="tr-TR" sz="1600">
              <a:solidFill>
                <a:srgbClr val="000066"/>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9512" y="260648"/>
            <a:ext cx="8784976" cy="583264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TextBox 2"/>
          <p:cNvSpPr txBox="1"/>
          <p:nvPr/>
        </p:nvSpPr>
        <p:spPr>
          <a:xfrm>
            <a:off x="323528" y="3789040"/>
            <a:ext cx="5256584" cy="20313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tr-TR" sz="2100" b="1" dirty="0" smtClean="0">
                <a:solidFill>
                  <a:srgbClr val="000066"/>
                </a:solidFill>
              </a:rPr>
              <a:t>Küresel şiddetin kaynağı ne yazık ki </a:t>
            </a:r>
            <a:br>
              <a:rPr lang="tr-TR" sz="2100" b="1" dirty="0" smtClean="0">
                <a:solidFill>
                  <a:srgbClr val="000066"/>
                </a:solidFill>
              </a:rPr>
            </a:br>
            <a:r>
              <a:rPr lang="tr-TR" sz="2100" b="1" dirty="0" smtClean="0">
                <a:solidFill>
                  <a:srgbClr val="000066"/>
                </a:solidFill>
              </a:rPr>
              <a:t>ABD emperyalizmi..</a:t>
            </a:r>
            <a:br>
              <a:rPr lang="tr-TR" sz="2100" b="1" dirty="0" smtClean="0">
                <a:solidFill>
                  <a:srgbClr val="000066"/>
                </a:solidFill>
              </a:rPr>
            </a:br>
            <a:r>
              <a:rPr lang="tr-TR" sz="2100" b="1" dirty="0" smtClean="0">
                <a:solidFill>
                  <a:srgbClr val="000066"/>
                </a:solidFill>
              </a:rPr>
              <a:t>Uygar ABD halkının, insanlığa karşı suç olan bu eylemeleri engellemesini diliyoruz.. ABD insan haklarına özde saygılı olmayı öğrenmelidir..</a:t>
            </a:r>
            <a:endParaRPr lang="tr-TR" sz="2100" b="1" dirty="0">
              <a:solidFill>
                <a:srgbClr val="000066"/>
              </a:solidFill>
            </a:endParaRPr>
          </a:p>
        </p:txBody>
      </p:sp>
    </p:spTree>
    <p:extLst>
      <p:ext uri="{BB962C8B-B14F-4D97-AF65-F5344CB8AC3E}">
        <p14:creationId xmlns:p14="http://schemas.microsoft.com/office/powerpoint/2010/main" val="927383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6499" name="Rectangle 3"/>
          <p:cNvSpPr>
            <a:spLocks noChangeArrowheads="1"/>
          </p:cNvSpPr>
          <p:nvPr/>
        </p:nvSpPr>
        <p:spPr bwMode="auto">
          <a:xfrm>
            <a:off x="250130" y="1210602"/>
            <a:ext cx="8642350" cy="5022914"/>
          </a:xfrm>
          <a:prstGeom prst="rect">
            <a:avLst/>
          </a:prstGeom>
          <a:noFill/>
          <a:ln w="57150">
            <a:solidFill>
              <a:srgbClr val="003300"/>
            </a:solidFill>
            <a:miter lim="800000"/>
            <a:headEnd/>
            <a:tailEnd/>
          </a:ln>
          <a:effectLst/>
        </p:spPr>
        <p:txBody>
          <a:bodyPr anchor="ctr">
            <a:spAutoFit/>
          </a:bodyPr>
          <a:lstStyle/>
          <a:p>
            <a:pPr indent="449263" algn="ctr">
              <a:lnSpc>
                <a:spcPct val="90000"/>
              </a:lnSpc>
            </a:pPr>
            <a:r>
              <a:rPr lang="tr-TR" sz="800" i="1" dirty="0" smtClean="0">
                <a:solidFill>
                  <a:srgbClr val="000066"/>
                </a:solidFill>
              </a:rPr>
              <a:t/>
            </a:r>
            <a:br>
              <a:rPr lang="tr-TR" sz="800" i="1" dirty="0" smtClean="0">
                <a:solidFill>
                  <a:srgbClr val="000066"/>
                </a:solidFill>
              </a:rPr>
            </a:br>
            <a:r>
              <a:rPr lang="tr-TR" sz="3400" i="1" dirty="0" smtClean="0">
                <a:solidFill>
                  <a:srgbClr val="000066"/>
                </a:solidFill>
              </a:rPr>
              <a:t>Söz </a:t>
            </a:r>
            <a:r>
              <a:rPr lang="tr-TR" sz="3400" i="1" dirty="0">
                <a:solidFill>
                  <a:srgbClr val="000066"/>
                </a:solidFill>
              </a:rPr>
              <a:t>konusu </a:t>
            </a:r>
            <a:r>
              <a:rPr lang="tr-TR" sz="3400" i="1" dirty="0" smtClean="0">
                <a:solidFill>
                  <a:srgbClr val="000066"/>
                </a:solidFill>
              </a:rPr>
              <a:t>Küresel </a:t>
            </a:r>
            <a:r>
              <a:rPr lang="tr-TR" sz="3400" i="1" dirty="0" smtClean="0">
                <a:solidFill>
                  <a:srgbClr val="000066"/>
                </a:solidFill>
              </a:rPr>
              <a:t>emperyalist politikalar </a:t>
            </a:r>
            <a:r>
              <a:rPr lang="tr-TR" sz="3400" i="1" dirty="0" smtClean="0">
                <a:solidFill>
                  <a:srgbClr val="000066"/>
                </a:solidFill>
              </a:rPr>
              <a:t>ülkemizde </a:t>
            </a:r>
            <a:r>
              <a:rPr lang="tr-TR" sz="3400" i="1" dirty="0" smtClean="0">
                <a:solidFill>
                  <a:srgbClr val="000066"/>
                </a:solidFill>
              </a:rPr>
              <a:t>ve </a:t>
            </a:r>
            <a:r>
              <a:rPr lang="tr-TR" sz="3400" i="1" dirty="0" smtClean="0">
                <a:solidFill>
                  <a:srgbClr val="000066"/>
                </a:solidFill>
              </a:rPr>
              <a:t>dünyada </a:t>
            </a:r>
            <a:r>
              <a:rPr lang="tr-TR" sz="3400" b="1" i="1" dirty="0" smtClean="0">
                <a:solidFill>
                  <a:srgbClr val="C00000"/>
                </a:solidFill>
              </a:rPr>
              <a:t>yoksullaş</a:t>
            </a:r>
            <a:r>
              <a:rPr lang="tr-TR" sz="3400" b="1" i="1" u="sng" dirty="0" smtClean="0">
                <a:solidFill>
                  <a:srgbClr val="C00000"/>
                </a:solidFill>
              </a:rPr>
              <a:t>TIR</a:t>
            </a:r>
            <a:r>
              <a:rPr lang="tr-TR" sz="3400" b="1" i="1" dirty="0" smtClean="0">
                <a:solidFill>
                  <a:srgbClr val="C00000"/>
                </a:solidFill>
              </a:rPr>
              <a:t>mayı</a:t>
            </a:r>
            <a:r>
              <a:rPr lang="tr-TR" sz="3400" i="1" dirty="0" smtClean="0">
                <a:solidFill>
                  <a:srgbClr val="C00000"/>
                </a:solidFill>
              </a:rPr>
              <a:t>, </a:t>
            </a:r>
            <a:r>
              <a:rPr lang="tr-TR" sz="3400" b="1" i="1" dirty="0">
                <a:solidFill>
                  <a:srgbClr val="C00000"/>
                </a:solidFill>
              </a:rPr>
              <a:t>işsizliği</a:t>
            </a:r>
            <a:r>
              <a:rPr lang="tr-TR" sz="3400" i="1" dirty="0">
                <a:solidFill>
                  <a:srgbClr val="C00000"/>
                </a:solidFill>
              </a:rPr>
              <a:t>,</a:t>
            </a:r>
            <a:r>
              <a:rPr lang="tr-TR" sz="3400" i="1" dirty="0">
                <a:solidFill>
                  <a:srgbClr val="000066"/>
                </a:solidFill>
              </a:rPr>
              <a:t> </a:t>
            </a:r>
            <a:r>
              <a:rPr lang="tr-TR" sz="3400" i="1" dirty="0" smtClean="0">
                <a:solidFill>
                  <a:srgbClr val="000066"/>
                </a:solidFill>
              </a:rPr>
              <a:t>sosyal </a:t>
            </a:r>
            <a:r>
              <a:rPr lang="tr-TR" sz="3400" i="1" dirty="0">
                <a:solidFill>
                  <a:srgbClr val="000066"/>
                </a:solidFill>
              </a:rPr>
              <a:t>güvence </a:t>
            </a:r>
            <a:r>
              <a:rPr lang="tr-TR" sz="3400" i="1" dirty="0" smtClean="0">
                <a:solidFill>
                  <a:srgbClr val="000066"/>
                </a:solidFill>
              </a:rPr>
              <a:t>yoksunluğu-yetersizliğini, </a:t>
            </a:r>
            <a:r>
              <a:rPr lang="tr-TR" sz="3400" i="1" dirty="0">
                <a:solidFill>
                  <a:srgbClr val="000066"/>
                </a:solidFill>
              </a:rPr>
              <a:t>katlanılmaz vergi </a:t>
            </a:r>
            <a:r>
              <a:rPr lang="tr-TR" sz="3400" i="1" dirty="0" smtClean="0">
                <a:solidFill>
                  <a:srgbClr val="000066"/>
                </a:solidFill>
              </a:rPr>
              <a:t>adaletsizliğini, </a:t>
            </a:r>
            <a:r>
              <a:rPr lang="tr-TR" sz="3400" i="1" dirty="0" smtClean="0">
                <a:solidFill>
                  <a:srgbClr val="000066"/>
                </a:solidFill>
              </a:rPr>
              <a:t>gelir </a:t>
            </a:r>
            <a:r>
              <a:rPr lang="tr-TR" sz="3400" i="1" dirty="0">
                <a:solidFill>
                  <a:srgbClr val="000066"/>
                </a:solidFill>
              </a:rPr>
              <a:t>dağılımı </a:t>
            </a:r>
            <a:r>
              <a:rPr lang="tr-TR" sz="3400" i="1" dirty="0" smtClean="0">
                <a:solidFill>
                  <a:srgbClr val="000066"/>
                </a:solidFill>
              </a:rPr>
              <a:t>bozukluğunu.. </a:t>
            </a:r>
            <a:r>
              <a:rPr lang="tr-TR" sz="3400" i="1" dirty="0">
                <a:solidFill>
                  <a:srgbClr val="000066"/>
                </a:solidFill>
              </a:rPr>
              <a:t>dayanılmaz </a:t>
            </a:r>
            <a:r>
              <a:rPr lang="tr-TR" sz="3400" b="1" i="1" dirty="0" smtClean="0">
                <a:solidFill>
                  <a:srgbClr val="800000"/>
                </a:solidFill>
              </a:rPr>
              <a:t>kritik </a:t>
            </a:r>
            <a:r>
              <a:rPr lang="tr-TR" sz="3400" b="1" i="1" dirty="0">
                <a:solidFill>
                  <a:srgbClr val="800000"/>
                </a:solidFill>
              </a:rPr>
              <a:t>eşiklere</a:t>
            </a:r>
            <a:r>
              <a:rPr lang="tr-TR" sz="3400" b="1" i="1" dirty="0">
                <a:solidFill>
                  <a:srgbClr val="000066"/>
                </a:solidFill>
              </a:rPr>
              <a:t> </a:t>
            </a:r>
            <a:r>
              <a:rPr lang="tr-TR" sz="3400" i="1" dirty="0">
                <a:solidFill>
                  <a:srgbClr val="000066"/>
                </a:solidFill>
              </a:rPr>
              <a:t>taşımıştır. </a:t>
            </a:r>
            <a:br>
              <a:rPr lang="tr-TR" sz="3400" i="1" dirty="0">
                <a:solidFill>
                  <a:srgbClr val="000066"/>
                </a:solidFill>
              </a:rPr>
            </a:br>
            <a:r>
              <a:rPr lang="tr-TR" sz="3400" b="1" dirty="0">
                <a:solidFill>
                  <a:srgbClr val="000066"/>
                </a:solidFill>
              </a:rPr>
              <a:t>Varolma ve yaşama refleksi</a:t>
            </a:r>
            <a:r>
              <a:rPr lang="tr-TR" sz="3400" i="1" dirty="0">
                <a:solidFill>
                  <a:srgbClr val="000066"/>
                </a:solidFill>
              </a:rPr>
              <a:t> ile </a:t>
            </a:r>
            <a:br>
              <a:rPr lang="tr-TR" sz="3400" i="1" dirty="0">
                <a:solidFill>
                  <a:srgbClr val="000066"/>
                </a:solidFill>
              </a:rPr>
            </a:br>
            <a:r>
              <a:rPr lang="tr-TR" sz="3400" i="1" dirty="0">
                <a:solidFill>
                  <a:srgbClr val="000066"/>
                </a:solidFill>
              </a:rPr>
              <a:t>genel anlamda nicel ve nitel düzlemlerde </a:t>
            </a:r>
            <a:r>
              <a:rPr lang="tr-TR" sz="3400" b="1" i="1" dirty="0" smtClean="0">
                <a:solidFill>
                  <a:srgbClr val="C00000"/>
                </a:solidFill>
              </a:rPr>
              <a:t>birel / bireysel ve toplumsal şiddet</a:t>
            </a:r>
            <a:r>
              <a:rPr lang="tr-TR" sz="3400" i="1" dirty="0" smtClean="0">
                <a:solidFill>
                  <a:srgbClr val="000066"/>
                </a:solidFill>
              </a:rPr>
              <a:t> </a:t>
            </a:r>
            <a:br>
              <a:rPr lang="tr-TR" sz="3400" i="1" dirty="0" smtClean="0">
                <a:solidFill>
                  <a:srgbClr val="000066"/>
                </a:solidFill>
              </a:rPr>
            </a:br>
            <a:r>
              <a:rPr lang="tr-TR" sz="3400" i="1" dirty="0" smtClean="0">
                <a:solidFill>
                  <a:srgbClr val="000066"/>
                </a:solidFill>
              </a:rPr>
              <a:t>büyümektedir. Kapitalizm durdurulmalıdır.</a:t>
            </a:r>
            <a:r>
              <a:rPr lang="tr-TR" sz="3600" i="1" dirty="0" smtClean="0">
                <a:solidFill>
                  <a:srgbClr val="000066"/>
                </a:solidFill>
              </a:rPr>
              <a:t/>
            </a:r>
            <a:br>
              <a:rPr lang="tr-TR" sz="3600" i="1" dirty="0" smtClean="0">
                <a:solidFill>
                  <a:srgbClr val="000066"/>
                </a:solidFill>
              </a:rPr>
            </a:br>
            <a:endParaRPr lang="tr-TR" sz="800" dirty="0">
              <a:solidFill>
                <a:srgbClr val="000066"/>
              </a:solidFill>
            </a:endParaRPr>
          </a:p>
        </p:txBody>
      </p:sp>
      <p:sp>
        <p:nvSpPr>
          <p:cNvPr id="3" name="Slide Number Placeholder 2"/>
          <p:cNvSpPr>
            <a:spLocks noGrp="1"/>
          </p:cNvSpPr>
          <p:nvPr>
            <p:ph type="sldNum" sz="quarter" idx="11"/>
          </p:nvPr>
        </p:nvSpPr>
        <p:spPr/>
        <p:txBody>
          <a:bodyPr/>
          <a:lstStyle/>
          <a:p>
            <a:fld id="{7772CED9-BC3C-46EB-AA6D-6DAD2888F507}" type="slidenum">
              <a:rPr lang="tr-TR" smtClean="0"/>
              <a:pPr/>
              <a:t>14</a:t>
            </a:fld>
            <a:endParaRPr lang="tr-TR"/>
          </a:p>
        </p:txBody>
      </p:sp>
      <p:sp>
        <p:nvSpPr>
          <p:cNvPr id="7" name="Rectangle 2"/>
          <p:cNvSpPr txBox="1">
            <a:spLocks noChangeArrowheads="1"/>
          </p:cNvSpPr>
          <p:nvPr/>
        </p:nvSpPr>
        <p:spPr bwMode="auto">
          <a:xfrm>
            <a:off x="390525" y="333028"/>
            <a:ext cx="8421688" cy="6477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rtl="0" fontAlgn="base">
              <a:lnSpc>
                <a:spcPct val="85000"/>
              </a:lnSpc>
              <a:spcBef>
                <a:spcPct val="0"/>
              </a:spcBef>
              <a:spcAft>
                <a:spcPct val="0"/>
              </a:spcAft>
              <a:defRPr kumimoji="1" sz="4000">
                <a:solidFill>
                  <a:schemeClr val="tx1"/>
                </a:solidFill>
                <a:latin typeface="+mj-lt"/>
                <a:ea typeface="+mj-ea"/>
                <a:cs typeface="+mj-cs"/>
              </a:defRPr>
            </a:lvl1pPr>
            <a:lvl2pPr algn="l" rtl="0" fontAlgn="base">
              <a:lnSpc>
                <a:spcPct val="85000"/>
              </a:lnSpc>
              <a:spcBef>
                <a:spcPct val="0"/>
              </a:spcBef>
              <a:spcAft>
                <a:spcPct val="0"/>
              </a:spcAft>
              <a:defRPr kumimoji="1" sz="4000">
                <a:solidFill>
                  <a:schemeClr val="tx1"/>
                </a:solidFill>
                <a:latin typeface="Arial Narrow" pitchFamily="34" charset="0"/>
              </a:defRPr>
            </a:lvl2pPr>
            <a:lvl3pPr algn="l" rtl="0" fontAlgn="base">
              <a:lnSpc>
                <a:spcPct val="85000"/>
              </a:lnSpc>
              <a:spcBef>
                <a:spcPct val="0"/>
              </a:spcBef>
              <a:spcAft>
                <a:spcPct val="0"/>
              </a:spcAft>
              <a:defRPr kumimoji="1" sz="4000">
                <a:solidFill>
                  <a:schemeClr val="tx1"/>
                </a:solidFill>
                <a:latin typeface="Arial Narrow" pitchFamily="34" charset="0"/>
              </a:defRPr>
            </a:lvl3pPr>
            <a:lvl4pPr algn="l" rtl="0" fontAlgn="base">
              <a:lnSpc>
                <a:spcPct val="85000"/>
              </a:lnSpc>
              <a:spcBef>
                <a:spcPct val="0"/>
              </a:spcBef>
              <a:spcAft>
                <a:spcPct val="0"/>
              </a:spcAft>
              <a:defRPr kumimoji="1" sz="4000">
                <a:solidFill>
                  <a:schemeClr val="tx1"/>
                </a:solidFill>
                <a:latin typeface="Arial Narrow" pitchFamily="34" charset="0"/>
              </a:defRPr>
            </a:lvl4pPr>
            <a:lvl5pPr algn="l" rtl="0" fontAlgn="base">
              <a:lnSpc>
                <a:spcPct val="85000"/>
              </a:lnSpc>
              <a:spcBef>
                <a:spcPct val="0"/>
              </a:spcBef>
              <a:spcAft>
                <a:spcPct val="0"/>
              </a:spcAft>
              <a:defRPr kumimoji="1" sz="4000">
                <a:solidFill>
                  <a:schemeClr val="tx1"/>
                </a:solidFill>
                <a:latin typeface="Arial Narrow" pitchFamily="34" charset="0"/>
              </a:defRPr>
            </a:lvl5pPr>
            <a:lvl6pPr marL="457200" algn="l" rtl="0" fontAlgn="base">
              <a:lnSpc>
                <a:spcPct val="85000"/>
              </a:lnSpc>
              <a:spcBef>
                <a:spcPct val="0"/>
              </a:spcBef>
              <a:spcAft>
                <a:spcPct val="0"/>
              </a:spcAft>
              <a:defRPr kumimoji="1" sz="4000">
                <a:solidFill>
                  <a:schemeClr val="tx1"/>
                </a:solidFill>
                <a:latin typeface="Arial Narrow" pitchFamily="34" charset="0"/>
              </a:defRPr>
            </a:lvl6pPr>
            <a:lvl7pPr marL="914400" algn="l" rtl="0" fontAlgn="base">
              <a:lnSpc>
                <a:spcPct val="85000"/>
              </a:lnSpc>
              <a:spcBef>
                <a:spcPct val="0"/>
              </a:spcBef>
              <a:spcAft>
                <a:spcPct val="0"/>
              </a:spcAft>
              <a:defRPr kumimoji="1" sz="4000">
                <a:solidFill>
                  <a:schemeClr val="tx1"/>
                </a:solidFill>
                <a:latin typeface="Arial Narrow" pitchFamily="34" charset="0"/>
              </a:defRPr>
            </a:lvl7pPr>
            <a:lvl8pPr marL="1371600" algn="l" rtl="0" fontAlgn="base">
              <a:lnSpc>
                <a:spcPct val="85000"/>
              </a:lnSpc>
              <a:spcBef>
                <a:spcPct val="0"/>
              </a:spcBef>
              <a:spcAft>
                <a:spcPct val="0"/>
              </a:spcAft>
              <a:defRPr kumimoji="1" sz="4000">
                <a:solidFill>
                  <a:schemeClr val="tx1"/>
                </a:solidFill>
                <a:latin typeface="Arial Narrow" pitchFamily="34" charset="0"/>
              </a:defRPr>
            </a:lvl8pPr>
            <a:lvl9pPr marL="1828800" algn="l" rtl="0" fontAlgn="base">
              <a:lnSpc>
                <a:spcPct val="85000"/>
              </a:lnSpc>
              <a:spcBef>
                <a:spcPct val="0"/>
              </a:spcBef>
              <a:spcAft>
                <a:spcPct val="0"/>
              </a:spcAft>
              <a:defRPr kumimoji="1" sz="4000">
                <a:solidFill>
                  <a:schemeClr val="tx1"/>
                </a:solidFill>
                <a:latin typeface="Arial Narrow" pitchFamily="34" charset="0"/>
              </a:defRPr>
            </a:lvl9pPr>
          </a:lstStyle>
          <a:p>
            <a:pPr algn="ctr"/>
            <a:r>
              <a:rPr lang="tr-TR" sz="5400" b="1" kern="0" spc="600" dirty="0" smtClean="0">
                <a:solidFill>
                  <a:srgbClr val="0000CC"/>
                </a:solidFill>
              </a:rPr>
              <a:t>Ardalanda ne var?</a:t>
            </a:r>
            <a:endParaRPr lang="tr-TR" sz="5400" b="1" kern="0" spc="600" dirty="0">
              <a:solidFill>
                <a:srgbClr val="0000CC"/>
              </a:solidFill>
            </a:endParaRPr>
          </a:p>
        </p:txBody>
      </p:sp>
      <p:sp>
        <p:nvSpPr>
          <p:cNvPr id="8" name="Date Placeholder 1"/>
          <p:cNvSpPr txBox="1">
            <a:spLocks/>
          </p:cNvSpPr>
          <p:nvPr/>
        </p:nvSpPr>
        <p:spPr bwMode="auto">
          <a:xfrm>
            <a:off x="395536" y="6453336"/>
            <a:ext cx="2133600"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defPPr>
              <a:defRPr lang="tr-TR"/>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tr-TR" smtClean="0">
                <a:solidFill>
                  <a:schemeClr val="bg2"/>
                </a:solidFill>
                <a:latin typeface="Calibri" panose="020F0502020204030204" pitchFamily="34" charset="0"/>
              </a:rPr>
              <a:t>6.3.15</a:t>
            </a:r>
            <a:endParaRPr lang="tr-TR" dirty="0">
              <a:solidFill>
                <a:schemeClr val="bg2"/>
              </a:solidFill>
              <a:latin typeface="Calibri" panose="020F0502020204030204" pitchFamily="34" charset="0"/>
            </a:endParaRPr>
          </a:p>
        </p:txBody>
      </p:sp>
      <p:sp>
        <p:nvSpPr>
          <p:cNvPr id="9" name="Footer Placeholder 2"/>
          <p:cNvSpPr>
            <a:spLocks noGrp="1"/>
          </p:cNvSpPr>
          <p:nvPr>
            <p:ph type="ftr" sz="quarter" idx="11"/>
          </p:nvPr>
        </p:nvSpPr>
        <p:spPr>
          <a:xfrm>
            <a:off x="2206080" y="6453336"/>
            <a:ext cx="5120208" cy="476250"/>
          </a:xfrm>
        </p:spPr>
        <p:txBody>
          <a:bodyPr/>
          <a:lstStyle/>
          <a:p>
            <a:r>
              <a:rPr lang="da-DK" dirty="0" smtClean="0">
                <a:solidFill>
                  <a:schemeClr val="bg2"/>
                </a:solidFill>
                <a:latin typeface="Calibri" panose="020F0502020204030204" pitchFamily="34" charset="0"/>
              </a:rPr>
              <a:t>TOPLUMSAL ŞİDDET - Prof. SALTIK - www.ahmetsaltik.net</a:t>
            </a:r>
            <a:endParaRPr lang="tr-TR" dirty="0">
              <a:solidFill>
                <a:schemeClr val="bg2"/>
              </a:solidFill>
              <a:latin typeface="Calibri" panose="020F0502020204030204" pitchFamily="34" charset="0"/>
            </a:endParaRPr>
          </a:p>
        </p:txBody>
      </p:sp>
      <p:sp>
        <p:nvSpPr>
          <p:cNvPr id="10" name="Slide Number Placeholder 3"/>
          <p:cNvSpPr txBox="1">
            <a:spLocks/>
          </p:cNvSpPr>
          <p:nvPr/>
        </p:nvSpPr>
        <p:spPr>
          <a:xfrm>
            <a:off x="8100392" y="6481142"/>
            <a:ext cx="2133600" cy="476250"/>
          </a:xfrm>
          <a:prstGeom prst="rect">
            <a:avLst/>
          </a:prstGeom>
        </p:spPr>
        <p:txBody>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FFBF45D-5254-4745-BA7B-9196E347455A}" type="slidenum">
              <a:rPr lang="tr-TR" sz="1400" smtClean="0">
                <a:solidFill>
                  <a:schemeClr val="bg2"/>
                </a:solidFill>
                <a:latin typeface="Calibri" panose="020F0502020204030204" pitchFamily="34" charset="0"/>
              </a:rPr>
              <a:pPr/>
              <a:t>14</a:t>
            </a:fld>
            <a:endParaRPr lang="tr-TR" sz="1400" dirty="0">
              <a:solidFill>
                <a:schemeClr val="bg2"/>
              </a:solidFill>
              <a:latin typeface="Calibri" panose="020F0502020204030204" pitchFamily="34" charset="0"/>
            </a:endParaRPr>
          </a:p>
        </p:txBody>
      </p:sp>
    </p:spTree>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bwMode="auto">
          <a:xfrm>
            <a:off x="323528" y="6394385"/>
            <a:ext cx="3581400" cy="382654"/>
          </a:xfrm>
          <a:ln>
            <a:miter lim="800000"/>
            <a:headEnd/>
            <a:tailEnd/>
          </a:ln>
        </p:spPr>
        <p:txBody>
          <a:bodyPr/>
          <a:lstStyle/>
          <a:p>
            <a:pPr>
              <a:defRPr/>
            </a:pPr>
            <a:r>
              <a:rPr lang="tr-TR" sz="1600" dirty="0" smtClean="0">
                <a:solidFill>
                  <a:srgbClr val="000066"/>
                </a:solidFill>
                <a:latin typeface="Arial" pitchFamily="34" charset="0"/>
              </a:rPr>
              <a:t>www.ahmetsaltik.net</a:t>
            </a:r>
          </a:p>
        </p:txBody>
      </p:sp>
      <p:sp>
        <p:nvSpPr>
          <p:cNvPr id="5" name="4 Slayt Numarası Yer Tutucusu"/>
          <p:cNvSpPr>
            <a:spLocks noGrp="1"/>
          </p:cNvSpPr>
          <p:nvPr>
            <p:ph type="sldNum" sz="quarter" idx="12"/>
          </p:nvPr>
        </p:nvSpPr>
        <p:spPr/>
        <p:txBody>
          <a:bodyPr/>
          <a:lstStyle/>
          <a:p>
            <a:pPr>
              <a:defRPr/>
            </a:pPr>
            <a:fld id="{ACC359DD-CC38-4DF4-93CB-06B03A47C78B}" type="slidenum">
              <a:rPr lang="tr-TR" smtClean="0">
                <a:solidFill>
                  <a:srgbClr val="000066"/>
                </a:solidFill>
              </a:rPr>
              <a:pPr>
                <a:defRPr/>
              </a:pPr>
              <a:t>15</a:t>
            </a:fld>
            <a:endParaRPr lang="tr-TR">
              <a:solidFill>
                <a:srgbClr val="000066"/>
              </a:solidFill>
            </a:endParaRPr>
          </a:p>
        </p:txBody>
      </p:sp>
      <p:sp>
        <p:nvSpPr>
          <p:cNvPr id="2" name="Veri Yer Tutucusu 1"/>
          <p:cNvSpPr>
            <a:spLocks noGrp="1"/>
          </p:cNvSpPr>
          <p:nvPr>
            <p:ph type="dt" sz="half" idx="10"/>
          </p:nvPr>
        </p:nvSpPr>
        <p:spPr/>
        <p:txBody>
          <a:bodyPr/>
          <a:lstStyle/>
          <a:p>
            <a:pPr>
              <a:defRPr/>
            </a:pPr>
            <a:fld id="{3CA8B829-E1B6-4390-A746-65E02A1C5C79}" type="datetime1">
              <a:rPr lang="tr-TR" sz="1600" smtClean="0">
                <a:solidFill>
                  <a:srgbClr val="000066"/>
                </a:solidFill>
              </a:rPr>
              <a:pPr>
                <a:defRPr/>
              </a:pPr>
              <a:t>06.03.2015</a:t>
            </a:fld>
            <a:endParaRPr lang="tr-TR" sz="1600">
              <a:solidFill>
                <a:srgbClr val="000066"/>
              </a:solidFill>
            </a:endParaRPr>
          </a:p>
        </p:txBody>
      </p:sp>
      <p:sp>
        <p:nvSpPr>
          <p:cNvPr id="3" name="Rectangle 2"/>
          <p:cNvSpPr/>
          <p:nvPr/>
        </p:nvSpPr>
        <p:spPr>
          <a:xfrm>
            <a:off x="179512" y="5970766"/>
            <a:ext cx="8784975" cy="338554"/>
          </a:xfrm>
          <a:prstGeom prst="rect">
            <a:avLst/>
          </a:prstGeom>
        </p:spPr>
        <p:txBody>
          <a:bodyPr wrap="square">
            <a:spAutoFit/>
          </a:bodyPr>
          <a:lstStyle/>
          <a:p>
            <a:pPr fontAlgn="auto">
              <a:spcBef>
                <a:spcPts val="0"/>
              </a:spcBef>
              <a:spcAft>
                <a:spcPts val="0"/>
              </a:spcAft>
            </a:pPr>
            <a:r>
              <a:rPr lang="tr-TR" sz="1600" i="1" dirty="0">
                <a:solidFill>
                  <a:srgbClr val="0000CC"/>
                </a:solidFill>
                <a:latin typeface="Georgia"/>
              </a:rPr>
              <a:t>http://tinarobiollemoul.com/2013/03/05/working-to-end-gender-based-violence-at-school/</a:t>
            </a:r>
          </a:p>
        </p:txBody>
      </p:sp>
      <p:pic>
        <p:nvPicPr>
          <p:cNvPr id="4098" name="Picture 2" descr="D:\Toshiba docs\DREAMHOST 1.5.12\JPG's\Aile_ilmihali_Hamdi_Dondure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57967"/>
            <a:ext cx="8784975" cy="6395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2534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7827" name="Rectangle 3"/>
          <p:cNvSpPr>
            <a:spLocks noChangeArrowheads="1"/>
          </p:cNvSpPr>
          <p:nvPr/>
        </p:nvSpPr>
        <p:spPr bwMode="auto">
          <a:xfrm>
            <a:off x="250825" y="1189776"/>
            <a:ext cx="8642350" cy="5047536"/>
          </a:xfrm>
          <a:prstGeom prst="rect">
            <a:avLst/>
          </a:prstGeom>
          <a:noFill/>
          <a:ln w="57150">
            <a:solidFill>
              <a:srgbClr val="003300"/>
            </a:solidFill>
            <a:miter lim="800000"/>
            <a:headEnd/>
            <a:tailEnd/>
          </a:ln>
          <a:effectLst/>
        </p:spPr>
        <p:txBody>
          <a:bodyPr anchor="ctr">
            <a:spAutoFit/>
          </a:bodyPr>
          <a:lstStyle/>
          <a:p>
            <a:pPr indent="449263" algn="ctr"/>
            <a:endParaRPr lang="tr-TR" sz="1200" i="1" dirty="0">
              <a:solidFill>
                <a:srgbClr val="000066"/>
              </a:solidFill>
            </a:endParaRPr>
          </a:p>
          <a:p>
            <a:pPr indent="449263" algn="ctr">
              <a:spcBef>
                <a:spcPts val="600"/>
              </a:spcBef>
              <a:spcAft>
                <a:spcPts val="600"/>
              </a:spcAft>
            </a:pPr>
            <a:r>
              <a:rPr lang="tr-TR" sz="3600" i="1" dirty="0">
                <a:solidFill>
                  <a:srgbClr val="000066"/>
                </a:solidFill>
              </a:rPr>
              <a:t>Bir tür kozasına kapanma tepkisi ile, </a:t>
            </a:r>
            <a:br>
              <a:rPr lang="tr-TR" sz="3600" i="1" dirty="0">
                <a:solidFill>
                  <a:srgbClr val="000066"/>
                </a:solidFill>
              </a:rPr>
            </a:br>
            <a:r>
              <a:rPr lang="tr-TR" sz="3600" i="1" dirty="0">
                <a:solidFill>
                  <a:srgbClr val="000066"/>
                </a:solidFill>
              </a:rPr>
              <a:t>"töre hukuku", cinsel şiddet, </a:t>
            </a:r>
            <a:br>
              <a:rPr lang="tr-TR" sz="3600" i="1" dirty="0">
                <a:solidFill>
                  <a:srgbClr val="000066"/>
                </a:solidFill>
              </a:rPr>
            </a:br>
            <a:r>
              <a:rPr lang="tr-TR" sz="3600" i="1" dirty="0">
                <a:solidFill>
                  <a:srgbClr val="000066"/>
                </a:solidFill>
              </a:rPr>
              <a:t>öldürmeye varan gasp vb. sıradan </a:t>
            </a:r>
            <a:br>
              <a:rPr lang="tr-TR" sz="3600" i="1" dirty="0">
                <a:solidFill>
                  <a:srgbClr val="000066"/>
                </a:solidFill>
              </a:rPr>
            </a:br>
            <a:r>
              <a:rPr lang="tr-TR" sz="3600" i="1" dirty="0">
                <a:solidFill>
                  <a:srgbClr val="000066"/>
                </a:solidFill>
              </a:rPr>
              <a:t>adli, adli psikiyatrik sorunlar olarak gündemdedir. Topluma yönelik </a:t>
            </a:r>
            <a:br>
              <a:rPr lang="tr-TR" sz="3600" i="1" dirty="0">
                <a:solidFill>
                  <a:srgbClr val="000066"/>
                </a:solidFill>
              </a:rPr>
            </a:br>
            <a:r>
              <a:rPr lang="tr-TR" sz="3600" i="1" dirty="0">
                <a:solidFill>
                  <a:srgbClr val="000066"/>
                </a:solidFill>
              </a:rPr>
              <a:t>kapsamlı </a:t>
            </a:r>
            <a:r>
              <a:rPr lang="tr-TR" sz="3600" i="1" dirty="0" smtClean="0">
                <a:solidFill>
                  <a:srgbClr val="000066"/>
                </a:solidFill>
              </a:rPr>
              <a:t>«nitelikli suçlar» </a:t>
            </a:r>
            <a:r>
              <a:rPr lang="tr-TR" sz="3600" i="1" dirty="0">
                <a:solidFill>
                  <a:srgbClr val="000066"/>
                </a:solidFill>
              </a:rPr>
              <a:t/>
            </a:r>
            <a:br>
              <a:rPr lang="tr-TR" sz="3600" i="1" dirty="0">
                <a:solidFill>
                  <a:srgbClr val="000066"/>
                </a:solidFill>
              </a:rPr>
            </a:br>
            <a:r>
              <a:rPr lang="tr-TR" sz="3600" i="1" dirty="0">
                <a:solidFill>
                  <a:srgbClr val="000066"/>
                </a:solidFill>
              </a:rPr>
              <a:t>-örn. banka hortumlamaları, </a:t>
            </a:r>
            <a:r>
              <a:rPr lang="tr-TR" sz="3600" i="1" dirty="0" smtClean="0">
                <a:solidFill>
                  <a:srgbClr val="000066"/>
                </a:solidFill>
              </a:rPr>
              <a:t>talanlar</a:t>
            </a:r>
            <a:r>
              <a:rPr lang="tr-TR" sz="3600" i="1" dirty="0">
                <a:solidFill>
                  <a:srgbClr val="000066"/>
                </a:solidFill>
              </a:rPr>
              <a:t/>
            </a:r>
            <a:br>
              <a:rPr lang="tr-TR" sz="3600" i="1" dirty="0">
                <a:solidFill>
                  <a:srgbClr val="000066"/>
                </a:solidFill>
              </a:rPr>
            </a:br>
            <a:r>
              <a:rPr lang="tr-TR" sz="3600" i="1" dirty="0">
                <a:solidFill>
                  <a:srgbClr val="000066"/>
                </a:solidFill>
              </a:rPr>
              <a:t>hileli iflaslar- tırmanmadadır.</a:t>
            </a:r>
          </a:p>
          <a:p>
            <a:pPr indent="449263" algn="ctr"/>
            <a:r>
              <a:rPr lang="tr-TR" sz="1200" i="1" dirty="0">
                <a:solidFill>
                  <a:srgbClr val="000066"/>
                </a:solidFill>
              </a:rPr>
              <a:t> </a:t>
            </a:r>
            <a:endParaRPr lang="tr-TR" sz="1200" dirty="0">
              <a:solidFill>
                <a:srgbClr val="000066"/>
              </a:solidFill>
            </a:endParaRPr>
          </a:p>
        </p:txBody>
      </p:sp>
      <p:sp>
        <p:nvSpPr>
          <p:cNvPr id="3" name="Slide Number Placeholder 2"/>
          <p:cNvSpPr>
            <a:spLocks noGrp="1"/>
          </p:cNvSpPr>
          <p:nvPr>
            <p:ph type="sldNum" sz="quarter" idx="11"/>
          </p:nvPr>
        </p:nvSpPr>
        <p:spPr/>
        <p:txBody>
          <a:bodyPr/>
          <a:lstStyle/>
          <a:p>
            <a:fld id="{7772CED9-BC3C-46EB-AA6D-6DAD2888F507}" type="slidenum">
              <a:rPr lang="tr-TR" smtClean="0"/>
              <a:pPr/>
              <a:t>16</a:t>
            </a:fld>
            <a:endParaRPr lang="tr-TR"/>
          </a:p>
        </p:txBody>
      </p:sp>
      <p:sp>
        <p:nvSpPr>
          <p:cNvPr id="6" name="Date Placeholder 1"/>
          <p:cNvSpPr txBox="1">
            <a:spLocks/>
          </p:cNvSpPr>
          <p:nvPr/>
        </p:nvSpPr>
        <p:spPr bwMode="auto">
          <a:xfrm>
            <a:off x="323528" y="6525344"/>
            <a:ext cx="2133600"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defPPr>
              <a:defRPr lang="tr-TR"/>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tr-TR" smtClean="0">
                <a:solidFill>
                  <a:schemeClr val="bg2"/>
                </a:solidFill>
                <a:latin typeface="Calibri" panose="020F0502020204030204" pitchFamily="34" charset="0"/>
              </a:rPr>
              <a:t>6.3.15</a:t>
            </a:r>
            <a:endParaRPr lang="tr-TR" dirty="0">
              <a:solidFill>
                <a:schemeClr val="bg2"/>
              </a:solidFill>
              <a:latin typeface="Calibri" panose="020F0502020204030204" pitchFamily="34" charset="0"/>
            </a:endParaRPr>
          </a:p>
        </p:txBody>
      </p:sp>
      <p:sp>
        <p:nvSpPr>
          <p:cNvPr id="7" name="Footer Placeholder 2"/>
          <p:cNvSpPr txBox="1">
            <a:spLocks/>
          </p:cNvSpPr>
          <p:nvPr/>
        </p:nvSpPr>
        <p:spPr bwMode="auto">
          <a:xfrm>
            <a:off x="2134072" y="6525344"/>
            <a:ext cx="5120208"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tr-TR"/>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a-DK" smtClean="0">
                <a:solidFill>
                  <a:schemeClr val="bg2"/>
                </a:solidFill>
                <a:latin typeface="Calibri" panose="020F0502020204030204" pitchFamily="34" charset="0"/>
              </a:rPr>
              <a:t>TOPLUMSAL ŞİDDET - Prof. SALTIK - www.ahmetsaltik.net</a:t>
            </a:r>
            <a:endParaRPr lang="tr-TR" dirty="0">
              <a:solidFill>
                <a:schemeClr val="bg2"/>
              </a:solidFill>
              <a:latin typeface="Calibri" panose="020F0502020204030204" pitchFamily="34" charset="0"/>
            </a:endParaRPr>
          </a:p>
        </p:txBody>
      </p:sp>
      <p:sp>
        <p:nvSpPr>
          <p:cNvPr id="8" name="Slide Number Placeholder 3"/>
          <p:cNvSpPr txBox="1">
            <a:spLocks/>
          </p:cNvSpPr>
          <p:nvPr/>
        </p:nvSpPr>
        <p:spPr>
          <a:xfrm>
            <a:off x="8028384" y="6553150"/>
            <a:ext cx="2133600" cy="476250"/>
          </a:xfrm>
          <a:prstGeom prst="rect">
            <a:avLst/>
          </a:prstGeom>
        </p:spPr>
        <p:txBody>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FFBF45D-5254-4745-BA7B-9196E347455A}" type="slidenum">
              <a:rPr lang="tr-TR" sz="1400" smtClean="0">
                <a:solidFill>
                  <a:schemeClr val="bg2"/>
                </a:solidFill>
                <a:latin typeface="Calibri" panose="020F0502020204030204" pitchFamily="34" charset="0"/>
              </a:rPr>
              <a:pPr/>
              <a:t>16</a:t>
            </a:fld>
            <a:endParaRPr lang="tr-TR" sz="1400" dirty="0">
              <a:solidFill>
                <a:schemeClr val="bg2"/>
              </a:solidFill>
              <a:latin typeface="Calibri" panose="020F0502020204030204" pitchFamily="34" charset="0"/>
            </a:endParaRPr>
          </a:p>
        </p:txBody>
      </p:sp>
      <p:sp>
        <p:nvSpPr>
          <p:cNvPr id="10" name="Rectangle 2"/>
          <p:cNvSpPr txBox="1">
            <a:spLocks noChangeArrowheads="1"/>
          </p:cNvSpPr>
          <p:nvPr/>
        </p:nvSpPr>
        <p:spPr bwMode="auto">
          <a:xfrm>
            <a:off x="471487" y="413441"/>
            <a:ext cx="8421688" cy="6477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rtl="0" fontAlgn="base">
              <a:lnSpc>
                <a:spcPct val="85000"/>
              </a:lnSpc>
              <a:spcBef>
                <a:spcPct val="0"/>
              </a:spcBef>
              <a:spcAft>
                <a:spcPct val="0"/>
              </a:spcAft>
              <a:defRPr kumimoji="1" sz="4000">
                <a:solidFill>
                  <a:schemeClr val="tx1"/>
                </a:solidFill>
                <a:latin typeface="+mj-lt"/>
                <a:ea typeface="+mj-ea"/>
                <a:cs typeface="+mj-cs"/>
              </a:defRPr>
            </a:lvl1pPr>
            <a:lvl2pPr algn="l" rtl="0" fontAlgn="base">
              <a:lnSpc>
                <a:spcPct val="85000"/>
              </a:lnSpc>
              <a:spcBef>
                <a:spcPct val="0"/>
              </a:spcBef>
              <a:spcAft>
                <a:spcPct val="0"/>
              </a:spcAft>
              <a:defRPr kumimoji="1" sz="4000">
                <a:solidFill>
                  <a:schemeClr val="tx1"/>
                </a:solidFill>
                <a:latin typeface="Arial Narrow" pitchFamily="34" charset="0"/>
              </a:defRPr>
            </a:lvl2pPr>
            <a:lvl3pPr algn="l" rtl="0" fontAlgn="base">
              <a:lnSpc>
                <a:spcPct val="85000"/>
              </a:lnSpc>
              <a:spcBef>
                <a:spcPct val="0"/>
              </a:spcBef>
              <a:spcAft>
                <a:spcPct val="0"/>
              </a:spcAft>
              <a:defRPr kumimoji="1" sz="4000">
                <a:solidFill>
                  <a:schemeClr val="tx1"/>
                </a:solidFill>
                <a:latin typeface="Arial Narrow" pitchFamily="34" charset="0"/>
              </a:defRPr>
            </a:lvl3pPr>
            <a:lvl4pPr algn="l" rtl="0" fontAlgn="base">
              <a:lnSpc>
                <a:spcPct val="85000"/>
              </a:lnSpc>
              <a:spcBef>
                <a:spcPct val="0"/>
              </a:spcBef>
              <a:spcAft>
                <a:spcPct val="0"/>
              </a:spcAft>
              <a:defRPr kumimoji="1" sz="4000">
                <a:solidFill>
                  <a:schemeClr val="tx1"/>
                </a:solidFill>
                <a:latin typeface="Arial Narrow" pitchFamily="34" charset="0"/>
              </a:defRPr>
            </a:lvl4pPr>
            <a:lvl5pPr algn="l" rtl="0" fontAlgn="base">
              <a:lnSpc>
                <a:spcPct val="85000"/>
              </a:lnSpc>
              <a:spcBef>
                <a:spcPct val="0"/>
              </a:spcBef>
              <a:spcAft>
                <a:spcPct val="0"/>
              </a:spcAft>
              <a:defRPr kumimoji="1" sz="4000">
                <a:solidFill>
                  <a:schemeClr val="tx1"/>
                </a:solidFill>
                <a:latin typeface="Arial Narrow" pitchFamily="34" charset="0"/>
              </a:defRPr>
            </a:lvl5pPr>
            <a:lvl6pPr marL="457200" algn="l" rtl="0" fontAlgn="base">
              <a:lnSpc>
                <a:spcPct val="85000"/>
              </a:lnSpc>
              <a:spcBef>
                <a:spcPct val="0"/>
              </a:spcBef>
              <a:spcAft>
                <a:spcPct val="0"/>
              </a:spcAft>
              <a:defRPr kumimoji="1" sz="4000">
                <a:solidFill>
                  <a:schemeClr val="tx1"/>
                </a:solidFill>
                <a:latin typeface="Arial Narrow" pitchFamily="34" charset="0"/>
              </a:defRPr>
            </a:lvl6pPr>
            <a:lvl7pPr marL="914400" algn="l" rtl="0" fontAlgn="base">
              <a:lnSpc>
                <a:spcPct val="85000"/>
              </a:lnSpc>
              <a:spcBef>
                <a:spcPct val="0"/>
              </a:spcBef>
              <a:spcAft>
                <a:spcPct val="0"/>
              </a:spcAft>
              <a:defRPr kumimoji="1" sz="4000">
                <a:solidFill>
                  <a:schemeClr val="tx1"/>
                </a:solidFill>
                <a:latin typeface="Arial Narrow" pitchFamily="34" charset="0"/>
              </a:defRPr>
            </a:lvl7pPr>
            <a:lvl8pPr marL="1371600" algn="l" rtl="0" fontAlgn="base">
              <a:lnSpc>
                <a:spcPct val="85000"/>
              </a:lnSpc>
              <a:spcBef>
                <a:spcPct val="0"/>
              </a:spcBef>
              <a:spcAft>
                <a:spcPct val="0"/>
              </a:spcAft>
              <a:defRPr kumimoji="1" sz="4000">
                <a:solidFill>
                  <a:schemeClr val="tx1"/>
                </a:solidFill>
                <a:latin typeface="Arial Narrow" pitchFamily="34" charset="0"/>
              </a:defRPr>
            </a:lvl8pPr>
            <a:lvl9pPr marL="1828800" algn="l" rtl="0" fontAlgn="base">
              <a:lnSpc>
                <a:spcPct val="85000"/>
              </a:lnSpc>
              <a:spcBef>
                <a:spcPct val="0"/>
              </a:spcBef>
              <a:spcAft>
                <a:spcPct val="0"/>
              </a:spcAft>
              <a:defRPr kumimoji="1" sz="4000">
                <a:solidFill>
                  <a:schemeClr val="tx1"/>
                </a:solidFill>
                <a:latin typeface="Arial Narrow" pitchFamily="34" charset="0"/>
              </a:defRPr>
            </a:lvl9pPr>
          </a:lstStyle>
          <a:p>
            <a:pPr algn="ctr"/>
            <a:r>
              <a:rPr lang="tr-TR" sz="5400" b="1" kern="0" spc="600" dirty="0" smtClean="0">
                <a:solidFill>
                  <a:srgbClr val="0000CC"/>
                </a:solidFill>
              </a:rPr>
              <a:t>Ardalanda ne var?</a:t>
            </a:r>
            <a:endParaRPr lang="tr-TR" sz="5400" b="1" kern="0" spc="600" dirty="0">
              <a:solidFill>
                <a:srgbClr val="0000CC"/>
              </a:solidFill>
            </a:endParaRPr>
          </a:p>
        </p:txBody>
      </p:sp>
    </p:spTree>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bwMode="auto">
          <a:xfrm>
            <a:off x="323528" y="6394385"/>
            <a:ext cx="3581400" cy="382654"/>
          </a:xfrm>
          <a:ln>
            <a:miter lim="800000"/>
            <a:headEnd/>
            <a:tailEnd/>
          </a:ln>
        </p:spPr>
        <p:txBody>
          <a:bodyPr/>
          <a:lstStyle/>
          <a:p>
            <a:pPr>
              <a:defRPr/>
            </a:pPr>
            <a:r>
              <a:rPr lang="tr-TR" sz="1600" dirty="0" smtClean="0">
                <a:solidFill>
                  <a:srgbClr val="000066"/>
                </a:solidFill>
                <a:latin typeface="Arial" pitchFamily="34" charset="0"/>
              </a:rPr>
              <a:t>www.ahmetsaltik.net</a:t>
            </a:r>
          </a:p>
        </p:txBody>
      </p:sp>
      <p:sp>
        <p:nvSpPr>
          <p:cNvPr id="5" name="4 Slayt Numarası Yer Tutucusu"/>
          <p:cNvSpPr>
            <a:spLocks noGrp="1"/>
          </p:cNvSpPr>
          <p:nvPr>
            <p:ph type="sldNum" sz="quarter" idx="12"/>
          </p:nvPr>
        </p:nvSpPr>
        <p:spPr/>
        <p:txBody>
          <a:bodyPr/>
          <a:lstStyle/>
          <a:p>
            <a:pPr>
              <a:defRPr/>
            </a:pPr>
            <a:fld id="{ACC359DD-CC38-4DF4-93CB-06B03A47C78B}" type="slidenum">
              <a:rPr lang="tr-TR" smtClean="0">
                <a:solidFill>
                  <a:srgbClr val="000066"/>
                </a:solidFill>
              </a:rPr>
              <a:pPr>
                <a:defRPr/>
              </a:pPr>
              <a:t>17</a:t>
            </a:fld>
            <a:endParaRPr lang="tr-TR">
              <a:solidFill>
                <a:srgbClr val="000066"/>
              </a:solidFill>
            </a:endParaRPr>
          </a:p>
        </p:txBody>
      </p:sp>
      <p:sp>
        <p:nvSpPr>
          <p:cNvPr id="2" name="Veri Yer Tutucusu 1"/>
          <p:cNvSpPr>
            <a:spLocks noGrp="1"/>
          </p:cNvSpPr>
          <p:nvPr>
            <p:ph type="dt" sz="half" idx="10"/>
          </p:nvPr>
        </p:nvSpPr>
        <p:spPr/>
        <p:txBody>
          <a:bodyPr/>
          <a:lstStyle/>
          <a:p>
            <a:pPr>
              <a:defRPr/>
            </a:pPr>
            <a:fld id="{3CA8B829-E1B6-4390-A746-65E02A1C5C79}" type="datetime1">
              <a:rPr lang="tr-TR" sz="1600" smtClean="0">
                <a:solidFill>
                  <a:srgbClr val="000066"/>
                </a:solidFill>
              </a:rPr>
              <a:pPr>
                <a:defRPr/>
              </a:pPr>
              <a:t>06.03.2015</a:t>
            </a:fld>
            <a:endParaRPr lang="tr-TR" sz="1600">
              <a:solidFill>
                <a:srgbClr val="000066"/>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1" y="188640"/>
            <a:ext cx="4608511" cy="565844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79512" y="5970766"/>
            <a:ext cx="8784975" cy="338554"/>
          </a:xfrm>
          <a:prstGeom prst="rect">
            <a:avLst/>
          </a:prstGeom>
        </p:spPr>
        <p:txBody>
          <a:bodyPr wrap="square">
            <a:spAutoFit/>
          </a:bodyPr>
          <a:lstStyle/>
          <a:p>
            <a:pPr fontAlgn="auto">
              <a:spcBef>
                <a:spcPts val="0"/>
              </a:spcBef>
              <a:spcAft>
                <a:spcPts val="0"/>
              </a:spcAft>
            </a:pPr>
            <a:r>
              <a:rPr lang="tr-TR" sz="1600" i="1" dirty="0">
                <a:solidFill>
                  <a:srgbClr val="0000CC"/>
                </a:solidFill>
                <a:latin typeface="Georgia"/>
              </a:rPr>
              <a:t>http://tinarobiollemoul.com/2013/03/05/working-to-end-gender-based-violence-at-school/</a:t>
            </a:r>
          </a:p>
        </p:txBody>
      </p:sp>
      <p:pic>
        <p:nvPicPr>
          <p:cNvPr id="3075"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04048" y="116632"/>
            <a:ext cx="4067944" cy="5899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87069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10"/>
          <p:cNvSpPr txBox="1">
            <a:spLocks noChangeArrowheads="1"/>
          </p:cNvSpPr>
          <p:nvPr/>
        </p:nvSpPr>
        <p:spPr bwMode="auto">
          <a:xfrm>
            <a:off x="3141067" y="2060848"/>
            <a:ext cx="3159125" cy="4473575"/>
          </a:xfrm>
          <a:prstGeom prst="rect">
            <a:avLst/>
          </a:prstGeom>
          <a:solidFill>
            <a:srgbClr val="FFCC00"/>
          </a:solidFill>
          <a:ln w="9525">
            <a:noFill/>
            <a:miter lim="800000"/>
            <a:headEnd/>
            <a:tailEnd/>
          </a:ln>
        </p:spPr>
        <p:txBody>
          <a:bodyPr wrap="none">
            <a:spAutoFit/>
          </a:bodyPr>
          <a:lstStyle/>
          <a:p>
            <a:pPr algn="ctr" fontAlgn="base">
              <a:spcBef>
                <a:spcPct val="0"/>
              </a:spcBef>
              <a:spcAft>
                <a:spcPct val="0"/>
              </a:spcAft>
            </a:pPr>
            <a:r>
              <a:rPr lang="tr-TR" sz="2400" b="1" dirty="0">
                <a:solidFill>
                  <a:srgbClr val="000066"/>
                </a:solidFill>
              </a:rPr>
              <a:t>Irak halkına </a:t>
            </a:r>
            <a:br>
              <a:rPr lang="tr-TR" sz="2400" b="1" dirty="0">
                <a:solidFill>
                  <a:srgbClr val="000066"/>
                </a:solidFill>
              </a:rPr>
            </a:br>
            <a:r>
              <a:rPr lang="tr-TR" sz="2400" b="1" dirty="0">
                <a:solidFill>
                  <a:srgbClr val="000066"/>
                </a:solidFill>
              </a:rPr>
              <a:t>ULUSLAŞMAK</a:t>
            </a:r>
          </a:p>
          <a:p>
            <a:pPr algn="ctr" fontAlgn="base">
              <a:spcBef>
                <a:spcPct val="0"/>
              </a:spcBef>
              <a:spcAft>
                <a:spcPct val="0"/>
              </a:spcAft>
            </a:pPr>
            <a:r>
              <a:rPr lang="tr-TR" sz="2400" b="1" dirty="0">
                <a:solidFill>
                  <a:srgbClr val="000066"/>
                </a:solidFill>
              </a:rPr>
              <a:t>Yasak.. Orada </a:t>
            </a:r>
            <a:br>
              <a:rPr lang="tr-TR" sz="2400" b="1" dirty="0">
                <a:solidFill>
                  <a:srgbClr val="000066"/>
                </a:solidFill>
              </a:rPr>
            </a:br>
            <a:r>
              <a:rPr lang="tr-TR" sz="2400" b="1" dirty="0">
                <a:solidFill>
                  <a:srgbClr val="000066"/>
                </a:solidFill>
              </a:rPr>
              <a:t>Irak Ulusu Yok.. </a:t>
            </a:r>
          </a:p>
          <a:p>
            <a:pPr algn="ctr" fontAlgn="base">
              <a:spcBef>
                <a:spcPct val="0"/>
              </a:spcBef>
              <a:spcAft>
                <a:spcPct val="0"/>
              </a:spcAft>
            </a:pPr>
            <a:r>
              <a:rPr lang="tr-TR" sz="2400" b="1" dirty="0">
                <a:solidFill>
                  <a:srgbClr val="000066"/>
                </a:solidFill>
              </a:rPr>
              <a:t>Sünni, Şii, Kürt var..</a:t>
            </a:r>
          </a:p>
          <a:p>
            <a:pPr algn="ctr" fontAlgn="base">
              <a:spcBef>
                <a:spcPct val="0"/>
              </a:spcBef>
              <a:spcAft>
                <a:spcPct val="0"/>
              </a:spcAft>
            </a:pPr>
            <a:r>
              <a:rPr lang="tr-TR" sz="2400" b="1" dirty="0">
                <a:solidFill>
                  <a:srgbClr val="000066"/>
                </a:solidFill>
              </a:rPr>
              <a:t>ABD’de 52 etnik </a:t>
            </a:r>
            <a:br>
              <a:rPr lang="tr-TR" sz="2400" b="1" dirty="0">
                <a:solidFill>
                  <a:srgbClr val="000066"/>
                </a:solidFill>
              </a:rPr>
            </a:br>
            <a:r>
              <a:rPr lang="tr-TR" sz="2400" b="1" dirty="0">
                <a:solidFill>
                  <a:srgbClr val="000066"/>
                </a:solidFill>
              </a:rPr>
              <a:t>köken AMERİKAN </a:t>
            </a:r>
            <a:br>
              <a:rPr lang="tr-TR" sz="2400" b="1" dirty="0">
                <a:solidFill>
                  <a:srgbClr val="000066"/>
                </a:solidFill>
              </a:rPr>
            </a:br>
            <a:r>
              <a:rPr lang="tr-TR" sz="2400" b="1" dirty="0">
                <a:solidFill>
                  <a:srgbClr val="000066"/>
                </a:solidFill>
              </a:rPr>
              <a:t>Ulusu olmuş oysa..</a:t>
            </a:r>
          </a:p>
          <a:p>
            <a:pPr algn="ctr" fontAlgn="base">
              <a:spcBef>
                <a:spcPct val="0"/>
              </a:spcBef>
              <a:spcAft>
                <a:spcPct val="0"/>
              </a:spcAft>
            </a:pPr>
            <a:r>
              <a:rPr lang="tr-TR" sz="2400" b="1" dirty="0">
                <a:solidFill>
                  <a:srgbClr val="000066"/>
                </a:solidFill>
              </a:rPr>
              <a:t>Emperyalizmin</a:t>
            </a:r>
          </a:p>
          <a:p>
            <a:pPr algn="ctr" fontAlgn="base">
              <a:spcBef>
                <a:spcPct val="0"/>
              </a:spcBef>
              <a:spcAft>
                <a:spcPct val="0"/>
              </a:spcAft>
            </a:pPr>
            <a:r>
              <a:rPr lang="tr-TR" sz="2400" b="1" dirty="0">
                <a:solidFill>
                  <a:srgbClr val="000066"/>
                </a:solidFill>
              </a:rPr>
              <a:t>bitmez 2 yüzlülüğü.. </a:t>
            </a:r>
            <a:br>
              <a:rPr lang="tr-TR" sz="2400" b="1" dirty="0">
                <a:solidFill>
                  <a:srgbClr val="000066"/>
                </a:solidFill>
              </a:rPr>
            </a:br>
            <a:r>
              <a:rPr lang="tr-TR" sz="2400" b="1" dirty="0">
                <a:solidFill>
                  <a:srgbClr val="000066"/>
                </a:solidFill>
              </a:rPr>
              <a:t>ULUS Devletin </a:t>
            </a:r>
          </a:p>
          <a:p>
            <a:pPr algn="ctr" fontAlgn="base">
              <a:spcBef>
                <a:spcPct val="0"/>
              </a:spcBef>
              <a:spcAft>
                <a:spcPct val="0"/>
              </a:spcAft>
            </a:pPr>
            <a:r>
              <a:rPr lang="tr-TR" sz="2400" b="1" dirty="0">
                <a:solidFill>
                  <a:srgbClr val="000066"/>
                </a:solidFill>
              </a:rPr>
              <a:t>modası geçti yalanı!</a:t>
            </a:r>
          </a:p>
        </p:txBody>
      </p:sp>
      <p:sp>
        <p:nvSpPr>
          <p:cNvPr id="59395" name="Rectangle 2"/>
          <p:cNvSpPr>
            <a:spLocks noGrp="1" noChangeArrowheads="1"/>
          </p:cNvSpPr>
          <p:nvPr>
            <p:ph type="title"/>
          </p:nvPr>
        </p:nvSpPr>
        <p:spPr>
          <a:xfrm>
            <a:off x="133350" y="117178"/>
            <a:ext cx="8831263" cy="1871662"/>
          </a:xfrm>
          <a:solidFill>
            <a:srgbClr val="003300"/>
          </a:solidFill>
          <a:ln w="28575">
            <a:solidFill>
              <a:srgbClr val="FF99CC"/>
            </a:solidFill>
          </a:ln>
        </p:spPr>
        <p:txBody>
          <a:bodyPr/>
          <a:lstStyle/>
          <a:p>
            <a:pPr eaLnBrk="1" hangingPunct="1"/>
            <a:r>
              <a:rPr lang="tr-TR" sz="3200" b="1" smtClean="0">
                <a:solidFill>
                  <a:srgbClr val="FFCC00"/>
                </a:solidFill>
              </a:rPr>
              <a:t>8 yaşındaki çocuktan Saddam taklidi !</a:t>
            </a:r>
            <a:r>
              <a:rPr lang="tr-TR" sz="2800" smtClean="0">
                <a:solidFill>
                  <a:srgbClr val="FFCC00"/>
                </a:solidFill>
              </a:rPr>
              <a:t/>
            </a:r>
            <a:br>
              <a:rPr lang="tr-TR" sz="2800" smtClean="0">
                <a:solidFill>
                  <a:srgbClr val="FFCC00"/>
                </a:solidFill>
              </a:rPr>
            </a:br>
            <a:r>
              <a:rPr lang="tr-TR" sz="2800" smtClean="0">
                <a:solidFill>
                  <a:schemeClr val="bg1"/>
                </a:solidFill>
              </a:rPr>
              <a:t>Azerbaycan’da, Irak’ın devrik lideri Saddam Hüseyin’in idamını izledikten sonra, </a:t>
            </a:r>
            <a:br>
              <a:rPr lang="tr-TR" sz="2800" smtClean="0">
                <a:solidFill>
                  <a:schemeClr val="bg1"/>
                </a:solidFill>
              </a:rPr>
            </a:br>
            <a:r>
              <a:rPr lang="tr-TR" sz="2800" smtClean="0">
                <a:solidFill>
                  <a:schemeClr val="bg1"/>
                </a:solidFill>
              </a:rPr>
              <a:t>8 yaşındaki bir erkek çocuğu kendini astı!</a:t>
            </a:r>
          </a:p>
        </p:txBody>
      </p:sp>
      <p:pic>
        <p:nvPicPr>
          <p:cNvPr id="59396" name="Picture 5" descr="258116"/>
          <p:cNvPicPr>
            <a:picLocks noChangeAspect="1" noChangeArrowheads="1"/>
          </p:cNvPicPr>
          <p:nvPr/>
        </p:nvPicPr>
        <p:blipFill>
          <a:blip r:embed="rId2" cstate="email"/>
          <a:srcRect/>
          <a:stretch>
            <a:fillRect/>
          </a:stretch>
        </p:blipFill>
        <p:spPr bwMode="auto">
          <a:xfrm>
            <a:off x="35496" y="2060848"/>
            <a:ext cx="3168650" cy="4384675"/>
          </a:xfrm>
          <a:prstGeom prst="rect">
            <a:avLst/>
          </a:prstGeom>
          <a:noFill/>
          <a:ln w="9525">
            <a:noFill/>
            <a:miter lim="800000"/>
            <a:headEnd/>
            <a:tailEnd/>
          </a:ln>
        </p:spPr>
      </p:pic>
      <p:sp>
        <p:nvSpPr>
          <p:cNvPr id="59397" name="Text Box 6"/>
          <p:cNvSpPr txBox="1">
            <a:spLocks noChangeArrowheads="1"/>
          </p:cNvSpPr>
          <p:nvPr/>
        </p:nvSpPr>
        <p:spPr bwMode="auto">
          <a:xfrm>
            <a:off x="3708400" y="3160713"/>
            <a:ext cx="5024438" cy="366712"/>
          </a:xfrm>
          <a:prstGeom prst="rect">
            <a:avLst/>
          </a:prstGeom>
          <a:noFill/>
          <a:ln w="9525">
            <a:noFill/>
            <a:miter lim="800000"/>
            <a:headEnd/>
            <a:tailEnd/>
          </a:ln>
        </p:spPr>
        <p:txBody>
          <a:bodyPr>
            <a:spAutoFit/>
          </a:bodyPr>
          <a:lstStyle/>
          <a:p>
            <a:pPr fontAlgn="base">
              <a:spcBef>
                <a:spcPct val="0"/>
              </a:spcBef>
              <a:spcAft>
                <a:spcPct val="0"/>
              </a:spcAft>
            </a:pPr>
            <a:r>
              <a:rPr lang="tr-TR">
                <a:solidFill>
                  <a:srgbClr val="000000"/>
                </a:solidFill>
              </a:rPr>
              <a:t> </a:t>
            </a:r>
            <a:endParaRPr lang="tr-TR" b="1">
              <a:solidFill>
                <a:srgbClr val="000000"/>
              </a:solidFill>
            </a:endParaRPr>
          </a:p>
        </p:txBody>
      </p:sp>
      <p:sp>
        <p:nvSpPr>
          <p:cNvPr id="59398" name="Text Box 7"/>
          <p:cNvSpPr txBox="1">
            <a:spLocks noChangeArrowheads="1"/>
          </p:cNvSpPr>
          <p:nvPr/>
        </p:nvSpPr>
        <p:spPr bwMode="auto">
          <a:xfrm>
            <a:off x="2699792" y="6446663"/>
            <a:ext cx="3829050" cy="366713"/>
          </a:xfrm>
          <a:prstGeom prst="rect">
            <a:avLst/>
          </a:prstGeom>
          <a:noFill/>
          <a:ln w="9525">
            <a:noFill/>
            <a:miter lim="800000"/>
            <a:headEnd/>
            <a:tailEnd/>
          </a:ln>
        </p:spPr>
        <p:txBody>
          <a:bodyPr wrap="none">
            <a:spAutoFit/>
          </a:bodyPr>
          <a:lstStyle/>
          <a:p>
            <a:pPr fontAlgn="base">
              <a:spcBef>
                <a:spcPct val="0"/>
              </a:spcBef>
              <a:spcAft>
                <a:spcPct val="0"/>
              </a:spcAft>
            </a:pPr>
            <a:r>
              <a:rPr lang="tr-TR" i="1" dirty="0">
                <a:solidFill>
                  <a:srgbClr val="000000"/>
                </a:solidFill>
              </a:rPr>
              <a:t>www.ntvmsnbc.com/news, 16.01.07</a:t>
            </a:r>
          </a:p>
        </p:txBody>
      </p:sp>
      <p:pic>
        <p:nvPicPr>
          <p:cNvPr id="59399" name="Picture 9" descr="123405"/>
          <p:cNvPicPr>
            <a:picLocks noChangeAspect="1" noChangeArrowheads="1"/>
          </p:cNvPicPr>
          <p:nvPr/>
        </p:nvPicPr>
        <p:blipFill>
          <a:blip r:embed="rId3" cstate="email"/>
          <a:srcRect/>
          <a:stretch>
            <a:fillRect/>
          </a:stretch>
        </p:blipFill>
        <p:spPr bwMode="auto">
          <a:xfrm>
            <a:off x="6184900" y="2060848"/>
            <a:ext cx="2924175" cy="4386262"/>
          </a:xfrm>
          <a:prstGeom prst="rect">
            <a:avLst/>
          </a:prstGeom>
          <a:noFill/>
          <a:ln w="9525">
            <a:noFill/>
            <a:miter lim="800000"/>
            <a:headEnd/>
            <a:tailEnd/>
          </a:ln>
        </p:spPr>
      </p:pic>
      <p:sp>
        <p:nvSpPr>
          <p:cNvPr id="59400" name="Date Placeholder 7"/>
          <p:cNvSpPr>
            <a:spLocks noGrp="1"/>
          </p:cNvSpPr>
          <p:nvPr>
            <p:ph type="dt" sz="quarter" idx="10"/>
          </p:nvPr>
        </p:nvSpPr>
        <p:spPr>
          <a:xfrm>
            <a:off x="-801960" y="6597352"/>
            <a:ext cx="2133600" cy="476250"/>
          </a:xfrm>
          <a:noFill/>
        </p:spPr>
        <p:txBody>
          <a:bodyPr/>
          <a:lstStyle/>
          <a:p>
            <a:fld id="{CEEA4E07-8745-48C8-B8C1-07E16AAA8C0B}" type="datetime1">
              <a:rPr lang="tr-TR" smtClean="0">
                <a:solidFill>
                  <a:srgbClr val="000000"/>
                </a:solidFill>
                <a:latin typeface="Arial" pitchFamily="34" charset="0"/>
              </a:rPr>
              <a:t>06.03.2015</a:t>
            </a:fld>
            <a:endParaRPr lang="tr-TR" dirty="0" smtClean="0">
              <a:solidFill>
                <a:srgbClr val="000000"/>
              </a:solidFill>
              <a:latin typeface="Arial" pitchFamily="34" charset="0"/>
            </a:endParaRPr>
          </a:p>
        </p:txBody>
      </p:sp>
      <p:sp>
        <p:nvSpPr>
          <p:cNvPr id="59401" name="Slide Number Placeholder 8"/>
          <p:cNvSpPr>
            <a:spLocks noGrp="1"/>
          </p:cNvSpPr>
          <p:nvPr>
            <p:ph type="sldNum" sz="quarter" idx="12"/>
          </p:nvPr>
        </p:nvSpPr>
        <p:spPr>
          <a:xfrm>
            <a:off x="8028384" y="6553546"/>
            <a:ext cx="1032792" cy="331838"/>
          </a:xfrm>
          <a:noFill/>
        </p:spPr>
        <p:txBody>
          <a:bodyPr>
            <a:normAutofit/>
          </a:bodyPr>
          <a:lstStyle/>
          <a:p>
            <a:fld id="{5D618A1D-BA4A-46F6-BA1F-7E1172D837C9}" type="slidenum">
              <a:rPr lang="tr-TR" sz="1200" smtClean="0">
                <a:solidFill>
                  <a:srgbClr val="000000"/>
                </a:solidFill>
                <a:latin typeface="Arial" pitchFamily="34" charset="0"/>
              </a:rPr>
              <a:pPr/>
              <a:t>18</a:t>
            </a:fld>
            <a:endParaRPr lang="tr-TR" sz="1200" dirty="0" smtClean="0">
              <a:solidFill>
                <a:srgbClr val="000000"/>
              </a:solidFill>
              <a:latin typeface="Arial" pitchFamily="34" charset="0"/>
            </a:endParaRPr>
          </a:p>
        </p:txBody>
      </p:sp>
      <p:sp>
        <p:nvSpPr>
          <p:cNvPr id="59402" name="Footer Placeholder 9"/>
          <p:cNvSpPr>
            <a:spLocks noGrp="1"/>
          </p:cNvSpPr>
          <p:nvPr>
            <p:ph type="ftr" sz="quarter" idx="11"/>
          </p:nvPr>
        </p:nvSpPr>
        <p:spPr>
          <a:xfrm>
            <a:off x="6580584" y="6619875"/>
            <a:ext cx="2895600" cy="476250"/>
          </a:xfrm>
          <a:noFill/>
        </p:spPr>
        <p:txBody>
          <a:bodyPr/>
          <a:lstStyle/>
          <a:p>
            <a:r>
              <a:rPr lang="tr-TR" dirty="0" smtClean="0">
                <a:solidFill>
                  <a:srgbClr val="000000"/>
                </a:solidFill>
                <a:latin typeface="Arial" pitchFamily="34" charset="0"/>
              </a:rPr>
              <a:t>www.ahmetsaltik.net</a:t>
            </a:r>
          </a:p>
        </p:txBody>
      </p:sp>
    </p:spTree>
    <p:extLst>
      <p:ext uri="{BB962C8B-B14F-4D97-AF65-F5344CB8AC3E}">
        <p14:creationId xmlns:p14="http://schemas.microsoft.com/office/powerpoint/2010/main" val="2023086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50130" y="-27384"/>
            <a:ext cx="8642350" cy="984251"/>
          </a:xfrm>
        </p:spPr>
        <p:txBody>
          <a:bodyPr/>
          <a:lstStyle/>
          <a:p>
            <a:r>
              <a:rPr lang="tr-TR" sz="4000" b="1" dirty="0">
                <a:solidFill>
                  <a:srgbClr val="003399"/>
                </a:solidFill>
              </a:rPr>
              <a:t>        </a:t>
            </a:r>
            <a:r>
              <a:rPr lang="tr-TR" sz="4000" b="1" u="sng" dirty="0">
                <a:solidFill>
                  <a:srgbClr val="0000FF"/>
                </a:solidFill>
              </a:rPr>
              <a:t>DSÖ 2001 Dünya Sağlık Raporu-1</a:t>
            </a:r>
          </a:p>
        </p:txBody>
      </p:sp>
      <p:sp>
        <p:nvSpPr>
          <p:cNvPr id="46083" name="Rectangle 3"/>
          <p:cNvSpPr>
            <a:spLocks noGrp="1" noChangeArrowheads="1"/>
          </p:cNvSpPr>
          <p:nvPr>
            <p:ph type="body" idx="1"/>
          </p:nvPr>
        </p:nvSpPr>
        <p:spPr>
          <a:xfrm>
            <a:off x="323850" y="1152103"/>
            <a:ext cx="8496300" cy="5229225"/>
          </a:xfrm>
          <a:noFill/>
          <a:ln w="76200">
            <a:solidFill>
              <a:srgbClr val="006600"/>
            </a:solidFill>
          </a:ln>
        </p:spPr>
        <p:txBody>
          <a:bodyPr/>
          <a:lstStyle/>
          <a:p>
            <a:pPr>
              <a:lnSpc>
                <a:spcPct val="90000"/>
              </a:lnSpc>
              <a:buFontTx/>
              <a:buNone/>
            </a:pPr>
            <a:endParaRPr lang="tr-TR" sz="600" dirty="0"/>
          </a:p>
          <a:p>
            <a:pPr>
              <a:lnSpc>
                <a:spcPct val="90000"/>
              </a:lnSpc>
            </a:pPr>
            <a:r>
              <a:rPr lang="tr-TR" sz="3600" b="1" dirty="0"/>
              <a:t>Dünya nüfusunun ¼’ü </a:t>
            </a:r>
            <a:br>
              <a:rPr lang="tr-TR" sz="3600" b="1" dirty="0"/>
            </a:br>
            <a:r>
              <a:rPr lang="tr-TR" sz="3600" b="1" dirty="0"/>
              <a:t>ruhsal olarak rahatsız!</a:t>
            </a:r>
          </a:p>
          <a:p>
            <a:pPr>
              <a:lnSpc>
                <a:spcPct val="90000"/>
              </a:lnSpc>
            </a:pPr>
            <a:r>
              <a:rPr lang="tr-TR" sz="3600" b="1" dirty="0">
                <a:solidFill>
                  <a:srgbClr val="800000"/>
                </a:solidFill>
              </a:rPr>
              <a:t>450 milyon insan ruhsal açıdan </a:t>
            </a:r>
            <a:br>
              <a:rPr lang="tr-TR" sz="3600" b="1" dirty="0">
                <a:solidFill>
                  <a:srgbClr val="800000"/>
                </a:solidFill>
              </a:rPr>
            </a:br>
            <a:r>
              <a:rPr lang="tr-TR" sz="3600" b="1" dirty="0">
                <a:solidFill>
                  <a:srgbClr val="800000"/>
                </a:solidFill>
              </a:rPr>
              <a:t>sıkıntı içinde yaşıyor.</a:t>
            </a:r>
          </a:p>
          <a:p>
            <a:pPr>
              <a:lnSpc>
                <a:spcPct val="90000"/>
              </a:lnSpc>
            </a:pPr>
            <a:r>
              <a:rPr lang="tr-TR" sz="3600" b="1" u="sng" dirty="0">
                <a:solidFill>
                  <a:srgbClr val="660033"/>
                </a:solidFill>
              </a:rPr>
              <a:t>Depresif bozukluklar</a:t>
            </a:r>
            <a:r>
              <a:rPr lang="tr-TR" sz="3600" b="1" dirty="0"/>
              <a:t> dünyada </a:t>
            </a:r>
            <a:br>
              <a:rPr lang="tr-TR" sz="3600" b="1" dirty="0"/>
            </a:br>
            <a:r>
              <a:rPr lang="tr-TR" sz="3600" b="1" dirty="0"/>
              <a:t>4. önemli hastalık </a:t>
            </a:r>
            <a:r>
              <a:rPr lang="tr-TR" sz="3600" b="1" dirty="0" smtClean="0"/>
              <a:t>nedeni; </a:t>
            </a:r>
            <a:br>
              <a:rPr lang="tr-TR" sz="3600" b="1" dirty="0" smtClean="0"/>
            </a:br>
            <a:r>
              <a:rPr lang="tr-TR" sz="3600" b="1" dirty="0" smtClean="0"/>
              <a:t>üstelik 15-44 yaş</a:t>
            </a:r>
            <a:r>
              <a:rPr lang="tr-TR" sz="3600" b="1" dirty="0"/>
              <a:t> </a:t>
            </a:r>
            <a:r>
              <a:rPr lang="tr-TR" sz="3600" b="1" dirty="0" smtClean="0"/>
              <a:t>üretken çağda..</a:t>
            </a:r>
            <a:endParaRPr lang="tr-TR" sz="3600" b="1" dirty="0"/>
          </a:p>
          <a:p>
            <a:pPr>
              <a:lnSpc>
                <a:spcPct val="90000"/>
              </a:lnSpc>
            </a:pPr>
            <a:r>
              <a:rPr lang="tr-TR" sz="3600" b="1" dirty="0"/>
              <a:t>Dünya genelinde her yıl 1 milyon insan </a:t>
            </a:r>
            <a:r>
              <a:rPr lang="tr-TR" sz="3600" b="1" dirty="0">
                <a:solidFill>
                  <a:srgbClr val="993300"/>
                </a:solidFill>
              </a:rPr>
              <a:t>intihar </a:t>
            </a:r>
            <a:r>
              <a:rPr lang="tr-TR" sz="3600" b="1" dirty="0"/>
              <a:t>ediyor!</a:t>
            </a:r>
          </a:p>
        </p:txBody>
      </p:sp>
      <p:sp>
        <p:nvSpPr>
          <p:cNvPr id="8" name="Slide Number Placeholder 2"/>
          <p:cNvSpPr>
            <a:spLocks noGrp="1"/>
          </p:cNvSpPr>
          <p:nvPr>
            <p:ph type="sldNum" sz="quarter" idx="11"/>
          </p:nvPr>
        </p:nvSpPr>
        <p:spPr>
          <a:xfrm>
            <a:off x="7239000" y="6428606"/>
            <a:ext cx="1905000" cy="457200"/>
          </a:xfrm>
        </p:spPr>
        <p:txBody>
          <a:bodyPr/>
          <a:lstStyle/>
          <a:p>
            <a:fld id="{7772CED9-BC3C-46EB-AA6D-6DAD2888F507}" type="slidenum">
              <a:rPr lang="tr-TR" smtClean="0"/>
              <a:pPr/>
              <a:t>19</a:t>
            </a:fld>
            <a:endParaRPr lang="tr-TR"/>
          </a:p>
        </p:txBody>
      </p:sp>
      <p:sp>
        <p:nvSpPr>
          <p:cNvPr id="9" name="Date Placeholder 1"/>
          <p:cNvSpPr txBox="1">
            <a:spLocks/>
          </p:cNvSpPr>
          <p:nvPr/>
        </p:nvSpPr>
        <p:spPr bwMode="auto">
          <a:xfrm>
            <a:off x="323528" y="6553150"/>
            <a:ext cx="2133600"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defPPr>
              <a:defRPr lang="tr-TR"/>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tr-TR" smtClean="0">
                <a:latin typeface="Calibri" panose="020F0502020204030204" pitchFamily="34" charset="0"/>
              </a:rPr>
              <a:t>6.3.15</a:t>
            </a:r>
            <a:endParaRPr lang="tr-TR" dirty="0">
              <a:latin typeface="Calibri" panose="020F0502020204030204" pitchFamily="34" charset="0"/>
            </a:endParaRPr>
          </a:p>
        </p:txBody>
      </p:sp>
      <p:sp>
        <p:nvSpPr>
          <p:cNvPr id="10" name="Footer Placeholder 2"/>
          <p:cNvSpPr txBox="1">
            <a:spLocks/>
          </p:cNvSpPr>
          <p:nvPr/>
        </p:nvSpPr>
        <p:spPr bwMode="auto">
          <a:xfrm>
            <a:off x="2134072" y="6553150"/>
            <a:ext cx="5120208"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tr-TR"/>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a-DK" smtClean="0">
                <a:latin typeface="Calibri" panose="020F0502020204030204" pitchFamily="34" charset="0"/>
              </a:rPr>
              <a:t>TOPLUMSAL ŞİDDET - Prof. SALTIK - www.ahmetsaltik.net</a:t>
            </a:r>
            <a:endParaRPr lang="tr-T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xfrm>
            <a:off x="250825" y="981075"/>
            <a:ext cx="8677275" cy="5472261"/>
          </a:xfrm>
          <a:noFill/>
          <a:ln w="76200" cmpd="thickThin">
            <a:solidFill>
              <a:srgbClr val="333300"/>
            </a:solidFill>
          </a:ln>
        </p:spPr>
        <p:txBody>
          <a:bodyPr/>
          <a:lstStyle/>
          <a:p>
            <a:pPr marL="0" indent="0" algn="ctr">
              <a:lnSpc>
                <a:spcPct val="80000"/>
              </a:lnSpc>
              <a:buFontTx/>
              <a:buNone/>
            </a:pPr>
            <a:endParaRPr lang="tr-TR" sz="200" b="1" dirty="0">
              <a:solidFill>
                <a:srgbClr val="990000"/>
              </a:solidFill>
              <a:latin typeface="Verdana" pitchFamily="34" charset="0"/>
            </a:endParaRPr>
          </a:p>
          <a:p>
            <a:pPr marL="0" indent="0" algn="ctr">
              <a:lnSpc>
                <a:spcPct val="80000"/>
              </a:lnSpc>
              <a:buFontTx/>
              <a:buNone/>
            </a:pPr>
            <a:endParaRPr lang="tr-TR" sz="1000" b="1" dirty="0">
              <a:solidFill>
                <a:srgbClr val="990000"/>
              </a:solidFill>
              <a:latin typeface="Verdana" pitchFamily="34" charset="0"/>
            </a:endParaRPr>
          </a:p>
          <a:p>
            <a:pPr marL="0" indent="0" algn="ctr">
              <a:lnSpc>
                <a:spcPct val="80000"/>
              </a:lnSpc>
              <a:buFontTx/>
              <a:buNone/>
            </a:pPr>
            <a:r>
              <a:rPr lang="tr-TR" sz="4000" b="1" i="1" dirty="0" smtClean="0">
                <a:solidFill>
                  <a:srgbClr val="003300"/>
                </a:solidFill>
                <a:latin typeface="Verdana" pitchFamily="34" charset="0"/>
              </a:rPr>
              <a:t>8 Mart Emekçi Kadınlar Günü Anısına</a:t>
            </a:r>
            <a:r>
              <a:rPr lang="tr-TR" sz="4300" b="1" i="1" dirty="0" smtClean="0">
                <a:solidFill>
                  <a:srgbClr val="003300"/>
                </a:solidFill>
                <a:latin typeface="Verdana" pitchFamily="34" charset="0"/>
              </a:rPr>
              <a:t> </a:t>
            </a:r>
            <a:r>
              <a:rPr lang="tr-TR" sz="4300" b="1" dirty="0">
                <a:solidFill>
                  <a:srgbClr val="003300"/>
                </a:solidFill>
                <a:latin typeface="Verdana" pitchFamily="34" charset="0"/>
              </a:rPr>
              <a:t/>
            </a:r>
            <a:br>
              <a:rPr lang="tr-TR" sz="4300" b="1" dirty="0">
                <a:solidFill>
                  <a:srgbClr val="003300"/>
                </a:solidFill>
                <a:latin typeface="Verdana" pitchFamily="34" charset="0"/>
              </a:rPr>
            </a:br>
            <a:endParaRPr lang="tr-TR" sz="1000" b="1" dirty="0">
              <a:solidFill>
                <a:srgbClr val="003300"/>
              </a:solidFill>
              <a:latin typeface="Verdana" pitchFamily="34" charset="0"/>
            </a:endParaRPr>
          </a:p>
          <a:p>
            <a:pPr marL="0" indent="0" algn="ctr">
              <a:spcBef>
                <a:spcPts val="1200"/>
              </a:spcBef>
              <a:spcAft>
                <a:spcPts val="600"/>
              </a:spcAft>
              <a:buFontTx/>
              <a:buNone/>
            </a:pPr>
            <a:r>
              <a:rPr lang="tr-TR" sz="6000" b="1" spc="600" dirty="0" smtClean="0">
                <a:solidFill>
                  <a:srgbClr val="0000CC"/>
                </a:solidFill>
                <a:latin typeface="Verdana" pitchFamily="34" charset="0"/>
              </a:rPr>
              <a:t>TOPLUMSAL </a:t>
            </a:r>
            <a:br>
              <a:rPr lang="tr-TR" sz="6000" b="1" spc="600" dirty="0" smtClean="0">
                <a:solidFill>
                  <a:srgbClr val="0000CC"/>
                </a:solidFill>
                <a:latin typeface="Verdana" pitchFamily="34" charset="0"/>
              </a:rPr>
            </a:br>
            <a:r>
              <a:rPr lang="tr-TR" sz="6000" b="1" spc="600" dirty="0" smtClean="0">
                <a:solidFill>
                  <a:srgbClr val="0000CC"/>
                </a:solidFill>
                <a:latin typeface="Verdana" pitchFamily="34" charset="0"/>
              </a:rPr>
              <a:t>ŞİDDET </a:t>
            </a:r>
            <a:br>
              <a:rPr lang="tr-TR" sz="6000" b="1" spc="600" dirty="0" smtClean="0">
                <a:solidFill>
                  <a:srgbClr val="0000CC"/>
                </a:solidFill>
                <a:latin typeface="Verdana" pitchFamily="34" charset="0"/>
              </a:rPr>
            </a:br>
            <a:r>
              <a:rPr lang="tr-TR" sz="6000" b="1" spc="600" dirty="0" smtClean="0">
                <a:solidFill>
                  <a:srgbClr val="0000CC"/>
                </a:solidFill>
                <a:latin typeface="Verdana" pitchFamily="34" charset="0"/>
              </a:rPr>
              <a:t>ve ÇÖZÜMLER</a:t>
            </a:r>
            <a:endParaRPr lang="tr-TR" sz="1800" b="1" spc="600" dirty="0">
              <a:solidFill>
                <a:srgbClr val="0000CC"/>
              </a:solidFill>
              <a:latin typeface="Verdana" pitchFamily="34" charset="0"/>
            </a:endParaRPr>
          </a:p>
          <a:p>
            <a:pPr marL="0" indent="0" algn="ctr">
              <a:lnSpc>
                <a:spcPct val="80000"/>
              </a:lnSpc>
              <a:buFontTx/>
              <a:buNone/>
            </a:pPr>
            <a:r>
              <a:rPr lang="tr-TR" sz="1100" b="1" i="1" dirty="0" smtClean="0">
                <a:solidFill>
                  <a:srgbClr val="000066"/>
                </a:solidFill>
                <a:latin typeface="Verdana" pitchFamily="34" charset="0"/>
              </a:rPr>
              <a:t/>
            </a:r>
            <a:br>
              <a:rPr lang="tr-TR" sz="1100" b="1" i="1" dirty="0" smtClean="0">
                <a:solidFill>
                  <a:srgbClr val="000066"/>
                </a:solidFill>
                <a:latin typeface="Verdana" pitchFamily="34" charset="0"/>
              </a:rPr>
            </a:br>
            <a:r>
              <a:rPr lang="tr-TR" b="1" i="1" dirty="0" smtClean="0">
                <a:solidFill>
                  <a:srgbClr val="000066"/>
                </a:solidFill>
                <a:latin typeface="Verdana" pitchFamily="34" charset="0"/>
              </a:rPr>
              <a:t>Açıkoturum,</a:t>
            </a:r>
            <a:r>
              <a:rPr lang="tr-TR" sz="4400" b="1" i="1" dirty="0" smtClean="0">
                <a:solidFill>
                  <a:srgbClr val="000066"/>
                </a:solidFill>
                <a:latin typeface="Verdana" pitchFamily="34" charset="0"/>
              </a:rPr>
              <a:t> </a:t>
            </a:r>
            <a:r>
              <a:rPr lang="tr-TR" sz="2800" b="1" dirty="0" smtClean="0">
                <a:solidFill>
                  <a:srgbClr val="660066"/>
                </a:solidFill>
                <a:latin typeface="Verdana" pitchFamily="34" charset="0"/>
              </a:rPr>
              <a:t>6 Mart </a:t>
            </a:r>
            <a:r>
              <a:rPr lang="tr-TR" sz="2800" b="1" dirty="0">
                <a:solidFill>
                  <a:srgbClr val="660066"/>
                </a:solidFill>
                <a:latin typeface="Verdana" pitchFamily="34" charset="0"/>
              </a:rPr>
              <a:t>2015, Ankara</a:t>
            </a:r>
          </a:p>
          <a:p>
            <a:pPr marL="0" indent="0" algn="ctr">
              <a:lnSpc>
                <a:spcPct val="80000"/>
              </a:lnSpc>
              <a:buFontTx/>
              <a:buNone/>
            </a:pPr>
            <a:endParaRPr lang="tr-TR" sz="4800" b="1" dirty="0">
              <a:solidFill>
                <a:srgbClr val="000066"/>
              </a:solidFill>
              <a:latin typeface="Verdana" pitchFamily="34" charset="0"/>
            </a:endParaRPr>
          </a:p>
          <a:p>
            <a:pPr marL="0" indent="0" algn="ctr">
              <a:lnSpc>
                <a:spcPct val="80000"/>
              </a:lnSpc>
              <a:buFontTx/>
              <a:buNone/>
            </a:pPr>
            <a:endParaRPr lang="tr-TR" sz="800" b="1" dirty="0">
              <a:solidFill>
                <a:srgbClr val="990000"/>
              </a:solidFill>
              <a:latin typeface="Verdana" pitchFamily="34" charset="0"/>
            </a:endParaRPr>
          </a:p>
          <a:p>
            <a:pPr marL="0" indent="0" algn="ctr">
              <a:lnSpc>
                <a:spcPct val="80000"/>
              </a:lnSpc>
              <a:buFontTx/>
              <a:buNone/>
            </a:pPr>
            <a:endParaRPr lang="tr-TR" sz="800" b="1" dirty="0">
              <a:solidFill>
                <a:srgbClr val="990000"/>
              </a:solidFill>
              <a:latin typeface="Verdana" pitchFamily="34" charset="0"/>
            </a:endParaRPr>
          </a:p>
          <a:p>
            <a:pPr marL="0" indent="0" algn="ctr">
              <a:lnSpc>
                <a:spcPct val="80000"/>
              </a:lnSpc>
              <a:buFontTx/>
              <a:buNone/>
            </a:pPr>
            <a:endParaRPr lang="tr-TR" sz="800" b="1" dirty="0">
              <a:solidFill>
                <a:srgbClr val="990000"/>
              </a:solidFill>
              <a:latin typeface="Verdana" pitchFamily="34" charset="0"/>
            </a:endParaRPr>
          </a:p>
        </p:txBody>
      </p:sp>
      <p:sp>
        <p:nvSpPr>
          <p:cNvPr id="7" name="Date Placeholder 1"/>
          <p:cNvSpPr>
            <a:spLocks noGrp="1"/>
          </p:cNvSpPr>
          <p:nvPr>
            <p:ph type="dt" sz="half" idx="10"/>
          </p:nvPr>
        </p:nvSpPr>
        <p:spPr>
          <a:xfrm>
            <a:off x="457200" y="6309320"/>
            <a:ext cx="2133600" cy="476250"/>
          </a:xfrm>
        </p:spPr>
        <p:txBody>
          <a:bodyPr/>
          <a:lstStyle/>
          <a:p>
            <a:r>
              <a:rPr lang="tr-TR" dirty="0" smtClean="0">
                <a:latin typeface="Calibri" panose="020F0502020204030204" pitchFamily="34" charset="0"/>
              </a:rPr>
              <a:t>6.3.15</a:t>
            </a:r>
            <a:endParaRPr lang="tr-TR" dirty="0">
              <a:latin typeface="Calibri" panose="020F0502020204030204" pitchFamily="34" charset="0"/>
            </a:endParaRPr>
          </a:p>
        </p:txBody>
      </p:sp>
      <p:sp>
        <p:nvSpPr>
          <p:cNvPr id="8" name="Footer Placeholder 2"/>
          <p:cNvSpPr>
            <a:spLocks noGrp="1"/>
          </p:cNvSpPr>
          <p:nvPr>
            <p:ph type="ftr" sz="quarter" idx="11"/>
          </p:nvPr>
        </p:nvSpPr>
        <p:spPr>
          <a:xfrm>
            <a:off x="2267744" y="6309320"/>
            <a:ext cx="5120208" cy="476250"/>
          </a:xfrm>
        </p:spPr>
        <p:txBody>
          <a:bodyPr/>
          <a:lstStyle/>
          <a:p>
            <a:r>
              <a:rPr lang="da-DK" dirty="0" smtClean="0">
                <a:latin typeface="Calibri" panose="020F0502020204030204" pitchFamily="34" charset="0"/>
              </a:rPr>
              <a:t>TOPLUMSAL ŞİDDET - Prof. SALTIK - www.ahmetsaltik.net</a:t>
            </a:r>
            <a:endParaRPr lang="tr-TR" dirty="0">
              <a:latin typeface="Calibri" panose="020F0502020204030204" pitchFamily="34" charset="0"/>
            </a:endParaRPr>
          </a:p>
        </p:txBody>
      </p:sp>
      <p:sp>
        <p:nvSpPr>
          <p:cNvPr id="9" name="Slide Number Placeholder 3"/>
          <p:cNvSpPr>
            <a:spLocks noGrp="1"/>
          </p:cNvSpPr>
          <p:nvPr>
            <p:ph type="sldNum" sz="quarter" idx="12"/>
          </p:nvPr>
        </p:nvSpPr>
        <p:spPr>
          <a:xfrm>
            <a:off x="6614864" y="6309320"/>
            <a:ext cx="2133600" cy="476250"/>
          </a:xfrm>
        </p:spPr>
        <p:txBody>
          <a:bodyPr/>
          <a:lstStyle/>
          <a:p>
            <a:fld id="{EFFBF45D-5254-4745-BA7B-9196E347455A}" type="slidenum">
              <a:rPr lang="tr-TR" smtClean="0">
                <a:latin typeface="Calibri" panose="020F0502020204030204" pitchFamily="34" charset="0"/>
              </a:rPr>
              <a:pPr/>
              <a:t>2</a:t>
            </a:fld>
            <a:endParaRPr lang="tr-T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a:defRPr/>
            </a:pPr>
            <a:fld id="{D81BD11C-C526-431A-BC26-AEF342B697D7}" type="datetime1">
              <a:rPr lang="tr-TR" sz="1400" smtClean="0">
                <a:solidFill>
                  <a:prstClr val="black"/>
                </a:solidFill>
              </a:rPr>
              <a:pPr>
                <a:defRPr/>
              </a:pPr>
              <a:t>06.03.2015</a:t>
            </a:fld>
            <a:endParaRPr lang="tr-TR" sz="1400">
              <a:solidFill>
                <a:prstClr val="black"/>
              </a:solidFill>
            </a:endParaRPr>
          </a:p>
        </p:txBody>
      </p:sp>
      <p:sp>
        <p:nvSpPr>
          <p:cNvPr id="5" name="Altbilgi Yer Tutucusu 4"/>
          <p:cNvSpPr>
            <a:spLocks noGrp="1"/>
          </p:cNvSpPr>
          <p:nvPr>
            <p:ph type="ftr" sz="quarter" idx="11"/>
          </p:nvPr>
        </p:nvSpPr>
        <p:spPr>
          <a:xfrm>
            <a:off x="3124200" y="6520259"/>
            <a:ext cx="2895600" cy="365125"/>
          </a:xfrm>
        </p:spPr>
        <p:txBody>
          <a:bodyPr/>
          <a:lstStyle/>
          <a:p>
            <a:pPr>
              <a:defRPr/>
            </a:pPr>
            <a:r>
              <a:rPr lang="tr-TR" sz="1400" smtClean="0">
                <a:solidFill>
                  <a:prstClr val="black"/>
                </a:solidFill>
              </a:rPr>
              <a:t>www.ahmetsaltik.net   Prof. Saltık</a:t>
            </a:r>
            <a:endParaRPr lang="tr-TR" sz="1400">
              <a:solidFill>
                <a:prstClr val="black"/>
              </a:solidFill>
            </a:endParaRPr>
          </a:p>
        </p:txBody>
      </p:sp>
      <p:sp>
        <p:nvSpPr>
          <p:cNvPr id="6" name="Slayt Numarası Yer Tutucusu 5"/>
          <p:cNvSpPr>
            <a:spLocks noGrp="1"/>
          </p:cNvSpPr>
          <p:nvPr>
            <p:ph type="sldNum" sz="quarter" idx="12"/>
          </p:nvPr>
        </p:nvSpPr>
        <p:spPr>
          <a:xfrm>
            <a:off x="6553200" y="6520259"/>
            <a:ext cx="2133600" cy="365125"/>
          </a:xfrm>
        </p:spPr>
        <p:txBody>
          <a:bodyPr/>
          <a:lstStyle/>
          <a:p>
            <a:pPr>
              <a:defRPr/>
            </a:pPr>
            <a:fld id="{5101FFA0-C7B3-4B40-B60F-E3886F844E56}" type="slidenum">
              <a:rPr lang="tr-TR" sz="1400" smtClean="0">
                <a:solidFill>
                  <a:prstClr val="black"/>
                </a:solidFill>
              </a:rPr>
              <a:pPr>
                <a:defRPr/>
              </a:pPr>
              <a:t>20</a:t>
            </a:fld>
            <a:endParaRPr lang="tr-TR" sz="1400">
              <a:solidFill>
                <a:prstClr val="black"/>
              </a:solidFill>
            </a:endParaRPr>
          </a:p>
        </p:txBody>
      </p:sp>
      <p:pic>
        <p:nvPicPr>
          <p:cNvPr id="8" name="Resim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680" y="116632"/>
            <a:ext cx="8686800" cy="33020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Dikdörtgen 8"/>
          <p:cNvSpPr/>
          <p:nvPr/>
        </p:nvSpPr>
        <p:spPr>
          <a:xfrm>
            <a:off x="107504" y="3519586"/>
            <a:ext cx="8856984" cy="3077766"/>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fontAlgn="auto">
              <a:spcBef>
                <a:spcPts val="0"/>
              </a:spcBef>
              <a:spcAft>
                <a:spcPts val="0"/>
              </a:spcAft>
            </a:pPr>
            <a:r>
              <a:rPr lang="tr-TR" sz="3200" b="1" dirty="0">
                <a:solidFill>
                  <a:srgbClr val="C00000"/>
                </a:solidFill>
              </a:rPr>
              <a:t>”Bu hükümet geleli taciz ve tecavüz olayları arttı”</a:t>
            </a:r>
          </a:p>
          <a:p>
            <a:pPr algn="ctr" fontAlgn="auto">
              <a:spcBef>
                <a:spcPts val="0"/>
              </a:spcBef>
              <a:spcAft>
                <a:spcPts val="0"/>
              </a:spcAft>
            </a:pPr>
            <a:r>
              <a:rPr lang="tr-TR" b="1" dirty="0" smtClean="0">
                <a:solidFill>
                  <a:prstClr val="black"/>
                </a:solidFill>
              </a:rPr>
              <a:t>Türkiye'de </a:t>
            </a:r>
            <a:r>
              <a:rPr lang="tr-TR" b="1" dirty="0">
                <a:solidFill>
                  <a:prstClr val="black"/>
                </a:solidFill>
              </a:rPr>
              <a:t>kadın olmak... Eğitimli, eğitimsiz, zengin, fakir hiç fark etmiyor. </a:t>
            </a:r>
            <a:r>
              <a:rPr lang="tr-TR" b="1" dirty="0" smtClean="0">
                <a:solidFill>
                  <a:prstClr val="black"/>
                </a:solidFill>
              </a:rPr>
              <a:t/>
            </a:r>
            <a:br>
              <a:rPr lang="tr-TR" b="1" dirty="0" smtClean="0">
                <a:solidFill>
                  <a:prstClr val="black"/>
                </a:solidFill>
              </a:rPr>
            </a:br>
            <a:r>
              <a:rPr lang="tr-TR" b="1" dirty="0" smtClean="0">
                <a:solidFill>
                  <a:prstClr val="black"/>
                </a:solidFill>
              </a:rPr>
              <a:t>Her </a:t>
            </a:r>
            <a:r>
              <a:rPr lang="tr-TR" b="1" dirty="0">
                <a:solidFill>
                  <a:prstClr val="black"/>
                </a:solidFill>
              </a:rPr>
              <a:t>düzeyde kadın erkek şiddetine kurban gidiyor</a:t>
            </a:r>
            <a:r>
              <a:rPr lang="tr-TR" b="1" dirty="0" smtClean="0">
                <a:solidFill>
                  <a:prstClr val="black"/>
                </a:solidFill>
              </a:rPr>
              <a:t>. </a:t>
            </a:r>
            <a:br>
              <a:rPr lang="tr-TR" b="1" dirty="0" smtClean="0">
                <a:solidFill>
                  <a:prstClr val="black"/>
                </a:solidFill>
              </a:rPr>
            </a:br>
            <a:r>
              <a:rPr lang="tr-TR" b="1" i="1" dirty="0" smtClean="0">
                <a:solidFill>
                  <a:prstClr val="black"/>
                </a:solidFill>
              </a:rPr>
              <a:t>Haber</a:t>
            </a:r>
            <a:r>
              <a:rPr lang="tr-TR" b="1" i="1" dirty="0">
                <a:solidFill>
                  <a:prstClr val="black"/>
                </a:solidFill>
              </a:rPr>
              <a:t>:</a:t>
            </a:r>
            <a:r>
              <a:rPr lang="tr-TR" i="1" dirty="0">
                <a:solidFill>
                  <a:prstClr val="black"/>
                </a:solidFill>
              </a:rPr>
              <a:t> </a:t>
            </a:r>
            <a:r>
              <a:rPr lang="tr-TR" i="1" dirty="0" err="1">
                <a:solidFill>
                  <a:prstClr val="black"/>
                </a:solidFill>
              </a:rPr>
              <a:t>Edda</a:t>
            </a:r>
            <a:r>
              <a:rPr lang="tr-TR" i="1" dirty="0">
                <a:solidFill>
                  <a:prstClr val="black"/>
                </a:solidFill>
              </a:rPr>
              <a:t> Sönmez </a:t>
            </a:r>
            <a:r>
              <a:rPr lang="tr-TR" b="1" i="1" dirty="0">
                <a:solidFill>
                  <a:prstClr val="black"/>
                </a:solidFill>
              </a:rPr>
              <a:t>Kamera:</a:t>
            </a:r>
            <a:r>
              <a:rPr lang="tr-TR" i="1" dirty="0">
                <a:solidFill>
                  <a:prstClr val="black"/>
                </a:solidFill>
              </a:rPr>
              <a:t> Çağatay </a:t>
            </a:r>
            <a:r>
              <a:rPr lang="tr-TR" i="1" dirty="0" err="1">
                <a:solidFill>
                  <a:prstClr val="black"/>
                </a:solidFill>
              </a:rPr>
              <a:t>Gürücü</a:t>
            </a:r>
            <a:r>
              <a:rPr lang="tr-TR" i="1" dirty="0">
                <a:solidFill>
                  <a:prstClr val="black"/>
                </a:solidFill>
              </a:rPr>
              <a:t> / sozcu.com.tr</a:t>
            </a:r>
            <a:endParaRPr lang="tr-TR" dirty="0">
              <a:solidFill>
                <a:prstClr val="black"/>
              </a:solidFill>
            </a:endParaRPr>
          </a:p>
          <a:p>
            <a:pPr algn="ctr" fontAlgn="auto">
              <a:spcBef>
                <a:spcPts val="0"/>
              </a:spcBef>
              <a:spcAft>
                <a:spcPts val="0"/>
              </a:spcAft>
            </a:pPr>
            <a:r>
              <a:rPr lang="tr-TR" b="1" dirty="0">
                <a:solidFill>
                  <a:srgbClr val="FF0000"/>
                </a:solidFill>
              </a:rPr>
              <a:t>Özgecan Aslan</a:t>
            </a:r>
            <a:r>
              <a:rPr lang="tr-TR" dirty="0">
                <a:solidFill>
                  <a:prstClr val="black"/>
                </a:solidFill>
              </a:rPr>
              <a:t>’ın katledilmesinden sonra </a:t>
            </a:r>
            <a:r>
              <a:rPr lang="tr-TR" dirty="0" smtClean="0">
                <a:solidFill>
                  <a:prstClr val="black"/>
                </a:solidFill>
              </a:rPr>
              <a:t>birçok </a:t>
            </a:r>
            <a:r>
              <a:rPr lang="tr-TR" dirty="0">
                <a:solidFill>
                  <a:prstClr val="black"/>
                </a:solidFill>
              </a:rPr>
              <a:t>tartışma </a:t>
            </a:r>
            <a:r>
              <a:rPr lang="tr-TR" dirty="0" smtClean="0">
                <a:solidFill>
                  <a:prstClr val="black"/>
                </a:solidFill>
              </a:rPr>
              <a:t>yeniden gündeme </a:t>
            </a:r>
            <a:r>
              <a:rPr lang="tr-TR" dirty="0">
                <a:solidFill>
                  <a:prstClr val="black"/>
                </a:solidFill>
              </a:rPr>
              <a:t>geldi. </a:t>
            </a:r>
            <a:r>
              <a:rPr lang="tr-TR" dirty="0" smtClean="0">
                <a:solidFill>
                  <a:prstClr val="black"/>
                </a:solidFill>
              </a:rPr>
              <a:t/>
            </a:r>
            <a:br>
              <a:rPr lang="tr-TR" dirty="0" smtClean="0">
                <a:solidFill>
                  <a:prstClr val="black"/>
                </a:solidFill>
              </a:rPr>
            </a:br>
            <a:r>
              <a:rPr lang="tr-TR" dirty="0" smtClean="0">
                <a:solidFill>
                  <a:prstClr val="black"/>
                </a:solidFill>
              </a:rPr>
              <a:t>Bunlardan </a:t>
            </a:r>
            <a:r>
              <a:rPr lang="tr-TR" dirty="0" smtClean="0">
                <a:solidFill>
                  <a:prstClr val="black"/>
                </a:solidFill>
              </a:rPr>
              <a:t>biri tacize </a:t>
            </a:r>
            <a:r>
              <a:rPr lang="tr-TR" dirty="0">
                <a:solidFill>
                  <a:prstClr val="black"/>
                </a:solidFill>
              </a:rPr>
              <a:t>ve tecavüze karşı</a:t>
            </a:r>
            <a:r>
              <a:rPr lang="tr-TR" b="1" dirty="0">
                <a:solidFill>
                  <a:prstClr val="black"/>
                </a:solidFill>
              </a:rPr>
              <a:t> ‘pembe otobüs’</a:t>
            </a:r>
            <a:r>
              <a:rPr lang="tr-TR" dirty="0">
                <a:solidFill>
                  <a:prstClr val="black"/>
                </a:solidFill>
              </a:rPr>
              <a:t>… Vatandaşa bir sorduk, </a:t>
            </a:r>
            <a:r>
              <a:rPr lang="tr-TR" dirty="0" smtClean="0">
                <a:solidFill>
                  <a:prstClr val="black"/>
                </a:solidFill>
              </a:rPr>
              <a:t>bin </a:t>
            </a:r>
            <a:r>
              <a:rPr lang="tr-TR" dirty="0">
                <a:solidFill>
                  <a:prstClr val="black"/>
                </a:solidFill>
              </a:rPr>
              <a:t>ah </a:t>
            </a:r>
            <a:r>
              <a:rPr lang="tr-TR" dirty="0" smtClean="0">
                <a:solidFill>
                  <a:prstClr val="black"/>
                </a:solidFill>
              </a:rPr>
              <a:t>işittik. </a:t>
            </a:r>
            <a:r>
              <a:rPr lang="tr-TR" dirty="0">
                <a:solidFill>
                  <a:prstClr val="black"/>
                </a:solidFill>
              </a:rPr>
              <a:t>İşte Türkiye’deki </a:t>
            </a:r>
            <a:r>
              <a:rPr lang="tr-TR" b="1" dirty="0">
                <a:solidFill>
                  <a:prstClr val="black"/>
                </a:solidFill>
              </a:rPr>
              <a:t>kadına şiddet</a:t>
            </a:r>
            <a:r>
              <a:rPr lang="tr-TR" dirty="0">
                <a:solidFill>
                  <a:prstClr val="black"/>
                </a:solidFill>
              </a:rPr>
              <a:t> gerçeği</a:t>
            </a:r>
            <a:r>
              <a:rPr lang="tr-TR" dirty="0" smtClean="0">
                <a:solidFill>
                  <a:prstClr val="black"/>
                </a:solidFill>
              </a:rPr>
              <a:t>… </a:t>
            </a:r>
            <a:r>
              <a:rPr lang="tr-TR" dirty="0" smtClean="0">
                <a:solidFill>
                  <a:prstClr val="black"/>
                </a:solidFill>
              </a:rPr>
              <a:t>Görseli </a:t>
            </a:r>
            <a:r>
              <a:rPr lang="tr-TR" dirty="0" smtClean="0">
                <a:solidFill>
                  <a:prstClr val="black"/>
                </a:solidFill>
              </a:rPr>
              <a:t>izlemek için lütfen aşağıdaki erişkeyi (linki) tıklar mısnız?? Yaklaşık 11 dakika sürelidir.. </a:t>
            </a:r>
            <a:br>
              <a:rPr lang="tr-TR" dirty="0" smtClean="0">
                <a:solidFill>
                  <a:prstClr val="black"/>
                </a:solidFill>
              </a:rPr>
            </a:br>
            <a:r>
              <a:rPr lang="tr-TR" dirty="0" smtClean="0">
                <a:solidFill>
                  <a:prstClr val="black"/>
                </a:solidFill>
                <a:hlinkClick r:id="rId3"/>
              </a:rPr>
              <a:t>http</a:t>
            </a:r>
            <a:r>
              <a:rPr lang="tr-TR" dirty="0">
                <a:solidFill>
                  <a:prstClr val="black"/>
                </a:solidFill>
                <a:hlinkClick r:id="rId3"/>
              </a:rPr>
              <a:t>://</a:t>
            </a:r>
            <a:r>
              <a:rPr lang="tr-TR" dirty="0" smtClean="0">
                <a:solidFill>
                  <a:prstClr val="black"/>
                </a:solidFill>
                <a:hlinkClick r:id="rId3"/>
              </a:rPr>
              <a:t>www.dailymotion.com/video/x2hg5zx_bu-hukumet-geleli-taciz-ve-tecavuz-olaylari-artti_news</a:t>
            </a:r>
            <a:r>
              <a:rPr lang="tr-TR" dirty="0" smtClean="0">
                <a:solidFill>
                  <a:prstClr val="black"/>
                </a:solidFill>
              </a:rPr>
              <a:t>, 18.02.2015</a:t>
            </a:r>
            <a:endParaRPr lang="tr-TR" dirty="0">
              <a:solidFill>
                <a:prstClr val="black"/>
              </a:solidFill>
            </a:endParaRPr>
          </a:p>
        </p:txBody>
      </p:sp>
    </p:spTree>
    <p:extLst>
      <p:ext uri="{BB962C8B-B14F-4D97-AF65-F5344CB8AC3E}">
        <p14:creationId xmlns:p14="http://schemas.microsoft.com/office/powerpoint/2010/main" val="24550239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J:\wcc@WCC-PC\#C\S-250 A. SALTIK\Tdocs\Çocuk İstismarı\82'lik moruktan taciz.jpg"/>
          <p:cNvPicPr>
            <a:picLocks noChangeAspect="1" noChangeArrowheads="1"/>
          </p:cNvPicPr>
          <p:nvPr/>
        </p:nvPicPr>
        <p:blipFill>
          <a:blip r:embed="rId2" cstate="email"/>
          <a:srcRect/>
          <a:stretch>
            <a:fillRect/>
          </a:stretch>
        </p:blipFill>
        <p:spPr bwMode="auto">
          <a:xfrm>
            <a:off x="214282" y="214290"/>
            <a:ext cx="2379506" cy="614366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3" name="3 Veri Yer Tutucusu"/>
          <p:cNvSpPr>
            <a:spLocks noGrp="1"/>
          </p:cNvSpPr>
          <p:nvPr>
            <p:ph type="dt" sz="half" idx="10"/>
          </p:nvPr>
        </p:nvSpPr>
        <p:spPr>
          <a:xfrm>
            <a:off x="457200" y="6500834"/>
            <a:ext cx="2133600" cy="365125"/>
          </a:xfrm>
        </p:spPr>
        <p:txBody>
          <a:bodyPr/>
          <a:lstStyle/>
          <a:p>
            <a:fld id="{621E521B-47BC-4E64-9539-F4712EA72A02}" type="datetime1">
              <a:rPr lang="tr-TR" sz="1600" smtClean="0">
                <a:solidFill>
                  <a:prstClr val="black"/>
                </a:solidFill>
              </a:rPr>
              <a:t>06.03.2015</a:t>
            </a:fld>
            <a:endParaRPr lang="tr-TR" sz="1600">
              <a:solidFill>
                <a:prstClr val="black"/>
              </a:solidFill>
            </a:endParaRPr>
          </a:p>
        </p:txBody>
      </p:sp>
      <p:sp>
        <p:nvSpPr>
          <p:cNvPr id="4" name="4 Altbilgi Yer Tutucusu"/>
          <p:cNvSpPr>
            <a:spLocks noGrp="1"/>
          </p:cNvSpPr>
          <p:nvPr>
            <p:ph type="ftr" sz="quarter" idx="11"/>
          </p:nvPr>
        </p:nvSpPr>
        <p:spPr>
          <a:xfrm>
            <a:off x="3476600" y="6500834"/>
            <a:ext cx="2895600" cy="365125"/>
          </a:xfrm>
        </p:spPr>
        <p:txBody>
          <a:bodyPr/>
          <a:lstStyle/>
          <a:p>
            <a:r>
              <a:rPr lang="tr-TR" sz="1600" dirty="0" smtClean="0">
                <a:solidFill>
                  <a:prstClr val="black"/>
                </a:solidFill>
              </a:rPr>
              <a:t>www.ahmetsaltik.net</a:t>
            </a:r>
            <a:endParaRPr lang="tr-TR" sz="1600" dirty="0">
              <a:solidFill>
                <a:prstClr val="black"/>
              </a:solidFill>
            </a:endParaRPr>
          </a:p>
        </p:txBody>
      </p:sp>
      <p:sp>
        <p:nvSpPr>
          <p:cNvPr id="5" name="5 Slayt Numarası Yer Tutucusu"/>
          <p:cNvSpPr>
            <a:spLocks noGrp="1"/>
          </p:cNvSpPr>
          <p:nvPr>
            <p:ph type="sldNum" sz="quarter" idx="12"/>
          </p:nvPr>
        </p:nvSpPr>
        <p:spPr>
          <a:xfrm>
            <a:off x="6553200" y="6500834"/>
            <a:ext cx="2133600" cy="365125"/>
          </a:xfrm>
        </p:spPr>
        <p:txBody>
          <a:bodyPr/>
          <a:lstStyle/>
          <a:p>
            <a:fld id="{721B7E8C-6CCB-49AA-BC11-D96515BADB1E}" type="slidenum">
              <a:rPr lang="tr-TR" sz="1600" smtClean="0">
                <a:solidFill>
                  <a:prstClr val="black"/>
                </a:solidFill>
              </a:rPr>
              <a:pPr/>
              <a:t>21</a:t>
            </a:fld>
            <a:endParaRPr lang="tr-TR" sz="1600">
              <a:solidFill>
                <a:prstClr val="black"/>
              </a:solidFill>
            </a:endParaRPr>
          </a:p>
        </p:txBody>
      </p:sp>
      <p:sp>
        <p:nvSpPr>
          <p:cNvPr id="44035" name="Rectangle 3"/>
          <p:cNvSpPr>
            <a:spLocks noChangeArrowheads="1"/>
          </p:cNvSpPr>
          <p:nvPr/>
        </p:nvSpPr>
        <p:spPr bwMode="auto">
          <a:xfrm>
            <a:off x="2857488" y="193602"/>
            <a:ext cx="6143668" cy="621708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4000" b="1" i="0" u="none" strike="noStrike" cap="none" normalizeH="0" baseline="0" dirty="0" smtClean="0">
                <a:ln>
                  <a:noFill/>
                </a:ln>
                <a:solidFill>
                  <a:srgbClr val="990033"/>
                </a:solidFill>
                <a:effectLst/>
                <a:latin typeface="Calibri" pitchFamily="34" charset="0"/>
                <a:ea typeface="Times New Roman" pitchFamily="18" charset="0"/>
                <a:cs typeface="Times New Roman" pitchFamily="18" charset="0"/>
              </a:rPr>
              <a:t>8 ÇOCUK, </a:t>
            </a:r>
            <a:br>
              <a:rPr kumimoji="0" lang="tr-TR" sz="4000" b="1" i="0" u="none" strike="noStrike" cap="none" normalizeH="0" baseline="0" dirty="0" smtClean="0">
                <a:ln>
                  <a:noFill/>
                </a:ln>
                <a:solidFill>
                  <a:srgbClr val="990033"/>
                </a:solidFill>
                <a:effectLst/>
                <a:latin typeface="Calibri" pitchFamily="34" charset="0"/>
                <a:ea typeface="Times New Roman" pitchFamily="18" charset="0"/>
                <a:cs typeface="Times New Roman" pitchFamily="18" charset="0"/>
              </a:rPr>
            </a:br>
            <a:r>
              <a:rPr kumimoji="0" lang="tr-TR" sz="4000" b="1" i="0" u="none" strike="noStrike" cap="none" normalizeH="0" baseline="0" dirty="0" smtClean="0">
                <a:ln>
                  <a:noFill/>
                </a:ln>
                <a:solidFill>
                  <a:srgbClr val="990033"/>
                </a:solidFill>
                <a:effectLst/>
                <a:latin typeface="Calibri" pitchFamily="34" charset="0"/>
                <a:ea typeface="Times New Roman" pitchFamily="18" charset="0"/>
                <a:cs typeface="Times New Roman" pitchFamily="18" charset="0"/>
              </a:rPr>
              <a:t>2 BEBEĞE TECAVÜZ ETMİŞ !</a:t>
            </a:r>
            <a:br>
              <a:rPr kumimoji="0" lang="tr-TR" sz="4000" b="1" i="0" u="none" strike="noStrike" cap="none" normalizeH="0" baseline="0" dirty="0" smtClean="0">
                <a:ln>
                  <a:noFill/>
                </a:ln>
                <a:solidFill>
                  <a:srgbClr val="990033"/>
                </a:solidFill>
                <a:effectLst/>
                <a:latin typeface="Calibri" pitchFamily="34" charset="0"/>
                <a:ea typeface="Times New Roman" pitchFamily="18" charset="0"/>
                <a:cs typeface="Times New Roman" pitchFamily="18" charset="0"/>
              </a:rPr>
            </a:br>
            <a:endParaRPr kumimoji="0" lang="tr-TR"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Siirt’in Pervari ilçesinde yatılı bölge okulunda (YİBO) okuyan 14 yaşındaki bir kızın, kendisine şantaj yapan 8 çocuğun tecavüzüne uğradığı, </a:t>
            </a:r>
            <a:r>
              <a:rPr kumimoji="0" lang="tr-TR" sz="3100" b="1" i="0" u="sng" strike="noStrike" cap="none" normalizeH="0" baseline="0" dirty="0" smtClean="0">
                <a:ln>
                  <a:noFill/>
                </a:ln>
                <a:solidFill>
                  <a:srgbClr val="990033"/>
                </a:solidFill>
                <a:effectLst/>
                <a:latin typeface="Calibri" pitchFamily="34" charset="0"/>
                <a:ea typeface="Times New Roman" pitchFamily="18" charset="0"/>
                <a:cs typeface="Times New Roman" pitchFamily="18" charset="0"/>
              </a:rPr>
              <a:t>çocukların iki küçük bebeğe tecavüz</a:t>
            </a:r>
            <a:r>
              <a:rPr kumimoji="0" lang="tr-TR" sz="2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edip birini suda boğdukları ortaya çıktı. Geçen yıl yaşanan olayla ilgili tutuklanan 3 kişi serbest bırakılırken, hâlâ iddianame hazırlanmadığı belirlendi. </a:t>
            </a:r>
            <a:r>
              <a:rPr lang="tr-TR" sz="2400" dirty="0" smtClean="0">
                <a:ea typeface="Times New Roman"/>
                <a:cs typeface="Times New Roman"/>
              </a:rPr>
              <a:t>15 Nisan 2009’da polise başvuran </a:t>
            </a:r>
            <a:r>
              <a:rPr lang="tr-TR" sz="2400" b="1" dirty="0" smtClean="0">
                <a:ea typeface="Times New Roman"/>
                <a:cs typeface="Times New Roman"/>
              </a:rPr>
              <a:t>H.S.</a:t>
            </a:r>
            <a:r>
              <a:rPr lang="tr-TR" sz="2400" dirty="0" smtClean="0">
                <a:ea typeface="Times New Roman"/>
                <a:cs typeface="Times New Roman"/>
              </a:rPr>
              <a:t> </a:t>
            </a:r>
            <a:r>
              <a:rPr lang="tr-TR" sz="2400" b="1" u="sng" dirty="0" smtClean="0">
                <a:solidFill>
                  <a:srgbClr val="990033"/>
                </a:solidFill>
                <a:ea typeface="Times New Roman"/>
                <a:cs typeface="Times New Roman"/>
              </a:rPr>
              <a:t>2 yaşındaki</a:t>
            </a:r>
            <a:r>
              <a:rPr lang="tr-TR" sz="2400" dirty="0" smtClean="0">
                <a:ea typeface="Times New Roman"/>
                <a:cs typeface="Times New Roman"/>
              </a:rPr>
              <a:t> oğlu </a:t>
            </a:r>
            <a:r>
              <a:rPr lang="tr-TR" sz="2400" b="1" dirty="0" smtClean="0">
                <a:ea typeface="Times New Roman"/>
                <a:cs typeface="Times New Roman"/>
              </a:rPr>
              <a:t>E.S.</a:t>
            </a:r>
            <a:r>
              <a:rPr lang="tr-TR" sz="2400" dirty="0" smtClean="0">
                <a:ea typeface="Times New Roman"/>
                <a:cs typeface="Times New Roman"/>
              </a:rPr>
              <a:t>’nin kaybolduğunu bildirdi. E.S., YİBO öğrencileri tarafından dere kenarında bulundu. Bebeğin vücudunda yara izleri olduğu ve </a:t>
            </a:r>
            <a:r>
              <a:rPr lang="tr-TR" sz="2400" b="1" u="sng" dirty="0" smtClean="0">
                <a:solidFill>
                  <a:srgbClr val="990033"/>
                </a:solidFill>
                <a:highlight>
                  <a:srgbClr val="00FF00"/>
                </a:highlight>
                <a:ea typeface="Times New Roman"/>
                <a:cs typeface="Times New Roman"/>
              </a:rPr>
              <a:t>tecavüze uğradığı</a:t>
            </a:r>
            <a:r>
              <a:rPr lang="tr-TR" sz="2400" dirty="0" smtClean="0">
                <a:ea typeface="Times New Roman"/>
                <a:cs typeface="Times New Roman"/>
              </a:rPr>
              <a:t> saptandı. </a:t>
            </a:r>
            <a:r>
              <a:rPr lang="tr-TR" dirty="0" smtClean="0">
                <a:ea typeface="Times New Roman"/>
                <a:cs typeface="Times New Roman"/>
              </a:rPr>
              <a:t>(</a:t>
            </a:r>
            <a:r>
              <a:rPr lang="tr-TR" b="1" dirty="0" smtClean="0">
                <a:solidFill>
                  <a:srgbClr val="990033"/>
                </a:solidFill>
                <a:latin typeface="Calibri" pitchFamily="34" charset="0"/>
                <a:ea typeface="Times New Roman" pitchFamily="18" charset="0"/>
                <a:cs typeface="Times New Roman" pitchFamily="18" charset="0"/>
              </a:rPr>
              <a:t>Cumhuriyet</a:t>
            </a:r>
            <a:r>
              <a:rPr lang="tr-TR" dirty="0" smtClean="0">
                <a:latin typeface="Calibri" pitchFamily="34" charset="0"/>
                <a:ea typeface="Times New Roman" pitchFamily="18" charset="0"/>
                <a:cs typeface="Times New Roman" pitchFamily="18" charset="0"/>
              </a:rPr>
              <a:t> 27.4.10)</a:t>
            </a:r>
            <a:endParaRPr kumimoji="0" lang="tr-TR"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93360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0130" y="-3523"/>
            <a:ext cx="8642350" cy="984251"/>
          </a:xfrm>
        </p:spPr>
        <p:txBody>
          <a:bodyPr/>
          <a:lstStyle/>
          <a:p>
            <a:r>
              <a:rPr lang="tr-TR" sz="4000" b="1" dirty="0">
                <a:solidFill>
                  <a:srgbClr val="003399"/>
                </a:solidFill>
              </a:rPr>
              <a:t>        </a:t>
            </a:r>
            <a:r>
              <a:rPr lang="tr-TR" sz="4000" b="1" u="sng" dirty="0">
                <a:solidFill>
                  <a:srgbClr val="0000FF"/>
                </a:solidFill>
              </a:rPr>
              <a:t>DSÖ 2001 Dünya Sağlık Raporu-2</a:t>
            </a:r>
          </a:p>
        </p:txBody>
      </p:sp>
      <p:sp>
        <p:nvSpPr>
          <p:cNvPr id="50179" name="Rectangle 3"/>
          <p:cNvSpPr>
            <a:spLocks noGrp="1" noChangeArrowheads="1"/>
          </p:cNvSpPr>
          <p:nvPr>
            <p:ph type="body" idx="1"/>
          </p:nvPr>
        </p:nvSpPr>
        <p:spPr>
          <a:xfrm>
            <a:off x="323850" y="980728"/>
            <a:ext cx="8424863" cy="5473700"/>
          </a:xfrm>
          <a:noFill/>
          <a:ln w="76200">
            <a:solidFill>
              <a:srgbClr val="660066"/>
            </a:solidFill>
          </a:ln>
        </p:spPr>
        <p:txBody>
          <a:bodyPr/>
          <a:lstStyle/>
          <a:p>
            <a:pPr>
              <a:buFontTx/>
              <a:buNone/>
            </a:pPr>
            <a:endParaRPr lang="tr-TR" sz="700" dirty="0"/>
          </a:p>
          <a:p>
            <a:r>
              <a:rPr lang="tr-TR" b="1" dirty="0"/>
              <a:t>Sürekli stres altında yaşama, istismar, </a:t>
            </a:r>
            <a:br>
              <a:rPr lang="tr-TR" b="1" dirty="0"/>
            </a:br>
            <a:r>
              <a:rPr lang="tr-TR" b="1" dirty="0"/>
              <a:t>tehlikeli koşullar, sağlıksız ortamlar, </a:t>
            </a:r>
            <a:br>
              <a:rPr lang="tr-TR" b="1" dirty="0"/>
            </a:br>
            <a:r>
              <a:rPr lang="tr-TR" b="1" dirty="0"/>
              <a:t>                </a:t>
            </a:r>
            <a:r>
              <a:rPr lang="tr-TR" sz="3400" b="1" u="sng" dirty="0">
                <a:solidFill>
                  <a:srgbClr val="990000"/>
                </a:solidFill>
                <a:latin typeface="Verdana" pitchFamily="34" charset="0"/>
              </a:rPr>
              <a:t>G  E  L  E  C  E  K   </a:t>
            </a:r>
            <a:br>
              <a:rPr lang="tr-TR" sz="3400" b="1" u="sng" dirty="0">
                <a:solidFill>
                  <a:srgbClr val="990000"/>
                </a:solidFill>
                <a:latin typeface="Verdana" pitchFamily="34" charset="0"/>
              </a:rPr>
            </a:br>
            <a:r>
              <a:rPr lang="tr-TR" sz="3400" b="1" dirty="0">
                <a:solidFill>
                  <a:srgbClr val="990000"/>
                </a:solidFill>
                <a:latin typeface="Verdana" pitchFamily="34" charset="0"/>
              </a:rPr>
              <a:t>          </a:t>
            </a:r>
            <a:r>
              <a:rPr lang="tr-TR" sz="3400" b="1" u="sng" dirty="0">
                <a:solidFill>
                  <a:srgbClr val="990000"/>
                </a:solidFill>
                <a:latin typeface="Verdana" pitchFamily="34" charset="0"/>
              </a:rPr>
              <a:t>Ü  M  İ  D  İ  N  İ  N   </a:t>
            </a:r>
            <a:br>
              <a:rPr lang="tr-TR" sz="3400" b="1" u="sng" dirty="0">
                <a:solidFill>
                  <a:srgbClr val="990000"/>
                </a:solidFill>
                <a:latin typeface="Verdana" pitchFamily="34" charset="0"/>
              </a:rPr>
            </a:br>
            <a:r>
              <a:rPr lang="tr-TR" sz="3400" b="1" dirty="0">
                <a:solidFill>
                  <a:srgbClr val="990000"/>
                </a:solidFill>
                <a:latin typeface="Verdana" pitchFamily="34" charset="0"/>
              </a:rPr>
              <a:t>     </a:t>
            </a:r>
            <a:r>
              <a:rPr lang="tr-TR" sz="3400" b="1" u="sng" dirty="0">
                <a:solidFill>
                  <a:srgbClr val="990000"/>
                </a:solidFill>
                <a:latin typeface="Verdana" pitchFamily="34" charset="0"/>
              </a:rPr>
              <a:t>Y  İ  T  İ  R  İ  L  M  E  S  İ </a:t>
            </a:r>
            <a:r>
              <a:rPr lang="tr-TR" sz="3000" b="1" u="sng" dirty="0">
                <a:latin typeface="Verdana" pitchFamily="34" charset="0"/>
              </a:rPr>
              <a:t> </a:t>
            </a:r>
            <a:br>
              <a:rPr lang="tr-TR" sz="3000" b="1" u="sng" dirty="0">
                <a:latin typeface="Verdana" pitchFamily="34" charset="0"/>
              </a:rPr>
            </a:br>
            <a:r>
              <a:rPr lang="tr-TR" b="1" dirty="0"/>
              <a:t>gibi nedenler, yoksulların </a:t>
            </a:r>
            <a:br>
              <a:rPr lang="tr-TR" b="1" dirty="0"/>
            </a:br>
            <a:r>
              <a:rPr lang="tr-TR" b="1" dirty="0"/>
              <a:t>daha çok ruhsal sorunlarla karşılaşmasına neden olmakta.</a:t>
            </a:r>
          </a:p>
          <a:p>
            <a:r>
              <a:rPr lang="tr-TR" b="1" dirty="0">
                <a:solidFill>
                  <a:srgbClr val="660066"/>
                </a:solidFill>
              </a:rPr>
              <a:t>TÜTÜN </a:t>
            </a:r>
            <a:r>
              <a:rPr lang="tr-TR" b="1" dirty="0"/>
              <a:t>kullanımı bu yüzyılda </a:t>
            </a:r>
            <a:br>
              <a:rPr lang="tr-TR" b="1" dirty="0"/>
            </a:br>
            <a:r>
              <a:rPr lang="tr-TR" b="1" dirty="0"/>
              <a:t>1 milyar kişiyi öldürecek !</a:t>
            </a:r>
          </a:p>
        </p:txBody>
      </p:sp>
      <p:sp>
        <p:nvSpPr>
          <p:cNvPr id="7" name="Slide Number Placeholder 2"/>
          <p:cNvSpPr>
            <a:spLocks noGrp="1"/>
          </p:cNvSpPr>
          <p:nvPr>
            <p:ph type="sldNum" sz="quarter" idx="11"/>
          </p:nvPr>
        </p:nvSpPr>
        <p:spPr>
          <a:xfrm>
            <a:off x="7239000" y="6428606"/>
            <a:ext cx="1905000" cy="457200"/>
          </a:xfrm>
        </p:spPr>
        <p:txBody>
          <a:bodyPr/>
          <a:lstStyle/>
          <a:p>
            <a:fld id="{7772CED9-BC3C-46EB-AA6D-6DAD2888F507}" type="slidenum">
              <a:rPr lang="tr-TR" smtClean="0"/>
              <a:pPr/>
              <a:t>22</a:t>
            </a:fld>
            <a:endParaRPr lang="tr-TR"/>
          </a:p>
        </p:txBody>
      </p:sp>
      <p:sp>
        <p:nvSpPr>
          <p:cNvPr id="8" name="Date Placeholder 1"/>
          <p:cNvSpPr txBox="1">
            <a:spLocks/>
          </p:cNvSpPr>
          <p:nvPr/>
        </p:nvSpPr>
        <p:spPr bwMode="auto">
          <a:xfrm>
            <a:off x="323528" y="6553150"/>
            <a:ext cx="2133600"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defPPr>
              <a:defRPr lang="tr-TR"/>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tr-TR" smtClean="0">
                <a:latin typeface="Calibri" panose="020F0502020204030204" pitchFamily="34" charset="0"/>
              </a:rPr>
              <a:t>6.3.15</a:t>
            </a:r>
            <a:endParaRPr lang="tr-TR" dirty="0">
              <a:latin typeface="Calibri" panose="020F0502020204030204" pitchFamily="34" charset="0"/>
            </a:endParaRPr>
          </a:p>
        </p:txBody>
      </p:sp>
      <p:sp>
        <p:nvSpPr>
          <p:cNvPr id="9" name="Footer Placeholder 2"/>
          <p:cNvSpPr txBox="1">
            <a:spLocks/>
          </p:cNvSpPr>
          <p:nvPr/>
        </p:nvSpPr>
        <p:spPr bwMode="auto">
          <a:xfrm>
            <a:off x="2134072" y="6553150"/>
            <a:ext cx="5120208"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tr-TR"/>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a-DK" smtClean="0">
                <a:latin typeface="Calibri" panose="020F0502020204030204" pitchFamily="34" charset="0"/>
              </a:rPr>
              <a:t>TOPLUMSAL ŞİDDET - Prof. SALTIK - www.ahmetsaltik.net</a:t>
            </a:r>
            <a:endParaRPr lang="tr-T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a:defRPr/>
            </a:pPr>
            <a:fld id="{20FF21DB-AF9E-481D-A01A-C87793481075}" type="datetime1">
              <a:rPr lang="tr-TR" sz="1400" smtClean="0">
                <a:solidFill>
                  <a:prstClr val="black"/>
                </a:solidFill>
              </a:rPr>
              <a:pPr>
                <a:defRPr/>
              </a:pPr>
              <a:t>06.03.2015</a:t>
            </a:fld>
            <a:endParaRPr lang="tr-TR" sz="1400">
              <a:solidFill>
                <a:prstClr val="black"/>
              </a:solidFill>
            </a:endParaRPr>
          </a:p>
        </p:txBody>
      </p:sp>
      <p:sp>
        <p:nvSpPr>
          <p:cNvPr id="5" name="Altbilgi Yer Tutucusu 4"/>
          <p:cNvSpPr>
            <a:spLocks noGrp="1"/>
          </p:cNvSpPr>
          <p:nvPr>
            <p:ph type="ftr" sz="quarter" idx="11"/>
          </p:nvPr>
        </p:nvSpPr>
        <p:spPr>
          <a:xfrm>
            <a:off x="3124200" y="6520259"/>
            <a:ext cx="2895600" cy="365125"/>
          </a:xfrm>
        </p:spPr>
        <p:txBody>
          <a:bodyPr/>
          <a:lstStyle/>
          <a:p>
            <a:pPr>
              <a:defRPr/>
            </a:pPr>
            <a:r>
              <a:rPr lang="tr-TR" sz="1400" dirty="0" smtClean="0">
                <a:solidFill>
                  <a:prstClr val="black"/>
                </a:solidFill>
              </a:rPr>
              <a:t>www.ahmetsaltik.net</a:t>
            </a:r>
            <a:endParaRPr lang="tr-TR" sz="1400" dirty="0">
              <a:solidFill>
                <a:prstClr val="black"/>
              </a:solidFill>
            </a:endParaRPr>
          </a:p>
        </p:txBody>
      </p:sp>
      <p:sp>
        <p:nvSpPr>
          <p:cNvPr id="6" name="Slayt Numarası Yer Tutucusu 5"/>
          <p:cNvSpPr>
            <a:spLocks noGrp="1"/>
          </p:cNvSpPr>
          <p:nvPr>
            <p:ph type="sldNum" sz="quarter" idx="12"/>
          </p:nvPr>
        </p:nvSpPr>
        <p:spPr>
          <a:xfrm>
            <a:off x="6553200" y="6520259"/>
            <a:ext cx="2133600" cy="365125"/>
          </a:xfrm>
        </p:spPr>
        <p:txBody>
          <a:bodyPr/>
          <a:lstStyle/>
          <a:p>
            <a:pPr>
              <a:defRPr/>
            </a:pPr>
            <a:fld id="{5101FFA0-C7B3-4B40-B60F-E3886F844E56}" type="slidenum">
              <a:rPr lang="tr-TR" sz="1400" smtClean="0">
                <a:solidFill>
                  <a:prstClr val="black"/>
                </a:solidFill>
              </a:rPr>
              <a:pPr>
                <a:defRPr/>
              </a:pPr>
              <a:t>23</a:t>
            </a:fld>
            <a:endParaRPr lang="tr-TR" sz="140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25489" y="193004"/>
            <a:ext cx="8666991" cy="633234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8007301" y="3933056"/>
            <a:ext cx="885179" cy="646331"/>
          </a:xfrm>
          <a:prstGeom prst="rect">
            <a:avLst/>
          </a:prstGeom>
          <a:noFill/>
        </p:spPr>
        <p:txBody>
          <a:bodyPr wrap="none" rtlCol="0">
            <a:spAutoFit/>
          </a:bodyPr>
          <a:lstStyle/>
          <a:p>
            <a:r>
              <a:rPr lang="tr-TR" b="1" dirty="0" smtClean="0">
                <a:solidFill>
                  <a:srgbClr val="C00000"/>
                </a:solidFill>
              </a:rPr>
              <a:t>SÖZCÜ</a:t>
            </a:r>
            <a:r>
              <a:rPr lang="tr-TR" b="1" dirty="0" smtClean="0"/>
              <a:t/>
            </a:r>
            <a:br>
              <a:rPr lang="tr-TR" b="1" dirty="0" smtClean="0"/>
            </a:br>
            <a:r>
              <a:rPr lang="tr-TR" b="1" dirty="0" smtClean="0"/>
              <a:t>18.2.15</a:t>
            </a:r>
            <a:endParaRPr lang="tr-TR" b="1" dirty="0"/>
          </a:p>
        </p:txBody>
      </p:sp>
    </p:spTree>
    <p:extLst>
      <p:ext uri="{BB962C8B-B14F-4D97-AF65-F5344CB8AC3E}">
        <p14:creationId xmlns:p14="http://schemas.microsoft.com/office/powerpoint/2010/main" val="14214863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115888"/>
            <a:ext cx="8642350" cy="720725"/>
          </a:xfrm>
        </p:spPr>
        <p:txBody>
          <a:bodyPr/>
          <a:lstStyle/>
          <a:p>
            <a:r>
              <a:rPr lang="tr-TR" sz="4000" dirty="0">
                <a:solidFill>
                  <a:srgbClr val="FF9900"/>
                </a:solidFill>
              </a:rPr>
              <a:t>          </a:t>
            </a:r>
            <a:r>
              <a:rPr lang="tr-TR" sz="4000" b="1" u="sng" dirty="0">
                <a:solidFill>
                  <a:srgbClr val="0000FF"/>
                </a:solidFill>
              </a:rPr>
              <a:t>DSÖ 2001 Dünya Sağlık Raporu</a:t>
            </a:r>
          </a:p>
        </p:txBody>
      </p:sp>
      <p:sp>
        <p:nvSpPr>
          <p:cNvPr id="48131" name="Rectangle 3"/>
          <p:cNvSpPr>
            <a:spLocks noGrp="1" noChangeArrowheads="1"/>
          </p:cNvSpPr>
          <p:nvPr>
            <p:ph type="body" idx="1"/>
          </p:nvPr>
        </p:nvSpPr>
        <p:spPr>
          <a:xfrm>
            <a:off x="252413" y="1124744"/>
            <a:ext cx="8712200" cy="5303862"/>
          </a:xfrm>
          <a:noFill/>
          <a:ln w="76200">
            <a:solidFill>
              <a:srgbClr val="003300"/>
            </a:solidFill>
          </a:ln>
        </p:spPr>
        <p:txBody>
          <a:bodyPr/>
          <a:lstStyle/>
          <a:p>
            <a:pPr>
              <a:lnSpc>
                <a:spcPct val="130000"/>
              </a:lnSpc>
            </a:pPr>
            <a:r>
              <a:rPr lang="tr-TR" dirty="0" smtClean="0"/>
              <a:t>World Mental Health Report - 2001</a:t>
            </a:r>
          </a:p>
          <a:p>
            <a:pPr>
              <a:lnSpc>
                <a:spcPct val="130000"/>
              </a:lnSpc>
            </a:pPr>
            <a:r>
              <a:rPr lang="tr-TR" dirty="0" smtClean="0"/>
              <a:t>Tüm </a:t>
            </a:r>
            <a:r>
              <a:rPr lang="tr-TR" dirty="0"/>
              <a:t>ölümlerin % 20’sinden sorumlu olan </a:t>
            </a:r>
            <a:br>
              <a:rPr lang="tr-TR" dirty="0"/>
            </a:br>
            <a:r>
              <a:rPr lang="tr-TR" b="1" dirty="0">
                <a:solidFill>
                  <a:srgbClr val="FF3300"/>
                </a:solidFill>
              </a:rPr>
              <a:t>5 büyük küresel pandemi; </a:t>
            </a:r>
            <a:r>
              <a:rPr lang="tr-TR" b="1" dirty="0"/>
              <a:t/>
            </a:r>
            <a:br>
              <a:rPr lang="tr-TR" b="1" dirty="0"/>
            </a:br>
            <a:r>
              <a:rPr lang="tr-TR" b="1" dirty="0"/>
              <a:t>1. </a:t>
            </a:r>
            <a:r>
              <a:rPr lang="tr-TR" b="1" u="sng" dirty="0">
                <a:solidFill>
                  <a:srgbClr val="660033"/>
                </a:solidFill>
              </a:rPr>
              <a:t>Tüberküloz</a:t>
            </a:r>
            <a:r>
              <a:rPr lang="tr-TR" b="1" dirty="0">
                <a:solidFill>
                  <a:srgbClr val="660033"/>
                </a:solidFill>
              </a:rPr>
              <a:t>,</a:t>
            </a:r>
            <a:r>
              <a:rPr lang="tr-TR" dirty="0">
                <a:solidFill>
                  <a:srgbClr val="660033"/>
                </a:solidFill>
              </a:rPr>
              <a:t> </a:t>
            </a:r>
            <a:br>
              <a:rPr lang="tr-TR" dirty="0">
                <a:solidFill>
                  <a:srgbClr val="660033"/>
                </a:solidFill>
              </a:rPr>
            </a:br>
            <a:r>
              <a:rPr lang="tr-TR" b="1" dirty="0"/>
              <a:t>2.</a:t>
            </a:r>
            <a:r>
              <a:rPr lang="tr-TR" dirty="0"/>
              <a:t> </a:t>
            </a:r>
            <a:r>
              <a:rPr lang="tr-TR" b="1" u="sng" dirty="0">
                <a:solidFill>
                  <a:srgbClr val="9900FF"/>
                </a:solidFill>
              </a:rPr>
              <a:t>HIV / AIDS</a:t>
            </a:r>
            <a:r>
              <a:rPr lang="tr-TR" b="1" dirty="0">
                <a:solidFill>
                  <a:srgbClr val="9900FF"/>
                </a:solidFill>
              </a:rPr>
              <a:t>,</a:t>
            </a:r>
            <a:r>
              <a:rPr lang="tr-TR" dirty="0">
                <a:solidFill>
                  <a:srgbClr val="9900FF"/>
                </a:solidFill>
              </a:rPr>
              <a:t> </a:t>
            </a:r>
            <a:r>
              <a:rPr lang="tr-TR" dirty="0"/>
              <a:t/>
            </a:r>
            <a:br>
              <a:rPr lang="tr-TR" dirty="0"/>
            </a:br>
            <a:r>
              <a:rPr lang="tr-TR" b="1" dirty="0"/>
              <a:t>3.</a:t>
            </a:r>
            <a:r>
              <a:rPr lang="tr-TR" dirty="0"/>
              <a:t> </a:t>
            </a:r>
            <a:r>
              <a:rPr lang="tr-TR" b="1" u="sng" dirty="0">
                <a:solidFill>
                  <a:srgbClr val="000000"/>
                </a:solidFill>
              </a:rPr>
              <a:t>Sıtma</a:t>
            </a:r>
            <a:r>
              <a:rPr lang="tr-TR" b="1" dirty="0">
                <a:solidFill>
                  <a:srgbClr val="000000"/>
                </a:solidFill>
              </a:rPr>
              <a:t>,</a:t>
            </a:r>
            <a:r>
              <a:rPr lang="tr-TR" dirty="0">
                <a:solidFill>
                  <a:srgbClr val="000000"/>
                </a:solidFill>
              </a:rPr>
              <a:t> </a:t>
            </a:r>
            <a:r>
              <a:rPr lang="tr-TR" dirty="0"/>
              <a:t/>
            </a:r>
            <a:br>
              <a:rPr lang="tr-TR" dirty="0"/>
            </a:br>
            <a:r>
              <a:rPr lang="tr-TR" b="1" dirty="0"/>
              <a:t>4.</a:t>
            </a:r>
            <a:r>
              <a:rPr lang="tr-TR" dirty="0"/>
              <a:t> </a:t>
            </a:r>
            <a:r>
              <a:rPr lang="tr-TR" b="1" u="sng" dirty="0">
                <a:solidFill>
                  <a:srgbClr val="006600"/>
                </a:solidFill>
              </a:rPr>
              <a:t>Tütün</a:t>
            </a:r>
            <a:r>
              <a:rPr lang="tr-TR" u="sng" dirty="0"/>
              <a:t>le ilgili hastalıklar</a:t>
            </a:r>
            <a:r>
              <a:rPr lang="tr-TR" dirty="0"/>
              <a:t>, </a:t>
            </a:r>
            <a:br>
              <a:rPr lang="tr-TR" dirty="0"/>
            </a:br>
            <a:r>
              <a:rPr lang="tr-TR" b="1" dirty="0"/>
              <a:t>5.</a:t>
            </a:r>
            <a:r>
              <a:rPr lang="tr-TR" dirty="0"/>
              <a:t> </a:t>
            </a:r>
            <a:r>
              <a:rPr lang="tr-TR" sz="3400" b="1" u="sng" spc="600" dirty="0">
                <a:solidFill>
                  <a:srgbClr val="C00000"/>
                </a:solidFill>
              </a:rPr>
              <a:t>Şiddet</a:t>
            </a:r>
            <a:r>
              <a:rPr lang="tr-TR" b="1" u="sng" dirty="0">
                <a:solidFill>
                  <a:srgbClr val="C00000"/>
                </a:solidFill>
              </a:rPr>
              <a:t> </a:t>
            </a:r>
            <a:r>
              <a:rPr lang="tr-TR" b="1" u="sng" dirty="0">
                <a:solidFill>
                  <a:srgbClr val="660066"/>
                </a:solidFill>
              </a:rPr>
              <a:t>/ travma…</a:t>
            </a:r>
            <a:endParaRPr lang="tr-TR" dirty="0"/>
          </a:p>
        </p:txBody>
      </p:sp>
      <p:sp>
        <p:nvSpPr>
          <p:cNvPr id="7" name="Slide Number Placeholder 2"/>
          <p:cNvSpPr>
            <a:spLocks noGrp="1"/>
          </p:cNvSpPr>
          <p:nvPr>
            <p:ph type="sldNum" sz="quarter" idx="11"/>
          </p:nvPr>
        </p:nvSpPr>
        <p:spPr>
          <a:xfrm>
            <a:off x="7239000" y="6428606"/>
            <a:ext cx="1905000" cy="457200"/>
          </a:xfrm>
        </p:spPr>
        <p:txBody>
          <a:bodyPr/>
          <a:lstStyle/>
          <a:p>
            <a:fld id="{7772CED9-BC3C-46EB-AA6D-6DAD2888F507}" type="slidenum">
              <a:rPr lang="tr-TR" smtClean="0"/>
              <a:pPr/>
              <a:t>24</a:t>
            </a:fld>
            <a:endParaRPr lang="tr-TR"/>
          </a:p>
        </p:txBody>
      </p:sp>
      <p:sp>
        <p:nvSpPr>
          <p:cNvPr id="8" name="Date Placeholder 1"/>
          <p:cNvSpPr txBox="1">
            <a:spLocks/>
          </p:cNvSpPr>
          <p:nvPr/>
        </p:nvSpPr>
        <p:spPr bwMode="auto">
          <a:xfrm>
            <a:off x="323528" y="6553150"/>
            <a:ext cx="2133600"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defPPr>
              <a:defRPr lang="tr-TR"/>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tr-TR" smtClean="0">
                <a:latin typeface="Calibri" panose="020F0502020204030204" pitchFamily="34" charset="0"/>
              </a:rPr>
              <a:t>6.3.15</a:t>
            </a:r>
            <a:endParaRPr lang="tr-TR" dirty="0">
              <a:latin typeface="Calibri" panose="020F0502020204030204" pitchFamily="34" charset="0"/>
            </a:endParaRPr>
          </a:p>
        </p:txBody>
      </p:sp>
      <p:sp>
        <p:nvSpPr>
          <p:cNvPr id="9" name="Footer Placeholder 2"/>
          <p:cNvSpPr txBox="1">
            <a:spLocks/>
          </p:cNvSpPr>
          <p:nvPr/>
        </p:nvSpPr>
        <p:spPr bwMode="auto">
          <a:xfrm>
            <a:off x="2134072" y="6553150"/>
            <a:ext cx="5120208"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tr-TR"/>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a-DK" smtClean="0">
                <a:latin typeface="Calibri" panose="020F0502020204030204" pitchFamily="34" charset="0"/>
              </a:rPr>
              <a:t>TOPLUMSAL ŞİDDET - Prof. SALTIK - www.ahmetsaltik.net</a:t>
            </a:r>
            <a:endParaRPr lang="tr-T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402" name="Picture 2" descr="D:\mydocuments\Pictures\Çöpte uyuyan bebek, 22.11.07.jpg"/>
          <p:cNvPicPr>
            <a:picLocks noChangeAspect="1" noChangeArrowheads="1"/>
          </p:cNvPicPr>
          <p:nvPr/>
        </p:nvPicPr>
        <p:blipFill>
          <a:blip r:embed="rId3" cstate="email"/>
          <a:srcRect/>
          <a:stretch>
            <a:fillRect/>
          </a:stretch>
        </p:blipFill>
        <p:spPr bwMode="auto">
          <a:xfrm>
            <a:off x="4786313" y="214313"/>
            <a:ext cx="4143375" cy="5857875"/>
          </a:xfrm>
          <a:prstGeom prst="rect">
            <a:avLst/>
          </a:prstGeom>
          <a:noFill/>
          <a:ln w="38100">
            <a:solidFill>
              <a:srgbClr val="990000"/>
            </a:solidFill>
            <a:miter lim="800000"/>
            <a:headEnd/>
            <a:tailEnd/>
          </a:ln>
        </p:spPr>
      </p:pic>
      <p:pic>
        <p:nvPicPr>
          <p:cNvPr id="102403" name="Picture 3" descr="D:\mydocuments\Pictures\İş Kazası, Güneş, 19,06,05.jpg"/>
          <p:cNvPicPr>
            <a:picLocks noChangeAspect="1" noChangeArrowheads="1"/>
          </p:cNvPicPr>
          <p:nvPr/>
        </p:nvPicPr>
        <p:blipFill>
          <a:blip r:embed="rId4" cstate="email"/>
          <a:srcRect/>
          <a:stretch>
            <a:fillRect/>
          </a:stretch>
        </p:blipFill>
        <p:spPr bwMode="auto">
          <a:xfrm>
            <a:off x="142875" y="214313"/>
            <a:ext cx="4294188" cy="5857875"/>
          </a:xfrm>
          <a:prstGeom prst="rect">
            <a:avLst/>
          </a:prstGeom>
          <a:noFill/>
          <a:ln w="38100">
            <a:solidFill>
              <a:srgbClr val="000099"/>
            </a:solidFill>
            <a:miter lim="800000"/>
            <a:headEnd/>
            <a:tailEnd/>
          </a:ln>
        </p:spPr>
      </p:pic>
      <p:sp>
        <p:nvSpPr>
          <p:cNvPr id="102404" name="TextBox 3"/>
          <p:cNvSpPr txBox="1">
            <a:spLocks noChangeArrowheads="1"/>
          </p:cNvSpPr>
          <p:nvPr/>
        </p:nvSpPr>
        <p:spPr bwMode="auto">
          <a:xfrm>
            <a:off x="2511425" y="214313"/>
            <a:ext cx="2560638" cy="954087"/>
          </a:xfrm>
          <a:prstGeom prst="rect">
            <a:avLst/>
          </a:prstGeom>
          <a:solidFill>
            <a:srgbClr val="FFFF00"/>
          </a:solidFill>
          <a:ln w="9525">
            <a:noFill/>
            <a:miter lim="800000"/>
            <a:headEnd/>
            <a:tailEnd/>
          </a:ln>
        </p:spPr>
        <p:txBody>
          <a:bodyPr>
            <a:spAutoFit/>
          </a:bodyPr>
          <a:lstStyle/>
          <a:p>
            <a:pPr algn="ctr">
              <a:buClr>
                <a:srgbClr val="4F81BD"/>
              </a:buClr>
              <a:buSzPct val="70000"/>
              <a:buFont typeface="Monotype Sorts"/>
              <a:buNone/>
            </a:pPr>
            <a:r>
              <a:rPr kumimoji="1" lang="tr-TR" sz="2800">
                <a:solidFill>
                  <a:srgbClr val="660033"/>
                </a:solidFill>
                <a:latin typeface="Arial Black" pitchFamily="34" charset="0"/>
                <a:cs typeface="Arial" pitchFamily="34" charset="0"/>
              </a:rPr>
              <a:t>Postmodern </a:t>
            </a:r>
            <a:br>
              <a:rPr kumimoji="1" lang="tr-TR" sz="2800">
                <a:solidFill>
                  <a:srgbClr val="660033"/>
                </a:solidFill>
                <a:latin typeface="Arial Black" pitchFamily="34" charset="0"/>
                <a:cs typeface="Arial" pitchFamily="34" charset="0"/>
              </a:rPr>
            </a:br>
            <a:r>
              <a:rPr kumimoji="1" lang="tr-TR" sz="2800">
                <a:solidFill>
                  <a:srgbClr val="660033"/>
                </a:solidFill>
                <a:latin typeface="Arial Black" pitchFamily="34" charset="0"/>
                <a:cs typeface="Arial" pitchFamily="34" charset="0"/>
              </a:rPr>
              <a:t>işkazası (!?)</a:t>
            </a:r>
          </a:p>
        </p:txBody>
      </p:sp>
      <p:sp>
        <p:nvSpPr>
          <p:cNvPr id="5" name="Down Arrow 4"/>
          <p:cNvSpPr/>
          <p:nvPr/>
        </p:nvSpPr>
        <p:spPr>
          <a:xfrm rot="2395184">
            <a:off x="2657475" y="1233488"/>
            <a:ext cx="484188" cy="1781175"/>
          </a:xfrm>
          <a:prstGeom prst="downArrow">
            <a:avLst>
              <a:gd name="adj1" fmla="val 50000"/>
              <a:gd name="adj2" fmla="val 497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4F81BD"/>
              </a:buClr>
              <a:buSzPct val="70000"/>
              <a:buFont typeface="Monotype Sorts" pitchFamily="2" charset="2"/>
              <a:buNone/>
              <a:defRPr/>
            </a:pPr>
            <a:endParaRPr kumimoji="1" lang="tr-TR" sz="3200" dirty="0">
              <a:solidFill>
                <a:srgbClr val="800000"/>
              </a:solidFill>
            </a:endParaRPr>
          </a:p>
        </p:txBody>
      </p:sp>
      <p:sp>
        <p:nvSpPr>
          <p:cNvPr id="6" name="Hexagon 5"/>
          <p:cNvSpPr/>
          <p:nvPr/>
        </p:nvSpPr>
        <p:spPr>
          <a:xfrm>
            <a:off x="5715000" y="2571750"/>
            <a:ext cx="1500188" cy="1500188"/>
          </a:xfrm>
          <a:prstGeom prst="hexagon">
            <a:avLst/>
          </a:prstGeom>
          <a:noFill/>
          <a:ln w="508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4F81BD"/>
              </a:buClr>
              <a:buSzPct val="70000"/>
              <a:buFont typeface="Monotype Sorts" pitchFamily="2" charset="2"/>
              <a:buNone/>
              <a:defRPr/>
            </a:pPr>
            <a:endParaRPr kumimoji="1" lang="tr-TR" sz="3200">
              <a:solidFill>
                <a:prstClr val="white"/>
              </a:solidFill>
            </a:endParaRPr>
          </a:p>
        </p:txBody>
      </p:sp>
      <p:sp>
        <p:nvSpPr>
          <p:cNvPr id="7" name="Down Arrow 6"/>
          <p:cNvSpPr/>
          <p:nvPr/>
        </p:nvSpPr>
        <p:spPr>
          <a:xfrm rot="12818721">
            <a:off x="5797550" y="3792538"/>
            <a:ext cx="465138" cy="1471612"/>
          </a:xfrm>
          <a:prstGeom prst="downArrow">
            <a:avLst>
              <a:gd name="adj1" fmla="val 50000"/>
              <a:gd name="adj2" fmla="val 1073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4F81BD"/>
              </a:buClr>
              <a:buSzPct val="70000"/>
              <a:buFont typeface="Monotype Sorts" pitchFamily="2" charset="2"/>
              <a:buNone/>
              <a:defRPr/>
            </a:pPr>
            <a:endParaRPr kumimoji="1" lang="tr-TR" sz="3200" dirty="0">
              <a:solidFill>
                <a:srgbClr val="800000"/>
              </a:solidFill>
            </a:endParaRPr>
          </a:p>
        </p:txBody>
      </p:sp>
      <p:sp>
        <p:nvSpPr>
          <p:cNvPr id="102408" name="TextBox 7"/>
          <p:cNvSpPr txBox="1">
            <a:spLocks noChangeArrowheads="1"/>
          </p:cNvSpPr>
          <p:nvPr/>
        </p:nvSpPr>
        <p:spPr bwMode="auto">
          <a:xfrm>
            <a:off x="4868863" y="5500688"/>
            <a:ext cx="2560637" cy="523875"/>
          </a:xfrm>
          <a:prstGeom prst="rect">
            <a:avLst/>
          </a:prstGeom>
          <a:solidFill>
            <a:srgbClr val="FFFF00"/>
          </a:solidFill>
          <a:ln w="9525">
            <a:noFill/>
            <a:miter lim="800000"/>
            <a:headEnd/>
            <a:tailEnd/>
          </a:ln>
        </p:spPr>
        <p:txBody>
          <a:bodyPr>
            <a:spAutoFit/>
          </a:bodyPr>
          <a:lstStyle/>
          <a:p>
            <a:pPr algn="ctr">
              <a:buClr>
                <a:srgbClr val="4F81BD"/>
              </a:buClr>
              <a:buSzPct val="70000"/>
              <a:buFont typeface="Monotype Sorts"/>
              <a:buNone/>
            </a:pPr>
            <a:r>
              <a:rPr kumimoji="1" lang="tr-TR" sz="2800" i="1">
                <a:solidFill>
                  <a:srgbClr val="000066"/>
                </a:solidFill>
                <a:latin typeface="Arial Black" pitchFamily="34" charset="0"/>
                <a:cs typeface="Arial" pitchFamily="34" charset="0"/>
              </a:rPr>
              <a:t>Yorumsuz..</a:t>
            </a:r>
          </a:p>
        </p:txBody>
      </p:sp>
      <p:sp>
        <p:nvSpPr>
          <p:cNvPr id="102409" name="TextBox 6"/>
          <p:cNvSpPr txBox="1">
            <a:spLocks noChangeArrowheads="1"/>
          </p:cNvSpPr>
          <p:nvPr/>
        </p:nvSpPr>
        <p:spPr bwMode="auto">
          <a:xfrm>
            <a:off x="0" y="6072188"/>
            <a:ext cx="4572000" cy="830262"/>
          </a:xfrm>
          <a:prstGeom prst="rect">
            <a:avLst/>
          </a:prstGeom>
          <a:noFill/>
          <a:ln w="9525">
            <a:noFill/>
            <a:miter lim="800000"/>
            <a:headEnd/>
            <a:tailEnd/>
          </a:ln>
        </p:spPr>
        <p:txBody>
          <a:bodyPr>
            <a:spAutoFit/>
          </a:bodyPr>
          <a:lstStyle/>
          <a:p>
            <a:pPr algn="ctr">
              <a:buClr>
                <a:srgbClr val="4F81BD"/>
              </a:buClr>
              <a:buSzPct val="70000"/>
              <a:buFont typeface="Monotype Sorts"/>
              <a:buNone/>
            </a:pPr>
            <a:r>
              <a:rPr kumimoji="1" lang="tr-TR" sz="2400" b="1">
                <a:solidFill>
                  <a:srgbClr val="660033"/>
                </a:solidFill>
                <a:latin typeface="Arial Black" pitchFamily="34" charset="0"/>
                <a:cs typeface="Arial" pitchFamily="34" charset="0"/>
              </a:rPr>
              <a:t>Devr-i postmodernitede bir iş kazası (!?)</a:t>
            </a:r>
          </a:p>
        </p:txBody>
      </p:sp>
      <p:sp>
        <p:nvSpPr>
          <p:cNvPr id="102410" name="TextBox 7"/>
          <p:cNvSpPr txBox="1">
            <a:spLocks noChangeArrowheads="1"/>
          </p:cNvSpPr>
          <p:nvPr/>
        </p:nvSpPr>
        <p:spPr bwMode="auto">
          <a:xfrm>
            <a:off x="5092700" y="6143625"/>
            <a:ext cx="3408363" cy="708025"/>
          </a:xfrm>
          <a:prstGeom prst="rect">
            <a:avLst/>
          </a:prstGeom>
          <a:noFill/>
          <a:ln w="9525">
            <a:noFill/>
            <a:miter lim="800000"/>
            <a:headEnd/>
            <a:tailEnd/>
          </a:ln>
        </p:spPr>
        <p:txBody>
          <a:bodyPr wrap="none">
            <a:spAutoFit/>
          </a:bodyPr>
          <a:lstStyle/>
          <a:p>
            <a:pPr algn="ctr">
              <a:buClr>
                <a:srgbClr val="4F81BD"/>
              </a:buClr>
              <a:buSzPct val="70000"/>
              <a:buFont typeface="Monotype Sorts"/>
              <a:buNone/>
            </a:pPr>
            <a:r>
              <a:rPr kumimoji="1" lang="tr-TR" sz="2000" b="1">
                <a:solidFill>
                  <a:srgbClr val="000066"/>
                </a:solidFill>
                <a:latin typeface="Arial Black" pitchFamily="34" charset="0"/>
                <a:cs typeface="Arial" pitchFamily="34" charset="0"/>
              </a:rPr>
              <a:t>Ve bir Türkiye klasiği :</a:t>
            </a:r>
            <a:r>
              <a:rPr kumimoji="1" lang="tr-TR" sz="2000" b="1">
                <a:solidFill>
                  <a:srgbClr val="660033"/>
                </a:solidFill>
                <a:latin typeface="Arial Black" pitchFamily="34" charset="0"/>
                <a:cs typeface="Arial" pitchFamily="34" charset="0"/>
              </a:rPr>
              <a:t> </a:t>
            </a:r>
            <a:br>
              <a:rPr kumimoji="1" lang="tr-TR" sz="2000" b="1">
                <a:solidFill>
                  <a:srgbClr val="660033"/>
                </a:solidFill>
                <a:latin typeface="Arial Black" pitchFamily="34" charset="0"/>
                <a:cs typeface="Arial" pitchFamily="34" charset="0"/>
              </a:rPr>
            </a:br>
            <a:r>
              <a:rPr kumimoji="1" lang="tr-TR" sz="2000" b="1">
                <a:solidFill>
                  <a:srgbClr val="000000"/>
                </a:solidFill>
                <a:latin typeface="Arial Black" pitchFamily="34" charset="0"/>
                <a:cs typeface="Arial" pitchFamily="34" charset="0"/>
              </a:rPr>
              <a:t>Bebek ve çöpler!</a:t>
            </a:r>
          </a:p>
        </p:txBody>
      </p:sp>
      <p:sp>
        <p:nvSpPr>
          <p:cNvPr id="102411" name="Date Placeholder 10"/>
          <p:cNvSpPr>
            <a:spLocks noGrp="1"/>
          </p:cNvSpPr>
          <p:nvPr>
            <p:ph type="dt" sz="quarter" idx="10"/>
          </p:nvPr>
        </p:nvSpPr>
        <p:spPr bwMode="auto">
          <a:xfrm>
            <a:off x="0" y="6492875"/>
            <a:ext cx="2133600" cy="365125"/>
          </a:xfrm>
          <a:ln>
            <a:miter lim="800000"/>
            <a:headEnd/>
            <a:tailEnd/>
          </a:ln>
        </p:spPr>
        <p:txBody>
          <a:bodyPr wrap="square" numCol="1" anchorCtr="0" compatLnSpc="1">
            <a:prstTxWarp prst="textNoShape">
              <a:avLst/>
            </a:prstTxWarp>
          </a:bodyPr>
          <a:lstStyle/>
          <a:p>
            <a:pPr>
              <a:buFont typeface="Monotype Sorts"/>
              <a:buNone/>
              <a:defRPr/>
            </a:pPr>
            <a:fld id="{C606E2DC-F2F1-4C5D-BBEB-12E93AE9FFDB}" type="datetime1">
              <a:rPr lang="tr-TR" smtClean="0">
                <a:solidFill>
                  <a:srgbClr val="898989"/>
                </a:solidFill>
              </a:rPr>
              <a:pPr>
                <a:buFont typeface="Monotype Sorts"/>
                <a:buNone/>
                <a:defRPr/>
              </a:pPr>
              <a:t>06.03.2015</a:t>
            </a:fld>
            <a:endParaRPr lang="en-US" smtClean="0">
              <a:solidFill>
                <a:srgbClr val="898989"/>
              </a:solidFill>
            </a:endParaRPr>
          </a:p>
        </p:txBody>
      </p:sp>
      <p:sp>
        <p:nvSpPr>
          <p:cNvPr id="102412" name="Slide Number Placeholder 11"/>
          <p:cNvSpPr>
            <a:spLocks noGrp="1"/>
          </p:cNvSpPr>
          <p:nvPr>
            <p:ph type="sldNum" sz="quarter" idx="12"/>
          </p:nvPr>
        </p:nvSpPr>
        <p:spPr bwMode="auto">
          <a:xfrm>
            <a:off x="6938963" y="6492875"/>
            <a:ext cx="2133600" cy="365125"/>
          </a:xfrm>
          <a:ln>
            <a:miter lim="800000"/>
            <a:headEnd/>
            <a:tailEnd/>
          </a:ln>
        </p:spPr>
        <p:txBody>
          <a:bodyPr wrap="square" numCol="1" anchorCtr="0" compatLnSpc="1">
            <a:prstTxWarp prst="textNoShape">
              <a:avLst/>
            </a:prstTxWarp>
          </a:bodyPr>
          <a:lstStyle/>
          <a:p>
            <a:pPr>
              <a:buFont typeface="Monotype Sorts"/>
              <a:buNone/>
              <a:defRPr/>
            </a:pPr>
            <a:fld id="{5419611C-99F6-4717-9E6C-896D8561C095}" type="slidenum">
              <a:rPr lang="en-US" smtClean="0">
                <a:solidFill>
                  <a:srgbClr val="898989"/>
                </a:solidFill>
              </a:rPr>
              <a:pPr>
                <a:buFont typeface="Monotype Sorts"/>
                <a:buNone/>
                <a:defRPr/>
              </a:pPr>
              <a:t>25</a:t>
            </a:fld>
            <a:endParaRPr lang="en-US" smtClean="0">
              <a:solidFill>
                <a:srgbClr val="898989"/>
              </a:solidFill>
            </a:endParaRPr>
          </a:p>
        </p:txBody>
      </p:sp>
      <p:sp>
        <p:nvSpPr>
          <p:cNvPr id="102413" name="Footer Placeholder 12"/>
          <p:cNvSpPr>
            <a:spLocks noGrp="1"/>
          </p:cNvSpPr>
          <p:nvPr>
            <p:ph type="ftr" sz="quarter" idx="11"/>
          </p:nvPr>
        </p:nvSpPr>
        <p:spPr bwMode="auto">
          <a:xfrm>
            <a:off x="3124200" y="6500813"/>
            <a:ext cx="2895600" cy="365125"/>
          </a:xfrm>
          <a:ln>
            <a:miter lim="800000"/>
            <a:headEnd/>
            <a:tailEnd/>
          </a:ln>
        </p:spPr>
        <p:txBody>
          <a:bodyPr wrap="square" numCol="1" anchorCtr="0" compatLnSpc="1">
            <a:prstTxWarp prst="textNoShape">
              <a:avLst/>
            </a:prstTxWarp>
          </a:bodyPr>
          <a:lstStyle/>
          <a:p>
            <a:pPr>
              <a:buFont typeface="Monotype Sorts"/>
              <a:buNone/>
              <a:defRPr/>
            </a:pPr>
            <a:r>
              <a:rPr lang="en-US" smtClean="0">
                <a:solidFill>
                  <a:srgbClr val="898989"/>
                </a:solidFill>
              </a:rPr>
              <a:t>www.ahmetsaltik.net</a:t>
            </a:r>
          </a:p>
        </p:txBody>
      </p:sp>
    </p:spTree>
    <p:extLst>
      <p:ext uri="{BB962C8B-B14F-4D97-AF65-F5344CB8AC3E}">
        <p14:creationId xmlns:p14="http://schemas.microsoft.com/office/powerpoint/2010/main" val="2217894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Date Placeholder 1"/>
          <p:cNvSpPr>
            <a:spLocks noGrp="1"/>
          </p:cNvSpPr>
          <p:nvPr>
            <p:ph type="dt" sz="quarter" idx="10"/>
          </p:nvPr>
        </p:nvSpPr>
        <p:spPr>
          <a:xfrm>
            <a:off x="71438" y="6324600"/>
            <a:ext cx="1905000" cy="457200"/>
          </a:xfrm>
        </p:spPr>
        <p:txBody>
          <a:bodyPr/>
          <a:lstStyle/>
          <a:p>
            <a:pPr>
              <a:buClr>
                <a:srgbClr val="00E4A8"/>
              </a:buClr>
              <a:defRPr/>
            </a:pPr>
            <a:fld id="{8E8F76F7-3B32-440E-8A9B-6A981E497C27}" type="datetime1">
              <a:rPr lang="tr-TR" smtClean="0"/>
              <a:pPr>
                <a:buClr>
                  <a:srgbClr val="00E4A8"/>
                </a:buClr>
                <a:defRPr/>
              </a:pPr>
              <a:t>06.03.2015</a:t>
            </a:fld>
            <a:endParaRPr lang="en-US"/>
          </a:p>
        </p:txBody>
      </p:sp>
      <p:sp>
        <p:nvSpPr>
          <p:cNvPr id="146435" name="Footer Placeholder 2"/>
          <p:cNvSpPr>
            <a:spLocks noGrp="1"/>
          </p:cNvSpPr>
          <p:nvPr>
            <p:ph type="ftr" sz="quarter" idx="11"/>
          </p:nvPr>
        </p:nvSpPr>
        <p:spPr>
          <a:xfrm>
            <a:off x="3176588" y="6357938"/>
            <a:ext cx="2895600" cy="457200"/>
          </a:xfrm>
        </p:spPr>
        <p:txBody>
          <a:bodyPr/>
          <a:lstStyle/>
          <a:p>
            <a:pPr>
              <a:buClr>
                <a:srgbClr val="00E4A8"/>
              </a:buClr>
              <a:defRPr/>
            </a:pPr>
            <a:r>
              <a:rPr lang="en-US" smtClean="0"/>
              <a:t>www.ahmetsaltik.net</a:t>
            </a:r>
            <a:endParaRPr lang="en-US"/>
          </a:p>
        </p:txBody>
      </p:sp>
      <p:sp>
        <p:nvSpPr>
          <p:cNvPr id="146436" name="Slide Number Placeholder 3"/>
          <p:cNvSpPr>
            <a:spLocks noGrp="1"/>
          </p:cNvSpPr>
          <p:nvPr>
            <p:ph type="sldNum" sz="quarter" idx="12"/>
          </p:nvPr>
        </p:nvSpPr>
        <p:spPr>
          <a:xfrm>
            <a:off x="7167563" y="6324600"/>
            <a:ext cx="1905000" cy="457200"/>
          </a:xfrm>
        </p:spPr>
        <p:txBody>
          <a:bodyPr/>
          <a:lstStyle/>
          <a:p>
            <a:pPr>
              <a:buClr>
                <a:srgbClr val="00E4A8"/>
              </a:buClr>
              <a:defRPr/>
            </a:pPr>
            <a:fld id="{3DEF5D51-853D-47FE-9926-DBBE48595B8D}" type="slidenum">
              <a:rPr lang="en-US" smtClean="0"/>
              <a:pPr>
                <a:buClr>
                  <a:srgbClr val="00E4A8"/>
                </a:buClr>
                <a:defRPr/>
              </a:pPr>
              <a:t>26</a:t>
            </a:fld>
            <a:endParaRPr lang="en-US" smtClean="0"/>
          </a:p>
        </p:txBody>
      </p:sp>
      <p:sp>
        <p:nvSpPr>
          <p:cNvPr id="760833" name="Rectangle 1"/>
          <p:cNvSpPr>
            <a:spLocks noChangeArrowheads="1"/>
          </p:cNvSpPr>
          <p:nvPr/>
        </p:nvSpPr>
        <p:spPr bwMode="auto">
          <a:xfrm>
            <a:off x="0" y="44624"/>
            <a:ext cx="9144000" cy="1200329"/>
          </a:xfrm>
          <a:prstGeom prst="rect">
            <a:avLst/>
          </a:prstGeom>
          <a:noFill/>
          <a:ln w="9525">
            <a:noFill/>
            <a:miter lim="800000"/>
            <a:headEnd/>
            <a:tailEnd/>
          </a:ln>
          <a:effectLst>
            <a:prstShdw prst="shdw13" dist="53882" dir="13500000">
              <a:schemeClr val="accent1">
                <a:gamma/>
                <a:shade val="60000"/>
                <a:invGamma/>
                <a:alpha val="50000"/>
              </a:schemeClr>
            </a:prstShdw>
          </a:effectLst>
        </p:spPr>
        <p:txBody>
          <a:bodyPr anchor="ctr">
            <a:spAutoFit/>
          </a:bodyPr>
          <a:lstStyle/>
          <a:p>
            <a:pPr algn="ctr" eaLnBrk="0" hangingPunct="0">
              <a:buClr>
                <a:srgbClr val="00E4A8"/>
              </a:buClr>
              <a:buSzPct val="70000"/>
              <a:buFont typeface="Monotype Sorts" pitchFamily="2" charset="2"/>
              <a:buNone/>
              <a:defRPr/>
            </a:pPr>
            <a:r>
              <a:rPr kumimoji="1" lang="tr-TR" sz="3600" u="sng" dirty="0">
                <a:ln w="12700">
                  <a:solidFill>
                    <a:srgbClr val="333399">
                      <a:satMod val="155000"/>
                    </a:srgbClr>
                  </a:solidFill>
                  <a:prstDash val="solid"/>
                </a:ln>
                <a:solidFill>
                  <a:srgbClr val="000066"/>
                </a:solidFill>
                <a:latin typeface="Tahoma"/>
                <a:cs typeface="Arial" pitchFamily="34" charset="0"/>
              </a:rPr>
              <a:t>23 Nisan 2009 </a:t>
            </a:r>
            <a:r>
              <a:rPr kumimoji="1" lang="tr-TR" sz="3600" u="sng" dirty="0">
                <a:ln w="12700">
                  <a:solidFill>
                    <a:srgbClr val="333399">
                      <a:satMod val="155000"/>
                    </a:srgbClr>
                  </a:solidFill>
                  <a:prstDash val="solid"/>
                </a:ln>
                <a:solidFill>
                  <a:srgbClr val="800000"/>
                </a:solidFill>
                <a:latin typeface="Tahoma"/>
                <a:cs typeface="Arial" pitchFamily="34" charset="0"/>
              </a:rPr>
              <a:t>(Cumhuriyet) </a:t>
            </a:r>
            <a:r>
              <a:rPr kumimoji="1" lang="tr-TR" sz="3600" u="sng" dirty="0">
                <a:ln w="12700">
                  <a:solidFill>
                    <a:srgbClr val="333399">
                      <a:satMod val="155000"/>
                    </a:srgbClr>
                  </a:solidFill>
                  <a:prstDash val="solid"/>
                </a:ln>
                <a:solidFill>
                  <a:srgbClr val="000066"/>
                </a:solidFill>
                <a:latin typeface="Tahoma"/>
                <a:cs typeface="Arial" pitchFamily="34" charset="0"/>
              </a:rPr>
              <a:t>:</a:t>
            </a:r>
            <a:r>
              <a:rPr kumimoji="1" lang="tr-TR" sz="3600" dirty="0">
                <a:ln w="12700">
                  <a:solidFill>
                    <a:srgbClr val="333399">
                      <a:satMod val="155000"/>
                    </a:srgbClr>
                  </a:solidFill>
                  <a:prstDash val="solid"/>
                </a:ln>
                <a:solidFill>
                  <a:srgbClr val="000066"/>
                </a:solidFill>
                <a:latin typeface="Tahoma"/>
                <a:cs typeface="Arial" pitchFamily="34" charset="0"/>
              </a:rPr>
              <a:t> </a:t>
            </a:r>
            <a:br>
              <a:rPr kumimoji="1" lang="tr-TR" sz="3600" dirty="0">
                <a:ln w="12700">
                  <a:solidFill>
                    <a:srgbClr val="333399">
                      <a:satMod val="155000"/>
                    </a:srgbClr>
                  </a:solidFill>
                  <a:prstDash val="solid"/>
                </a:ln>
                <a:solidFill>
                  <a:srgbClr val="000066"/>
                </a:solidFill>
                <a:latin typeface="Tahoma"/>
                <a:cs typeface="Arial" pitchFamily="34" charset="0"/>
              </a:rPr>
            </a:br>
            <a:r>
              <a:rPr kumimoji="1" lang="tr-TR" sz="3600" dirty="0">
                <a:ln w="12700">
                  <a:solidFill>
                    <a:srgbClr val="333399">
                      <a:satMod val="155000"/>
                    </a:srgbClr>
                  </a:solidFill>
                  <a:prstDash val="solid"/>
                </a:ln>
                <a:solidFill>
                  <a:srgbClr val="000066"/>
                </a:solidFill>
                <a:latin typeface="Tahoma"/>
                <a:cs typeface="Arial" pitchFamily="34" charset="0"/>
              </a:rPr>
              <a:t>Ulusal Egemenlik ve Çocuk Bayramı</a:t>
            </a:r>
            <a:endParaRPr kumimoji="1" lang="tr-TR" sz="19900" dirty="0">
              <a:ln w="12700">
                <a:solidFill>
                  <a:srgbClr val="333399">
                    <a:satMod val="155000"/>
                  </a:srgbClr>
                </a:solidFill>
                <a:prstDash val="solid"/>
              </a:ln>
              <a:solidFill>
                <a:srgbClr val="800000"/>
              </a:solidFill>
              <a:latin typeface="Tahoma"/>
              <a:cs typeface="Arial" pitchFamily="34" charset="0"/>
            </a:endParaRPr>
          </a:p>
        </p:txBody>
      </p:sp>
      <p:pic>
        <p:nvPicPr>
          <p:cNvPr id="836610" name="Picture 2"/>
          <p:cNvPicPr>
            <a:picLocks noChangeAspect="1" noChangeArrowheads="1"/>
          </p:cNvPicPr>
          <p:nvPr/>
        </p:nvPicPr>
        <p:blipFill>
          <a:blip r:embed="rId3" cstate="email"/>
          <a:srcRect/>
          <a:stretch>
            <a:fillRect/>
          </a:stretch>
        </p:blipFill>
        <p:spPr bwMode="auto">
          <a:xfrm>
            <a:off x="285750" y="1428751"/>
            <a:ext cx="8572500" cy="5000646"/>
          </a:xfrm>
          <a:prstGeom prst="rect">
            <a:avLst/>
          </a:prstGeom>
          <a:noFill/>
          <a:ln w="63500">
            <a:solidFill>
              <a:srgbClr val="800000"/>
            </a:solidFill>
            <a:miter lim="800000"/>
            <a:headEnd/>
            <a:tailEnd/>
          </a:ln>
          <a:effectLst>
            <a:prstShdw prst="shdw13" dist="53882" dir="13500000">
              <a:schemeClr val="accent1">
                <a:gamma/>
                <a:shade val="60000"/>
                <a:invGamma/>
                <a:alpha val="50000"/>
              </a:schemeClr>
            </a:prstShdw>
          </a:effectLst>
        </p:spPr>
      </p:pic>
    </p:spTree>
    <p:extLst>
      <p:ext uri="{BB962C8B-B14F-4D97-AF65-F5344CB8AC3E}">
        <p14:creationId xmlns:p14="http://schemas.microsoft.com/office/powerpoint/2010/main" val="4215678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580112" y="192088"/>
            <a:ext cx="3456384" cy="6261248"/>
          </a:xfrm>
          <a:solidFill>
            <a:srgbClr val="FFFF99"/>
          </a:solidFill>
          <a:ln w="38100">
            <a:solidFill>
              <a:srgbClr val="006600"/>
            </a:solidFill>
          </a:ln>
        </p:spPr>
        <p:txBody>
          <a:bodyPr rtlCol="0">
            <a:normAutofit/>
          </a:bodyPr>
          <a:lstStyle/>
          <a:p>
            <a:pPr eaLnBrk="1" fontAlgn="auto" hangingPunct="1">
              <a:lnSpc>
                <a:spcPct val="90000"/>
              </a:lnSpc>
              <a:spcAft>
                <a:spcPts val="0"/>
              </a:spcAft>
              <a:defRPr/>
            </a:pPr>
            <a:r>
              <a:rPr lang="tr-TR" sz="3600" b="1" dirty="0" smtClean="0">
                <a:solidFill>
                  <a:srgbClr val="000099"/>
                </a:solidFill>
              </a:rPr>
              <a:t>Çalışanların işveren karşısında Devletçe korunması gereği </a:t>
            </a:r>
            <a:br>
              <a:rPr lang="tr-TR" sz="3600" b="1" dirty="0" smtClean="0">
                <a:solidFill>
                  <a:srgbClr val="000099"/>
                </a:solidFill>
              </a:rPr>
            </a:br>
            <a:r>
              <a:rPr lang="tr-TR" sz="3600" b="1" dirty="0" smtClean="0">
                <a:solidFill>
                  <a:srgbClr val="000099"/>
                </a:solidFill>
              </a:rPr>
              <a:t>tartışma dışıdır.</a:t>
            </a:r>
            <a:br>
              <a:rPr lang="tr-TR" sz="3600" b="1" dirty="0" smtClean="0">
                <a:solidFill>
                  <a:srgbClr val="000099"/>
                </a:solidFill>
              </a:rPr>
            </a:br>
            <a:r>
              <a:rPr lang="tr-TR" sz="3600" b="1" dirty="0" smtClean="0">
                <a:solidFill>
                  <a:srgbClr val="800000"/>
                </a:solidFill>
                <a:latin typeface="Albertus Extra Bold" pitchFamily="34" charset="0"/>
              </a:rPr>
              <a:t>Devlet, </a:t>
            </a:r>
            <a:br>
              <a:rPr lang="tr-TR" sz="3600" b="1" dirty="0" smtClean="0">
                <a:solidFill>
                  <a:srgbClr val="800000"/>
                </a:solidFill>
                <a:latin typeface="Albertus Extra Bold" pitchFamily="34" charset="0"/>
              </a:rPr>
            </a:br>
            <a:r>
              <a:rPr lang="tr-TR" sz="3600" b="1" dirty="0" smtClean="0">
                <a:solidFill>
                  <a:srgbClr val="800000"/>
                </a:solidFill>
                <a:latin typeface="Albertus Extra Bold" pitchFamily="34" charset="0"/>
              </a:rPr>
              <a:t>tarafsız hakem </a:t>
            </a:r>
            <a:br>
              <a:rPr lang="tr-TR" sz="3600" b="1" dirty="0" smtClean="0">
                <a:solidFill>
                  <a:srgbClr val="800000"/>
                </a:solidFill>
                <a:latin typeface="Albertus Extra Bold" pitchFamily="34" charset="0"/>
              </a:rPr>
            </a:br>
            <a:r>
              <a:rPr lang="tr-TR" sz="3600" b="1" dirty="0" smtClean="0">
                <a:solidFill>
                  <a:srgbClr val="800000"/>
                </a:solidFill>
                <a:latin typeface="Albertus Extra Bold" pitchFamily="34" charset="0"/>
              </a:rPr>
              <a:t>olmaya zorlanamaz!</a:t>
            </a:r>
            <a:br>
              <a:rPr lang="tr-TR" sz="3600" b="1" dirty="0" smtClean="0">
                <a:solidFill>
                  <a:srgbClr val="800000"/>
                </a:solidFill>
                <a:latin typeface="Albertus Extra Bold" pitchFamily="34" charset="0"/>
              </a:rPr>
            </a:br>
            <a:r>
              <a:rPr lang="tr-TR" sz="2800" b="1" dirty="0" smtClean="0">
                <a:solidFill>
                  <a:srgbClr val="006600"/>
                </a:solidFill>
                <a:latin typeface="Albertus Extra Bold" pitchFamily="34" charset="0"/>
              </a:rPr>
              <a:t>Toplumsal </a:t>
            </a:r>
            <a:br>
              <a:rPr lang="tr-TR" sz="2800" b="1" dirty="0" smtClean="0">
                <a:solidFill>
                  <a:srgbClr val="006600"/>
                </a:solidFill>
                <a:latin typeface="Albertus Extra Bold" pitchFamily="34" charset="0"/>
              </a:rPr>
            </a:br>
            <a:r>
              <a:rPr lang="tr-TR" sz="2800" b="1" dirty="0" smtClean="0">
                <a:solidFill>
                  <a:srgbClr val="006600"/>
                </a:solidFill>
                <a:latin typeface="Albertus Extra Bold" pitchFamily="34" charset="0"/>
              </a:rPr>
              <a:t>ruh sağlığı için zorunludur..</a:t>
            </a:r>
            <a:endParaRPr lang="tr-TR" sz="4000" b="1" dirty="0" smtClean="0">
              <a:solidFill>
                <a:srgbClr val="006600"/>
              </a:solidFill>
              <a:latin typeface="Albertus Extra Bold" pitchFamily="34" charset="0"/>
            </a:endParaRPr>
          </a:p>
        </p:txBody>
      </p:sp>
      <p:pic>
        <p:nvPicPr>
          <p:cNvPr id="162819" name="Picture 3"/>
          <p:cNvPicPr>
            <a:picLocks noGrp="1" noChangeAspect="1" noChangeArrowheads="1"/>
          </p:cNvPicPr>
          <p:nvPr>
            <p:ph idx="1"/>
          </p:nvPr>
        </p:nvPicPr>
        <p:blipFill>
          <a:blip r:embed="rId3" cstate="email"/>
          <a:srcRect/>
          <a:stretch>
            <a:fillRect/>
          </a:stretch>
        </p:blipFill>
        <p:spPr>
          <a:xfrm>
            <a:off x="178817" y="188640"/>
            <a:ext cx="5257279" cy="6285061"/>
          </a:xfrm>
          <a:ln w="57150" cap="flat">
            <a:solidFill>
              <a:srgbClr val="660033"/>
            </a:solidFill>
            <a:headEnd type="none" w="med" len="med"/>
            <a:tailEnd type="none" w="med" len="med"/>
          </a:ln>
        </p:spPr>
      </p:pic>
      <p:sp>
        <p:nvSpPr>
          <p:cNvPr id="7" name="Date Placeholder 3"/>
          <p:cNvSpPr>
            <a:spLocks noGrp="1"/>
          </p:cNvSpPr>
          <p:nvPr>
            <p:ph type="dt" sz="quarter" idx="10"/>
          </p:nvPr>
        </p:nvSpPr>
        <p:spPr>
          <a:xfrm>
            <a:off x="457200" y="6453336"/>
            <a:ext cx="2133600" cy="476250"/>
          </a:xfrm>
          <a:noFill/>
        </p:spPr>
        <p:txBody>
          <a:bodyPr/>
          <a:lstStyle/>
          <a:p>
            <a:pPr fontAlgn="base">
              <a:spcBef>
                <a:spcPct val="0"/>
              </a:spcBef>
              <a:spcAft>
                <a:spcPct val="0"/>
              </a:spcAft>
              <a:buClr>
                <a:srgbClr val="4F81BD"/>
              </a:buClr>
            </a:pPr>
            <a:fld id="{96BC6C75-C14D-4645-845D-9ED77C7CC1E5}" type="datetime1">
              <a:rPr lang="tr-TR" sz="1400" smtClean="0">
                <a:solidFill>
                  <a:srgbClr val="000000"/>
                </a:solidFill>
                <a:latin typeface="Arial" pitchFamily="34" charset="0"/>
                <a:cs typeface="Arial" pitchFamily="34" charset="0"/>
              </a:rPr>
              <a:pPr fontAlgn="base">
                <a:spcBef>
                  <a:spcPct val="0"/>
                </a:spcBef>
                <a:spcAft>
                  <a:spcPct val="0"/>
                </a:spcAft>
                <a:buClr>
                  <a:srgbClr val="4F81BD"/>
                </a:buClr>
              </a:pPr>
              <a:t>06.03.2015</a:t>
            </a:fld>
            <a:endParaRPr lang="tr-TR" sz="1400" smtClean="0">
              <a:solidFill>
                <a:srgbClr val="000000"/>
              </a:solidFill>
              <a:latin typeface="Arial" pitchFamily="34" charset="0"/>
              <a:cs typeface="Arial" pitchFamily="34" charset="0"/>
            </a:endParaRPr>
          </a:p>
        </p:txBody>
      </p:sp>
      <p:sp>
        <p:nvSpPr>
          <p:cNvPr id="8" name="Footer Placeholder 4"/>
          <p:cNvSpPr>
            <a:spLocks noGrp="1"/>
          </p:cNvSpPr>
          <p:nvPr>
            <p:ph type="ftr" sz="quarter" idx="11"/>
          </p:nvPr>
        </p:nvSpPr>
        <p:spPr>
          <a:xfrm>
            <a:off x="3124200" y="6453336"/>
            <a:ext cx="2895600" cy="476250"/>
          </a:xfrm>
          <a:noFill/>
        </p:spPr>
        <p:txBody>
          <a:bodyPr/>
          <a:lstStyle/>
          <a:p>
            <a:pPr fontAlgn="base">
              <a:spcBef>
                <a:spcPct val="0"/>
              </a:spcBef>
              <a:spcAft>
                <a:spcPct val="0"/>
              </a:spcAft>
              <a:buClr>
                <a:srgbClr val="4F81BD"/>
              </a:buClr>
            </a:pPr>
            <a:r>
              <a:rPr lang="tr-TR" sz="1400" smtClean="0">
                <a:solidFill>
                  <a:srgbClr val="000000"/>
                </a:solidFill>
                <a:latin typeface="Arial" pitchFamily="34" charset="0"/>
                <a:cs typeface="Arial" pitchFamily="34" charset="0"/>
              </a:rPr>
              <a:t>www.ahmetsaltik.net</a:t>
            </a:r>
          </a:p>
        </p:txBody>
      </p:sp>
      <p:sp>
        <p:nvSpPr>
          <p:cNvPr id="9" name="Slide Number Placeholder 5"/>
          <p:cNvSpPr>
            <a:spLocks noGrp="1"/>
          </p:cNvSpPr>
          <p:nvPr>
            <p:ph type="sldNum" sz="quarter" idx="12"/>
          </p:nvPr>
        </p:nvSpPr>
        <p:spPr>
          <a:xfrm>
            <a:off x="6553200" y="6453336"/>
            <a:ext cx="2133600" cy="476250"/>
          </a:xfrm>
          <a:noFill/>
        </p:spPr>
        <p:txBody>
          <a:bodyPr/>
          <a:lstStyle/>
          <a:p>
            <a:pPr fontAlgn="base">
              <a:spcBef>
                <a:spcPct val="0"/>
              </a:spcBef>
              <a:spcAft>
                <a:spcPct val="0"/>
              </a:spcAft>
              <a:buClr>
                <a:srgbClr val="4F81BD"/>
              </a:buClr>
            </a:pPr>
            <a:fld id="{3D408FDD-6441-4303-9E5F-E4BEDD42CF7F}" type="slidenum">
              <a:rPr lang="tr-TR" sz="1400" smtClean="0">
                <a:solidFill>
                  <a:srgbClr val="000000"/>
                </a:solidFill>
                <a:latin typeface="Arial" pitchFamily="34" charset="0"/>
                <a:cs typeface="Arial" pitchFamily="34" charset="0"/>
              </a:rPr>
              <a:pPr fontAlgn="base">
                <a:spcBef>
                  <a:spcPct val="0"/>
                </a:spcBef>
                <a:spcAft>
                  <a:spcPct val="0"/>
                </a:spcAft>
                <a:buClr>
                  <a:srgbClr val="4F81BD"/>
                </a:buClr>
              </a:pPr>
              <a:t>27</a:t>
            </a:fld>
            <a:endParaRPr lang="tr-TR" sz="1400" dirty="0" smtClean="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32441631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381328"/>
            <a:ext cx="2133600" cy="457200"/>
          </a:xfrm>
        </p:spPr>
        <p:txBody>
          <a:bodyPr/>
          <a:lstStyle/>
          <a:p>
            <a:pPr>
              <a:defRPr/>
            </a:pPr>
            <a:fld id="{01D19F05-89F2-4B43-97E6-C53EBE59FC8A}" type="datetime1">
              <a:rPr lang="tr-TR" smtClean="0"/>
              <a:pPr>
                <a:defRPr/>
              </a:pPr>
              <a:t>06.03.2015</a:t>
            </a:fld>
            <a:endParaRPr lang="tr-TR"/>
          </a:p>
        </p:txBody>
      </p:sp>
      <p:sp>
        <p:nvSpPr>
          <p:cNvPr id="5" name="Altbilgi Yer Tutucusu 4"/>
          <p:cNvSpPr>
            <a:spLocks noGrp="1"/>
          </p:cNvSpPr>
          <p:nvPr>
            <p:ph type="ftr" sz="quarter" idx="11"/>
          </p:nvPr>
        </p:nvSpPr>
        <p:spPr>
          <a:xfrm>
            <a:off x="3124200" y="6381328"/>
            <a:ext cx="2895600" cy="457200"/>
          </a:xfrm>
        </p:spPr>
        <p:txBody>
          <a:bodyPr/>
          <a:lstStyle/>
          <a:p>
            <a:pPr>
              <a:defRPr/>
            </a:pPr>
            <a:r>
              <a:rPr lang="tr-TR" smtClean="0"/>
              <a:t>www.ahmetsaltik.net</a:t>
            </a:r>
            <a:endParaRPr lang="tr-TR" dirty="0"/>
          </a:p>
        </p:txBody>
      </p:sp>
      <p:sp>
        <p:nvSpPr>
          <p:cNvPr id="6" name="Slayt Numarası Yer Tutucusu 5"/>
          <p:cNvSpPr>
            <a:spLocks noGrp="1"/>
          </p:cNvSpPr>
          <p:nvPr>
            <p:ph type="sldNum" sz="quarter" idx="12"/>
          </p:nvPr>
        </p:nvSpPr>
        <p:spPr>
          <a:xfrm>
            <a:off x="6553200" y="6381328"/>
            <a:ext cx="2133600" cy="457200"/>
          </a:xfrm>
        </p:spPr>
        <p:txBody>
          <a:bodyPr/>
          <a:lstStyle/>
          <a:p>
            <a:pPr>
              <a:defRPr/>
            </a:pPr>
            <a:fld id="{85A37C2D-87E8-40F8-8A18-6E7AEAA73D3C}" type="slidenum">
              <a:rPr lang="tr-TR" smtClean="0"/>
              <a:pPr>
                <a:defRPr/>
              </a:pPr>
              <a:t>28</a:t>
            </a:fld>
            <a:endParaRPr lang="tr-TR"/>
          </a:p>
        </p:txBody>
      </p:sp>
      <p:pic>
        <p:nvPicPr>
          <p:cNvPr id="2050" name="Picture 2" descr="C:\Users\user\Downloads\0000000000000000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8153" y="188640"/>
            <a:ext cx="8614327" cy="619268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966014" y="6011996"/>
            <a:ext cx="5774338" cy="369332"/>
          </a:xfrm>
          <a:prstGeom prst="rect">
            <a:avLst/>
          </a:prstGeom>
          <a:noFill/>
        </p:spPr>
        <p:txBody>
          <a:bodyPr wrap="none" rtlCol="0">
            <a:spAutoFit/>
          </a:bodyPr>
          <a:lstStyle/>
          <a:p>
            <a:pPr fontAlgn="auto">
              <a:spcBef>
                <a:spcPts val="0"/>
              </a:spcBef>
              <a:spcAft>
                <a:spcPts val="0"/>
              </a:spcAft>
            </a:pPr>
            <a:r>
              <a:rPr lang="tr-TR" i="1" dirty="0" smtClean="0">
                <a:solidFill>
                  <a:srgbClr val="FFFFFF"/>
                </a:solidFill>
                <a:latin typeface="Verdana"/>
              </a:rPr>
              <a:t>Dr. Taner ÖZEK, İÇGÜVENLİK Yasası-2, 22.2.15</a:t>
            </a:r>
            <a:endParaRPr lang="tr-TR" i="1" dirty="0">
              <a:solidFill>
                <a:srgbClr val="FFFFFF"/>
              </a:solidFill>
              <a:latin typeface="Verdana"/>
            </a:endParaRPr>
          </a:p>
        </p:txBody>
      </p:sp>
    </p:spTree>
    <p:extLst>
      <p:ext uri="{BB962C8B-B14F-4D97-AF65-F5344CB8AC3E}">
        <p14:creationId xmlns:p14="http://schemas.microsoft.com/office/powerpoint/2010/main" val="31737367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a:defRPr/>
            </a:pPr>
            <a:fld id="{20FF21DB-AF9E-481D-A01A-C87793481075}" type="datetime1">
              <a:rPr lang="tr-TR" sz="1400" smtClean="0">
                <a:solidFill>
                  <a:prstClr val="black"/>
                </a:solidFill>
              </a:rPr>
              <a:pPr>
                <a:defRPr/>
              </a:pPr>
              <a:t>06.03.2015</a:t>
            </a:fld>
            <a:endParaRPr lang="tr-TR" sz="1400">
              <a:solidFill>
                <a:prstClr val="black"/>
              </a:solidFill>
            </a:endParaRPr>
          </a:p>
        </p:txBody>
      </p:sp>
      <p:sp>
        <p:nvSpPr>
          <p:cNvPr id="5" name="Altbilgi Yer Tutucusu 4"/>
          <p:cNvSpPr>
            <a:spLocks noGrp="1"/>
          </p:cNvSpPr>
          <p:nvPr>
            <p:ph type="ftr" sz="quarter" idx="11"/>
          </p:nvPr>
        </p:nvSpPr>
        <p:spPr>
          <a:xfrm>
            <a:off x="3124200" y="6520259"/>
            <a:ext cx="2895600" cy="365125"/>
          </a:xfrm>
        </p:spPr>
        <p:txBody>
          <a:bodyPr/>
          <a:lstStyle/>
          <a:p>
            <a:pPr>
              <a:defRPr/>
            </a:pPr>
            <a:r>
              <a:rPr lang="tr-TR" sz="1400" dirty="0" smtClean="0">
                <a:solidFill>
                  <a:prstClr val="black"/>
                </a:solidFill>
              </a:rPr>
              <a:t>www.ahmetsaltik.net</a:t>
            </a:r>
            <a:endParaRPr lang="tr-TR" sz="1400" dirty="0">
              <a:solidFill>
                <a:prstClr val="black"/>
              </a:solidFill>
            </a:endParaRPr>
          </a:p>
        </p:txBody>
      </p:sp>
      <p:sp>
        <p:nvSpPr>
          <p:cNvPr id="6" name="Slayt Numarası Yer Tutucusu 5"/>
          <p:cNvSpPr>
            <a:spLocks noGrp="1"/>
          </p:cNvSpPr>
          <p:nvPr>
            <p:ph type="sldNum" sz="quarter" idx="12"/>
          </p:nvPr>
        </p:nvSpPr>
        <p:spPr>
          <a:xfrm>
            <a:off x="6553200" y="6520259"/>
            <a:ext cx="2133600" cy="365125"/>
          </a:xfrm>
        </p:spPr>
        <p:txBody>
          <a:bodyPr/>
          <a:lstStyle/>
          <a:p>
            <a:pPr>
              <a:defRPr/>
            </a:pPr>
            <a:fld id="{5101FFA0-C7B3-4B40-B60F-E3886F844E56}" type="slidenum">
              <a:rPr lang="tr-TR" sz="1400" smtClean="0">
                <a:solidFill>
                  <a:prstClr val="black"/>
                </a:solidFill>
              </a:rPr>
              <a:pPr>
                <a:defRPr/>
              </a:pPr>
              <a:t>29</a:t>
            </a:fld>
            <a:endParaRPr lang="tr-TR" sz="1400">
              <a:solidFill>
                <a:prstClr val="black"/>
              </a:solidFill>
            </a:endParaRPr>
          </a:p>
        </p:txBody>
      </p:sp>
      <p:pic>
        <p:nvPicPr>
          <p:cNvPr id="3" name="Picture 2"/>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179512" y="116632"/>
            <a:ext cx="4392488" cy="3105150"/>
          </a:xfrm>
          <a:prstGeom prst="rect">
            <a:avLst/>
          </a:prstGeom>
          <a:ln w="88900" cap="sq" cmpd="thickThin">
            <a:solidFill>
              <a:srgbClr val="000000"/>
            </a:solidFill>
            <a:prstDash val="solid"/>
            <a:miter lim="800000"/>
          </a:ln>
          <a:effectLst>
            <a:innerShdw blurRad="76200">
              <a:srgbClr val="000000"/>
            </a:innerShdw>
          </a:effectLst>
        </p:spPr>
      </p:pic>
      <p:pic>
        <p:nvPicPr>
          <p:cNvPr id="8" name="Picture 7"/>
          <p:cNvPicPr>
            <a:picLocks noChangeAspect="1"/>
          </p:cNvPicPr>
          <p:nvPr/>
        </p:nvPicPr>
        <p:blipFill>
          <a:blip r:embed="rId4"/>
          <a:stretch>
            <a:fillRect/>
          </a:stretch>
        </p:blipFill>
        <p:spPr>
          <a:xfrm>
            <a:off x="3959671" y="3783533"/>
            <a:ext cx="5076825" cy="2724150"/>
          </a:xfrm>
          <a:prstGeom prst="rect">
            <a:avLst/>
          </a:prstGeom>
          <a:ln w="88900" cap="sq" cmpd="thickThin">
            <a:solidFill>
              <a:srgbClr val="000000"/>
            </a:solidFill>
            <a:prstDash val="solid"/>
            <a:miter lim="800000"/>
          </a:ln>
          <a:effectLst>
            <a:innerShdw blurRad="76200">
              <a:srgbClr val="000000"/>
            </a:innerShdw>
          </a:effectLst>
        </p:spPr>
      </p:pic>
      <p:sp>
        <p:nvSpPr>
          <p:cNvPr id="9" name="Rectangle 8"/>
          <p:cNvSpPr/>
          <p:nvPr/>
        </p:nvSpPr>
        <p:spPr>
          <a:xfrm>
            <a:off x="4860687" y="116632"/>
            <a:ext cx="4103801" cy="347787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fontAlgn="auto">
              <a:spcBef>
                <a:spcPts val="0"/>
              </a:spcBef>
              <a:spcAft>
                <a:spcPts val="0"/>
              </a:spcAft>
            </a:pPr>
            <a:r>
              <a:rPr lang="tr-TR" sz="2200" dirty="0">
                <a:solidFill>
                  <a:prstClr val="white"/>
                </a:solidFill>
              </a:rPr>
              <a:t>Sosyal Doku Vakfı Başkanı </a:t>
            </a:r>
            <a:r>
              <a:rPr lang="tr-TR" sz="2200" b="1" dirty="0">
                <a:solidFill>
                  <a:prstClr val="white"/>
                </a:solidFill>
              </a:rPr>
              <a:t>Nureddin Yıldız</a:t>
            </a:r>
            <a:r>
              <a:rPr lang="tr-TR" sz="2200" dirty="0">
                <a:solidFill>
                  <a:prstClr val="white"/>
                </a:solidFill>
              </a:rPr>
              <a:t>, katıldığı bir programda </a:t>
            </a:r>
            <a:r>
              <a:rPr lang="tr-TR" sz="2200" b="1" i="1" dirty="0">
                <a:solidFill>
                  <a:srgbClr val="FFFF00"/>
                </a:solidFill>
              </a:rPr>
              <a:t>“küçük çocuklarla evlenebileceğini”</a:t>
            </a:r>
            <a:r>
              <a:rPr lang="tr-TR" sz="2200" dirty="0">
                <a:solidFill>
                  <a:prstClr val="white"/>
                </a:solidFill>
              </a:rPr>
              <a:t> söyledi. Yıldız daha önce de "çalışan kadınların erkekleri doyumsuz hale getirdiğini ve ümmete zarar verdiğini" ve erkeklerin kadın haber spikeri izlemelerinin </a:t>
            </a:r>
            <a:r>
              <a:rPr lang="tr-TR" sz="2200" dirty="0" smtClean="0">
                <a:solidFill>
                  <a:prstClr val="white"/>
                </a:solidFill>
              </a:rPr>
              <a:t/>
            </a:r>
            <a:br>
              <a:rPr lang="tr-TR" sz="2200" dirty="0" smtClean="0">
                <a:solidFill>
                  <a:prstClr val="white"/>
                </a:solidFill>
              </a:rPr>
            </a:br>
            <a:r>
              <a:rPr lang="tr-TR" sz="2200" dirty="0" smtClean="0">
                <a:solidFill>
                  <a:prstClr val="white"/>
                </a:solidFill>
              </a:rPr>
              <a:t>caiz </a:t>
            </a:r>
            <a:r>
              <a:rPr lang="tr-TR" sz="2200" dirty="0">
                <a:solidFill>
                  <a:prstClr val="white"/>
                </a:solidFill>
              </a:rPr>
              <a:t>olmadığını söylemişti.</a:t>
            </a:r>
          </a:p>
        </p:txBody>
      </p:sp>
      <p:sp>
        <p:nvSpPr>
          <p:cNvPr id="10" name="Rectangle 9"/>
          <p:cNvSpPr/>
          <p:nvPr/>
        </p:nvSpPr>
        <p:spPr>
          <a:xfrm>
            <a:off x="50800" y="3386023"/>
            <a:ext cx="3729112" cy="320087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pPr>
            <a:r>
              <a:rPr lang="tr-TR" b="1" spc="300" dirty="0">
                <a:solidFill>
                  <a:srgbClr val="C00000"/>
                </a:solidFill>
              </a:rPr>
              <a:t>“ÇALIŞAN KADIN FUHUŞA </a:t>
            </a:r>
            <a:r>
              <a:rPr lang="tr-TR" b="1" spc="300" dirty="0" smtClean="0">
                <a:solidFill>
                  <a:srgbClr val="C00000"/>
                </a:solidFill>
              </a:rPr>
              <a:t/>
            </a:r>
            <a:br>
              <a:rPr lang="tr-TR" b="1" spc="300" dirty="0" smtClean="0">
                <a:solidFill>
                  <a:srgbClr val="C00000"/>
                </a:solidFill>
              </a:rPr>
            </a:br>
            <a:r>
              <a:rPr lang="tr-TR" b="1" spc="300" dirty="0" smtClean="0">
                <a:solidFill>
                  <a:srgbClr val="C00000"/>
                </a:solidFill>
              </a:rPr>
              <a:t>HAZIRLIK </a:t>
            </a:r>
            <a:r>
              <a:rPr lang="tr-TR" b="1" spc="300" dirty="0">
                <a:solidFill>
                  <a:srgbClr val="C00000"/>
                </a:solidFill>
              </a:rPr>
              <a:t>YAPIYOR</a:t>
            </a:r>
            <a:r>
              <a:rPr lang="tr-TR" spc="300" dirty="0">
                <a:solidFill>
                  <a:prstClr val="black"/>
                </a:solidFill>
              </a:rPr>
              <a:t>”</a:t>
            </a:r>
          </a:p>
          <a:p>
            <a:pPr algn="ctr" fontAlgn="auto">
              <a:spcBef>
                <a:spcPts val="0"/>
              </a:spcBef>
              <a:spcAft>
                <a:spcPts val="0"/>
              </a:spcAft>
            </a:pPr>
            <a:r>
              <a:rPr lang="tr-TR" dirty="0">
                <a:solidFill>
                  <a:prstClr val="black"/>
                </a:solidFill>
              </a:rPr>
              <a:t>Daha önce de "Duyarlı Müslüman </a:t>
            </a:r>
            <a:r>
              <a:rPr lang="tr-TR" dirty="0" smtClean="0">
                <a:solidFill>
                  <a:prstClr val="black"/>
                </a:solidFill>
              </a:rPr>
              <a:t>bir </a:t>
            </a:r>
            <a:r>
              <a:rPr lang="tr-TR" dirty="0">
                <a:solidFill>
                  <a:prstClr val="black"/>
                </a:solidFill>
              </a:rPr>
              <a:t>hanım, internet gibi insandan </a:t>
            </a:r>
            <a:r>
              <a:rPr lang="tr-TR" dirty="0" smtClean="0">
                <a:solidFill>
                  <a:prstClr val="black"/>
                </a:solidFill>
              </a:rPr>
              <a:t>cine </a:t>
            </a:r>
            <a:r>
              <a:rPr lang="tr-TR" dirty="0">
                <a:solidFill>
                  <a:prstClr val="black"/>
                </a:solidFill>
              </a:rPr>
              <a:t>kadar herkese açık ve bir daha </a:t>
            </a:r>
            <a:r>
              <a:rPr lang="tr-TR" dirty="0" smtClean="0">
                <a:solidFill>
                  <a:prstClr val="black"/>
                </a:solidFill>
              </a:rPr>
              <a:t>kapatı-lamayan </a:t>
            </a:r>
            <a:r>
              <a:rPr lang="tr-TR" dirty="0">
                <a:solidFill>
                  <a:prstClr val="black"/>
                </a:solidFill>
              </a:rPr>
              <a:t>bir ortama fotoğraflarını nasıl </a:t>
            </a:r>
            <a:r>
              <a:rPr lang="tr-TR" dirty="0" smtClean="0">
                <a:solidFill>
                  <a:prstClr val="black"/>
                </a:solidFill>
              </a:rPr>
              <a:t>koyabilir?" </a:t>
            </a:r>
            <a:r>
              <a:rPr lang="tr-TR" dirty="0">
                <a:solidFill>
                  <a:prstClr val="black"/>
                </a:solidFill>
              </a:rPr>
              <a:t>açıklaması ile </a:t>
            </a:r>
            <a:r>
              <a:rPr lang="tr-TR" dirty="0" smtClean="0">
                <a:solidFill>
                  <a:prstClr val="black"/>
                </a:solidFill>
              </a:rPr>
              <a:t>tartış-maya </a:t>
            </a:r>
            <a:r>
              <a:rPr lang="tr-TR" dirty="0">
                <a:solidFill>
                  <a:prstClr val="black"/>
                </a:solidFill>
              </a:rPr>
              <a:t>yol açan Yıldız, </a:t>
            </a:r>
            <a:r>
              <a:rPr lang="tr-TR" dirty="0" smtClean="0">
                <a:solidFill>
                  <a:prstClr val="black"/>
                </a:solidFill>
              </a:rPr>
              <a:t>"</a:t>
            </a:r>
            <a:r>
              <a:rPr lang="tr-TR" dirty="0">
                <a:solidFill>
                  <a:prstClr val="black"/>
                </a:solidFill>
              </a:rPr>
              <a:t>çalışan </a:t>
            </a:r>
            <a:r>
              <a:rPr lang="tr-TR" dirty="0" smtClean="0">
                <a:solidFill>
                  <a:prstClr val="black"/>
                </a:solidFill>
              </a:rPr>
              <a:t>kadın-ların </a:t>
            </a:r>
            <a:r>
              <a:rPr lang="tr-TR" dirty="0">
                <a:solidFill>
                  <a:prstClr val="black"/>
                </a:solidFill>
              </a:rPr>
              <a:t>erkekleri doyumsuz hale </a:t>
            </a:r>
            <a:r>
              <a:rPr lang="tr-TR" dirty="0" smtClean="0">
                <a:solidFill>
                  <a:prstClr val="black"/>
                </a:solidFill>
              </a:rPr>
              <a:t>getir-diğini </a:t>
            </a:r>
            <a:r>
              <a:rPr lang="tr-TR" dirty="0">
                <a:solidFill>
                  <a:prstClr val="black"/>
                </a:solidFill>
              </a:rPr>
              <a:t>ve </a:t>
            </a:r>
            <a:r>
              <a:rPr lang="tr-TR" dirty="0" smtClean="0">
                <a:solidFill>
                  <a:prstClr val="black"/>
                </a:solidFill>
              </a:rPr>
              <a:t>ümmete </a:t>
            </a:r>
            <a:r>
              <a:rPr lang="tr-TR" dirty="0">
                <a:solidFill>
                  <a:prstClr val="black"/>
                </a:solidFill>
              </a:rPr>
              <a:t>zarar verdiğini" söylemişti</a:t>
            </a:r>
            <a:r>
              <a:rPr lang="tr-TR" dirty="0" smtClean="0">
                <a:solidFill>
                  <a:prstClr val="black"/>
                </a:solidFill>
              </a:rPr>
              <a:t>. </a:t>
            </a:r>
            <a:r>
              <a:rPr lang="tr-TR" dirty="0">
                <a:solidFill>
                  <a:srgbClr val="0000CC"/>
                </a:solidFill>
              </a:rPr>
              <a:t>(Basın, 12.1.15)</a:t>
            </a:r>
            <a:endParaRPr lang="tr-TR" dirty="0">
              <a:solidFill>
                <a:prstClr val="black"/>
              </a:solidFill>
            </a:endParaRPr>
          </a:p>
        </p:txBody>
      </p:sp>
    </p:spTree>
    <p:extLst>
      <p:ext uri="{BB962C8B-B14F-4D97-AF65-F5344CB8AC3E}">
        <p14:creationId xmlns:p14="http://schemas.microsoft.com/office/powerpoint/2010/main" val="1296881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250825" y="981075"/>
            <a:ext cx="8677275" cy="5343525"/>
          </a:xfrm>
          <a:noFill/>
          <a:ln w="76200" cmpd="thickThin">
            <a:solidFill>
              <a:srgbClr val="333300"/>
            </a:solidFill>
          </a:ln>
        </p:spPr>
        <p:txBody>
          <a:bodyPr/>
          <a:lstStyle/>
          <a:p>
            <a:pPr marL="266700" indent="-266700" algn="ctr">
              <a:lnSpc>
                <a:spcPct val="80000"/>
              </a:lnSpc>
              <a:buFontTx/>
              <a:buNone/>
            </a:pPr>
            <a:endParaRPr lang="tr-TR" sz="2000" b="1" dirty="0">
              <a:solidFill>
                <a:srgbClr val="990000"/>
              </a:solidFill>
              <a:latin typeface="Verdana" pitchFamily="34" charset="0"/>
            </a:endParaRPr>
          </a:p>
          <a:p>
            <a:pPr marL="266700" indent="-266700" algn="ctr">
              <a:lnSpc>
                <a:spcPct val="80000"/>
              </a:lnSpc>
              <a:buFontTx/>
              <a:buNone/>
            </a:pPr>
            <a:r>
              <a:rPr lang="tr-TR" sz="4800" b="1" dirty="0">
                <a:solidFill>
                  <a:srgbClr val="990000"/>
                </a:solidFill>
                <a:latin typeface="Verdana" pitchFamily="34" charset="0"/>
              </a:rPr>
              <a:t>“</a:t>
            </a:r>
            <a:r>
              <a:rPr lang="tr-TR" sz="4800" b="1" dirty="0" smtClean="0">
                <a:solidFill>
                  <a:srgbClr val="990000"/>
                </a:solidFill>
                <a:latin typeface="Verdana" pitchFamily="34" charset="0"/>
              </a:rPr>
              <a:t>TOPLUM HEKİMLİĞİ GÖZÜYLE</a:t>
            </a:r>
            <a:br>
              <a:rPr lang="tr-TR" sz="4800" b="1" dirty="0" smtClean="0">
                <a:solidFill>
                  <a:srgbClr val="990000"/>
                </a:solidFill>
                <a:latin typeface="Verdana" pitchFamily="34" charset="0"/>
              </a:rPr>
            </a:br>
            <a:r>
              <a:rPr lang="tr-TR" sz="4800" b="1" dirty="0" smtClean="0">
                <a:solidFill>
                  <a:srgbClr val="990000"/>
                </a:solidFill>
                <a:latin typeface="Verdana" pitchFamily="34" charset="0"/>
              </a:rPr>
              <a:t>KIRILMA </a:t>
            </a:r>
            <a:r>
              <a:rPr lang="tr-TR" sz="4800" b="1" dirty="0">
                <a:solidFill>
                  <a:srgbClr val="990000"/>
                </a:solidFill>
                <a:latin typeface="Verdana" pitchFamily="34" charset="0"/>
              </a:rPr>
              <a:t>NOKTALARI”</a:t>
            </a:r>
          </a:p>
          <a:p>
            <a:pPr marL="266700" indent="-266700" algn="ctr">
              <a:lnSpc>
                <a:spcPct val="80000"/>
              </a:lnSpc>
              <a:buFontTx/>
              <a:buNone/>
            </a:pPr>
            <a:endParaRPr lang="tr-TR" sz="2800" b="1" dirty="0">
              <a:solidFill>
                <a:srgbClr val="000066"/>
              </a:solidFill>
              <a:latin typeface="Verdana" pitchFamily="34" charset="0"/>
            </a:endParaRPr>
          </a:p>
          <a:p>
            <a:pPr marL="266700" indent="-266700" algn="ctr">
              <a:lnSpc>
                <a:spcPct val="80000"/>
              </a:lnSpc>
              <a:buFontTx/>
              <a:buNone/>
            </a:pPr>
            <a:r>
              <a:rPr lang="tr-TR" b="1" dirty="0">
                <a:solidFill>
                  <a:srgbClr val="000099"/>
                </a:solidFill>
                <a:latin typeface="Verdana" pitchFamily="34" charset="0"/>
              </a:rPr>
              <a:t>Prof. Dr. Ahmet SALTIK</a:t>
            </a:r>
          </a:p>
          <a:p>
            <a:pPr marL="266700" indent="-266700" algn="ctr">
              <a:lnSpc>
                <a:spcPct val="80000"/>
              </a:lnSpc>
              <a:spcBef>
                <a:spcPct val="50000"/>
              </a:spcBef>
              <a:buFontTx/>
              <a:buNone/>
            </a:pPr>
            <a:r>
              <a:rPr lang="tr-TR" sz="2400" b="1" dirty="0">
                <a:solidFill>
                  <a:srgbClr val="660066"/>
                </a:solidFill>
              </a:rPr>
              <a:t>Ankara Üniversitesi Tıp Fakültesi</a:t>
            </a:r>
          </a:p>
          <a:p>
            <a:pPr marL="266700" indent="-266700" algn="ctr">
              <a:lnSpc>
                <a:spcPct val="80000"/>
              </a:lnSpc>
              <a:buFontTx/>
              <a:buNone/>
            </a:pPr>
            <a:r>
              <a:rPr lang="tr-TR" sz="2400" b="1" dirty="0">
                <a:solidFill>
                  <a:srgbClr val="660066"/>
                </a:solidFill>
              </a:rPr>
              <a:t>Halk Sağlığı Anabilim Dalı</a:t>
            </a:r>
          </a:p>
          <a:p>
            <a:pPr marL="266700" indent="-266700" algn="ctr">
              <a:lnSpc>
                <a:spcPct val="80000"/>
              </a:lnSpc>
              <a:buFontTx/>
              <a:buNone/>
            </a:pPr>
            <a:endParaRPr lang="tr-TR" sz="1600" b="1" dirty="0">
              <a:solidFill>
                <a:srgbClr val="000000"/>
              </a:solidFill>
            </a:endParaRPr>
          </a:p>
          <a:p>
            <a:pPr marL="266700" indent="-266700" algn="ctr">
              <a:lnSpc>
                <a:spcPct val="80000"/>
              </a:lnSpc>
              <a:buFontTx/>
              <a:buNone/>
            </a:pPr>
            <a:r>
              <a:rPr lang="tr-TR" sz="2100" b="1" dirty="0" smtClean="0">
                <a:solidFill>
                  <a:srgbClr val="663300"/>
                </a:solidFill>
              </a:rPr>
              <a:t>   06.03.2015 </a:t>
            </a:r>
            <a:r>
              <a:rPr lang="tr-TR" sz="2100" b="1" dirty="0">
                <a:solidFill>
                  <a:srgbClr val="663300"/>
                </a:solidFill>
              </a:rPr>
              <a:t>/ </a:t>
            </a:r>
            <a:r>
              <a:rPr lang="tr-TR" sz="2100" b="1" dirty="0" smtClean="0">
                <a:solidFill>
                  <a:srgbClr val="663300"/>
                </a:solidFill>
              </a:rPr>
              <a:t>Ankara</a:t>
            </a:r>
            <a:endParaRPr lang="tr-TR" sz="800" b="1" dirty="0">
              <a:solidFill>
                <a:srgbClr val="0066FF"/>
              </a:solidFill>
            </a:endParaRPr>
          </a:p>
          <a:p>
            <a:pPr marL="266700" indent="-266700" algn="ctr">
              <a:lnSpc>
                <a:spcPct val="80000"/>
              </a:lnSpc>
              <a:spcBef>
                <a:spcPct val="30000"/>
              </a:spcBef>
              <a:spcAft>
                <a:spcPct val="40000"/>
              </a:spcAft>
              <a:buFontTx/>
              <a:buNone/>
            </a:pPr>
            <a:r>
              <a:rPr lang="tr-TR" sz="2100" b="1" dirty="0" smtClean="0">
                <a:solidFill>
                  <a:srgbClr val="006600"/>
                </a:solidFill>
              </a:rPr>
              <a:t>   profsaltik@gmail.com</a:t>
            </a:r>
            <a:r>
              <a:rPr lang="tr-TR" sz="2100" b="1" dirty="0">
                <a:solidFill>
                  <a:srgbClr val="006600"/>
                </a:solidFill>
              </a:rPr>
              <a:t/>
            </a:r>
            <a:br>
              <a:rPr lang="tr-TR" sz="2100" b="1" dirty="0">
                <a:solidFill>
                  <a:srgbClr val="006600"/>
                </a:solidFill>
              </a:rPr>
            </a:br>
            <a:r>
              <a:rPr lang="tr-TR" sz="2100" b="1" dirty="0" smtClean="0">
                <a:solidFill>
                  <a:srgbClr val="006600"/>
                </a:solidFill>
              </a:rPr>
              <a:t>www.ahmetsaltik.net</a:t>
            </a:r>
            <a:r>
              <a:rPr lang="tr-TR" sz="2100" b="1" dirty="0" smtClean="0">
                <a:solidFill>
                  <a:srgbClr val="006600"/>
                </a:solidFill>
              </a:rPr>
              <a:t>            </a:t>
            </a:r>
            <a:endParaRPr lang="tr-TR" sz="1000" dirty="0">
              <a:solidFill>
                <a:srgbClr val="006600"/>
              </a:solidFill>
            </a:endParaRPr>
          </a:p>
        </p:txBody>
      </p:sp>
      <p:sp>
        <p:nvSpPr>
          <p:cNvPr id="6" name="Date Placeholder 1"/>
          <p:cNvSpPr>
            <a:spLocks noGrp="1"/>
          </p:cNvSpPr>
          <p:nvPr>
            <p:ph type="dt" sz="half" idx="10"/>
          </p:nvPr>
        </p:nvSpPr>
        <p:spPr>
          <a:xfrm>
            <a:off x="457200" y="6309320"/>
            <a:ext cx="2133600" cy="476250"/>
          </a:xfrm>
        </p:spPr>
        <p:txBody>
          <a:bodyPr/>
          <a:lstStyle/>
          <a:p>
            <a:r>
              <a:rPr lang="tr-TR" dirty="0" smtClean="0">
                <a:latin typeface="Calibri" panose="020F0502020204030204" pitchFamily="34" charset="0"/>
              </a:rPr>
              <a:t>6.3.15</a:t>
            </a:r>
            <a:endParaRPr lang="tr-TR" dirty="0">
              <a:latin typeface="Calibri" panose="020F0502020204030204" pitchFamily="34" charset="0"/>
            </a:endParaRPr>
          </a:p>
        </p:txBody>
      </p:sp>
      <p:sp>
        <p:nvSpPr>
          <p:cNvPr id="7" name="Footer Placeholder 2"/>
          <p:cNvSpPr>
            <a:spLocks noGrp="1"/>
          </p:cNvSpPr>
          <p:nvPr>
            <p:ph type="ftr" sz="quarter" idx="11"/>
          </p:nvPr>
        </p:nvSpPr>
        <p:spPr>
          <a:xfrm>
            <a:off x="2267744" y="6309320"/>
            <a:ext cx="5120208" cy="476250"/>
          </a:xfrm>
        </p:spPr>
        <p:txBody>
          <a:bodyPr/>
          <a:lstStyle/>
          <a:p>
            <a:r>
              <a:rPr lang="da-DK" dirty="0" smtClean="0">
                <a:latin typeface="Calibri" panose="020F0502020204030204" pitchFamily="34" charset="0"/>
              </a:rPr>
              <a:t>TOPLUMSAL ŞİDDET - Prof. SALTIK - www.ahmetsaltik.net</a:t>
            </a:r>
            <a:endParaRPr lang="tr-TR" dirty="0">
              <a:latin typeface="Calibri" panose="020F0502020204030204" pitchFamily="34" charset="0"/>
            </a:endParaRPr>
          </a:p>
        </p:txBody>
      </p:sp>
      <p:sp>
        <p:nvSpPr>
          <p:cNvPr id="8" name="Slide Number Placeholder 3"/>
          <p:cNvSpPr>
            <a:spLocks noGrp="1"/>
          </p:cNvSpPr>
          <p:nvPr>
            <p:ph type="sldNum" sz="quarter" idx="12"/>
          </p:nvPr>
        </p:nvSpPr>
        <p:spPr>
          <a:xfrm>
            <a:off x="6614864" y="6309320"/>
            <a:ext cx="2133600" cy="476250"/>
          </a:xfrm>
        </p:spPr>
        <p:txBody>
          <a:bodyPr/>
          <a:lstStyle/>
          <a:p>
            <a:fld id="{EFFBF45D-5254-4745-BA7B-9196E347455A}" type="slidenum">
              <a:rPr lang="tr-TR" smtClean="0">
                <a:latin typeface="Calibri" panose="020F0502020204030204" pitchFamily="34" charset="0"/>
              </a:rPr>
              <a:pPr/>
              <a:t>3</a:t>
            </a:fld>
            <a:endParaRPr lang="tr-T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50825" y="1052736"/>
            <a:ext cx="8567738" cy="5124450"/>
          </a:xfrm>
          <a:noFill/>
          <a:ln w="57150">
            <a:solidFill>
              <a:schemeClr val="tx1"/>
            </a:solidFill>
          </a:ln>
        </p:spPr>
        <p:txBody>
          <a:bodyPr/>
          <a:lstStyle/>
          <a:p>
            <a:pPr algn="ctr"/>
            <a:r>
              <a:rPr lang="tr-TR" sz="1600" dirty="0"/>
              <a:t/>
            </a:r>
            <a:br>
              <a:rPr lang="tr-TR" sz="1600" dirty="0"/>
            </a:br>
            <a:r>
              <a:rPr lang="tr-TR" sz="4000" i="0" dirty="0">
                <a:solidFill>
                  <a:srgbClr val="006600"/>
                </a:solidFill>
                <a:latin typeface="Calibri" panose="020F0502020204030204" pitchFamily="34" charset="0"/>
              </a:rPr>
              <a:t>Dünya Ekonomik Forumu</a:t>
            </a:r>
            <a:r>
              <a:rPr lang="tr-TR" sz="4000" dirty="0">
                <a:solidFill>
                  <a:srgbClr val="006600"/>
                </a:solidFill>
                <a:latin typeface="Calibri" panose="020F0502020204030204" pitchFamily="34" charset="0"/>
              </a:rPr>
              <a:t>’na</a:t>
            </a:r>
            <a:br>
              <a:rPr lang="tr-TR" sz="4000" dirty="0">
                <a:solidFill>
                  <a:srgbClr val="006600"/>
                </a:solidFill>
                <a:latin typeface="Calibri" panose="020F0502020204030204" pitchFamily="34" charset="0"/>
              </a:rPr>
            </a:br>
            <a:r>
              <a:rPr lang="tr-TR" sz="4000" dirty="0">
                <a:solidFill>
                  <a:srgbClr val="006600"/>
                </a:solidFill>
                <a:latin typeface="Calibri" panose="020F0502020204030204" pitchFamily="34" charset="0"/>
              </a:rPr>
              <a:t>katılan Microsoft patronu </a:t>
            </a:r>
            <a:r>
              <a:rPr lang="tr-TR" sz="4000" dirty="0">
                <a:solidFill>
                  <a:srgbClr val="006600"/>
                </a:solidFill>
              </a:rPr>
              <a:t/>
            </a:r>
            <a:br>
              <a:rPr lang="tr-TR" sz="4000" dirty="0">
                <a:solidFill>
                  <a:srgbClr val="006600"/>
                </a:solidFill>
              </a:rPr>
            </a:br>
            <a:r>
              <a:rPr lang="tr-TR" sz="2000" dirty="0"/>
              <a:t/>
            </a:r>
            <a:br>
              <a:rPr lang="tr-TR" sz="2000" dirty="0"/>
            </a:br>
            <a:r>
              <a:rPr lang="tr-TR" sz="4000" b="1" dirty="0">
                <a:solidFill>
                  <a:srgbClr val="0033CC"/>
                </a:solidFill>
              </a:rPr>
              <a:t>“</a:t>
            </a:r>
            <a:r>
              <a:rPr lang="tr-TR" sz="4000" dirty="0">
                <a:solidFill>
                  <a:srgbClr val="0033CC"/>
                </a:solidFill>
              </a:rPr>
              <a:t> </a:t>
            </a:r>
            <a:r>
              <a:rPr lang="tr-TR" sz="4600" b="1" dirty="0">
                <a:solidFill>
                  <a:srgbClr val="0033CC"/>
                </a:solidFill>
                <a:latin typeface="Verdana" pitchFamily="34" charset="0"/>
              </a:rPr>
              <a:t>Yoksul ülkelerde özellikle </a:t>
            </a:r>
            <a:r>
              <a:rPr lang="tr-TR" sz="4600" b="1" i="0" u="sng" dirty="0">
                <a:solidFill>
                  <a:srgbClr val="800080"/>
                </a:solidFill>
                <a:latin typeface="Verdana" pitchFamily="34" charset="0"/>
              </a:rPr>
              <a:t>sağlığa yatırım</a:t>
            </a:r>
            <a:r>
              <a:rPr lang="tr-TR" sz="4600" b="1" dirty="0">
                <a:solidFill>
                  <a:srgbClr val="FFFF00"/>
                </a:solidFill>
                <a:latin typeface="Verdana" pitchFamily="34" charset="0"/>
              </a:rPr>
              <a:t> </a:t>
            </a:r>
            <a:r>
              <a:rPr lang="tr-TR" sz="4600" b="1" dirty="0">
                <a:solidFill>
                  <a:srgbClr val="008000"/>
                </a:solidFill>
                <a:latin typeface="Verdana" pitchFamily="34" charset="0"/>
              </a:rPr>
              <a:t>yapılması gereklidir..</a:t>
            </a:r>
            <a:r>
              <a:rPr lang="tr-TR" sz="4000" dirty="0"/>
              <a:t> </a:t>
            </a:r>
            <a:r>
              <a:rPr lang="tr-TR" sz="4000" b="1" dirty="0">
                <a:solidFill>
                  <a:srgbClr val="99FF33"/>
                </a:solidFill>
              </a:rPr>
              <a:t>”</a:t>
            </a:r>
            <a:r>
              <a:rPr lang="tr-TR" sz="4000" dirty="0"/>
              <a:t/>
            </a:r>
            <a:br>
              <a:rPr lang="tr-TR" sz="4000" dirty="0"/>
            </a:br>
            <a:r>
              <a:rPr lang="tr-TR" sz="2000" dirty="0"/>
              <a:t/>
            </a:r>
            <a:br>
              <a:rPr lang="tr-TR" sz="2000" dirty="0"/>
            </a:br>
            <a:r>
              <a:rPr lang="tr-TR" sz="2400" dirty="0">
                <a:solidFill>
                  <a:srgbClr val="002060"/>
                </a:solidFill>
              </a:rPr>
              <a:t>www.cumhuriyet.com.tr</a:t>
            </a:r>
            <a:r>
              <a:rPr lang="tr-TR" sz="2400" dirty="0">
                <a:solidFill>
                  <a:srgbClr val="000066"/>
                </a:solidFill>
              </a:rPr>
              <a:t>, 04.02.02</a:t>
            </a:r>
          </a:p>
        </p:txBody>
      </p:sp>
      <p:sp>
        <p:nvSpPr>
          <p:cNvPr id="58371" name="Rectangle 3"/>
          <p:cNvSpPr>
            <a:spLocks noChangeArrowheads="1"/>
          </p:cNvSpPr>
          <p:nvPr/>
        </p:nvSpPr>
        <p:spPr bwMode="auto">
          <a:xfrm>
            <a:off x="1773238" y="195263"/>
            <a:ext cx="6254750" cy="641350"/>
          </a:xfrm>
          <a:prstGeom prst="rect">
            <a:avLst/>
          </a:prstGeom>
          <a:noFill/>
          <a:ln w="9525">
            <a:noFill/>
            <a:miter lim="800000"/>
            <a:headEnd/>
            <a:tailEnd/>
          </a:ln>
          <a:effectLst/>
        </p:spPr>
        <p:txBody>
          <a:bodyPr wrap="none">
            <a:spAutoFit/>
          </a:bodyPr>
          <a:lstStyle/>
          <a:p>
            <a:r>
              <a:rPr lang="tr-TR" sz="3600" b="1" i="1">
                <a:solidFill>
                  <a:srgbClr val="663300"/>
                </a:solidFill>
              </a:rPr>
              <a:t>Bill Gates çağrıda bulundu :</a:t>
            </a:r>
          </a:p>
        </p:txBody>
      </p:sp>
      <p:sp>
        <p:nvSpPr>
          <p:cNvPr id="7" name="Slide Number Placeholder 2"/>
          <p:cNvSpPr>
            <a:spLocks noGrp="1"/>
          </p:cNvSpPr>
          <p:nvPr>
            <p:ph type="sldNum" sz="quarter" idx="11"/>
          </p:nvPr>
        </p:nvSpPr>
        <p:spPr>
          <a:xfrm>
            <a:off x="7022976" y="6428606"/>
            <a:ext cx="1905000" cy="457200"/>
          </a:xfrm>
        </p:spPr>
        <p:txBody>
          <a:bodyPr/>
          <a:lstStyle/>
          <a:p>
            <a:fld id="{7772CED9-BC3C-46EB-AA6D-6DAD2888F507}" type="slidenum">
              <a:rPr lang="tr-TR" smtClean="0"/>
              <a:pPr/>
              <a:t>30</a:t>
            </a:fld>
            <a:endParaRPr lang="tr-TR"/>
          </a:p>
        </p:txBody>
      </p:sp>
      <p:sp>
        <p:nvSpPr>
          <p:cNvPr id="8" name="Date Placeholder 1"/>
          <p:cNvSpPr txBox="1">
            <a:spLocks/>
          </p:cNvSpPr>
          <p:nvPr/>
        </p:nvSpPr>
        <p:spPr bwMode="auto">
          <a:xfrm>
            <a:off x="107504" y="6553150"/>
            <a:ext cx="2133600"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defPPr>
              <a:defRPr lang="tr-TR"/>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tr-TR" smtClean="0">
                <a:latin typeface="Calibri" panose="020F0502020204030204" pitchFamily="34" charset="0"/>
              </a:rPr>
              <a:t>6.3.15</a:t>
            </a:r>
            <a:endParaRPr lang="tr-TR" dirty="0">
              <a:latin typeface="Calibri" panose="020F0502020204030204" pitchFamily="34" charset="0"/>
            </a:endParaRPr>
          </a:p>
        </p:txBody>
      </p:sp>
      <p:sp>
        <p:nvSpPr>
          <p:cNvPr id="9" name="Footer Placeholder 2"/>
          <p:cNvSpPr txBox="1">
            <a:spLocks/>
          </p:cNvSpPr>
          <p:nvPr/>
        </p:nvSpPr>
        <p:spPr bwMode="auto">
          <a:xfrm>
            <a:off x="1691680" y="6553150"/>
            <a:ext cx="5120208"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tr-TR"/>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a-DK" dirty="0" smtClean="0">
                <a:latin typeface="Calibri" panose="020F0502020204030204" pitchFamily="34" charset="0"/>
              </a:rPr>
              <a:t>TOPLUMSAL ŞİDDET - Prof. SALTIK - www.ahmetsaltik.net</a:t>
            </a:r>
            <a:endParaRPr lang="tr-TR"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a:defRPr/>
            </a:pPr>
            <a:fld id="{20FF21DB-AF9E-481D-A01A-C87793481075}" type="datetime1">
              <a:rPr lang="tr-TR" sz="1400" smtClean="0">
                <a:solidFill>
                  <a:prstClr val="black"/>
                </a:solidFill>
              </a:rPr>
              <a:pPr>
                <a:defRPr/>
              </a:pPr>
              <a:t>06.03.2015</a:t>
            </a:fld>
            <a:endParaRPr lang="tr-TR" sz="1400">
              <a:solidFill>
                <a:prstClr val="black"/>
              </a:solidFill>
            </a:endParaRPr>
          </a:p>
        </p:txBody>
      </p:sp>
      <p:sp>
        <p:nvSpPr>
          <p:cNvPr id="5" name="Altbilgi Yer Tutucusu 4"/>
          <p:cNvSpPr>
            <a:spLocks noGrp="1"/>
          </p:cNvSpPr>
          <p:nvPr>
            <p:ph type="ftr" sz="quarter" idx="11"/>
          </p:nvPr>
        </p:nvSpPr>
        <p:spPr>
          <a:xfrm>
            <a:off x="3124200" y="6520259"/>
            <a:ext cx="2895600" cy="365125"/>
          </a:xfrm>
        </p:spPr>
        <p:txBody>
          <a:bodyPr/>
          <a:lstStyle/>
          <a:p>
            <a:pPr>
              <a:defRPr/>
            </a:pPr>
            <a:r>
              <a:rPr lang="tr-TR" sz="1400" dirty="0" smtClean="0">
                <a:solidFill>
                  <a:prstClr val="black"/>
                </a:solidFill>
              </a:rPr>
              <a:t>www.ahmetsaltik.net</a:t>
            </a:r>
            <a:endParaRPr lang="tr-TR" sz="1400" dirty="0">
              <a:solidFill>
                <a:prstClr val="black"/>
              </a:solidFill>
            </a:endParaRPr>
          </a:p>
        </p:txBody>
      </p:sp>
      <p:sp>
        <p:nvSpPr>
          <p:cNvPr id="6" name="Slayt Numarası Yer Tutucusu 5"/>
          <p:cNvSpPr>
            <a:spLocks noGrp="1"/>
          </p:cNvSpPr>
          <p:nvPr>
            <p:ph type="sldNum" sz="quarter" idx="12"/>
          </p:nvPr>
        </p:nvSpPr>
        <p:spPr>
          <a:xfrm>
            <a:off x="6553200" y="6520259"/>
            <a:ext cx="2133600" cy="365125"/>
          </a:xfrm>
        </p:spPr>
        <p:txBody>
          <a:bodyPr/>
          <a:lstStyle/>
          <a:p>
            <a:pPr>
              <a:defRPr/>
            </a:pPr>
            <a:fld id="{5101FFA0-C7B3-4B40-B60F-E3886F844E56}" type="slidenum">
              <a:rPr lang="tr-TR" sz="1400" smtClean="0">
                <a:solidFill>
                  <a:prstClr val="black"/>
                </a:solidFill>
              </a:rPr>
              <a:pPr>
                <a:defRPr/>
              </a:pPr>
              <a:t>31</a:t>
            </a:fld>
            <a:endParaRPr lang="tr-TR" sz="1400">
              <a:solidFill>
                <a:prstClr val="black"/>
              </a:solidFill>
            </a:endParaRPr>
          </a:p>
        </p:txBody>
      </p:sp>
      <p:sp>
        <p:nvSpPr>
          <p:cNvPr id="7" name="Dikdörtgen 6"/>
          <p:cNvSpPr/>
          <p:nvPr/>
        </p:nvSpPr>
        <p:spPr>
          <a:xfrm>
            <a:off x="139824" y="3185968"/>
            <a:ext cx="8824664" cy="3339376"/>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fontAlgn="auto">
              <a:spcBef>
                <a:spcPts val="0"/>
              </a:spcBef>
              <a:spcAft>
                <a:spcPts val="0"/>
              </a:spcAft>
            </a:pPr>
            <a:r>
              <a:rPr lang="tr-TR" sz="3200" b="1" dirty="0" smtClean="0">
                <a:solidFill>
                  <a:srgbClr val="FFFF00"/>
                </a:solidFill>
              </a:rPr>
              <a:t>Gazeteci </a:t>
            </a:r>
            <a:r>
              <a:rPr lang="tr-TR" sz="3200" b="1" dirty="0">
                <a:solidFill>
                  <a:srgbClr val="FFFF00"/>
                </a:solidFill>
              </a:rPr>
              <a:t>kar topu oynarken </a:t>
            </a:r>
            <a:r>
              <a:rPr lang="tr-TR" sz="3200" b="1" dirty="0" smtClean="0">
                <a:solidFill>
                  <a:srgbClr val="FFFF00"/>
                </a:solidFill>
              </a:rPr>
              <a:t>öldürüldü!</a:t>
            </a:r>
            <a:r>
              <a:rPr lang="tr-TR" sz="2400" b="1" dirty="0" smtClean="0">
                <a:solidFill>
                  <a:prstClr val="white"/>
                </a:solidFill>
              </a:rPr>
              <a:t/>
            </a:r>
            <a:br>
              <a:rPr lang="tr-TR" sz="2400" b="1" dirty="0" smtClean="0">
                <a:solidFill>
                  <a:prstClr val="white"/>
                </a:solidFill>
              </a:rPr>
            </a:br>
            <a:r>
              <a:rPr lang="tr-TR" sz="2000" b="1" dirty="0">
                <a:solidFill>
                  <a:srgbClr val="00B0F0"/>
                </a:solidFill>
              </a:rPr>
              <a:t>Camına kartopu gelince sinirlenen esnaf, gazeteciyi </a:t>
            </a:r>
            <a:r>
              <a:rPr lang="tr-TR" sz="2000" b="1" dirty="0" smtClean="0">
                <a:solidFill>
                  <a:srgbClr val="00B0F0"/>
                </a:solidFill>
              </a:rPr>
              <a:t>öldürdü..</a:t>
            </a:r>
            <a:r>
              <a:rPr lang="tr-TR" sz="2400" b="1" dirty="0" smtClean="0">
                <a:solidFill>
                  <a:prstClr val="white"/>
                </a:solidFill>
              </a:rPr>
              <a:t/>
            </a:r>
            <a:br>
              <a:rPr lang="tr-TR" sz="2400" b="1" dirty="0" smtClean="0">
                <a:solidFill>
                  <a:prstClr val="white"/>
                </a:solidFill>
              </a:rPr>
            </a:br>
            <a:r>
              <a:rPr lang="tr-TR" dirty="0">
                <a:solidFill>
                  <a:prstClr val="white"/>
                </a:solidFill>
              </a:rPr>
              <a:t>Olay, dün </a:t>
            </a:r>
            <a:r>
              <a:rPr lang="tr-TR" dirty="0" smtClean="0">
                <a:solidFill>
                  <a:prstClr val="white"/>
                </a:solidFill>
              </a:rPr>
              <a:t>(17.02.15) 20.30′da </a:t>
            </a:r>
            <a:r>
              <a:rPr lang="tr-TR" dirty="0">
                <a:solidFill>
                  <a:prstClr val="white"/>
                </a:solidFill>
              </a:rPr>
              <a:t>Kadıköy </a:t>
            </a:r>
            <a:r>
              <a:rPr lang="tr-TR" dirty="0" err="1">
                <a:solidFill>
                  <a:prstClr val="white"/>
                </a:solidFill>
              </a:rPr>
              <a:t>Yeldeğirmeni</a:t>
            </a:r>
            <a:r>
              <a:rPr lang="tr-TR" dirty="0">
                <a:solidFill>
                  <a:prstClr val="white"/>
                </a:solidFill>
              </a:rPr>
              <a:t> </a:t>
            </a:r>
            <a:r>
              <a:rPr lang="tr-TR" dirty="0" smtClean="0">
                <a:solidFill>
                  <a:prstClr val="white"/>
                </a:solidFill>
              </a:rPr>
              <a:t>Mah., </a:t>
            </a:r>
            <a:r>
              <a:rPr lang="tr-TR" dirty="0" err="1">
                <a:solidFill>
                  <a:prstClr val="white"/>
                </a:solidFill>
              </a:rPr>
              <a:t>Karakolhane</a:t>
            </a:r>
            <a:r>
              <a:rPr lang="tr-TR" dirty="0">
                <a:solidFill>
                  <a:prstClr val="white"/>
                </a:solidFill>
              </a:rPr>
              <a:t> Caddesi’nde </a:t>
            </a:r>
            <a:r>
              <a:rPr lang="tr-TR" dirty="0" smtClean="0">
                <a:solidFill>
                  <a:prstClr val="white"/>
                </a:solidFill>
              </a:rPr>
              <a:t>oluştu. Gazeteci </a:t>
            </a:r>
            <a:r>
              <a:rPr lang="tr-TR" dirty="0">
                <a:solidFill>
                  <a:prstClr val="white"/>
                </a:solidFill>
              </a:rPr>
              <a:t>Nuh Köklü sokak üzerinde </a:t>
            </a:r>
            <a:r>
              <a:rPr lang="tr-TR" dirty="0" smtClean="0">
                <a:solidFill>
                  <a:prstClr val="white"/>
                </a:solidFill>
              </a:rPr>
              <a:t>arkadaşlarıyla </a:t>
            </a:r>
            <a:r>
              <a:rPr lang="tr-TR" dirty="0">
                <a:solidFill>
                  <a:prstClr val="white"/>
                </a:solidFill>
              </a:rPr>
              <a:t>kartopu </a:t>
            </a:r>
            <a:r>
              <a:rPr lang="tr-TR" dirty="0" err="1" smtClean="0">
                <a:solidFill>
                  <a:prstClr val="white"/>
                </a:solidFill>
              </a:rPr>
              <a:t>oynaken</a:t>
            </a:r>
            <a:r>
              <a:rPr lang="tr-TR" dirty="0" smtClean="0">
                <a:solidFill>
                  <a:prstClr val="white"/>
                </a:solidFill>
              </a:rPr>
              <a:t> atılan </a:t>
            </a:r>
            <a:r>
              <a:rPr lang="tr-TR" dirty="0">
                <a:solidFill>
                  <a:prstClr val="white"/>
                </a:solidFill>
              </a:rPr>
              <a:t>kartoplarından biri sokak üzerindeki </a:t>
            </a:r>
            <a:r>
              <a:rPr lang="tr-TR" dirty="0" smtClean="0">
                <a:solidFill>
                  <a:prstClr val="white"/>
                </a:solidFill>
              </a:rPr>
              <a:t>aktar </a:t>
            </a:r>
            <a:r>
              <a:rPr lang="tr-TR" dirty="0">
                <a:solidFill>
                  <a:prstClr val="white"/>
                </a:solidFill>
              </a:rPr>
              <a:t>dükkanının </a:t>
            </a:r>
            <a:r>
              <a:rPr lang="tr-TR" dirty="0" smtClean="0">
                <a:solidFill>
                  <a:prstClr val="white"/>
                </a:solidFill>
              </a:rPr>
              <a:t>camına geldi. </a:t>
            </a:r>
            <a:r>
              <a:rPr lang="tr-TR" dirty="0">
                <a:solidFill>
                  <a:prstClr val="white"/>
                </a:solidFill>
              </a:rPr>
              <a:t>Duruma sinirlenerek dışarı çıkan işyeri sahibi </a:t>
            </a:r>
            <a:r>
              <a:rPr lang="tr-TR" b="1" dirty="0">
                <a:solidFill>
                  <a:prstClr val="white"/>
                </a:solidFill>
              </a:rPr>
              <a:t>Serkan Azizoğlu</a:t>
            </a:r>
            <a:r>
              <a:rPr lang="tr-TR" dirty="0">
                <a:solidFill>
                  <a:prstClr val="white"/>
                </a:solidFill>
              </a:rPr>
              <a:t> ile Köklü ve arkadaşları arasında tartışma yaşandı. Tartışma sırasında dükkana giren Azizoğlu bu </a:t>
            </a:r>
            <a:r>
              <a:rPr lang="tr-TR" dirty="0" smtClean="0">
                <a:solidFill>
                  <a:prstClr val="white"/>
                </a:solidFill>
              </a:rPr>
              <a:t>kez elinde </a:t>
            </a:r>
            <a:r>
              <a:rPr lang="tr-TR" dirty="0">
                <a:solidFill>
                  <a:prstClr val="white"/>
                </a:solidFill>
              </a:rPr>
              <a:t>bıçakla dışarı çıkıp Nuh </a:t>
            </a:r>
            <a:r>
              <a:rPr lang="tr-TR" dirty="0" err="1">
                <a:solidFill>
                  <a:prstClr val="white"/>
                </a:solidFill>
              </a:rPr>
              <a:t>Köklü’yü</a:t>
            </a:r>
            <a:r>
              <a:rPr lang="tr-TR" dirty="0">
                <a:solidFill>
                  <a:prstClr val="white"/>
                </a:solidFill>
              </a:rPr>
              <a:t> göğsünden bıçakladı. Ağır yaralanan Nuh Köklü, </a:t>
            </a:r>
            <a:r>
              <a:rPr lang="tr-TR" dirty="0" smtClean="0">
                <a:solidFill>
                  <a:prstClr val="white"/>
                </a:solidFill>
              </a:rPr>
              <a:t>cankurtaranla Haydarpaşa </a:t>
            </a:r>
            <a:r>
              <a:rPr lang="tr-TR" dirty="0">
                <a:solidFill>
                  <a:prstClr val="white"/>
                </a:solidFill>
              </a:rPr>
              <a:t>Numune </a:t>
            </a:r>
            <a:r>
              <a:rPr lang="tr-TR" dirty="0" smtClean="0">
                <a:solidFill>
                  <a:prstClr val="white"/>
                </a:solidFill>
              </a:rPr>
              <a:t>Hastanesi’ne </a:t>
            </a:r>
            <a:r>
              <a:rPr lang="tr-TR" dirty="0">
                <a:solidFill>
                  <a:prstClr val="white"/>
                </a:solidFill>
              </a:rPr>
              <a:t>kaldırıldı. </a:t>
            </a:r>
            <a:r>
              <a:rPr lang="tr-TR" dirty="0" smtClean="0">
                <a:solidFill>
                  <a:prstClr val="white"/>
                </a:solidFill>
              </a:rPr>
              <a:t>Kalbi </a:t>
            </a:r>
            <a:r>
              <a:rPr lang="tr-TR" dirty="0">
                <a:solidFill>
                  <a:prstClr val="white"/>
                </a:solidFill>
              </a:rPr>
              <a:t>duran ve </a:t>
            </a:r>
            <a:r>
              <a:rPr lang="tr-TR" dirty="0" smtClean="0">
                <a:solidFill>
                  <a:prstClr val="white"/>
                </a:solidFill>
              </a:rPr>
              <a:t>yeniden çalıştırılan </a:t>
            </a:r>
            <a:r>
              <a:rPr lang="tr-TR" dirty="0">
                <a:solidFill>
                  <a:prstClr val="white"/>
                </a:solidFill>
              </a:rPr>
              <a:t>Köklü, hastanede </a:t>
            </a:r>
            <a:r>
              <a:rPr lang="tr-TR" dirty="0" smtClean="0">
                <a:solidFill>
                  <a:prstClr val="white"/>
                </a:solidFill>
              </a:rPr>
              <a:t>yaşamını </a:t>
            </a:r>
            <a:r>
              <a:rPr lang="tr-TR" dirty="0">
                <a:solidFill>
                  <a:prstClr val="white"/>
                </a:solidFill>
              </a:rPr>
              <a:t>yitirdi</a:t>
            </a:r>
            <a:r>
              <a:rPr lang="tr-TR" dirty="0" smtClean="0">
                <a:solidFill>
                  <a:prstClr val="white"/>
                </a:solidFill>
              </a:rPr>
              <a:t>.</a:t>
            </a:r>
            <a:r>
              <a:rPr lang="tr-TR" sz="800" b="1" dirty="0" smtClean="0">
                <a:solidFill>
                  <a:prstClr val="white"/>
                </a:solidFill>
              </a:rPr>
              <a:t/>
            </a:r>
            <a:br>
              <a:rPr lang="tr-TR" sz="800" b="1" dirty="0" smtClean="0">
                <a:solidFill>
                  <a:prstClr val="white"/>
                </a:solidFill>
              </a:rPr>
            </a:br>
            <a:r>
              <a:rPr lang="tr-TR" sz="1500" b="1" i="1" dirty="0" smtClean="0">
                <a:solidFill>
                  <a:srgbClr val="00B0F0"/>
                </a:solidFill>
              </a:rPr>
              <a:t>http</a:t>
            </a:r>
            <a:r>
              <a:rPr lang="tr-TR" sz="1500" b="1" i="1" dirty="0">
                <a:solidFill>
                  <a:srgbClr val="00B0F0"/>
                </a:solidFill>
              </a:rPr>
              <a:t>://www.dailymotion.com/video/x2hgvb5_gazeteci-kar-topu-oynarken-bicaklanarak-olduruldu_news</a:t>
            </a:r>
            <a:endParaRPr lang="tr-TR" sz="1500" b="1" i="1" dirty="0" smtClean="0">
              <a:solidFill>
                <a:srgbClr val="00B0F0"/>
              </a:solidFill>
            </a:endParaRPr>
          </a:p>
          <a:p>
            <a:pPr algn="ctr" fontAlgn="auto">
              <a:spcBef>
                <a:spcPts val="0"/>
              </a:spcBef>
              <a:spcAft>
                <a:spcPts val="0"/>
              </a:spcAft>
            </a:pPr>
            <a:r>
              <a:rPr lang="tr-TR" b="1" dirty="0" smtClean="0">
                <a:solidFill>
                  <a:srgbClr val="FFFF00"/>
                </a:solidFill>
              </a:rPr>
              <a:t> </a:t>
            </a:r>
            <a:r>
              <a:rPr lang="tr-TR" b="1" i="1" dirty="0" smtClean="0">
                <a:solidFill>
                  <a:prstClr val="white"/>
                </a:solidFill>
              </a:rPr>
              <a:t>(SÖZCÜ haber </a:t>
            </a:r>
            <a:r>
              <a:rPr lang="tr-TR" b="1" i="1" dirty="0" err="1" smtClean="0">
                <a:solidFill>
                  <a:prstClr val="white"/>
                </a:solidFill>
              </a:rPr>
              <a:t>portalı</a:t>
            </a:r>
            <a:r>
              <a:rPr lang="tr-TR" b="1" i="1" dirty="0" smtClean="0">
                <a:solidFill>
                  <a:prstClr val="white"/>
                </a:solidFill>
              </a:rPr>
              <a:t>, 18.02.2015)</a:t>
            </a:r>
            <a:endParaRPr lang="tr-TR" b="1" i="1" dirty="0">
              <a:solidFill>
                <a:prstClr val="white"/>
              </a:solidFill>
            </a:endParaRPr>
          </a:p>
        </p:txBody>
      </p:sp>
      <p:pic>
        <p:nvPicPr>
          <p:cNvPr id="2" name="Resim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7896" y="135189"/>
            <a:ext cx="7528520" cy="28617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610206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0" y="117004"/>
            <a:ext cx="9036495" cy="647700"/>
          </a:xfrm>
        </p:spPr>
        <p:txBody>
          <a:bodyPr/>
          <a:lstStyle/>
          <a:p>
            <a:pPr algn="ctr"/>
            <a:r>
              <a:rPr lang="tr-TR" sz="3800" i="1" dirty="0">
                <a:solidFill>
                  <a:srgbClr val="990000"/>
                </a:solidFill>
                <a:latin typeface="Verdana" pitchFamily="34" charset="0"/>
              </a:rPr>
              <a:t>“</a:t>
            </a:r>
            <a:r>
              <a:rPr lang="tr-TR" sz="3800" b="1" i="1" dirty="0">
                <a:solidFill>
                  <a:srgbClr val="990000"/>
                </a:solidFill>
                <a:latin typeface="Verdana" pitchFamily="34" charset="0"/>
              </a:rPr>
              <a:t>Gelecek umudunun yitirilmesi”</a:t>
            </a:r>
            <a:endParaRPr lang="tr-TR" sz="3800" i="1" dirty="0">
              <a:solidFill>
                <a:srgbClr val="800000"/>
              </a:solidFill>
            </a:endParaRPr>
          </a:p>
        </p:txBody>
      </p:sp>
      <p:sp>
        <p:nvSpPr>
          <p:cNvPr id="100355" name="Rectangle 3"/>
          <p:cNvSpPr>
            <a:spLocks noChangeArrowheads="1"/>
          </p:cNvSpPr>
          <p:nvPr/>
        </p:nvSpPr>
        <p:spPr bwMode="auto">
          <a:xfrm>
            <a:off x="236538" y="980728"/>
            <a:ext cx="8642350" cy="5334000"/>
          </a:xfrm>
          <a:prstGeom prst="rect">
            <a:avLst/>
          </a:prstGeom>
          <a:noFill/>
          <a:ln w="57150">
            <a:solidFill>
              <a:srgbClr val="003300"/>
            </a:solidFill>
            <a:miter lim="800000"/>
            <a:headEnd/>
            <a:tailEnd/>
          </a:ln>
          <a:effectLst/>
        </p:spPr>
        <p:txBody>
          <a:bodyPr anchor="ctr">
            <a:spAutoFit/>
          </a:bodyPr>
          <a:lstStyle/>
          <a:p>
            <a:pPr indent="449263" algn="ctr"/>
            <a:r>
              <a:rPr lang="tr-TR" sz="3800" dirty="0">
                <a:solidFill>
                  <a:srgbClr val="000066"/>
                </a:solidFill>
              </a:rPr>
              <a:t>DSÖ'nün yıllık raporlarında </a:t>
            </a:r>
            <a:br>
              <a:rPr lang="tr-TR" sz="3800" dirty="0">
                <a:solidFill>
                  <a:srgbClr val="000066"/>
                </a:solidFill>
              </a:rPr>
            </a:br>
            <a:r>
              <a:rPr lang="tr-TR" sz="3800" b="1" dirty="0">
                <a:solidFill>
                  <a:srgbClr val="000066"/>
                </a:solidFill>
              </a:rPr>
              <a:t>alarm</a:t>
            </a:r>
            <a:r>
              <a:rPr lang="tr-TR" sz="3800" dirty="0">
                <a:solidFill>
                  <a:srgbClr val="000066"/>
                </a:solidFill>
              </a:rPr>
              <a:t> verilerek dikkat çekilen; </a:t>
            </a:r>
            <a:br>
              <a:rPr lang="tr-TR" sz="3800" dirty="0">
                <a:solidFill>
                  <a:srgbClr val="000066"/>
                </a:solidFill>
              </a:rPr>
            </a:br>
            <a:r>
              <a:rPr lang="tr-TR" sz="3800" b="1" i="1" u="sng" dirty="0">
                <a:solidFill>
                  <a:srgbClr val="000066"/>
                </a:solidFill>
              </a:rPr>
              <a:t>sağlıkta eşitsizliklerin derinleştiği</a:t>
            </a:r>
            <a:r>
              <a:rPr lang="tr-TR" sz="3800" b="1" i="1" dirty="0">
                <a:solidFill>
                  <a:srgbClr val="000066"/>
                </a:solidFill>
              </a:rPr>
              <a:t> </a:t>
            </a:r>
            <a:r>
              <a:rPr lang="tr-TR" sz="3800" dirty="0">
                <a:solidFill>
                  <a:srgbClr val="000066"/>
                </a:solidFill>
              </a:rPr>
              <a:t/>
            </a:r>
            <a:br>
              <a:rPr lang="tr-TR" sz="3800" dirty="0">
                <a:solidFill>
                  <a:srgbClr val="000066"/>
                </a:solidFill>
              </a:rPr>
            </a:br>
            <a:r>
              <a:rPr lang="tr-TR" sz="3800" dirty="0">
                <a:solidFill>
                  <a:srgbClr val="000066"/>
                </a:solidFill>
              </a:rPr>
              <a:t>ve pek çok sağlık sorununun </a:t>
            </a:r>
            <a:br>
              <a:rPr lang="tr-TR" sz="3800" dirty="0">
                <a:solidFill>
                  <a:srgbClr val="000066"/>
                </a:solidFill>
              </a:rPr>
            </a:br>
            <a:r>
              <a:rPr lang="tr-TR" sz="3800" dirty="0">
                <a:solidFill>
                  <a:srgbClr val="000066"/>
                </a:solidFill>
              </a:rPr>
              <a:t>küresel boyutlarda </a:t>
            </a:r>
            <a:r>
              <a:rPr lang="tr-TR" sz="3800" b="1" dirty="0">
                <a:solidFill>
                  <a:srgbClr val="000066"/>
                </a:solidFill>
              </a:rPr>
              <a:t>kriz</a:t>
            </a:r>
            <a:r>
              <a:rPr lang="tr-TR" sz="3800" dirty="0">
                <a:solidFill>
                  <a:srgbClr val="000066"/>
                </a:solidFill>
              </a:rPr>
              <a:t> biçiminde patlama gösterdiğidir. </a:t>
            </a:r>
            <a:br>
              <a:rPr lang="tr-TR" sz="3800" dirty="0">
                <a:solidFill>
                  <a:srgbClr val="000066"/>
                </a:solidFill>
              </a:rPr>
            </a:br>
            <a:r>
              <a:rPr lang="tr-TR" sz="3600" dirty="0">
                <a:solidFill>
                  <a:srgbClr val="990000"/>
                </a:solidFill>
                <a:latin typeface="Verdana" pitchFamily="34" charset="0"/>
              </a:rPr>
              <a:t>“</a:t>
            </a:r>
            <a:r>
              <a:rPr lang="tr-TR" sz="3600" b="1" dirty="0">
                <a:solidFill>
                  <a:srgbClr val="990000"/>
                </a:solidFill>
                <a:latin typeface="Verdana" pitchFamily="34" charset="0"/>
              </a:rPr>
              <a:t>Gelecek umudunun yitirilmesi”</a:t>
            </a:r>
            <a:r>
              <a:rPr lang="tr-TR" sz="3600" dirty="0">
                <a:solidFill>
                  <a:srgbClr val="990000"/>
                </a:solidFill>
                <a:latin typeface="Verdana" pitchFamily="34" charset="0"/>
              </a:rPr>
              <a:t> </a:t>
            </a:r>
            <a:r>
              <a:rPr lang="tr-TR" sz="3800" dirty="0">
                <a:solidFill>
                  <a:srgbClr val="000066"/>
                </a:solidFill>
              </a:rPr>
              <a:t>kökenli </a:t>
            </a:r>
            <a:r>
              <a:rPr lang="tr-TR" sz="3800" b="1" dirty="0" smtClean="0">
                <a:solidFill>
                  <a:srgbClr val="990000"/>
                </a:solidFill>
              </a:rPr>
              <a:t>özekıyımlar </a:t>
            </a:r>
            <a:r>
              <a:rPr lang="tr-TR" sz="3800" b="1" i="1" dirty="0" smtClean="0">
                <a:solidFill>
                  <a:srgbClr val="990000"/>
                </a:solidFill>
              </a:rPr>
              <a:t>(intiharlar)</a:t>
            </a:r>
            <a:r>
              <a:rPr lang="tr-TR" sz="3800" b="1" dirty="0" smtClean="0">
                <a:solidFill>
                  <a:srgbClr val="990000"/>
                </a:solidFill>
              </a:rPr>
              <a:t> </a:t>
            </a:r>
            <a:r>
              <a:rPr lang="tr-TR" sz="3800" b="1" dirty="0">
                <a:solidFill>
                  <a:srgbClr val="990000"/>
                </a:solidFill>
              </a:rPr>
              <a:t/>
            </a:r>
            <a:br>
              <a:rPr lang="tr-TR" sz="3800" b="1" dirty="0">
                <a:solidFill>
                  <a:srgbClr val="990000"/>
                </a:solidFill>
              </a:rPr>
            </a:br>
            <a:r>
              <a:rPr lang="tr-TR" sz="3800" b="1" dirty="0">
                <a:solidFill>
                  <a:srgbClr val="990000"/>
                </a:solidFill>
              </a:rPr>
              <a:t>yıllık bir milyonu aşmıştır! </a:t>
            </a:r>
          </a:p>
        </p:txBody>
      </p:sp>
      <p:sp>
        <p:nvSpPr>
          <p:cNvPr id="6" name="Slide Number Placeholder 2"/>
          <p:cNvSpPr txBox="1">
            <a:spLocks/>
          </p:cNvSpPr>
          <p:nvPr/>
        </p:nvSpPr>
        <p:spPr bwMode="auto">
          <a:xfrm>
            <a:off x="7239000" y="635659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tr-TR"/>
            </a:defPPr>
            <a:lvl1pPr algn="ctr" rtl="0" fontAlgn="base">
              <a:spcBef>
                <a:spcPct val="0"/>
              </a:spcBef>
              <a:spcAft>
                <a:spcPct val="0"/>
              </a:spcAft>
              <a:defRPr sz="1400" kern="1200">
                <a:solidFill>
                  <a:schemeClr val="tx1"/>
                </a:solidFill>
                <a:latin typeface="+mj-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7772CED9-BC3C-46EB-AA6D-6DAD2888F507}" type="slidenum">
              <a:rPr lang="tr-TR" smtClean="0">
                <a:solidFill>
                  <a:srgbClr val="000000"/>
                </a:solidFill>
                <a:latin typeface="Times New Roman"/>
              </a:rPr>
              <a:pPr/>
              <a:t>32</a:t>
            </a:fld>
            <a:endParaRPr lang="tr-TR">
              <a:solidFill>
                <a:srgbClr val="000000"/>
              </a:solidFill>
              <a:latin typeface="Times New Roman"/>
            </a:endParaRPr>
          </a:p>
        </p:txBody>
      </p:sp>
      <p:sp>
        <p:nvSpPr>
          <p:cNvPr id="7" name="Date Placeholder 1"/>
          <p:cNvSpPr txBox="1">
            <a:spLocks/>
          </p:cNvSpPr>
          <p:nvPr/>
        </p:nvSpPr>
        <p:spPr bwMode="auto">
          <a:xfrm>
            <a:off x="323528" y="6481142"/>
            <a:ext cx="2133600"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defPPr>
              <a:defRPr lang="tr-TR"/>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tr-TR" smtClean="0">
                <a:solidFill>
                  <a:srgbClr val="000000"/>
                </a:solidFill>
                <a:latin typeface="Calibri" panose="020F0502020204030204" pitchFamily="34" charset="0"/>
              </a:rPr>
              <a:t>6.3.15</a:t>
            </a:r>
            <a:endParaRPr lang="tr-TR" dirty="0">
              <a:solidFill>
                <a:srgbClr val="000000"/>
              </a:solidFill>
              <a:latin typeface="Calibri" panose="020F0502020204030204" pitchFamily="34" charset="0"/>
            </a:endParaRPr>
          </a:p>
        </p:txBody>
      </p:sp>
      <p:sp>
        <p:nvSpPr>
          <p:cNvPr id="8" name="Footer Placeholder 2"/>
          <p:cNvSpPr txBox="1">
            <a:spLocks/>
          </p:cNvSpPr>
          <p:nvPr/>
        </p:nvSpPr>
        <p:spPr bwMode="auto">
          <a:xfrm>
            <a:off x="1907704" y="6481142"/>
            <a:ext cx="5120208"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defPPr>
              <a:defRPr lang="tr-TR"/>
            </a:defPPr>
            <a:lvl1pPr algn="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da-DK" dirty="0" smtClean="0">
                <a:solidFill>
                  <a:srgbClr val="000000"/>
                </a:solidFill>
                <a:latin typeface="Calibri" panose="020F0502020204030204" pitchFamily="34" charset="0"/>
              </a:rPr>
              <a:t>TOPLUMSAL ŞİDDET - Prof. SALTIK - www.ahmetsaltik.net</a:t>
            </a:r>
            <a:endParaRPr lang="tr-TR" dirty="0">
              <a:solidFill>
                <a:srgbClr val="000000"/>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a:defRPr/>
            </a:pPr>
            <a:fld id="{20FF21DB-AF9E-481D-A01A-C87793481075}" type="datetime1">
              <a:rPr lang="tr-TR" sz="1400" smtClean="0">
                <a:solidFill>
                  <a:prstClr val="black"/>
                </a:solidFill>
              </a:rPr>
              <a:pPr>
                <a:defRPr/>
              </a:pPr>
              <a:t>06.03.2015</a:t>
            </a:fld>
            <a:endParaRPr lang="tr-TR" sz="1400">
              <a:solidFill>
                <a:prstClr val="black"/>
              </a:solidFill>
            </a:endParaRPr>
          </a:p>
        </p:txBody>
      </p:sp>
      <p:sp>
        <p:nvSpPr>
          <p:cNvPr id="5" name="Altbilgi Yer Tutucusu 4"/>
          <p:cNvSpPr>
            <a:spLocks noGrp="1"/>
          </p:cNvSpPr>
          <p:nvPr>
            <p:ph type="ftr" sz="quarter" idx="11"/>
          </p:nvPr>
        </p:nvSpPr>
        <p:spPr>
          <a:xfrm>
            <a:off x="3124200" y="6520259"/>
            <a:ext cx="2895600" cy="365125"/>
          </a:xfrm>
        </p:spPr>
        <p:txBody>
          <a:bodyPr/>
          <a:lstStyle/>
          <a:p>
            <a:pPr>
              <a:defRPr/>
            </a:pPr>
            <a:r>
              <a:rPr lang="tr-TR" sz="1400" dirty="0" smtClean="0">
                <a:solidFill>
                  <a:prstClr val="black"/>
                </a:solidFill>
              </a:rPr>
              <a:t>www.ahmetsaltik.net</a:t>
            </a:r>
            <a:endParaRPr lang="tr-TR" sz="1400" dirty="0">
              <a:solidFill>
                <a:prstClr val="black"/>
              </a:solidFill>
            </a:endParaRPr>
          </a:p>
        </p:txBody>
      </p:sp>
      <p:sp>
        <p:nvSpPr>
          <p:cNvPr id="6" name="Slayt Numarası Yer Tutucusu 5"/>
          <p:cNvSpPr>
            <a:spLocks noGrp="1"/>
          </p:cNvSpPr>
          <p:nvPr>
            <p:ph type="sldNum" sz="quarter" idx="12"/>
          </p:nvPr>
        </p:nvSpPr>
        <p:spPr>
          <a:xfrm>
            <a:off x="6553200" y="6520259"/>
            <a:ext cx="2133600" cy="365125"/>
          </a:xfrm>
        </p:spPr>
        <p:txBody>
          <a:bodyPr/>
          <a:lstStyle/>
          <a:p>
            <a:pPr>
              <a:defRPr/>
            </a:pPr>
            <a:fld id="{5101FFA0-C7B3-4B40-B60F-E3886F844E56}" type="slidenum">
              <a:rPr lang="tr-TR" sz="1400" smtClean="0">
                <a:solidFill>
                  <a:prstClr val="black"/>
                </a:solidFill>
              </a:rPr>
              <a:pPr>
                <a:defRPr/>
              </a:pPr>
              <a:t>33</a:t>
            </a:fld>
            <a:endParaRPr lang="tr-TR" sz="1400">
              <a:solidFill>
                <a:prstClr val="black"/>
              </a:solidFill>
            </a:endParaRPr>
          </a:p>
        </p:txBody>
      </p:sp>
      <p:pic>
        <p:nvPicPr>
          <p:cNvPr id="8" name="Picture 7"/>
          <p:cNvPicPr>
            <a:picLocks noChangeAspect="1"/>
          </p:cNvPicPr>
          <p:nvPr/>
        </p:nvPicPr>
        <p:blipFill>
          <a:blip r:embed="rId2"/>
          <a:stretch>
            <a:fillRect/>
          </a:stretch>
        </p:blipFill>
        <p:spPr>
          <a:xfrm>
            <a:off x="1835696" y="260648"/>
            <a:ext cx="5076825" cy="2724150"/>
          </a:xfrm>
          <a:prstGeom prst="rect">
            <a:avLst/>
          </a:prstGeom>
          <a:ln w="88900" cap="sq" cmpd="thickThin">
            <a:solidFill>
              <a:srgbClr val="000000"/>
            </a:solidFill>
            <a:prstDash val="solid"/>
            <a:miter lim="800000"/>
          </a:ln>
          <a:effectLst>
            <a:innerShdw blurRad="76200">
              <a:srgbClr val="000000"/>
            </a:innerShdw>
          </a:effectLst>
        </p:spPr>
      </p:pic>
      <p:sp>
        <p:nvSpPr>
          <p:cNvPr id="2" name="Rectangle 1"/>
          <p:cNvSpPr/>
          <p:nvPr/>
        </p:nvSpPr>
        <p:spPr>
          <a:xfrm>
            <a:off x="107504" y="3284984"/>
            <a:ext cx="8784976"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pPr>
            <a:r>
              <a:rPr lang="tr-TR" sz="2200" dirty="0">
                <a:solidFill>
                  <a:prstClr val="black"/>
                </a:solidFill>
              </a:rPr>
              <a:t>Çalışan kadınlar için </a:t>
            </a:r>
            <a:r>
              <a:rPr lang="tr-TR" sz="2200" dirty="0" smtClean="0">
                <a:solidFill>
                  <a:prstClr val="black"/>
                </a:solidFill>
              </a:rPr>
              <a:t>«</a:t>
            </a:r>
            <a:r>
              <a:rPr lang="tr-TR" sz="2200" i="1" dirty="0" smtClean="0">
                <a:solidFill>
                  <a:prstClr val="black"/>
                </a:solidFill>
              </a:rPr>
              <a:t>Erkeği </a:t>
            </a:r>
            <a:r>
              <a:rPr lang="tr-TR" sz="2200" i="1" dirty="0">
                <a:solidFill>
                  <a:prstClr val="black"/>
                </a:solidFill>
              </a:rPr>
              <a:t>ile ilişkisinde kadınlığı </a:t>
            </a:r>
            <a:r>
              <a:rPr lang="tr-TR" sz="2200" i="1" dirty="0" smtClean="0">
                <a:solidFill>
                  <a:prstClr val="black"/>
                </a:solidFill>
              </a:rPr>
              <a:t>arızalıdır</a:t>
            </a:r>
            <a:r>
              <a:rPr lang="tr-TR" sz="2200" dirty="0" smtClean="0">
                <a:solidFill>
                  <a:prstClr val="black"/>
                </a:solidFill>
              </a:rPr>
              <a:t>." </a:t>
            </a:r>
            <a:r>
              <a:rPr lang="tr-TR" sz="2200" dirty="0">
                <a:solidFill>
                  <a:prstClr val="black"/>
                </a:solidFill>
              </a:rPr>
              <a:t>diyen Yıldız, </a:t>
            </a:r>
            <a:r>
              <a:rPr lang="tr-TR" sz="2200" dirty="0" smtClean="0">
                <a:solidFill>
                  <a:prstClr val="black"/>
                </a:solidFill>
              </a:rPr>
              <a:t/>
            </a:r>
            <a:br>
              <a:rPr lang="tr-TR" sz="2200" dirty="0" smtClean="0">
                <a:solidFill>
                  <a:prstClr val="black"/>
                </a:solidFill>
              </a:rPr>
            </a:br>
            <a:r>
              <a:rPr lang="tr-TR" sz="2200" dirty="0" smtClean="0">
                <a:solidFill>
                  <a:prstClr val="black"/>
                </a:solidFill>
              </a:rPr>
              <a:t>şu </a:t>
            </a:r>
            <a:r>
              <a:rPr lang="tr-TR" sz="2200" dirty="0">
                <a:solidFill>
                  <a:prstClr val="black"/>
                </a:solidFill>
              </a:rPr>
              <a:t>ifadeleri kullanmıştı: </a:t>
            </a:r>
            <a:r>
              <a:rPr lang="tr-TR" sz="2200" i="1" dirty="0">
                <a:solidFill>
                  <a:srgbClr val="C00000"/>
                </a:solidFill>
              </a:rPr>
              <a:t>“Her çalışan kadın, gözü doymamış erkek demektir. Çalışan kadın ya evlenmeyi erteleyerek erkeklerin evlilik sürecini baltalıyor ya da evli olduğu halde çalıştığı için yorgunluğu ve vakit darlığı nedeniyle erkeği ile ilişkisinde kadınlığı arızalıdır. Kadınlığı arızalı olduğu için erkeğin gözü açtır. O evinde erkeğini eksik bırakıyor erkeği de iş yerinde bir başka kadına tasallut oluyor. Böyle fuhuş değil ama fuhuşa hazırlık yapan sürece destek oluyor. Ayrıca çalışan kadın doğurmayan ya da az doğuran kadın demektir. Yani benim ümmetim zarar </a:t>
            </a:r>
            <a:r>
              <a:rPr lang="tr-TR" sz="2200" i="1" dirty="0" smtClean="0">
                <a:solidFill>
                  <a:srgbClr val="C00000"/>
                </a:solidFill>
              </a:rPr>
              <a:t>gördü.« </a:t>
            </a:r>
            <a:r>
              <a:rPr lang="tr-TR" sz="2200" dirty="0" smtClean="0">
                <a:solidFill>
                  <a:srgbClr val="0000CC"/>
                </a:solidFill>
              </a:rPr>
              <a:t>(Basın, 12.1.15)</a:t>
            </a:r>
            <a:endParaRPr lang="tr-TR" sz="2200" dirty="0">
              <a:solidFill>
                <a:srgbClr val="0000CC"/>
              </a:solidFill>
            </a:endParaRPr>
          </a:p>
        </p:txBody>
      </p:sp>
    </p:spTree>
    <p:extLst>
      <p:ext uri="{BB962C8B-B14F-4D97-AF65-F5344CB8AC3E}">
        <p14:creationId xmlns:p14="http://schemas.microsoft.com/office/powerpoint/2010/main" val="19447300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a:defRPr/>
            </a:pPr>
            <a:fld id="{D81BD11C-C526-431A-BC26-AEF342B697D7}" type="datetime1">
              <a:rPr lang="tr-TR" sz="1400" smtClean="0">
                <a:solidFill>
                  <a:schemeClr val="tx1"/>
                </a:solidFill>
              </a:rPr>
              <a:pPr>
                <a:defRPr/>
              </a:pPr>
              <a:t>06.03.2015</a:t>
            </a:fld>
            <a:endParaRPr lang="tr-TR" sz="1400">
              <a:solidFill>
                <a:schemeClr val="tx1"/>
              </a:solidFill>
            </a:endParaRPr>
          </a:p>
        </p:txBody>
      </p:sp>
      <p:sp>
        <p:nvSpPr>
          <p:cNvPr id="5" name="Altbilgi Yer Tutucusu 4"/>
          <p:cNvSpPr>
            <a:spLocks noGrp="1"/>
          </p:cNvSpPr>
          <p:nvPr>
            <p:ph type="ftr" sz="quarter" idx="11"/>
          </p:nvPr>
        </p:nvSpPr>
        <p:spPr>
          <a:xfrm>
            <a:off x="3124200" y="6520259"/>
            <a:ext cx="2895600" cy="365125"/>
          </a:xfrm>
        </p:spPr>
        <p:txBody>
          <a:bodyPr/>
          <a:lstStyle/>
          <a:p>
            <a:pPr>
              <a:defRPr/>
            </a:pPr>
            <a:r>
              <a:rPr lang="tr-TR" sz="1400" smtClean="0">
                <a:solidFill>
                  <a:schemeClr val="tx1"/>
                </a:solidFill>
              </a:rPr>
              <a:t>www.ahmetsaltik.net   Prof. Saltık</a:t>
            </a:r>
            <a:endParaRPr lang="tr-TR" sz="1400">
              <a:solidFill>
                <a:schemeClr val="tx1"/>
              </a:solidFill>
            </a:endParaRPr>
          </a:p>
        </p:txBody>
      </p:sp>
      <p:sp>
        <p:nvSpPr>
          <p:cNvPr id="6" name="Slayt Numarası Yer Tutucusu 5"/>
          <p:cNvSpPr>
            <a:spLocks noGrp="1"/>
          </p:cNvSpPr>
          <p:nvPr>
            <p:ph type="sldNum" sz="quarter" idx="12"/>
          </p:nvPr>
        </p:nvSpPr>
        <p:spPr>
          <a:xfrm>
            <a:off x="6553200" y="6520259"/>
            <a:ext cx="2133600" cy="365125"/>
          </a:xfrm>
        </p:spPr>
        <p:txBody>
          <a:bodyPr/>
          <a:lstStyle/>
          <a:p>
            <a:pPr>
              <a:defRPr/>
            </a:pPr>
            <a:fld id="{5101FFA0-C7B3-4B40-B60F-E3886F844E56}" type="slidenum">
              <a:rPr lang="tr-TR" sz="1400" smtClean="0">
                <a:solidFill>
                  <a:schemeClr val="tx1"/>
                </a:solidFill>
              </a:rPr>
              <a:pPr>
                <a:defRPr/>
              </a:pPr>
              <a:t>34</a:t>
            </a:fld>
            <a:endParaRPr lang="tr-TR" sz="1400">
              <a:solidFill>
                <a:schemeClr val="tx1"/>
              </a:solidFill>
            </a:endParaRPr>
          </a:p>
        </p:txBody>
      </p:sp>
      <p:pic>
        <p:nvPicPr>
          <p:cNvPr id="7" name="Resim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792" y="459075"/>
            <a:ext cx="4338200" cy="57782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098" name="Picture 2" descr="C:\Users\user\Downloads\00000000000000000000000000000000000000000000000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476672"/>
            <a:ext cx="4104456" cy="568863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00192" y="5517232"/>
            <a:ext cx="2338012" cy="646331"/>
          </a:xfrm>
          <a:prstGeom prst="rect">
            <a:avLst/>
          </a:prstGeom>
          <a:noFill/>
        </p:spPr>
        <p:txBody>
          <a:bodyPr wrap="none" rtlCol="0">
            <a:spAutoFit/>
          </a:bodyPr>
          <a:lstStyle/>
          <a:p>
            <a:pPr fontAlgn="auto">
              <a:spcBef>
                <a:spcPts val="0"/>
              </a:spcBef>
              <a:spcAft>
                <a:spcPts val="0"/>
              </a:spcAft>
            </a:pPr>
            <a:r>
              <a:rPr lang="tr-TR" b="1" dirty="0" smtClean="0">
                <a:solidFill>
                  <a:srgbClr val="C00000"/>
                </a:solidFill>
                <a:latin typeface="Calibri"/>
              </a:rPr>
              <a:t>İÇ GÜVENLİK YASASI..</a:t>
            </a:r>
            <a:r>
              <a:rPr lang="tr-TR" dirty="0" smtClean="0">
                <a:solidFill>
                  <a:prstClr val="black"/>
                </a:solidFill>
                <a:latin typeface="Calibri"/>
              </a:rPr>
              <a:t/>
            </a:r>
            <a:br>
              <a:rPr lang="tr-TR" dirty="0" smtClean="0">
                <a:solidFill>
                  <a:prstClr val="black"/>
                </a:solidFill>
                <a:latin typeface="Calibri"/>
              </a:rPr>
            </a:br>
            <a:r>
              <a:rPr lang="tr-TR" dirty="0" smtClean="0">
                <a:solidFill>
                  <a:prstClr val="black"/>
                </a:solidFill>
                <a:latin typeface="Calibri"/>
              </a:rPr>
              <a:t>Dr. Taner Özek, 27.2.15</a:t>
            </a:r>
            <a:endParaRPr lang="tr-TR" dirty="0">
              <a:solidFill>
                <a:prstClr val="black"/>
              </a:solidFill>
              <a:latin typeface="Calibri"/>
            </a:endParaRPr>
          </a:p>
        </p:txBody>
      </p:sp>
    </p:spTree>
    <p:extLst>
      <p:ext uri="{BB962C8B-B14F-4D97-AF65-F5344CB8AC3E}">
        <p14:creationId xmlns:p14="http://schemas.microsoft.com/office/powerpoint/2010/main" val="2013612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D:\mydocuments\Pictures\Çöpte uyuyan bebek, 22.11.07.jpg"/>
          <p:cNvPicPr>
            <a:picLocks noChangeAspect="1" noChangeArrowheads="1"/>
          </p:cNvPicPr>
          <p:nvPr/>
        </p:nvPicPr>
        <p:blipFill>
          <a:blip r:embed="rId3" cstate="email"/>
          <a:srcRect/>
          <a:stretch>
            <a:fillRect/>
          </a:stretch>
        </p:blipFill>
        <p:spPr bwMode="auto">
          <a:xfrm>
            <a:off x="4786313" y="214313"/>
            <a:ext cx="4143375" cy="5857875"/>
          </a:xfrm>
          <a:prstGeom prst="rect">
            <a:avLst/>
          </a:prstGeom>
          <a:noFill/>
          <a:ln w="38100">
            <a:solidFill>
              <a:srgbClr val="990000"/>
            </a:solidFill>
            <a:miter lim="800000"/>
            <a:headEnd/>
            <a:tailEnd/>
          </a:ln>
        </p:spPr>
      </p:pic>
      <p:pic>
        <p:nvPicPr>
          <p:cNvPr id="102403" name="Picture 3" descr="D:\mydocuments\Pictures\İş Kazası, Güneş, 19,06,05.jpg"/>
          <p:cNvPicPr>
            <a:picLocks noChangeAspect="1" noChangeArrowheads="1"/>
          </p:cNvPicPr>
          <p:nvPr/>
        </p:nvPicPr>
        <p:blipFill>
          <a:blip r:embed="rId4" cstate="email"/>
          <a:srcRect/>
          <a:stretch>
            <a:fillRect/>
          </a:stretch>
        </p:blipFill>
        <p:spPr bwMode="auto">
          <a:xfrm>
            <a:off x="142875" y="214313"/>
            <a:ext cx="4294188" cy="5857875"/>
          </a:xfrm>
          <a:prstGeom prst="rect">
            <a:avLst/>
          </a:prstGeom>
          <a:noFill/>
          <a:ln w="38100">
            <a:solidFill>
              <a:srgbClr val="000099"/>
            </a:solidFill>
            <a:miter lim="800000"/>
            <a:headEnd/>
            <a:tailEnd/>
          </a:ln>
        </p:spPr>
      </p:pic>
      <p:sp>
        <p:nvSpPr>
          <p:cNvPr id="102404" name="TextBox 3"/>
          <p:cNvSpPr txBox="1">
            <a:spLocks noChangeArrowheads="1"/>
          </p:cNvSpPr>
          <p:nvPr/>
        </p:nvSpPr>
        <p:spPr bwMode="auto">
          <a:xfrm>
            <a:off x="2511425" y="214313"/>
            <a:ext cx="2560638" cy="954087"/>
          </a:xfrm>
          <a:prstGeom prst="rect">
            <a:avLst/>
          </a:prstGeom>
          <a:solidFill>
            <a:srgbClr val="FFFF00"/>
          </a:solidFill>
          <a:ln w="9525">
            <a:noFill/>
            <a:miter lim="800000"/>
            <a:headEnd/>
            <a:tailEnd/>
          </a:ln>
        </p:spPr>
        <p:txBody>
          <a:bodyPr>
            <a:spAutoFit/>
          </a:bodyPr>
          <a:lstStyle/>
          <a:p>
            <a:pPr algn="ctr" fontAlgn="base">
              <a:spcBef>
                <a:spcPct val="0"/>
              </a:spcBef>
              <a:spcAft>
                <a:spcPct val="0"/>
              </a:spcAft>
              <a:buClr>
                <a:srgbClr val="4F81BD"/>
              </a:buClr>
              <a:buSzPct val="70000"/>
              <a:buFont typeface="Monotype Sorts"/>
              <a:buNone/>
            </a:pPr>
            <a:r>
              <a:rPr kumimoji="1" lang="tr-TR" sz="2800">
                <a:solidFill>
                  <a:srgbClr val="660033"/>
                </a:solidFill>
                <a:latin typeface="Arial Black" pitchFamily="34" charset="0"/>
                <a:cs typeface="Arial" pitchFamily="34" charset="0"/>
              </a:rPr>
              <a:t>Postmodern </a:t>
            </a:r>
            <a:br>
              <a:rPr kumimoji="1" lang="tr-TR" sz="2800">
                <a:solidFill>
                  <a:srgbClr val="660033"/>
                </a:solidFill>
                <a:latin typeface="Arial Black" pitchFamily="34" charset="0"/>
                <a:cs typeface="Arial" pitchFamily="34" charset="0"/>
              </a:rPr>
            </a:br>
            <a:r>
              <a:rPr kumimoji="1" lang="tr-TR" sz="2800">
                <a:solidFill>
                  <a:srgbClr val="660033"/>
                </a:solidFill>
                <a:latin typeface="Arial Black" pitchFamily="34" charset="0"/>
                <a:cs typeface="Arial" pitchFamily="34" charset="0"/>
              </a:rPr>
              <a:t>işkazası (!?)</a:t>
            </a:r>
          </a:p>
        </p:txBody>
      </p:sp>
      <p:sp>
        <p:nvSpPr>
          <p:cNvPr id="5" name="Down Arrow 4"/>
          <p:cNvSpPr/>
          <p:nvPr/>
        </p:nvSpPr>
        <p:spPr>
          <a:xfrm rot="2395184">
            <a:off x="2657475" y="1233488"/>
            <a:ext cx="484188" cy="1781175"/>
          </a:xfrm>
          <a:prstGeom prst="downArrow">
            <a:avLst>
              <a:gd name="adj1" fmla="val 50000"/>
              <a:gd name="adj2" fmla="val 4971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
                <a:srgbClr val="4F81BD"/>
              </a:buClr>
              <a:buSzPct val="70000"/>
              <a:buFont typeface="Monotype Sorts" pitchFamily="2" charset="2"/>
              <a:buNone/>
              <a:defRPr/>
            </a:pPr>
            <a:endParaRPr kumimoji="1" lang="tr-TR" sz="3200" dirty="0">
              <a:solidFill>
                <a:srgbClr val="800000"/>
              </a:solidFill>
            </a:endParaRPr>
          </a:p>
        </p:txBody>
      </p:sp>
      <p:sp>
        <p:nvSpPr>
          <p:cNvPr id="6" name="Hexagon 5"/>
          <p:cNvSpPr/>
          <p:nvPr/>
        </p:nvSpPr>
        <p:spPr>
          <a:xfrm>
            <a:off x="5715000" y="2571750"/>
            <a:ext cx="1500188" cy="1500188"/>
          </a:xfrm>
          <a:prstGeom prst="hexagon">
            <a:avLst/>
          </a:prstGeom>
          <a:noFill/>
          <a:ln w="508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
                <a:srgbClr val="4F81BD"/>
              </a:buClr>
              <a:buSzPct val="70000"/>
              <a:buFont typeface="Monotype Sorts" pitchFamily="2" charset="2"/>
              <a:buNone/>
              <a:defRPr/>
            </a:pPr>
            <a:endParaRPr kumimoji="1" lang="tr-TR" sz="3200">
              <a:solidFill>
                <a:prstClr val="white"/>
              </a:solidFill>
            </a:endParaRPr>
          </a:p>
        </p:txBody>
      </p:sp>
      <p:sp>
        <p:nvSpPr>
          <p:cNvPr id="7" name="Down Arrow 6"/>
          <p:cNvSpPr/>
          <p:nvPr/>
        </p:nvSpPr>
        <p:spPr>
          <a:xfrm rot="12818721">
            <a:off x="5797550" y="3792538"/>
            <a:ext cx="465138" cy="1471612"/>
          </a:xfrm>
          <a:prstGeom prst="downArrow">
            <a:avLst>
              <a:gd name="adj1" fmla="val 50000"/>
              <a:gd name="adj2" fmla="val 10737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Clr>
                <a:srgbClr val="4F81BD"/>
              </a:buClr>
              <a:buSzPct val="70000"/>
              <a:buFont typeface="Monotype Sorts" pitchFamily="2" charset="2"/>
              <a:buNone/>
              <a:defRPr/>
            </a:pPr>
            <a:endParaRPr kumimoji="1" lang="tr-TR" sz="3200" dirty="0">
              <a:solidFill>
                <a:srgbClr val="800000"/>
              </a:solidFill>
            </a:endParaRPr>
          </a:p>
        </p:txBody>
      </p:sp>
      <p:sp>
        <p:nvSpPr>
          <p:cNvPr id="102408" name="TextBox 7"/>
          <p:cNvSpPr txBox="1">
            <a:spLocks noChangeArrowheads="1"/>
          </p:cNvSpPr>
          <p:nvPr/>
        </p:nvSpPr>
        <p:spPr bwMode="auto">
          <a:xfrm>
            <a:off x="4868863" y="5500688"/>
            <a:ext cx="2560637" cy="523875"/>
          </a:xfrm>
          <a:prstGeom prst="rect">
            <a:avLst/>
          </a:prstGeom>
          <a:solidFill>
            <a:srgbClr val="FFFF00"/>
          </a:solidFill>
          <a:ln w="9525">
            <a:noFill/>
            <a:miter lim="800000"/>
            <a:headEnd/>
            <a:tailEnd/>
          </a:ln>
        </p:spPr>
        <p:txBody>
          <a:bodyPr>
            <a:spAutoFit/>
          </a:bodyPr>
          <a:lstStyle/>
          <a:p>
            <a:pPr algn="ctr" fontAlgn="base">
              <a:spcBef>
                <a:spcPct val="0"/>
              </a:spcBef>
              <a:spcAft>
                <a:spcPct val="0"/>
              </a:spcAft>
              <a:buClr>
                <a:srgbClr val="4F81BD"/>
              </a:buClr>
              <a:buSzPct val="70000"/>
              <a:buFont typeface="Monotype Sorts"/>
              <a:buNone/>
            </a:pPr>
            <a:r>
              <a:rPr kumimoji="1" lang="tr-TR" sz="2800" i="1">
                <a:solidFill>
                  <a:srgbClr val="000066"/>
                </a:solidFill>
                <a:latin typeface="Arial Black" pitchFamily="34" charset="0"/>
                <a:cs typeface="Arial" pitchFamily="34" charset="0"/>
              </a:rPr>
              <a:t>Yorumsuz..</a:t>
            </a:r>
          </a:p>
        </p:txBody>
      </p:sp>
      <p:sp>
        <p:nvSpPr>
          <p:cNvPr id="102409" name="TextBox 6"/>
          <p:cNvSpPr txBox="1">
            <a:spLocks noChangeArrowheads="1"/>
          </p:cNvSpPr>
          <p:nvPr/>
        </p:nvSpPr>
        <p:spPr bwMode="auto">
          <a:xfrm>
            <a:off x="0" y="6072188"/>
            <a:ext cx="4572000" cy="830262"/>
          </a:xfrm>
          <a:prstGeom prst="rect">
            <a:avLst/>
          </a:prstGeom>
          <a:noFill/>
          <a:ln w="9525">
            <a:noFill/>
            <a:miter lim="800000"/>
            <a:headEnd/>
            <a:tailEnd/>
          </a:ln>
        </p:spPr>
        <p:txBody>
          <a:bodyPr>
            <a:spAutoFit/>
          </a:bodyPr>
          <a:lstStyle/>
          <a:p>
            <a:pPr algn="ctr" fontAlgn="base">
              <a:spcBef>
                <a:spcPct val="0"/>
              </a:spcBef>
              <a:spcAft>
                <a:spcPct val="0"/>
              </a:spcAft>
              <a:buClr>
                <a:srgbClr val="4F81BD"/>
              </a:buClr>
              <a:buSzPct val="70000"/>
              <a:buFont typeface="Monotype Sorts"/>
              <a:buNone/>
            </a:pPr>
            <a:r>
              <a:rPr kumimoji="1" lang="tr-TR" sz="2400" b="1">
                <a:solidFill>
                  <a:srgbClr val="660033"/>
                </a:solidFill>
                <a:latin typeface="Arial Black" pitchFamily="34" charset="0"/>
                <a:cs typeface="Arial" pitchFamily="34" charset="0"/>
              </a:rPr>
              <a:t>Devr-i postmodernitede bir iş kazası (!?)</a:t>
            </a:r>
          </a:p>
        </p:txBody>
      </p:sp>
      <p:sp>
        <p:nvSpPr>
          <p:cNvPr id="102410" name="TextBox 7"/>
          <p:cNvSpPr txBox="1">
            <a:spLocks noChangeArrowheads="1"/>
          </p:cNvSpPr>
          <p:nvPr/>
        </p:nvSpPr>
        <p:spPr bwMode="auto">
          <a:xfrm>
            <a:off x="5092700" y="6143625"/>
            <a:ext cx="3408363" cy="708025"/>
          </a:xfrm>
          <a:prstGeom prst="rect">
            <a:avLst/>
          </a:prstGeom>
          <a:noFill/>
          <a:ln w="9525">
            <a:noFill/>
            <a:miter lim="800000"/>
            <a:headEnd/>
            <a:tailEnd/>
          </a:ln>
        </p:spPr>
        <p:txBody>
          <a:bodyPr wrap="none">
            <a:spAutoFit/>
          </a:bodyPr>
          <a:lstStyle/>
          <a:p>
            <a:pPr algn="ctr" fontAlgn="base">
              <a:spcBef>
                <a:spcPct val="0"/>
              </a:spcBef>
              <a:spcAft>
                <a:spcPct val="0"/>
              </a:spcAft>
              <a:buClr>
                <a:srgbClr val="4F81BD"/>
              </a:buClr>
              <a:buSzPct val="70000"/>
              <a:buFont typeface="Monotype Sorts"/>
              <a:buNone/>
            </a:pPr>
            <a:r>
              <a:rPr kumimoji="1" lang="tr-TR" sz="2000" b="1">
                <a:solidFill>
                  <a:srgbClr val="000066"/>
                </a:solidFill>
                <a:latin typeface="Arial Black" pitchFamily="34" charset="0"/>
                <a:cs typeface="Arial" pitchFamily="34" charset="0"/>
              </a:rPr>
              <a:t>Ve bir Türkiye klasiği :</a:t>
            </a:r>
            <a:r>
              <a:rPr kumimoji="1" lang="tr-TR" sz="2000" b="1">
                <a:solidFill>
                  <a:srgbClr val="660033"/>
                </a:solidFill>
                <a:latin typeface="Arial Black" pitchFamily="34" charset="0"/>
                <a:cs typeface="Arial" pitchFamily="34" charset="0"/>
              </a:rPr>
              <a:t> </a:t>
            </a:r>
            <a:br>
              <a:rPr kumimoji="1" lang="tr-TR" sz="2000" b="1">
                <a:solidFill>
                  <a:srgbClr val="660033"/>
                </a:solidFill>
                <a:latin typeface="Arial Black" pitchFamily="34" charset="0"/>
                <a:cs typeface="Arial" pitchFamily="34" charset="0"/>
              </a:rPr>
            </a:br>
            <a:r>
              <a:rPr kumimoji="1" lang="tr-TR" sz="2000" b="1">
                <a:solidFill>
                  <a:srgbClr val="000000"/>
                </a:solidFill>
                <a:latin typeface="Arial Black" pitchFamily="34" charset="0"/>
                <a:cs typeface="Arial" pitchFamily="34" charset="0"/>
              </a:rPr>
              <a:t>Bebek ve çöpler!</a:t>
            </a:r>
          </a:p>
        </p:txBody>
      </p:sp>
      <p:sp>
        <p:nvSpPr>
          <p:cNvPr id="102411" name="Date Placeholder 10"/>
          <p:cNvSpPr>
            <a:spLocks noGrp="1"/>
          </p:cNvSpPr>
          <p:nvPr>
            <p:ph type="dt" sz="quarter" idx="10"/>
          </p:nvPr>
        </p:nvSpPr>
        <p:spPr bwMode="auto">
          <a:xfrm>
            <a:off x="0" y="6492875"/>
            <a:ext cx="2133600" cy="365125"/>
          </a:xfrm>
          <a:ln>
            <a:miter lim="800000"/>
            <a:headEnd/>
            <a:tailEnd/>
          </a:ln>
        </p:spPr>
        <p:txBody>
          <a:bodyPr wrap="square" numCol="1" anchorCtr="0" compatLnSpc="1">
            <a:prstTxWarp prst="textNoShape">
              <a:avLst/>
            </a:prstTxWarp>
          </a:bodyPr>
          <a:lstStyle/>
          <a:p>
            <a:pPr>
              <a:buFont typeface="Monotype Sorts"/>
              <a:buNone/>
              <a:defRPr/>
            </a:pPr>
            <a:fld id="{C606E2DC-F2F1-4C5D-BBEB-12E93AE9FFDB}" type="datetime1">
              <a:rPr lang="tr-TR" sz="1400" smtClean="0">
                <a:solidFill>
                  <a:srgbClr val="898989"/>
                </a:solidFill>
              </a:rPr>
              <a:t>06.03.2015</a:t>
            </a:fld>
            <a:endParaRPr lang="en-US" sz="1400" smtClean="0">
              <a:solidFill>
                <a:srgbClr val="898989"/>
              </a:solidFill>
            </a:endParaRPr>
          </a:p>
        </p:txBody>
      </p:sp>
      <p:sp>
        <p:nvSpPr>
          <p:cNvPr id="102412" name="Slide Number Placeholder 11"/>
          <p:cNvSpPr>
            <a:spLocks noGrp="1"/>
          </p:cNvSpPr>
          <p:nvPr>
            <p:ph type="sldNum" sz="quarter" idx="12"/>
          </p:nvPr>
        </p:nvSpPr>
        <p:spPr bwMode="auto">
          <a:xfrm>
            <a:off x="6938963" y="6492875"/>
            <a:ext cx="2133600" cy="365125"/>
          </a:xfrm>
          <a:ln>
            <a:miter lim="800000"/>
            <a:headEnd/>
            <a:tailEnd/>
          </a:ln>
        </p:spPr>
        <p:txBody>
          <a:bodyPr wrap="square" numCol="1" anchorCtr="0" compatLnSpc="1">
            <a:prstTxWarp prst="textNoShape">
              <a:avLst/>
            </a:prstTxWarp>
          </a:bodyPr>
          <a:lstStyle/>
          <a:p>
            <a:pPr>
              <a:buFont typeface="Monotype Sorts"/>
              <a:buNone/>
              <a:defRPr/>
            </a:pPr>
            <a:fld id="{5419611C-99F6-4717-9E6C-896D8561C095}" type="slidenum">
              <a:rPr lang="en-US" sz="1600" smtClean="0">
                <a:solidFill>
                  <a:srgbClr val="898989"/>
                </a:solidFill>
              </a:rPr>
              <a:pPr>
                <a:buFont typeface="Monotype Sorts"/>
                <a:buNone/>
                <a:defRPr/>
              </a:pPr>
              <a:t>35</a:t>
            </a:fld>
            <a:endParaRPr lang="en-US" sz="1600" smtClean="0">
              <a:solidFill>
                <a:srgbClr val="898989"/>
              </a:solidFill>
            </a:endParaRPr>
          </a:p>
        </p:txBody>
      </p:sp>
      <p:sp>
        <p:nvSpPr>
          <p:cNvPr id="102413" name="Footer Placeholder 12"/>
          <p:cNvSpPr>
            <a:spLocks noGrp="1"/>
          </p:cNvSpPr>
          <p:nvPr>
            <p:ph type="ftr" sz="quarter" idx="11"/>
          </p:nvPr>
        </p:nvSpPr>
        <p:spPr bwMode="auto">
          <a:xfrm>
            <a:off x="3124200" y="6500813"/>
            <a:ext cx="2895600" cy="365125"/>
          </a:xfrm>
          <a:ln>
            <a:miter lim="800000"/>
            <a:headEnd/>
            <a:tailEnd/>
          </a:ln>
        </p:spPr>
        <p:txBody>
          <a:bodyPr wrap="square" numCol="1" anchorCtr="0" compatLnSpc="1">
            <a:prstTxWarp prst="textNoShape">
              <a:avLst/>
            </a:prstTxWarp>
          </a:bodyPr>
          <a:lstStyle/>
          <a:p>
            <a:pPr>
              <a:buFont typeface="Monotype Sorts"/>
              <a:buNone/>
              <a:defRPr/>
            </a:pPr>
            <a:r>
              <a:rPr lang="en-US" sz="1600" smtClean="0">
                <a:solidFill>
                  <a:srgbClr val="898989"/>
                </a:solidFill>
              </a:rPr>
              <a:t>www.ahmetsaltik.net</a:t>
            </a:r>
          </a:p>
        </p:txBody>
      </p:sp>
    </p:spTree>
    <p:extLst>
      <p:ext uri="{BB962C8B-B14F-4D97-AF65-F5344CB8AC3E}">
        <p14:creationId xmlns:p14="http://schemas.microsoft.com/office/powerpoint/2010/main" val="18220356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564337"/>
            <a:ext cx="2133600" cy="365125"/>
          </a:xfrm>
        </p:spPr>
        <p:txBody>
          <a:bodyPr/>
          <a:lstStyle/>
          <a:p>
            <a:fld id="{CB852C25-44CE-4729-90DE-8FC5255E6C1E}" type="datetime1">
              <a:rPr lang="tr-TR" sz="1400" smtClean="0">
                <a:solidFill>
                  <a:srgbClr val="000000"/>
                </a:solidFill>
              </a:rPr>
              <a:pPr/>
              <a:t>06.03.2015</a:t>
            </a:fld>
            <a:endParaRPr lang="tr-TR" sz="1400">
              <a:solidFill>
                <a:srgbClr val="000000"/>
              </a:solidFill>
            </a:endParaRPr>
          </a:p>
        </p:txBody>
      </p:sp>
      <p:sp>
        <p:nvSpPr>
          <p:cNvPr id="5" name="Footer Placeholder 4"/>
          <p:cNvSpPr>
            <a:spLocks noGrp="1"/>
          </p:cNvSpPr>
          <p:nvPr>
            <p:ph type="ftr" sz="quarter" idx="11"/>
          </p:nvPr>
        </p:nvSpPr>
        <p:spPr>
          <a:xfrm>
            <a:off x="3124200" y="6564337"/>
            <a:ext cx="2895600" cy="365125"/>
          </a:xfrm>
        </p:spPr>
        <p:txBody>
          <a:bodyPr/>
          <a:lstStyle/>
          <a:p>
            <a:r>
              <a:rPr lang="tr-TR" sz="1400" smtClean="0">
                <a:solidFill>
                  <a:srgbClr val="000000"/>
                </a:solidFill>
              </a:rPr>
              <a:t>www.ahmetsaltik.net</a:t>
            </a:r>
            <a:endParaRPr lang="tr-TR" sz="1400">
              <a:solidFill>
                <a:srgbClr val="000000"/>
              </a:solidFill>
            </a:endParaRPr>
          </a:p>
        </p:txBody>
      </p:sp>
      <p:sp>
        <p:nvSpPr>
          <p:cNvPr id="6" name="Slide Number Placeholder 5"/>
          <p:cNvSpPr>
            <a:spLocks noGrp="1"/>
          </p:cNvSpPr>
          <p:nvPr>
            <p:ph type="sldNum" sz="quarter" idx="12"/>
          </p:nvPr>
        </p:nvSpPr>
        <p:spPr>
          <a:xfrm>
            <a:off x="6553200" y="6564337"/>
            <a:ext cx="2133600" cy="365125"/>
          </a:xfrm>
        </p:spPr>
        <p:txBody>
          <a:bodyPr/>
          <a:lstStyle/>
          <a:p>
            <a:fld id="{721B7E8C-6CCB-49AA-BC11-D96515BADB1E}" type="slidenum">
              <a:rPr lang="tr-TR" sz="1400" smtClean="0">
                <a:solidFill>
                  <a:srgbClr val="000000"/>
                </a:solidFill>
              </a:rPr>
              <a:pPr/>
              <a:t>36</a:t>
            </a:fld>
            <a:endParaRPr lang="tr-TR" sz="1400">
              <a:solidFill>
                <a:srgbClr val="000000"/>
              </a:solidFill>
            </a:endParaRPr>
          </a:p>
        </p:txBody>
      </p:sp>
      <p:pic>
        <p:nvPicPr>
          <p:cNvPr id="504834" name="Picture 2" descr="J:\wcc@WCC-PC\#C\S-250 A. SALTIK\Tdocs\Taramalar\İşsizliğin gözyaşları.jpg"/>
          <p:cNvPicPr>
            <a:picLocks noChangeAspect="1" noChangeArrowheads="1"/>
          </p:cNvPicPr>
          <p:nvPr/>
        </p:nvPicPr>
        <p:blipFill>
          <a:blip r:embed="rId3" cstate="email"/>
          <a:srcRect/>
          <a:stretch>
            <a:fillRect/>
          </a:stretch>
        </p:blipFill>
        <p:spPr bwMode="auto">
          <a:xfrm>
            <a:off x="142844" y="214290"/>
            <a:ext cx="8877832" cy="621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11667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0034" y="6324600"/>
            <a:ext cx="1905000" cy="457200"/>
          </a:xfrm>
        </p:spPr>
        <p:txBody>
          <a:bodyPr/>
          <a:lstStyle/>
          <a:p>
            <a:pPr>
              <a:buClr>
                <a:srgbClr val="00E4A8"/>
              </a:buClr>
              <a:defRPr/>
            </a:pPr>
            <a:fld id="{9C2F09DC-3FC4-43A7-854C-04243A29FFC8}" type="datetime1">
              <a:rPr lang="tr-TR" smtClean="0"/>
              <a:pPr>
                <a:buClr>
                  <a:srgbClr val="00E4A8"/>
                </a:buClr>
                <a:defRPr/>
              </a:pPr>
              <a:t>06.03.2015</a:t>
            </a:fld>
            <a:endParaRPr lang="en-US" dirty="0"/>
          </a:p>
        </p:txBody>
      </p:sp>
      <p:sp>
        <p:nvSpPr>
          <p:cNvPr id="3" name="Footer Placeholder 2"/>
          <p:cNvSpPr>
            <a:spLocks noGrp="1"/>
          </p:cNvSpPr>
          <p:nvPr>
            <p:ph type="ftr" sz="quarter" idx="11"/>
          </p:nvPr>
        </p:nvSpPr>
        <p:spPr/>
        <p:txBody>
          <a:bodyPr/>
          <a:lstStyle/>
          <a:p>
            <a:pPr>
              <a:buClr>
                <a:srgbClr val="00E4A8"/>
              </a:buClr>
              <a:defRPr/>
            </a:pPr>
            <a:r>
              <a:rPr lang="en-US" smtClean="0"/>
              <a:t>www.ahmetsaltik.net</a:t>
            </a:r>
            <a:endParaRPr lang="en-US"/>
          </a:p>
        </p:txBody>
      </p:sp>
      <p:sp>
        <p:nvSpPr>
          <p:cNvPr id="4" name="Slide Number Placeholder 3"/>
          <p:cNvSpPr>
            <a:spLocks noGrp="1"/>
          </p:cNvSpPr>
          <p:nvPr>
            <p:ph type="sldNum" sz="quarter" idx="12"/>
          </p:nvPr>
        </p:nvSpPr>
        <p:spPr/>
        <p:txBody>
          <a:bodyPr/>
          <a:lstStyle/>
          <a:p>
            <a:pPr>
              <a:buClr>
                <a:srgbClr val="00E4A8"/>
              </a:buClr>
              <a:defRPr/>
            </a:pPr>
            <a:fld id="{A063AD8C-9713-40AC-B869-6D51D7440605}" type="slidenum">
              <a:rPr lang="en-US" smtClean="0"/>
              <a:pPr>
                <a:buClr>
                  <a:srgbClr val="00E4A8"/>
                </a:buClr>
                <a:defRPr/>
              </a:pPr>
              <a:t>37</a:t>
            </a:fld>
            <a:endParaRPr lang="en-US"/>
          </a:p>
        </p:txBody>
      </p:sp>
      <p:pic>
        <p:nvPicPr>
          <p:cNvPr id="507906" name="Picture 2" descr="J:\wcc@WCC-PC\#C\S-250 A. SALTIK\Tdocs\Pictures\Yoksulun sevinci, Kasım 2004.jpg"/>
          <p:cNvPicPr>
            <a:picLocks noChangeAspect="1" noChangeArrowheads="1"/>
          </p:cNvPicPr>
          <p:nvPr/>
        </p:nvPicPr>
        <p:blipFill>
          <a:blip r:embed="rId2" cstate="email"/>
          <a:srcRect/>
          <a:stretch>
            <a:fillRect/>
          </a:stretch>
        </p:blipFill>
        <p:spPr bwMode="auto">
          <a:xfrm>
            <a:off x="142844" y="142876"/>
            <a:ext cx="3143272" cy="63579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7907" name="Picture 3" descr="J:\wcc@WCC-PC\#C\S-250 A. SALTIK\Tdocs\Pictures\yuh artik!!!.jpg"/>
          <p:cNvPicPr>
            <a:picLocks noChangeAspect="1" noChangeArrowheads="1"/>
          </p:cNvPicPr>
          <p:nvPr/>
        </p:nvPicPr>
        <p:blipFill>
          <a:blip r:embed="rId3" cstate="email"/>
          <a:srcRect/>
          <a:stretch>
            <a:fillRect/>
          </a:stretch>
        </p:blipFill>
        <p:spPr bwMode="auto">
          <a:xfrm>
            <a:off x="3442102" y="214290"/>
            <a:ext cx="2786082" cy="621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07908" name="Picture 4" descr="J:\wcc@WCC-PC\#C\S-250 A. SALTIK\Tdocs\Pictures\Yol çukuru.jpg"/>
          <p:cNvPicPr>
            <a:picLocks noChangeAspect="1" noChangeArrowheads="1"/>
          </p:cNvPicPr>
          <p:nvPr/>
        </p:nvPicPr>
        <p:blipFill>
          <a:blip r:embed="rId4" cstate="email">
            <a:extLst>
              <a:ext uri="{28A0092B-C50C-407E-A947-70E740481C1C}">
                <a14:useLocalDpi xmlns:a14="http://schemas.microsoft.com/office/drawing/2010/main"/>
              </a:ext>
            </a:extLst>
          </a:blip>
          <a:srcRect t="-32716"/>
          <a:stretch>
            <a:fillRect/>
          </a:stretch>
        </p:blipFill>
        <p:spPr bwMode="auto">
          <a:xfrm>
            <a:off x="6321852" y="309668"/>
            <a:ext cx="2714644" cy="61436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262476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0034" y="6324600"/>
            <a:ext cx="1905000" cy="457200"/>
          </a:xfrm>
        </p:spPr>
        <p:txBody>
          <a:bodyPr/>
          <a:lstStyle/>
          <a:p>
            <a:pPr>
              <a:buClr>
                <a:srgbClr val="00E4A8"/>
              </a:buClr>
              <a:defRPr/>
            </a:pPr>
            <a:fld id="{59786F8C-2404-48A3-B76F-DB8FB8A54B13}" type="datetime1">
              <a:rPr lang="tr-TR" smtClean="0"/>
              <a:pPr>
                <a:buClr>
                  <a:srgbClr val="00E4A8"/>
                </a:buClr>
                <a:defRPr/>
              </a:pPr>
              <a:t>06.03.2015</a:t>
            </a:fld>
            <a:endParaRPr lang="en-US" dirty="0"/>
          </a:p>
        </p:txBody>
      </p:sp>
      <p:sp>
        <p:nvSpPr>
          <p:cNvPr id="3" name="Footer Placeholder 2"/>
          <p:cNvSpPr>
            <a:spLocks noGrp="1"/>
          </p:cNvSpPr>
          <p:nvPr>
            <p:ph type="ftr" sz="quarter" idx="11"/>
          </p:nvPr>
        </p:nvSpPr>
        <p:spPr/>
        <p:txBody>
          <a:bodyPr/>
          <a:lstStyle/>
          <a:p>
            <a:pPr>
              <a:buClr>
                <a:srgbClr val="00E4A8"/>
              </a:buClr>
              <a:defRPr/>
            </a:pPr>
            <a:r>
              <a:rPr lang="en-US" smtClean="0"/>
              <a:t>www.ahmetsaltik.net</a:t>
            </a:r>
            <a:endParaRPr lang="en-US"/>
          </a:p>
        </p:txBody>
      </p:sp>
      <p:sp>
        <p:nvSpPr>
          <p:cNvPr id="4" name="Slide Number Placeholder 3"/>
          <p:cNvSpPr>
            <a:spLocks noGrp="1"/>
          </p:cNvSpPr>
          <p:nvPr>
            <p:ph type="sldNum" sz="quarter" idx="12"/>
          </p:nvPr>
        </p:nvSpPr>
        <p:spPr/>
        <p:txBody>
          <a:bodyPr/>
          <a:lstStyle/>
          <a:p>
            <a:pPr>
              <a:buClr>
                <a:srgbClr val="00E4A8"/>
              </a:buClr>
              <a:defRPr/>
            </a:pPr>
            <a:fld id="{A063AD8C-9713-40AC-B869-6D51D7440605}" type="slidenum">
              <a:rPr lang="en-US" smtClean="0"/>
              <a:pPr>
                <a:buClr>
                  <a:srgbClr val="00E4A8"/>
                </a:buClr>
                <a:defRPr/>
              </a:pPr>
              <a:t>38</a:t>
            </a:fld>
            <a:endParaRPr lang="en-US"/>
          </a:p>
        </p:txBody>
      </p:sp>
      <p:pic>
        <p:nvPicPr>
          <p:cNvPr id="506882" name="Picture 2" descr="J:\wcc@WCC-PC\#C\S-250 A. SALTIK\Tdocs\Pictures\Halkın 4'te 3'ü yoksul.jpg"/>
          <p:cNvPicPr>
            <a:picLocks noChangeAspect="1" noChangeArrowheads="1"/>
          </p:cNvPicPr>
          <p:nvPr/>
        </p:nvPicPr>
        <p:blipFill>
          <a:blip r:embed="rId2" cstate="email"/>
          <a:srcRect/>
          <a:stretch>
            <a:fillRect/>
          </a:stretch>
        </p:blipFill>
        <p:spPr bwMode="auto">
          <a:xfrm>
            <a:off x="142876" y="285729"/>
            <a:ext cx="8858280" cy="607223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974372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body" idx="1"/>
          </p:nvPr>
        </p:nvSpPr>
        <p:spPr>
          <a:xfrm>
            <a:off x="288955" y="1000108"/>
            <a:ext cx="8569325" cy="5448321"/>
          </a:xfrm>
          <a:noFill/>
          <a:ln w="31750">
            <a:solidFill>
              <a:srgbClr val="800080"/>
            </a:solidFill>
          </a:ln>
        </p:spPr>
        <p:txBody>
          <a:bodyPr/>
          <a:lstStyle/>
          <a:p>
            <a:pPr lvl="0">
              <a:buNone/>
            </a:pPr>
            <a:endParaRPr lang="tr-TR" sz="500" dirty="0" smtClean="0">
              <a:solidFill>
                <a:srgbClr val="000000"/>
              </a:solidFill>
            </a:endParaRPr>
          </a:p>
          <a:p>
            <a:pPr lvl="0">
              <a:lnSpc>
                <a:spcPct val="105000"/>
              </a:lnSpc>
              <a:spcBef>
                <a:spcPts val="600"/>
              </a:spcBef>
              <a:spcAft>
                <a:spcPts val="0"/>
              </a:spcAft>
            </a:pPr>
            <a:r>
              <a:rPr lang="tr-TR" sz="3800" dirty="0" smtClean="0">
                <a:solidFill>
                  <a:srgbClr val="000000"/>
                </a:solidFill>
                <a:latin typeface="Calibri" pitchFamily="34" charset="0"/>
                <a:cs typeface="Calibri" pitchFamily="34" charset="0"/>
              </a:rPr>
              <a:t>DSÖ’nün Dünya genelinde iki </a:t>
            </a:r>
            <a:r>
              <a:rPr lang="tr-TR" sz="3800" dirty="0">
                <a:solidFill>
                  <a:srgbClr val="000000"/>
                </a:solidFill>
                <a:latin typeface="Calibri" pitchFamily="34" charset="0"/>
                <a:cs typeface="Calibri" pitchFamily="34" charset="0"/>
              </a:rPr>
              <a:t>yıldır sürdürdüğü araştırmaların sonuçlarını değerlendirdiği, </a:t>
            </a:r>
            <a:r>
              <a:rPr lang="tr-TR" sz="3800" b="1" dirty="0" smtClean="0">
                <a:solidFill>
                  <a:srgbClr val="000000"/>
                </a:solidFill>
                <a:latin typeface="Calibri" pitchFamily="34" charset="0"/>
                <a:cs typeface="Calibri" pitchFamily="34" charset="0"/>
              </a:rPr>
              <a:t>“</a:t>
            </a:r>
            <a:r>
              <a:rPr lang="tr-TR" sz="3800" b="1" dirty="0">
                <a:solidFill>
                  <a:srgbClr val="000066"/>
                </a:solidFill>
                <a:latin typeface="Calibri" pitchFamily="34" charset="0"/>
                <a:cs typeface="Calibri" pitchFamily="34" charset="0"/>
              </a:rPr>
              <a:t>Dünya Akıl Sağlığı</a:t>
            </a:r>
            <a:r>
              <a:rPr lang="tr-TR" sz="3800" b="1" dirty="0">
                <a:solidFill>
                  <a:srgbClr val="000000"/>
                </a:solidFill>
                <a:latin typeface="Calibri" pitchFamily="34" charset="0"/>
                <a:cs typeface="Calibri" pitchFamily="34" charset="0"/>
              </a:rPr>
              <a:t>”</a:t>
            </a:r>
            <a:r>
              <a:rPr lang="tr-TR" sz="3800" dirty="0">
                <a:solidFill>
                  <a:srgbClr val="000000"/>
                </a:solidFill>
                <a:latin typeface="Calibri" pitchFamily="34" charset="0"/>
                <a:cs typeface="Calibri" pitchFamily="34" charset="0"/>
              </a:rPr>
              <a:t> başlıklı </a:t>
            </a:r>
            <a:r>
              <a:rPr lang="tr-TR" sz="3800" dirty="0" smtClean="0">
                <a:solidFill>
                  <a:srgbClr val="000000"/>
                </a:solidFill>
                <a:latin typeface="Calibri" pitchFamily="34" charset="0"/>
                <a:cs typeface="Calibri" pitchFamily="34" charset="0"/>
              </a:rPr>
              <a:t>rapor </a:t>
            </a:r>
            <a:r>
              <a:rPr lang="tr-TR" i="1" dirty="0" smtClean="0">
                <a:solidFill>
                  <a:srgbClr val="000000"/>
                </a:solidFill>
                <a:latin typeface="Calibri" pitchFamily="34" charset="0"/>
                <a:cs typeface="Calibri" pitchFamily="34" charset="0"/>
              </a:rPr>
              <a:t>(Eylül 2007)</a:t>
            </a:r>
            <a:r>
              <a:rPr lang="tr-TR" sz="3600" dirty="0" smtClean="0">
                <a:solidFill>
                  <a:srgbClr val="000000"/>
                </a:solidFill>
                <a:latin typeface="Calibri" pitchFamily="34" charset="0"/>
                <a:cs typeface="Calibri" pitchFamily="34" charset="0"/>
              </a:rPr>
              <a:t>; </a:t>
            </a:r>
          </a:p>
          <a:p>
            <a:pPr lvl="0">
              <a:lnSpc>
                <a:spcPct val="105000"/>
              </a:lnSpc>
              <a:spcBef>
                <a:spcPts val="600"/>
              </a:spcBef>
              <a:spcAft>
                <a:spcPts val="0"/>
              </a:spcAft>
            </a:pPr>
            <a:r>
              <a:rPr lang="tr-TR" sz="3800" dirty="0" smtClean="0">
                <a:solidFill>
                  <a:srgbClr val="000000"/>
                </a:solidFill>
                <a:latin typeface="Calibri" pitchFamily="34" charset="0"/>
                <a:cs typeface="Calibri" pitchFamily="34" charset="0"/>
              </a:rPr>
              <a:t>Dünyada </a:t>
            </a:r>
            <a:r>
              <a:rPr lang="tr-TR" sz="3800" dirty="0">
                <a:solidFill>
                  <a:srgbClr val="000000"/>
                </a:solidFill>
                <a:latin typeface="Calibri" pitchFamily="34" charset="0"/>
                <a:cs typeface="Calibri" pitchFamily="34" charset="0"/>
              </a:rPr>
              <a:t>yetişkin </a:t>
            </a:r>
            <a:r>
              <a:rPr lang="tr-TR" sz="3800" dirty="0" smtClean="0">
                <a:solidFill>
                  <a:srgbClr val="000000"/>
                </a:solidFill>
                <a:latin typeface="Calibri" pitchFamily="34" charset="0"/>
                <a:cs typeface="Calibri" pitchFamily="34" charset="0"/>
              </a:rPr>
              <a:t>ya </a:t>
            </a:r>
            <a:r>
              <a:rPr lang="tr-TR" sz="3800" dirty="0">
                <a:solidFill>
                  <a:srgbClr val="000000"/>
                </a:solidFill>
                <a:latin typeface="Calibri" pitchFamily="34" charset="0"/>
                <a:cs typeface="Calibri" pitchFamily="34" charset="0"/>
              </a:rPr>
              <a:t>da çocuk </a:t>
            </a:r>
            <a:r>
              <a:rPr lang="tr-TR" sz="3800" dirty="0" smtClean="0">
                <a:solidFill>
                  <a:srgbClr val="000000"/>
                </a:solidFill>
                <a:latin typeface="Calibri" pitchFamily="34" charset="0"/>
                <a:cs typeface="Calibri" pitchFamily="34" charset="0"/>
              </a:rPr>
              <a:t/>
            </a:r>
            <a:br>
              <a:rPr lang="tr-TR" sz="3800" dirty="0" smtClean="0">
                <a:solidFill>
                  <a:srgbClr val="000000"/>
                </a:solidFill>
                <a:latin typeface="Calibri" pitchFamily="34" charset="0"/>
                <a:cs typeface="Calibri" pitchFamily="34" charset="0"/>
              </a:rPr>
            </a:br>
            <a:r>
              <a:rPr lang="tr-TR" sz="3800" b="1" i="1" dirty="0" smtClean="0">
                <a:solidFill>
                  <a:srgbClr val="A50021"/>
                </a:solidFill>
                <a:latin typeface="Calibri" pitchFamily="34" charset="0"/>
                <a:cs typeface="Calibri" pitchFamily="34" charset="0"/>
              </a:rPr>
              <a:t>her 5 </a:t>
            </a:r>
            <a:r>
              <a:rPr lang="tr-TR" sz="3800" b="1" i="1" dirty="0">
                <a:solidFill>
                  <a:srgbClr val="A50021"/>
                </a:solidFill>
                <a:latin typeface="Calibri" pitchFamily="34" charset="0"/>
                <a:cs typeface="Calibri" pitchFamily="34" charset="0"/>
              </a:rPr>
              <a:t>kişiden </a:t>
            </a:r>
            <a:r>
              <a:rPr lang="tr-TR" sz="3800" b="1" i="1" dirty="0" smtClean="0">
                <a:solidFill>
                  <a:srgbClr val="A50021"/>
                </a:solidFill>
                <a:latin typeface="Calibri" pitchFamily="34" charset="0"/>
                <a:cs typeface="Calibri" pitchFamily="34" charset="0"/>
              </a:rPr>
              <a:t>1’inin </a:t>
            </a:r>
            <a:r>
              <a:rPr lang="tr-TR" sz="3800" b="1" i="1" dirty="0">
                <a:solidFill>
                  <a:srgbClr val="A50021"/>
                </a:solidFill>
                <a:latin typeface="Calibri" pitchFamily="34" charset="0"/>
                <a:cs typeface="Calibri" pitchFamily="34" charset="0"/>
              </a:rPr>
              <a:t>yardım almasını gerektiren akıl hastalığı </a:t>
            </a:r>
            <a:r>
              <a:rPr lang="tr-TR" sz="3800" b="1" i="1" dirty="0" smtClean="0">
                <a:solidFill>
                  <a:srgbClr val="A50021"/>
                </a:solidFill>
                <a:latin typeface="Calibri" pitchFamily="34" charset="0"/>
                <a:cs typeface="Calibri" pitchFamily="34" charset="0"/>
              </a:rPr>
              <a:t>ya </a:t>
            </a:r>
            <a:r>
              <a:rPr lang="tr-TR" sz="3800" b="1" i="1" dirty="0">
                <a:solidFill>
                  <a:srgbClr val="A50021"/>
                </a:solidFill>
                <a:latin typeface="Calibri" pitchFamily="34" charset="0"/>
                <a:cs typeface="Calibri" pitchFamily="34" charset="0"/>
              </a:rPr>
              <a:t>da psikolojik </a:t>
            </a:r>
            <a:r>
              <a:rPr lang="tr-TR" sz="3800" b="1" i="1" dirty="0" smtClean="0">
                <a:solidFill>
                  <a:srgbClr val="A50021"/>
                </a:solidFill>
                <a:latin typeface="Calibri" pitchFamily="34" charset="0"/>
                <a:cs typeface="Calibri" pitchFamily="34" charset="0"/>
              </a:rPr>
              <a:t>sorunları olduğunu </a:t>
            </a:r>
            <a:r>
              <a:rPr lang="tr-TR" sz="3800" dirty="0" smtClean="0">
                <a:solidFill>
                  <a:srgbClr val="000000"/>
                </a:solidFill>
                <a:latin typeface="Calibri" pitchFamily="34" charset="0"/>
                <a:cs typeface="Calibri" pitchFamily="34" charset="0"/>
              </a:rPr>
              <a:t>ortaya koydu! </a:t>
            </a:r>
          </a:p>
        </p:txBody>
      </p:sp>
      <p:sp>
        <p:nvSpPr>
          <p:cNvPr id="89091" name="Text Box 3"/>
          <p:cNvSpPr txBox="1">
            <a:spLocks noChangeArrowheads="1"/>
          </p:cNvSpPr>
          <p:nvPr/>
        </p:nvSpPr>
        <p:spPr bwMode="auto">
          <a:xfrm>
            <a:off x="15766" y="188913"/>
            <a:ext cx="9144000" cy="707886"/>
          </a:xfrm>
          <a:prstGeom prst="rect">
            <a:avLst/>
          </a:prstGeom>
          <a:noFill/>
          <a:ln w="9525" algn="ctr">
            <a:noFill/>
            <a:miter lim="800000"/>
            <a:headEnd/>
            <a:tailEnd/>
          </a:ln>
        </p:spPr>
        <p:txBody>
          <a:bodyPr wrap="square">
            <a:spAutoFit/>
          </a:bodyPr>
          <a:lstStyle/>
          <a:p>
            <a:pPr algn="ctr" fontAlgn="auto">
              <a:spcBef>
                <a:spcPts val="0"/>
              </a:spcBef>
              <a:spcAft>
                <a:spcPts val="0"/>
              </a:spcAft>
            </a:pPr>
            <a:r>
              <a:rPr lang="tr-TR" sz="4000" b="1" dirty="0" smtClean="0">
                <a:solidFill>
                  <a:srgbClr val="660066"/>
                </a:solidFill>
                <a:latin typeface="Helvetica"/>
              </a:rPr>
              <a:t>DSÖ “Dünya </a:t>
            </a:r>
            <a:r>
              <a:rPr lang="tr-TR" sz="4000" b="1" dirty="0">
                <a:solidFill>
                  <a:srgbClr val="660066"/>
                </a:solidFill>
                <a:latin typeface="Helvetica"/>
              </a:rPr>
              <a:t>Akıl Sağlığı</a:t>
            </a:r>
            <a:r>
              <a:rPr lang="tr-TR" sz="4000" b="1" dirty="0" smtClean="0">
                <a:solidFill>
                  <a:srgbClr val="660066"/>
                </a:solidFill>
                <a:latin typeface="Helvetica"/>
              </a:rPr>
              <a:t>” Raporu..</a:t>
            </a:r>
            <a:endParaRPr lang="tr-TR" sz="4000" spc="300" dirty="0">
              <a:solidFill>
                <a:srgbClr val="660066"/>
              </a:solidFill>
              <a:latin typeface="Helvetica"/>
            </a:endParaRPr>
          </a:p>
        </p:txBody>
      </p:sp>
      <p:sp>
        <p:nvSpPr>
          <p:cNvPr id="4" name="Date Placeholder 3"/>
          <p:cNvSpPr txBox="1">
            <a:spLocks/>
          </p:cNvSpPr>
          <p:nvPr/>
        </p:nvSpPr>
        <p:spPr>
          <a:xfrm>
            <a:off x="357158" y="6543700"/>
            <a:ext cx="1676400" cy="457200"/>
          </a:xfrm>
          <a:prstGeom prst="rect">
            <a:avLst/>
          </a:prstGeom>
          <a:noFill/>
        </p:spPr>
        <p:txBody>
          <a:bodyPr/>
          <a:lstStyle/>
          <a:p>
            <a:pPr fontAlgn="auto">
              <a:spcBef>
                <a:spcPts val="0"/>
              </a:spcBef>
              <a:spcAft>
                <a:spcPts val="0"/>
              </a:spcAft>
              <a:defRPr/>
            </a:pPr>
            <a:fld id="{14E4E917-6330-4634-85F9-CA92DCBF12E6}" type="datetime1">
              <a:rPr lang="tr-TR" sz="1400" smtClean="0">
                <a:solidFill>
                  <a:srgbClr val="000000"/>
                </a:solidFill>
                <a:latin typeface="Helvetica"/>
                <a:ea typeface="MS PGothic" pitchFamily="34" charset="-128"/>
              </a:rPr>
              <a:pPr fontAlgn="auto">
                <a:spcBef>
                  <a:spcPts val="0"/>
                </a:spcBef>
                <a:spcAft>
                  <a:spcPts val="0"/>
                </a:spcAft>
                <a:defRPr/>
              </a:pPr>
              <a:t>06.03.2015</a:t>
            </a:fld>
            <a:endParaRPr lang="tr-TR" sz="1400" dirty="0" smtClean="0">
              <a:solidFill>
                <a:srgbClr val="000000"/>
              </a:solidFill>
              <a:latin typeface="Helvetica"/>
              <a:ea typeface="MS PGothic" pitchFamily="34" charset="-128"/>
            </a:endParaRPr>
          </a:p>
        </p:txBody>
      </p:sp>
      <p:sp>
        <p:nvSpPr>
          <p:cNvPr id="5" name="Footer Placeholder 4"/>
          <p:cNvSpPr txBox="1">
            <a:spLocks/>
          </p:cNvSpPr>
          <p:nvPr/>
        </p:nvSpPr>
        <p:spPr>
          <a:xfrm>
            <a:off x="3581432" y="6543700"/>
            <a:ext cx="2895600" cy="457200"/>
          </a:xfrm>
          <a:prstGeom prst="rect">
            <a:avLst/>
          </a:prstGeom>
          <a:noFill/>
        </p:spPr>
        <p:txBody>
          <a:bodyPr/>
          <a:lstStyle/>
          <a:p>
            <a:pPr fontAlgn="auto">
              <a:spcBef>
                <a:spcPts val="0"/>
              </a:spcBef>
              <a:spcAft>
                <a:spcPts val="0"/>
              </a:spcAft>
              <a:defRPr/>
            </a:pPr>
            <a:r>
              <a:rPr lang="tr-TR" sz="1400" smtClean="0">
                <a:solidFill>
                  <a:srgbClr val="000000"/>
                </a:solidFill>
                <a:latin typeface="Helvetica"/>
                <a:ea typeface="MS PGothic" pitchFamily="34" charset="-128"/>
              </a:rPr>
              <a:t>Prof.Dr.A.SALTIK-AÜTF</a:t>
            </a:r>
          </a:p>
        </p:txBody>
      </p:sp>
      <p:sp>
        <p:nvSpPr>
          <p:cNvPr id="6" name="Slide Number Placeholder 5"/>
          <p:cNvSpPr txBox="1">
            <a:spLocks/>
          </p:cNvSpPr>
          <p:nvPr/>
        </p:nvSpPr>
        <p:spPr>
          <a:xfrm>
            <a:off x="8239164" y="6543700"/>
            <a:ext cx="1905000" cy="457200"/>
          </a:xfrm>
          <a:prstGeom prst="rect">
            <a:avLst/>
          </a:prstGeom>
          <a:noFill/>
        </p:spPr>
        <p:txBody>
          <a:bodyPr/>
          <a:lstStyle/>
          <a:p>
            <a:pPr fontAlgn="auto">
              <a:spcBef>
                <a:spcPts val="0"/>
              </a:spcBef>
              <a:spcAft>
                <a:spcPts val="0"/>
              </a:spcAft>
              <a:defRPr/>
            </a:pPr>
            <a:fld id="{64F2FAEA-7CDF-4B5B-A732-8625B211A930}" type="slidenum">
              <a:rPr lang="tr-TR" sz="1400" smtClean="0">
                <a:solidFill>
                  <a:srgbClr val="000000"/>
                </a:solidFill>
                <a:latin typeface="Helvetica"/>
                <a:ea typeface="MS PGothic" pitchFamily="34" charset="-128"/>
              </a:rPr>
              <a:pPr fontAlgn="auto">
                <a:spcBef>
                  <a:spcPts val="0"/>
                </a:spcBef>
                <a:spcAft>
                  <a:spcPts val="0"/>
                </a:spcAft>
                <a:defRPr/>
              </a:pPr>
              <a:t>39</a:t>
            </a:fld>
            <a:endParaRPr lang="tr-TR" sz="1400" dirty="0" smtClean="0">
              <a:solidFill>
                <a:srgbClr val="000000"/>
              </a:solidFill>
              <a:latin typeface="Helvetica"/>
              <a:ea typeface="MS PGothic" pitchFamily="34" charset="-128"/>
            </a:endParaRPr>
          </a:p>
        </p:txBody>
      </p:sp>
    </p:spTree>
    <p:extLst>
      <p:ext uri="{BB962C8B-B14F-4D97-AF65-F5344CB8AC3E}">
        <p14:creationId xmlns:p14="http://schemas.microsoft.com/office/powerpoint/2010/main" val="387221935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520259"/>
            <a:ext cx="2133600" cy="365125"/>
          </a:xfrm>
        </p:spPr>
        <p:txBody>
          <a:bodyPr/>
          <a:lstStyle/>
          <a:p>
            <a:pPr>
              <a:defRPr/>
            </a:pPr>
            <a:fld id="{20FF21DB-AF9E-481D-A01A-C87793481075}" type="datetime1">
              <a:rPr lang="tr-TR" sz="1400" smtClean="0">
                <a:solidFill>
                  <a:prstClr val="black"/>
                </a:solidFill>
              </a:rPr>
              <a:pPr>
                <a:defRPr/>
              </a:pPr>
              <a:t>06.03.2015</a:t>
            </a:fld>
            <a:endParaRPr lang="tr-TR" sz="1400">
              <a:solidFill>
                <a:prstClr val="black"/>
              </a:solidFill>
            </a:endParaRPr>
          </a:p>
        </p:txBody>
      </p:sp>
      <p:sp>
        <p:nvSpPr>
          <p:cNvPr id="5" name="Altbilgi Yer Tutucusu 4"/>
          <p:cNvSpPr>
            <a:spLocks noGrp="1"/>
          </p:cNvSpPr>
          <p:nvPr>
            <p:ph type="ftr" sz="quarter" idx="11"/>
          </p:nvPr>
        </p:nvSpPr>
        <p:spPr>
          <a:xfrm>
            <a:off x="3124200" y="6520259"/>
            <a:ext cx="2895600" cy="365125"/>
          </a:xfrm>
        </p:spPr>
        <p:txBody>
          <a:bodyPr/>
          <a:lstStyle/>
          <a:p>
            <a:pPr>
              <a:defRPr/>
            </a:pPr>
            <a:r>
              <a:rPr lang="tr-TR" sz="1400" dirty="0" smtClean="0">
                <a:solidFill>
                  <a:prstClr val="black"/>
                </a:solidFill>
              </a:rPr>
              <a:t>www.ahmetsaltik.net</a:t>
            </a:r>
            <a:endParaRPr lang="tr-TR" sz="1400" dirty="0">
              <a:solidFill>
                <a:prstClr val="black"/>
              </a:solidFill>
            </a:endParaRPr>
          </a:p>
        </p:txBody>
      </p:sp>
      <p:sp>
        <p:nvSpPr>
          <p:cNvPr id="6" name="Slayt Numarası Yer Tutucusu 5"/>
          <p:cNvSpPr>
            <a:spLocks noGrp="1"/>
          </p:cNvSpPr>
          <p:nvPr>
            <p:ph type="sldNum" sz="quarter" idx="12"/>
          </p:nvPr>
        </p:nvSpPr>
        <p:spPr>
          <a:xfrm>
            <a:off x="6553200" y="6520259"/>
            <a:ext cx="2133600" cy="365125"/>
          </a:xfrm>
        </p:spPr>
        <p:txBody>
          <a:bodyPr/>
          <a:lstStyle/>
          <a:p>
            <a:pPr>
              <a:defRPr/>
            </a:pPr>
            <a:fld id="{5101FFA0-C7B3-4B40-B60F-E3886F844E56}" type="slidenum">
              <a:rPr lang="tr-TR" sz="1400" smtClean="0">
                <a:solidFill>
                  <a:prstClr val="black"/>
                </a:solidFill>
              </a:rPr>
              <a:pPr>
                <a:defRPr/>
              </a:pPr>
              <a:t>4</a:t>
            </a:fld>
            <a:endParaRPr lang="tr-TR" sz="1400">
              <a:solidFill>
                <a:prstClr val="black"/>
              </a:solidFill>
            </a:endParaRPr>
          </a:p>
        </p:txBody>
      </p:sp>
      <p:pic>
        <p:nvPicPr>
          <p:cNvPr id="1026"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7876" r="1134"/>
          <a:stretch/>
        </p:blipFill>
        <p:spPr bwMode="auto">
          <a:xfrm>
            <a:off x="251520" y="188641"/>
            <a:ext cx="6120680" cy="341764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p:blipFill>
        <p:spPr bwMode="auto">
          <a:xfrm>
            <a:off x="6948264" y="188640"/>
            <a:ext cx="1680883" cy="21515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6707541" y="2583195"/>
            <a:ext cx="2184939" cy="10618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fontAlgn="auto">
              <a:spcBef>
                <a:spcPts val="0"/>
              </a:spcBef>
              <a:spcAft>
                <a:spcPts val="0"/>
              </a:spcAft>
            </a:pPr>
            <a:r>
              <a:rPr lang="tr-TR" sz="2100" b="1" dirty="0">
                <a:solidFill>
                  <a:srgbClr val="C00000"/>
                </a:solidFill>
              </a:rPr>
              <a:t> Suphi </a:t>
            </a:r>
            <a:r>
              <a:rPr lang="tr-TR" sz="2100" b="1" dirty="0" err="1" smtClean="0">
                <a:solidFill>
                  <a:srgbClr val="C00000"/>
                </a:solidFill>
              </a:rPr>
              <a:t>Altındöken</a:t>
            </a:r>
            <a:r>
              <a:rPr lang="tr-TR" sz="2100" b="1" dirty="0" smtClean="0">
                <a:solidFill>
                  <a:srgbClr val="C00000"/>
                </a:solidFill>
              </a:rPr>
              <a:t/>
            </a:r>
            <a:br>
              <a:rPr lang="tr-TR" sz="2100" b="1" dirty="0" smtClean="0">
                <a:solidFill>
                  <a:srgbClr val="C00000"/>
                </a:solidFill>
              </a:rPr>
            </a:br>
            <a:r>
              <a:rPr lang="tr-TR" sz="2100" b="1" dirty="0" smtClean="0">
                <a:solidFill>
                  <a:srgbClr val="C00000"/>
                </a:solidFill>
              </a:rPr>
              <a:t>Katil zanlısı.. (26 )</a:t>
            </a:r>
            <a:br>
              <a:rPr lang="tr-TR" sz="2100" b="1" dirty="0" smtClean="0">
                <a:solidFill>
                  <a:srgbClr val="C00000"/>
                </a:solidFill>
              </a:rPr>
            </a:br>
            <a:r>
              <a:rPr lang="tr-TR" sz="2100" b="1" dirty="0" smtClean="0">
                <a:solidFill>
                  <a:srgbClr val="C00000"/>
                </a:solidFill>
              </a:rPr>
              <a:t>Minibüs şoförü</a:t>
            </a:r>
            <a:endParaRPr lang="tr-TR" sz="2100" b="1" dirty="0">
              <a:solidFill>
                <a:srgbClr val="C00000"/>
              </a:solidFill>
            </a:endParaRPr>
          </a:p>
        </p:txBody>
      </p:sp>
      <p:sp>
        <p:nvSpPr>
          <p:cNvPr id="8" name="TextBox 7"/>
          <p:cNvSpPr txBox="1"/>
          <p:nvPr/>
        </p:nvSpPr>
        <p:spPr>
          <a:xfrm>
            <a:off x="35496" y="3796005"/>
            <a:ext cx="8953691" cy="281000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fontAlgn="auto">
              <a:spcBef>
                <a:spcPts val="0"/>
              </a:spcBef>
              <a:spcAft>
                <a:spcPts val="0"/>
              </a:spcAft>
            </a:pPr>
            <a:r>
              <a:rPr lang="tr-TR" b="1" dirty="0" err="1" smtClean="0">
                <a:solidFill>
                  <a:prstClr val="black"/>
                </a:solidFill>
              </a:rPr>
              <a:t>Özgecan</a:t>
            </a:r>
            <a:r>
              <a:rPr lang="tr-TR" b="1" dirty="0" smtClean="0">
                <a:solidFill>
                  <a:prstClr val="black"/>
                </a:solidFill>
              </a:rPr>
              <a:t> </a:t>
            </a:r>
            <a:r>
              <a:rPr lang="tr-TR" b="1" dirty="0" err="1" smtClean="0">
                <a:solidFill>
                  <a:prstClr val="black"/>
                </a:solidFill>
              </a:rPr>
              <a:t>ASLAN’ın</a:t>
            </a:r>
            <a:r>
              <a:rPr lang="tr-TR" b="1" dirty="0" smtClean="0">
                <a:solidFill>
                  <a:prstClr val="black"/>
                </a:solidFill>
              </a:rPr>
              <a:t> </a:t>
            </a:r>
            <a:r>
              <a:rPr lang="tr-TR" b="1" dirty="0">
                <a:solidFill>
                  <a:prstClr val="black"/>
                </a:solidFill>
              </a:rPr>
              <a:t>katilleri Türkiye’deki egemen siyasal, hukuksal, kültürel yapı </a:t>
            </a:r>
            <a:r>
              <a:rPr lang="tr-TR" b="1" dirty="0" smtClean="0">
                <a:solidFill>
                  <a:prstClr val="black"/>
                </a:solidFill>
              </a:rPr>
              <a:t/>
            </a:r>
            <a:br>
              <a:rPr lang="tr-TR" b="1" dirty="0" smtClean="0">
                <a:solidFill>
                  <a:prstClr val="black"/>
                </a:solidFill>
              </a:rPr>
            </a:br>
            <a:r>
              <a:rPr lang="tr-TR" b="1" dirty="0" smtClean="0">
                <a:solidFill>
                  <a:prstClr val="black"/>
                </a:solidFill>
              </a:rPr>
              <a:t>ve bu </a:t>
            </a:r>
            <a:r>
              <a:rPr lang="tr-TR" b="1" dirty="0">
                <a:solidFill>
                  <a:prstClr val="black"/>
                </a:solidFill>
              </a:rPr>
              <a:t>yapının savunucularıdır</a:t>
            </a:r>
            <a:r>
              <a:rPr lang="tr-TR" b="1" dirty="0" smtClean="0">
                <a:solidFill>
                  <a:prstClr val="black"/>
                </a:solidFill>
              </a:rPr>
              <a:t>: </a:t>
            </a:r>
            <a:r>
              <a:rPr lang="tr-TR" sz="2000" b="1" u="sng" dirty="0" err="1" smtClean="0">
                <a:solidFill>
                  <a:srgbClr val="FF0000"/>
                </a:solidFill>
              </a:rPr>
              <a:t>Özgecan’ın</a:t>
            </a:r>
            <a:r>
              <a:rPr lang="tr-TR" sz="2000" b="1" u="sng" dirty="0" smtClean="0">
                <a:solidFill>
                  <a:srgbClr val="FF0000"/>
                </a:solidFill>
              </a:rPr>
              <a:t> </a:t>
            </a:r>
            <a:r>
              <a:rPr lang="tr-TR" sz="2000" b="1" u="sng" dirty="0">
                <a:solidFill>
                  <a:srgbClr val="FF0000"/>
                </a:solidFill>
              </a:rPr>
              <a:t>katilleri, Türkiye’yi yönetenlerdir</a:t>
            </a:r>
            <a:r>
              <a:rPr lang="tr-TR" sz="2000" b="1" u="sng" dirty="0" smtClean="0">
                <a:solidFill>
                  <a:srgbClr val="FF0000"/>
                </a:solidFill>
              </a:rPr>
              <a:t>!</a:t>
            </a:r>
            <a:endParaRPr lang="tr-TR" u="sng" dirty="0">
              <a:solidFill>
                <a:srgbClr val="FF0000"/>
              </a:solidFill>
            </a:endParaRPr>
          </a:p>
          <a:p>
            <a:pPr algn="ctr" fontAlgn="auto">
              <a:lnSpc>
                <a:spcPct val="110000"/>
              </a:lnSpc>
              <a:spcBef>
                <a:spcPts val="0"/>
              </a:spcBef>
              <a:spcAft>
                <a:spcPts val="0"/>
              </a:spcAft>
            </a:pPr>
            <a:r>
              <a:rPr lang="tr-TR" dirty="0" err="1">
                <a:solidFill>
                  <a:prstClr val="black"/>
                </a:solidFill>
              </a:rPr>
              <a:t>Özgecan’ın</a:t>
            </a:r>
            <a:r>
              <a:rPr lang="tr-TR" dirty="0">
                <a:solidFill>
                  <a:prstClr val="black"/>
                </a:solidFill>
              </a:rPr>
              <a:t> katilleri, kadına tecavüz ve cinayet sanıklarına ceza indirimini olanaklı kılan </a:t>
            </a:r>
            <a:r>
              <a:rPr lang="tr-TR" dirty="0" smtClean="0">
                <a:solidFill>
                  <a:prstClr val="black"/>
                </a:solidFill>
              </a:rPr>
              <a:t/>
            </a:r>
            <a:br>
              <a:rPr lang="tr-TR" dirty="0" smtClean="0">
                <a:solidFill>
                  <a:prstClr val="black"/>
                </a:solidFill>
              </a:rPr>
            </a:br>
            <a:r>
              <a:rPr lang="tr-TR" dirty="0" smtClean="0">
                <a:solidFill>
                  <a:prstClr val="black"/>
                </a:solidFill>
              </a:rPr>
              <a:t>yasaları </a:t>
            </a:r>
            <a:r>
              <a:rPr lang="tr-TR" dirty="0">
                <a:solidFill>
                  <a:prstClr val="black"/>
                </a:solidFill>
              </a:rPr>
              <a:t>yapanlar, yani siyasal iktidarlardır</a:t>
            </a:r>
            <a:r>
              <a:rPr lang="tr-TR" dirty="0" smtClean="0">
                <a:solidFill>
                  <a:prstClr val="black"/>
                </a:solidFill>
              </a:rPr>
              <a:t>. </a:t>
            </a:r>
            <a:br>
              <a:rPr lang="tr-TR" dirty="0" smtClean="0">
                <a:solidFill>
                  <a:prstClr val="black"/>
                </a:solidFill>
              </a:rPr>
            </a:br>
            <a:r>
              <a:rPr lang="tr-TR" dirty="0" err="1">
                <a:solidFill>
                  <a:prstClr val="black"/>
                </a:solidFill>
              </a:rPr>
              <a:t>Özgecan’ın</a:t>
            </a:r>
            <a:r>
              <a:rPr lang="tr-TR" dirty="0">
                <a:solidFill>
                  <a:prstClr val="black"/>
                </a:solidFill>
              </a:rPr>
              <a:t> katilleri, kadına tecavüz ve cinayet sanıklarına </a:t>
            </a:r>
            <a:r>
              <a:rPr lang="tr-TR" i="1" dirty="0">
                <a:solidFill>
                  <a:prstClr val="black"/>
                </a:solidFill>
              </a:rPr>
              <a:t>“iyi hal indirimi” </a:t>
            </a:r>
            <a:r>
              <a:rPr lang="tr-TR" dirty="0">
                <a:solidFill>
                  <a:prstClr val="black"/>
                </a:solidFill>
              </a:rPr>
              <a:t>veren yargı sistemi, </a:t>
            </a:r>
            <a:r>
              <a:rPr lang="tr-TR" dirty="0" smtClean="0">
                <a:solidFill>
                  <a:prstClr val="black"/>
                </a:solidFill>
              </a:rPr>
              <a:t>yargıçlardır; kadına </a:t>
            </a:r>
            <a:r>
              <a:rPr lang="tr-TR" dirty="0">
                <a:solidFill>
                  <a:prstClr val="black"/>
                </a:solidFill>
              </a:rPr>
              <a:t>tecavüz ve cinayet sanıklarına </a:t>
            </a:r>
            <a:r>
              <a:rPr lang="tr-TR" i="1" dirty="0">
                <a:solidFill>
                  <a:prstClr val="black"/>
                </a:solidFill>
              </a:rPr>
              <a:t>“tahrik indirimi” </a:t>
            </a:r>
            <a:r>
              <a:rPr lang="tr-TR" dirty="0">
                <a:solidFill>
                  <a:prstClr val="black"/>
                </a:solidFill>
              </a:rPr>
              <a:t>veren yargı sistemi, yargıçlardır</a:t>
            </a:r>
            <a:r>
              <a:rPr lang="tr-TR" dirty="0" smtClean="0">
                <a:solidFill>
                  <a:prstClr val="black"/>
                </a:solidFill>
              </a:rPr>
              <a:t>.  Kadını </a:t>
            </a:r>
            <a:r>
              <a:rPr lang="tr-TR" dirty="0">
                <a:solidFill>
                  <a:prstClr val="black"/>
                </a:solidFill>
              </a:rPr>
              <a:t>korumayan, koruyamayan, toplumsal gösterilerde ona her türlü şiddeti, işkenceyi, tacizi reva gören güvenlik sistemi ve güvenlik </a:t>
            </a:r>
            <a:r>
              <a:rPr lang="tr-TR" dirty="0" smtClean="0">
                <a:solidFill>
                  <a:prstClr val="black"/>
                </a:solidFill>
              </a:rPr>
              <a:t>güçleridir….</a:t>
            </a:r>
            <a:br>
              <a:rPr lang="tr-TR" dirty="0" smtClean="0">
                <a:solidFill>
                  <a:prstClr val="black"/>
                </a:solidFill>
              </a:rPr>
            </a:br>
            <a:r>
              <a:rPr lang="tr-TR" b="1" dirty="0" smtClean="0">
                <a:solidFill>
                  <a:srgbClr val="000066"/>
                </a:solidFill>
              </a:rPr>
              <a:t>Emre KONGAR</a:t>
            </a:r>
            <a:r>
              <a:rPr lang="tr-TR" dirty="0" smtClean="0">
                <a:solidFill>
                  <a:prstClr val="black"/>
                </a:solidFill>
              </a:rPr>
              <a:t>, (</a:t>
            </a:r>
            <a:r>
              <a:rPr lang="tr-TR" b="1" i="1" dirty="0" smtClean="0">
                <a:solidFill>
                  <a:srgbClr val="0000CC"/>
                </a:solidFill>
              </a:rPr>
              <a:t>ÖNCE İNSAN OLUN</a:t>
            </a:r>
            <a:r>
              <a:rPr lang="tr-TR" dirty="0" smtClean="0">
                <a:solidFill>
                  <a:prstClr val="black"/>
                </a:solidFill>
              </a:rPr>
              <a:t>, </a:t>
            </a:r>
            <a:r>
              <a:rPr lang="tr-TR" b="1" dirty="0" smtClean="0">
                <a:solidFill>
                  <a:srgbClr val="C00000"/>
                </a:solidFill>
              </a:rPr>
              <a:t>Cumhuriyet</a:t>
            </a:r>
            <a:r>
              <a:rPr lang="tr-TR" dirty="0" smtClean="0">
                <a:solidFill>
                  <a:prstClr val="black"/>
                </a:solidFill>
              </a:rPr>
              <a:t>, 17.02.20)</a:t>
            </a:r>
            <a:endParaRPr lang="tr-TR" dirty="0">
              <a:solidFill>
                <a:prstClr val="black"/>
              </a:solidFill>
            </a:endParaRPr>
          </a:p>
        </p:txBody>
      </p:sp>
    </p:spTree>
    <p:extLst>
      <p:ext uri="{BB962C8B-B14F-4D97-AF65-F5344CB8AC3E}">
        <p14:creationId xmlns:p14="http://schemas.microsoft.com/office/powerpoint/2010/main" val="33576268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492875"/>
            <a:ext cx="2133600" cy="365125"/>
          </a:xfrm>
        </p:spPr>
        <p:txBody>
          <a:bodyPr/>
          <a:lstStyle/>
          <a:p>
            <a:fld id="{8D10C0A8-A167-475D-A6DA-7B0D59F7F7DE}" type="datetime1">
              <a:rPr lang="tr-TR" sz="1400" smtClean="0">
                <a:solidFill>
                  <a:schemeClr val="tx1"/>
                </a:solidFill>
              </a:rPr>
              <a:t>06.03.2015</a:t>
            </a:fld>
            <a:endParaRPr lang="tr-TR" sz="1400">
              <a:solidFill>
                <a:schemeClr val="tx1"/>
              </a:solidFill>
            </a:endParaRPr>
          </a:p>
        </p:txBody>
      </p:sp>
      <p:sp>
        <p:nvSpPr>
          <p:cNvPr id="5" name="Footer Placeholder 4"/>
          <p:cNvSpPr>
            <a:spLocks noGrp="1"/>
          </p:cNvSpPr>
          <p:nvPr>
            <p:ph type="ftr" sz="quarter" idx="11"/>
          </p:nvPr>
        </p:nvSpPr>
        <p:spPr>
          <a:xfrm>
            <a:off x="3124200" y="6492875"/>
            <a:ext cx="2895600" cy="365125"/>
          </a:xfrm>
        </p:spPr>
        <p:txBody>
          <a:bodyPr/>
          <a:lstStyle/>
          <a:p>
            <a:r>
              <a:rPr lang="tr-TR" sz="1400" smtClean="0">
                <a:solidFill>
                  <a:schemeClr val="tx1"/>
                </a:solidFill>
              </a:rPr>
              <a:t>www.ahmetsaltik.net</a:t>
            </a:r>
            <a:endParaRPr lang="tr-TR" sz="1400">
              <a:solidFill>
                <a:schemeClr val="tx1"/>
              </a:solidFill>
            </a:endParaRPr>
          </a:p>
        </p:txBody>
      </p:sp>
      <p:sp>
        <p:nvSpPr>
          <p:cNvPr id="6" name="Slide Number Placeholder 5"/>
          <p:cNvSpPr>
            <a:spLocks noGrp="1"/>
          </p:cNvSpPr>
          <p:nvPr>
            <p:ph type="sldNum" sz="quarter" idx="12"/>
          </p:nvPr>
        </p:nvSpPr>
        <p:spPr>
          <a:xfrm>
            <a:off x="6553200" y="6492899"/>
            <a:ext cx="2133600" cy="365125"/>
          </a:xfrm>
        </p:spPr>
        <p:txBody>
          <a:bodyPr/>
          <a:lstStyle/>
          <a:p>
            <a:fld id="{4E0C33F9-A144-430A-A4EF-53734719036E}" type="slidenum">
              <a:rPr lang="tr-TR" sz="1400" smtClean="0">
                <a:solidFill>
                  <a:schemeClr val="tx1"/>
                </a:solidFill>
              </a:rPr>
              <a:pPr/>
              <a:t>40</a:t>
            </a:fld>
            <a:endParaRPr lang="tr-TR" sz="1400">
              <a:solidFill>
                <a:schemeClr val="tx1"/>
              </a:solidFill>
            </a:endParaRPr>
          </a:p>
        </p:txBody>
      </p:sp>
      <p:pic>
        <p:nvPicPr>
          <p:cNvPr id="505858" name="Picture 2" descr="J:\wcc@WCC-PC\#C\S-250 A. SALTIK\Tdocs\Pictures\Deliriyoruz.jpg"/>
          <p:cNvPicPr>
            <a:picLocks noChangeAspect="1" noChangeArrowheads="1"/>
          </p:cNvPicPr>
          <p:nvPr/>
        </p:nvPicPr>
        <p:blipFill>
          <a:blip r:embed="rId2" cstate="email"/>
          <a:srcRect/>
          <a:stretch>
            <a:fillRect/>
          </a:stretch>
        </p:blipFill>
        <p:spPr bwMode="auto">
          <a:xfrm>
            <a:off x="142844" y="214290"/>
            <a:ext cx="8858280" cy="62151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0577225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p:extLst/>
          </p:nvPr>
        </p:nvGraphicFramePr>
        <p:xfrm>
          <a:off x="66675" y="136921"/>
          <a:ext cx="9010650" cy="6519863"/>
        </p:xfrm>
        <a:graphic>
          <a:graphicData uri="http://schemas.openxmlformats.org/presentationml/2006/ole">
            <mc:AlternateContent xmlns:mc="http://schemas.openxmlformats.org/markup-compatibility/2006">
              <mc:Choice xmlns:v="urn:schemas-microsoft-com:vml" Requires="v">
                <p:oleObj spid="_x0000_s1032" name="Bitmap Image" r:id="rId4" imgW="5334745" imgH="4476190" progId="PBrush">
                  <p:embed/>
                </p:oleObj>
              </mc:Choice>
              <mc:Fallback>
                <p:oleObj name="Bitmap Image" r:id="rId4" imgW="5334745" imgH="447619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75" y="136921"/>
                        <a:ext cx="9010650" cy="651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Date Placeholder 2"/>
          <p:cNvSpPr>
            <a:spLocks noGrp="1"/>
          </p:cNvSpPr>
          <p:nvPr>
            <p:ph type="dt" sz="quarter" idx="10"/>
          </p:nvPr>
        </p:nvSpPr>
        <p:spPr/>
        <p:txBody>
          <a:bodyPr/>
          <a:lstStyle/>
          <a:p>
            <a:pPr>
              <a:defRPr/>
            </a:pPr>
            <a:fld id="{A9F69EE9-330B-46AE-9A22-57B2E7294504}" type="datetime1">
              <a:rPr lang="tr-TR" smtClean="0">
                <a:solidFill>
                  <a:srgbClr val="FFFFFF"/>
                </a:solidFill>
                <a:effectLst>
                  <a:outerShdw blurRad="38100" dist="38100" dir="2700000" algn="tl">
                    <a:srgbClr val="C0C0C0"/>
                  </a:outerShdw>
                </a:effectLst>
              </a:rPr>
              <a:t>06.03.2015</a:t>
            </a:fld>
            <a:endParaRPr lang="en-US">
              <a:solidFill>
                <a:srgbClr val="FFFFFF"/>
              </a:solidFill>
              <a:effectLst>
                <a:outerShdw blurRad="38100" dist="38100" dir="2700000" algn="tl">
                  <a:srgbClr val="C0C0C0"/>
                </a:outerShdw>
              </a:effectLst>
            </a:endParaRPr>
          </a:p>
        </p:txBody>
      </p:sp>
      <p:sp>
        <p:nvSpPr>
          <p:cNvPr id="4" name="Slide Number Placeholder 3"/>
          <p:cNvSpPr>
            <a:spLocks noGrp="1"/>
          </p:cNvSpPr>
          <p:nvPr>
            <p:ph type="sldNum" sz="quarter" idx="12"/>
          </p:nvPr>
        </p:nvSpPr>
        <p:spPr/>
        <p:txBody>
          <a:bodyPr/>
          <a:lstStyle/>
          <a:p>
            <a:pPr>
              <a:defRPr/>
            </a:pPr>
            <a:fld id="{3B78AD8D-251D-4D1D-A72D-61650C02C576}" type="slidenum">
              <a:rPr lang="en-US">
                <a:solidFill>
                  <a:srgbClr val="FFFFFF"/>
                </a:solidFill>
                <a:effectLst>
                  <a:outerShdw blurRad="38100" dist="38100" dir="2700000" algn="tl">
                    <a:srgbClr val="C0C0C0"/>
                  </a:outerShdw>
                </a:effectLst>
              </a:rPr>
              <a:pPr>
                <a:defRPr/>
              </a:pPr>
              <a:t>41</a:t>
            </a:fld>
            <a:endParaRPr lang="en-US">
              <a:solidFill>
                <a:srgbClr val="FFFFFF"/>
              </a:solidFill>
              <a:effectLst>
                <a:outerShdw blurRad="38100" dist="38100" dir="2700000" algn="tl">
                  <a:srgbClr val="C0C0C0"/>
                </a:outerShdw>
              </a:effectLst>
            </a:endParaRPr>
          </a:p>
        </p:txBody>
      </p:sp>
      <p:sp>
        <p:nvSpPr>
          <p:cNvPr id="5" name="Footer Placeholder 4"/>
          <p:cNvSpPr>
            <a:spLocks noGrp="1"/>
          </p:cNvSpPr>
          <p:nvPr>
            <p:ph type="ftr" sz="quarter" idx="11"/>
          </p:nvPr>
        </p:nvSpPr>
        <p:spPr/>
        <p:txBody>
          <a:bodyPr/>
          <a:lstStyle/>
          <a:p>
            <a:pPr>
              <a:defRPr/>
            </a:pPr>
            <a:r>
              <a:rPr lang="en-US" smtClean="0">
                <a:solidFill>
                  <a:srgbClr val="FFFFFF"/>
                </a:solidFill>
                <a:effectLst>
                  <a:outerShdw blurRad="38100" dist="38100" dir="2700000" algn="tl">
                    <a:srgbClr val="C0C0C0"/>
                  </a:outerShdw>
                </a:effectLst>
              </a:rPr>
              <a:t>www.ahmetsaltik.net</a:t>
            </a:r>
            <a:endParaRPr lang="en-US">
              <a:solidFill>
                <a:srgbClr val="FFFFFF"/>
              </a:solidFill>
              <a:effectLst>
                <a:outerShdw blurRad="38100" dist="38100" dir="2700000" algn="tl">
                  <a:srgbClr val="C0C0C0"/>
                </a:outerShdw>
              </a:effectLst>
            </a:endParaRPr>
          </a:p>
        </p:txBody>
      </p:sp>
      <p:sp>
        <p:nvSpPr>
          <p:cNvPr id="6" name="Date Placeholder 3"/>
          <p:cNvSpPr txBox="1">
            <a:spLocks/>
          </p:cNvSpPr>
          <p:nvPr/>
        </p:nvSpPr>
        <p:spPr bwMode="auto">
          <a:xfrm>
            <a:off x="457200" y="6428184"/>
            <a:ext cx="1676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fontAlgn="base">
              <a:spcBef>
                <a:spcPct val="0"/>
              </a:spcBef>
              <a:spcAft>
                <a:spcPct val="0"/>
              </a:spcAft>
              <a:defRPr/>
            </a:pPr>
            <a:fld id="{69CC6758-F266-445E-86D3-7B02D1CAC1D1}" type="datetime1">
              <a:rPr lang="tr-TR" sz="1400">
                <a:ea typeface="MS PGothic" pitchFamily="34" charset="-128"/>
              </a:rPr>
              <a:pPr fontAlgn="base">
                <a:spcBef>
                  <a:spcPct val="0"/>
                </a:spcBef>
                <a:spcAft>
                  <a:spcPct val="0"/>
                </a:spcAft>
                <a:defRPr/>
              </a:pPr>
              <a:t>06.03.2015</a:t>
            </a:fld>
            <a:endParaRPr lang="tr-TR" sz="1400">
              <a:ea typeface="MS PGothic" pitchFamily="34" charset="-128"/>
            </a:endParaRPr>
          </a:p>
        </p:txBody>
      </p:sp>
      <p:sp>
        <p:nvSpPr>
          <p:cNvPr id="7" name="Footer Placeholder 4"/>
          <p:cNvSpPr txBox="1">
            <a:spLocks/>
          </p:cNvSpPr>
          <p:nvPr/>
        </p:nvSpPr>
        <p:spPr bwMode="auto">
          <a:xfrm>
            <a:off x="3124200" y="6428184"/>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ctr" fontAlgn="base">
              <a:spcBef>
                <a:spcPct val="0"/>
              </a:spcBef>
              <a:spcAft>
                <a:spcPct val="0"/>
              </a:spcAft>
              <a:defRPr/>
            </a:pPr>
            <a:r>
              <a:rPr lang="tr-TR" sz="1400">
                <a:ea typeface="MS PGothic" pitchFamily="34" charset="-128"/>
              </a:rPr>
              <a:t>Prof.Dr.A.SALTIK-AÜTF</a:t>
            </a:r>
          </a:p>
        </p:txBody>
      </p:sp>
      <p:sp>
        <p:nvSpPr>
          <p:cNvPr id="8" name="Slide Number Placeholder 5"/>
          <p:cNvSpPr txBox="1">
            <a:spLocks/>
          </p:cNvSpPr>
          <p:nvPr/>
        </p:nvSpPr>
        <p:spPr bwMode="auto">
          <a:xfrm>
            <a:off x="6781800" y="6428184"/>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r" fontAlgn="base">
              <a:spcBef>
                <a:spcPct val="0"/>
              </a:spcBef>
              <a:spcAft>
                <a:spcPct val="0"/>
              </a:spcAft>
              <a:defRPr/>
            </a:pPr>
            <a:fld id="{2BCE4B12-70F2-48DD-81FA-B2A0CF5BF903}" type="slidenum">
              <a:rPr lang="tr-TR" sz="1400">
                <a:ea typeface="MS PGothic" pitchFamily="34" charset="-128"/>
              </a:rPr>
              <a:pPr algn="r" fontAlgn="base">
                <a:spcBef>
                  <a:spcPct val="0"/>
                </a:spcBef>
                <a:spcAft>
                  <a:spcPct val="0"/>
                </a:spcAft>
                <a:defRPr/>
              </a:pPr>
              <a:t>41</a:t>
            </a:fld>
            <a:endParaRPr lang="tr-TR" sz="1400">
              <a:ea typeface="MS PGothic" pitchFamily="34" charset="-128"/>
            </a:endParaRPr>
          </a:p>
        </p:txBody>
      </p:sp>
    </p:spTree>
    <p:extLst>
      <p:ext uri="{BB962C8B-B14F-4D97-AF65-F5344CB8AC3E}">
        <p14:creationId xmlns:p14="http://schemas.microsoft.com/office/powerpoint/2010/main" val="249059291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bject 2"/>
          <p:cNvGraphicFramePr>
            <a:graphicFrameLocks noGrp="1" noChangeAspect="1"/>
          </p:cNvGraphicFramePr>
          <p:nvPr>
            <p:ph/>
          </p:nvPr>
        </p:nvGraphicFramePr>
        <p:xfrm>
          <a:off x="-357188" y="44474"/>
          <a:ext cx="9791701" cy="6813550"/>
        </p:xfrm>
        <a:graphic>
          <a:graphicData uri="http://schemas.openxmlformats.org/presentationml/2006/ole">
            <mc:AlternateContent xmlns:mc="http://schemas.openxmlformats.org/markup-compatibility/2006">
              <mc:Choice xmlns:v="urn:schemas-microsoft-com:vml" Requires="v">
                <p:oleObj spid="_x0000_s2055" name="Bitmap Image" r:id="rId4" imgW="10247619" imgH="6516010" progId="PBrush">
                  <p:embed/>
                </p:oleObj>
              </mc:Choice>
              <mc:Fallback>
                <p:oleObj name="Bitmap Image" r:id="rId4" imgW="10247619" imgH="6516010"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88" y="44474"/>
                        <a:ext cx="9791701" cy="681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Date Placeholder 2"/>
          <p:cNvSpPr>
            <a:spLocks noGrp="1"/>
          </p:cNvSpPr>
          <p:nvPr>
            <p:ph type="dt" sz="quarter" idx="10"/>
          </p:nvPr>
        </p:nvSpPr>
        <p:spPr>
          <a:xfrm>
            <a:off x="152384" y="5900758"/>
            <a:ext cx="2133600" cy="457200"/>
          </a:xfrm>
        </p:spPr>
        <p:txBody>
          <a:bodyPr/>
          <a:lstStyle/>
          <a:p>
            <a:pPr>
              <a:defRPr/>
            </a:pPr>
            <a:fld id="{BFF9CB2D-C5AD-4DF4-B278-4A8D50F8D434}" type="datetime1">
              <a:rPr lang="tr-TR" b="1" smtClean="0">
                <a:solidFill>
                  <a:srgbClr val="FFFF00"/>
                </a:solidFill>
                <a:effectLst>
                  <a:outerShdw blurRad="38100" dist="38100" dir="2700000" algn="tl">
                    <a:srgbClr val="C0C0C0"/>
                  </a:outerShdw>
                </a:effectLst>
                <a:latin typeface="+mj-lt"/>
              </a:rPr>
              <a:t>06.03.2015</a:t>
            </a:fld>
            <a:endParaRPr lang="en-US" b="1" dirty="0">
              <a:solidFill>
                <a:srgbClr val="FFFF00"/>
              </a:solidFill>
              <a:effectLst>
                <a:outerShdw blurRad="38100" dist="38100" dir="2700000" algn="tl">
                  <a:srgbClr val="C0C0C0"/>
                </a:outerShdw>
              </a:effectLst>
              <a:latin typeface="+mj-lt"/>
            </a:endParaRPr>
          </a:p>
        </p:txBody>
      </p:sp>
      <p:sp>
        <p:nvSpPr>
          <p:cNvPr id="4" name="Slide Number Placeholder 3"/>
          <p:cNvSpPr>
            <a:spLocks noGrp="1"/>
          </p:cNvSpPr>
          <p:nvPr>
            <p:ph type="sldNum" sz="quarter" idx="12"/>
          </p:nvPr>
        </p:nvSpPr>
        <p:spPr/>
        <p:txBody>
          <a:bodyPr/>
          <a:lstStyle/>
          <a:p>
            <a:pPr>
              <a:defRPr/>
            </a:pPr>
            <a:fld id="{3D5107A5-A519-4DA0-879B-57E200CE9394}" type="slidenum">
              <a:rPr lang="en-US">
                <a:solidFill>
                  <a:srgbClr val="FFFFFF"/>
                </a:solidFill>
                <a:effectLst>
                  <a:outerShdw blurRad="38100" dist="38100" dir="2700000" algn="tl">
                    <a:srgbClr val="C0C0C0"/>
                  </a:outerShdw>
                </a:effectLst>
              </a:rPr>
              <a:pPr>
                <a:defRPr/>
              </a:pPr>
              <a:t>42</a:t>
            </a:fld>
            <a:endParaRPr lang="en-US">
              <a:solidFill>
                <a:srgbClr val="FFFFFF"/>
              </a:solidFill>
              <a:effectLst>
                <a:outerShdw blurRad="38100" dist="38100" dir="2700000" algn="tl">
                  <a:srgbClr val="C0C0C0"/>
                </a:outerShdw>
              </a:effectLst>
            </a:endParaRPr>
          </a:p>
        </p:txBody>
      </p:sp>
      <p:sp>
        <p:nvSpPr>
          <p:cNvPr id="5" name="Footer Placeholder 4"/>
          <p:cNvSpPr>
            <a:spLocks noGrp="1"/>
          </p:cNvSpPr>
          <p:nvPr>
            <p:ph type="ftr" sz="quarter" idx="11"/>
          </p:nvPr>
        </p:nvSpPr>
        <p:spPr>
          <a:xfrm>
            <a:off x="3476600" y="5900758"/>
            <a:ext cx="2895600" cy="457200"/>
          </a:xfrm>
        </p:spPr>
        <p:txBody>
          <a:bodyPr/>
          <a:lstStyle/>
          <a:p>
            <a:pPr>
              <a:defRPr/>
            </a:pPr>
            <a:r>
              <a:rPr lang="en-US" b="1" smtClean="0">
                <a:solidFill>
                  <a:srgbClr val="FFFF00"/>
                </a:solidFill>
                <a:effectLst>
                  <a:outerShdw blurRad="38100" dist="38100" dir="2700000" algn="tl">
                    <a:srgbClr val="C0C0C0"/>
                  </a:outerShdw>
                </a:effectLst>
                <a:latin typeface="+mj-lt"/>
              </a:rPr>
              <a:t>www.ahmetsaltik.net</a:t>
            </a:r>
            <a:endParaRPr lang="en-US" b="1" dirty="0">
              <a:solidFill>
                <a:srgbClr val="FFFF00"/>
              </a:solidFill>
              <a:effectLst>
                <a:outerShdw blurRad="38100" dist="38100" dir="2700000" algn="tl">
                  <a:srgbClr val="C0C0C0"/>
                </a:outerShdw>
              </a:effectLst>
              <a:latin typeface="+mj-lt"/>
            </a:endParaRPr>
          </a:p>
        </p:txBody>
      </p:sp>
      <p:sp>
        <p:nvSpPr>
          <p:cNvPr id="3079" name="TextBox 6"/>
          <p:cNvSpPr txBox="1">
            <a:spLocks noChangeArrowheads="1"/>
          </p:cNvSpPr>
          <p:nvPr/>
        </p:nvSpPr>
        <p:spPr bwMode="auto">
          <a:xfrm>
            <a:off x="4500563" y="3055938"/>
            <a:ext cx="2876550" cy="1016000"/>
          </a:xfrm>
          <a:prstGeom prst="rect">
            <a:avLst/>
          </a:prstGeom>
          <a:noFill/>
          <a:ln w="9525">
            <a:noFill/>
            <a:miter lim="800000"/>
            <a:headEnd/>
            <a:tailEnd/>
          </a:ln>
        </p:spPr>
        <p:txBody>
          <a:bodyPr>
            <a:spAutoFit/>
          </a:bodyPr>
          <a:lstStyle/>
          <a:p>
            <a:pPr algn="ctr" fontAlgn="base">
              <a:spcBef>
                <a:spcPct val="0"/>
              </a:spcBef>
              <a:spcAft>
                <a:spcPct val="0"/>
              </a:spcAft>
            </a:pPr>
            <a:r>
              <a:rPr lang="tr-TR" sz="6000">
                <a:solidFill>
                  <a:srgbClr val="660033"/>
                </a:solidFill>
                <a:latin typeface="Times New Roman" pitchFamily="18" charset="0"/>
                <a:ea typeface="MS PGothic" pitchFamily="34" charset="-128"/>
                <a:sym typeface="Symbol" pitchFamily="18" charset="2"/>
              </a:rPr>
              <a:t></a:t>
            </a:r>
            <a:endParaRPr lang="tr-TR" sz="2400">
              <a:solidFill>
                <a:srgbClr val="660033"/>
              </a:solidFill>
              <a:latin typeface="Times New Roman" pitchFamily="18" charset="0"/>
              <a:ea typeface="MS PGothic" pitchFamily="34" charset="-128"/>
            </a:endParaRPr>
          </a:p>
        </p:txBody>
      </p:sp>
      <p:sp>
        <p:nvSpPr>
          <p:cNvPr id="3080" name="TextBox 6"/>
          <p:cNvSpPr txBox="1">
            <a:spLocks noChangeArrowheads="1"/>
          </p:cNvSpPr>
          <p:nvPr/>
        </p:nvSpPr>
        <p:spPr bwMode="auto">
          <a:xfrm>
            <a:off x="6858000" y="3429000"/>
            <a:ext cx="2252663" cy="1154113"/>
          </a:xfrm>
          <a:prstGeom prst="rect">
            <a:avLst/>
          </a:prstGeom>
          <a:solidFill>
            <a:srgbClr val="FFFF00"/>
          </a:solidFill>
          <a:ln w="25400">
            <a:solidFill>
              <a:srgbClr val="660066"/>
            </a:solidFill>
            <a:miter lim="800000"/>
            <a:headEnd/>
            <a:tailEnd/>
          </a:ln>
        </p:spPr>
        <p:txBody>
          <a:bodyPr wrap="none">
            <a:spAutoFit/>
          </a:bodyPr>
          <a:lstStyle/>
          <a:p>
            <a:pPr fontAlgn="base">
              <a:spcBef>
                <a:spcPct val="0"/>
              </a:spcBef>
              <a:spcAft>
                <a:spcPct val="0"/>
              </a:spcAft>
            </a:pPr>
            <a:r>
              <a:rPr lang="tr-TR" sz="2300" b="1" i="1">
                <a:solidFill>
                  <a:srgbClr val="003300"/>
                </a:solidFill>
                <a:latin typeface="Calibri" pitchFamily="34" charset="0"/>
                <a:ea typeface="MS PGothic" pitchFamily="34" charset="-128"/>
              </a:rPr>
              <a:t>Fazla tartı / obes</a:t>
            </a:r>
          </a:p>
          <a:p>
            <a:pPr fontAlgn="base">
              <a:spcBef>
                <a:spcPct val="0"/>
              </a:spcBef>
              <a:spcAft>
                <a:spcPct val="0"/>
              </a:spcAft>
            </a:pPr>
            <a:r>
              <a:rPr lang="tr-TR" sz="2300" b="1" i="1">
                <a:solidFill>
                  <a:srgbClr val="003300"/>
                </a:solidFill>
                <a:latin typeface="Calibri" pitchFamily="34" charset="0"/>
                <a:ea typeface="MS PGothic" pitchFamily="34" charset="-128"/>
              </a:rPr>
              <a:t>United States :</a:t>
            </a:r>
            <a:br>
              <a:rPr lang="tr-TR" sz="2300" b="1" i="1">
                <a:solidFill>
                  <a:srgbClr val="003300"/>
                </a:solidFill>
                <a:latin typeface="Calibri" pitchFamily="34" charset="0"/>
                <a:ea typeface="MS PGothic" pitchFamily="34" charset="-128"/>
              </a:rPr>
            </a:br>
            <a:r>
              <a:rPr lang="tr-TR" sz="2300" b="1" i="1">
                <a:solidFill>
                  <a:srgbClr val="003300"/>
                </a:solidFill>
                <a:latin typeface="Calibri" pitchFamily="34" charset="0"/>
                <a:ea typeface="MS PGothic" pitchFamily="34" charset="-128"/>
              </a:rPr>
              <a:t>%74, Dünyada 9.</a:t>
            </a:r>
          </a:p>
        </p:txBody>
      </p:sp>
      <p:sp>
        <p:nvSpPr>
          <p:cNvPr id="8" name="Slide Number Placeholder 5"/>
          <p:cNvSpPr txBox="1">
            <a:spLocks/>
          </p:cNvSpPr>
          <p:nvPr/>
        </p:nvSpPr>
        <p:spPr bwMode="auto">
          <a:xfrm>
            <a:off x="7167594" y="5857892"/>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algn="r" fontAlgn="base">
              <a:spcBef>
                <a:spcPct val="0"/>
              </a:spcBef>
              <a:spcAft>
                <a:spcPct val="0"/>
              </a:spcAft>
              <a:defRPr/>
            </a:pPr>
            <a:fld id="{2BCE4B12-70F2-48DD-81FA-B2A0CF5BF903}" type="slidenum">
              <a:rPr lang="tr-TR" sz="1400" b="1" smtClean="0">
                <a:solidFill>
                  <a:srgbClr val="FFFF00"/>
                </a:solidFill>
                <a:latin typeface="+mj-lt"/>
                <a:ea typeface="MS PGothic" pitchFamily="34" charset="-128"/>
              </a:rPr>
              <a:pPr algn="r" fontAlgn="base">
                <a:spcBef>
                  <a:spcPct val="0"/>
                </a:spcBef>
                <a:spcAft>
                  <a:spcPct val="0"/>
                </a:spcAft>
                <a:defRPr/>
              </a:pPr>
              <a:t>42</a:t>
            </a:fld>
            <a:endParaRPr lang="tr-TR" sz="1400" b="1" dirty="0" smtClean="0">
              <a:solidFill>
                <a:srgbClr val="FFFF00"/>
              </a:solidFill>
              <a:latin typeface="+mj-lt"/>
              <a:ea typeface="MS PGothic" pitchFamily="34" charset="-128"/>
            </a:endParaRPr>
          </a:p>
        </p:txBody>
      </p:sp>
    </p:spTree>
    <p:extLst>
      <p:ext uri="{BB962C8B-B14F-4D97-AF65-F5344CB8AC3E}">
        <p14:creationId xmlns:p14="http://schemas.microsoft.com/office/powerpoint/2010/main" val="1903184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142875"/>
            <a:ext cx="8229600" cy="2000250"/>
          </a:xfrm>
        </p:spPr>
        <p:style>
          <a:lnRef idx="2">
            <a:schemeClr val="accent1"/>
          </a:lnRef>
          <a:fillRef idx="1">
            <a:schemeClr val="lt1"/>
          </a:fillRef>
          <a:effectRef idx="0">
            <a:schemeClr val="accent1"/>
          </a:effectRef>
          <a:fontRef idx="minor">
            <a:schemeClr val="dk1"/>
          </a:fontRef>
        </p:style>
        <p:txBody>
          <a:bodyPr/>
          <a:lstStyle/>
          <a:p>
            <a:r>
              <a:rPr lang="tr-TR" b="1" i="1" dirty="0" smtClean="0">
                <a:solidFill>
                  <a:srgbClr val="800000"/>
                </a:solidFill>
              </a:rPr>
              <a:t/>
            </a:r>
            <a:br>
              <a:rPr lang="tr-TR" b="1" i="1" dirty="0" smtClean="0">
                <a:solidFill>
                  <a:srgbClr val="800000"/>
                </a:solidFill>
              </a:rPr>
            </a:br>
            <a:r>
              <a:rPr lang="tr-TR" b="1" i="1" dirty="0" smtClean="0">
                <a:solidFill>
                  <a:srgbClr val="800000"/>
                </a:solidFill>
              </a:rPr>
              <a:t>WHO</a:t>
            </a:r>
            <a:r>
              <a:rPr lang="tr-TR" i="1" dirty="0" smtClean="0">
                <a:solidFill>
                  <a:srgbClr val="800000"/>
                </a:solidFill>
              </a:rPr>
              <a:t> urges more investments, services </a:t>
            </a:r>
            <a:r>
              <a:rPr lang="tr-TR" i="1" u="sng" dirty="0" smtClean="0">
                <a:solidFill>
                  <a:srgbClr val="800000"/>
                </a:solidFill>
              </a:rPr>
              <a:t>for mental health</a:t>
            </a:r>
            <a:r>
              <a:rPr lang="tr-TR" i="1" dirty="0" smtClean="0">
                <a:solidFill>
                  <a:srgbClr val="800000"/>
                </a:solidFill>
              </a:rPr>
              <a:t> : </a:t>
            </a:r>
            <a:br>
              <a:rPr lang="tr-TR" i="1" dirty="0" smtClean="0">
                <a:solidFill>
                  <a:srgbClr val="800000"/>
                </a:solidFill>
              </a:rPr>
            </a:br>
            <a:r>
              <a:rPr lang="tr-TR" sz="3200" i="1" dirty="0" smtClean="0">
                <a:solidFill>
                  <a:srgbClr val="000066"/>
                </a:solidFill>
              </a:rPr>
              <a:t>(4 September 2007)</a:t>
            </a:r>
            <a:r>
              <a:rPr lang="tr-TR" sz="3200" dirty="0" smtClean="0">
                <a:solidFill>
                  <a:srgbClr val="000066"/>
                </a:solidFill>
              </a:rPr>
              <a:t/>
            </a:r>
            <a:br>
              <a:rPr lang="tr-TR" sz="3200" dirty="0" smtClean="0">
                <a:solidFill>
                  <a:srgbClr val="000066"/>
                </a:solidFill>
              </a:rPr>
            </a:br>
            <a:endParaRPr lang="tr-TR" dirty="0" smtClean="0">
              <a:solidFill>
                <a:srgbClr val="000066"/>
              </a:solidFill>
            </a:endParaRPr>
          </a:p>
        </p:txBody>
      </p:sp>
      <p:sp>
        <p:nvSpPr>
          <p:cNvPr id="25603" name="Content Placeholder 2"/>
          <p:cNvSpPr>
            <a:spLocks noGrp="1"/>
          </p:cNvSpPr>
          <p:nvPr>
            <p:ph idx="1"/>
          </p:nvPr>
        </p:nvSpPr>
        <p:spPr>
          <a:xfrm>
            <a:off x="214313" y="2286000"/>
            <a:ext cx="8686800" cy="4214834"/>
          </a:xfrm>
        </p:spPr>
        <p:style>
          <a:lnRef idx="2">
            <a:schemeClr val="accent2"/>
          </a:lnRef>
          <a:fillRef idx="1">
            <a:schemeClr val="lt1"/>
          </a:fillRef>
          <a:effectRef idx="0">
            <a:schemeClr val="accent2"/>
          </a:effectRef>
          <a:fontRef idx="minor">
            <a:schemeClr val="dk1"/>
          </a:fontRef>
        </p:style>
        <p:txBody>
          <a:bodyPr/>
          <a:lstStyle/>
          <a:p>
            <a:pPr marL="0" indent="0">
              <a:buNone/>
              <a:defRPr/>
            </a:pPr>
            <a:endParaRPr lang="tr-TR" sz="200" dirty="0" smtClean="0"/>
          </a:p>
          <a:p>
            <a:pPr>
              <a:defRPr/>
            </a:pPr>
            <a:r>
              <a:rPr lang="tr-TR" sz="2400" dirty="0" smtClean="0"/>
              <a:t>“Hal” böyle iken, DSÖ web sitesinde ana sayfadan, </a:t>
            </a:r>
            <a:br>
              <a:rPr lang="tr-TR" sz="2400" dirty="0" smtClean="0"/>
            </a:br>
            <a:r>
              <a:rPr lang="tr-TR" sz="2400" dirty="0" smtClean="0"/>
              <a:t>giderek bozulan ve </a:t>
            </a:r>
            <a:r>
              <a:rPr lang="tr-TR" sz="2800" b="1" u="sng" dirty="0" smtClean="0">
                <a:solidFill>
                  <a:srgbClr val="660033"/>
                </a:solidFill>
              </a:rPr>
              <a:t>alarm veren</a:t>
            </a:r>
            <a:r>
              <a:rPr lang="tr-TR" sz="2400" dirty="0" smtClean="0"/>
              <a:t> dünya halklarının </a:t>
            </a:r>
            <a:br>
              <a:rPr lang="tr-TR" sz="2400" dirty="0" smtClean="0"/>
            </a:br>
            <a:r>
              <a:rPr lang="tr-TR" sz="2400" dirty="0" smtClean="0"/>
              <a:t>ruh sağlığı için daha çok yatırım istemektedir. </a:t>
            </a:r>
          </a:p>
          <a:p>
            <a:pPr>
              <a:defRPr/>
            </a:pPr>
            <a:r>
              <a:rPr lang="tr-TR" sz="2400" dirty="0" smtClean="0"/>
              <a:t>Öyle ki; depresyon, 15-44 yaş diliminde </a:t>
            </a:r>
            <a:r>
              <a:rPr lang="tr-TR" sz="2800" b="1" dirty="0" smtClean="0">
                <a:solidFill>
                  <a:srgbClr val="800080"/>
                </a:solidFill>
              </a:rPr>
              <a:t>4. sıraya</a:t>
            </a:r>
            <a:r>
              <a:rPr lang="tr-TR" sz="2400" dirty="0" smtClean="0"/>
              <a:t> çıkmıştır. Yılda 1 milyona yakın </a:t>
            </a:r>
            <a:r>
              <a:rPr lang="tr-TR" sz="2400" i="1" dirty="0" smtClean="0"/>
              <a:t>homo sapiens</a:t>
            </a:r>
            <a:r>
              <a:rPr lang="tr-TR" sz="2400" dirty="0" smtClean="0"/>
              <a:t>, canına kıymaktadır :</a:t>
            </a:r>
          </a:p>
          <a:p>
            <a:pPr>
              <a:defRPr/>
            </a:pPr>
            <a:r>
              <a:rPr lang="tr-TR" sz="2800" b="1" spc="600" dirty="0" smtClean="0">
                <a:solidFill>
                  <a:srgbClr val="FF0000"/>
                </a:solidFill>
              </a:rPr>
              <a:t>İntihar salgını!</a:t>
            </a:r>
            <a:r>
              <a:rPr lang="tr-TR" sz="2800" b="1" dirty="0" smtClean="0">
                <a:solidFill>
                  <a:srgbClr val="800000"/>
                </a:solidFill>
              </a:rPr>
              <a:t> </a:t>
            </a:r>
            <a:br>
              <a:rPr lang="tr-TR" sz="2800" b="1" dirty="0" smtClean="0">
                <a:solidFill>
                  <a:srgbClr val="800000"/>
                </a:solidFill>
              </a:rPr>
            </a:br>
            <a:r>
              <a:rPr lang="tr-TR" sz="2400" dirty="0" smtClean="0"/>
              <a:t>Bu salgının nedenleri; </a:t>
            </a:r>
            <a:r>
              <a:rPr lang="tr-TR" sz="2400" b="1" i="1" dirty="0" smtClean="0">
                <a:solidFill>
                  <a:schemeClr val="accent6">
                    <a:lumMod val="60000"/>
                    <a:lumOff val="40000"/>
                  </a:schemeClr>
                </a:solidFill>
              </a:rPr>
              <a:t>sürekli stres yaşama</a:t>
            </a:r>
            <a:r>
              <a:rPr lang="tr-TR" sz="2400" dirty="0" smtClean="0"/>
              <a:t> altında </a:t>
            </a:r>
            <a:br>
              <a:rPr lang="tr-TR" sz="2400" dirty="0" smtClean="0"/>
            </a:br>
            <a:r>
              <a:rPr lang="tr-TR" sz="2400" dirty="0" smtClean="0"/>
              <a:t>ve </a:t>
            </a:r>
            <a:r>
              <a:rPr lang="tr-TR" sz="2400" b="1" i="1" u="sng" spc="600" dirty="0" smtClean="0">
                <a:solidFill>
                  <a:srgbClr val="800000"/>
                </a:solidFill>
              </a:rPr>
              <a:t>gelecek umudunun yitirilmesi</a:t>
            </a:r>
            <a:r>
              <a:rPr lang="tr-TR" sz="2400" dirty="0" smtClean="0"/>
              <a:t>dir. </a:t>
            </a:r>
            <a:br>
              <a:rPr lang="tr-TR" sz="2400" dirty="0" smtClean="0"/>
            </a:br>
            <a:r>
              <a:rPr lang="tr-TR" sz="500" dirty="0" smtClean="0"/>
              <a:t/>
            </a:r>
            <a:br>
              <a:rPr lang="tr-TR" sz="500" dirty="0" smtClean="0"/>
            </a:br>
            <a:r>
              <a:rPr lang="tr-TR" sz="2000" i="1" dirty="0" smtClean="0"/>
              <a:t>(The world health report 2001 - Mental Health: New Understanding, </a:t>
            </a:r>
            <a:br>
              <a:rPr lang="tr-TR" sz="2000" i="1" dirty="0" smtClean="0"/>
            </a:br>
            <a:r>
              <a:rPr lang="tr-TR" sz="2000" i="1" dirty="0" smtClean="0"/>
              <a:t>New Hope, PDF, </a:t>
            </a:r>
            <a:r>
              <a:rPr lang="tr-TR" sz="2000" i="1" dirty="0" smtClean="0">
                <a:hlinkClick r:id="rId2"/>
              </a:rPr>
              <a:t>http://www.who.int/whr/2001/en/</a:t>
            </a:r>
            <a:r>
              <a:rPr lang="tr-TR" sz="2000" i="1" dirty="0" smtClean="0"/>
              <a:t>)</a:t>
            </a:r>
            <a:endParaRPr lang="tr-TR" sz="2000" dirty="0" smtClean="0"/>
          </a:p>
        </p:txBody>
      </p:sp>
      <p:sp>
        <p:nvSpPr>
          <p:cNvPr id="30724" name="Date Placeholder 3"/>
          <p:cNvSpPr>
            <a:spLocks noGrp="1"/>
          </p:cNvSpPr>
          <p:nvPr>
            <p:ph type="dt" sz="quarter" idx="10"/>
          </p:nvPr>
        </p:nvSpPr>
        <p:spPr>
          <a:xfrm>
            <a:off x="457200" y="6524625"/>
            <a:ext cx="2133600" cy="476250"/>
          </a:xfrm>
          <a:noFill/>
        </p:spPr>
        <p:txBody>
          <a:bodyPr/>
          <a:lstStyle/>
          <a:p>
            <a:pPr fontAlgn="base">
              <a:spcBef>
                <a:spcPct val="0"/>
              </a:spcBef>
              <a:spcAft>
                <a:spcPct val="0"/>
              </a:spcAft>
            </a:pPr>
            <a:fld id="{370D9280-07D6-4F35-88D9-94F44F9D21CC}" type="datetime1">
              <a:rPr lang="tr-TR" smtClean="0">
                <a:solidFill>
                  <a:srgbClr val="000000"/>
                </a:solidFill>
              </a:rPr>
              <a:pPr fontAlgn="base">
                <a:spcBef>
                  <a:spcPct val="0"/>
                </a:spcBef>
                <a:spcAft>
                  <a:spcPct val="0"/>
                </a:spcAft>
              </a:pPr>
              <a:t>06.03.2015</a:t>
            </a:fld>
            <a:endParaRPr lang="tr-TR" smtClean="0">
              <a:solidFill>
                <a:srgbClr val="000000"/>
              </a:solidFill>
            </a:endParaRPr>
          </a:p>
        </p:txBody>
      </p:sp>
      <p:sp>
        <p:nvSpPr>
          <p:cNvPr id="30725" name="Footer Placeholder 4"/>
          <p:cNvSpPr>
            <a:spLocks noGrp="1"/>
          </p:cNvSpPr>
          <p:nvPr>
            <p:ph type="ftr" sz="quarter" idx="11"/>
          </p:nvPr>
        </p:nvSpPr>
        <p:spPr>
          <a:xfrm>
            <a:off x="3124200" y="6524625"/>
            <a:ext cx="2895600" cy="476250"/>
          </a:xfrm>
          <a:noFill/>
        </p:spPr>
        <p:txBody>
          <a:bodyPr/>
          <a:lstStyle/>
          <a:p>
            <a:pPr fontAlgn="base">
              <a:spcBef>
                <a:spcPct val="0"/>
              </a:spcBef>
              <a:spcAft>
                <a:spcPct val="0"/>
              </a:spcAft>
            </a:pPr>
            <a:r>
              <a:rPr lang="tr-TR" smtClean="0">
                <a:solidFill>
                  <a:srgbClr val="000000"/>
                </a:solidFill>
              </a:rPr>
              <a:t>www.ahmetsaltik.net</a:t>
            </a:r>
          </a:p>
        </p:txBody>
      </p:sp>
      <p:sp>
        <p:nvSpPr>
          <p:cNvPr id="30726" name="Slide Number Placeholder 5"/>
          <p:cNvSpPr>
            <a:spLocks noGrp="1"/>
          </p:cNvSpPr>
          <p:nvPr>
            <p:ph type="sldNum" sz="quarter" idx="12"/>
          </p:nvPr>
        </p:nvSpPr>
        <p:spPr>
          <a:xfrm>
            <a:off x="6553200" y="6524625"/>
            <a:ext cx="2133600" cy="476250"/>
          </a:xfrm>
          <a:noFill/>
        </p:spPr>
        <p:txBody>
          <a:bodyPr/>
          <a:lstStyle/>
          <a:p>
            <a:pPr fontAlgn="base">
              <a:spcBef>
                <a:spcPct val="0"/>
              </a:spcBef>
              <a:spcAft>
                <a:spcPct val="0"/>
              </a:spcAft>
            </a:pPr>
            <a:fld id="{3D408FDD-6441-4303-9E5F-E4BEDD42CF7F}" type="slidenum">
              <a:rPr lang="tr-TR" smtClean="0">
                <a:solidFill>
                  <a:srgbClr val="000000"/>
                </a:solidFill>
              </a:rPr>
              <a:pPr fontAlgn="base">
                <a:spcBef>
                  <a:spcPct val="0"/>
                </a:spcBef>
                <a:spcAft>
                  <a:spcPct val="0"/>
                </a:spcAft>
              </a:pPr>
              <a:t>43</a:t>
            </a:fld>
            <a:endParaRPr lang="tr-TR" dirty="0" smtClean="0">
              <a:solidFill>
                <a:srgbClr val="000000"/>
              </a:solidFill>
            </a:endParaRPr>
          </a:p>
        </p:txBody>
      </p:sp>
    </p:spTree>
    <p:extLst>
      <p:ext uri="{BB962C8B-B14F-4D97-AF65-F5344CB8AC3E}">
        <p14:creationId xmlns:p14="http://schemas.microsoft.com/office/powerpoint/2010/main" val="3542979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71414"/>
            <a:ext cx="8229600" cy="1143000"/>
          </a:xfrm>
        </p:spPr>
        <p:txBody>
          <a:bodyPr/>
          <a:lstStyle/>
          <a:p>
            <a:r>
              <a:rPr lang="tr-TR" sz="6000" b="1" u="sng" dirty="0" smtClean="0">
                <a:solidFill>
                  <a:srgbClr val="800000"/>
                </a:solidFill>
              </a:rPr>
              <a:t>Çıplak olan şu ki      :</a:t>
            </a:r>
            <a:endParaRPr lang="tr-TR" dirty="0" smtClean="0">
              <a:solidFill>
                <a:srgbClr val="800000"/>
              </a:solidFill>
            </a:endParaRPr>
          </a:p>
        </p:txBody>
      </p:sp>
      <p:sp>
        <p:nvSpPr>
          <p:cNvPr id="29699" name="Content Placeholder 2"/>
          <p:cNvSpPr>
            <a:spLocks noGrp="1"/>
          </p:cNvSpPr>
          <p:nvPr>
            <p:ph idx="1"/>
          </p:nvPr>
        </p:nvSpPr>
        <p:spPr>
          <a:xfrm>
            <a:off x="214313" y="1428736"/>
            <a:ext cx="8686800" cy="5000660"/>
          </a:xfrm>
        </p:spPr>
        <p:style>
          <a:lnRef idx="2">
            <a:schemeClr val="accent2"/>
          </a:lnRef>
          <a:fillRef idx="1">
            <a:schemeClr val="lt1"/>
          </a:fillRef>
          <a:effectRef idx="0">
            <a:schemeClr val="accent2"/>
          </a:effectRef>
          <a:fontRef idx="minor">
            <a:schemeClr val="dk1"/>
          </a:fontRef>
        </p:style>
        <p:txBody>
          <a:bodyPr/>
          <a:lstStyle/>
          <a:p>
            <a:pPr>
              <a:lnSpc>
                <a:spcPct val="110000"/>
              </a:lnSpc>
            </a:pPr>
            <a:r>
              <a:rPr lang="tr-TR" dirty="0" smtClean="0"/>
              <a:t>Son zamanlarda adına “</a:t>
            </a:r>
            <a:r>
              <a:rPr lang="tr-TR" sz="3600" b="1" i="1" dirty="0" smtClean="0">
                <a:solidFill>
                  <a:srgbClr val="800080"/>
                </a:solidFill>
              </a:rPr>
              <a:t>Küreselleşme</a:t>
            </a:r>
            <a:r>
              <a:rPr lang="tr-TR" dirty="0" smtClean="0"/>
              <a:t>” denilen </a:t>
            </a:r>
            <a:r>
              <a:rPr lang="tr-TR" b="1" i="1" dirty="0" smtClean="0">
                <a:solidFill>
                  <a:srgbClr val="800000"/>
                </a:solidFill>
              </a:rPr>
              <a:t>emperyalist kapitalizm</a:t>
            </a:r>
            <a:r>
              <a:rPr lang="tr-TR" dirty="0" smtClean="0"/>
              <a:t>, </a:t>
            </a:r>
            <a:br>
              <a:rPr lang="tr-TR" dirty="0" smtClean="0"/>
            </a:br>
            <a:r>
              <a:rPr lang="tr-TR" dirty="0" smtClean="0"/>
              <a:t>dünyanın neredeyse tüm parasal varlıklarına el koymuş ve gerekirse “</a:t>
            </a:r>
            <a:r>
              <a:rPr lang="tr-TR" b="1" i="1" dirty="0" smtClean="0">
                <a:solidFill>
                  <a:srgbClr val="800080"/>
                </a:solidFill>
              </a:rPr>
              <a:t>ben bağış veririm</a:t>
            </a:r>
            <a:r>
              <a:rPr lang="tr-TR" dirty="0" smtClean="0"/>
              <a:t>..” </a:t>
            </a:r>
            <a:r>
              <a:rPr lang="tr-TR" dirty="0" smtClean="0">
                <a:solidFill>
                  <a:srgbClr val="000066"/>
                </a:solidFill>
              </a:rPr>
              <a:t>diyerek köleleştirdiği milyarlar karşısında </a:t>
            </a:r>
            <a:br>
              <a:rPr lang="tr-TR" dirty="0" smtClean="0">
                <a:solidFill>
                  <a:srgbClr val="000066"/>
                </a:solidFill>
              </a:rPr>
            </a:br>
            <a:r>
              <a:rPr lang="tr-TR" dirty="0" smtClean="0">
                <a:solidFill>
                  <a:srgbClr val="000066"/>
                </a:solidFill>
              </a:rPr>
              <a:t>bir de “saygınlık” kazanmayı ve hatta </a:t>
            </a:r>
            <a:br>
              <a:rPr lang="tr-TR" dirty="0" smtClean="0">
                <a:solidFill>
                  <a:srgbClr val="000066"/>
                </a:solidFill>
              </a:rPr>
            </a:br>
            <a:r>
              <a:rPr lang="tr-TR" dirty="0" smtClean="0">
                <a:solidFill>
                  <a:srgbClr val="000066"/>
                </a:solidFill>
              </a:rPr>
              <a:t>minnet duygularını sömürmeyi bile </a:t>
            </a:r>
            <a:br>
              <a:rPr lang="tr-TR" dirty="0" smtClean="0">
                <a:solidFill>
                  <a:srgbClr val="000066"/>
                </a:solidFill>
              </a:rPr>
            </a:br>
            <a:r>
              <a:rPr lang="tr-TR" dirty="0" smtClean="0">
                <a:solidFill>
                  <a:srgbClr val="000066"/>
                </a:solidFill>
              </a:rPr>
              <a:t>inanılmaz bir pişkinlikle başarabilmektedir !?..</a:t>
            </a:r>
          </a:p>
          <a:p>
            <a:pPr>
              <a:lnSpc>
                <a:spcPct val="110000"/>
              </a:lnSpc>
            </a:pPr>
            <a:r>
              <a:rPr lang="tr-TR" sz="2800" b="1" i="1" dirty="0" smtClean="0">
                <a:solidFill>
                  <a:srgbClr val="800000"/>
                </a:solidFill>
              </a:rPr>
              <a:t>Küresel toplum “cinnet” eşiğine sürüklenmiştir!</a:t>
            </a:r>
          </a:p>
          <a:p>
            <a:endParaRPr lang="tr-TR" dirty="0" smtClean="0"/>
          </a:p>
        </p:txBody>
      </p:sp>
      <p:sp>
        <p:nvSpPr>
          <p:cNvPr id="29700" name="Date Placeholder 3"/>
          <p:cNvSpPr>
            <a:spLocks noGrp="1"/>
          </p:cNvSpPr>
          <p:nvPr>
            <p:ph type="dt" sz="quarter" idx="10"/>
          </p:nvPr>
        </p:nvSpPr>
        <p:spPr>
          <a:xfrm>
            <a:off x="457200" y="6524625"/>
            <a:ext cx="2133600" cy="476250"/>
          </a:xfrm>
          <a:noFill/>
        </p:spPr>
        <p:txBody>
          <a:bodyPr/>
          <a:lstStyle/>
          <a:p>
            <a:pPr fontAlgn="base">
              <a:spcBef>
                <a:spcPct val="0"/>
              </a:spcBef>
              <a:spcAft>
                <a:spcPct val="0"/>
              </a:spcAft>
            </a:pPr>
            <a:fld id="{2230527E-D26C-48DD-8CF4-CDF29895AA83}" type="datetime1">
              <a:rPr lang="tr-TR" smtClean="0">
                <a:solidFill>
                  <a:srgbClr val="000000"/>
                </a:solidFill>
              </a:rPr>
              <a:pPr fontAlgn="base">
                <a:spcBef>
                  <a:spcPct val="0"/>
                </a:spcBef>
                <a:spcAft>
                  <a:spcPct val="0"/>
                </a:spcAft>
              </a:pPr>
              <a:t>06.03.2015</a:t>
            </a:fld>
            <a:endParaRPr lang="tr-TR" smtClean="0">
              <a:solidFill>
                <a:srgbClr val="000000"/>
              </a:solidFill>
            </a:endParaRPr>
          </a:p>
        </p:txBody>
      </p:sp>
      <p:sp>
        <p:nvSpPr>
          <p:cNvPr id="29701" name="Footer Placeholder 4"/>
          <p:cNvSpPr>
            <a:spLocks noGrp="1"/>
          </p:cNvSpPr>
          <p:nvPr>
            <p:ph type="ftr" sz="quarter" idx="11"/>
          </p:nvPr>
        </p:nvSpPr>
        <p:spPr>
          <a:xfrm>
            <a:off x="3124200" y="6572250"/>
            <a:ext cx="2895600" cy="476250"/>
          </a:xfrm>
          <a:noFill/>
        </p:spPr>
        <p:txBody>
          <a:bodyPr/>
          <a:lstStyle/>
          <a:p>
            <a:pPr fontAlgn="base">
              <a:spcBef>
                <a:spcPct val="0"/>
              </a:spcBef>
              <a:spcAft>
                <a:spcPct val="0"/>
              </a:spcAft>
            </a:pPr>
            <a:r>
              <a:rPr lang="tr-TR" smtClean="0">
                <a:solidFill>
                  <a:srgbClr val="000000"/>
                </a:solidFill>
              </a:rPr>
              <a:t>www.ahmetsaltik.net</a:t>
            </a:r>
          </a:p>
        </p:txBody>
      </p:sp>
      <p:sp>
        <p:nvSpPr>
          <p:cNvPr id="29702" name="Slide Number Placeholder 5"/>
          <p:cNvSpPr>
            <a:spLocks noGrp="1"/>
          </p:cNvSpPr>
          <p:nvPr>
            <p:ph type="sldNum" sz="quarter" idx="12"/>
          </p:nvPr>
        </p:nvSpPr>
        <p:spPr>
          <a:xfrm>
            <a:off x="6553200" y="6524625"/>
            <a:ext cx="2133600" cy="476250"/>
          </a:xfrm>
          <a:noFill/>
        </p:spPr>
        <p:txBody>
          <a:bodyPr/>
          <a:lstStyle/>
          <a:p>
            <a:pPr fontAlgn="base">
              <a:spcBef>
                <a:spcPct val="0"/>
              </a:spcBef>
              <a:spcAft>
                <a:spcPct val="0"/>
              </a:spcAft>
            </a:pPr>
            <a:fld id="{15216B45-2ECC-463F-8D47-5AA29595A466}" type="slidenum">
              <a:rPr lang="tr-TR" smtClean="0">
                <a:solidFill>
                  <a:srgbClr val="000000"/>
                </a:solidFill>
              </a:rPr>
              <a:pPr fontAlgn="base">
                <a:spcBef>
                  <a:spcPct val="0"/>
                </a:spcBef>
                <a:spcAft>
                  <a:spcPct val="0"/>
                </a:spcAft>
              </a:pPr>
              <a:t>44</a:t>
            </a:fld>
            <a:endParaRPr lang="tr-TR" smtClean="0">
              <a:solidFill>
                <a:srgbClr val="000000"/>
              </a:solidFill>
            </a:endParaRPr>
          </a:p>
        </p:txBody>
      </p:sp>
    </p:spTree>
    <p:extLst>
      <p:ext uri="{BB962C8B-B14F-4D97-AF65-F5344CB8AC3E}">
        <p14:creationId xmlns:p14="http://schemas.microsoft.com/office/powerpoint/2010/main" val="1864642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Title 1"/>
          <p:cNvSpPr>
            <a:spLocks noGrp="1"/>
          </p:cNvSpPr>
          <p:nvPr>
            <p:ph type="title"/>
          </p:nvPr>
        </p:nvSpPr>
        <p:spPr>
          <a:xfrm>
            <a:off x="142875" y="142875"/>
            <a:ext cx="5857875" cy="6286521"/>
          </a:xfrm>
          <a:solidFill>
            <a:srgbClr val="FFFF00">
              <a:alpha val="18823"/>
            </a:srgbClr>
          </a:solidFill>
          <a:ln w="63500">
            <a:solidFill>
              <a:srgbClr val="003300"/>
            </a:solidFill>
          </a:ln>
        </p:spPr>
        <p:txBody>
          <a:bodyPr/>
          <a:lstStyle/>
          <a:p>
            <a:pPr>
              <a:lnSpc>
                <a:spcPct val="95000"/>
              </a:lnSpc>
            </a:pPr>
            <a:r>
              <a:rPr lang="tr-TR" sz="3200" dirty="0" smtClean="0">
                <a:solidFill>
                  <a:srgbClr val="660033"/>
                </a:solidFill>
                <a:latin typeface="Calibri" pitchFamily="34" charset="0"/>
              </a:rPr>
              <a:t>“En azından daha bir yüzyıl boyunca kendimizi ve başkalarını iyinin kötü, kötününse </a:t>
            </a:r>
            <a:br>
              <a:rPr lang="tr-TR" sz="3200" dirty="0" smtClean="0">
                <a:solidFill>
                  <a:srgbClr val="660033"/>
                </a:solidFill>
                <a:latin typeface="Calibri" pitchFamily="34" charset="0"/>
              </a:rPr>
            </a:br>
            <a:r>
              <a:rPr lang="tr-TR" sz="3200" dirty="0" smtClean="0">
                <a:solidFill>
                  <a:srgbClr val="660033"/>
                </a:solidFill>
                <a:latin typeface="Calibri" pitchFamily="34" charset="0"/>
              </a:rPr>
              <a:t>iyi olduğuna inandırmalıyız. </a:t>
            </a:r>
            <a:br>
              <a:rPr lang="tr-TR" sz="3200" dirty="0" smtClean="0">
                <a:solidFill>
                  <a:srgbClr val="660033"/>
                </a:solidFill>
                <a:latin typeface="Calibri" pitchFamily="34" charset="0"/>
              </a:rPr>
            </a:br>
            <a:r>
              <a:rPr lang="tr-TR" sz="3200" dirty="0" smtClean="0">
                <a:latin typeface="Calibri" pitchFamily="34" charset="0"/>
              </a:rPr>
              <a:t>Çünkü kötü işe yarar, </a:t>
            </a:r>
            <a:br>
              <a:rPr lang="tr-TR" sz="3200" dirty="0" smtClean="0">
                <a:latin typeface="Calibri" pitchFamily="34" charset="0"/>
              </a:rPr>
            </a:br>
            <a:r>
              <a:rPr lang="tr-TR" sz="3200" dirty="0" smtClean="0">
                <a:latin typeface="Calibri" pitchFamily="34" charset="0"/>
              </a:rPr>
              <a:t>iyi işe yaramaz. </a:t>
            </a:r>
            <a:br>
              <a:rPr lang="tr-TR" sz="3200" dirty="0" smtClean="0">
                <a:latin typeface="Calibri" pitchFamily="34" charset="0"/>
              </a:rPr>
            </a:br>
            <a:r>
              <a:rPr lang="tr-TR" sz="3200" b="1" spc="300" dirty="0" smtClean="0">
                <a:solidFill>
                  <a:srgbClr val="800000"/>
                </a:solidFill>
                <a:latin typeface="Calibri" pitchFamily="34" charset="0"/>
              </a:rPr>
              <a:t>Açgözlülük, tefecilik</a:t>
            </a:r>
            <a:r>
              <a:rPr lang="tr-TR" sz="3200" b="1" dirty="0" smtClean="0">
                <a:solidFill>
                  <a:srgbClr val="800000"/>
                </a:solidFill>
                <a:latin typeface="Calibri" pitchFamily="34" charset="0"/>
              </a:rPr>
              <a:t> </a:t>
            </a:r>
            <a:r>
              <a:rPr lang="tr-TR" sz="3200" dirty="0" smtClean="0">
                <a:latin typeface="Calibri" pitchFamily="34" charset="0"/>
              </a:rPr>
              <a:t/>
            </a:r>
            <a:br>
              <a:rPr lang="tr-TR" sz="3200" dirty="0" smtClean="0">
                <a:latin typeface="Calibri" pitchFamily="34" charset="0"/>
              </a:rPr>
            </a:br>
            <a:r>
              <a:rPr lang="tr-TR" sz="3200" dirty="0" smtClean="0">
                <a:solidFill>
                  <a:srgbClr val="000066"/>
                </a:solidFill>
                <a:latin typeface="Calibri" pitchFamily="34" charset="0"/>
              </a:rPr>
              <a:t>ve ihtiyatlılık daha bir süre için </a:t>
            </a:r>
            <a:r>
              <a:rPr lang="tr-TR" sz="3200" b="1" spc="300" dirty="0" smtClean="0">
                <a:solidFill>
                  <a:srgbClr val="000066"/>
                </a:solidFill>
                <a:latin typeface="Calibri" pitchFamily="34" charset="0"/>
              </a:rPr>
              <a:t>tanrılarımız olmaya </a:t>
            </a:r>
            <a:br>
              <a:rPr lang="tr-TR" sz="3200" b="1" spc="300" dirty="0" smtClean="0">
                <a:solidFill>
                  <a:srgbClr val="000066"/>
                </a:solidFill>
                <a:latin typeface="Calibri" pitchFamily="34" charset="0"/>
              </a:rPr>
            </a:br>
            <a:r>
              <a:rPr lang="tr-TR" sz="3200" b="1" spc="300" dirty="0" smtClean="0">
                <a:solidFill>
                  <a:srgbClr val="000066"/>
                </a:solidFill>
                <a:latin typeface="Calibri" pitchFamily="34" charset="0"/>
              </a:rPr>
              <a:t>devam </a:t>
            </a:r>
            <a:r>
              <a:rPr lang="tr-TR" sz="3200" b="1" spc="300" dirty="0" smtClean="0">
                <a:solidFill>
                  <a:srgbClr val="000066"/>
                </a:solidFill>
                <a:latin typeface="Calibri" pitchFamily="34" charset="0"/>
              </a:rPr>
              <a:t>etmelidir.. </a:t>
            </a:r>
            <a:r>
              <a:rPr lang="tr-TR" sz="3200" b="1" spc="300" dirty="0" smtClean="0">
                <a:solidFill>
                  <a:srgbClr val="990033"/>
                </a:solidFill>
                <a:latin typeface="Calibri" pitchFamily="34" charset="0"/>
              </a:rPr>
              <a:t>(!?!)</a:t>
            </a:r>
            <a:r>
              <a:rPr lang="tr-TR" sz="3200" dirty="0" smtClean="0">
                <a:solidFill>
                  <a:srgbClr val="000066"/>
                </a:solidFill>
                <a:latin typeface="Calibri" pitchFamily="34" charset="0"/>
              </a:rPr>
              <a:t/>
            </a:r>
            <a:br>
              <a:rPr lang="tr-TR" sz="3200" dirty="0" smtClean="0">
                <a:solidFill>
                  <a:srgbClr val="000066"/>
                </a:solidFill>
                <a:latin typeface="Calibri" pitchFamily="34" charset="0"/>
              </a:rPr>
            </a:br>
            <a:r>
              <a:rPr lang="tr-TR" sz="3200" dirty="0" smtClean="0">
                <a:latin typeface="Calibri" pitchFamily="34" charset="0"/>
              </a:rPr>
              <a:t>Çünkü ancak onlar bizi </a:t>
            </a:r>
            <a:br>
              <a:rPr lang="tr-TR" sz="3200" dirty="0" smtClean="0">
                <a:latin typeface="Calibri" pitchFamily="34" charset="0"/>
              </a:rPr>
            </a:br>
            <a:r>
              <a:rPr lang="tr-TR" sz="3200" dirty="0" smtClean="0">
                <a:latin typeface="Calibri" pitchFamily="34" charset="0"/>
              </a:rPr>
              <a:t>ekonomik gereksinimler tunelinden gün ışığına çıkarabilir.”</a:t>
            </a:r>
          </a:p>
        </p:txBody>
      </p:sp>
      <p:pic>
        <p:nvPicPr>
          <p:cNvPr id="320515" name="Picture 2"/>
          <p:cNvPicPr>
            <a:picLocks noChangeAspect="1" noChangeArrowheads="1"/>
          </p:cNvPicPr>
          <p:nvPr/>
        </p:nvPicPr>
        <p:blipFill>
          <a:blip r:embed="rId3" cstate="email"/>
          <a:srcRect/>
          <a:stretch>
            <a:fillRect/>
          </a:stretch>
        </p:blipFill>
        <p:spPr bwMode="auto">
          <a:xfrm>
            <a:off x="6143625" y="214313"/>
            <a:ext cx="2857500" cy="3763962"/>
          </a:xfrm>
          <a:prstGeom prst="rect">
            <a:avLst/>
          </a:prstGeom>
          <a:noFill/>
          <a:ln w="9525">
            <a:noFill/>
            <a:miter lim="800000"/>
            <a:headEnd/>
            <a:tailEnd/>
          </a:ln>
        </p:spPr>
      </p:pic>
      <p:sp>
        <p:nvSpPr>
          <p:cNvPr id="320516" name="TextBox 3"/>
          <p:cNvSpPr txBox="1">
            <a:spLocks noChangeArrowheads="1"/>
          </p:cNvSpPr>
          <p:nvPr/>
        </p:nvSpPr>
        <p:spPr bwMode="auto">
          <a:xfrm>
            <a:off x="6151563" y="4143375"/>
            <a:ext cx="2822575" cy="954088"/>
          </a:xfrm>
          <a:prstGeom prst="rect">
            <a:avLst/>
          </a:prstGeom>
          <a:noFill/>
          <a:ln w="9525">
            <a:noFill/>
            <a:miter lim="800000"/>
            <a:headEnd/>
            <a:tailEnd/>
          </a:ln>
        </p:spPr>
        <p:txBody>
          <a:bodyPr wrap="none">
            <a:spAutoFit/>
          </a:bodyPr>
          <a:lstStyle/>
          <a:p>
            <a:pPr algn="ctr"/>
            <a:r>
              <a:rPr lang="tr-TR" sz="2800" b="1" dirty="0">
                <a:solidFill>
                  <a:srgbClr val="000066"/>
                </a:solidFill>
                <a:latin typeface="Tahoma" pitchFamily="34" charset="0"/>
                <a:ea typeface="MS PGothic" pitchFamily="34" charset="-128"/>
                <a:cs typeface="Tahoma" pitchFamily="34" charset="0"/>
              </a:rPr>
              <a:t>John Maynard </a:t>
            </a:r>
            <a:br>
              <a:rPr lang="tr-TR" sz="2800" b="1" dirty="0">
                <a:solidFill>
                  <a:srgbClr val="000066"/>
                </a:solidFill>
                <a:latin typeface="Tahoma" pitchFamily="34" charset="0"/>
                <a:ea typeface="MS PGothic" pitchFamily="34" charset="-128"/>
                <a:cs typeface="Tahoma" pitchFamily="34" charset="0"/>
              </a:rPr>
            </a:br>
            <a:r>
              <a:rPr lang="tr-TR" sz="2800" b="1" dirty="0">
                <a:solidFill>
                  <a:srgbClr val="000066"/>
                </a:solidFill>
                <a:latin typeface="Tahoma" pitchFamily="34" charset="0"/>
                <a:ea typeface="MS PGothic" pitchFamily="34" charset="-128"/>
                <a:cs typeface="Tahoma" pitchFamily="34" charset="0"/>
              </a:rPr>
              <a:t>KEYNES..</a:t>
            </a:r>
          </a:p>
        </p:txBody>
      </p:sp>
      <p:sp>
        <p:nvSpPr>
          <p:cNvPr id="320517" name="TextBox 4"/>
          <p:cNvSpPr txBox="1">
            <a:spLocks noChangeArrowheads="1"/>
          </p:cNvSpPr>
          <p:nvPr/>
        </p:nvSpPr>
        <p:spPr bwMode="auto">
          <a:xfrm>
            <a:off x="5929313" y="5189538"/>
            <a:ext cx="3228975" cy="1384300"/>
          </a:xfrm>
          <a:prstGeom prst="rect">
            <a:avLst/>
          </a:prstGeom>
          <a:noFill/>
          <a:ln w="9525">
            <a:noFill/>
            <a:miter lim="800000"/>
            <a:headEnd/>
            <a:tailEnd/>
          </a:ln>
        </p:spPr>
        <p:txBody>
          <a:bodyPr wrap="none">
            <a:spAutoFit/>
          </a:bodyPr>
          <a:lstStyle/>
          <a:p>
            <a:pPr algn="ctr"/>
            <a:r>
              <a:rPr lang="tr-TR" sz="2400" b="1" dirty="0">
                <a:solidFill>
                  <a:srgbClr val="800000"/>
                </a:solidFill>
                <a:latin typeface="Tahoma" pitchFamily="34" charset="0"/>
                <a:ea typeface="MS PGothic" pitchFamily="34" charset="-128"/>
                <a:cs typeface="Tahoma" pitchFamily="34" charset="0"/>
              </a:rPr>
              <a:t>Yeni Din, Yeni Tanrı</a:t>
            </a:r>
          </a:p>
          <a:p>
            <a:pPr algn="ctr"/>
            <a:r>
              <a:rPr lang="tr-TR" sz="2000" dirty="0">
                <a:solidFill>
                  <a:srgbClr val="000000"/>
                </a:solidFill>
                <a:latin typeface="Tahoma" pitchFamily="34" charset="0"/>
                <a:ea typeface="MS PGothic" pitchFamily="34" charset="-128"/>
                <a:cs typeface="Tahoma" pitchFamily="34" charset="0"/>
              </a:rPr>
              <a:t>Prof. Dr. </a:t>
            </a:r>
            <a:br>
              <a:rPr lang="tr-TR" sz="2000" dirty="0">
                <a:solidFill>
                  <a:srgbClr val="000000"/>
                </a:solidFill>
                <a:latin typeface="Tahoma" pitchFamily="34" charset="0"/>
                <a:ea typeface="MS PGothic" pitchFamily="34" charset="-128"/>
                <a:cs typeface="Tahoma" pitchFamily="34" charset="0"/>
              </a:rPr>
            </a:br>
            <a:r>
              <a:rPr lang="tr-TR" sz="2000" dirty="0">
                <a:solidFill>
                  <a:srgbClr val="000000"/>
                </a:solidFill>
                <a:latin typeface="Tahoma" pitchFamily="34" charset="0"/>
                <a:ea typeface="MS PGothic" pitchFamily="34" charset="-128"/>
                <a:cs typeface="Tahoma" pitchFamily="34" charset="0"/>
              </a:rPr>
              <a:t>Alpaslan IŞIKLI</a:t>
            </a:r>
            <a:br>
              <a:rPr lang="tr-TR" sz="2000" dirty="0">
                <a:solidFill>
                  <a:srgbClr val="000000"/>
                </a:solidFill>
                <a:latin typeface="Tahoma" pitchFamily="34" charset="0"/>
                <a:ea typeface="MS PGothic" pitchFamily="34" charset="-128"/>
                <a:cs typeface="Tahoma" pitchFamily="34" charset="0"/>
              </a:rPr>
            </a:br>
            <a:r>
              <a:rPr lang="tr-TR" sz="2000" dirty="0">
                <a:solidFill>
                  <a:srgbClr val="000000"/>
                </a:solidFill>
                <a:latin typeface="Tahoma" pitchFamily="34" charset="0"/>
                <a:ea typeface="MS PGothic" pitchFamily="34" charset="-128"/>
                <a:cs typeface="Tahoma" pitchFamily="34" charset="0"/>
              </a:rPr>
              <a:t>1. Bs. Otopsi Yay. </a:t>
            </a:r>
            <a:r>
              <a:rPr lang="tr-TR" sz="2000" dirty="0">
                <a:solidFill>
                  <a:srgbClr val="000000"/>
                </a:solidFill>
                <a:latin typeface="Tahoma" pitchFamily="34" charset="0"/>
                <a:ea typeface="MS PGothic" pitchFamily="34" charset="-128"/>
                <a:cs typeface="Tahoma" pitchFamily="34" charset="0"/>
              </a:rPr>
              <a:t>s</a:t>
            </a:r>
            <a:r>
              <a:rPr lang="tr-TR" sz="2000" dirty="0" smtClean="0">
                <a:solidFill>
                  <a:srgbClr val="000000"/>
                </a:solidFill>
                <a:latin typeface="Tahoma" pitchFamily="34" charset="0"/>
                <a:ea typeface="MS PGothic" pitchFamily="34" charset="-128"/>
                <a:cs typeface="Tahoma" pitchFamily="34" charset="0"/>
              </a:rPr>
              <a:t>yf</a:t>
            </a:r>
            <a:r>
              <a:rPr lang="tr-TR" sz="2000" dirty="0">
                <a:solidFill>
                  <a:srgbClr val="000000"/>
                </a:solidFill>
                <a:latin typeface="Tahoma" pitchFamily="34" charset="0"/>
                <a:ea typeface="MS PGothic" pitchFamily="34" charset="-128"/>
                <a:cs typeface="Tahoma" pitchFamily="34" charset="0"/>
              </a:rPr>
              <a:t>. 23</a:t>
            </a:r>
          </a:p>
        </p:txBody>
      </p:sp>
      <p:sp>
        <p:nvSpPr>
          <p:cNvPr id="6" name="Date Placeholder 3"/>
          <p:cNvSpPr>
            <a:spLocks noGrp="1"/>
          </p:cNvSpPr>
          <p:nvPr>
            <p:ph type="dt" sz="quarter" idx="10"/>
          </p:nvPr>
        </p:nvSpPr>
        <p:spPr>
          <a:xfrm>
            <a:off x="142875" y="6572272"/>
            <a:ext cx="1676400" cy="457200"/>
          </a:xfrm>
          <a:noFill/>
        </p:spPr>
        <p:txBody>
          <a:bodyPr/>
          <a:lstStyle/>
          <a:p>
            <a:fld id="{8E463BE4-FC99-48AB-A7B4-09D627C69F72}" type="datetime1">
              <a:rPr lang="tr-TR" smtClean="0">
                <a:solidFill>
                  <a:srgbClr val="000000"/>
                </a:solidFill>
                <a:latin typeface="Arial" pitchFamily="34" charset="0"/>
                <a:ea typeface="MS PGothic" pitchFamily="34" charset="-128"/>
                <a:cs typeface="Arial" pitchFamily="34" charset="0"/>
              </a:rPr>
              <a:pPr/>
              <a:t>06.03.2015</a:t>
            </a:fld>
            <a:endParaRPr lang="tr-TR" smtClean="0">
              <a:solidFill>
                <a:srgbClr val="000000"/>
              </a:solidFill>
              <a:latin typeface="Arial" pitchFamily="34" charset="0"/>
              <a:ea typeface="MS PGothic" pitchFamily="34" charset="-128"/>
              <a:cs typeface="Arial" pitchFamily="34" charset="0"/>
            </a:endParaRPr>
          </a:p>
        </p:txBody>
      </p:sp>
      <p:sp>
        <p:nvSpPr>
          <p:cNvPr id="7" name="Footer Placeholder 4"/>
          <p:cNvSpPr>
            <a:spLocks noGrp="1"/>
          </p:cNvSpPr>
          <p:nvPr>
            <p:ph type="ftr" sz="quarter" idx="11"/>
          </p:nvPr>
        </p:nvSpPr>
        <p:spPr>
          <a:xfrm>
            <a:off x="3124200" y="6572272"/>
            <a:ext cx="2895600" cy="457200"/>
          </a:xfrm>
          <a:noFill/>
        </p:spPr>
        <p:txBody>
          <a:bodyPr/>
          <a:lstStyle/>
          <a:p>
            <a:r>
              <a:rPr lang="tr-TR" smtClean="0">
                <a:solidFill>
                  <a:srgbClr val="000000"/>
                </a:solidFill>
                <a:latin typeface="Arial" pitchFamily="34" charset="0"/>
                <a:ea typeface="MS PGothic" pitchFamily="34" charset="-128"/>
                <a:cs typeface="Arial" pitchFamily="34" charset="0"/>
              </a:rPr>
              <a:t>www.ahmetsaltik.net</a:t>
            </a:r>
          </a:p>
        </p:txBody>
      </p:sp>
      <p:sp>
        <p:nvSpPr>
          <p:cNvPr id="8" name="Slide Number Placeholder 5"/>
          <p:cNvSpPr>
            <a:spLocks noGrp="1"/>
          </p:cNvSpPr>
          <p:nvPr>
            <p:ph type="sldNum" sz="quarter" idx="12"/>
          </p:nvPr>
        </p:nvSpPr>
        <p:spPr>
          <a:xfrm>
            <a:off x="7024688" y="6572272"/>
            <a:ext cx="1905000" cy="457200"/>
          </a:xfrm>
          <a:noFill/>
        </p:spPr>
        <p:txBody>
          <a:bodyPr/>
          <a:lstStyle/>
          <a:p>
            <a:fld id="{E5BFF6F1-AE47-478C-9E10-2E89D9C8D436}" type="slidenum">
              <a:rPr lang="tr-TR" smtClean="0">
                <a:solidFill>
                  <a:srgbClr val="000000"/>
                </a:solidFill>
                <a:latin typeface="Arial" pitchFamily="34" charset="0"/>
                <a:ea typeface="MS PGothic" pitchFamily="34" charset="-128"/>
                <a:cs typeface="Arial" pitchFamily="34" charset="0"/>
              </a:rPr>
              <a:pPr/>
              <a:t>45</a:t>
            </a:fld>
            <a:endParaRPr lang="tr-TR" smtClean="0">
              <a:solidFill>
                <a:srgbClr val="000000"/>
              </a:solidFill>
              <a:latin typeface="Arial" pitchFamily="34" charset="0"/>
              <a:ea typeface="MS PGothic" pitchFamily="34" charset="-128"/>
              <a:cs typeface="Arial" pitchFamily="34" charset="0"/>
            </a:endParaRPr>
          </a:p>
        </p:txBody>
      </p:sp>
    </p:spTree>
    <p:extLst>
      <p:ext uri="{BB962C8B-B14F-4D97-AF65-F5344CB8AC3E}">
        <p14:creationId xmlns:p14="http://schemas.microsoft.com/office/powerpoint/2010/main" val="123794556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100013" y="71438"/>
            <a:ext cx="8901112" cy="796925"/>
          </a:xfrm>
        </p:spPr>
        <p:txBody>
          <a:bodyPr/>
          <a:lstStyle/>
          <a:p>
            <a:r>
              <a:rPr lang="tr-TR" sz="2800" b="1" i="1" smtClean="0">
                <a:solidFill>
                  <a:srgbClr val="990033"/>
                </a:solidFill>
              </a:rPr>
              <a:t>Yine de “İnsan”dan umudu kesmeden; O’nun Psikolojik Gelişimini insanca tamamlaması için çaba göstererek..</a:t>
            </a:r>
          </a:p>
        </p:txBody>
      </p:sp>
      <p:pic>
        <p:nvPicPr>
          <p:cNvPr id="120835" name="Picture 2" descr="H:\T-Prof. A. SALTIK\Tdocs\Pictures\Açlık 02.jpg"/>
          <p:cNvPicPr>
            <a:picLocks noChangeAspect="1" noChangeArrowheads="1"/>
          </p:cNvPicPr>
          <p:nvPr/>
        </p:nvPicPr>
        <p:blipFill>
          <a:blip r:embed="rId2" cstate="email"/>
          <a:srcRect/>
          <a:stretch>
            <a:fillRect/>
          </a:stretch>
        </p:blipFill>
        <p:spPr bwMode="auto">
          <a:xfrm>
            <a:off x="323528" y="977164"/>
            <a:ext cx="8422481" cy="54761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Date Placeholder 3"/>
          <p:cNvSpPr>
            <a:spLocks noGrp="1"/>
          </p:cNvSpPr>
          <p:nvPr>
            <p:ph type="dt" sz="quarter" idx="10"/>
          </p:nvPr>
        </p:nvSpPr>
        <p:spPr>
          <a:xfrm>
            <a:off x="457200" y="6429396"/>
            <a:ext cx="2133600" cy="476250"/>
          </a:xfrm>
          <a:noFill/>
        </p:spPr>
        <p:txBody>
          <a:bodyPr/>
          <a:lstStyle/>
          <a:p>
            <a:pPr fontAlgn="base">
              <a:spcBef>
                <a:spcPct val="0"/>
              </a:spcBef>
              <a:spcAft>
                <a:spcPct val="0"/>
              </a:spcAft>
            </a:pPr>
            <a:fld id="{D1E91FB7-5731-4FF2-B7E1-F6495B76DC8C}" type="datetime1">
              <a:rPr lang="tr-TR" sz="1600" smtClean="0">
                <a:solidFill>
                  <a:schemeClr val="tx1"/>
                </a:solidFill>
              </a:rPr>
              <a:t>06.03.2015</a:t>
            </a:fld>
            <a:endParaRPr lang="tr-TR" sz="1600" smtClean="0">
              <a:solidFill>
                <a:schemeClr val="tx1"/>
              </a:solidFill>
            </a:endParaRPr>
          </a:p>
        </p:txBody>
      </p:sp>
      <p:sp>
        <p:nvSpPr>
          <p:cNvPr id="8" name="Footer Placeholder 4"/>
          <p:cNvSpPr>
            <a:spLocks noGrp="1"/>
          </p:cNvSpPr>
          <p:nvPr>
            <p:ph type="ftr" sz="quarter" idx="11"/>
          </p:nvPr>
        </p:nvSpPr>
        <p:spPr>
          <a:xfrm>
            <a:off x="3124200" y="6429396"/>
            <a:ext cx="2895600" cy="476250"/>
          </a:xfrm>
          <a:noFill/>
        </p:spPr>
        <p:txBody>
          <a:bodyPr/>
          <a:lstStyle/>
          <a:p>
            <a:pPr fontAlgn="base">
              <a:spcBef>
                <a:spcPct val="0"/>
              </a:spcBef>
              <a:spcAft>
                <a:spcPct val="0"/>
              </a:spcAft>
            </a:pPr>
            <a:r>
              <a:rPr lang="tr-TR" sz="1600" smtClean="0">
                <a:solidFill>
                  <a:schemeClr val="tx1"/>
                </a:solidFill>
              </a:rPr>
              <a:t>www.ahmetsaltik.net</a:t>
            </a:r>
          </a:p>
        </p:txBody>
      </p:sp>
      <p:sp>
        <p:nvSpPr>
          <p:cNvPr id="10" name="Slide Number Placeholder 5"/>
          <p:cNvSpPr>
            <a:spLocks noGrp="1"/>
          </p:cNvSpPr>
          <p:nvPr>
            <p:ph type="sldNum" sz="quarter" idx="12"/>
          </p:nvPr>
        </p:nvSpPr>
        <p:spPr>
          <a:xfrm>
            <a:off x="6553200" y="6429396"/>
            <a:ext cx="2133600" cy="476250"/>
          </a:xfrm>
          <a:noFill/>
        </p:spPr>
        <p:txBody>
          <a:bodyPr/>
          <a:lstStyle/>
          <a:p>
            <a:pPr fontAlgn="base">
              <a:spcBef>
                <a:spcPct val="0"/>
              </a:spcBef>
              <a:spcAft>
                <a:spcPct val="0"/>
              </a:spcAft>
            </a:pPr>
            <a:fld id="{3D408FDD-6441-4303-9E5F-E4BEDD42CF7F}" type="slidenum">
              <a:rPr lang="tr-TR" sz="1600" smtClean="0">
                <a:solidFill>
                  <a:schemeClr val="tx1"/>
                </a:solidFill>
              </a:rPr>
              <a:pPr fontAlgn="base">
                <a:spcBef>
                  <a:spcPct val="0"/>
                </a:spcBef>
                <a:spcAft>
                  <a:spcPct val="0"/>
                </a:spcAft>
              </a:pPr>
              <a:t>46</a:t>
            </a:fld>
            <a:endParaRPr lang="tr-TR" sz="1600" dirty="0" smtClean="0">
              <a:solidFill>
                <a:schemeClr val="tx1"/>
              </a:solidFill>
            </a:endParaRPr>
          </a:p>
        </p:txBody>
      </p:sp>
    </p:spTree>
    <p:extLst>
      <p:ext uri="{BB962C8B-B14F-4D97-AF65-F5344CB8AC3E}">
        <p14:creationId xmlns:p14="http://schemas.microsoft.com/office/powerpoint/2010/main" val="2496393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Date Placeholder 3"/>
          <p:cNvSpPr>
            <a:spLocks noGrp="1"/>
          </p:cNvSpPr>
          <p:nvPr>
            <p:ph type="dt" sz="quarter" idx="10"/>
          </p:nvPr>
        </p:nvSpPr>
        <p:spPr>
          <a:noFill/>
        </p:spPr>
        <p:txBody>
          <a:bodyPr/>
          <a:lstStyle/>
          <a:p>
            <a:fld id="{7407A1FC-6CEC-4BEF-A12E-8760F9C2AF6B}" type="datetime1">
              <a:rPr lang="tr-TR" smtClean="0">
                <a:solidFill>
                  <a:srgbClr val="000000"/>
                </a:solidFill>
                <a:latin typeface="Arial" pitchFamily="34" charset="0"/>
                <a:cs typeface="Arial" pitchFamily="34" charset="0"/>
              </a:rPr>
              <a:pPr/>
              <a:t>06.03.2015</a:t>
            </a:fld>
            <a:endParaRPr lang="en-US" smtClean="0">
              <a:solidFill>
                <a:srgbClr val="000000"/>
              </a:solidFill>
              <a:latin typeface="Arial" pitchFamily="34" charset="0"/>
              <a:cs typeface="Arial" pitchFamily="34" charset="0"/>
            </a:endParaRPr>
          </a:p>
        </p:txBody>
      </p:sp>
      <p:sp>
        <p:nvSpPr>
          <p:cNvPr id="198659" name="Footer Placeholder 4"/>
          <p:cNvSpPr>
            <a:spLocks noGrp="1"/>
          </p:cNvSpPr>
          <p:nvPr>
            <p:ph type="ftr" sz="quarter" idx="11"/>
          </p:nvPr>
        </p:nvSpPr>
        <p:spPr>
          <a:noFill/>
        </p:spPr>
        <p:txBody>
          <a:bodyPr/>
          <a:lstStyle/>
          <a:p>
            <a:r>
              <a:rPr lang="en-US" smtClean="0">
                <a:solidFill>
                  <a:srgbClr val="000000"/>
                </a:solidFill>
                <a:latin typeface="Arial" pitchFamily="34" charset="0"/>
                <a:cs typeface="Arial" pitchFamily="34" charset="0"/>
              </a:rPr>
              <a:t>www.ahmetsaltik.net</a:t>
            </a:r>
          </a:p>
        </p:txBody>
      </p:sp>
      <p:sp>
        <p:nvSpPr>
          <p:cNvPr id="198660" name="Slide Number Placeholder 5"/>
          <p:cNvSpPr>
            <a:spLocks noGrp="1"/>
          </p:cNvSpPr>
          <p:nvPr>
            <p:ph type="sldNum" sz="quarter" idx="12"/>
          </p:nvPr>
        </p:nvSpPr>
        <p:spPr>
          <a:xfrm>
            <a:off x="8382040" y="6324600"/>
            <a:ext cx="1905000" cy="457200"/>
          </a:xfrm>
          <a:noFill/>
        </p:spPr>
        <p:txBody>
          <a:bodyPr/>
          <a:lstStyle/>
          <a:p>
            <a:fld id="{0EA66563-9F76-4948-8DF5-7DC2E59D423A}" type="slidenum">
              <a:rPr lang="en-US" smtClean="0">
                <a:solidFill>
                  <a:srgbClr val="000000"/>
                </a:solidFill>
                <a:latin typeface="Arial" pitchFamily="34" charset="0"/>
                <a:cs typeface="Arial" pitchFamily="34" charset="0"/>
              </a:rPr>
              <a:pPr/>
              <a:t>47</a:t>
            </a:fld>
            <a:endParaRPr lang="en-US" dirty="0" smtClean="0">
              <a:solidFill>
                <a:srgbClr val="000000"/>
              </a:solidFill>
              <a:latin typeface="Arial" pitchFamily="34" charset="0"/>
              <a:cs typeface="Arial" pitchFamily="34" charset="0"/>
            </a:endParaRPr>
          </a:p>
        </p:txBody>
      </p:sp>
      <p:sp>
        <p:nvSpPr>
          <p:cNvPr id="114693" name="Rectangle 2"/>
          <p:cNvSpPr>
            <a:spLocks noGrp="1" noChangeArrowheads="1"/>
          </p:cNvSpPr>
          <p:nvPr>
            <p:ph type="body" idx="1"/>
          </p:nvPr>
        </p:nvSpPr>
        <p:spPr>
          <a:xfrm>
            <a:off x="71438" y="1071563"/>
            <a:ext cx="8929687" cy="5330825"/>
          </a:xfrm>
          <a:ln w="50800">
            <a:solidFill>
              <a:srgbClr val="003300"/>
            </a:solidFill>
          </a:ln>
          <a:effectLst>
            <a:prstShdw prst="shdw13" dist="53882" dir="13500000">
              <a:schemeClr val="bg2">
                <a:alpha val="50000"/>
              </a:schemeClr>
            </a:prstShdw>
          </a:effectLst>
        </p:spPr>
        <p:txBody>
          <a:bodyPr/>
          <a:lstStyle/>
          <a:p>
            <a:pPr eaLnBrk="1" hangingPunct="1">
              <a:lnSpc>
                <a:spcPct val="90000"/>
              </a:lnSpc>
              <a:buFontTx/>
              <a:buNone/>
              <a:defRPr/>
            </a:pPr>
            <a:endParaRPr lang="tr-TR" sz="400" dirty="0" smtClean="0">
              <a:latin typeface="Arial" charset="0"/>
            </a:endParaRPr>
          </a:p>
          <a:p>
            <a:pPr eaLnBrk="1" hangingPunct="1">
              <a:lnSpc>
                <a:spcPct val="90000"/>
              </a:lnSpc>
              <a:buFontTx/>
              <a:buNone/>
              <a:defRPr/>
            </a:pPr>
            <a:r>
              <a:rPr lang="tr-TR" sz="3600" b="1" dirty="0" smtClean="0">
                <a:solidFill>
                  <a:srgbClr val="000066"/>
                </a:solidFill>
                <a:latin typeface="Arial" charset="0"/>
              </a:rPr>
              <a:t>Liberalizm’in peygamberi</a:t>
            </a:r>
          </a:p>
          <a:p>
            <a:pPr eaLnBrk="1" hangingPunct="1">
              <a:lnSpc>
                <a:spcPct val="90000"/>
              </a:lnSpc>
              <a:buFontTx/>
              <a:buNone/>
              <a:defRPr/>
            </a:pPr>
            <a:r>
              <a:rPr lang="tr-TR" sz="3600" b="1" dirty="0" smtClean="0">
                <a:solidFill>
                  <a:srgbClr val="660033"/>
                </a:solidFill>
                <a:latin typeface="Arial" charset="0"/>
              </a:rPr>
              <a:t>Adam Smith</a:t>
            </a:r>
            <a:r>
              <a:rPr lang="tr-TR" sz="3600" dirty="0" smtClean="0">
                <a:solidFill>
                  <a:srgbClr val="660033"/>
                </a:solidFill>
                <a:latin typeface="Arial" charset="0"/>
              </a:rPr>
              <a:t> bile,</a:t>
            </a:r>
          </a:p>
          <a:p>
            <a:pPr eaLnBrk="1" hangingPunct="1">
              <a:lnSpc>
                <a:spcPct val="90000"/>
              </a:lnSpc>
              <a:buFontTx/>
              <a:buNone/>
              <a:defRPr/>
            </a:pPr>
            <a:endParaRPr lang="tr-TR" sz="2000" dirty="0" smtClean="0">
              <a:solidFill>
                <a:srgbClr val="660033"/>
              </a:solidFill>
              <a:latin typeface="Arial" charset="0"/>
            </a:endParaRPr>
          </a:p>
          <a:p>
            <a:pPr marL="0" indent="0" eaLnBrk="1" hangingPunct="1">
              <a:lnSpc>
                <a:spcPct val="90000"/>
              </a:lnSpc>
              <a:buFontTx/>
              <a:buNone/>
              <a:defRPr/>
            </a:pPr>
            <a:r>
              <a:rPr lang="tr-TR" sz="3600" i="1" dirty="0" smtClean="0">
                <a:solidFill>
                  <a:srgbClr val="800000"/>
                </a:solidFill>
                <a:latin typeface="Verdana" pitchFamily="34" charset="0"/>
              </a:rPr>
              <a:t>“</a:t>
            </a:r>
            <a:r>
              <a:rPr lang="tr-TR" sz="4400" b="1" i="1" dirty="0" smtClean="0">
                <a:solidFill>
                  <a:srgbClr val="800000"/>
                </a:solidFill>
                <a:latin typeface="Verdana" pitchFamily="34" charset="0"/>
              </a:rPr>
              <a:t>Sağlık hizmeti,</a:t>
            </a:r>
          </a:p>
          <a:p>
            <a:pPr marL="0" indent="0" eaLnBrk="1" hangingPunct="1">
              <a:lnSpc>
                <a:spcPct val="90000"/>
              </a:lnSpc>
              <a:buFontTx/>
              <a:buNone/>
              <a:defRPr/>
            </a:pPr>
            <a:r>
              <a:rPr lang="tr-TR" sz="4400" b="1" i="1" dirty="0" smtClean="0">
                <a:solidFill>
                  <a:srgbClr val="800000"/>
                </a:solidFill>
                <a:latin typeface="Verdana" pitchFamily="34" charset="0"/>
              </a:rPr>
              <a:t>piyasaya </a:t>
            </a:r>
            <a:br>
              <a:rPr lang="tr-TR" sz="4400" b="1" i="1" dirty="0" smtClean="0">
                <a:solidFill>
                  <a:srgbClr val="800000"/>
                </a:solidFill>
                <a:latin typeface="Verdana" pitchFamily="34" charset="0"/>
              </a:rPr>
            </a:br>
            <a:r>
              <a:rPr lang="tr-TR" sz="4400" b="1" i="1" dirty="0" smtClean="0">
                <a:solidFill>
                  <a:srgbClr val="800000"/>
                </a:solidFill>
                <a:latin typeface="Verdana" pitchFamily="34" charset="0"/>
              </a:rPr>
              <a:t>bırakılamayacak </a:t>
            </a:r>
          </a:p>
          <a:p>
            <a:pPr marL="0" indent="0" eaLnBrk="1" hangingPunct="1">
              <a:lnSpc>
                <a:spcPct val="90000"/>
              </a:lnSpc>
              <a:buFontTx/>
              <a:buNone/>
              <a:defRPr/>
            </a:pPr>
            <a:r>
              <a:rPr lang="tr-TR" sz="4400" b="1" i="1" dirty="0" smtClean="0">
                <a:solidFill>
                  <a:srgbClr val="800000"/>
                </a:solidFill>
                <a:latin typeface="Verdana" pitchFamily="34" charset="0"/>
              </a:rPr>
              <a:t>denli önemli, </a:t>
            </a:r>
          </a:p>
          <a:p>
            <a:pPr marL="0" indent="0" eaLnBrk="1" hangingPunct="1">
              <a:lnSpc>
                <a:spcPct val="90000"/>
              </a:lnSpc>
              <a:buFontTx/>
              <a:buNone/>
              <a:defRPr/>
            </a:pPr>
            <a:r>
              <a:rPr lang="tr-TR" sz="4400" b="1" i="1" u="sng" spc="300" dirty="0" smtClean="0">
                <a:solidFill>
                  <a:srgbClr val="FF0000"/>
                </a:solidFill>
                <a:latin typeface="Verdana" pitchFamily="34" charset="0"/>
              </a:rPr>
              <a:t>kritik</a:t>
            </a:r>
            <a:r>
              <a:rPr lang="tr-TR" sz="4400" b="1" i="1" dirty="0" smtClean="0">
                <a:solidFill>
                  <a:srgbClr val="FF0000"/>
                </a:solidFill>
                <a:latin typeface="Verdana" pitchFamily="34" charset="0"/>
              </a:rPr>
              <a:t> </a:t>
            </a:r>
            <a:r>
              <a:rPr lang="tr-TR" sz="4400" b="1" i="1" dirty="0" smtClean="0">
                <a:solidFill>
                  <a:srgbClr val="800000"/>
                </a:solidFill>
                <a:latin typeface="Verdana" pitchFamily="34" charset="0"/>
              </a:rPr>
              <a:t>bir alandır.</a:t>
            </a:r>
            <a:r>
              <a:rPr lang="tr-TR" sz="3600" i="1" dirty="0" smtClean="0">
                <a:solidFill>
                  <a:srgbClr val="800000"/>
                </a:solidFill>
                <a:latin typeface="Verdana" pitchFamily="34" charset="0"/>
              </a:rPr>
              <a:t>”</a:t>
            </a:r>
            <a:r>
              <a:rPr lang="tr-TR" sz="3600" dirty="0" smtClean="0">
                <a:latin typeface="Arial" charset="0"/>
              </a:rPr>
              <a:t> </a:t>
            </a:r>
            <a:r>
              <a:rPr lang="tr-TR" sz="2800" i="1" dirty="0" smtClean="0">
                <a:latin typeface="Arial" charset="0"/>
              </a:rPr>
              <a:t>demektedir...</a:t>
            </a:r>
            <a:endParaRPr lang="tr-TR" sz="2800" dirty="0" smtClean="0">
              <a:latin typeface="Arial" charset="0"/>
            </a:endParaRPr>
          </a:p>
        </p:txBody>
      </p:sp>
      <p:pic>
        <p:nvPicPr>
          <p:cNvPr id="146438"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86959" y="1484784"/>
            <a:ext cx="2861505" cy="35118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8663" name="TextBox 6"/>
          <p:cNvSpPr txBox="1">
            <a:spLocks noChangeArrowheads="1"/>
          </p:cNvSpPr>
          <p:nvPr/>
        </p:nvSpPr>
        <p:spPr bwMode="auto">
          <a:xfrm>
            <a:off x="4929190" y="5181600"/>
            <a:ext cx="4000498" cy="461963"/>
          </a:xfrm>
          <a:prstGeom prst="rect">
            <a:avLst/>
          </a:prstGeom>
          <a:noFill/>
          <a:ln w="9525">
            <a:noFill/>
            <a:miter lim="800000"/>
            <a:headEnd/>
            <a:tailEnd/>
          </a:ln>
        </p:spPr>
        <p:txBody>
          <a:bodyPr wrap="square">
            <a:spAutoFit/>
          </a:bodyPr>
          <a:lstStyle/>
          <a:p>
            <a:pPr algn="r"/>
            <a:r>
              <a:rPr lang="tr-TR" sz="2400" b="1" dirty="0" err="1">
                <a:solidFill>
                  <a:srgbClr val="003300"/>
                </a:solidFill>
                <a:latin typeface="Calibri" pitchFamily="34" charset="0"/>
              </a:rPr>
              <a:t>The</a:t>
            </a:r>
            <a:r>
              <a:rPr lang="tr-TR" sz="2400" b="1" dirty="0">
                <a:solidFill>
                  <a:srgbClr val="003300"/>
                </a:solidFill>
                <a:latin typeface="Calibri" pitchFamily="34" charset="0"/>
              </a:rPr>
              <a:t> </a:t>
            </a:r>
            <a:r>
              <a:rPr lang="tr-TR" sz="2400" b="1" dirty="0" err="1">
                <a:solidFill>
                  <a:srgbClr val="003300"/>
                </a:solidFill>
                <a:latin typeface="Calibri" pitchFamily="34" charset="0"/>
              </a:rPr>
              <a:t>Wealth</a:t>
            </a:r>
            <a:r>
              <a:rPr lang="tr-TR" sz="2400" b="1" dirty="0">
                <a:solidFill>
                  <a:srgbClr val="003300"/>
                </a:solidFill>
                <a:latin typeface="Calibri" pitchFamily="34" charset="0"/>
              </a:rPr>
              <a:t> of </a:t>
            </a:r>
            <a:r>
              <a:rPr lang="tr-TR" sz="2400" b="1" dirty="0" err="1" smtClean="0">
                <a:solidFill>
                  <a:srgbClr val="003300"/>
                </a:solidFill>
                <a:latin typeface="Calibri" pitchFamily="34" charset="0"/>
              </a:rPr>
              <a:t>Nations</a:t>
            </a:r>
            <a:r>
              <a:rPr lang="tr-TR" sz="2400" b="1" dirty="0" smtClean="0">
                <a:solidFill>
                  <a:srgbClr val="003300"/>
                </a:solidFill>
                <a:latin typeface="Calibri" pitchFamily="34" charset="0"/>
              </a:rPr>
              <a:t>, 1776</a:t>
            </a:r>
            <a:endParaRPr lang="tr-TR" sz="2400" b="1" dirty="0">
              <a:solidFill>
                <a:srgbClr val="003300"/>
              </a:solidFill>
              <a:latin typeface="Calibri" pitchFamily="34" charset="0"/>
            </a:endParaRPr>
          </a:p>
        </p:txBody>
      </p:sp>
      <p:sp>
        <p:nvSpPr>
          <p:cNvPr id="198664" name="TextBox 7"/>
          <p:cNvSpPr txBox="1">
            <a:spLocks noChangeArrowheads="1"/>
          </p:cNvSpPr>
          <p:nvPr/>
        </p:nvSpPr>
        <p:spPr bwMode="auto">
          <a:xfrm>
            <a:off x="1258888" y="142875"/>
            <a:ext cx="7170737" cy="708025"/>
          </a:xfrm>
          <a:prstGeom prst="rect">
            <a:avLst/>
          </a:prstGeom>
          <a:noFill/>
          <a:ln w="9525">
            <a:noFill/>
            <a:miter lim="800000"/>
            <a:headEnd/>
            <a:tailEnd/>
          </a:ln>
        </p:spPr>
        <p:txBody>
          <a:bodyPr wrap="none">
            <a:spAutoFit/>
          </a:bodyPr>
          <a:lstStyle/>
          <a:p>
            <a:pPr algn="r"/>
            <a:r>
              <a:rPr lang="tr-TR" sz="4000" b="1">
                <a:solidFill>
                  <a:srgbClr val="006600"/>
                </a:solidFill>
                <a:latin typeface="Tahoma"/>
                <a:cs typeface="Tahoma" pitchFamily="34" charset="0"/>
              </a:rPr>
              <a:t>Neo-liberallere kötü haber!</a:t>
            </a:r>
          </a:p>
        </p:txBody>
      </p:sp>
    </p:spTree>
    <p:extLst>
      <p:ext uri="{BB962C8B-B14F-4D97-AF65-F5344CB8AC3E}">
        <p14:creationId xmlns:p14="http://schemas.microsoft.com/office/powerpoint/2010/main" val="3231430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2918" y="142876"/>
            <a:ext cx="8686800" cy="571480"/>
          </a:xfrm>
        </p:spPr>
        <p:txBody>
          <a:bodyPr>
            <a:noAutofit/>
          </a:bodyPr>
          <a:lstStyle/>
          <a:p>
            <a:pPr marL="342900" lvl="0" indent="-342900" algn="l">
              <a:spcBef>
                <a:spcPct val="20000"/>
              </a:spcBef>
            </a:pPr>
            <a:r>
              <a:rPr lang="tr-TR" sz="4000" b="1" spc="300" dirty="0" smtClean="0">
                <a:solidFill>
                  <a:srgbClr val="660033"/>
                </a:solidFill>
                <a:ea typeface="+mn-ea"/>
                <a:cs typeface="+mn-cs"/>
              </a:rPr>
              <a:t>Aile içi iletişimi sağlamak için :</a:t>
            </a:r>
            <a:endParaRPr lang="tr-TR" sz="4000" spc="300" dirty="0" smtClean="0">
              <a:solidFill>
                <a:srgbClr val="660033"/>
              </a:solidFill>
              <a:ea typeface="+mn-ea"/>
              <a:cs typeface="+mn-cs"/>
            </a:endParaRPr>
          </a:p>
        </p:txBody>
      </p:sp>
      <p:sp>
        <p:nvSpPr>
          <p:cNvPr id="3" name="2 İçerik Yer Tutucusu"/>
          <p:cNvSpPr>
            <a:spLocks noGrp="1"/>
          </p:cNvSpPr>
          <p:nvPr>
            <p:ph idx="1"/>
          </p:nvPr>
        </p:nvSpPr>
        <p:spPr>
          <a:xfrm>
            <a:off x="71406" y="785794"/>
            <a:ext cx="8929718" cy="5786478"/>
          </a:xfrm>
        </p:spPr>
        <p:style>
          <a:lnRef idx="2">
            <a:schemeClr val="accent1"/>
          </a:lnRef>
          <a:fillRef idx="1">
            <a:schemeClr val="lt1"/>
          </a:fillRef>
          <a:effectRef idx="0">
            <a:schemeClr val="accent1"/>
          </a:effectRef>
          <a:fontRef idx="minor">
            <a:schemeClr val="dk1"/>
          </a:fontRef>
        </p:style>
        <p:txBody>
          <a:bodyPr>
            <a:noAutofit/>
          </a:bodyPr>
          <a:lstStyle/>
          <a:p>
            <a:pPr marL="0" lvl="0" indent="0">
              <a:buNone/>
            </a:pPr>
            <a:endParaRPr lang="tr-TR" sz="100" dirty="0" smtClean="0"/>
          </a:p>
          <a:p>
            <a:pPr lvl="0"/>
            <a:r>
              <a:rPr lang="tr-TR" dirty="0" smtClean="0"/>
              <a:t>Aile içinde sözlü iletilerin ve sözsüz iletilerin </a:t>
            </a:r>
            <a:br>
              <a:rPr lang="tr-TR" dirty="0" smtClean="0"/>
            </a:br>
            <a:r>
              <a:rPr lang="tr-TR" dirty="0" smtClean="0"/>
              <a:t>yer alması </a:t>
            </a:r>
            <a:r>
              <a:rPr lang="tr-TR" dirty="0" smtClean="0">
                <a:solidFill>
                  <a:srgbClr val="000066"/>
                </a:solidFill>
              </a:rPr>
              <a:t>Anne ve babaların </a:t>
            </a:r>
            <a:r>
              <a:rPr lang="tr-TR" u="sng" dirty="0" smtClean="0">
                <a:solidFill>
                  <a:srgbClr val="000066"/>
                </a:solidFill>
              </a:rPr>
              <a:t>tutarlı davran</a:t>
            </a:r>
            <a:r>
              <a:rPr lang="tr-TR" dirty="0" smtClean="0">
                <a:solidFill>
                  <a:srgbClr val="000066"/>
                </a:solidFill>
              </a:rPr>
              <a:t>abilmesi ve doğal (içten) olabilmesi </a:t>
            </a:r>
          </a:p>
          <a:p>
            <a:pPr lvl="0"/>
            <a:r>
              <a:rPr lang="tr-TR" dirty="0" smtClean="0"/>
              <a:t>Anne ve babanın </a:t>
            </a:r>
            <a:r>
              <a:rPr lang="tr-TR" i="1" u="sng" dirty="0" smtClean="0"/>
              <a:t>çocukları öv</a:t>
            </a:r>
            <a:r>
              <a:rPr lang="tr-TR" dirty="0" smtClean="0"/>
              <a:t>ebilmesi ve </a:t>
            </a:r>
            <a:br>
              <a:rPr lang="tr-TR" dirty="0" smtClean="0"/>
            </a:br>
            <a:r>
              <a:rPr lang="tr-TR" dirty="0" smtClean="0"/>
              <a:t>başka çocuklarla </a:t>
            </a:r>
            <a:r>
              <a:rPr lang="tr-TR" b="1" dirty="0" smtClean="0"/>
              <a:t>kıyaslama yapma</a:t>
            </a:r>
            <a:r>
              <a:rPr lang="tr-TR" dirty="0" smtClean="0"/>
              <a:t>ması </a:t>
            </a:r>
          </a:p>
          <a:p>
            <a:pPr lvl="0"/>
            <a:r>
              <a:rPr lang="tr-TR" dirty="0" smtClean="0">
                <a:solidFill>
                  <a:srgbClr val="000066"/>
                </a:solidFill>
              </a:rPr>
              <a:t>Anababanın </a:t>
            </a:r>
            <a:r>
              <a:rPr lang="tr-TR" b="1" u="sng" dirty="0" smtClean="0">
                <a:solidFill>
                  <a:srgbClr val="FF0000"/>
                </a:solidFill>
              </a:rPr>
              <a:t>empati kur</a:t>
            </a:r>
            <a:r>
              <a:rPr lang="tr-TR" dirty="0" smtClean="0">
                <a:solidFill>
                  <a:srgbClr val="000066"/>
                </a:solidFill>
              </a:rPr>
              <a:t>abilmesi ve </a:t>
            </a:r>
            <a:br>
              <a:rPr lang="tr-TR" dirty="0" smtClean="0">
                <a:solidFill>
                  <a:srgbClr val="000066"/>
                </a:solidFill>
              </a:rPr>
            </a:br>
            <a:r>
              <a:rPr lang="tr-TR" dirty="0" smtClean="0">
                <a:solidFill>
                  <a:srgbClr val="000066"/>
                </a:solidFill>
              </a:rPr>
              <a:t>çocuklarına sevgilerini ifade etmeleri </a:t>
            </a:r>
          </a:p>
          <a:p>
            <a:pPr lvl="0"/>
            <a:r>
              <a:rPr lang="tr-TR" dirty="0" smtClean="0"/>
              <a:t>Annenin ve babanın hem birbirlerine </a:t>
            </a:r>
            <a:br>
              <a:rPr lang="tr-TR" dirty="0" smtClean="0"/>
            </a:br>
            <a:r>
              <a:rPr lang="tr-TR" dirty="0" smtClean="0"/>
              <a:t>hem çocuklarına zaman ayırması ve </a:t>
            </a:r>
            <a:br>
              <a:rPr lang="tr-TR" dirty="0" smtClean="0"/>
            </a:br>
            <a:r>
              <a:rPr lang="tr-TR" dirty="0" smtClean="0"/>
              <a:t>yeterince ilgilenmesi</a:t>
            </a:r>
            <a:r>
              <a:rPr lang="tr-TR" sz="2300" dirty="0" smtClean="0"/>
              <a:t> </a:t>
            </a:r>
          </a:p>
          <a:p>
            <a:pPr lvl="0"/>
            <a:r>
              <a:rPr lang="tr-TR" sz="1600" dirty="0" smtClean="0">
                <a:hlinkClick r:id="rId2"/>
              </a:rPr>
              <a:t>www.kemalsayar.com/</a:t>
            </a:r>
            <a:r>
              <a:rPr lang="tr-TR" sz="1600" dirty="0" err="1" smtClean="0">
                <a:hlinkClick r:id="rId2"/>
              </a:rPr>
              <a:t>insanadair</a:t>
            </a:r>
            <a:r>
              <a:rPr lang="tr-TR" sz="1600" dirty="0" smtClean="0">
                <a:hlinkClick r:id="rId2"/>
              </a:rPr>
              <a:t>/insanadair39.asp</a:t>
            </a:r>
            <a:r>
              <a:rPr lang="tr-TR" sz="1600" dirty="0" smtClean="0"/>
              <a:t>, 03.05.09</a:t>
            </a:r>
            <a:endParaRPr lang="tr-TR" sz="2300" i="1" dirty="0">
              <a:solidFill>
                <a:schemeClr val="tx1"/>
              </a:solidFill>
            </a:endParaRPr>
          </a:p>
        </p:txBody>
      </p:sp>
      <p:sp>
        <p:nvSpPr>
          <p:cNvPr id="4" name="3 Veri Yer Tutucusu"/>
          <p:cNvSpPr>
            <a:spLocks noGrp="1"/>
          </p:cNvSpPr>
          <p:nvPr>
            <p:ph type="dt" sz="half" idx="10"/>
          </p:nvPr>
        </p:nvSpPr>
        <p:spPr>
          <a:xfrm>
            <a:off x="457200" y="6564337"/>
            <a:ext cx="2133600" cy="365125"/>
          </a:xfrm>
        </p:spPr>
        <p:txBody>
          <a:bodyPr/>
          <a:lstStyle/>
          <a:p>
            <a:fld id="{8E7ABA1D-CC3E-402D-AD2F-0AF36AECEF91}" type="datetime1">
              <a:rPr lang="tr-TR" sz="1600" smtClean="0">
                <a:solidFill>
                  <a:prstClr val="black"/>
                </a:solidFill>
              </a:rPr>
              <a:pPr/>
              <a:t>06.03.2015</a:t>
            </a:fld>
            <a:endParaRPr lang="tr-TR" sz="1600">
              <a:solidFill>
                <a:prstClr val="black"/>
              </a:solidFill>
            </a:endParaRPr>
          </a:p>
        </p:txBody>
      </p:sp>
      <p:sp>
        <p:nvSpPr>
          <p:cNvPr id="5" name="4 Altbilgi Yer Tutucusu"/>
          <p:cNvSpPr>
            <a:spLocks noGrp="1"/>
          </p:cNvSpPr>
          <p:nvPr>
            <p:ph type="ftr" sz="quarter" idx="11"/>
          </p:nvPr>
        </p:nvSpPr>
        <p:spPr>
          <a:xfrm>
            <a:off x="3124200" y="6564337"/>
            <a:ext cx="2895600" cy="365125"/>
          </a:xfrm>
        </p:spPr>
        <p:txBody>
          <a:bodyPr/>
          <a:lstStyle/>
          <a:p>
            <a:r>
              <a:rPr lang="tr-TR" sz="1600" smtClean="0">
                <a:solidFill>
                  <a:prstClr val="black"/>
                </a:solidFill>
              </a:rPr>
              <a:t>www.ahmetsaltik.net</a:t>
            </a:r>
            <a:endParaRPr lang="tr-TR" sz="1600">
              <a:solidFill>
                <a:prstClr val="black"/>
              </a:solidFill>
            </a:endParaRPr>
          </a:p>
        </p:txBody>
      </p:sp>
      <p:sp>
        <p:nvSpPr>
          <p:cNvPr id="6" name="5 Slayt Numarası Yer Tutucusu"/>
          <p:cNvSpPr>
            <a:spLocks noGrp="1"/>
          </p:cNvSpPr>
          <p:nvPr>
            <p:ph type="sldNum" sz="quarter" idx="12"/>
          </p:nvPr>
        </p:nvSpPr>
        <p:spPr>
          <a:xfrm>
            <a:off x="6553200" y="6564337"/>
            <a:ext cx="2133600" cy="365125"/>
          </a:xfrm>
        </p:spPr>
        <p:txBody>
          <a:bodyPr/>
          <a:lstStyle/>
          <a:p>
            <a:fld id="{721B7E8C-6CCB-49AA-BC11-D96515BADB1E}" type="slidenum">
              <a:rPr lang="tr-TR" sz="1600" smtClean="0">
                <a:solidFill>
                  <a:prstClr val="black"/>
                </a:solidFill>
              </a:rPr>
              <a:pPr/>
              <a:t>48</a:t>
            </a:fld>
            <a:endParaRPr lang="tr-TR" sz="1600">
              <a:solidFill>
                <a:prstClr val="black"/>
              </a:solidFill>
            </a:endParaRPr>
          </a:p>
        </p:txBody>
      </p:sp>
    </p:spTree>
    <p:extLst>
      <p:ext uri="{BB962C8B-B14F-4D97-AF65-F5344CB8AC3E}">
        <p14:creationId xmlns:p14="http://schemas.microsoft.com/office/powerpoint/2010/main" val="23906141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42918" y="142876"/>
            <a:ext cx="8686800" cy="571480"/>
          </a:xfrm>
        </p:spPr>
        <p:txBody>
          <a:bodyPr>
            <a:noAutofit/>
          </a:bodyPr>
          <a:lstStyle/>
          <a:p>
            <a:pPr marL="342900" lvl="0" indent="-342900" algn="l">
              <a:spcBef>
                <a:spcPct val="20000"/>
              </a:spcBef>
            </a:pPr>
            <a:r>
              <a:rPr lang="tr-TR" sz="4000" b="1" spc="300" dirty="0">
                <a:solidFill>
                  <a:srgbClr val="660033"/>
                </a:solidFill>
              </a:rPr>
              <a:t>Aile içi iletişimi sağlamak için :</a:t>
            </a:r>
            <a:endParaRPr lang="tr-TR" sz="3600" dirty="0" smtClean="0">
              <a:solidFill>
                <a:srgbClr val="660033"/>
              </a:solidFill>
              <a:ea typeface="+mn-ea"/>
              <a:cs typeface="+mn-cs"/>
            </a:endParaRPr>
          </a:p>
        </p:txBody>
      </p:sp>
      <p:sp>
        <p:nvSpPr>
          <p:cNvPr id="3" name="2 İçerik Yer Tutucusu"/>
          <p:cNvSpPr>
            <a:spLocks noGrp="1"/>
          </p:cNvSpPr>
          <p:nvPr>
            <p:ph idx="1"/>
          </p:nvPr>
        </p:nvSpPr>
        <p:spPr>
          <a:xfrm>
            <a:off x="71406" y="785794"/>
            <a:ext cx="8929718" cy="5786478"/>
          </a:xfrm>
        </p:spPr>
        <p:style>
          <a:lnRef idx="2">
            <a:schemeClr val="accent1"/>
          </a:lnRef>
          <a:fillRef idx="1">
            <a:schemeClr val="lt1"/>
          </a:fillRef>
          <a:effectRef idx="0">
            <a:schemeClr val="accent1"/>
          </a:effectRef>
          <a:fontRef idx="minor">
            <a:schemeClr val="dk1"/>
          </a:fontRef>
        </p:style>
        <p:txBody>
          <a:bodyPr>
            <a:noAutofit/>
          </a:bodyPr>
          <a:lstStyle/>
          <a:p>
            <a:pPr marL="0" lvl="0" indent="0">
              <a:buNone/>
            </a:pPr>
            <a:endParaRPr lang="tr-TR" sz="100" b="1" dirty="0" smtClean="0">
              <a:solidFill>
                <a:srgbClr val="000066"/>
              </a:solidFill>
            </a:endParaRPr>
          </a:p>
          <a:p>
            <a:pPr lvl="0">
              <a:spcBef>
                <a:spcPts val="1200"/>
              </a:spcBef>
              <a:spcAft>
                <a:spcPts val="1200"/>
              </a:spcAft>
            </a:pPr>
            <a:r>
              <a:rPr lang="tr-TR" sz="3400" b="1" dirty="0" smtClean="0">
                <a:solidFill>
                  <a:srgbClr val="000066"/>
                </a:solidFill>
              </a:rPr>
              <a:t>Öfkeyi </a:t>
            </a:r>
            <a:r>
              <a:rPr lang="tr-TR" sz="3400" b="1" dirty="0" smtClean="0">
                <a:solidFill>
                  <a:srgbClr val="000066"/>
                </a:solidFill>
              </a:rPr>
              <a:t>denetleyebil</a:t>
            </a:r>
            <a:r>
              <a:rPr lang="tr-TR" sz="3400" dirty="0" smtClean="0">
                <a:solidFill>
                  <a:srgbClr val="000066"/>
                </a:solidFill>
              </a:rPr>
              <a:t>mek </a:t>
            </a:r>
            <a:r>
              <a:rPr lang="tr-TR" sz="3400" dirty="0" smtClean="0">
                <a:solidFill>
                  <a:srgbClr val="000066"/>
                </a:solidFill>
              </a:rPr>
              <a:t>ve </a:t>
            </a:r>
            <a:r>
              <a:rPr lang="tr-TR" sz="3400" b="1" u="sng" dirty="0" smtClean="0">
                <a:solidFill>
                  <a:srgbClr val="FF0000"/>
                </a:solidFill>
              </a:rPr>
              <a:t>karşılıklı </a:t>
            </a:r>
            <a:r>
              <a:rPr lang="tr-TR" sz="3400" b="1" u="sng" dirty="0" smtClean="0">
                <a:solidFill>
                  <a:srgbClr val="FF0000"/>
                </a:solidFill>
              </a:rPr>
              <a:t>güven</a:t>
            </a:r>
            <a:r>
              <a:rPr lang="tr-TR" sz="3400" dirty="0" smtClean="0">
                <a:solidFill>
                  <a:srgbClr val="000066"/>
                </a:solidFill>
              </a:rPr>
              <a:t> duygusunun sağlanabilmesi </a:t>
            </a:r>
          </a:p>
          <a:p>
            <a:pPr lvl="0">
              <a:spcBef>
                <a:spcPts val="1200"/>
              </a:spcBef>
              <a:spcAft>
                <a:spcPts val="1200"/>
              </a:spcAft>
            </a:pPr>
            <a:r>
              <a:rPr lang="tr-TR" sz="3400" dirty="0" smtClean="0"/>
              <a:t>Saygı, hoşgörü, gibi </a:t>
            </a:r>
            <a:r>
              <a:rPr lang="tr-TR" sz="3400" dirty="0" smtClean="0"/>
              <a:t>özelliklerin </a:t>
            </a:r>
            <a:r>
              <a:rPr lang="tr-TR" sz="3400" dirty="0" smtClean="0"/>
              <a:t>kazanılması </a:t>
            </a:r>
          </a:p>
          <a:p>
            <a:pPr lvl="0">
              <a:spcBef>
                <a:spcPts val="1200"/>
              </a:spcBef>
              <a:spcAft>
                <a:spcPts val="1200"/>
              </a:spcAft>
            </a:pPr>
            <a:r>
              <a:rPr lang="tr-TR" sz="3400" dirty="0" smtClean="0">
                <a:solidFill>
                  <a:srgbClr val="000066"/>
                </a:solidFill>
              </a:rPr>
              <a:t>Anne-baba-çocuk arasında </a:t>
            </a:r>
            <a:br>
              <a:rPr lang="tr-TR" sz="3400" dirty="0" smtClean="0">
                <a:solidFill>
                  <a:srgbClr val="000066"/>
                </a:solidFill>
              </a:rPr>
            </a:br>
            <a:r>
              <a:rPr lang="tr-TR" sz="3400" b="1" i="1" u="sng" spc="600" dirty="0" smtClean="0">
                <a:solidFill>
                  <a:srgbClr val="000066"/>
                </a:solidFill>
              </a:rPr>
              <a:t>duygusal paylaşım</a:t>
            </a:r>
            <a:r>
              <a:rPr lang="tr-TR" sz="3400" dirty="0" smtClean="0">
                <a:solidFill>
                  <a:srgbClr val="000066"/>
                </a:solidFill>
              </a:rPr>
              <a:t>ın olması </a:t>
            </a:r>
          </a:p>
          <a:p>
            <a:pPr>
              <a:spcBef>
                <a:spcPts val="1200"/>
              </a:spcBef>
              <a:spcAft>
                <a:spcPts val="1200"/>
              </a:spcAft>
            </a:pPr>
            <a:r>
              <a:rPr lang="tr-TR" sz="3400" dirty="0" smtClean="0"/>
              <a:t>Çocukların sorduğu </a:t>
            </a:r>
            <a:r>
              <a:rPr lang="tr-TR" sz="3400" i="1" dirty="0" smtClean="0"/>
              <a:t>sorulara </a:t>
            </a:r>
            <a:r>
              <a:rPr lang="tr-TR" sz="3400" dirty="0" smtClean="0"/>
              <a:t>yerinde </a:t>
            </a:r>
            <a:br>
              <a:rPr lang="tr-TR" sz="3400" dirty="0" smtClean="0"/>
            </a:br>
            <a:r>
              <a:rPr lang="tr-TR" sz="3400" dirty="0" smtClean="0"/>
              <a:t>ve zamanında </a:t>
            </a:r>
            <a:r>
              <a:rPr lang="tr-TR" sz="3400" i="1" u="sng" dirty="0" smtClean="0"/>
              <a:t>gereken yanıt ve duruma göre öğüt ver</a:t>
            </a:r>
            <a:r>
              <a:rPr lang="tr-TR" sz="3400" dirty="0" smtClean="0"/>
              <a:t>ebilmek.</a:t>
            </a:r>
            <a:r>
              <a:rPr lang="tr-TR" i="1" u="sng" dirty="0" smtClean="0"/>
              <a:t/>
            </a:r>
            <a:br>
              <a:rPr lang="tr-TR" i="1" u="sng" dirty="0" smtClean="0"/>
            </a:br>
            <a:r>
              <a:rPr lang="tr-TR" sz="2400" i="1" u="sng" dirty="0" smtClean="0">
                <a:hlinkClick r:id="rId2"/>
              </a:rPr>
              <a:t> www.kemalsayar.com/insanadair/insanadair39.asp</a:t>
            </a:r>
            <a:r>
              <a:rPr lang="tr-TR" sz="2400" dirty="0" smtClean="0"/>
              <a:t>, 03.05.09</a:t>
            </a:r>
            <a:endParaRPr lang="tr-TR" i="1" dirty="0">
              <a:solidFill>
                <a:schemeClr val="tx1"/>
              </a:solidFill>
            </a:endParaRPr>
          </a:p>
        </p:txBody>
      </p:sp>
      <p:sp>
        <p:nvSpPr>
          <p:cNvPr id="4" name="3 Veri Yer Tutucusu"/>
          <p:cNvSpPr>
            <a:spLocks noGrp="1"/>
          </p:cNvSpPr>
          <p:nvPr>
            <p:ph type="dt" sz="half" idx="10"/>
          </p:nvPr>
        </p:nvSpPr>
        <p:spPr>
          <a:xfrm>
            <a:off x="457200" y="6564337"/>
            <a:ext cx="2133600" cy="365125"/>
          </a:xfrm>
        </p:spPr>
        <p:txBody>
          <a:bodyPr/>
          <a:lstStyle/>
          <a:p>
            <a:fld id="{8E7ABA1D-CC3E-402D-AD2F-0AF36AECEF91}" type="datetime1">
              <a:rPr lang="tr-TR" sz="1600" smtClean="0">
                <a:solidFill>
                  <a:prstClr val="black"/>
                </a:solidFill>
              </a:rPr>
              <a:pPr/>
              <a:t>06.03.2015</a:t>
            </a:fld>
            <a:endParaRPr lang="tr-TR" sz="1600">
              <a:solidFill>
                <a:prstClr val="black"/>
              </a:solidFill>
            </a:endParaRPr>
          </a:p>
        </p:txBody>
      </p:sp>
      <p:sp>
        <p:nvSpPr>
          <p:cNvPr id="5" name="4 Altbilgi Yer Tutucusu"/>
          <p:cNvSpPr>
            <a:spLocks noGrp="1"/>
          </p:cNvSpPr>
          <p:nvPr>
            <p:ph type="ftr" sz="quarter" idx="11"/>
          </p:nvPr>
        </p:nvSpPr>
        <p:spPr>
          <a:xfrm>
            <a:off x="3124200" y="6564337"/>
            <a:ext cx="2895600" cy="365125"/>
          </a:xfrm>
        </p:spPr>
        <p:txBody>
          <a:bodyPr/>
          <a:lstStyle/>
          <a:p>
            <a:r>
              <a:rPr lang="tr-TR" sz="1600" smtClean="0">
                <a:solidFill>
                  <a:prstClr val="black"/>
                </a:solidFill>
              </a:rPr>
              <a:t>www.ahmetsaltik.net</a:t>
            </a:r>
            <a:endParaRPr lang="tr-TR" sz="1600">
              <a:solidFill>
                <a:prstClr val="black"/>
              </a:solidFill>
            </a:endParaRPr>
          </a:p>
        </p:txBody>
      </p:sp>
      <p:sp>
        <p:nvSpPr>
          <p:cNvPr id="6" name="5 Slayt Numarası Yer Tutucusu"/>
          <p:cNvSpPr>
            <a:spLocks noGrp="1"/>
          </p:cNvSpPr>
          <p:nvPr>
            <p:ph type="sldNum" sz="quarter" idx="12"/>
          </p:nvPr>
        </p:nvSpPr>
        <p:spPr>
          <a:xfrm>
            <a:off x="6553200" y="6564337"/>
            <a:ext cx="2133600" cy="365125"/>
          </a:xfrm>
        </p:spPr>
        <p:txBody>
          <a:bodyPr/>
          <a:lstStyle/>
          <a:p>
            <a:fld id="{721B7E8C-6CCB-49AA-BC11-D96515BADB1E}" type="slidenum">
              <a:rPr lang="tr-TR" sz="1600" smtClean="0">
                <a:solidFill>
                  <a:prstClr val="black"/>
                </a:solidFill>
              </a:rPr>
              <a:pPr/>
              <a:t>49</a:t>
            </a:fld>
            <a:endParaRPr lang="tr-TR" sz="1600">
              <a:solidFill>
                <a:prstClr val="black"/>
              </a:solidFill>
            </a:endParaRPr>
          </a:p>
        </p:txBody>
      </p:sp>
    </p:spTree>
    <p:extLst>
      <p:ext uri="{BB962C8B-B14F-4D97-AF65-F5344CB8AC3E}">
        <p14:creationId xmlns:p14="http://schemas.microsoft.com/office/powerpoint/2010/main" val="2919104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142876" y="142853"/>
            <a:ext cx="8858280" cy="928694"/>
          </a:xfrm>
        </p:spPr>
        <p:style>
          <a:lnRef idx="2">
            <a:schemeClr val="accent1"/>
          </a:lnRef>
          <a:fillRef idx="1">
            <a:schemeClr val="lt1"/>
          </a:fillRef>
          <a:effectRef idx="0">
            <a:schemeClr val="accent1"/>
          </a:effectRef>
          <a:fontRef idx="minor">
            <a:schemeClr val="dk1"/>
          </a:fontRef>
        </p:style>
        <p:txBody>
          <a:bodyPr>
            <a:noAutofit/>
          </a:bodyPr>
          <a:lstStyle/>
          <a:p>
            <a:pPr>
              <a:lnSpc>
                <a:spcPct val="90000"/>
              </a:lnSpc>
              <a:spcBef>
                <a:spcPts val="0"/>
              </a:spcBef>
            </a:pPr>
            <a:r>
              <a:rPr lang="tr-TR" sz="4800" b="1" dirty="0">
                <a:solidFill>
                  <a:srgbClr val="800000"/>
                </a:solidFill>
              </a:rPr>
              <a:t>10 kadından 4'ü şiddet </a:t>
            </a:r>
            <a:r>
              <a:rPr lang="tr-TR" sz="4800" b="1" dirty="0" smtClean="0">
                <a:solidFill>
                  <a:srgbClr val="800000"/>
                </a:solidFill>
              </a:rPr>
              <a:t>mağduru!</a:t>
            </a:r>
            <a:endParaRPr lang="tr-TR" sz="4800" b="1" dirty="0">
              <a:solidFill>
                <a:srgbClr val="800000"/>
              </a:solidFill>
            </a:endParaRPr>
          </a:p>
        </p:txBody>
      </p:sp>
      <p:sp>
        <p:nvSpPr>
          <p:cNvPr id="3" name="2 Alt Başlık"/>
          <p:cNvSpPr>
            <a:spLocks noGrp="1"/>
          </p:cNvSpPr>
          <p:nvPr>
            <p:ph type="subTitle" idx="1"/>
          </p:nvPr>
        </p:nvSpPr>
        <p:spPr>
          <a:xfrm>
            <a:off x="214282" y="1214422"/>
            <a:ext cx="8643998" cy="5286412"/>
          </a:xfrm>
        </p:spPr>
        <p:style>
          <a:lnRef idx="2">
            <a:schemeClr val="accent2"/>
          </a:lnRef>
          <a:fillRef idx="1">
            <a:schemeClr val="lt1"/>
          </a:fillRef>
          <a:effectRef idx="0">
            <a:schemeClr val="accent2"/>
          </a:effectRef>
          <a:fontRef idx="minor">
            <a:schemeClr val="dk1"/>
          </a:fontRef>
        </p:style>
        <p:txBody>
          <a:bodyPr>
            <a:noAutofit/>
          </a:bodyPr>
          <a:lstStyle/>
          <a:p>
            <a:pPr>
              <a:lnSpc>
                <a:spcPct val="90000"/>
              </a:lnSpc>
              <a:spcBef>
                <a:spcPts val="0"/>
              </a:spcBef>
            </a:pPr>
            <a:endParaRPr lang="tr-TR" sz="1000" dirty="0" smtClean="0">
              <a:solidFill>
                <a:schemeClr val="tx1"/>
              </a:solidFill>
            </a:endParaRPr>
          </a:p>
          <a:p>
            <a:pPr>
              <a:lnSpc>
                <a:spcPct val="90000"/>
              </a:lnSpc>
              <a:spcBef>
                <a:spcPts val="0"/>
              </a:spcBef>
            </a:pPr>
            <a:r>
              <a:rPr lang="tr-TR" dirty="0" smtClean="0">
                <a:solidFill>
                  <a:srgbClr val="003300"/>
                </a:solidFill>
              </a:rPr>
              <a:t>«</a:t>
            </a:r>
            <a:r>
              <a:rPr lang="tr-TR" b="1" i="1" dirty="0" smtClean="0">
                <a:solidFill>
                  <a:srgbClr val="003300"/>
                </a:solidFill>
              </a:rPr>
              <a:t>TBMM </a:t>
            </a:r>
            <a:r>
              <a:rPr lang="tr-TR" b="1" i="1" dirty="0">
                <a:solidFill>
                  <a:srgbClr val="003300"/>
                </a:solidFill>
              </a:rPr>
              <a:t>Kadın Erkek Fırsat Eşitliği </a:t>
            </a:r>
            <a:r>
              <a:rPr lang="tr-TR" b="1" i="1" dirty="0" smtClean="0">
                <a:solidFill>
                  <a:srgbClr val="003300"/>
                </a:solidFill>
              </a:rPr>
              <a:t>Komisyonu</a:t>
            </a:r>
            <a:r>
              <a:rPr lang="tr-TR" dirty="0" smtClean="0">
                <a:solidFill>
                  <a:srgbClr val="003300"/>
                </a:solidFill>
              </a:rPr>
              <a:t>» </a:t>
            </a:r>
            <a:r>
              <a:rPr lang="tr-TR" dirty="0">
                <a:solidFill>
                  <a:schemeClr val="tx1"/>
                </a:solidFill>
              </a:rPr>
              <a:t>Başkanı Güldal Akşit, </a:t>
            </a:r>
            <a:r>
              <a:rPr lang="tr-TR" sz="2400" i="1" dirty="0">
                <a:solidFill>
                  <a:schemeClr val="tx1"/>
                </a:solidFill>
              </a:rPr>
              <a:t>(AA, 15.1.11)</a:t>
            </a:r>
            <a:r>
              <a:rPr lang="tr-TR" dirty="0" smtClean="0">
                <a:solidFill>
                  <a:schemeClr val="tx1"/>
                </a:solidFill>
              </a:rPr>
              <a:t/>
            </a:r>
            <a:br>
              <a:rPr lang="tr-TR" dirty="0" smtClean="0">
                <a:solidFill>
                  <a:schemeClr val="tx1"/>
                </a:solidFill>
              </a:rPr>
            </a:br>
            <a:endParaRPr lang="tr-TR" sz="800" dirty="0" smtClean="0">
              <a:solidFill>
                <a:schemeClr val="tx1"/>
              </a:solidFill>
            </a:endParaRPr>
          </a:p>
          <a:p>
            <a:pPr algn="l">
              <a:spcBef>
                <a:spcPts val="0"/>
              </a:spcBef>
            </a:pPr>
            <a:r>
              <a:rPr lang="tr-TR" b="1" i="1" dirty="0" smtClean="0">
                <a:solidFill>
                  <a:srgbClr val="000066"/>
                </a:solidFill>
              </a:rPr>
              <a:t>Türkiye'de</a:t>
            </a:r>
            <a:r>
              <a:rPr lang="tr-TR" b="1" i="1" dirty="0">
                <a:solidFill>
                  <a:srgbClr val="000066"/>
                </a:solidFill>
              </a:rPr>
              <a:t>, yaşamının </a:t>
            </a:r>
            <a:r>
              <a:rPr lang="tr-TR" b="1" i="1" dirty="0" smtClean="0">
                <a:solidFill>
                  <a:srgbClr val="000066"/>
                </a:solidFill>
              </a:rPr>
              <a:t>bir </a:t>
            </a:r>
            <a:r>
              <a:rPr lang="tr-TR" b="1" i="1" dirty="0">
                <a:solidFill>
                  <a:srgbClr val="000066"/>
                </a:solidFill>
              </a:rPr>
              <a:t>döneminde </a:t>
            </a:r>
            <a:r>
              <a:rPr lang="tr-TR" b="1" i="1" dirty="0" smtClean="0">
                <a:solidFill>
                  <a:srgbClr val="000066"/>
                </a:solidFill>
              </a:rPr>
              <a:t/>
            </a:r>
            <a:br>
              <a:rPr lang="tr-TR" b="1" i="1" dirty="0" smtClean="0">
                <a:solidFill>
                  <a:srgbClr val="000066"/>
                </a:solidFill>
              </a:rPr>
            </a:br>
            <a:r>
              <a:rPr lang="tr-TR" b="1" i="1" dirty="0" smtClean="0">
                <a:solidFill>
                  <a:srgbClr val="000066"/>
                </a:solidFill>
              </a:rPr>
              <a:t>şiddetle karşılaşan </a:t>
            </a:r>
            <a:r>
              <a:rPr lang="tr-TR" b="1" i="1" dirty="0">
                <a:solidFill>
                  <a:srgbClr val="000066"/>
                </a:solidFill>
              </a:rPr>
              <a:t>kadınların </a:t>
            </a:r>
            <a:r>
              <a:rPr lang="tr-TR" b="1" i="1" dirty="0" smtClean="0">
                <a:solidFill>
                  <a:srgbClr val="000066"/>
                </a:solidFill>
              </a:rPr>
              <a:t/>
            </a:r>
            <a:br>
              <a:rPr lang="tr-TR" b="1" i="1" dirty="0" smtClean="0">
                <a:solidFill>
                  <a:srgbClr val="000066"/>
                </a:solidFill>
              </a:rPr>
            </a:br>
            <a:r>
              <a:rPr lang="tr-TR" b="1" i="1" dirty="0" smtClean="0">
                <a:solidFill>
                  <a:srgbClr val="000066"/>
                </a:solidFill>
              </a:rPr>
              <a:t>oranının ortalama %39 </a:t>
            </a:r>
            <a:br>
              <a:rPr lang="tr-TR" b="1" i="1" dirty="0" smtClean="0">
                <a:solidFill>
                  <a:srgbClr val="000066"/>
                </a:solidFill>
              </a:rPr>
            </a:br>
            <a:r>
              <a:rPr lang="tr-TR" b="1" i="1" dirty="0" smtClean="0">
                <a:solidFill>
                  <a:srgbClr val="000066"/>
                </a:solidFill>
              </a:rPr>
              <a:t>olduğunu</a:t>
            </a:r>
            <a:r>
              <a:rPr lang="tr-TR" b="1" i="1" dirty="0">
                <a:solidFill>
                  <a:srgbClr val="000066"/>
                </a:solidFill>
              </a:rPr>
              <a:t>, </a:t>
            </a:r>
            <a:r>
              <a:rPr lang="tr-TR" b="1" i="1" dirty="0" smtClean="0">
                <a:solidFill>
                  <a:srgbClr val="000066"/>
                </a:solidFill>
              </a:rPr>
              <a:t>bu </a:t>
            </a:r>
            <a:r>
              <a:rPr lang="tr-TR" b="1" i="1" dirty="0">
                <a:solidFill>
                  <a:srgbClr val="000066"/>
                </a:solidFill>
              </a:rPr>
              <a:t>oranın kentsel </a:t>
            </a:r>
            <a:r>
              <a:rPr lang="tr-TR" b="1" i="1" dirty="0" smtClean="0">
                <a:solidFill>
                  <a:srgbClr val="000066"/>
                </a:solidFill>
              </a:rPr>
              <a:t/>
            </a:r>
            <a:br>
              <a:rPr lang="tr-TR" b="1" i="1" dirty="0" smtClean="0">
                <a:solidFill>
                  <a:srgbClr val="000066"/>
                </a:solidFill>
              </a:rPr>
            </a:br>
            <a:r>
              <a:rPr lang="tr-TR" b="1" i="1" dirty="0" smtClean="0">
                <a:solidFill>
                  <a:srgbClr val="000066"/>
                </a:solidFill>
              </a:rPr>
              <a:t>alanda %38</a:t>
            </a:r>
            <a:r>
              <a:rPr lang="tr-TR" b="1" i="1" dirty="0">
                <a:solidFill>
                  <a:srgbClr val="000066"/>
                </a:solidFill>
              </a:rPr>
              <a:t>, </a:t>
            </a:r>
            <a:r>
              <a:rPr lang="tr-TR" b="1" i="1" dirty="0" smtClean="0">
                <a:solidFill>
                  <a:srgbClr val="000066"/>
                </a:solidFill>
              </a:rPr>
              <a:t>kırsal </a:t>
            </a:r>
            <a:r>
              <a:rPr lang="tr-TR" b="1" i="1" dirty="0">
                <a:solidFill>
                  <a:srgbClr val="000066"/>
                </a:solidFill>
              </a:rPr>
              <a:t>alanda </a:t>
            </a:r>
            <a:r>
              <a:rPr lang="tr-TR" b="1" i="1" dirty="0" smtClean="0">
                <a:solidFill>
                  <a:srgbClr val="000066"/>
                </a:solidFill>
              </a:rPr>
              <a:t/>
            </a:r>
            <a:br>
              <a:rPr lang="tr-TR" b="1" i="1" dirty="0" smtClean="0">
                <a:solidFill>
                  <a:srgbClr val="000066"/>
                </a:solidFill>
              </a:rPr>
            </a:br>
            <a:r>
              <a:rPr lang="tr-TR" b="1" i="1" dirty="0" smtClean="0">
                <a:solidFill>
                  <a:srgbClr val="000066"/>
                </a:solidFill>
              </a:rPr>
              <a:t>%43'ü bulduğunu</a:t>
            </a:r>
            <a:r>
              <a:rPr lang="tr-TR" dirty="0" smtClean="0">
                <a:solidFill>
                  <a:schemeClr val="tx1"/>
                </a:solidFill>
              </a:rPr>
              <a:t> belirterek; </a:t>
            </a:r>
            <a:br>
              <a:rPr lang="tr-TR" dirty="0" smtClean="0">
                <a:solidFill>
                  <a:schemeClr val="tx1"/>
                </a:solidFill>
              </a:rPr>
            </a:br>
            <a:r>
              <a:rPr lang="tr-TR" sz="800" dirty="0" smtClean="0">
                <a:solidFill>
                  <a:schemeClr val="tx1"/>
                </a:solidFill>
              </a:rPr>
              <a:t/>
            </a:r>
            <a:br>
              <a:rPr lang="tr-TR" sz="800" dirty="0" smtClean="0">
                <a:solidFill>
                  <a:schemeClr val="tx1"/>
                </a:solidFill>
              </a:rPr>
            </a:br>
            <a:r>
              <a:rPr lang="tr-TR" dirty="0" smtClean="0">
                <a:solidFill>
                  <a:schemeClr val="tx1"/>
                </a:solidFill>
              </a:rPr>
              <a:t>''</a:t>
            </a:r>
            <a:r>
              <a:rPr lang="tr-TR" b="1" dirty="0" smtClean="0">
                <a:solidFill>
                  <a:srgbClr val="660033"/>
                </a:solidFill>
              </a:rPr>
              <a:t>Yaşamı </a:t>
            </a:r>
            <a:r>
              <a:rPr lang="tr-TR" b="1" dirty="0">
                <a:solidFill>
                  <a:srgbClr val="660033"/>
                </a:solidFill>
              </a:rPr>
              <a:t>boyunca her </a:t>
            </a:r>
            <a:r>
              <a:rPr lang="tr-TR" b="1" dirty="0" smtClean="0">
                <a:solidFill>
                  <a:srgbClr val="660033"/>
                </a:solidFill>
              </a:rPr>
              <a:t>10 </a:t>
            </a:r>
            <a:br>
              <a:rPr lang="tr-TR" b="1" dirty="0" smtClean="0">
                <a:solidFill>
                  <a:srgbClr val="660033"/>
                </a:solidFill>
              </a:rPr>
            </a:br>
            <a:r>
              <a:rPr lang="tr-TR" b="1" dirty="0" smtClean="0">
                <a:solidFill>
                  <a:srgbClr val="660033"/>
                </a:solidFill>
              </a:rPr>
              <a:t>kadından </a:t>
            </a:r>
            <a:r>
              <a:rPr lang="tr-TR" b="1" dirty="0">
                <a:solidFill>
                  <a:srgbClr val="660033"/>
                </a:solidFill>
              </a:rPr>
              <a:t>4'ü fiziksel </a:t>
            </a:r>
            <a:r>
              <a:rPr lang="tr-TR" b="1" dirty="0" smtClean="0">
                <a:solidFill>
                  <a:srgbClr val="660033"/>
                </a:solidFill>
              </a:rPr>
              <a:t>şiddetle karşılaşmakta</a:t>
            </a:r>
            <a:r>
              <a:rPr lang="tr-TR" dirty="0" smtClean="0">
                <a:solidFill>
                  <a:schemeClr val="tx1"/>
                </a:solidFill>
              </a:rPr>
              <a:t>.'' </a:t>
            </a:r>
            <a:r>
              <a:rPr lang="tr-TR" dirty="0">
                <a:solidFill>
                  <a:schemeClr val="tx1"/>
                </a:solidFill>
              </a:rPr>
              <a:t>dedi</a:t>
            </a:r>
            <a:r>
              <a:rPr lang="tr-TR" dirty="0" smtClean="0">
                <a:solidFill>
                  <a:schemeClr val="tx1"/>
                </a:solidFill>
              </a:rPr>
              <a:t>. </a:t>
            </a:r>
            <a:endParaRPr lang="tr-TR" sz="2400" i="1" dirty="0">
              <a:solidFill>
                <a:schemeClr val="tx1"/>
              </a:solidFill>
            </a:endParaRPr>
          </a:p>
        </p:txBody>
      </p:sp>
      <p:pic>
        <p:nvPicPr>
          <p:cNvPr id="840706" name="Picture 2" descr="http://www.cumhuriyet.com.tr/medya.php?mn=3956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92080" y="3270523"/>
            <a:ext cx="3475664" cy="2606749"/>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3"/>
          <p:cNvSpPr>
            <a:spLocks noGrp="1"/>
          </p:cNvSpPr>
          <p:nvPr>
            <p:ph type="dt" sz="half" idx="10"/>
          </p:nvPr>
        </p:nvSpPr>
        <p:spPr>
          <a:xfrm>
            <a:off x="142844" y="6448446"/>
            <a:ext cx="2476500" cy="476250"/>
          </a:xfrm>
        </p:spPr>
        <p:txBody>
          <a:bodyPr/>
          <a:lstStyle/>
          <a:p>
            <a:fld id="{EB2A9BF9-8135-4E22-A4C2-2CE4A281B78E}" type="datetime1">
              <a:rPr lang="tr-TR" sz="1600" smtClean="0">
                <a:solidFill>
                  <a:srgbClr val="000000"/>
                </a:solidFill>
              </a:rPr>
              <a:pPr/>
              <a:t>06.03.2015</a:t>
            </a:fld>
            <a:endParaRPr lang="tr-TR" sz="1600" dirty="0">
              <a:solidFill>
                <a:srgbClr val="000000"/>
              </a:solidFill>
            </a:endParaRPr>
          </a:p>
        </p:txBody>
      </p:sp>
      <p:sp>
        <p:nvSpPr>
          <p:cNvPr id="6" name="Footer Placeholder 4"/>
          <p:cNvSpPr>
            <a:spLocks noGrp="1"/>
          </p:cNvSpPr>
          <p:nvPr>
            <p:ph type="ftr" sz="quarter" idx="11"/>
          </p:nvPr>
        </p:nvSpPr>
        <p:spPr>
          <a:xfrm>
            <a:off x="2553816" y="6472262"/>
            <a:ext cx="3962400" cy="457200"/>
          </a:xfrm>
        </p:spPr>
        <p:txBody>
          <a:bodyPr/>
          <a:lstStyle/>
          <a:p>
            <a:r>
              <a:rPr lang="tr-TR" sz="1600" dirty="0" smtClean="0">
                <a:solidFill>
                  <a:srgbClr val="000000"/>
                </a:solidFill>
              </a:rPr>
              <a:t>www.ahmetsaltik.net</a:t>
            </a:r>
            <a:endParaRPr lang="tr-TR" sz="1600" dirty="0">
              <a:solidFill>
                <a:srgbClr val="000000"/>
              </a:solidFill>
            </a:endParaRPr>
          </a:p>
        </p:txBody>
      </p:sp>
      <p:sp>
        <p:nvSpPr>
          <p:cNvPr id="7" name="Slide Number Placeholder 5"/>
          <p:cNvSpPr>
            <a:spLocks noGrp="1"/>
          </p:cNvSpPr>
          <p:nvPr>
            <p:ph type="sldNum" sz="quarter" idx="12"/>
          </p:nvPr>
        </p:nvSpPr>
        <p:spPr>
          <a:xfrm>
            <a:off x="6867556" y="6525344"/>
            <a:ext cx="2133600" cy="365125"/>
          </a:xfrm>
        </p:spPr>
        <p:txBody>
          <a:bodyPr/>
          <a:lstStyle/>
          <a:p>
            <a:fld id="{408475FB-A56A-4434-8FB9-E4E298923542}" type="slidenum">
              <a:rPr lang="tr-TR" sz="1600" smtClean="0">
                <a:solidFill>
                  <a:srgbClr val="000000"/>
                </a:solidFill>
              </a:rPr>
              <a:pPr/>
              <a:t>5</a:t>
            </a:fld>
            <a:endParaRPr lang="tr-TR" dirty="0">
              <a:solidFill>
                <a:srgbClr val="000000"/>
              </a:solidFill>
            </a:endParaRPr>
          </a:p>
        </p:txBody>
      </p:sp>
    </p:spTree>
    <p:extLst>
      <p:ext uri="{BB962C8B-B14F-4D97-AF65-F5344CB8AC3E}">
        <p14:creationId xmlns:p14="http://schemas.microsoft.com/office/powerpoint/2010/main" val="3182842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Documents and Settings\profsaltik\Belgelerim\Denizli konf\Cross road-2.jpg"/>
          <p:cNvPicPr>
            <a:picLocks noChangeAspect="1" noChangeArrowheads="1"/>
          </p:cNvPicPr>
          <p:nvPr/>
        </p:nvPicPr>
        <p:blipFill>
          <a:blip r:embed="rId2" cstate="email"/>
          <a:srcRect/>
          <a:stretch>
            <a:fillRect/>
          </a:stretch>
        </p:blipFill>
        <p:spPr bwMode="auto">
          <a:xfrm>
            <a:off x="611560" y="1628800"/>
            <a:ext cx="7976035" cy="48245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Rectangle 4"/>
          <p:cNvSpPr/>
          <p:nvPr/>
        </p:nvSpPr>
        <p:spPr>
          <a:xfrm>
            <a:off x="323528" y="161345"/>
            <a:ext cx="8483604" cy="1323439"/>
          </a:xfrm>
          <a:prstGeom prst="rect">
            <a:avLst/>
          </a:prstGeom>
          <a:noFill/>
        </p:spPr>
        <p:txBody>
          <a:bodyPr wrap="none">
            <a:spAutoFit/>
          </a:bodyPr>
          <a:lstStyle/>
          <a:p>
            <a:pPr algn="ctr">
              <a:defRPr/>
            </a:pPr>
            <a:r>
              <a:rPr lang="tr-TR" sz="4000" b="1" dirty="0">
                <a:ln w="10541" cmpd="sng">
                  <a:solidFill>
                    <a:srgbClr val="4F81BD">
                      <a:shade val="88000"/>
                      <a:satMod val="110000"/>
                    </a:srgbClr>
                  </a:solidFill>
                  <a:prstDash val="solid"/>
                </a:ln>
                <a:solidFill>
                  <a:srgbClr val="800000"/>
                </a:solidFill>
              </a:rPr>
              <a:t>21.  YÜZYIL BAŞINDA </a:t>
            </a:r>
            <a:br>
              <a:rPr lang="tr-TR" sz="4000" b="1" dirty="0">
                <a:ln w="10541" cmpd="sng">
                  <a:solidFill>
                    <a:srgbClr val="4F81BD">
                      <a:shade val="88000"/>
                      <a:satMod val="110000"/>
                    </a:srgbClr>
                  </a:solidFill>
                  <a:prstDash val="solid"/>
                </a:ln>
                <a:solidFill>
                  <a:srgbClr val="800000"/>
                </a:solidFill>
              </a:rPr>
            </a:br>
            <a:r>
              <a:rPr lang="tr-TR" sz="4000" b="1" dirty="0">
                <a:ln w="10541" cmpd="sng">
                  <a:solidFill>
                    <a:srgbClr val="4F81BD">
                      <a:shade val="88000"/>
                      <a:satMod val="110000"/>
                    </a:srgbClr>
                  </a:solidFill>
                  <a:prstDash val="solid"/>
                </a:ln>
                <a:solidFill>
                  <a:srgbClr val="800000"/>
                </a:solidFill>
              </a:rPr>
              <a:t>YOLAĞZINDA : HALK(ın) SAĞLIĞI</a:t>
            </a:r>
          </a:p>
        </p:txBody>
      </p:sp>
      <p:pic>
        <p:nvPicPr>
          <p:cNvPr id="838658" name="Picture 2" descr="D:\wcc@WCC-PC\#C\S-250 A. SALTIK\Tdocs\Pictures\taciz-cocuk.jpg"/>
          <p:cNvPicPr>
            <a:picLocks noChangeAspect="1" noChangeArrowheads="1"/>
          </p:cNvPicPr>
          <p:nvPr/>
        </p:nvPicPr>
        <p:blipFill>
          <a:blip r:embed="rId3" cstate="email"/>
          <a:srcRect/>
          <a:stretch>
            <a:fillRect/>
          </a:stretch>
        </p:blipFill>
        <p:spPr bwMode="auto">
          <a:xfrm>
            <a:off x="3357554" y="3859239"/>
            <a:ext cx="2284138" cy="1712901"/>
          </a:xfrm>
          <a:prstGeom prst="rect">
            <a:avLst/>
          </a:prstGeom>
          <a:noFill/>
        </p:spPr>
      </p:pic>
      <p:sp>
        <p:nvSpPr>
          <p:cNvPr id="6" name="Slide Number Placeholder 5"/>
          <p:cNvSpPr>
            <a:spLocks noGrp="1"/>
          </p:cNvSpPr>
          <p:nvPr>
            <p:ph type="sldNum" sz="quarter" idx="12"/>
          </p:nvPr>
        </p:nvSpPr>
        <p:spPr>
          <a:xfrm>
            <a:off x="6758880" y="6453336"/>
            <a:ext cx="2133600" cy="457200"/>
          </a:xfrm>
        </p:spPr>
        <p:txBody>
          <a:bodyPr/>
          <a:lstStyle/>
          <a:p>
            <a:pPr>
              <a:defRPr/>
            </a:pPr>
            <a:fld id="{9798B738-ECD9-453F-AB27-6B0900F95DBB}" type="slidenum">
              <a:rPr lang="tr-TR" sz="1400">
                <a:solidFill>
                  <a:srgbClr val="000000"/>
                </a:solidFill>
                <a:latin typeface="Arial" pitchFamily="34" charset="0"/>
                <a:cs typeface="Arial" pitchFamily="34" charset="0"/>
              </a:rPr>
              <a:pPr>
                <a:defRPr/>
              </a:pPr>
              <a:t>50</a:t>
            </a:fld>
            <a:endParaRPr lang="tr-TR" sz="1400">
              <a:solidFill>
                <a:srgbClr val="000000"/>
              </a:solidFill>
              <a:latin typeface="Arial" pitchFamily="34" charset="0"/>
              <a:cs typeface="Arial" pitchFamily="34" charset="0"/>
            </a:endParaRPr>
          </a:p>
        </p:txBody>
      </p:sp>
      <p:sp>
        <p:nvSpPr>
          <p:cNvPr id="7" name="Date Placeholder 3"/>
          <p:cNvSpPr>
            <a:spLocks noGrp="1"/>
          </p:cNvSpPr>
          <p:nvPr>
            <p:ph type="dt" sz="quarter" idx="10"/>
          </p:nvPr>
        </p:nvSpPr>
        <p:spPr>
          <a:xfrm>
            <a:off x="179512" y="6473379"/>
            <a:ext cx="2133600" cy="457200"/>
          </a:xfrm>
        </p:spPr>
        <p:txBody>
          <a:bodyPr/>
          <a:lstStyle/>
          <a:p>
            <a:pPr>
              <a:defRPr/>
            </a:pPr>
            <a:fld id="{C2C2AB0D-C159-4965-8C65-07D6D2A68D6B}" type="datetime1">
              <a:rPr lang="tr-TR" sz="1400" smtClean="0">
                <a:solidFill>
                  <a:srgbClr val="000000"/>
                </a:solidFill>
                <a:latin typeface="Arial" pitchFamily="34" charset="0"/>
                <a:cs typeface="Arial" pitchFamily="34" charset="0"/>
              </a:rPr>
              <a:t>06.03.2015</a:t>
            </a:fld>
            <a:endParaRPr lang="tr-TR" sz="1400" dirty="0">
              <a:solidFill>
                <a:srgbClr val="000000"/>
              </a:solidFill>
              <a:latin typeface="Arial" pitchFamily="34" charset="0"/>
              <a:cs typeface="Arial" pitchFamily="34" charset="0"/>
            </a:endParaRPr>
          </a:p>
        </p:txBody>
      </p:sp>
      <p:sp>
        <p:nvSpPr>
          <p:cNvPr id="8" name="Footer Placeholder 5"/>
          <p:cNvSpPr>
            <a:spLocks noGrp="1"/>
          </p:cNvSpPr>
          <p:nvPr>
            <p:ph type="ftr" sz="quarter" idx="11"/>
          </p:nvPr>
        </p:nvSpPr>
        <p:spPr>
          <a:xfrm>
            <a:off x="3017962" y="6473379"/>
            <a:ext cx="2895600" cy="457200"/>
          </a:xfrm>
        </p:spPr>
        <p:txBody>
          <a:bodyPr/>
          <a:lstStyle/>
          <a:p>
            <a:pPr>
              <a:defRPr/>
            </a:pPr>
            <a:r>
              <a:rPr lang="tr-TR" sz="1400" smtClean="0">
                <a:solidFill>
                  <a:srgbClr val="000000"/>
                </a:solidFill>
                <a:latin typeface="Arial" pitchFamily="34" charset="0"/>
                <a:cs typeface="Arial" pitchFamily="34" charset="0"/>
              </a:rPr>
              <a:t>www.ahmetsaltik.net</a:t>
            </a:r>
            <a:endParaRPr lang="tr-TR" sz="14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326846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Veri Yer Tutucusu 3"/>
          <p:cNvSpPr>
            <a:spLocks noGrp="1"/>
          </p:cNvSpPr>
          <p:nvPr>
            <p:ph type="dt" sz="half" idx="10"/>
          </p:nvPr>
        </p:nvSpPr>
        <p:spPr/>
        <p:txBody>
          <a:bodyPr/>
          <a:lstStyle/>
          <a:p>
            <a:pPr>
              <a:defRPr/>
            </a:pPr>
            <a:fld id="{01D19F05-89F2-4B43-97E6-C53EBE59FC8A}" type="datetime1">
              <a:rPr lang="tr-TR" smtClean="0"/>
              <a:pPr>
                <a:defRPr/>
              </a:pPr>
              <a:t>06.03.2015</a:t>
            </a:fld>
            <a:endParaRPr lang="tr-TR"/>
          </a:p>
        </p:txBody>
      </p:sp>
      <p:sp>
        <p:nvSpPr>
          <p:cNvPr id="5" name="Altbilgi Yer Tutucusu 4"/>
          <p:cNvSpPr>
            <a:spLocks noGrp="1"/>
          </p:cNvSpPr>
          <p:nvPr>
            <p:ph type="ftr" sz="quarter" idx="11"/>
          </p:nvPr>
        </p:nvSpPr>
        <p:spPr/>
        <p:txBody>
          <a:bodyPr/>
          <a:lstStyle/>
          <a:p>
            <a:pPr>
              <a:defRPr/>
            </a:pPr>
            <a:r>
              <a:rPr lang="tr-TR" smtClean="0"/>
              <a:t>www.ahmetsaltik.net</a:t>
            </a:r>
            <a:endParaRPr lang="tr-TR" dirty="0"/>
          </a:p>
        </p:txBody>
      </p:sp>
      <p:sp>
        <p:nvSpPr>
          <p:cNvPr id="6" name="Slayt Numarası Yer Tutucusu 5"/>
          <p:cNvSpPr>
            <a:spLocks noGrp="1"/>
          </p:cNvSpPr>
          <p:nvPr>
            <p:ph type="sldNum" sz="quarter" idx="12"/>
          </p:nvPr>
        </p:nvSpPr>
        <p:spPr/>
        <p:txBody>
          <a:bodyPr/>
          <a:lstStyle/>
          <a:p>
            <a:pPr>
              <a:defRPr/>
            </a:pPr>
            <a:fld id="{85A37C2D-87E8-40F8-8A18-6E7AEAA73D3C}" type="slidenum">
              <a:rPr lang="tr-TR" smtClean="0"/>
              <a:pPr>
                <a:defRPr/>
              </a:pPr>
              <a:t>51</a:t>
            </a:fld>
            <a:endParaRPr lang="tr-TR"/>
          </a:p>
        </p:txBody>
      </p:sp>
      <p:pic>
        <p:nvPicPr>
          <p:cNvPr id="265218" name="Picture 2" descr="J:\250 docx\Pictures\MANZARA ARŞİV\Kardelenler.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512" y="332656"/>
            <a:ext cx="8784976" cy="60279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23928" y="5036983"/>
            <a:ext cx="5019323" cy="1200329"/>
          </a:xfrm>
          <a:prstGeom prst="rect">
            <a:avLst/>
          </a:prstGeom>
          <a:noFill/>
        </p:spPr>
        <p:txBody>
          <a:bodyPr wrap="none" rtlCol="0">
            <a:spAutoFit/>
          </a:bodyPr>
          <a:lstStyle/>
          <a:p>
            <a:pPr algn="r"/>
            <a:r>
              <a:rPr lang="tr-TR" sz="2400" b="1" i="1" dirty="0" smtClean="0">
                <a:solidFill>
                  <a:srgbClr val="800080"/>
                </a:solidFill>
              </a:rPr>
              <a:t>Umutsuzluğa yer yok..</a:t>
            </a:r>
            <a:br>
              <a:rPr lang="tr-TR" sz="2400" b="1" i="1" dirty="0" smtClean="0">
                <a:solidFill>
                  <a:srgbClr val="800080"/>
                </a:solidFill>
              </a:rPr>
            </a:br>
            <a:r>
              <a:rPr lang="tr-TR" sz="2400" b="1" i="1" dirty="0" smtClean="0">
                <a:solidFill>
                  <a:srgbClr val="800080"/>
                </a:solidFill>
              </a:rPr>
              <a:t>İnsanlık bu sorununu da aşacak..</a:t>
            </a:r>
            <a:br>
              <a:rPr lang="tr-TR" sz="2400" b="1" i="1" dirty="0" smtClean="0">
                <a:solidFill>
                  <a:srgbClr val="800080"/>
                </a:solidFill>
              </a:rPr>
            </a:br>
            <a:r>
              <a:rPr lang="tr-TR" sz="2400" b="1" i="1" dirty="0" smtClean="0">
                <a:solidFill>
                  <a:srgbClr val="800080"/>
                </a:solidFill>
              </a:rPr>
              <a:t>Teşekkür ederiz..</a:t>
            </a:r>
            <a:endParaRPr lang="tr-TR" sz="2400" b="1" i="1" dirty="0">
              <a:solidFill>
                <a:srgbClr val="800080"/>
              </a:solidFill>
            </a:endParaRPr>
          </a:p>
        </p:txBody>
      </p:sp>
    </p:spTree>
    <p:extLst>
      <p:ext uri="{BB962C8B-B14F-4D97-AF65-F5344CB8AC3E}">
        <p14:creationId xmlns:p14="http://schemas.microsoft.com/office/powerpoint/2010/main" val="38545764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body" idx="1"/>
          </p:nvPr>
        </p:nvSpPr>
        <p:spPr>
          <a:xfrm>
            <a:off x="214313" y="404813"/>
            <a:ext cx="8750300" cy="5904507"/>
          </a:xfrm>
          <a:noFill/>
          <a:ln w="76200">
            <a:solidFill>
              <a:srgbClr val="660066"/>
            </a:solidFill>
          </a:ln>
        </p:spPr>
        <p:txBody>
          <a:bodyPr/>
          <a:lstStyle/>
          <a:p>
            <a:pPr marL="0" indent="0" algn="ctr">
              <a:buFontTx/>
              <a:buNone/>
            </a:pPr>
            <a:endParaRPr lang="tr-TR" sz="800" b="1" dirty="0">
              <a:solidFill>
                <a:srgbClr val="66FF33"/>
              </a:solidFill>
            </a:endParaRPr>
          </a:p>
          <a:p>
            <a:pPr marL="0" indent="0" algn="ctr">
              <a:lnSpc>
                <a:spcPct val="85000"/>
              </a:lnSpc>
              <a:buFontTx/>
              <a:buNone/>
            </a:pPr>
            <a:r>
              <a:rPr lang="tr-TR" sz="4100" b="1" dirty="0">
                <a:solidFill>
                  <a:srgbClr val="006600"/>
                </a:solidFill>
              </a:rPr>
              <a:t> </a:t>
            </a:r>
            <a:r>
              <a:rPr lang="tr-TR" sz="4100" b="1" i="1" dirty="0">
                <a:solidFill>
                  <a:srgbClr val="006600"/>
                </a:solidFill>
              </a:rPr>
              <a:t>“ Türk vatandaşının </a:t>
            </a:r>
            <a:br>
              <a:rPr lang="tr-TR" sz="4100" b="1" i="1" dirty="0">
                <a:solidFill>
                  <a:srgbClr val="006600"/>
                </a:solidFill>
              </a:rPr>
            </a:br>
            <a:r>
              <a:rPr lang="tr-TR" sz="4100" b="1" i="1" dirty="0">
                <a:solidFill>
                  <a:srgbClr val="006600"/>
                </a:solidFill>
              </a:rPr>
              <a:t>sağlığı ve sağlamlığı, </a:t>
            </a:r>
            <a:br>
              <a:rPr lang="tr-TR" sz="4100" b="1" i="1" dirty="0">
                <a:solidFill>
                  <a:srgbClr val="006600"/>
                </a:solidFill>
              </a:rPr>
            </a:br>
            <a:r>
              <a:rPr lang="tr-TR" sz="4100" b="1" i="1" dirty="0">
                <a:solidFill>
                  <a:srgbClr val="006600"/>
                </a:solidFill>
              </a:rPr>
              <a:t>her zaman üzerinde durulacak ulusal sorunumuzdur. </a:t>
            </a:r>
          </a:p>
          <a:p>
            <a:pPr marL="0" indent="0" algn="ctr">
              <a:lnSpc>
                <a:spcPct val="85000"/>
              </a:lnSpc>
              <a:buFontTx/>
              <a:buNone/>
            </a:pPr>
            <a:r>
              <a:rPr lang="tr-TR" sz="4100" b="1" i="1" dirty="0">
                <a:solidFill>
                  <a:srgbClr val="800080"/>
                </a:solidFill>
              </a:rPr>
              <a:t>Çünkü</a:t>
            </a:r>
            <a:r>
              <a:rPr lang="tr-TR" sz="4100" b="1" i="1" dirty="0">
                <a:solidFill>
                  <a:srgbClr val="66FF33"/>
                </a:solidFill>
              </a:rPr>
              <a:t> </a:t>
            </a:r>
            <a:r>
              <a:rPr lang="tr-TR" sz="4600" b="1" i="1" dirty="0">
                <a:solidFill>
                  <a:srgbClr val="CC3300"/>
                </a:solidFill>
              </a:rPr>
              <a:t>Cumhuriyet</a:t>
            </a:r>
            <a:r>
              <a:rPr lang="tr-TR" sz="4100" b="1" i="1" dirty="0">
                <a:solidFill>
                  <a:srgbClr val="0033CC"/>
                </a:solidFill>
              </a:rPr>
              <a:t>; </a:t>
            </a:r>
            <a:br>
              <a:rPr lang="tr-TR" sz="4100" b="1" i="1" dirty="0">
                <a:solidFill>
                  <a:srgbClr val="0033CC"/>
                </a:solidFill>
              </a:rPr>
            </a:br>
            <a:r>
              <a:rPr lang="tr-TR" sz="4100" b="1" i="1" dirty="0">
                <a:solidFill>
                  <a:srgbClr val="0033CC"/>
                </a:solidFill>
              </a:rPr>
              <a:t>düşünsel, bilimsel ve bedensel bakımdan güçlü ve yüksek düzeyli</a:t>
            </a:r>
            <a:r>
              <a:rPr lang="tr-TR" sz="4100" b="1" i="1" dirty="0">
                <a:solidFill>
                  <a:srgbClr val="66FF33"/>
                </a:solidFill>
              </a:rPr>
              <a:t> </a:t>
            </a:r>
            <a:r>
              <a:rPr lang="tr-TR" sz="4100" b="1" i="1" dirty="0">
                <a:solidFill>
                  <a:srgbClr val="006600"/>
                </a:solidFill>
              </a:rPr>
              <a:t>koruyucular ister.”</a:t>
            </a:r>
            <a:r>
              <a:rPr lang="tr-TR" sz="4100" b="1" i="1" dirty="0">
                <a:solidFill>
                  <a:srgbClr val="66FF33"/>
                </a:solidFill>
              </a:rPr>
              <a:t> </a:t>
            </a:r>
          </a:p>
          <a:p>
            <a:pPr marL="0" indent="0" algn="ctr">
              <a:buFontTx/>
              <a:buNone/>
            </a:pPr>
            <a:endParaRPr lang="tr-TR" sz="1100" b="1" dirty="0"/>
          </a:p>
          <a:p>
            <a:pPr marL="0" indent="0" algn="ctr">
              <a:buFontTx/>
              <a:buNone/>
            </a:pPr>
            <a:r>
              <a:rPr lang="tr-TR" sz="4100" b="1" dirty="0"/>
              <a:t>Gazi Mustafa Kemal ATATÜRK</a:t>
            </a:r>
          </a:p>
        </p:txBody>
      </p:sp>
      <p:sp>
        <p:nvSpPr>
          <p:cNvPr id="6" name="Date Placeholder 1"/>
          <p:cNvSpPr>
            <a:spLocks noGrp="1"/>
          </p:cNvSpPr>
          <p:nvPr>
            <p:ph type="dt" sz="half" idx="10"/>
          </p:nvPr>
        </p:nvSpPr>
        <p:spPr>
          <a:xfrm>
            <a:off x="457200" y="6309320"/>
            <a:ext cx="2133600" cy="476250"/>
          </a:xfrm>
        </p:spPr>
        <p:txBody>
          <a:bodyPr/>
          <a:lstStyle/>
          <a:p>
            <a:r>
              <a:rPr lang="tr-TR" dirty="0" smtClean="0">
                <a:latin typeface="Calibri" panose="020F0502020204030204" pitchFamily="34" charset="0"/>
              </a:rPr>
              <a:t>6.3.15</a:t>
            </a:r>
            <a:endParaRPr lang="tr-TR" dirty="0">
              <a:latin typeface="Calibri" panose="020F0502020204030204" pitchFamily="34" charset="0"/>
            </a:endParaRPr>
          </a:p>
        </p:txBody>
      </p:sp>
      <p:sp>
        <p:nvSpPr>
          <p:cNvPr id="7" name="Footer Placeholder 2"/>
          <p:cNvSpPr>
            <a:spLocks noGrp="1"/>
          </p:cNvSpPr>
          <p:nvPr>
            <p:ph type="ftr" sz="quarter" idx="11"/>
          </p:nvPr>
        </p:nvSpPr>
        <p:spPr>
          <a:xfrm>
            <a:off x="2267744" y="6309320"/>
            <a:ext cx="5120208" cy="476250"/>
          </a:xfrm>
        </p:spPr>
        <p:txBody>
          <a:bodyPr/>
          <a:lstStyle/>
          <a:p>
            <a:r>
              <a:rPr lang="da-DK" dirty="0" smtClean="0">
                <a:latin typeface="Calibri" panose="020F0502020204030204" pitchFamily="34" charset="0"/>
              </a:rPr>
              <a:t>TOPLUMSAL ŞİDDET - Prof. SALTIK - www.ahmetsaltik.net</a:t>
            </a:r>
            <a:endParaRPr lang="tr-TR" dirty="0">
              <a:latin typeface="Calibri" panose="020F0502020204030204" pitchFamily="34" charset="0"/>
            </a:endParaRPr>
          </a:p>
        </p:txBody>
      </p:sp>
      <p:sp>
        <p:nvSpPr>
          <p:cNvPr id="8" name="Slide Number Placeholder 3"/>
          <p:cNvSpPr>
            <a:spLocks noGrp="1"/>
          </p:cNvSpPr>
          <p:nvPr>
            <p:ph type="sldNum" sz="quarter" idx="12"/>
          </p:nvPr>
        </p:nvSpPr>
        <p:spPr>
          <a:xfrm>
            <a:off x="6614864" y="6309320"/>
            <a:ext cx="2133600" cy="476250"/>
          </a:xfrm>
        </p:spPr>
        <p:txBody>
          <a:bodyPr/>
          <a:lstStyle/>
          <a:p>
            <a:fld id="{EFFBF45D-5254-4745-BA7B-9196E347455A}" type="slidenum">
              <a:rPr lang="tr-TR" smtClean="0">
                <a:latin typeface="Calibri" panose="020F0502020204030204" pitchFamily="34" charset="0"/>
              </a:rPr>
              <a:pPr/>
              <a:t>6</a:t>
            </a:fld>
            <a:endParaRPr lang="tr-TR" dirty="0">
              <a:latin typeface="Calibri" panose="020F0502020204030204" pitchFamily="34" charset="0"/>
            </a:endParaRPr>
          </a:p>
        </p:txBody>
      </p:sp>
    </p:spTree>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6" name="Slide Number Placeholder 5"/>
          <p:cNvSpPr>
            <a:spLocks noGrp="1"/>
          </p:cNvSpPr>
          <p:nvPr>
            <p:ph type="sldNum" sz="quarter" idx="12"/>
          </p:nvPr>
        </p:nvSpPr>
        <p:spPr>
          <a:noFill/>
        </p:spPr>
        <p:txBody>
          <a:bodyPr/>
          <a:lstStyle/>
          <a:p>
            <a:fld id="{6E622B47-F82F-4209-94FD-29B67851D750}" type="slidenum">
              <a:rPr lang="tr-TR" smtClean="0">
                <a:solidFill>
                  <a:srgbClr val="000000"/>
                </a:solidFill>
                <a:ea typeface="MS PGothic" pitchFamily="34" charset="-128"/>
              </a:rPr>
              <a:pPr/>
              <a:t>7</a:t>
            </a:fld>
            <a:endParaRPr lang="tr-TR" smtClean="0">
              <a:solidFill>
                <a:srgbClr val="000000"/>
              </a:solidFill>
              <a:ea typeface="MS PGothic" pitchFamily="34" charset="-128"/>
            </a:endParaRPr>
          </a:p>
        </p:txBody>
      </p:sp>
      <p:sp>
        <p:nvSpPr>
          <p:cNvPr id="310277" name="Rectangle 2"/>
          <p:cNvSpPr>
            <a:spLocks noChangeArrowheads="1"/>
          </p:cNvSpPr>
          <p:nvPr/>
        </p:nvSpPr>
        <p:spPr bwMode="auto">
          <a:xfrm>
            <a:off x="955675" y="116632"/>
            <a:ext cx="8153400" cy="6311921"/>
          </a:xfrm>
          <a:prstGeom prst="rect">
            <a:avLst/>
          </a:prstGeom>
          <a:solidFill>
            <a:srgbClr val="FFFF99"/>
          </a:solidFill>
          <a:ln w="38100">
            <a:solidFill>
              <a:schemeClr val="tx1"/>
            </a:solidFill>
            <a:miter lim="800000"/>
            <a:headEnd/>
            <a:tailEnd/>
          </a:ln>
        </p:spPr>
        <p:txBody>
          <a:bodyPr wrap="none" anchor="ctr"/>
          <a:lstStyle/>
          <a:p>
            <a:pPr algn="ctr"/>
            <a:endParaRPr lang="tr-TR">
              <a:solidFill>
                <a:srgbClr val="000000"/>
              </a:solidFill>
              <a:latin typeface="Times New Roman" pitchFamily="18" charset="0"/>
              <a:ea typeface="MS PGothic" pitchFamily="34" charset="-128"/>
            </a:endParaRPr>
          </a:p>
        </p:txBody>
      </p:sp>
      <p:sp>
        <p:nvSpPr>
          <p:cNvPr id="310278" name="Rectangle 3"/>
          <p:cNvSpPr>
            <a:spLocks noGrp="1" noChangeArrowheads="1"/>
          </p:cNvSpPr>
          <p:nvPr>
            <p:ph type="body" idx="1"/>
          </p:nvPr>
        </p:nvSpPr>
        <p:spPr>
          <a:xfrm>
            <a:off x="955675" y="188640"/>
            <a:ext cx="8153400" cy="6324600"/>
          </a:xfrm>
        </p:spPr>
        <p:txBody>
          <a:bodyPr/>
          <a:lstStyle/>
          <a:p>
            <a:pPr marL="198438" indent="-198438" algn="ctr" eaLnBrk="1" hangingPunct="1">
              <a:lnSpc>
                <a:spcPct val="90000"/>
              </a:lnSpc>
              <a:buFont typeface="Wingdings" pitchFamily="2" charset="2"/>
              <a:buNone/>
            </a:pPr>
            <a:endParaRPr lang="tr-TR" sz="200" b="1" dirty="0" smtClean="0">
              <a:solidFill>
                <a:schemeClr val="bg1"/>
              </a:solidFill>
              <a:latin typeface="Symbol" pitchFamily="18" charset="2"/>
              <a:cs typeface="Times New Roman" pitchFamily="18" charset="0"/>
            </a:endParaRPr>
          </a:p>
          <a:p>
            <a:pPr marL="198438" indent="-198438" algn="ctr" eaLnBrk="1" hangingPunct="1">
              <a:lnSpc>
                <a:spcPct val="95000"/>
              </a:lnSpc>
              <a:spcBef>
                <a:spcPct val="25000"/>
              </a:spcBef>
              <a:buFont typeface="Wingdings" pitchFamily="2" charset="2"/>
              <a:buNone/>
            </a:pPr>
            <a:r>
              <a:rPr lang="tr-TR" sz="4400" b="1" spc="600" dirty="0" smtClean="0">
                <a:solidFill>
                  <a:srgbClr val="800000"/>
                </a:solidFill>
                <a:latin typeface="Verdana" pitchFamily="34" charset="0"/>
                <a:cs typeface="Arial" pitchFamily="34" charset="0"/>
              </a:rPr>
              <a:t>BM Raporları </a:t>
            </a:r>
            <a:br>
              <a:rPr lang="tr-TR" sz="4400" b="1" spc="600" dirty="0" smtClean="0">
                <a:solidFill>
                  <a:srgbClr val="800000"/>
                </a:solidFill>
                <a:latin typeface="Verdana" pitchFamily="34" charset="0"/>
                <a:cs typeface="Arial" pitchFamily="34" charset="0"/>
              </a:rPr>
            </a:br>
            <a:r>
              <a:rPr lang="tr-TR" sz="4400" b="1" spc="600" dirty="0" smtClean="0">
                <a:solidFill>
                  <a:srgbClr val="800000"/>
                </a:solidFill>
                <a:latin typeface="Verdana" pitchFamily="34" charset="0"/>
                <a:cs typeface="Arial" pitchFamily="34" charset="0"/>
              </a:rPr>
              <a:t>Ürküntü veriyor!!</a:t>
            </a:r>
          </a:p>
          <a:p>
            <a:pPr marL="198438" indent="-198438" eaLnBrk="1" hangingPunct="1">
              <a:spcBef>
                <a:spcPct val="25000"/>
              </a:spcBef>
            </a:pPr>
            <a:r>
              <a:rPr lang="tr-TR" sz="3600" b="1" dirty="0" smtClean="0">
                <a:solidFill>
                  <a:srgbClr val="0000FF"/>
                </a:solidFill>
                <a:cs typeface="Arial" pitchFamily="34" charset="0"/>
              </a:rPr>
              <a:t> BM Önceki Genel Sekreteri </a:t>
            </a:r>
            <a:br>
              <a:rPr lang="tr-TR" sz="3600" b="1" dirty="0" smtClean="0">
                <a:solidFill>
                  <a:srgbClr val="0000FF"/>
                </a:solidFill>
                <a:cs typeface="Arial" pitchFamily="34" charset="0"/>
              </a:rPr>
            </a:br>
            <a:r>
              <a:rPr lang="tr-TR" sz="3600" b="1" dirty="0" smtClean="0">
                <a:solidFill>
                  <a:srgbClr val="0000FF"/>
                </a:solidFill>
                <a:cs typeface="Arial" pitchFamily="34" charset="0"/>
              </a:rPr>
              <a:t>Kofi Annan’ın verilerine göre, </a:t>
            </a:r>
            <a:r>
              <a:rPr lang="tr-TR" sz="3600" b="1" i="1" u="sng" dirty="0" smtClean="0">
                <a:solidFill>
                  <a:srgbClr val="660066"/>
                </a:solidFill>
                <a:cs typeface="Arial" pitchFamily="34" charset="0"/>
              </a:rPr>
              <a:t>dünyanın yarısı yoksul</a:t>
            </a:r>
            <a:r>
              <a:rPr lang="tr-TR" sz="3600" b="1" dirty="0" smtClean="0">
                <a:solidFill>
                  <a:srgbClr val="0000FF"/>
                </a:solidFill>
                <a:cs typeface="Arial" pitchFamily="34" charset="0"/>
              </a:rPr>
              <a:t>dur! Bunların da yaklaşık olarak yarısı </a:t>
            </a:r>
            <a:r>
              <a:rPr lang="tr-TR" sz="3600" b="1" dirty="0" smtClean="0">
                <a:solidFill>
                  <a:srgbClr val="660066"/>
                </a:solidFill>
                <a:cs typeface="Arial" pitchFamily="34" charset="0"/>
              </a:rPr>
              <a:t>mutlak</a:t>
            </a:r>
            <a:r>
              <a:rPr lang="tr-TR" sz="3600" b="1" dirty="0" smtClean="0">
                <a:solidFill>
                  <a:srgbClr val="0000FF"/>
                </a:solidFill>
                <a:cs typeface="Arial" pitchFamily="34" charset="0"/>
              </a:rPr>
              <a:t>, yarısı </a:t>
            </a:r>
            <a:r>
              <a:rPr lang="tr-TR" sz="3600" b="1" dirty="0" smtClean="0">
                <a:solidFill>
                  <a:srgbClr val="660066"/>
                </a:solidFill>
                <a:cs typeface="Arial" pitchFamily="34" charset="0"/>
              </a:rPr>
              <a:t>görece yoksul</a:t>
            </a:r>
            <a:r>
              <a:rPr lang="tr-TR" sz="3600" b="1" dirty="0" smtClean="0">
                <a:solidFill>
                  <a:srgbClr val="0000FF"/>
                </a:solidFill>
                <a:cs typeface="Arial" pitchFamily="34" charset="0"/>
              </a:rPr>
              <a:t>dur. </a:t>
            </a:r>
            <a:br>
              <a:rPr lang="tr-TR" sz="3600" b="1" dirty="0" smtClean="0">
                <a:solidFill>
                  <a:srgbClr val="0000FF"/>
                </a:solidFill>
                <a:cs typeface="Arial" pitchFamily="34" charset="0"/>
              </a:rPr>
            </a:br>
            <a:r>
              <a:rPr lang="tr-TR" sz="3600" b="1" dirty="0">
                <a:solidFill>
                  <a:srgbClr val="0000FF"/>
                </a:solidFill>
                <a:cs typeface="Arial" pitchFamily="34" charset="0"/>
              </a:rPr>
              <a:t>2009 TÜİK raporuna göre </a:t>
            </a:r>
            <a:r>
              <a:rPr lang="tr-TR" sz="3600" b="1" dirty="0" smtClean="0">
                <a:solidFill>
                  <a:srgbClr val="0000FF"/>
                </a:solidFill>
                <a:cs typeface="Arial" pitchFamily="34" charset="0"/>
              </a:rPr>
              <a:t/>
            </a:r>
            <a:br>
              <a:rPr lang="tr-TR" sz="3600" b="1" dirty="0" smtClean="0">
                <a:solidFill>
                  <a:srgbClr val="0000FF"/>
                </a:solidFill>
                <a:cs typeface="Arial" pitchFamily="34" charset="0"/>
              </a:rPr>
            </a:br>
            <a:r>
              <a:rPr lang="tr-TR" sz="3600" b="1" dirty="0" smtClean="0">
                <a:solidFill>
                  <a:srgbClr val="0000FF"/>
                </a:solidFill>
                <a:cs typeface="Arial" pitchFamily="34" charset="0"/>
              </a:rPr>
              <a:t>ulusun </a:t>
            </a:r>
            <a:r>
              <a:rPr lang="tr-TR" sz="3600" b="1" dirty="0">
                <a:solidFill>
                  <a:srgbClr val="0000FF"/>
                </a:solidFill>
                <a:cs typeface="Arial" pitchFamily="34" charset="0"/>
              </a:rPr>
              <a:t>12,75 milyonu, 6 kişiden 1’i </a:t>
            </a:r>
            <a:r>
              <a:rPr lang="tr-TR" sz="3600" b="1" dirty="0">
                <a:solidFill>
                  <a:srgbClr val="990000"/>
                </a:solidFill>
                <a:cs typeface="Arial" pitchFamily="34" charset="0"/>
              </a:rPr>
              <a:t>yoksul;</a:t>
            </a:r>
            <a:r>
              <a:rPr lang="tr-TR" sz="3600" b="1" dirty="0">
                <a:solidFill>
                  <a:srgbClr val="0000FF"/>
                </a:solidFill>
                <a:cs typeface="Arial" pitchFamily="34" charset="0"/>
              </a:rPr>
              <a:t> ˷1 milyonu </a:t>
            </a:r>
            <a:r>
              <a:rPr lang="tr-TR" sz="3600" b="1" u="sng" dirty="0" err="1" smtClean="0">
                <a:solidFill>
                  <a:srgbClr val="660066"/>
                </a:solidFill>
                <a:cs typeface="Arial" pitchFamily="34" charset="0"/>
              </a:rPr>
              <a:t>AÇ</a:t>
            </a:r>
            <a:r>
              <a:rPr lang="tr-TR" sz="3600" b="1" dirty="0" err="1" smtClean="0">
                <a:solidFill>
                  <a:srgbClr val="0000FF"/>
                </a:solidFill>
                <a:cs typeface="Arial" pitchFamily="34" charset="0"/>
              </a:rPr>
              <a:t>’tır</a:t>
            </a:r>
            <a:r>
              <a:rPr lang="tr-TR" sz="3600" b="1" dirty="0" smtClean="0">
                <a:solidFill>
                  <a:srgbClr val="0000FF"/>
                </a:solidFill>
                <a:cs typeface="Arial" pitchFamily="34" charset="0"/>
              </a:rPr>
              <a:t> !</a:t>
            </a:r>
            <a:endParaRPr lang="tr-TR" sz="3600" b="1" dirty="0">
              <a:solidFill>
                <a:srgbClr val="0000FF"/>
              </a:solidFill>
            </a:endParaRPr>
          </a:p>
        </p:txBody>
      </p:sp>
      <p:sp>
        <p:nvSpPr>
          <p:cNvPr id="7" name="Date Placeholder 3"/>
          <p:cNvSpPr>
            <a:spLocks noGrp="1"/>
          </p:cNvSpPr>
          <p:nvPr>
            <p:ph type="dt" sz="quarter" idx="10"/>
          </p:nvPr>
        </p:nvSpPr>
        <p:spPr>
          <a:xfrm>
            <a:off x="1109650" y="6525344"/>
            <a:ext cx="1676400" cy="457200"/>
          </a:xfrm>
          <a:noFill/>
        </p:spPr>
        <p:txBody>
          <a:bodyPr/>
          <a:lstStyle/>
          <a:p>
            <a:fld id="{B9E75132-E056-4734-8CB2-3EB92B1639D8}" type="datetime1">
              <a:rPr lang="tr-TR" smtClean="0">
                <a:solidFill>
                  <a:srgbClr val="000000"/>
                </a:solidFill>
                <a:ea typeface="MS PGothic" pitchFamily="34" charset="-128"/>
              </a:rPr>
              <a:pPr/>
              <a:t>06.03.2015</a:t>
            </a:fld>
            <a:endParaRPr lang="tr-TR" dirty="0" smtClean="0">
              <a:solidFill>
                <a:srgbClr val="000000"/>
              </a:solidFill>
              <a:ea typeface="MS PGothic" pitchFamily="34" charset="-128"/>
            </a:endParaRPr>
          </a:p>
        </p:txBody>
      </p:sp>
      <p:sp>
        <p:nvSpPr>
          <p:cNvPr id="8" name="Footer Placeholder 4"/>
          <p:cNvSpPr>
            <a:spLocks noGrp="1"/>
          </p:cNvSpPr>
          <p:nvPr>
            <p:ph type="ftr" sz="quarter" idx="11"/>
          </p:nvPr>
        </p:nvSpPr>
        <p:spPr>
          <a:xfrm>
            <a:off x="4052664" y="6525344"/>
            <a:ext cx="2895600" cy="457200"/>
          </a:xfrm>
          <a:noFill/>
        </p:spPr>
        <p:txBody>
          <a:bodyPr/>
          <a:lstStyle/>
          <a:p>
            <a:r>
              <a:rPr lang="tr-TR" dirty="0" smtClean="0">
                <a:solidFill>
                  <a:srgbClr val="000000"/>
                </a:solidFill>
                <a:ea typeface="MS PGothic" pitchFamily="34" charset="-128"/>
              </a:rPr>
              <a:t>www.ahmetsaltik.net</a:t>
            </a:r>
          </a:p>
        </p:txBody>
      </p:sp>
      <p:sp>
        <p:nvSpPr>
          <p:cNvPr id="9" name="Slide Number Placeholder 5"/>
          <p:cNvSpPr txBox="1">
            <a:spLocks/>
          </p:cNvSpPr>
          <p:nvPr/>
        </p:nvSpPr>
        <p:spPr bwMode="auto">
          <a:xfrm>
            <a:off x="7024688" y="6525344"/>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a:spcBef>
                <a:spcPct val="50000"/>
              </a:spcBef>
              <a:defRPr/>
            </a:pPr>
            <a:fld id="{E5BFF6F1-AE47-478C-9E10-2E89D9C8D436}" type="slidenum">
              <a:rPr lang="tr-TR" sz="1400" smtClean="0">
                <a:solidFill>
                  <a:srgbClr val="000000"/>
                </a:solidFill>
                <a:latin typeface="Arial"/>
                <a:ea typeface="MS PGothic" pitchFamily="34" charset="-128"/>
              </a:rPr>
              <a:pPr algn="r">
                <a:spcBef>
                  <a:spcPct val="50000"/>
                </a:spcBef>
                <a:defRPr/>
              </a:pPr>
              <a:t>7</a:t>
            </a:fld>
            <a:endParaRPr lang="tr-TR" sz="1400" smtClean="0">
              <a:solidFill>
                <a:srgbClr val="000000"/>
              </a:solidFill>
              <a:latin typeface="Arial"/>
              <a:ea typeface="MS PGothic" pitchFamily="34" charset="-128"/>
            </a:endParaRPr>
          </a:p>
        </p:txBody>
      </p:sp>
    </p:spTree>
    <p:extLst>
      <p:ext uri="{BB962C8B-B14F-4D97-AF65-F5344CB8AC3E}">
        <p14:creationId xmlns:p14="http://schemas.microsoft.com/office/powerpoint/2010/main" val="3536084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390525" y="261020"/>
            <a:ext cx="8421688" cy="647700"/>
          </a:xfrm>
        </p:spPr>
        <p:txBody>
          <a:bodyPr/>
          <a:lstStyle/>
          <a:p>
            <a:pPr algn="ctr"/>
            <a:r>
              <a:rPr lang="tr-TR" sz="5400" b="1" spc="600" dirty="0" smtClean="0">
                <a:solidFill>
                  <a:srgbClr val="0000CC"/>
                </a:solidFill>
              </a:rPr>
              <a:t>Ardalanda ne var?</a:t>
            </a:r>
            <a:endParaRPr lang="tr-TR" sz="5400" b="1" spc="600" dirty="0">
              <a:solidFill>
                <a:srgbClr val="0000CC"/>
              </a:solidFill>
            </a:endParaRPr>
          </a:p>
        </p:txBody>
      </p:sp>
      <p:sp>
        <p:nvSpPr>
          <p:cNvPr id="75779" name="Rectangle 3"/>
          <p:cNvSpPr>
            <a:spLocks noChangeArrowheads="1"/>
          </p:cNvSpPr>
          <p:nvPr/>
        </p:nvSpPr>
        <p:spPr bwMode="auto">
          <a:xfrm>
            <a:off x="250825" y="977150"/>
            <a:ext cx="8642350" cy="5401479"/>
          </a:xfrm>
          <a:prstGeom prst="rect">
            <a:avLst/>
          </a:prstGeom>
          <a:noFill/>
          <a:ln w="57150">
            <a:solidFill>
              <a:srgbClr val="003300"/>
            </a:solidFill>
            <a:miter lim="800000"/>
            <a:headEnd/>
            <a:tailEnd/>
          </a:ln>
          <a:effectLst/>
        </p:spPr>
        <p:txBody>
          <a:bodyPr anchor="ctr">
            <a:spAutoFit/>
          </a:bodyPr>
          <a:lstStyle/>
          <a:p>
            <a:pPr indent="449263" algn="ctr"/>
            <a:r>
              <a:rPr lang="tr-TR" sz="2400" i="1" dirty="0" smtClean="0">
                <a:solidFill>
                  <a:srgbClr val="000066"/>
                </a:solidFill>
              </a:rPr>
              <a:t/>
            </a:r>
            <a:br>
              <a:rPr lang="tr-TR" sz="2400" i="1" dirty="0" smtClean="0">
                <a:solidFill>
                  <a:srgbClr val="000066"/>
                </a:solidFill>
              </a:rPr>
            </a:br>
            <a:r>
              <a:rPr lang="tr-TR" sz="4300" i="1" dirty="0" smtClean="0">
                <a:solidFill>
                  <a:srgbClr val="000066"/>
                </a:solidFill>
              </a:rPr>
              <a:t>Türkiye</a:t>
            </a:r>
            <a:r>
              <a:rPr lang="tr-TR" sz="4300" i="1" dirty="0">
                <a:solidFill>
                  <a:srgbClr val="000066"/>
                </a:solidFill>
              </a:rPr>
              <a:t>, </a:t>
            </a:r>
            <a:r>
              <a:rPr lang="tr-TR" sz="4300" b="1" dirty="0" smtClean="0">
                <a:solidFill>
                  <a:srgbClr val="C00000"/>
                </a:solidFill>
              </a:rPr>
              <a:t>Küreselleş</a:t>
            </a:r>
            <a:r>
              <a:rPr lang="tr-TR" sz="4300" b="1" u="sng" dirty="0" smtClean="0">
                <a:solidFill>
                  <a:srgbClr val="C00000"/>
                </a:solidFill>
              </a:rPr>
              <a:t>TİR</a:t>
            </a:r>
            <a:r>
              <a:rPr lang="tr-TR" sz="4300" b="1" dirty="0" smtClean="0">
                <a:solidFill>
                  <a:srgbClr val="C00000"/>
                </a:solidFill>
              </a:rPr>
              <a:t>me </a:t>
            </a:r>
            <a:br>
              <a:rPr lang="tr-TR" sz="4300" b="1" dirty="0" smtClean="0">
                <a:solidFill>
                  <a:srgbClr val="C00000"/>
                </a:solidFill>
              </a:rPr>
            </a:br>
            <a:r>
              <a:rPr lang="tr-TR" sz="4300" b="1" dirty="0" smtClean="0">
                <a:solidFill>
                  <a:srgbClr val="C00000"/>
                </a:solidFill>
              </a:rPr>
              <a:t>=</a:t>
            </a:r>
            <a:r>
              <a:rPr lang="tr-TR" sz="4300" dirty="0" smtClean="0">
                <a:solidFill>
                  <a:srgbClr val="C00000"/>
                </a:solidFill>
              </a:rPr>
              <a:t> Yeni Emperyalizmin</a:t>
            </a:r>
            <a:r>
              <a:rPr lang="tr-TR" sz="4300" i="1" dirty="0" smtClean="0">
                <a:solidFill>
                  <a:srgbClr val="000066"/>
                </a:solidFill>
              </a:rPr>
              <a:t/>
            </a:r>
            <a:br>
              <a:rPr lang="tr-TR" sz="4300" i="1" dirty="0" smtClean="0">
                <a:solidFill>
                  <a:srgbClr val="000066"/>
                </a:solidFill>
              </a:rPr>
            </a:br>
            <a:r>
              <a:rPr lang="tr-TR" sz="4300" i="1" dirty="0" smtClean="0">
                <a:solidFill>
                  <a:srgbClr val="000066"/>
                </a:solidFill>
              </a:rPr>
              <a:t>kuşattığı, birçoğu </a:t>
            </a:r>
            <a:r>
              <a:rPr lang="tr-TR" sz="4300" i="1" dirty="0">
                <a:solidFill>
                  <a:srgbClr val="000066"/>
                </a:solidFill>
              </a:rPr>
              <a:t>olumsuz </a:t>
            </a:r>
            <a:r>
              <a:rPr lang="tr-TR" sz="4300" i="1" dirty="0" smtClean="0">
                <a:solidFill>
                  <a:srgbClr val="000066"/>
                </a:solidFill>
              </a:rPr>
              <a:t/>
            </a:r>
            <a:br>
              <a:rPr lang="tr-TR" sz="4300" i="1" dirty="0" smtClean="0">
                <a:solidFill>
                  <a:srgbClr val="000066"/>
                </a:solidFill>
              </a:rPr>
            </a:br>
            <a:r>
              <a:rPr lang="tr-TR" sz="4300" i="1" dirty="0" smtClean="0">
                <a:solidFill>
                  <a:srgbClr val="000066"/>
                </a:solidFill>
              </a:rPr>
              <a:t>baş </a:t>
            </a:r>
            <a:r>
              <a:rPr lang="tr-TR" sz="4300" i="1" dirty="0">
                <a:solidFill>
                  <a:srgbClr val="000066"/>
                </a:solidFill>
              </a:rPr>
              <a:t>döndürücü </a:t>
            </a:r>
            <a:r>
              <a:rPr lang="tr-TR" sz="4300" i="1" dirty="0" smtClean="0">
                <a:solidFill>
                  <a:srgbClr val="000066"/>
                </a:solidFill>
              </a:rPr>
              <a:t>bir </a:t>
            </a:r>
            <a:r>
              <a:rPr lang="tr-TR" sz="4300" i="1" dirty="0">
                <a:solidFill>
                  <a:srgbClr val="000066"/>
                </a:solidFill>
              </a:rPr>
              <a:t>değişim </a:t>
            </a:r>
            <a:r>
              <a:rPr lang="tr-TR" sz="4300" i="1" dirty="0" smtClean="0">
                <a:solidFill>
                  <a:srgbClr val="000066"/>
                </a:solidFill>
              </a:rPr>
              <a:t/>
            </a:r>
            <a:br>
              <a:rPr lang="tr-TR" sz="4300" i="1" dirty="0" smtClean="0">
                <a:solidFill>
                  <a:srgbClr val="000066"/>
                </a:solidFill>
              </a:rPr>
            </a:br>
            <a:r>
              <a:rPr lang="tr-TR" sz="4300" i="1" dirty="0" smtClean="0">
                <a:solidFill>
                  <a:srgbClr val="000066"/>
                </a:solidFill>
              </a:rPr>
              <a:t>ve </a:t>
            </a:r>
            <a:r>
              <a:rPr lang="tr-TR" sz="4300" i="1" dirty="0">
                <a:solidFill>
                  <a:srgbClr val="000066"/>
                </a:solidFill>
              </a:rPr>
              <a:t>dönüşüm </a:t>
            </a:r>
            <a:r>
              <a:rPr lang="tr-TR" sz="4300" i="1" dirty="0" smtClean="0">
                <a:solidFill>
                  <a:srgbClr val="000066"/>
                </a:solidFill>
              </a:rPr>
              <a:t>yaşıyor. </a:t>
            </a:r>
            <a:r>
              <a:rPr lang="tr-TR" sz="4300" i="1" dirty="0">
                <a:solidFill>
                  <a:srgbClr val="000066"/>
                </a:solidFill>
              </a:rPr>
              <a:t/>
            </a:r>
            <a:br>
              <a:rPr lang="tr-TR" sz="4300" i="1" dirty="0">
                <a:solidFill>
                  <a:srgbClr val="000066"/>
                </a:solidFill>
              </a:rPr>
            </a:br>
            <a:r>
              <a:rPr lang="tr-TR" sz="4300" i="1" dirty="0">
                <a:solidFill>
                  <a:srgbClr val="000066"/>
                </a:solidFill>
              </a:rPr>
              <a:t>Olup-bitenler, </a:t>
            </a:r>
            <a:r>
              <a:rPr lang="tr-TR" sz="4300" i="1" dirty="0" smtClean="0">
                <a:solidFill>
                  <a:srgbClr val="000066"/>
                </a:solidFill>
              </a:rPr>
              <a:t>toplumun </a:t>
            </a:r>
            <a:r>
              <a:rPr lang="tr-TR" sz="4300" i="1" dirty="0">
                <a:solidFill>
                  <a:srgbClr val="000066"/>
                </a:solidFill>
              </a:rPr>
              <a:t>ortalama </a:t>
            </a:r>
            <a:br>
              <a:rPr lang="tr-TR" sz="4300" i="1" dirty="0">
                <a:solidFill>
                  <a:srgbClr val="000066"/>
                </a:solidFill>
              </a:rPr>
            </a:br>
            <a:r>
              <a:rPr lang="tr-TR" sz="4300" i="1" dirty="0">
                <a:solidFill>
                  <a:srgbClr val="000066"/>
                </a:solidFill>
              </a:rPr>
              <a:t>uyum yeteneğini aşmaktadır</a:t>
            </a:r>
            <a:r>
              <a:rPr lang="tr-TR" sz="4300" i="1" dirty="0" smtClean="0">
                <a:solidFill>
                  <a:srgbClr val="000066"/>
                </a:solidFill>
              </a:rPr>
              <a:t>.</a:t>
            </a:r>
            <a:br>
              <a:rPr lang="tr-TR" sz="4300" i="1" dirty="0" smtClean="0">
                <a:solidFill>
                  <a:srgbClr val="000066"/>
                </a:solidFill>
              </a:rPr>
            </a:br>
            <a:endParaRPr lang="tr-TR" sz="2000" dirty="0">
              <a:solidFill>
                <a:srgbClr val="000066"/>
              </a:solidFill>
            </a:endParaRPr>
          </a:p>
        </p:txBody>
      </p:sp>
      <p:sp>
        <p:nvSpPr>
          <p:cNvPr id="9" name="Date Placeholder 1"/>
          <p:cNvSpPr txBox="1">
            <a:spLocks/>
          </p:cNvSpPr>
          <p:nvPr/>
        </p:nvSpPr>
        <p:spPr bwMode="auto">
          <a:xfrm>
            <a:off x="395536" y="6453336"/>
            <a:ext cx="2133600" cy="476250"/>
          </a:xfrm>
          <a:prstGeom prst="rect">
            <a:avLst/>
          </a:prstGeom>
          <a:noFill/>
          <a:ln w="9525">
            <a:noFill/>
            <a:miter lim="800000"/>
            <a:headEnd/>
            <a:tailEnd/>
          </a:ln>
          <a:effectLst/>
        </p:spPr>
        <p:txBody>
          <a:bodyPr vert="horz" wrap="none" lIns="92075" tIns="46038" rIns="92075" bIns="46038" numCol="1" anchor="t" anchorCtr="0" compatLnSpc="1">
            <a:prstTxWarp prst="textNoShape">
              <a:avLst/>
            </a:prstTxWarp>
          </a:bodyPr>
          <a:lstStyle>
            <a:defPPr>
              <a:defRPr lang="tr-TR"/>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tr-TR" smtClean="0">
                <a:solidFill>
                  <a:schemeClr val="bg2"/>
                </a:solidFill>
                <a:latin typeface="Calibri" panose="020F0502020204030204" pitchFamily="34" charset="0"/>
              </a:rPr>
              <a:t>6.3.15</a:t>
            </a:r>
            <a:endParaRPr lang="tr-TR" dirty="0">
              <a:solidFill>
                <a:schemeClr val="bg2"/>
              </a:solidFill>
              <a:latin typeface="Calibri" panose="020F0502020204030204" pitchFamily="34" charset="0"/>
            </a:endParaRPr>
          </a:p>
        </p:txBody>
      </p:sp>
      <p:sp>
        <p:nvSpPr>
          <p:cNvPr id="10" name="Footer Placeholder 2"/>
          <p:cNvSpPr>
            <a:spLocks noGrp="1"/>
          </p:cNvSpPr>
          <p:nvPr>
            <p:ph type="ftr" sz="quarter" idx="11"/>
          </p:nvPr>
        </p:nvSpPr>
        <p:spPr>
          <a:xfrm>
            <a:off x="2206080" y="6453336"/>
            <a:ext cx="5120208" cy="476250"/>
          </a:xfrm>
        </p:spPr>
        <p:txBody>
          <a:bodyPr/>
          <a:lstStyle/>
          <a:p>
            <a:r>
              <a:rPr lang="da-DK" dirty="0" smtClean="0">
                <a:solidFill>
                  <a:schemeClr val="bg2"/>
                </a:solidFill>
                <a:latin typeface="Calibri" panose="020F0502020204030204" pitchFamily="34" charset="0"/>
              </a:rPr>
              <a:t>TOPLUMSAL ŞİDDET - Prof. SALTIK - www.ahmetsaltik.net</a:t>
            </a:r>
            <a:endParaRPr lang="tr-TR" dirty="0">
              <a:solidFill>
                <a:schemeClr val="bg2"/>
              </a:solidFill>
              <a:latin typeface="Calibri" panose="020F0502020204030204" pitchFamily="34" charset="0"/>
            </a:endParaRPr>
          </a:p>
        </p:txBody>
      </p:sp>
      <p:sp>
        <p:nvSpPr>
          <p:cNvPr id="13" name="Slide Number Placeholder 3"/>
          <p:cNvSpPr txBox="1">
            <a:spLocks/>
          </p:cNvSpPr>
          <p:nvPr/>
        </p:nvSpPr>
        <p:spPr>
          <a:xfrm>
            <a:off x="8100392" y="6481142"/>
            <a:ext cx="2133600" cy="476250"/>
          </a:xfrm>
          <a:prstGeom prst="rect">
            <a:avLst/>
          </a:prstGeom>
        </p:spPr>
        <p:txBody>
          <a:bodyPr/>
          <a:lstStyle>
            <a:defPPr>
              <a:defRPr lang="tr-T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EFFBF45D-5254-4745-BA7B-9196E347455A}" type="slidenum">
              <a:rPr lang="tr-TR" sz="1400" smtClean="0">
                <a:solidFill>
                  <a:schemeClr val="bg2"/>
                </a:solidFill>
                <a:latin typeface="Calibri" panose="020F0502020204030204" pitchFamily="34" charset="0"/>
              </a:rPr>
              <a:pPr/>
              <a:t>8</a:t>
            </a:fld>
            <a:endParaRPr lang="tr-TR" sz="1400" dirty="0">
              <a:solidFill>
                <a:schemeClr val="bg2"/>
              </a:solidFill>
              <a:latin typeface="Calibri" panose="020F0502020204030204" pitchFamily="34" charset="0"/>
            </a:endParaRPr>
          </a:p>
        </p:txBody>
      </p:sp>
    </p:spTree>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1414"/>
            <a:ext cx="9144000" cy="714380"/>
          </a:xfrm>
        </p:spPr>
        <p:txBody>
          <a:bodyPr>
            <a:normAutofit fontScale="90000"/>
          </a:bodyPr>
          <a:lstStyle/>
          <a:p>
            <a:r>
              <a:rPr lang="tr-TR" sz="5400" b="1" i="1" spc="600" dirty="0" smtClean="0">
                <a:solidFill>
                  <a:srgbClr val="660066"/>
                </a:solidFill>
              </a:rPr>
              <a:t>Toplumdan ilginç kesitler..</a:t>
            </a:r>
            <a:endParaRPr lang="tr-TR" sz="5400" b="1" i="1" spc="600" dirty="0">
              <a:solidFill>
                <a:srgbClr val="660066"/>
              </a:solidFill>
            </a:endParaRPr>
          </a:p>
        </p:txBody>
      </p:sp>
      <p:sp>
        <p:nvSpPr>
          <p:cNvPr id="4" name="Date Placeholder 3"/>
          <p:cNvSpPr>
            <a:spLocks noGrp="1"/>
          </p:cNvSpPr>
          <p:nvPr>
            <p:ph type="dt" sz="half" idx="10"/>
          </p:nvPr>
        </p:nvSpPr>
        <p:spPr>
          <a:xfrm>
            <a:off x="457200" y="6492899"/>
            <a:ext cx="2133600" cy="365125"/>
          </a:xfrm>
        </p:spPr>
        <p:txBody>
          <a:bodyPr/>
          <a:lstStyle/>
          <a:p>
            <a:fld id="{D8DF4E1C-FDD3-4B1C-A8D0-7522172442BE}" type="datetime1">
              <a:rPr lang="tr-TR" sz="1400" smtClean="0">
                <a:solidFill>
                  <a:schemeClr val="tx1"/>
                </a:solidFill>
              </a:rPr>
              <a:t>06.03.2015</a:t>
            </a:fld>
            <a:endParaRPr lang="tr-TR" sz="1400">
              <a:solidFill>
                <a:schemeClr val="tx1"/>
              </a:solidFill>
            </a:endParaRPr>
          </a:p>
        </p:txBody>
      </p:sp>
      <p:sp>
        <p:nvSpPr>
          <p:cNvPr id="5" name="Footer Placeholder 4"/>
          <p:cNvSpPr>
            <a:spLocks noGrp="1"/>
          </p:cNvSpPr>
          <p:nvPr>
            <p:ph type="ftr" sz="quarter" idx="11"/>
          </p:nvPr>
        </p:nvSpPr>
        <p:spPr>
          <a:xfrm>
            <a:off x="3124200" y="6492899"/>
            <a:ext cx="2895600" cy="365125"/>
          </a:xfrm>
        </p:spPr>
        <p:txBody>
          <a:bodyPr/>
          <a:lstStyle/>
          <a:p>
            <a:r>
              <a:rPr lang="tr-TR" sz="1400" smtClean="0">
                <a:solidFill>
                  <a:schemeClr val="tx1"/>
                </a:solidFill>
              </a:rPr>
              <a:t>www.ahmetsaltik.net</a:t>
            </a:r>
            <a:endParaRPr lang="tr-TR" sz="1400">
              <a:solidFill>
                <a:schemeClr val="tx1"/>
              </a:solidFill>
            </a:endParaRPr>
          </a:p>
        </p:txBody>
      </p:sp>
      <p:sp>
        <p:nvSpPr>
          <p:cNvPr id="6" name="Slide Number Placeholder 5"/>
          <p:cNvSpPr>
            <a:spLocks noGrp="1"/>
          </p:cNvSpPr>
          <p:nvPr>
            <p:ph type="sldNum" sz="quarter" idx="4294967295"/>
          </p:nvPr>
        </p:nvSpPr>
        <p:spPr>
          <a:xfrm>
            <a:off x="6553200" y="6492899"/>
            <a:ext cx="2133600" cy="365125"/>
          </a:xfrm>
          <a:prstGeom prst="rect">
            <a:avLst/>
          </a:prstGeom>
        </p:spPr>
        <p:txBody>
          <a:bodyPr/>
          <a:lstStyle/>
          <a:p>
            <a:fld id="{721B7E8C-6CCB-49AA-BC11-D96515BADB1E}" type="slidenum">
              <a:rPr lang="tr-TR" sz="1400" smtClean="0">
                <a:solidFill>
                  <a:schemeClr val="tx1"/>
                </a:solidFill>
              </a:rPr>
              <a:pPr/>
              <a:t>9</a:t>
            </a:fld>
            <a:endParaRPr lang="tr-TR" sz="1400">
              <a:solidFill>
                <a:schemeClr val="tx1"/>
              </a:solidFill>
            </a:endParaRPr>
          </a:p>
        </p:txBody>
      </p:sp>
      <p:pic>
        <p:nvPicPr>
          <p:cNvPr id="499714" name="Picture 2" descr="J:\wcc@WCC-PC\#C\S-250 A. SALTIK\Tdocs\Pictures\3 tekerlekli traktör.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406" y="1000108"/>
            <a:ext cx="4286280" cy="53578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99715" name="Picture 3" descr="J:\wcc@WCC-PC\#C\S-250 A. SALTIK\Tdocs\Pictures\30 YTL kuyruğu, 2005.jpg"/>
          <p:cNvPicPr>
            <a:picLocks noChangeAspect="1" noChangeArrowheads="1"/>
          </p:cNvPicPr>
          <p:nvPr/>
        </p:nvPicPr>
        <p:blipFill>
          <a:blip r:embed="rId3" cstate="email"/>
          <a:srcRect/>
          <a:stretch>
            <a:fillRect/>
          </a:stretch>
        </p:blipFill>
        <p:spPr bwMode="auto">
          <a:xfrm>
            <a:off x="4502780" y="928670"/>
            <a:ext cx="4641220" cy="5500726"/>
          </a:xfrm>
          <a:prstGeom prst="rect">
            <a:avLst/>
          </a:prstGeom>
          <a:noFill/>
        </p:spPr>
      </p:pic>
    </p:spTree>
    <p:extLst>
      <p:ext uri="{BB962C8B-B14F-4D97-AF65-F5344CB8AC3E}">
        <p14:creationId xmlns:p14="http://schemas.microsoft.com/office/powerpoint/2010/main" val="2662252166"/>
      </p:ext>
    </p:extLst>
  </p:cSld>
  <p:clrMapOvr>
    <a:masterClrMapping/>
  </p:clrMapOvr>
  <p:transition spd="slow">
    <p:wipe dir="r"/>
  </p:transition>
</p:sld>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3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_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Recommending a Strategy (Standard)">
  <a:themeElements>
    <a:clrScheme name="Recommending a Strategy (Standard)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fontScheme name="Recommending a Strategy (Standard)">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commending a Strategy (Standard) 1">
        <a:dk1>
          <a:srgbClr val="000000"/>
        </a:dk1>
        <a:lt1>
          <a:srgbClr val="FFFFFF"/>
        </a:lt1>
        <a:dk2>
          <a:srgbClr val="996633"/>
        </a:dk2>
        <a:lt2>
          <a:srgbClr val="FF9900"/>
        </a:lt2>
        <a:accent1>
          <a:srgbClr val="D60093"/>
        </a:accent1>
        <a:accent2>
          <a:srgbClr val="FFFF66"/>
        </a:accent2>
        <a:accent3>
          <a:srgbClr val="CAB8AD"/>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
      <a:clrScheme name="Recommending a Strategy (Standard) 2">
        <a:dk1>
          <a:srgbClr val="FFFFCC"/>
        </a:dk1>
        <a:lt1>
          <a:srgbClr val="FFFFFF"/>
        </a:lt1>
        <a:dk2>
          <a:srgbClr val="FFFFCC"/>
        </a:dk2>
        <a:lt2>
          <a:srgbClr val="996600"/>
        </a:lt2>
        <a:accent1>
          <a:srgbClr val="FFCC00"/>
        </a:accent1>
        <a:accent2>
          <a:srgbClr val="6666FF"/>
        </a:accent2>
        <a:accent3>
          <a:srgbClr val="FFFFE2"/>
        </a:accent3>
        <a:accent4>
          <a:srgbClr val="DADADA"/>
        </a:accent4>
        <a:accent5>
          <a:srgbClr val="FFE2AA"/>
        </a:accent5>
        <a:accent6>
          <a:srgbClr val="5C5CE7"/>
        </a:accent6>
        <a:hlink>
          <a:srgbClr val="999933"/>
        </a:hlink>
        <a:folHlink>
          <a:srgbClr val="990066"/>
        </a:folHlink>
      </a:clrScheme>
      <a:clrMap bg1="dk2" tx1="lt1" bg2="dk1" tx2="lt2" accent1="accent1" accent2="accent2" accent3="accent3" accent4="accent4" accent5="accent5" accent6="accent6" hlink="hlink" folHlink="folHlink"/>
    </a:extraClrScheme>
    <a:extraClrScheme>
      <a:clrScheme name="Recommending a Strategy (Standard) 3">
        <a:dk1>
          <a:srgbClr val="000000"/>
        </a:dk1>
        <a:lt1>
          <a:srgbClr val="FFFFFF"/>
        </a:lt1>
        <a:dk2>
          <a:srgbClr val="000000"/>
        </a:dk2>
        <a:lt2>
          <a:srgbClr val="FFFFFF"/>
        </a:lt2>
        <a:accent1>
          <a:srgbClr val="EAEAEA"/>
        </a:accent1>
        <a:accent2>
          <a:srgbClr val="969696"/>
        </a:accent2>
        <a:accent3>
          <a:srgbClr val="FFFFFF"/>
        </a:accent3>
        <a:accent4>
          <a:srgbClr val="0000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Recommending a Strategy (Standard) 4">
        <a:dk1>
          <a:srgbClr val="000000"/>
        </a:dk1>
        <a:lt1>
          <a:srgbClr val="FFFFFF"/>
        </a:lt1>
        <a:dk2>
          <a:srgbClr val="990066"/>
        </a:dk2>
        <a:lt2>
          <a:srgbClr val="008080"/>
        </a:lt2>
        <a:accent1>
          <a:srgbClr val="D60093"/>
        </a:accent1>
        <a:accent2>
          <a:srgbClr val="FFFF66"/>
        </a:accent2>
        <a:accent3>
          <a:srgbClr val="CAAAB8"/>
        </a:accent3>
        <a:accent4>
          <a:srgbClr val="DADADA"/>
        </a:accent4>
        <a:accent5>
          <a:srgbClr val="E8AAC8"/>
        </a:accent5>
        <a:accent6>
          <a:srgbClr val="E7E75C"/>
        </a:accent6>
        <a:hlink>
          <a:srgbClr val="FF9933"/>
        </a:hlink>
        <a:folHlink>
          <a:srgbClr val="FFCCFF"/>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2_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Eclipse">
  <a:themeElements>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fontScheme name="Eclips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clipse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lipse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Eclipse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Eclipse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Eclipse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Eclipse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Eclipse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Eclipse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Eclipse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Eclipse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Kravat">
  <a:themeElements>
    <a:clrScheme name="Krava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Krava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Kravat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Kravat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Krava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ravat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Kravat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Kravat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576</TotalTime>
  <Words>955</Words>
  <Application>Microsoft Office PowerPoint</Application>
  <PresentationFormat>On-screen Show (4:3)</PresentationFormat>
  <Paragraphs>344</Paragraphs>
  <Slides>51</Slides>
  <Notes>21</Notes>
  <HiddenSlides>0</HiddenSlides>
  <MMClips>0</MMClips>
  <ScaleCrop>false</ScaleCrop>
  <HeadingPairs>
    <vt:vector size="8" baseType="variant">
      <vt:variant>
        <vt:lpstr>Fonts Used</vt:lpstr>
      </vt:variant>
      <vt:variant>
        <vt:i4>17</vt:i4>
      </vt:variant>
      <vt:variant>
        <vt:lpstr>Theme</vt:lpstr>
      </vt:variant>
      <vt:variant>
        <vt:i4>22</vt:i4>
      </vt:variant>
      <vt:variant>
        <vt:lpstr>Embedded OLE Servers</vt:lpstr>
      </vt:variant>
      <vt:variant>
        <vt:i4>1</vt:i4>
      </vt:variant>
      <vt:variant>
        <vt:lpstr>Slide Titles</vt:lpstr>
      </vt:variant>
      <vt:variant>
        <vt:i4>51</vt:i4>
      </vt:variant>
    </vt:vector>
  </HeadingPairs>
  <TitlesOfParts>
    <vt:vector size="91" baseType="lpstr">
      <vt:lpstr>MS PGothic</vt:lpstr>
      <vt:lpstr>MS PGothic</vt:lpstr>
      <vt:lpstr>Albertus Extra Bold</vt:lpstr>
      <vt:lpstr>Arial</vt:lpstr>
      <vt:lpstr>Arial Black</vt:lpstr>
      <vt:lpstr>Arial Narrow</vt:lpstr>
      <vt:lpstr>Calibri</vt:lpstr>
      <vt:lpstr>Comic Sans MS</vt:lpstr>
      <vt:lpstr>Georgia</vt:lpstr>
      <vt:lpstr>Helvetica</vt:lpstr>
      <vt:lpstr>Monotype Sorts</vt:lpstr>
      <vt:lpstr>Symbol</vt:lpstr>
      <vt:lpstr>Tahoma</vt:lpstr>
      <vt:lpstr>Times New Roman</vt:lpstr>
      <vt:lpstr>Verdana</vt:lpstr>
      <vt:lpstr>Wingdings</vt:lpstr>
      <vt:lpstr>Wingdings 2</vt:lpstr>
      <vt:lpstr>Global</vt:lpstr>
      <vt:lpstr>Varsayılan Tasarım</vt:lpstr>
      <vt:lpstr>Recommending a Strategy (Standard)</vt:lpstr>
      <vt:lpstr>Civic</vt:lpstr>
      <vt:lpstr>1_Civic</vt:lpstr>
      <vt:lpstr>2_Civic</vt:lpstr>
      <vt:lpstr>4_Office Theme</vt:lpstr>
      <vt:lpstr>Eclipse</vt:lpstr>
      <vt:lpstr>Kravat</vt:lpstr>
      <vt:lpstr>1_Ofis Teması</vt:lpstr>
      <vt:lpstr>6_Office Theme</vt:lpstr>
      <vt:lpstr>Blends</vt:lpstr>
      <vt:lpstr>Ofis Teması</vt:lpstr>
      <vt:lpstr>1_Blends</vt:lpstr>
      <vt:lpstr>2_Blends</vt:lpstr>
      <vt:lpstr>2_Ofis Teması</vt:lpstr>
      <vt:lpstr>Standaardontwerp</vt:lpstr>
      <vt:lpstr>3_Ofis Teması</vt:lpstr>
      <vt:lpstr>5_Default Design</vt:lpstr>
      <vt:lpstr>1_Varsayılan Tasarım</vt:lpstr>
      <vt:lpstr>7_Office Theme</vt:lpstr>
      <vt:lpstr>1_Global</vt:lpstr>
      <vt:lpstr>Bitmap Image</vt:lpstr>
      <vt:lpstr>  H O Ş G E L D İ N İ Z..</vt:lpstr>
      <vt:lpstr>PowerPoint Presentation</vt:lpstr>
      <vt:lpstr>PowerPoint Presentation</vt:lpstr>
      <vt:lpstr>PowerPoint Presentation</vt:lpstr>
      <vt:lpstr>10 kadından 4'ü şiddet mağduru!</vt:lpstr>
      <vt:lpstr>PowerPoint Presentation</vt:lpstr>
      <vt:lpstr>PowerPoint Presentation</vt:lpstr>
      <vt:lpstr>Ardalanda ne var?</vt:lpstr>
      <vt:lpstr>Toplumdan ilginç kesitler..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8 yaşındaki çocuktan Saddam taklidi ! Azerbaycan’da, Irak’ın devrik lideri Saddam Hüseyin’in idamını izledikten sonra,  8 yaşındaki bir erkek çocuğu kendini astı!</vt:lpstr>
      <vt:lpstr>        DSÖ 2001 Dünya Sağlık Raporu-1</vt:lpstr>
      <vt:lpstr>PowerPoint Presentation</vt:lpstr>
      <vt:lpstr>PowerPoint Presentation</vt:lpstr>
      <vt:lpstr>        DSÖ 2001 Dünya Sağlık Raporu-2</vt:lpstr>
      <vt:lpstr>PowerPoint Presentation</vt:lpstr>
      <vt:lpstr>          DSÖ 2001 Dünya Sağlık Raporu</vt:lpstr>
      <vt:lpstr>PowerPoint Presentation</vt:lpstr>
      <vt:lpstr>PowerPoint Presentation</vt:lpstr>
      <vt:lpstr>Çalışanların işveren karşısında Devletçe korunması gereği  tartışma dışıdır. Devlet,  tarafsız hakem  olmaya zorlanamaz! Toplumsal  ruh sağlığı için zorunludur..</vt:lpstr>
      <vt:lpstr>PowerPoint Presentation</vt:lpstr>
      <vt:lpstr>PowerPoint Presentation</vt:lpstr>
      <vt:lpstr> Dünya Ekonomik Forumu’na katılan Microsoft patronu   “ Yoksul ülkelerde özellikle sağlığa yatırım yapılması gereklidir.. ”  www.cumhuriyet.com.tr, 04.02.02</vt:lpstr>
      <vt:lpstr>PowerPoint Presentation</vt:lpstr>
      <vt:lpstr>“Gelecek umudunun yitirilmesi”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WHO urges more investments, services for mental health :  (4 September 2007) </vt:lpstr>
      <vt:lpstr>Çıplak olan şu ki      :</vt:lpstr>
      <vt:lpstr>“En azından daha bir yüzyıl boyunca kendimizi ve başkalarını iyinin kötü, kötününse  iyi olduğuna inandırmalıyız.  Çünkü kötü işe yarar,  iyi işe yaramaz.  Açgözlülük, tefecilik  ve ihtiyatlılık daha bir süre için tanrılarımız olmaya  devam etmelidir.. (!?!) Çünkü ancak onlar bizi  ekonomik gereksinimler tunelinden gün ışığına çıkarabilir.”</vt:lpstr>
      <vt:lpstr>Yine de “İnsan”dan umudu kesmeden; O’nun Psikolojik Gelişimini insanca tamamlaması için çaba göstererek..</vt:lpstr>
      <vt:lpstr>PowerPoint Presentation</vt:lpstr>
      <vt:lpstr>Aile içi iletişimi sağlamak için :</vt:lpstr>
      <vt:lpstr>Aile içi iletişimi sağlamak için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AHMET SALTIK</dc:creator>
  <cp:lastModifiedBy>AHMET SALTIK</cp:lastModifiedBy>
  <cp:revision>108</cp:revision>
  <dcterms:created xsi:type="dcterms:W3CDTF">2005-05-20T16:40:51Z</dcterms:created>
  <dcterms:modified xsi:type="dcterms:W3CDTF">2015-03-06T21:57:43Z</dcterms:modified>
</cp:coreProperties>
</file>