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55"/>
  </p:notesMasterIdLst>
  <p:sldIdLst>
    <p:sldId id="335" r:id="rId2"/>
    <p:sldId id="336" r:id="rId3"/>
    <p:sldId id="293" r:id="rId4"/>
    <p:sldId id="294" r:id="rId5"/>
    <p:sldId id="295" r:id="rId6"/>
    <p:sldId id="260" r:id="rId7"/>
    <p:sldId id="329" r:id="rId8"/>
    <p:sldId id="264" r:id="rId9"/>
    <p:sldId id="265" r:id="rId10"/>
    <p:sldId id="284" r:id="rId11"/>
    <p:sldId id="285" r:id="rId12"/>
    <p:sldId id="286" r:id="rId13"/>
    <p:sldId id="287" r:id="rId14"/>
    <p:sldId id="288" r:id="rId15"/>
    <p:sldId id="289" r:id="rId16"/>
    <p:sldId id="257" r:id="rId17"/>
    <p:sldId id="290" r:id="rId18"/>
    <p:sldId id="261" r:id="rId19"/>
    <p:sldId id="291" r:id="rId20"/>
    <p:sldId id="312" r:id="rId21"/>
    <p:sldId id="313" r:id="rId22"/>
    <p:sldId id="309" r:id="rId23"/>
    <p:sldId id="319" r:id="rId24"/>
    <p:sldId id="321" r:id="rId25"/>
    <p:sldId id="320" r:id="rId26"/>
    <p:sldId id="322" r:id="rId27"/>
    <p:sldId id="314" r:id="rId28"/>
    <p:sldId id="330" r:id="rId29"/>
    <p:sldId id="331" r:id="rId30"/>
    <p:sldId id="316" r:id="rId31"/>
    <p:sldId id="338" r:id="rId32"/>
    <p:sldId id="318" r:id="rId33"/>
    <p:sldId id="311" r:id="rId34"/>
    <p:sldId id="332" r:id="rId35"/>
    <p:sldId id="263" r:id="rId36"/>
    <p:sldId id="262" r:id="rId37"/>
    <p:sldId id="297" r:id="rId38"/>
    <p:sldId id="296" r:id="rId39"/>
    <p:sldId id="279" r:id="rId40"/>
    <p:sldId id="337" r:id="rId41"/>
    <p:sldId id="280" r:id="rId42"/>
    <p:sldId id="266" r:id="rId43"/>
    <p:sldId id="339" r:id="rId44"/>
    <p:sldId id="340" r:id="rId45"/>
    <p:sldId id="341" r:id="rId46"/>
    <p:sldId id="342" r:id="rId47"/>
    <p:sldId id="343" r:id="rId48"/>
    <p:sldId id="344" r:id="rId49"/>
    <p:sldId id="345" r:id="rId50"/>
    <p:sldId id="346" r:id="rId51"/>
    <p:sldId id="347" r:id="rId52"/>
    <p:sldId id="348" r:id="rId53"/>
    <p:sldId id="349" r:id="rId54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accent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6" autoAdjust="0"/>
    <p:restoredTop sz="94749" autoAdjust="0"/>
  </p:normalViewPr>
  <p:slideViewPr>
    <p:cSldViewPr>
      <p:cViewPr varScale="1">
        <p:scale>
          <a:sx n="62" d="100"/>
          <a:sy n="62" d="100"/>
        </p:scale>
        <p:origin x="-600" y="-72"/>
      </p:cViewPr>
      <p:guideLst>
        <p:guide orient="horz" pos="2160"/>
        <p:guide pos="32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60"/>
    </p:cViewPr>
  </p:sorterViewPr>
  <p:notesViewPr>
    <p:cSldViewPr>
      <p:cViewPr varScale="1">
        <p:scale>
          <a:sx n="41" d="100"/>
          <a:sy n="41" d="100"/>
        </p:scale>
        <p:origin x="-85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tr-TR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tr-TR"/>
          </a:p>
        </p:txBody>
      </p:sp>
      <p:sp>
        <p:nvSpPr>
          <p:cNvPr id="10854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tr-TR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13FB578D-8038-4BFB-8188-04830F90CCC4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F0BF76-A959-45B7-BABA-C54BEBC8C490}" type="slidenum">
              <a:rPr lang="tr-TR"/>
              <a:pPr/>
              <a:t>2</a:t>
            </a:fld>
            <a:endParaRPr lang="tr-TR"/>
          </a:p>
        </p:txBody>
      </p:sp>
      <p:sp>
        <p:nvSpPr>
          <p:cNvPr id="1095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5AC8FA-F8AB-42B1-9799-E711BEA2480A}" type="slidenum">
              <a:rPr lang="tr-TR"/>
              <a:pPr/>
              <a:t>23</a:t>
            </a:fld>
            <a:endParaRPr lang="tr-TR"/>
          </a:p>
        </p:txBody>
      </p:sp>
      <p:sp>
        <p:nvSpPr>
          <p:cNvPr id="1259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70" name="Group 2"/>
          <p:cNvGrpSpPr>
            <a:grpSpLocks/>
          </p:cNvGrpSpPr>
          <p:nvPr/>
        </p:nvGrpSpPr>
        <p:grpSpPr bwMode="auto">
          <a:xfrm>
            <a:off x="0" y="0"/>
            <a:ext cx="9093200" cy="6856413"/>
            <a:chOff x="0" y="0"/>
            <a:chExt cx="5728" cy="4319"/>
          </a:xfrm>
        </p:grpSpPr>
        <p:grpSp>
          <p:nvGrpSpPr>
            <p:cNvPr id="160771" name="Group 3"/>
            <p:cNvGrpSpPr>
              <a:grpSpLocks/>
            </p:cNvGrpSpPr>
            <p:nvPr userDrawn="1"/>
          </p:nvGrpSpPr>
          <p:grpSpPr bwMode="auto">
            <a:xfrm>
              <a:off x="962" y="1947"/>
              <a:ext cx="4766" cy="119"/>
              <a:chOff x="993" y="1028"/>
              <a:chExt cx="4766" cy="119"/>
            </a:xfrm>
          </p:grpSpPr>
          <p:sp>
            <p:nvSpPr>
              <p:cNvPr id="160772" name="Rectangle 4"/>
              <p:cNvSpPr>
                <a:spLocks noChangeArrowheads="1"/>
              </p:cNvSpPr>
              <p:nvPr userDrawn="1"/>
            </p:nvSpPr>
            <p:spPr bwMode="ltGray">
              <a:xfrm>
                <a:off x="996" y="1035"/>
                <a:ext cx="4763" cy="106"/>
              </a:xfrm>
              <a:prstGeom prst="rect">
                <a:avLst/>
              </a:prstGeom>
              <a:gradFill rotWithShape="0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0773" name="Line 5"/>
              <p:cNvSpPr>
                <a:spLocks noChangeShapeType="1"/>
              </p:cNvSpPr>
              <p:nvPr userDrawn="1"/>
            </p:nvSpPr>
            <p:spPr bwMode="ltGray">
              <a:xfrm>
                <a:off x="999" y="1145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0774" name="Line 6"/>
              <p:cNvSpPr>
                <a:spLocks noChangeShapeType="1"/>
              </p:cNvSpPr>
              <p:nvPr userDrawn="1"/>
            </p:nvSpPr>
            <p:spPr bwMode="ltGray">
              <a:xfrm>
                <a:off x="999" y="112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0775" name="Line 7"/>
              <p:cNvSpPr>
                <a:spLocks noChangeShapeType="1"/>
              </p:cNvSpPr>
              <p:nvPr userDrawn="1"/>
            </p:nvSpPr>
            <p:spPr bwMode="ltGray">
              <a:xfrm>
                <a:off x="999" y="109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0776" name="Line 8"/>
              <p:cNvSpPr>
                <a:spLocks noChangeShapeType="1"/>
              </p:cNvSpPr>
              <p:nvPr userDrawn="1"/>
            </p:nvSpPr>
            <p:spPr bwMode="ltGray">
              <a:xfrm>
                <a:off x="999" y="1057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0777" name="Freeform 9"/>
              <p:cNvSpPr>
                <a:spLocks/>
              </p:cNvSpPr>
              <p:nvPr userDrawn="1"/>
            </p:nvSpPr>
            <p:spPr bwMode="ltGray">
              <a:xfrm>
                <a:off x="993" y="1028"/>
                <a:ext cx="4765" cy="119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0" y="0"/>
                  </a:cxn>
                  <a:cxn ang="0">
                    <a:pos x="4764" y="0"/>
                  </a:cxn>
                </a:cxnLst>
                <a:rect l="0" t="0" r="r" b="b"/>
                <a:pathLst>
                  <a:path w="4765" h="119">
                    <a:moveTo>
                      <a:pt x="0" y="118"/>
                    </a:moveTo>
                    <a:lnTo>
                      <a:pt x="0" y="0"/>
                    </a:lnTo>
                    <a:lnTo>
                      <a:pt x="4764" y="0"/>
                    </a:lnTo>
                  </a:path>
                </a:pathLst>
              </a:custGeom>
              <a:noFill/>
              <a:ln w="12700" cap="rnd" cmpd="sng">
                <a:solidFill>
                  <a:srgbClr val="FFCC6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160778" name="Group 10"/>
            <p:cNvGrpSpPr>
              <a:grpSpLocks/>
            </p:cNvGrpSpPr>
            <p:nvPr userDrawn="1"/>
          </p:nvGrpSpPr>
          <p:grpSpPr bwMode="auto">
            <a:xfrm>
              <a:off x="0" y="0"/>
              <a:ext cx="928" cy="4319"/>
              <a:chOff x="0" y="0"/>
              <a:chExt cx="928" cy="4319"/>
            </a:xfrm>
          </p:grpSpPr>
          <p:sp>
            <p:nvSpPr>
              <p:cNvPr id="160779" name="Rectangle 11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923" cy="431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60780" name="Group 12"/>
              <p:cNvGrpSpPr>
                <a:grpSpLocks/>
              </p:cNvGrpSpPr>
              <p:nvPr userDrawn="1"/>
            </p:nvGrpSpPr>
            <p:grpSpPr bwMode="auto">
              <a:xfrm>
                <a:off x="0" y="41"/>
                <a:ext cx="928" cy="4035"/>
                <a:chOff x="0" y="41"/>
                <a:chExt cx="928" cy="4035"/>
              </a:xfrm>
            </p:grpSpPr>
            <p:pic>
              <p:nvPicPr>
                <p:cNvPr id="160781" name="Picture 13"/>
                <p:cNvPicPr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ltGray">
                <a:xfrm>
                  <a:off x="0" y="1014"/>
                  <a:ext cx="920" cy="9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60782" name="Freeform 14"/>
                <p:cNvSpPr>
                  <a:spLocks/>
                </p:cNvSpPr>
                <p:nvPr/>
              </p:nvSpPr>
              <p:spPr bwMode="ltGray">
                <a:xfrm>
                  <a:off x="38" y="41"/>
                  <a:ext cx="890" cy="916"/>
                </a:xfrm>
                <a:custGeom>
                  <a:avLst/>
                  <a:gdLst/>
                  <a:ahLst/>
                  <a:cxnLst>
                    <a:cxn ang="0">
                      <a:pos x="307" y="292"/>
                    </a:cxn>
                    <a:cxn ang="0">
                      <a:pos x="307" y="234"/>
                    </a:cxn>
                    <a:cxn ang="0">
                      <a:pos x="261" y="159"/>
                    </a:cxn>
                    <a:cxn ang="0">
                      <a:pos x="247" y="91"/>
                    </a:cxn>
                    <a:cxn ang="0">
                      <a:pos x="225" y="24"/>
                    </a:cxn>
                    <a:cxn ang="0">
                      <a:pos x="259" y="21"/>
                    </a:cxn>
                    <a:cxn ang="0">
                      <a:pos x="298" y="82"/>
                    </a:cxn>
                    <a:cxn ang="0">
                      <a:pos x="322" y="118"/>
                    </a:cxn>
                    <a:cxn ang="0">
                      <a:pos x="358" y="180"/>
                    </a:cxn>
                    <a:cxn ang="0">
                      <a:pos x="406" y="240"/>
                    </a:cxn>
                    <a:cxn ang="0">
                      <a:pos x="505" y="184"/>
                    </a:cxn>
                    <a:cxn ang="0">
                      <a:pos x="514" y="118"/>
                    </a:cxn>
                    <a:cxn ang="0">
                      <a:pos x="552" y="69"/>
                    </a:cxn>
                    <a:cxn ang="0">
                      <a:pos x="589" y="13"/>
                    </a:cxn>
                    <a:cxn ang="0">
                      <a:pos x="615" y="16"/>
                    </a:cxn>
                    <a:cxn ang="0">
                      <a:pos x="600" y="49"/>
                    </a:cxn>
                    <a:cxn ang="0">
                      <a:pos x="592" y="124"/>
                    </a:cxn>
                    <a:cxn ang="0">
                      <a:pos x="574" y="186"/>
                    </a:cxn>
                    <a:cxn ang="0">
                      <a:pos x="568" y="282"/>
                    </a:cxn>
                    <a:cxn ang="0">
                      <a:pos x="645" y="325"/>
                    </a:cxn>
                    <a:cxn ang="0">
                      <a:pos x="720" y="277"/>
                    </a:cxn>
                    <a:cxn ang="0">
                      <a:pos x="816" y="253"/>
                    </a:cxn>
                    <a:cxn ang="0">
                      <a:pos x="861" y="279"/>
                    </a:cxn>
                    <a:cxn ang="0">
                      <a:pos x="796" y="324"/>
                    </a:cxn>
                    <a:cxn ang="0">
                      <a:pos x="735" y="352"/>
                    </a:cxn>
                    <a:cxn ang="0">
                      <a:pos x="669" y="409"/>
                    </a:cxn>
                    <a:cxn ang="0">
                      <a:pos x="673" y="510"/>
                    </a:cxn>
                    <a:cxn ang="0">
                      <a:pos x="751" y="535"/>
                    </a:cxn>
                    <a:cxn ang="0">
                      <a:pos x="819" y="577"/>
                    </a:cxn>
                    <a:cxn ang="0">
                      <a:pos x="874" y="606"/>
                    </a:cxn>
                    <a:cxn ang="0">
                      <a:pos x="867" y="637"/>
                    </a:cxn>
                    <a:cxn ang="0">
                      <a:pos x="807" y="618"/>
                    </a:cxn>
                    <a:cxn ang="0">
                      <a:pos x="736" y="592"/>
                    </a:cxn>
                    <a:cxn ang="0">
                      <a:pos x="615" y="588"/>
                    </a:cxn>
                    <a:cxn ang="0">
                      <a:pos x="576" y="628"/>
                    </a:cxn>
                    <a:cxn ang="0">
                      <a:pos x="618" y="723"/>
                    </a:cxn>
                    <a:cxn ang="0">
                      <a:pos x="640" y="807"/>
                    </a:cxn>
                    <a:cxn ang="0">
                      <a:pos x="664" y="889"/>
                    </a:cxn>
                    <a:cxn ang="0">
                      <a:pos x="624" y="870"/>
                    </a:cxn>
                    <a:cxn ang="0">
                      <a:pos x="568" y="789"/>
                    </a:cxn>
                    <a:cxn ang="0">
                      <a:pos x="513" y="708"/>
                    </a:cxn>
                    <a:cxn ang="0">
                      <a:pos x="390" y="730"/>
                    </a:cxn>
                    <a:cxn ang="0">
                      <a:pos x="339" y="838"/>
                    </a:cxn>
                    <a:cxn ang="0">
                      <a:pos x="285" y="915"/>
                    </a:cxn>
                    <a:cxn ang="0">
                      <a:pos x="276" y="867"/>
                    </a:cxn>
                    <a:cxn ang="0">
                      <a:pos x="298" y="766"/>
                    </a:cxn>
                    <a:cxn ang="0">
                      <a:pos x="324" y="664"/>
                    </a:cxn>
                    <a:cxn ang="0">
                      <a:pos x="283" y="583"/>
                    </a:cxn>
                    <a:cxn ang="0">
                      <a:pos x="201" y="619"/>
                    </a:cxn>
                    <a:cxn ang="0">
                      <a:pos x="88" y="655"/>
                    </a:cxn>
                    <a:cxn ang="0">
                      <a:pos x="16" y="655"/>
                    </a:cxn>
                    <a:cxn ang="0">
                      <a:pos x="94" y="606"/>
                    </a:cxn>
                    <a:cxn ang="0">
                      <a:pos x="162" y="567"/>
                    </a:cxn>
                    <a:cxn ang="0">
                      <a:pos x="247" y="504"/>
                    </a:cxn>
                    <a:cxn ang="0">
                      <a:pos x="190" y="390"/>
                    </a:cxn>
                    <a:cxn ang="0">
                      <a:pos x="81" y="355"/>
                    </a:cxn>
                    <a:cxn ang="0">
                      <a:pos x="3" y="307"/>
                    </a:cxn>
                    <a:cxn ang="0">
                      <a:pos x="39" y="286"/>
                    </a:cxn>
                    <a:cxn ang="0">
                      <a:pos x="115" y="306"/>
                    </a:cxn>
                    <a:cxn ang="0">
                      <a:pos x="226" y="327"/>
                    </a:cxn>
                  </a:cxnLst>
                  <a:rect l="0" t="0" r="r" b="b"/>
                  <a:pathLst>
                    <a:path w="890" h="916">
                      <a:moveTo>
                        <a:pt x="279" y="334"/>
                      </a:moveTo>
                      <a:lnTo>
                        <a:pt x="292" y="312"/>
                      </a:lnTo>
                      <a:lnTo>
                        <a:pt x="307" y="292"/>
                      </a:lnTo>
                      <a:lnTo>
                        <a:pt x="324" y="276"/>
                      </a:lnTo>
                      <a:lnTo>
                        <a:pt x="313" y="255"/>
                      </a:lnTo>
                      <a:lnTo>
                        <a:pt x="307" y="234"/>
                      </a:lnTo>
                      <a:lnTo>
                        <a:pt x="288" y="202"/>
                      </a:lnTo>
                      <a:lnTo>
                        <a:pt x="274" y="181"/>
                      </a:lnTo>
                      <a:lnTo>
                        <a:pt x="261" y="159"/>
                      </a:lnTo>
                      <a:lnTo>
                        <a:pt x="256" y="139"/>
                      </a:lnTo>
                      <a:lnTo>
                        <a:pt x="256" y="118"/>
                      </a:lnTo>
                      <a:lnTo>
                        <a:pt x="247" y="91"/>
                      </a:lnTo>
                      <a:lnTo>
                        <a:pt x="237" y="70"/>
                      </a:lnTo>
                      <a:lnTo>
                        <a:pt x="226" y="46"/>
                      </a:lnTo>
                      <a:lnTo>
                        <a:pt x="225" y="24"/>
                      </a:lnTo>
                      <a:lnTo>
                        <a:pt x="232" y="10"/>
                      </a:lnTo>
                      <a:lnTo>
                        <a:pt x="247" y="9"/>
                      </a:lnTo>
                      <a:lnTo>
                        <a:pt x="259" y="21"/>
                      </a:lnTo>
                      <a:lnTo>
                        <a:pt x="270" y="46"/>
                      </a:lnTo>
                      <a:lnTo>
                        <a:pt x="280" y="61"/>
                      </a:lnTo>
                      <a:lnTo>
                        <a:pt x="298" y="82"/>
                      </a:lnTo>
                      <a:lnTo>
                        <a:pt x="309" y="88"/>
                      </a:lnTo>
                      <a:lnTo>
                        <a:pt x="315" y="99"/>
                      </a:lnTo>
                      <a:lnTo>
                        <a:pt x="322" y="118"/>
                      </a:lnTo>
                      <a:lnTo>
                        <a:pt x="330" y="141"/>
                      </a:lnTo>
                      <a:lnTo>
                        <a:pt x="339" y="160"/>
                      </a:lnTo>
                      <a:lnTo>
                        <a:pt x="358" y="180"/>
                      </a:lnTo>
                      <a:lnTo>
                        <a:pt x="379" y="205"/>
                      </a:lnTo>
                      <a:lnTo>
                        <a:pt x="399" y="225"/>
                      </a:lnTo>
                      <a:lnTo>
                        <a:pt x="406" y="240"/>
                      </a:lnTo>
                      <a:lnTo>
                        <a:pt x="474" y="241"/>
                      </a:lnTo>
                      <a:lnTo>
                        <a:pt x="495" y="208"/>
                      </a:lnTo>
                      <a:lnTo>
                        <a:pt x="505" y="184"/>
                      </a:lnTo>
                      <a:lnTo>
                        <a:pt x="507" y="160"/>
                      </a:lnTo>
                      <a:lnTo>
                        <a:pt x="510" y="141"/>
                      </a:lnTo>
                      <a:lnTo>
                        <a:pt x="514" y="118"/>
                      </a:lnTo>
                      <a:lnTo>
                        <a:pt x="529" y="94"/>
                      </a:lnTo>
                      <a:lnTo>
                        <a:pt x="540" y="85"/>
                      </a:lnTo>
                      <a:lnTo>
                        <a:pt x="552" y="69"/>
                      </a:lnTo>
                      <a:lnTo>
                        <a:pt x="561" y="45"/>
                      </a:lnTo>
                      <a:lnTo>
                        <a:pt x="571" y="27"/>
                      </a:lnTo>
                      <a:lnTo>
                        <a:pt x="589" y="13"/>
                      </a:lnTo>
                      <a:lnTo>
                        <a:pt x="604" y="0"/>
                      </a:lnTo>
                      <a:lnTo>
                        <a:pt x="613" y="6"/>
                      </a:lnTo>
                      <a:lnTo>
                        <a:pt x="615" y="16"/>
                      </a:lnTo>
                      <a:lnTo>
                        <a:pt x="606" y="27"/>
                      </a:lnTo>
                      <a:lnTo>
                        <a:pt x="603" y="34"/>
                      </a:lnTo>
                      <a:lnTo>
                        <a:pt x="600" y="49"/>
                      </a:lnTo>
                      <a:lnTo>
                        <a:pt x="600" y="79"/>
                      </a:lnTo>
                      <a:lnTo>
                        <a:pt x="600" y="103"/>
                      </a:lnTo>
                      <a:lnTo>
                        <a:pt x="592" y="124"/>
                      </a:lnTo>
                      <a:lnTo>
                        <a:pt x="583" y="145"/>
                      </a:lnTo>
                      <a:lnTo>
                        <a:pt x="576" y="162"/>
                      </a:lnTo>
                      <a:lnTo>
                        <a:pt x="574" y="186"/>
                      </a:lnTo>
                      <a:lnTo>
                        <a:pt x="574" y="216"/>
                      </a:lnTo>
                      <a:lnTo>
                        <a:pt x="568" y="244"/>
                      </a:lnTo>
                      <a:lnTo>
                        <a:pt x="568" y="282"/>
                      </a:lnTo>
                      <a:lnTo>
                        <a:pt x="588" y="300"/>
                      </a:lnTo>
                      <a:lnTo>
                        <a:pt x="607" y="325"/>
                      </a:lnTo>
                      <a:lnTo>
                        <a:pt x="645" y="325"/>
                      </a:lnTo>
                      <a:lnTo>
                        <a:pt x="678" y="312"/>
                      </a:lnTo>
                      <a:lnTo>
                        <a:pt x="697" y="292"/>
                      </a:lnTo>
                      <a:lnTo>
                        <a:pt x="720" y="277"/>
                      </a:lnTo>
                      <a:lnTo>
                        <a:pt x="777" y="274"/>
                      </a:lnTo>
                      <a:lnTo>
                        <a:pt x="801" y="265"/>
                      </a:lnTo>
                      <a:lnTo>
                        <a:pt x="816" y="253"/>
                      </a:lnTo>
                      <a:lnTo>
                        <a:pt x="859" y="252"/>
                      </a:lnTo>
                      <a:lnTo>
                        <a:pt x="865" y="265"/>
                      </a:lnTo>
                      <a:lnTo>
                        <a:pt x="861" y="279"/>
                      </a:lnTo>
                      <a:lnTo>
                        <a:pt x="843" y="288"/>
                      </a:lnTo>
                      <a:lnTo>
                        <a:pt x="819" y="300"/>
                      </a:lnTo>
                      <a:lnTo>
                        <a:pt x="796" y="324"/>
                      </a:lnTo>
                      <a:lnTo>
                        <a:pt x="786" y="334"/>
                      </a:lnTo>
                      <a:lnTo>
                        <a:pt x="765" y="343"/>
                      </a:lnTo>
                      <a:lnTo>
                        <a:pt x="735" y="352"/>
                      </a:lnTo>
                      <a:lnTo>
                        <a:pt x="714" y="367"/>
                      </a:lnTo>
                      <a:lnTo>
                        <a:pt x="687" y="390"/>
                      </a:lnTo>
                      <a:lnTo>
                        <a:pt x="669" y="409"/>
                      </a:lnTo>
                      <a:lnTo>
                        <a:pt x="649" y="420"/>
                      </a:lnTo>
                      <a:lnTo>
                        <a:pt x="648" y="481"/>
                      </a:lnTo>
                      <a:lnTo>
                        <a:pt x="673" y="510"/>
                      </a:lnTo>
                      <a:lnTo>
                        <a:pt x="703" y="526"/>
                      </a:lnTo>
                      <a:lnTo>
                        <a:pt x="730" y="531"/>
                      </a:lnTo>
                      <a:lnTo>
                        <a:pt x="751" y="535"/>
                      </a:lnTo>
                      <a:lnTo>
                        <a:pt x="777" y="549"/>
                      </a:lnTo>
                      <a:lnTo>
                        <a:pt x="795" y="567"/>
                      </a:lnTo>
                      <a:lnTo>
                        <a:pt x="819" y="577"/>
                      </a:lnTo>
                      <a:lnTo>
                        <a:pt x="846" y="583"/>
                      </a:lnTo>
                      <a:lnTo>
                        <a:pt x="861" y="592"/>
                      </a:lnTo>
                      <a:lnTo>
                        <a:pt x="874" y="606"/>
                      </a:lnTo>
                      <a:lnTo>
                        <a:pt x="889" y="621"/>
                      </a:lnTo>
                      <a:lnTo>
                        <a:pt x="888" y="634"/>
                      </a:lnTo>
                      <a:lnTo>
                        <a:pt x="867" y="637"/>
                      </a:lnTo>
                      <a:lnTo>
                        <a:pt x="853" y="631"/>
                      </a:lnTo>
                      <a:lnTo>
                        <a:pt x="832" y="618"/>
                      </a:lnTo>
                      <a:lnTo>
                        <a:pt x="807" y="618"/>
                      </a:lnTo>
                      <a:lnTo>
                        <a:pt x="780" y="618"/>
                      </a:lnTo>
                      <a:lnTo>
                        <a:pt x="759" y="615"/>
                      </a:lnTo>
                      <a:lnTo>
                        <a:pt x="736" y="592"/>
                      </a:lnTo>
                      <a:lnTo>
                        <a:pt x="718" y="588"/>
                      </a:lnTo>
                      <a:lnTo>
                        <a:pt x="684" y="588"/>
                      </a:lnTo>
                      <a:lnTo>
                        <a:pt x="615" y="588"/>
                      </a:lnTo>
                      <a:lnTo>
                        <a:pt x="604" y="606"/>
                      </a:lnTo>
                      <a:lnTo>
                        <a:pt x="589" y="621"/>
                      </a:lnTo>
                      <a:lnTo>
                        <a:pt x="576" y="628"/>
                      </a:lnTo>
                      <a:lnTo>
                        <a:pt x="580" y="666"/>
                      </a:lnTo>
                      <a:lnTo>
                        <a:pt x="600" y="702"/>
                      </a:lnTo>
                      <a:lnTo>
                        <a:pt x="618" y="723"/>
                      </a:lnTo>
                      <a:lnTo>
                        <a:pt x="630" y="753"/>
                      </a:lnTo>
                      <a:lnTo>
                        <a:pt x="631" y="787"/>
                      </a:lnTo>
                      <a:lnTo>
                        <a:pt x="640" y="807"/>
                      </a:lnTo>
                      <a:lnTo>
                        <a:pt x="654" y="838"/>
                      </a:lnTo>
                      <a:lnTo>
                        <a:pt x="664" y="862"/>
                      </a:lnTo>
                      <a:lnTo>
                        <a:pt x="664" y="889"/>
                      </a:lnTo>
                      <a:lnTo>
                        <a:pt x="654" y="898"/>
                      </a:lnTo>
                      <a:lnTo>
                        <a:pt x="642" y="898"/>
                      </a:lnTo>
                      <a:lnTo>
                        <a:pt x="624" y="870"/>
                      </a:lnTo>
                      <a:lnTo>
                        <a:pt x="612" y="837"/>
                      </a:lnTo>
                      <a:lnTo>
                        <a:pt x="583" y="808"/>
                      </a:lnTo>
                      <a:lnTo>
                        <a:pt x="568" y="789"/>
                      </a:lnTo>
                      <a:lnTo>
                        <a:pt x="556" y="760"/>
                      </a:lnTo>
                      <a:lnTo>
                        <a:pt x="549" y="738"/>
                      </a:lnTo>
                      <a:lnTo>
                        <a:pt x="513" y="708"/>
                      </a:lnTo>
                      <a:lnTo>
                        <a:pt x="489" y="682"/>
                      </a:lnTo>
                      <a:lnTo>
                        <a:pt x="415" y="684"/>
                      </a:lnTo>
                      <a:lnTo>
                        <a:pt x="390" y="730"/>
                      </a:lnTo>
                      <a:lnTo>
                        <a:pt x="372" y="759"/>
                      </a:lnTo>
                      <a:lnTo>
                        <a:pt x="361" y="798"/>
                      </a:lnTo>
                      <a:lnTo>
                        <a:pt x="339" y="838"/>
                      </a:lnTo>
                      <a:lnTo>
                        <a:pt x="316" y="874"/>
                      </a:lnTo>
                      <a:lnTo>
                        <a:pt x="294" y="907"/>
                      </a:lnTo>
                      <a:lnTo>
                        <a:pt x="285" y="915"/>
                      </a:lnTo>
                      <a:lnTo>
                        <a:pt x="268" y="909"/>
                      </a:lnTo>
                      <a:lnTo>
                        <a:pt x="268" y="894"/>
                      </a:lnTo>
                      <a:lnTo>
                        <a:pt x="276" y="867"/>
                      </a:lnTo>
                      <a:lnTo>
                        <a:pt x="291" y="837"/>
                      </a:lnTo>
                      <a:lnTo>
                        <a:pt x="294" y="790"/>
                      </a:lnTo>
                      <a:lnTo>
                        <a:pt x="298" y="766"/>
                      </a:lnTo>
                      <a:lnTo>
                        <a:pt x="313" y="744"/>
                      </a:lnTo>
                      <a:lnTo>
                        <a:pt x="319" y="699"/>
                      </a:lnTo>
                      <a:lnTo>
                        <a:pt x="324" y="664"/>
                      </a:lnTo>
                      <a:lnTo>
                        <a:pt x="336" y="637"/>
                      </a:lnTo>
                      <a:lnTo>
                        <a:pt x="309" y="609"/>
                      </a:lnTo>
                      <a:lnTo>
                        <a:pt x="283" y="583"/>
                      </a:lnTo>
                      <a:lnTo>
                        <a:pt x="271" y="577"/>
                      </a:lnTo>
                      <a:lnTo>
                        <a:pt x="231" y="601"/>
                      </a:lnTo>
                      <a:lnTo>
                        <a:pt x="201" y="619"/>
                      </a:lnTo>
                      <a:lnTo>
                        <a:pt x="162" y="633"/>
                      </a:lnTo>
                      <a:lnTo>
                        <a:pt x="118" y="640"/>
                      </a:lnTo>
                      <a:lnTo>
                        <a:pt x="88" y="655"/>
                      </a:lnTo>
                      <a:lnTo>
                        <a:pt x="63" y="666"/>
                      </a:lnTo>
                      <a:lnTo>
                        <a:pt x="27" y="666"/>
                      </a:lnTo>
                      <a:lnTo>
                        <a:pt x="16" y="655"/>
                      </a:lnTo>
                      <a:lnTo>
                        <a:pt x="30" y="642"/>
                      </a:lnTo>
                      <a:lnTo>
                        <a:pt x="67" y="628"/>
                      </a:lnTo>
                      <a:lnTo>
                        <a:pt x="94" y="606"/>
                      </a:lnTo>
                      <a:lnTo>
                        <a:pt x="120" y="588"/>
                      </a:lnTo>
                      <a:lnTo>
                        <a:pt x="136" y="576"/>
                      </a:lnTo>
                      <a:lnTo>
                        <a:pt x="162" y="567"/>
                      </a:lnTo>
                      <a:lnTo>
                        <a:pt x="204" y="531"/>
                      </a:lnTo>
                      <a:lnTo>
                        <a:pt x="231" y="510"/>
                      </a:lnTo>
                      <a:lnTo>
                        <a:pt x="247" y="504"/>
                      </a:lnTo>
                      <a:lnTo>
                        <a:pt x="250" y="429"/>
                      </a:lnTo>
                      <a:lnTo>
                        <a:pt x="204" y="396"/>
                      </a:lnTo>
                      <a:lnTo>
                        <a:pt x="190" y="390"/>
                      </a:lnTo>
                      <a:lnTo>
                        <a:pt x="129" y="385"/>
                      </a:lnTo>
                      <a:lnTo>
                        <a:pt x="105" y="369"/>
                      </a:lnTo>
                      <a:lnTo>
                        <a:pt x="81" y="355"/>
                      </a:lnTo>
                      <a:lnTo>
                        <a:pt x="63" y="345"/>
                      </a:lnTo>
                      <a:lnTo>
                        <a:pt x="34" y="339"/>
                      </a:lnTo>
                      <a:lnTo>
                        <a:pt x="3" y="307"/>
                      </a:lnTo>
                      <a:lnTo>
                        <a:pt x="0" y="291"/>
                      </a:lnTo>
                      <a:lnTo>
                        <a:pt x="9" y="285"/>
                      </a:lnTo>
                      <a:lnTo>
                        <a:pt x="39" y="286"/>
                      </a:lnTo>
                      <a:lnTo>
                        <a:pt x="67" y="301"/>
                      </a:lnTo>
                      <a:lnTo>
                        <a:pt x="85" y="304"/>
                      </a:lnTo>
                      <a:lnTo>
                        <a:pt x="115" y="306"/>
                      </a:lnTo>
                      <a:lnTo>
                        <a:pt x="148" y="318"/>
                      </a:lnTo>
                      <a:lnTo>
                        <a:pt x="165" y="324"/>
                      </a:lnTo>
                      <a:lnTo>
                        <a:pt x="226" y="327"/>
                      </a:lnTo>
                      <a:lnTo>
                        <a:pt x="258" y="334"/>
                      </a:lnTo>
                      <a:lnTo>
                        <a:pt x="279" y="334"/>
                      </a:lnTo>
                    </a:path>
                  </a:pathLst>
                </a:custGeom>
                <a:solidFill>
                  <a:schemeClr val="hlink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60783" name="Freeform 15"/>
                <p:cNvSpPr>
                  <a:spLocks/>
                </p:cNvSpPr>
                <p:nvPr/>
              </p:nvSpPr>
              <p:spPr bwMode="ltGray">
                <a:xfrm>
                  <a:off x="6" y="2087"/>
                  <a:ext cx="890" cy="916"/>
                </a:xfrm>
                <a:custGeom>
                  <a:avLst/>
                  <a:gdLst/>
                  <a:ahLst/>
                  <a:cxnLst>
                    <a:cxn ang="0">
                      <a:pos x="307" y="292"/>
                    </a:cxn>
                    <a:cxn ang="0">
                      <a:pos x="307" y="234"/>
                    </a:cxn>
                    <a:cxn ang="0">
                      <a:pos x="261" y="159"/>
                    </a:cxn>
                    <a:cxn ang="0">
                      <a:pos x="247" y="91"/>
                    </a:cxn>
                    <a:cxn ang="0">
                      <a:pos x="225" y="24"/>
                    </a:cxn>
                    <a:cxn ang="0">
                      <a:pos x="259" y="21"/>
                    </a:cxn>
                    <a:cxn ang="0">
                      <a:pos x="298" y="82"/>
                    </a:cxn>
                    <a:cxn ang="0">
                      <a:pos x="322" y="118"/>
                    </a:cxn>
                    <a:cxn ang="0">
                      <a:pos x="358" y="180"/>
                    </a:cxn>
                    <a:cxn ang="0">
                      <a:pos x="406" y="240"/>
                    </a:cxn>
                    <a:cxn ang="0">
                      <a:pos x="505" y="184"/>
                    </a:cxn>
                    <a:cxn ang="0">
                      <a:pos x="514" y="118"/>
                    </a:cxn>
                    <a:cxn ang="0">
                      <a:pos x="552" y="69"/>
                    </a:cxn>
                    <a:cxn ang="0">
                      <a:pos x="589" y="13"/>
                    </a:cxn>
                    <a:cxn ang="0">
                      <a:pos x="615" y="16"/>
                    </a:cxn>
                    <a:cxn ang="0">
                      <a:pos x="600" y="49"/>
                    </a:cxn>
                    <a:cxn ang="0">
                      <a:pos x="592" y="124"/>
                    </a:cxn>
                    <a:cxn ang="0">
                      <a:pos x="574" y="186"/>
                    </a:cxn>
                    <a:cxn ang="0">
                      <a:pos x="568" y="282"/>
                    </a:cxn>
                    <a:cxn ang="0">
                      <a:pos x="645" y="325"/>
                    </a:cxn>
                    <a:cxn ang="0">
                      <a:pos x="720" y="277"/>
                    </a:cxn>
                    <a:cxn ang="0">
                      <a:pos x="816" y="253"/>
                    </a:cxn>
                    <a:cxn ang="0">
                      <a:pos x="861" y="279"/>
                    </a:cxn>
                    <a:cxn ang="0">
                      <a:pos x="796" y="324"/>
                    </a:cxn>
                    <a:cxn ang="0">
                      <a:pos x="735" y="352"/>
                    </a:cxn>
                    <a:cxn ang="0">
                      <a:pos x="669" y="409"/>
                    </a:cxn>
                    <a:cxn ang="0">
                      <a:pos x="673" y="510"/>
                    </a:cxn>
                    <a:cxn ang="0">
                      <a:pos x="751" y="535"/>
                    </a:cxn>
                    <a:cxn ang="0">
                      <a:pos x="819" y="577"/>
                    </a:cxn>
                    <a:cxn ang="0">
                      <a:pos x="874" y="606"/>
                    </a:cxn>
                    <a:cxn ang="0">
                      <a:pos x="867" y="637"/>
                    </a:cxn>
                    <a:cxn ang="0">
                      <a:pos x="807" y="618"/>
                    </a:cxn>
                    <a:cxn ang="0">
                      <a:pos x="736" y="592"/>
                    </a:cxn>
                    <a:cxn ang="0">
                      <a:pos x="615" y="588"/>
                    </a:cxn>
                    <a:cxn ang="0">
                      <a:pos x="576" y="628"/>
                    </a:cxn>
                    <a:cxn ang="0">
                      <a:pos x="618" y="723"/>
                    </a:cxn>
                    <a:cxn ang="0">
                      <a:pos x="640" y="807"/>
                    </a:cxn>
                    <a:cxn ang="0">
                      <a:pos x="664" y="889"/>
                    </a:cxn>
                    <a:cxn ang="0">
                      <a:pos x="624" y="870"/>
                    </a:cxn>
                    <a:cxn ang="0">
                      <a:pos x="568" y="789"/>
                    </a:cxn>
                    <a:cxn ang="0">
                      <a:pos x="513" y="708"/>
                    </a:cxn>
                    <a:cxn ang="0">
                      <a:pos x="390" y="730"/>
                    </a:cxn>
                    <a:cxn ang="0">
                      <a:pos x="339" y="838"/>
                    </a:cxn>
                    <a:cxn ang="0">
                      <a:pos x="285" y="915"/>
                    </a:cxn>
                    <a:cxn ang="0">
                      <a:pos x="276" y="867"/>
                    </a:cxn>
                    <a:cxn ang="0">
                      <a:pos x="298" y="766"/>
                    </a:cxn>
                    <a:cxn ang="0">
                      <a:pos x="324" y="664"/>
                    </a:cxn>
                    <a:cxn ang="0">
                      <a:pos x="283" y="583"/>
                    </a:cxn>
                    <a:cxn ang="0">
                      <a:pos x="201" y="619"/>
                    </a:cxn>
                    <a:cxn ang="0">
                      <a:pos x="88" y="655"/>
                    </a:cxn>
                    <a:cxn ang="0">
                      <a:pos x="16" y="655"/>
                    </a:cxn>
                    <a:cxn ang="0">
                      <a:pos x="94" y="606"/>
                    </a:cxn>
                    <a:cxn ang="0">
                      <a:pos x="162" y="567"/>
                    </a:cxn>
                    <a:cxn ang="0">
                      <a:pos x="247" y="504"/>
                    </a:cxn>
                    <a:cxn ang="0">
                      <a:pos x="190" y="390"/>
                    </a:cxn>
                    <a:cxn ang="0">
                      <a:pos x="81" y="355"/>
                    </a:cxn>
                    <a:cxn ang="0">
                      <a:pos x="3" y="307"/>
                    </a:cxn>
                    <a:cxn ang="0">
                      <a:pos x="39" y="286"/>
                    </a:cxn>
                    <a:cxn ang="0">
                      <a:pos x="115" y="306"/>
                    </a:cxn>
                    <a:cxn ang="0">
                      <a:pos x="226" y="327"/>
                    </a:cxn>
                  </a:cxnLst>
                  <a:rect l="0" t="0" r="r" b="b"/>
                  <a:pathLst>
                    <a:path w="890" h="916">
                      <a:moveTo>
                        <a:pt x="279" y="334"/>
                      </a:moveTo>
                      <a:lnTo>
                        <a:pt x="292" y="312"/>
                      </a:lnTo>
                      <a:lnTo>
                        <a:pt x="307" y="292"/>
                      </a:lnTo>
                      <a:lnTo>
                        <a:pt x="324" y="276"/>
                      </a:lnTo>
                      <a:lnTo>
                        <a:pt x="313" y="255"/>
                      </a:lnTo>
                      <a:lnTo>
                        <a:pt x="307" y="234"/>
                      </a:lnTo>
                      <a:lnTo>
                        <a:pt x="288" y="202"/>
                      </a:lnTo>
                      <a:lnTo>
                        <a:pt x="274" y="181"/>
                      </a:lnTo>
                      <a:lnTo>
                        <a:pt x="261" y="159"/>
                      </a:lnTo>
                      <a:lnTo>
                        <a:pt x="256" y="139"/>
                      </a:lnTo>
                      <a:lnTo>
                        <a:pt x="256" y="118"/>
                      </a:lnTo>
                      <a:lnTo>
                        <a:pt x="247" y="91"/>
                      </a:lnTo>
                      <a:lnTo>
                        <a:pt x="237" y="70"/>
                      </a:lnTo>
                      <a:lnTo>
                        <a:pt x="226" y="46"/>
                      </a:lnTo>
                      <a:lnTo>
                        <a:pt x="225" y="24"/>
                      </a:lnTo>
                      <a:lnTo>
                        <a:pt x="232" y="10"/>
                      </a:lnTo>
                      <a:lnTo>
                        <a:pt x="247" y="9"/>
                      </a:lnTo>
                      <a:lnTo>
                        <a:pt x="259" y="21"/>
                      </a:lnTo>
                      <a:lnTo>
                        <a:pt x="270" y="46"/>
                      </a:lnTo>
                      <a:lnTo>
                        <a:pt x="280" y="61"/>
                      </a:lnTo>
                      <a:lnTo>
                        <a:pt x="298" y="82"/>
                      </a:lnTo>
                      <a:lnTo>
                        <a:pt x="309" y="88"/>
                      </a:lnTo>
                      <a:lnTo>
                        <a:pt x="315" y="99"/>
                      </a:lnTo>
                      <a:lnTo>
                        <a:pt x="322" y="118"/>
                      </a:lnTo>
                      <a:lnTo>
                        <a:pt x="330" y="141"/>
                      </a:lnTo>
                      <a:lnTo>
                        <a:pt x="339" y="160"/>
                      </a:lnTo>
                      <a:lnTo>
                        <a:pt x="358" y="180"/>
                      </a:lnTo>
                      <a:lnTo>
                        <a:pt x="379" y="205"/>
                      </a:lnTo>
                      <a:lnTo>
                        <a:pt x="399" y="225"/>
                      </a:lnTo>
                      <a:lnTo>
                        <a:pt x="406" y="240"/>
                      </a:lnTo>
                      <a:lnTo>
                        <a:pt x="474" y="241"/>
                      </a:lnTo>
                      <a:lnTo>
                        <a:pt x="495" y="208"/>
                      </a:lnTo>
                      <a:lnTo>
                        <a:pt x="505" y="184"/>
                      </a:lnTo>
                      <a:lnTo>
                        <a:pt x="507" y="160"/>
                      </a:lnTo>
                      <a:lnTo>
                        <a:pt x="510" y="141"/>
                      </a:lnTo>
                      <a:lnTo>
                        <a:pt x="514" y="118"/>
                      </a:lnTo>
                      <a:lnTo>
                        <a:pt x="529" y="94"/>
                      </a:lnTo>
                      <a:lnTo>
                        <a:pt x="540" y="85"/>
                      </a:lnTo>
                      <a:lnTo>
                        <a:pt x="552" y="69"/>
                      </a:lnTo>
                      <a:lnTo>
                        <a:pt x="561" y="45"/>
                      </a:lnTo>
                      <a:lnTo>
                        <a:pt x="571" y="27"/>
                      </a:lnTo>
                      <a:lnTo>
                        <a:pt x="589" y="13"/>
                      </a:lnTo>
                      <a:lnTo>
                        <a:pt x="604" y="0"/>
                      </a:lnTo>
                      <a:lnTo>
                        <a:pt x="613" y="6"/>
                      </a:lnTo>
                      <a:lnTo>
                        <a:pt x="615" y="16"/>
                      </a:lnTo>
                      <a:lnTo>
                        <a:pt x="606" y="27"/>
                      </a:lnTo>
                      <a:lnTo>
                        <a:pt x="603" y="34"/>
                      </a:lnTo>
                      <a:lnTo>
                        <a:pt x="600" y="49"/>
                      </a:lnTo>
                      <a:lnTo>
                        <a:pt x="600" y="79"/>
                      </a:lnTo>
                      <a:lnTo>
                        <a:pt x="600" y="103"/>
                      </a:lnTo>
                      <a:lnTo>
                        <a:pt x="592" y="124"/>
                      </a:lnTo>
                      <a:lnTo>
                        <a:pt x="583" y="145"/>
                      </a:lnTo>
                      <a:lnTo>
                        <a:pt x="576" y="162"/>
                      </a:lnTo>
                      <a:lnTo>
                        <a:pt x="574" y="186"/>
                      </a:lnTo>
                      <a:lnTo>
                        <a:pt x="574" y="216"/>
                      </a:lnTo>
                      <a:lnTo>
                        <a:pt x="568" y="244"/>
                      </a:lnTo>
                      <a:lnTo>
                        <a:pt x="568" y="282"/>
                      </a:lnTo>
                      <a:lnTo>
                        <a:pt x="588" y="300"/>
                      </a:lnTo>
                      <a:lnTo>
                        <a:pt x="607" y="325"/>
                      </a:lnTo>
                      <a:lnTo>
                        <a:pt x="645" y="325"/>
                      </a:lnTo>
                      <a:lnTo>
                        <a:pt x="678" y="312"/>
                      </a:lnTo>
                      <a:lnTo>
                        <a:pt x="697" y="292"/>
                      </a:lnTo>
                      <a:lnTo>
                        <a:pt x="720" y="277"/>
                      </a:lnTo>
                      <a:lnTo>
                        <a:pt x="777" y="274"/>
                      </a:lnTo>
                      <a:lnTo>
                        <a:pt x="801" y="265"/>
                      </a:lnTo>
                      <a:lnTo>
                        <a:pt x="816" y="253"/>
                      </a:lnTo>
                      <a:lnTo>
                        <a:pt x="859" y="252"/>
                      </a:lnTo>
                      <a:lnTo>
                        <a:pt x="865" y="265"/>
                      </a:lnTo>
                      <a:lnTo>
                        <a:pt x="861" y="279"/>
                      </a:lnTo>
                      <a:lnTo>
                        <a:pt x="843" y="288"/>
                      </a:lnTo>
                      <a:lnTo>
                        <a:pt x="819" y="300"/>
                      </a:lnTo>
                      <a:lnTo>
                        <a:pt x="796" y="324"/>
                      </a:lnTo>
                      <a:lnTo>
                        <a:pt x="786" y="334"/>
                      </a:lnTo>
                      <a:lnTo>
                        <a:pt x="765" y="343"/>
                      </a:lnTo>
                      <a:lnTo>
                        <a:pt x="735" y="352"/>
                      </a:lnTo>
                      <a:lnTo>
                        <a:pt x="714" y="367"/>
                      </a:lnTo>
                      <a:lnTo>
                        <a:pt x="687" y="390"/>
                      </a:lnTo>
                      <a:lnTo>
                        <a:pt x="669" y="409"/>
                      </a:lnTo>
                      <a:lnTo>
                        <a:pt x="649" y="420"/>
                      </a:lnTo>
                      <a:lnTo>
                        <a:pt x="648" y="481"/>
                      </a:lnTo>
                      <a:lnTo>
                        <a:pt x="673" y="510"/>
                      </a:lnTo>
                      <a:lnTo>
                        <a:pt x="703" y="526"/>
                      </a:lnTo>
                      <a:lnTo>
                        <a:pt x="730" y="531"/>
                      </a:lnTo>
                      <a:lnTo>
                        <a:pt x="751" y="535"/>
                      </a:lnTo>
                      <a:lnTo>
                        <a:pt x="777" y="549"/>
                      </a:lnTo>
                      <a:lnTo>
                        <a:pt x="795" y="567"/>
                      </a:lnTo>
                      <a:lnTo>
                        <a:pt x="819" y="577"/>
                      </a:lnTo>
                      <a:lnTo>
                        <a:pt x="846" y="583"/>
                      </a:lnTo>
                      <a:lnTo>
                        <a:pt x="861" y="592"/>
                      </a:lnTo>
                      <a:lnTo>
                        <a:pt x="874" y="606"/>
                      </a:lnTo>
                      <a:lnTo>
                        <a:pt x="889" y="621"/>
                      </a:lnTo>
                      <a:lnTo>
                        <a:pt x="888" y="634"/>
                      </a:lnTo>
                      <a:lnTo>
                        <a:pt x="867" y="637"/>
                      </a:lnTo>
                      <a:lnTo>
                        <a:pt x="853" y="631"/>
                      </a:lnTo>
                      <a:lnTo>
                        <a:pt x="832" y="618"/>
                      </a:lnTo>
                      <a:lnTo>
                        <a:pt x="807" y="618"/>
                      </a:lnTo>
                      <a:lnTo>
                        <a:pt x="780" y="618"/>
                      </a:lnTo>
                      <a:lnTo>
                        <a:pt x="759" y="615"/>
                      </a:lnTo>
                      <a:lnTo>
                        <a:pt x="736" y="592"/>
                      </a:lnTo>
                      <a:lnTo>
                        <a:pt x="718" y="588"/>
                      </a:lnTo>
                      <a:lnTo>
                        <a:pt x="684" y="588"/>
                      </a:lnTo>
                      <a:lnTo>
                        <a:pt x="615" y="588"/>
                      </a:lnTo>
                      <a:lnTo>
                        <a:pt x="604" y="606"/>
                      </a:lnTo>
                      <a:lnTo>
                        <a:pt x="589" y="621"/>
                      </a:lnTo>
                      <a:lnTo>
                        <a:pt x="576" y="628"/>
                      </a:lnTo>
                      <a:lnTo>
                        <a:pt x="580" y="666"/>
                      </a:lnTo>
                      <a:lnTo>
                        <a:pt x="600" y="702"/>
                      </a:lnTo>
                      <a:lnTo>
                        <a:pt x="618" y="723"/>
                      </a:lnTo>
                      <a:lnTo>
                        <a:pt x="630" y="753"/>
                      </a:lnTo>
                      <a:lnTo>
                        <a:pt x="631" y="787"/>
                      </a:lnTo>
                      <a:lnTo>
                        <a:pt x="640" y="807"/>
                      </a:lnTo>
                      <a:lnTo>
                        <a:pt x="654" y="838"/>
                      </a:lnTo>
                      <a:lnTo>
                        <a:pt x="664" y="862"/>
                      </a:lnTo>
                      <a:lnTo>
                        <a:pt x="664" y="889"/>
                      </a:lnTo>
                      <a:lnTo>
                        <a:pt x="654" y="898"/>
                      </a:lnTo>
                      <a:lnTo>
                        <a:pt x="642" y="898"/>
                      </a:lnTo>
                      <a:lnTo>
                        <a:pt x="624" y="870"/>
                      </a:lnTo>
                      <a:lnTo>
                        <a:pt x="612" y="837"/>
                      </a:lnTo>
                      <a:lnTo>
                        <a:pt x="583" y="808"/>
                      </a:lnTo>
                      <a:lnTo>
                        <a:pt x="568" y="789"/>
                      </a:lnTo>
                      <a:lnTo>
                        <a:pt x="556" y="760"/>
                      </a:lnTo>
                      <a:lnTo>
                        <a:pt x="549" y="738"/>
                      </a:lnTo>
                      <a:lnTo>
                        <a:pt x="513" y="708"/>
                      </a:lnTo>
                      <a:lnTo>
                        <a:pt x="489" y="682"/>
                      </a:lnTo>
                      <a:lnTo>
                        <a:pt x="415" y="684"/>
                      </a:lnTo>
                      <a:lnTo>
                        <a:pt x="390" y="730"/>
                      </a:lnTo>
                      <a:lnTo>
                        <a:pt x="372" y="759"/>
                      </a:lnTo>
                      <a:lnTo>
                        <a:pt x="361" y="798"/>
                      </a:lnTo>
                      <a:lnTo>
                        <a:pt x="339" y="838"/>
                      </a:lnTo>
                      <a:lnTo>
                        <a:pt x="316" y="874"/>
                      </a:lnTo>
                      <a:lnTo>
                        <a:pt x="294" y="907"/>
                      </a:lnTo>
                      <a:lnTo>
                        <a:pt x="285" y="915"/>
                      </a:lnTo>
                      <a:lnTo>
                        <a:pt x="268" y="909"/>
                      </a:lnTo>
                      <a:lnTo>
                        <a:pt x="268" y="894"/>
                      </a:lnTo>
                      <a:lnTo>
                        <a:pt x="276" y="867"/>
                      </a:lnTo>
                      <a:lnTo>
                        <a:pt x="291" y="837"/>
                      </a:lnTo>
                      <a:lnTo>
                        <a:pt x="294" y="790"/>
                      </a:lnTo>
                      <a:lnTo>
                        <a:pt x="298" y="766"/>
                      </a:lnTo>
                      <a:lnTo>
                        <a:pt x="313" y="744"/>
                      </a:lnTo>
                      <a:lnTo>
                        <a:pt x="319" y="699"/>
                      </a:lnTo>
                      <a:lnTo>
                        <a:pt x="324" y="664"/>
                      </a:lnTo>
                      <a:lnTo>
                        <a:pt x="336" y="637"/>
                      </a:lnTo>
                      <a:lnTo>
                        <a:pt x="309" y="609"/>
                      </a:lnTo>
                      <a:lnTo>
                        <a:pt x="283" y="583"/>
                      </a:lnTo>
                      <a:lnTo>
                        <a:pt x="271" y="577"/>
                      </a:lnTo>
                      <a:lnTo>
                        <a:pt x="231" y="601"/>
                      </a:lnTo>
                      <a:lnTo>
                        <a:pt x="201" y="619"/>
                      </a:lnTo>
                      <a:lnTo>
                        <a:pt x="162" y="633"/>
                      </a:lnTo>
                      <a:lnTo>
                        <a:pt x="118" y="640"/>
                      </a:lnTo>
                      <a:lnTo>
                        <a:pt x="88" y="655"/>
                      </a:lnTo>
                      <a:lnTo>
                        <a:pt x="63" y="666"/>
                      </a:lnTo>
                      <a:lnTo>
                        <a:pt x="27" y="666"/>
                      </a:lnTo>
                      <a:lnTo>
                        <a:pt x="16" y="655"/>
                      </a:lnTo>
                      <a:lnTo>
                        <a:pt x="30" y="642"/>
                      </a:lnTo>
                      <a:lnTo>
                        <a:pt x="67" y="628"/>
                      </a:lnTo>
                      <a:lnTo>
                        <a:pt x="94" y="606"/>
                      </a:lnTo>
                      <a:lnTo>
                        <a:pt x="120" y="588"/>
                      </a:lnTo>
                      <a:lnTo>
                        <a:pt x="136" y="576"/>
                      </a:lnTo>
                      <a:lnTo>
                        <a:pt x="162" y="567"/>
                      </a:lnTo>
                      <a:lnTo>
                        <a:pt x="204" y="531"/>
                      </a:lnTo>
                      <a:lnTo>
                        <a:pt x="231" y="510"/>
                      </a:lnTo>
                      <a:lnTo>
                        <a:pt x="247" y="504"/>
                      </a:lnTo>
                      <a:lnTo>
                        <a:pt x="250" y="429"/>
                      </a:lnTo>
                      <a:lnTo>
                        <a:pt x="204" y="396"/>
                      </a:lnTo>
                      <a:lnTo>
                        <a:pt x="190" y="390"/>
                      </a:lnTo>
                      <a:lnTo>
                        <a:pt x="129" y="385"/>
                      </a:lnTo>
                      <a:lnTo>
                        <a:pt x="105" y="369"/>
                      </a:lnTo>
                      <a:lnTo>
                        <a:pt x="81" y="355"/>
                      </a:lnTo>
                      <a:lnTo>
                        <a:pt x="63" y="345"/>
                      </a:lnTo>
                      <a:lnTo>
                        <a:pt x="34" y="339"/>
                      </a:lnTo>
                      <a:lnTo>
                        <a:pt x="3" y="307"/>
                      </a:lnTo>
                      <a:lnTo>
                        <a:pt x="0" y="291"/>
                      </a:lnTo>
                      <a:lnTo>
                        <a:pt x="9" y="285"/>
                      </a:lnTo>
                      <a:lnTo>
                        <a:pt x="39" y="286"/>
                      </a:lnTo>
                      <a:lnTo>
                        <a:pt x="67" y="301"/>
                      </a:lnTo>
                      <a:lnTo>
                        <a:pt x="85" y="304"/>
                      </a:lnTo>
                      <a:lnTo>
                        <a:pt x="115" y="306"/>
                      </a:lnTo>
                      <a:lnTo>
                        <a:pt x="148" y="318"/>
                      </a:lnTo>
                      <a:lnTo>
                        <a:pt x="165" y="324"/>
                      </a:lnTo>
                      <a:lnTo>
                        <a:pt x="226" y="327"/>
                      </a:lnTo>
                      <a:lnTo>
                        <a:pt x="258" y="334"/>
                      </a:lnTo>
                      <a:lnTo>
                        <a:pt x="279" y="334"/>
                      </a:lnTo>
                    </a:path>
                  </a:pathLst>
                </a:custGeom>
                <a:solidFill>
                  <a:schemeClr val="hlink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60784" name="Freeform 16"/>
                <p:cNvSpPr>
                  <a:spLocks/>
                </p:cNvSpPr>
                <p:nvPr/>
              </p:nvSpPr>
              <p:spPr bwMode="ltGray">
                <a:xfrm>
                  <a:off x="6" y="3160"/>
                  <a:ext cx="890" cy="916"/>
                </a:xfrm>
                <a:custGeom>
                  <a:avLst/>
                  <a:gdLst/>
                  <a:ahLst/>
                  <a:cxnLst>
                    <a:cxn ang="0">
                      <a:pos x="307" y="292"/>
                    </a:cxn>
                    <a:cxn ang="0">
                      <a:pos x="307" y="234"/>
                    </a:cxn>
                    <a:cxn ang="0">
                      <a:pos x="261" y="159"/>
                    </a:cxn>
                    <a:cxn ang="0">
                      <a:pos x="247" y="91"/>
                    </a:cxn>
                    <a:cxn ang="0">
                      <a:pos x="225" y="24"/>
                    </a:cxn>
                    <a:cxn ang="0">
                      <a:pos x="259" y="21"/>
                    </a:cxn>
                    <a:cxn ang="0">
                      <a:pos x="298" y="82"/>
                    </a:cxn>
                    <a:cxn ang="0">
                      <a:pos x="322" y="118"/>
                    </a:cxn>
                    <a:cxn ang="0">
                      <a:pos x="358" y="180"/>
                    </a:cxn>
                    <a:cxn ang="0">
                      <a:pos x="406" y="240"/>
                    </a:cxn>
                    <a:cxn ang="0">
                      <a:pos x="505" y="184"/>
                    </a:cxn>
                    <a:cxn ang="0">
                      <a:pos x="514" y="118"/>
                    </a:cxn>
                    <a:cxn ang="0">
                      <a:pos x="552" y="69"/>
                    </a:cxn>
                    <a:cxn ang="0">
                      <a:pos x="589" y="13"/>
                    </a:cxn>
                    <a:cxn ang="0">
                      <a:pos x="615" y="16"/>
                    </a:cxn>
                    <a:cxn ang="0">
                      <a:pos x="600" y="49"/>
                    </a:cxn>
                    <a:cxn ang="0">
                      <a:pos x="592" y="124"/>
                    </a:cxn>
                    <a:cxn ang="0">
                      <a:pos x="574" y="186"/>
                    </a:cxn>
                    <a:cxn ang="0">
                      <a:pos x="568" y="282"/>
                    </a:cxn>
                    <a:cxn ang="0">
                      <a:pos x="645" y="325"/>
                    </a:cxn>
                    <a:cxn ang="0">
                      <a:pos x="720" y="277"/>
                    </a:cxn>
                    <a:cxn ang="0">
                      <a:pos x="816" y="253"/>
                    </a:cxn>
                    <a:cxn ang="0">
                      <a:pos x="861" y="279"/>
                    </a:cxn>
                    <a:cxn ang="0">
                      <a:pos x="796" y="324"/>
                    </a:cxn>
                    <a:cxn ang="0">
                      <a:pos x="735" y="352"/>
                    </a:cxn>
                    <a:cxn ang="0">
                      <a:pos x="669" y="409"/>
                    </a:cxn>
                    <a:cxn ang="0">
                      <a:pos x="673" y="510"/>
                    </a:cxn>
                    <a:cxn ang="0">
                      <a:pos x="751" y="535"/>
                    </a:cxn>
                    <a:cxn ang="0">
                      <a:pos x="819" y="577"/>
                    </a:cxn>
                    <a:cxn ang="0">
                      <a:pos x="874" y="606"/>
                    </a:cxn>
                    <a:cxn ang="0">
                      <a:pos x="867" y="637"/>
                    </a:cxn>
                    <a:cxn ang="0">
                      <a:pos x="807" y="618"/>
                    </a:cxn>
                    <a:cxn ang="0">
                      <a:pos x="736" y="592"/>
                    </a:cxn>
                    <a:cxn ang="0">
                      <a:pos x="615" y="588"/>
                    </a:cxn>
                    <a:cxn ang="0">
                      <a:pos x="576" y="628"/>
                    </a:cxn>
                    <a:cxn ang="0">
                      <a:pos x="618" y="723"/>
                    </a:cxn>
                    <a:cxn ang="0">
                      <a:pos x="640" y="807"/>
                    </a:cxn>
                    <a:cxn ang="0">
                      <a:pos x="664" y="889"/>
                    </a:cxn>
                    <a:cxn ang="0">
                      <a:pos x="624" y="870"/>
                    </a:cxn>
                    <a:cxn ang="0">
                      <a:pos x="568" y="789"/>
                    </a:cxn>
                    <a:cxn ang="0">
                      <a:pos x="513" y="708"/>
                    </a:cxn>
                    <a:cxn ang="0">
                      <a:pos x="390" y="730"/>
                    </a:cxn>
                    <a:cxn ang="0">
                      <a:pos x="339" y="838"/>
                    </a:cxn>
                    <a:cxn ang="0">
                      <a:pos x="285" y="915"/>
                    </a:cxn>
                    <a:cxn ang="0">
                      <a:pos x="276" y="867"/>
                    </a:cxn>
                    <a:cxn ang="0">
                      <a:pos x="298" y="766"/>
                    </a:cxn>
                    <a:cxn ang="0">
                      <a:pos x="324" y="664"/>
                    </a:cxn>
                    <a:cxn ang="0">
                      <a:pos x="283" y="583"/>
                    </a:cxn>
                    <a:cxn ang="0">
                      <a:pos x="201" y="619"/>
                    </a:cxn>
                    <a:cxn ang="0">
                      <a:pos x="88" y="655"/>
                    </a:cxn>
                    <a:cxn ang="0">
                      <a:pos x="16" y="655"/>
                    </a:cxn>
                    <a:cxn ang="0">
                      <a:pos x="94" y="606"/>
                    </a:cxn>
                    <a:cxn ang="0">
                      <a:pos x="162" y="567"/>
                    </a:cxn>
                    <a:cxn ang="0">
                      <a:pos x="247" y="504"/>
                    </a:cxn>
                    <a:cxn ang="0">
                      <a:pos x="190" y="390"/>
                    </a:cxn>
                    <a:cxn ang="0">
                      <a:pos x="81" y="355"/>
                    </a:cxn>
                    <a:cxn ang="0">
                      <a:pos x="3" y="307"/>
                    </a:cxn>
                    <a:cxn ang="0">
                      <a:pos x="39" y="286"/>
                    </a:cxn>
                    <a:cxn ang="0">
                      <a:pos x="115" y="306"/>
                    </a:cxn>
                    <a:cxn ang="0">
                      <a:pos x="226" y="327"/>
                    </a:cxn>
                  </a:cxnLst>
                  <a:rect l="0" t="0" r="r" b="b"/>
                  <a:pathLst>
                    <a:path w="890" h="916">
                      <a:moveTo>
                        <a:pt x="279" y="334"/>
                      </a:moveTo>
                      <a:lnTo>
                        <a:pt x="292" y="312"/>
                      </a:lnTo>
                      <a:lnTo>
                        <a:pt x="307" y="292"/>
                      </a:lnTo>
                      <a:lnTo>
                        <a:pt x="324" y="276"/>
                      </a:lnTo>
                      <a:lnTo>
                        <a:pt x="313" y="255"/>
                      </a:lnTo>
                      <a:lnTo>
                        <a:pt x="307" y="234"/>
                      </a:lnTo>
                      <a:lnTo>
                        <a:pt x="288" y="202"/>
                      </a:lnTo>
                      <a:lnTo>
                        <a:pt x="274" y="181"/>
                      </a:lnTo>
                      <a:lnTo>
                        <a:pt x="261" y="159"/>
                      </a:lnTo>
                      <a:lnTo>
                        <a:pt x="256" y="139"/>
                      </a:lnTo>
                      <a:lnTo>
                        <a:pt x="256" y="118"/>
                      </a:lnTo>
                      <a:lnTo>
                        <a:pt x="247" y="91"/>
                      </a:lnTo>
                      <a:lnTo>
                        <a:pt x="237" y="70"/>
                      </a:lnTo>
                      <a:lnTo>
                        <a:pt x="226" y="46"/>
                      </a:lnTo>
                      <a:lnTo>
                        <a:pt x="225" y="24"/>
                      </a:lnTo>
                      <a:lnTo>
                        <a:pt x="232" y="10"/>
                      </a:lnTo>
                      <a:lnTo>
                        <a:pt x="247" y="9"/>
                      </a:lnTo>
                      <a:lnTo>
                        <a:pt x="259" y="21"/>
                      </a:lnTo>
                      <a:lnTo>
                        <a:pt x="270" y="46"/>
                      </a:lnTo>
                      <a:lnTo>
                        <a:pt x="280" y="61"/>
                      </a:lnTo>
                      <a:lnTo>
                        <a:pt x="298" y="82"/>
                      </a:lnTo>
                      <a:lnTo>
                        <a:pt x="309" y="88"/>
                      </a:lnTo>
                      <a:lnTo>
                        <a:pt x="315" y="99"/>
                      </a:lnTo>
                      <a:lnTo>
                        <a:pt x="322" y="118"/>
                      </a:lnTo>
                      <a:lnTo>
                        <a:pt x="330" y="141"/>
                      </a:lnTo>
                      <a:lnTo>
                        <a:pt x="339" y="160"/>
                      </a:lnTo>
                      <a:lnTo>
                        <a:pt x="358" y="180"/>
                      </a:lnTo>
                      <a:lnTo>
                        <a:pt x="379" y="205"/>
                      </a:lnTo>
                      <a:lnTo>
                        <a:pt x="399" y="225"/>
                      </a:lnTo>
                      <a:lnTo>
                        <a:pt x="406" y="240"/>
                      </a:lnTo>
                      <a:lnTo>
                        <a:pt x="474" y="241"/>
                      </a:lnTo>
                      <a:lnTo>
                        <a:pt x="495" y="208"/>
                      </a:lnTo>
                      <a:lnTo>
                        <a:pt x="505" y="184"/>
                      </a:lnTo>
                      <a:lnTo>
                        <a:pt x="507" y="160"/>
                      </a:lnTo>
                      <a:lnTo>
                        <a:pt x="510" y="141"/>
                      </a:lnTo>
                      <a:lnTo>
                        <a:pt x="514" y="118"/>
                      </a:lnTo>
                      <a:lnTo>
                        <a:pt x="529" y="94"/>
                      </a:lnTo>
                      <a:lnTo>
                        <a:pt x="540" y="85"/>
                      </a:lnTo>
                      <a:lnTo>
                        <a:pt x="552" y="69"/>
                      </a:lnTo>
                      <a:lnTo>
                        <a:pt x="561" y="45"/>
                      </a:lnTo>
                      <a:lnTo>
                        <a:pt x="571" y="27"/>
                      </a:lnTo>
                      <a:lnTo>
                        <a:pt x="589" y="13"/>
                      </a:lnTo>
                      <a:lnTo>
                        <a:pt x="604" y="0"/>
                      </a:lnTo>
                      <a:lnTo>
                        <a:pt x="613" y="6"/>
                      </a:lnTo>
                      <a:lnTo>
                        <a:pt x="615" y="16"/>
                      </a:lnTo>
                      <a:lnTo>
                        <a:pt x="606" y="27"/>
                      </a:lnTo>
                      <a:lnTo>
                        <a:pt x="603" y="34"/>
                      </a:lnTo>
                      <a:lnTo>
                        <a:pt x="600" y="49"/>
                      </a:lnTo>
                      <a:lnTo>
                        <a:pt x="600" y="79"/>
                      </a:lnTo>
                      <a:lnTo>
                        <a:pt x="600" y="103"/>
                      </a:lnTo>
                      <a:lnTo>
                        <a:pt x="592" y="124"/>
                      </a:lnTo>
                      <a:lnTo>
                        <a:pt x="583" y="145"/>
                      </a:lnTo>
                      <a:lnTo>
                        <a:pt x="576" y="162"/>
                      </a:lnTo>
                      <a:lnTo>
                        <a:pt x="574" y="186"/>
                      </a:lnTo>
                      <a:lnTo>
                        <a:pt x="574" y="216"/>
                      </a:lnTo>
                      <a:lnTo>
                        <a:pt x="568" y="244"/>
                      </a:lnTo>
                      <a:lnTo>
                        <a:pt x="568" y="282"/>
                      </a:lnTo>
                      <a:lnTo>
                        <a:pt x="588" y="300"/>
                      </a:lnTo>
                      <a:lnTo>
                        <a:pt x="607" y="325"/>
                      </a:lnTo>
                      <a:lnTo>
                        <a:pt x="645" y="325"/>
                      </a:lnTo>
                      <a:lnTo>
                        <a:pt x="678" y="312"/>
                      </a:lnTo>
                      <a:lnTo>
                        <a:pt x="697" y="292"/>
                      </a:lnTo>
                      <a:lnTo>
                        <a:pt x="720" y="277"/>
                      </a:lnTo>
                      <a:lnTo>
                        <a:pt x="777" y="274"/>
                      </a:lnTo>
                      <a:lnTo>
                        <a:pt x="801" y="265"/>
                      </a:lnTo>
                      <a:lnTo>
                        <a:pt x="816" y="253"/>
                      </a:lnTo>
                      <a:lnTo>
                        <a:pt x="859" y="252"/>
                      </a:lnTo>
                      <a:lnTo>
                        <a:pt x="865" y="265"/>
                      </a:lnTo>
                      <a:lnTo>
                        <a:pt x="861" y="279"/>
                      </a:lnTo>
                      <a:lnTo>
                        <a:pt x="843" y="288"/>
                      </a:lnTo>
                      <a:lnTo>
                        <a:pt x="819" y="300"/>
                      </a:lnTo>
                      <a:lnTo>
                        <a:pt x="796" y="324"/>
                      </a:lnTo>
                      <a:lnTo>
                        <a:pt x="786" y="334"/>
                      </a:lnTo>
                      <a:lnTo>
                        <a:pt x="765" y="343"/>
                      </a:lnTo>
                      <a:lnTo>
                        <a:pt x="735" y="352"/>
                      </a:lnTo>
                      <a:lnTo>
                        <a:pt x="714" y="367"/>
                      </a:lnTo>
                      <a:lnTo>
                        <a:pt x="687" y="390"/>
                      </a:lnTo>
                      <a:lnTo>
                        <a:pt x="669" y="409"/>
                      </a:lnTo>
                      <a:lnTo>
                        <a:pt x="649" y="420"/>
                      </a:lnTo>
                      <a:lnTo>
                        <a:pt x="648" y="481"/>
                      </a:lnTo>
                      <a:lnTo>
                        <a:pt x="673" y="510"/>
                      </a:lnTo>
                      <a:lnTo>
                        <a:pt x="703" y="526"/>
                      </a:lnTo>
                      <a:lnTo>
                        <a:pt x="730" y="531"/>
                      </a:lnTo>
                      <a:lnTo>
                        <a:pt x="751" y="535"/>
                      </a:lnTo>
                      <a:lnTo>
                        <a:pt x="777" y="549"/>
                      </a:lnTo>
                      <a:lnTo>
                        <a:pt x="795" y="567"/>
                      </a:lnTo>
                      <a:lnTo>
                        <a:pt x="819" y="577"/>
                      </a:lnTo>
                      <a:lnTo>
                        <a:pt x="846" y="583"/>
                      </a:lnTo>
                      <a:lnTo>
                        <a:pt x="861" y="592"/>
                      </a:lnTo>
                      <a:lnTo>
                        <a:pt x="874" y="606"/>
                      </a:lnTo>
                      <a:lnTo>
                        <a:pt x="889" y="621"/>
                      </a:lnTo>
                      <a:lnTo>
                        <a:pt x="888" y="634"/>
                      </a:lnTo>
                      <a:lnTo>
                        <a:pt x="867" y="637"/>
                      </a:lnTo>
                      <a:lnTo>
                        <a:pt x="853" y="631"/>
                      </a:lnTo>
                      <a:lnTo>
                        <a:pt x="832" y="618"/>
                      </a:lnTo>
                      <a:lnTo>
                        <a:pt x="807" y="618"/>
                      </a:lnTo>
                      <a:lnTo>
                        <a:pt x="780" y="618"/>
                      </a:lnTo>
                      <a:lnTo>
                        <a:pt x="759" y="615"/>
                      </a:lnTo>
                      <a:lnTo>
                        <a:pt x="736" y="592"/>
                      </a:lnTo>
                      <a:lnTo>
                        <a:pt x="718" y="588"/>
                      </a:lnTo>
                      <a:lnTo>
                        <a:pt x="684" y="588"/>
                      </a:lnTo>
                      <a:lnTo>
                        <a:pt x="615" y="588"/>
                      </a:lnTo>
                      <a:lnTo>
                        <a:pt x="604" y="606"/>
                      </a:lnTo>
                      <a:lnTo>
                        <a:pt x="589" y="621"/>
                      </a:lnTo>
                      <a:lnTo>
                        <a:pt x="576" y="628"/>
                      </a:lnTo>
                      <a:lnTo>
                        <a:pt x="580" y="666"/>
                      </a:lnTo>
                      <a:lnTo>
                        <a:pt x="600" y="702"/>
                      </a:lnTo>
                      <a:lnTo>
                        <a:pt x="618" y="723"/>
                      </a:lnTo>
                      <a:lnTo>
                        <a:pt x="630" y="753"/>
                      </a:lnTo>
                      <a:lnTo>
                        <a:pt x="631" y="787"/>
                      </a:lnTo>
                      <a:lnTo>
                        <a:pt x="640" y="807"/>
                      </a:lnTo>
                      <a:lnTo>
                        <a:pt x="654" y="838"/>
                      </a:lnTo>
                      <a:lnTo>
                        <a:pt x="664" y="862"/>
                      </a:lnTo>
                      <a:lnTo>
                        <a:pt x="664" y="889"/>
                      </a:lnTo>
                      <a:lnTo>
                        <a:pt x="654" y="898"/>
                      </a:lnTo>
                      <a:lnTo>
                        <a:pt x="642" y="898"/>
                      </a:lnTo>
                      <a:lnTo>
                        <a:pt x="624" y="870"/>
                      </a:lnTo>
                      <a:lnTo>
                        <a:pt x="612" y="837"/>
                      </a:lnTo>
                      <a:lnTo>
                        <a:pt x="583" y="808"/>
                      </a:lnTo>
                      <a:lnTo>
                        <a:pt x="568" y="789"/>
                      </a:lnTo>
                      <a:lnTo>
                        <a:pt x="556" y="760"/>
                      </a:lnTo>
                      <a:lnTo>
                        <a:pt x="549" y="738"/>
                      </a:lnTo>
                      <a:lnTo>
                        <a:pt x="513" y="708"/>
                      </a:lnTo>
                      <a:lnTo>
                        <a:pt x="489" y="682"/>
                      </a:lnTo>
                      <a:lnTo>
                        <a:pt x="415" y="684"/>
                      </a:lnTo>
                      <a:lnTo>
                        <a:pt x="390" y="730"/>
                      </a:lnTo>
                      <a:lnTo>
                        <a:pt x="372" y="759"/>
                      </a:lnTo>
                      <a:lnTo>
                        <a:pt x="361" y="798"/>
                      </a:lnTo>
                      <a:lnTo>
                        <a:pt x="339" y="838"/>
                      </a:lnTo>
                      <a:lnTo>
                        <a:pt x="316" y="874"/>
                      </a:lnTo>
                      <a:lnTo>
                        <a:pt x="294" y="907"/>
                      </a:lnTo>
                      <a:lnTo>
                        <a:pt x="285" y="915"/>
                      </a:lnTo>
                      <a:lnTo>
                        <a:pt x="268" y="909"/>
                      </a:lnTo>
                      <a:lnTo>
                        <a:pt x="268" y="894"/>
                      </a:lnTo>
                      <a:lnTo>
                        <a:pt x="276" y="867"/>
                      </a:lnTo>
                      <a:lnTo>
                        <a:pt x="291" y="837"/>
                      </a:lnTo>
                      <a:lnTo>
                        <a:pt x="294" y="790"/>
                      </a:lnTo>
                      <a:lnTo>
                        <a:pt x="298" y="766"/>
                      </a:lnTo>
                      <a:lnTo>
                        <a:pt x="313" y="744"/>
                      </a:lnTo>
                      <a:lnTo>
                        <a:pt x="319" y="699"/>
                      </a:lnTo>
                      <a:lnTo>
                        <a:pt x="324" y="664"/>
                      </a:lnTo>
                      <a:lnTo>
                        <a:pt x="336" y="637"/>
                      </a:lnTo>
                      <a:lnTo>
                        <a:pt x="309" y="609"/>
                      </a:lnTo>
                      <a:lnTo>
                        <a:pt x="283" y="583"/>
                      </a:lnTo>
                      <a:lnTo>
                        <a:pt x="271" y="577"/>
                      </a:lnTo>
                      <a:lnTo>
                        <a:pt x="231" y="601"/>
                      </a:lnTo>
                      <a:lnTo>
                        <a:pt x="201" y="619"/>
                      </a:lnTo>
                      <a:lnTo>
                        <a:pt x="162" y="633"/>
                      </a:lnTo>
                      <a:lnTo>
                        <a:pt x="118" y="640"/>
                      </a:lnTo>
                      <a:lnTo>
                        <a:pt x="88" y="655"/>
                      </a:lnTo>
                      <a:lnTo>
                        <a:pt x="63" y="666"/>
                      </a:lnTo>
                      <a:lnTo>
                        <a:pt x="27" y="666"/>
                      </a:lnTo>
                      <a:lnTo>
                        <a:pt x="16" y="655"/>
                      </a:lnTo>
                      <a:lnTo>
                        <a:pt x="30" y="642"/>
                      </a:lnTo>
                      <a:lnTo>
                        <a:pt x="67" y="628"/>
                      </a:lnTo>
                      <a:lnTo>
                        <a:pt x="94" y="606"/>
                      </a:lnTo>
                      <a:lnTo>
                        <a:pt x="120" y="588"/>
                      </a:lnTo>
                      <a:lnTo>
                        <a:pt x="136" y="576"/>
                      </a:lnTo>
                      <a:lnTo>
                        <a:pt x="162" y="567"/>
                      </a:lnTo>
                      <a:lnTo>
                        <a:pt x="204" y="531"/>
                      </a:lnTo>
                      <a:lnTo>
                        <a:pt x="231" y="510"/>
                      </a:lnTo>
                      <a:lnTo>
                        <a:pt x="247" y="504"/>
                      </a:lnTo>
                      <a:lnTo>
                        <a:pt x="250" y="429"/>
                      </a:lnTo>
                      <a:lnTo>
                        <a:pt x="204" y="396"/>
                      </a:lnTo>
                      <a:lnTo>
                        <a:pt x="190" y="390"/>
                      </a:lnTo>
                      <a:lnTo>
                        <a:pt x="129" y="385"/>
                      </a:lnTo>
                      <a:lnTo>
                        <a:pt x="105" y="369"/>
                      </a:lnTo>
                      <a:lnTo>
                        <a:pt x="81" y="355"/>
                      </a:lnTo>
                      <a:lnTo>
                        <a:pt x="63" y="345"/>
                      </a:lnTo>
                      <a:lnTo>
                        <a:pt x="34" y="339"/>
                      </a:lnTo>
                      <a:lnTo>
                        <a:pt x="3" y="307"/>
                      </a:lnTo>
                      <a:lnTo>
                        <a:pt x="0" y="291"/>
                      </a:lnTo>
                      <a:lnTo>
                        <a:pt x="9" y="285"/>
                      </a:lnTo>
                      <a:lnTo>
                        <a:pt x="39" y="286"/>
                      </a:lnTo>
                      <a:lnTo>
                        <a:pt x="67" y="301"/>
                      </a:lnTo>
                      <a:lnTo>
                        <a:pt x="85" y="304"/>
                      </a:lnTo>
                      <a:lnTo>
                        <a:pt x="115" y="306"/>
                      </a:lnTo>
                      <a:lnTo>
                        <a:pt x="148" y="318"/>
                      </a:lnTo>
                      <a:lnTo>
                        <a:pt x="165" y="324"/>
                      </a:lnTo>
                      <a:lnTo>
                        <a:pt x="226" y="327"/>
                      </a:lnTo>
                      <a:lnTo>
                        <a:pt x="258" y="334"/>
                      </a:lnTo>
                      <a:lnTo>
                        <a:pt x="279" y="334"/>
                      </a:lnTo>
                    </a:path>
                  </a:pathLst>
                </a:custGeom>
                <a:solidFill>
                  <a:schemeClr val="hlink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160785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1652588" y="1806575"/>
            <a:ext cx="7391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160786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5591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160787" name="Rectangle 19"/>
          <p:cNvSpPr>
            <a:spLocks noGrp="1" noChangeArrowheads="1"/>
          </p:cNvSpPr>
          <p:nvPr>
            <p:ph type="dt" sz="half" idx="2"/>
          </p:nvPr>
        </p:nvSpPr>
        <p:spPr>
          <a:xfrm>
            <a:off x="1524000" y="6350000"/>
            <a:ext cx="1724025" cy="457200"/>
          </a:xfrm>
        </p:spPr>
        <p:txBody>
          <a:bodyPr anchor="b"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60788" name="Rectangle 20"/>
          <p:cNvSpPr>
            <a:spLocks noGrp="1" noChangeArrowheads="1"/>
          </p:cNvSpPr>
          <p:nvPr>
            <p:ph type="ftr" sz="quarter" idx="3"/>
          </p:nvPr>
        </p:nvSpPr>
        <p:spPr>
          <a:xfrm>
            <a:off x="3643313" y="6350000"/>
            <a:ext cx="3449637" cy="457200"/>
          </a:xfrm>
        </p:spPr>
        <p:txBody>
          <a:bodyPr anchor="b"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60789" name="Rectangle 2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391400" y="6350000"/>
            <a:ext cx="1724025" cy="457200"/>
          </a:xfrm>
        </p:spPr>
        <p:txBody>
          <a:bodyPr anchor="b"/>
          <a:lstStyle>
            <a:lvl1pPr>
              <a:defRPr/>
            </a:lvl1pPr>
          </a:lstStyle>
          <a:p>
            <a:fld id="{D4FCD87F-F9C6-488E-9D3E-6A73C3015FE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E86D1-ED90-4163-828B-C1EDBAFBD01A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9313" y="304800"/>
            <a:ext cx="19065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9550" y="304800"/>
            <a:ext cx="556736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1BE2B-2D4C-4421-BFE7-79D2DFA64346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763" y="304800"/>
            <a:ext cx="75644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79550" y="1981200"/>
            <a:ext cx="37369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368925" y="1981200"/>
            <a:ext cx="3736975" cy="4114800"/>
          </a:xfrm>
        </p:spPr>
        <p:txBody>
          <a:bodyPr/>
          <a:lstStyle/>
          <a:p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81138" y="6248400"/>
            <a:ext cx="1782762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973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26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37A2CA6-A66B-4F2B-9419-E2194755CB6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A320F-ABD0-417E-B9E6-DB2859782B6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12161-EEC3-4EB4-890C-1127228B6236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9550" y="1981200"/>
            <a:ext cx="37369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925" y="1981200"/>
            <a:ext cx="37369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B9E93-183C-4872-9BEE-65C38FDF319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16D17-3274-4E98-A5BA-C531A8CDD52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6DBDD-C89A-4B36-9A21-DE8647DC9846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9D055-0A10-4899-B46E-24B010B76EB0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D0DDF-ABC3-4B7B-B2F2-BE0E4D00A927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18710-B25C-483E-B2A8-301B2F266517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74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grpSp>
          <p:nvGrpSpPr>
            <p:cNvPr id="159747" name="Group 3"/>
            <p:cNvGrpSpPr>
              <a:grpSpLocks/>
            </p:cNvGrpSpPr>
            <p:nvPr/>
          </p:nvGrpSpPr>
          <p:grpSpPr bwMode="auto">
            <a:xfrm>
              <a:off x="0" y="0"/>
              <a:ext cx="926" cy="4319"/>
              <a:chOff x="0" y="0"/>
              <a:chExt cx="926" cy="4319"/>
            </a:xfrm>
          </p:grpSpPr>
          <p:sp>
            <p:nvSpPr>
              <p:cNvPr id="159748" name="Rectangle 4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923" cy="431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pic>
            <p:nvPicPr>
              <p:cNvPr id="159749" name="Picture 5"/>
              <p:cNvPicPr>
                <a:picLocks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ltGray">
              <a:xfrm>
                <a:off x="6" y="31"/>
                <a:ext cx="920" cy="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9750" name="Freeform 6"/>
              <p:cNvSpPr>
                <a:spLocks/>
              </p:cNvSpPr>
              <p:nvPr/>
            </p:nvSpPr>
            <p:spPr bwMode="ltGray">
              <a:xfrm>
                <a:off x="6" y="1023"/>
                <a:ext cx="890" cy="916"/>
              </a:xfrm>
              <a:custGeom>
                <a:avLst/>
                <a:gdLst/>
                <a:ahLst/>
                <a:cxnLst>
                  <a:cxn ang="0">
                    <a:pos x="307" y="292"/>
                  </a:cxn>
                  <a:cxn ang="0">
                    <a:pos x="307" y="234"/>
                  </a:cxn>
                  <a:cxn ang="0">
                    <a:pos x="261" y="159"/>
                  </a:cxn>
                  <a:cxn ang="0">
                    <a:pos x="247" y="91"/>
                  </a:cxn>
                  <a:cxn ang="0">
                    <a:pos x="225" y="24"/>
                  </a:cxn>
                  <a:cxn ang="0">
                    <a:pos x="259" y="21"/>
                  </a:cxn>
                  <a:cxn ang="0">
                    <a:pos x="298" y="82"/>
                  </a:cxn>
                  <a:cxn ang="0">
                    <a:pos x="322" y="118"/>
                  </a:cxn>
                  <a:cxn ang="0">
                    <a:pos x="358" y="180"/>
                  </a:cxn>
                  <a:cxn ang="0">
                    <a:pos x="406" y="240"/>
                  </a:cxn>
                  <a:cxn ang="0">
                    <a:pos x="505" y="184"/>
                  </a:cxn>
                  <a:cxn ang="0">
                    <a:pos x="514" y="118"/>
                  </a:cxn>
                  <a:cxn ang="0">
                    <a:pos x="552" y="69"/>
                  </a:cxn>
                  <a:cxn ang="0">
                    <a:pos x="589" y="13"/>
                  </a:cxn>
                  <a:cxn ang="0">
                    <a:pos x="615" y="16"/>
                  </a:cxn>
                  <a:cxn ang="0">
                    <a:pos x="600" y="49"/>
                  </a:cxn>
                  <a:cxn ang="0">
                    <a:pos x="592" y="124"/>
                  </a:cxn>
                  <a:cxn ang="0">
                    <a:pos x="574" y="186"/>
                  </a:cxn>
                  <a:cxn ang="0">
                    <a:pos x="568" y="282"/>
                  </a:cxn>
                  <a:cxn ang="0">
                    <a:pos x="645" y="325"/>
                  </a:cxn>
                  <a:cxn ang="0">
                    <a:pos x="720" y="277"/>
                  </a:cxn>
                  <a:cxn ang="0">
                    <a:pos x="816" y="253"/>
                  </a:cxn>
                  <a:cxn ang="0">
                    <a:pos x="861" y="279"/>
                  </a:cxn>
                  <a:cxn ang="0">
                    <a:pos x="796" y="324"/>
                  </a:cxn>
                  <a:cxn ang="0">
                    <a:pos x="735" y="352"/>
                  </a:cxn>
                  <a:cxn ang="0">
                    <a:pos x="669" y="409"/>
                  </a:cxn>
                  <a:cxn ang="0">
                    <a:pos x="673" y="510"/>
                  </a:cxn>
                  <a:cxn ang="0">
                    <a:pos x="751" y="535"/>
                  </a:cxn>
                  <a:cxn ang="0">
                    <a:pos x="819" y="577"/>
                  </a:cxn>
                  <a:cxn ang="0">
                    <a:pos x="874" y="606"/>
                  </a:cxn>
                  <a:cxn ang="0">
                    <a:pos x="867" y="637"/>
                  </a:cxn>
                  <a:cxn ang="0">
                    <a:pos x="807" y="618"/>
                  </a:cxn>
                  <a:cxn ang="0">
                    <a:pos x="736" y="592"/>
                  </a:cxn>
                  <a:cxn ang="0">
                    <a:pos x="615" y="588"/>
                  </a:cxn>
                  <a:cxn ang="0">
                    <a:pos x="576" y="628"/>
                  </a:cxn>
                  <a:cxn ang="0">
                    <a:pos x="618" y="723"/>
                  </a:cxn>
                  <a:cxn ang="0">
                    <a:pos x="640" y="807"/>
                  </a:cxn>
                  <a:cxn ang="0">
                    <a:pos x="664" y="889"/>
                  </a:cxn>
                  <a:cxn ang="0">
                    <a:pos x="624" y="870"/>
                  </a:cxn>
                  <a:cxn ang="0">
                    <a:pos x="568" y="789"/>
                  </a:cxn>
                  <a:cxn ang="0">
                    <a:pos x="513" y="708"/>
                  </a:cxn>
                  <a:cxn ang="0">
                    <a:pos x="390" y="730"/>
                  </a:cxn>
                  <a:cxn ang="0">
                    <a:pos x="339" y="838"/>
                  </a:cxn>
                  <a:cxn ang="0">
                    <a:pos x="285" y="915"/>
                  </a:cxn>
                  <a:cxn ang="0">
                    <a:pos x="276" y="867"/>
                  </a:cxn>
                  <a:cxn ang="0">
                    <a:pos x="298" y="766"/>
                  </a:cxn>
                  <a:cxn ang="0">
                    <a:pos x="324" y="664"/>
                  </a:cxn>
                  <a:cxn ang="0">
                    <a:pos x="283" y="583"/>
                  </a:cxn>
                  <a:cxn ang="0">
                    <a:pos x="201" y="619"/>
                  </a:cxn>
                  <a:cxn ang="0">
                    <a:pos x="88" y="655"/>
                  </a:cxn>
                  <a:cxn ang="0">
                    <a:pos x="16" y="655"/>
                  </a:cxn>
                  <a:cxn ang="0">
                    <a:pos x="94" y="606"/>
                  </a:cxn>
                  <a:cxn ang="0">
                    <a:pos x="162" y="567"/>
                  </a:cxn>
                  <a:cxn ang="0">
                    <a:pos x="247" y="504"/>
                  </a:cxn>
                  <a:cxn ang="0">
                    <a:pos x="190" y="390"/>
                  </a:cxn>
                  <a:cxn ang="0">
                    <a:pos x="81" y="355"/>
                  </a:cxn>
                  <a:cxn ang="0">
                    <a:pos x="3" y="307"/>
                  </a:cxn>
                  <a:cxn ang="0">
                    <a:pos x="39" y="286"/>
                  </a:cxn>
                  <a:cxn ang="0">
                    <a:pos x="115" y="306"/>
                  </a:cxn>
                  <a:cxn ang="0">
                    <a:pos x="226" y="327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9751" name="Freeform 7"/>
              <p:cNvSpPr>
                <a:spLocks/>
              </p:cNvSpPr>
              <p:nvPr/>
            </p:nvSpPr>
            <p:spPr bwMode="ltGray">
              <a:xfrm>
                <a:off x="6" y="2087"/>
                <a:ext cx="890" cy="916"/>
              </a:xfrm>
              <a:custGeom>
                <a:avLst/>
                <a:gdLst/>
                <a:ahLst/>
                <a:cxnLst>
                  <a:cxn ang="0">
                    <a:pos x="307" y="292"/>
                  </a:cxn>
                  <a:cxn ang="0">
                    <a:pos x="307" y="234"/>
                  </a:cxn>
                  <a:cxn ang="0">
                    <a:pos x="261" y="159"/>
                  </a:cxn>
                  <a:cxn ang="0">
                    <a:pos x="247" y="91"/>
                  </a:cxn>
                  <a:cxn ang="0">
                    <a:pos x="225" y="24"/>
                  </a:cxn>
                  <a:cxn ang="0">
                    <a:pos x="259" y="21"/>
                  </a:cxn>
                  <a:cxn ang="0">
                    <a:pos x="298" y="82"/>
                  </a:cxn>
                  <a:cxn ang="0">
                    <a:pos x="322" y="118"/>
                  </a:cxn>
                  <a:cxn ang="0">
                    <a:pos x="358" y="180"/>
                  </a:cxn>
                  <a:cxn ang="0">
                    <a:pos x="406" y="240"/>
                  </a:cxn>
                  <a:cxn ang="0">
                    <a:pos x="505" y="184"/>
                  </a:cxn>
                  <a:cxn ang="0">
                    <a:pos x="514" y="118"/>
                  </a:cxn>
                  <a:cxn ang="0">
                    <a:pos x="552" y="69"/>
                  </a:cxn>
                  <a:cxn ang="0">
                    <a:pos x="589" y="13"/>
                  </a:cxn>
                  <a:cxn ang="0">
                    <a:pos x="615" y="16"/>
                  </a:cxn>
                  <a:cxn ang="0">
                    <a:pos x="600" y="49"/>
                  </a:cxn>
                  <a:cxn ang="0">
                    <a:pos x="592" y="124"/>
                  </a:cxn>
                  <a:cxn ang="0">
                    <a:pos x="574" y="186"/>
                  </a:cxn>
                  <a:cxn ang="0">
                    <a:pos x="568" y="282"/>
                  </a:cxn>
                  <a:cxn ang="0">
                    <a:pos x="645" y="325"/>
                  </a:cxn>
                  <a:cxn ang="0">
                    <a:pos x="720" y="277"/>
                  </a:cxn>
                  <a:cxn ang="0">
                    <a:pos x="816" y="253"/>
                  </a:cxn>
                  <a:cxn ang="0">
                    <a:pos x="861" y="279"/>
                  </a:cxn>
                  <a:cxn ang="0">
                    <a:pos x="796" y="324"/>
                  </a:cxn>
                  <a:cxn ang="0">
                    <a:pos x="735" y="352"/>
                  </a:cxn>
                  <a:cxn ang="0">
                    <a:pos x="669" y="409"/>
                  </a:cxn>
                  <a:cxn ang="0">
                    <a:pos x="673" y="510"/>
                  </a:cxn>
                  <a:cxn ang="0">
                    <a:pos x="751" y="535"/>
                  </a:cxn>
                  <a:cxn ang="0">
                    <a:pos x="819" y="577"/>
                  </a:cxn>
                  <a:cxn ang="0">
                    <a:pos x="874" y="606"/>
                  </a:cxn>
                  <a:cxn ang="0">
                    <a:pos x="867" y="637"/>
                  </a:cxn>
                  <a:cxn ang="0">
                    <a:pos x="807" y="618"/>
                  </a:cxn>
                  <a:cxn ang="0">
                    <a:pos x="736" y="592"/>
                  </a:cxn>
                  <a:cxn ang="0">
                    <a:pos x="615" y="588"/>
                  </a:cxn>
                  <a:cxn ang="0">
                    <a:pos x="576" y="628"/>
                  </a:cxn>
                  <a:cxn ang="0">
                    <a:pos x="618" y="723"/>
                  </a:cxn>
                  <a:cxn ang="0">
                    <a:pos x="640" y="807"/>
                  </a:cxn>
                  <a:cxn ang="0">
                    <a:pos x="664" y="889"/>
                  </a:cxn>
                  <a:cxn ang="0">
                    <a:pos x="624" y="870"/>
                  </a:cxn>
                  <a:cxn ang="0">
                    <a:pos x="568" y="789"/>
                  </a:cxn>
                  <a:cxn ang="0">
                    <a:pos x="513" y="708"/>
                  </a:cxn>
                  <a:cxn ang="0">
                    <a:pos x="390" y="730"/>
                  </a:cxn>
                  <a:cxn ang="0">
                    <a:pos x="339" y="838"/>
                  </a:cxn>
                  <a:cxn ang="0">
                    <a:pos x="285" y="915"/>
                  </a:cxn>
                  <a:cxn ang="0">
                    <a:pos x="276" y="867"/>
                  </a:cxn>
                  <a:cxn ang="0">
                    <a:pos x="298" y="766"/>
                  </a:cxn>
                  <a:cxn ang="0">
                    <a:pos x="324" y="664"/>
                  </a:cxn>
                  <a:cxn ang="0">
                    <a:pos x="283" y="583"/>
                  </a:cxn>
                  <a:cxn ang="0">
                    <a:pos x="201" y="619"/>
                  </a:cxn>
                  <a:cxn ang="0">
                    <a:pos x="88" y="655"/>
                  </a:cxn>
                  <a:cxn ang="0">
                    <a:pos x="16" y="655"/>
                  </a:cxn>
                  <a:cxn ang="0">
                    <a:pos x="94" y="606"/>
                  </a:cxn>
                  <a:cxn ang="0">
                    <a:pos x="162" y="567"/>
                  </a:cxn>
                  <a:cxn ang="0">
                    <a:pos x="247" y="504"/>
                  </a:cxn>
                  <a:cxn ang="0">
                    <a:pos x="190" y="390"/>
                  </a:cxn>
                  <a:cxn ang="0">
                    <a:pos x="81" y="355"/>
                  </a:cxn>
                  <a:cxn ang="0">
                    <a:pos x="3" y="307"/>
                  </a:cxn>
                  <a:cxn ang="0">
                    <a:pos x="39" y="286"/>
                  </a:cxn>
                  <a:cxn ang="0">
                    <a:pos x="115" y="306"/>
                  </a:cxn>
                  <a:cxn ang="0">
                    <a:pos x="226" y="327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9752" name="Freeform 8"/>
              <p:cNvSpPr>
                <a:spLocks/>
              </p:cNvSpPr>
              <p:nvPr/>
            </p:nvSpPr>
            <p:spPr bwMode="ltGray">
              <a:xfrm>
                <a:off x="6" y="3160"/>
                <a:ext cx="890" cy="916"/>
              </a:xfrm>
              <a:custGeom>
                <a:avLst/>
                <a:gdLst/>
                <a:ahLst/>
                <a:cxnLst>
                  <a:cxn ang="0">
                    <a:pos x="307" y="292"/>
                  </a:cxn>
                  <a:cxn ang="0">
                    <a:pos x="307" y="234"/>
                  </a:cxn>
                  <a:cxn ang="0">
                    <a:pos x="261" y="159"/>
                  </a:cxn>
                  <a:cxn ang="0">
                    <a:pos x="247" y="91"/>
                  </a:cxn>
                  <a:cxn ang="0">
                    <a:pos x="225" y="24"/>
                  </a:cxn>
                  <a:cxn ang="0">
                    <a:pos x="259" y="21"/>
                  </a:cxn>
                  <a:cxn ang="0">
                    <a:pos x="298" y="82"/>
                  </a:cxn>
                  <a:cxn ang="0">
                    <a:pos x="322" y="118"/>
                  </a:cxn>
                  <a:cxn ang="0">
                    <a:pos x="358" y="180"/>
                  </a:cxn>
                  <a:cxn ang="0">
                    <a:pos x="406" y="240"/>
                  </a:cxn>
                  <a:cxn ang="0">
                    <a:pos x="505" y="184"/>
                  </a:cxn>
                  <a:cxn ang="0">
                    <a:pos x="514" y="118"/>
                  </a:cxn>
                  <a:cxn ang="0">
                    <a:pos x="552" y="69"/>
                  </a:cxn>
                  <a:cxn ang="0">
                    <a:pos x="589" y="13"/>
                  </a:cxn>
                  <a:cxn ang="0">
                    <a:pos x="615" y="16"/>
                  </a:cxn>
                  <a:cxn ang="0">
                    <a:pos x="600" y="49"/>
                  </a:cxn>
                  <a:cxn ang="0">
                    <a:pos x="592" y="124"/>
                  </a:cxn>
                  <a:cxn ang="0">
                    <a:pos x="574" y="186"/>
                  </a:cxn>
                  <a:cxn ang="0">
                    <a:pos x="568" y="282"/>
                  </a:cxn>
                  <a:cxn ang="0">
                    <a:pos x="645" y="325"/>
                  </a:cxn>
                  <a:cxn ang="0">
                    <a:pos x="720" y="277"/>
                  </a:cxn>
                  <a:cxn ang="0">
                    <a:pos x="816" y="253"/>
                  </a:cxn>
                  <a:cxn ang="0">
                    <a:pos x="861" y="279"/>
                  </a:cxn>
                  <a:cxn ang="0">
                    <a:pos x="796" y="324"/>
                  </a:cxn>
                  <a:cxn ang="0">
                    <a:pos x="735" y="352"/>
                  </a:cxn>
                  <a:cxn ang="0">
                    <a:pos x="669" y="409"/>
                  </a:cxn>
                  <a:cxn ang="0">
                    <a:pos x="673" y="510"/>
                  </a:cxn>
                  <a:cxn ang="0">
                    <a:pos x="751" y="535"/>
                  </a:cxn>
                  <a:cxn ang="0">
                    <a:pos x="819" y="577"/>
                  </a:cxn>
                  <a:cxn ang="0">
                    <a:pos x="874" y="606"/>
                  </a:cxn>
                  <a:cxn ang="0">
                    <a:pos x="867" y="637"/>
                  </a:cxn>
                  <a:cxn ang="0">
                    <a:pos x="807" y="618"/>
                  </a:cxn>
                  <a:cxn ang="0">
                    <a:pos x="736" y="592"/>
                  </a:cxn>
                  <a:cxn ang="0">
                    <a:pos x="615" y="588"/>
                  </a:cxn>
                  <a:cxn ang="0">
                    <a:pos x="576" y="628"/>
                  </a:cxn>
                  <a:cxn ang="0">
                    <a:pos x="618" y="723"/>
                  </a:cxn>
                  <a:cxn ang="0">
                    <a:pos x="640" y="807"/>
                  </a:cxn>
                  <a:cxn ang="0">
                    <a:pos x="664" y="889"/>
                  </a:cxn>
                  <a:cxn ang="0">
                    <a:pos x="624" y="870"/>
                  </a:cxn>
                  <a:cxn ang="0">
                    <a:pos x="568" y="789"/>
                  </a:cxn>
                  <a:cxn ang="0">
                    <a:pos x="513" y="708"/>
                  </a:cxn>
                  <a:cxn ang="0">
                    <a:pos x="390" y="730"/>
                  </a:cxn>
                  <a:cxn ang="0">
                    <a:pos x="339" y="838"/>
                  </a:cxn>
                  <a:cxn ang="0">
                    <a:pos x="285" y="915"/>
                  </a:cxn>
                  <a:cxn ang="0">
                    <a:pos x="276" y="867"/>
                  </a:cxn>
                  <a:cxn ang="0">
                    <a:pos x="298" y="766"/>
                  </a:cxn>
                  <a:cxn ang="0">
                    <a:pos x="324" y="664"/>
                  </a:cxn>
                  <a:cxn ang="0">
                    <a:pos x="283" y="583"/>
                  </a:cxn>
                  <a:cxn ang="0">
                    <a:pos x="201" y="619"/>
                  </a:cxn>
                  <a:cxn ang="0">
                    <a:pos x="88" y="655"/>
                  </a:cxn>
                  <a:cxn ang="0">
                    <a:pos x="16" y="655"/>
                  </a:cxn>
                  <a:cxn ang="0">
                    <a:pos x="94" y="606"/>
                  </a:cxn>
                  <a:cxn ang="0">
                    <a:pos x="162" y="567"/>
                  </a:cxn>
                  <a:cxn ang="0">
                    <a:pos x="247" y="504"/>
                  </a:cxn>
                  <a:cxn ang="0">
                    <a:pos x="190" y="390"/>
                  </a:cxn>
                  <a:cxn ang="0">
                    <a:pos x="81" y="355"/>
                  </a:cxn>
                  <a:cxn ang="0">
                    <a:pos x="3" y="307"/>
                  </a:cxn>
                  <a:cxn ang="0">
                    <a:pos x="39" y="286"/>
                  </a:cxn>
                  <a:cxn ang="0">
                    <a:pos x="115" y="306"/>
                  </a:cxn>
                  <a:cxn ang="0">
                    <a:pos x="226" y="327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159753" name="Group 9"/>
            <p:cNvGrpSpPr>
              <a:grpSpLocks/>
            </p:cNvGrpSpPr>
            <p:nvPr/>
          </p:nvGrpSpPr>
          <p:grpSpPr bwMode="auto">
            <a:xfrm>
              <a:off x="993" y="1028"/>
              <a:ext cx="4766" cy="119"/>
              <a:chOff x="993" y="1028"/>
              <a:chExt cx="4766" cy="119"/>
            </a:xfrm>
          </p:grpSpPr>
          <p:sp>
            <p:nvSpPr>
              <p:cNvPr id="159754" name="Rectangle 10"/>
              <p:cNvSpPr>
                <a:spLocks noChangeArrowheads="1"/>
              </p:cNvSpPr>
              <p:nvPr/>
            </p:nvSpPr>
            <p:spPr bwMode="ltGray">
              <a:xfrm>
                <a:off x="996" y="1035"/>
                <a:ext cx="4763" cy="106"/>
              </a:xfrm>
              <a:prstGeom prst="rect">
                <a:avLst/>
              </a:prstGeom>
              <a:gradFill rotWithShape="0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9755" name="Line 11"/>
              <p:cNvSpPr>
                <a:spLocks noChangeShapeType="1"/>
              </p:cNvSpPr>
              <p:nvPr/>
            </p:nvSpPr>
            <p:spPr bwMode="ltGray">
              <a:xfrm>
                <a:off x="999" y="1145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9756" name="Line 12"/>
              <p:cNvSpPr>
                <a:spLocks noChangeShapeType="1"/>
              </p:cNvSpPr>
              <p:nvPr/>
            </p:nvSpPr>
            <p:spPr bwMode="ltGray">
              <a:xfrm>
                <a:off x="999" y="112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9757" name="Line 13"/>
              <p:cNvSpPr>
                <a:spLocks noChangeShapeType="1"/>
              </p:cNvSpPr>
              <p:nvPr/>
            </p:nvSpPr>
            <p:spPr bwMode="ltGray">
              <a:xfrm>
                <a:off x="999" y="109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9758" name="Line 14"/>
              <p:cNvSpPr>
                <a:spLocks noChangeShapeType="1"/>
              </p:cNvSpPr>
              <p:nvPr/>
            </p:nvSpPr>
            <p:spPr bwMode="ltGray">
              <a:xfrm>
                <a:off x="999" y="1057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9759" name="Freeform 15"/>
              <p:cNvSpPr>
                <a:spLocks/>
              </p:cNvSpPr>
              <p:nvPr/>
            </p:nvSpPr>
            <p:spPr bwMode="ltGray">
              <a:xfrm>
                <a:off x="993" y="1028"/>
                <a:ext cx="4765" cy="119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0" y="0"/>
                  </a:cxn>
                  <a:cxn ang="0">
                    <a:pos x="4764" y="0"/>
                  </a:cxn>
                </a:cxnLst>
                <a:rect l="0" t="0" r="r" b="b"/>
                <a:pathLst>
                  <a:path w="4765" h="119">
                    <a:moveTo>
                      <a:pt x="0" y="118"/>
                    </a:moveTo>
                    <a:lnTo>
                      <a:pt x="0" y="0"/>
                    </a:lnTo>
                    <a:lnTo>
                      <a:pt x="4764" y="0"/>
                    </a:lnTo>
                  </a:path>
                </a:pathLst>
              </a:custGeom>
              <a:noFill/>
              <a:ln w="12700" cap="rnd" cmpd="sng">
                <a:solidFill>
                  <a:srgbClr val="FFCC6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15976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528763" y="304800"/>
            <a:ext cx="75644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5976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9550" y="1981200"/>
            <a:ext cx="76263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5976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81138" y="6248400"/>
            <a:ext cx="1782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15976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973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15976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6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676EB07A-D3B2-4489-BCD4-A693BF3F29AE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ransition advTm="0"/>
  <p:txStyles>
    <p:titleStyle>
      <a:lvl1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¬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google.com.tr/imgres?imgurl=muratterzi.sitemynet.com/mynet_resimlerim/rahibe.jpg&amp;imgrefurl=http://muratterzi.sitemynet.com/angora/id5.htm&amp;h=300&amp;w=236&amp;sz=12&amp;tbnid=EnG-Gam3H50J:&amp;tbnh=110&amp;tbnw=87&amp;prev=/images%3Fq%3Drahibe%26hl%3Dtr%26lr%3D%26ie%3DUTF-8%26inlang%3Dtr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mormonum.org/pictures/adam_eve.jpg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google.com.tr/imgres?imgurl=www.antikalar.com/v2/images/konu/konu0306-02.jpg&amp;imgrefurl=http://www.antikalar.com/v2/konu/konu0306.asp&amp;h=301&amp;w=200&amp;sz=11&amp;tbnid=lk0cI2J_oh8J:&amp;tbnh=111&amp;tbnw=74&amp;prev=/images%3Fq%3Dmi%25C4%259Ffer%26hl%3Dtr%26lr%3D%26ie%3DUTF-8%26inlang%3Dtr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hurriyetim.com.tr/dosya/abd_operasyon/images/rang.jpg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google.com.tr/imgres?imgurl=www.sinosz.hu/nicsp/burka.jpg&amp;imgrefurl=http://www.sinosz.hu/nicsp/tagok.html&amp;h=304&amp;w=215&amp;sz=13&amp;tbnid=K0tdxpwX0aUJ:&amp;tbnh=111&amp;tbnw=79&amp;prev=/images%3Fq%3Dburka%26start%3D60%26hl%3Dtr%26lr%3D%26ie%3DUTF-8%26inlang%3Dtr%26sa%3DN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google.com.tr/imgres?imgurl=meds.ktu.edu.tr/~huluutku/big_ata002.jpg&amp;imgrefurl=http://meds.ktu.edu.tr/~huluutku/Atam.html&amp;h=404&amp;w=289&amp;sz=29&amp;tbnid=9Gzu1lfdLPUJ:&amp;tbnh=120&amp;tbnw=86&amp;prev=/images%3Fq%3Datat%25C3%25BCrk%26hl%3Dtr%26lr%3D%26ie%3DUTF-8%26inlang%3Dtr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google.com.tr/imgres?imgurl=www.milliyet.com.tr/ozel/edebiyat/ataturksiiri/dans.jpg&amp;imgrefurl=http://www.milliyet.com.tr/ozel/edebiyat/ataturksiiri/&amp;h=264&amp;w=180&amp;sz=10&amp;tbnid=MTJz5KPyz-EJ:&amp;tbnh=105&amp;tbnw=72&amp;prev=/images%3Fq%3Datat%25C3%25BCrk%26start%3D40%26hl%3Dtr%26lr%3D%26ie%3DUTF-8%26inlang%3Dtr%26sa%3DN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hyperlink" Target="http://images.google.com.tr/imgres?imgurl=members.lycos.co.uk/hohenloh/road/burka.jpg&amp;imgrefurl=http://members.lycos.co.uk/hohenloh/road/afgh_diary.htm&amp;h=300&amp;w=379&amp;sz=66&amp;tbnid=I6577W_00E4J:&amp;tbnh=94&amp;tbnw=118&amp;prev=/images%3Fq%3Dburka%26start%3D20%26hl%3Dtr%26lr%3D%26ie%3DUTF-8%26inlang%3Dtr%26sa%3DN" TargetMode="External"/><Relationship Id="rId5" Type="http://schemas.openxmlformats.org/officeDocument/2006/relationships/oleObject" Target="../embeddings/oleObject2.bin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google.com.tr/imgres?imgurl=www.zaman.com.tr/2003/07/23/resim/yorum.jpg&amp;imgrefurl=http://www.zaman.com.tr/2003/07/23/yorumlar/default.htm&amp;h=290&amp;w=190&amp;sz=9&amp;tbnid=TAJASFfWi3UJ:&amp;tbnh=109&amp;tbnw=72&amp;prev=/images%3Fq%3Dt%25C3%25BCrban%26hl%3Dtr%26lr%3D%26ie%3DUTF-8%26inlang%3Dtr" TargetMode="Externa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google.com.tr/imgres?imgurl=www.yorum-online.de/2002/4_yorum_kasim/basortu.jpg&amp;imgrefurl=http://www.yorum-online.de/2002/4_yorum_kasim/main.html&amp;h=150&amp;w=200&amp;sz=19&amp;tbnid=1CxYP4snEOwJ:&amp;tbnh=74&amp;tbnw=98&amp;prev=/images%3Fq%3Dtesett%25C3%25BCr%26hl%3Dtr%26lr%3D%26ie%3DUTF-8%26inlang%3Dtr" TargetMode="Externa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google.com.tr/imgres?imgurl=terbiyeciselcuk.sitemynet.com/mynet_resimlerim/r1_461.jpg&amp;imgrefurl=http://terbiyeciselcuk.sitemynet.com/Selcuk/id3.htm&amp;h=607&amp;w=400&amp;sz=266&amp;tbnid=wG3bF2_YKhwJ:&amp;tbnh=132&amp;tbnw=87&amp;prev=/images%3Fq%3Dosmanl%25C4%25B1%2Bkad%25C4%25B1n%26hl%3Dtr%26lr%3D%26ie%3DUTF-8%26inlang%3Dtr" TargetMode="Externa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.google.com.tr/imgres?imgurl=www.islamfortoday.com/burka.jpg&amp;imgrefurl=http://www.islamfortoday.com/afghanistanwomen1.htm&amp;h=244&amp;w=350&amp;sz=20&amp;tbnid=aP6piSWnBikJ:&amp;tbnh=80&amp;tbnw=114&amp;prev=/images%3Fq%3Dburka%26hl%3Dtr%26lr%3D%26ie%3DUTF-8%26inlang%3Dtr%26sa%3DG" TargetMode="Externa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google.com.tr/imgres?imgurl=zonanon.com/non/letras/media/burka.jpg&amp;imgrefurl=http://zonanon.com/non/letras/poes_17.html&amp;h=232&amp;w=180&amp;sz=13&amp;tbnid=scqByjFxef4J:&amp;tbnh=101&amp;tbnw=79&amp;prev=/images%3Fq%3Dburka%26start%3D20%26hl%3Dtr%26lr%3D%26ie%3DUTF-8%26inlang%3Dtr%26sa%3DN" TargetMode="Externa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.superonline.com/haber/image/20030902/fuhustuccariukraynali.jpg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79563" y="304800"/>
            <a:ext cx="7564437" cy="1143000"/>
          </a:xfrm>
        </p:spPr>
        <p:txBody>
          <a:bodyPr/>
          <a:lstStyle/>
          <a:p>
            <a:r>
              <a:rPr lang="tr-TR"/>
              <a:t>		</a:t>
            </a:r>
            <a:r>
              <a:rPr lang="tr-TR" b="1"/>
              <a:t>CEMİL   DENK</a:t>
            </a:r>
            <a:r>
              <a:rPr lang="tr-TR"/>
              <a:t> 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2400"/>
              <a:t>Emekli Albay,</a:t>
            </a:r>
          </a:p>
          <a:p>
            <a:pPr>
              <a:lnSpc>
                <a:spcPct val="90000"/>
              </a:lnSpc>
            </a:pPr>
            <a:r>
              <a:rPr lang="tr-TR" sz="2400" b="1"/>
              <a:t>“Atatürk </a:t>
            </a:r>
            <a:r>
              <a:rPr lang="tr-TR" sz="2400"/>
              <a:t>ve</a:t>
            </a:r>
            <a:r>
              <a:rPr lang="tr-TR" sz="2400" b="1"/>
              <a:t> Laiklik”</a:t>
            </a:r>
            <a:r>
              <a:rPr lang="tr-TR" sz="2400"/>
              <a:t> Konusunda Araştırmacı Yazar</a:t>
            </a:r>
          </a:p>
          <a:p>
            <a:pPr>
              <a:lnSpc>
                <a:spcPct val="90000"/>
              </a:lnSpc>
            </a:pPr>
            <a:r>
              <a:rPr lang="tr-TR" sz="2400"/>
              <a:t>Emekli Subaylar Derneği, Ankara Şubesi, (E) Başkanı</a:t>
            </a:r>
          </a:p>
          <a:p>
            <a:pPr>
              <a:lnSpc>
                <a:spcPct val="90000"/>
              </a:lnSpc>
            </a:pPr>
            <a:r>
              <a:rPr lang="tr-TR" sz="2400"/>
              <a:t>Atatürkçü Düşünce Derneği Genel Başkan Danışmanı</a:t>
            </a:r>
          </a:p>
          <a:p>
            <a:pPr>
              <a:lnSpc>
                <a:spcPct val="90000"/>
              </a:lnSpc>
            </a:pPr>
            <a:r>
              <a:rPr lang="tr-TR" sz="2400"/>
              <a:t>Telefon: 532 217 88 11</a:t>
            </a:r>
          </a:p>
          <a:p>
            <a:pPr>
              <a:lnSpc>
                <a:spcPct val="90000"/>
              </a:lnSpc>
            </a:pPr>
            <a:endParaRPr lang="tr-TR" sz="2400"/>
          </a:p>
        </p:txBody>
      </p:sp>
      <p:graphicFrame>
        <p:nvGraphicFramePr>
          <p:cNvPr id="100356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334000" y="2060575"/>
          <a:ext cx="3810000" cy="3916363"/>
        </p:xfrm>
        <a:graphic>
          <a:graphicData uri="http://schemas.openxmlformats.org/presentationml/2006/ole">
            <p:oleObj spid="_x0000_s100356" name="Photo Editor Photo" r:id="rId3" imgW="3419952" imgH="3400900" progId="MSPhotoEd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autoUpdateAnimBg="0"/>
      <p:bldP spid="100355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8763" y="571500"/>
            <a:ext cx="7564437" cy="609600"/>
          </a:xfrm>
        </p:spPr>
        <p:txBody>
          <a:bodyPr/>
          <a:lstStyle/>
          <a:p>
            <a:r>
              <a:rPr lang="tr-TR" b="1"/>
              <a:t>TRAŞ,     ÖRTÜ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9550" y="1981200"/>
            <a:ext cx="3740150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sz="2400">
                <a:cs typeface="Times New Roman" pitchFamily="18" charset="0"/>
              </a:rPr>
              <a:t>“</a:t>
            </a:r>
            <a:r>
              <a:rPr lang="tr-TR" sz="2400" b="1">
                <a:cs typeface="Times New Roman" pitchFamily="18" charset="0"/>
              </a:rPr>
              <a:t>YAHUDİLERDE</a:t>
            </a:r>
            <a:r>
              <a:rPr lang="tr-TR" sz="2400">
                <a:cs typeface="Times New Roman" pitchFamily="18" charset="0"/>
              </a:rPr>
              <a:t> Kadınlar, evlenince </a:t>
            </a:r>
            <a:r>
              <a:rPr lang="tr-TR" sz="2400" b="1">
                <a:cs typeface="Times New Roman" pitchFamily="18" charset="0"/>
              </a:rPr>
              <a:t>saçları “Traş” </a:t>
            </a:r>
            <a:r>
              <a:rPr lang="tr-TR" sz="2400">
                <a:cs typeface="Times New Roman" pitchFamily="18" charset="0"/>
              </a:rPr>
              <a:t>ediliyor ve </a:t>
            </a:r>
            <a:endParaRPr lang="tr-TR" sz="2400"/>
          </a:p>
          <a:p>
            <a:pPr algn="just">
              <a:lnSpc>
                <a:spcPct val="90000"/>
              </a:lnSpc>
            </a:pPr>
            <a:r>
              <a:rPr lang="tr-TR" sz="2400"/>
              <a:t>B</a:t>
            </a:r>
            <a:r>
              <a:rPr lang="tr-TR" sz="2400">
                <a:cs typeface="Times New Roman" pitchFamily="18" charset="0"/>
              </a:rPr>
              <a:t>aşlarına, Bir “</a:t>
            </a:r>
            <a:r>
              <a:rPr lang="tr-TR" sz="2400" b="1">
                <a:cs typeface="Times New Roman" pitchFamily="18" charset="0"/>
              </a:rPr>
              <a:t>Örtü”</a:t>
            </a:r>
            <a:r>
              <a:rPr lang="tr-TR" sz="2400">
                <a:cs typeface="Times New Roman" pitchFamily="18" charset="0"/>
              </a:rPr>
              <a:t> takılıyor.” (Dinle inançla bir ilgisi olmayan öyle bir gelenek!..</a:t>
            </a:r>
            <a:r>
              <a:rPr lang="tr-TR" sz="2400"/>
              <a:t>C. DENK)</a:t>
            </a:r>
          </a:p>
          <a:p>
            <a:pPr algn="just">
              <a:lnSpc>
                <a:spcPct val="90000"/>
              </a:lnSpc>
            </a:pPr>
            <a:r>
              <a:rPr lang="tr-TR" sz="2400" b="1">
                <a:cs typeface="Times New Roman" pitchFamily="18" charset="0"/>
              </a:rPr>
              <a:t>“Bu </a:t>
            </a:r>
            <a:r>
              <a:rPr lang="tr-TR" sz="2400">
                <a:cs typeface="Times New Roman" pitchFamily="18" charset="0"/>
              </a:rPr>
              <a:t>gelenek</a:t>
            </a:r>
            <a:r>
              <a:rPr lang="tr-TR" sz="2400" b="1">
                <a:cs typeface="Times New Roman" pitchFamily="18" charset="0"/>
              </a:rPr>
              <a:t>, HIRİSTİYANLIK’TA</a:t>
            </a:r>
            <a:r>
              <a:rPr lang="tr-TR" sz="2400">
                <a:cs typeface="Times New Roman" pitchFamily="18" charset="0"/>
              </a:rPr>
              <a:t> da, </a:t>
            </a:r>
            <a:r>
              <a:rPr lang="tr-TR" sz="2400" b="1">
                <a:cs typeface="Times New Roman" pitchFamily="18" charset="0"/>
              </a:rPr>
              <a:t>Rahibeler tarafından </a:t>
            </a:r>
            <a:r>
              <a:rPr lang="tr-TR" sz="2400">
                <a:cs typeface="Times New Roman" pitchFamily="18" charset="0"/>
              </a:rPr>
              <a:t>Halen</a:t>
            </a:r>
            <a:r>
              <a:rPr lang="tr-TR" sz="2400" b="1">
                <a:cs typeface="Times New Roman" pitchFamily="18" charset="0"/>
              </a:rPr>
              <a:t> </a:t>
            </a:r>
            <a:r>
              <a:rPr lang="tr-TR" sz="2400">
                <a:cs typeface="Times New Roman" pitchFamily="18" charset="0"/>
              </a:rPr>
              <a:t>sürdürül</a:t>
            </a:r>
            <a:r>
              <a:rPr lang="tr-TR" sz="2400" b="1">
                <a:cs typeface="Times New Roman" pitchFamily="18" charset="0"/>
              </a:rPr>
              <a:t>mekte</a:t>
            </a:r>
            <a:r>
              <a:rPr lang="tr-TR" sz="2400">
                <a:cs typeface="Times New Roman" pitchFamily="18" charset="0"/>
              </a:rPr>
              <a:t>dir</a:t>
            </a:r>
          </a:p>
        </p:txBody>
      </p:sp>
      <p:pic>
        <p:nvPicPr>
          <p:cNvPr id="33799" name="Picture 7" descr="rahibe">
            <a:hlinkClick r:id="rId2"/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2825" y="2335213"/>
            <a:ext cx="3014663" cy="3740150"/>
          </a:xfrm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8763" y="571500"/>
            <a:ext cx="7564437" cy="609600"/>
          </a:xfrm>
        </p:spPr>
        <p:txBody>
          <a:bodyPr/>
          <a:lstStyle/>
          <a:p>
            <a:r>
              <a:rPr lang="tr-TR" b="1"/>
              <a:t>ALTI AYET VAR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4275" y="1981200"/>
            <a:ext cx="7924800" cy="4114800"/>
          </a:xfrm>
        </p:spPr>
        <p:txBody>
          <a:bodyPr/>
          <a:lstStyle/>
          <a:p>
            <a:pPr algn="just"/>
            <a:r>
              <a:rPr lang="tr-TR" sz="2800">
                <a:cs typeface="Times New Roman" pitchFamily="18" charset="0"/>
              </a:rPr>
              <a:t>Kur’an’da, </a:t>
            </a:r>
            <a:r>
              <a:rPr lang="tr-TR" sz="2800" b="1">
                <a:cs typeface="Times New Roman" pitchFamily="18" charset="0"/>
              </a:rPr>
              <a:t>Örtünmeyle </a:t>
            </a:r>
            <a:r>
              <a:rPr lang="tr-TR" sz="2800">
                <a:cs typeface="Times New Roman" pitchFamily="18" charset="0"/>
              </a:rPr>
              <a:t>ilgili toplam </a:t>
            </a:r>
            <a:r>
              <a:rPr lang="tr-TR" sz="2800" b="1">
                <a:cs typeface="Times New Roman" pitchFamily="18" charset="0"/>
              </a:rPr>
              <a:t>altı</a:t>
            </a:r>
            <a:r>
              <a:rPr lang="tr-TR" sz="2800">
                <a:cs typeface="Times New Roman" pitchFamily="18" charset="0"/>
              </a:rPr>
              <a:t> </a:t>
            </a:r>
            <a:r>
              <a:rPr lang="tr-TR" sz="2800" b="1">
                <a:cs typeface="Times New Roman" pitchFamily="18" charset="0"/>
              </a:rPr>
              <a:t>ayet</a:t>
            </a:r>
            <a:r>
              <a:rPr lang="tr-TR" sz="2800">
                <a:cs typeface="Times New Roman" pitchFamily="18" charset="0"/>
              </a:rPr>
              <a:t> vardır.</a:t>
            </a:r>
            <a:endParaRPr lang="tr-TR" sz="2800"/>
          </a:p>
          <a:p>
            <a:pPr algn="just"/>
            <a:r>
              <a:rPr lang="tr-TR" sz="2800">
                <a:cs typeface="Times New Roman" pitchFamily="18" charset="0"/>
              </a:rPr>
              <a:t>Bu altı ayetde de “Örtünme (</a:t>
            </a:r>
            <a:r>
              <a:rPr lang="tr-TR" sz="2800" b="1">
                <a:cs typeface="Times New Roman" pitchFamily="18" charset="0"/>
              </a:rPr>
              <a:t>Tesettür</a:t>
            </a:r>
            <a:r>
              <a:rPr lang="tr-TR" sz="2800">
                <a:cs typeface="Times New Roman" pitchFamily="18" charset="0"/>
              </a:rPr>
              <a:t>)” ; </a:t>
            </a:r>
            <a:endParaRPr lang="tr-TR" sz="2800"/>
          </a:p>
          <a:p>
            <a:pPr algn="just"/>
            <a:r>
              <a:rPr lang="tr-TR" sz="2800" b="1">
                <a:cs typeface="Times New Roman" pitchFamily="18" charset="0"/>
              </a:rPr>
              <a:t>Günahla</a:t>
            </a:r>
            <a:r>
              <a:rPr lang="tr-TR" sz="2800">
                <a:cs typeface="Times New Roman" pitchFamily="18" charset="0"/>
              </a:rPr>
              <a:t> ya da </a:t>
            </a:r>
            <a:r>
              <a:rPr lang="tr-TR" sz="2800" b="1">
                <a:cs typeface="Times New Roman" pitchFamily="18" charset="0"/>
              </a:rPr>
              <a:t>Sevapla</a:t>
            </a:r>
            <a:r>
              <a:rPr lang="tr-TR" sz="2800">
                <a:cs typeface="Times New Roman" pitchFamily="18" charset="0"/>
              </a:rPr>
              <a:t> </a:t>
            </a:r>
            <a:endParaRPr lang="tr-TR" sz="2800"/>
          </a:p>
          <a:p>
            <a:pPr algn="just"/>
            <a:r>
              <a:rPr lang="tr-TR" sz="2800"/>
              <a:t>İl</a:t>
            </a:r>
            <a:r>
              <a:rPr lang="tr-TR" sz="2800">
                <a:cs typeface="Times New Roman" pitchFamily="18" charset="0"/>
              </a:rPr>
              <a:t>gili </a:t>
            </a:r>
            <a:r>
              <a:rPr lang="tr-TR" sz="2800" u="sng">
                <a:cs typeface="Times New Roman" pitchFamily="18" charset="0"/>
              </a:rPr>
              <a:t>değildir</a:t>
            </a:r>
            <a:r>
              <a:rPr lang="tr-TR" sz="2800">
                <a:cs typeface="Times New Roman" pitchFamily="18" charset="0"/>
              </a:rPr>
              <a:t>.</a:t>
            </a:r>
          </a:p>
          <a:p>
            <a:endParaRPr lang="tr-TR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1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8763" y="571500"/>
            <a:ext cx="7564437" cy="609600"/>
          </a:xfrm>
        </p:spPr>
        <p:txBody>
          <a:bodyPr/>
          <a:lstStyle/>
          <a:p>
            <a:r>
              <a:rPr lang="tr-TR" b="1"/>
              <a:t>AYIP, ÇİRKİN YERLERİ!?..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5181600" cy="4572000"/>
          </a:xfrm>
        </p:spPr>
        <p:txBody>
          <a:bodyPr/>
          <a:lstStyle/>
          <a:p>
            <a:pPr algn="just"/>
            <a:r>
              <a:rPr lang="tr-TR" sz="2400" b="1">
                <a:cs typeface="Times New Roman" pitchFamily="18" charset="0"/>
              </a:rPr>
              <a:t>A’raf Suresi 22’nci Ayet:</a:t>
            </a:r>
            <a:r>
              <a:rPr lang="tr-TR" sz="2400">
                <a:cs typeface="Times New Roman" pitchFamily="18" charset="0"/>
              </a:rPr>
              <a:t> </a:t>
            </a:r>
            <a:endParaRPr lang="tr-TR" sz="2400">
              <a:latin typeface="Century" pitchFamily="18" charset="0"/>
              <a:cs typeface="Times New Roman" pitchFamily="18" charset="0"/>
            </a:endParaRPr>
          </a:p>
          <a:p>
            <a:pPr algn="just"/>
            <a:r>
              <a:rPr lang="tr-TR" sz="2400" b="1">
                <a:cs typeface="Times New Roman" pitchFamily="18" charset="0"/>
              </a:rPr>
              <a:t>“Şeytan onları hile ile aldattı. </a:t>
            </a:r>
            <a:endParaRPr lang="tr-TR" sz="2400" b="1"/>
          </a:p>
          <a:p>
            <a:pPr algn="just"/>
            <a:r>
              <a:rPr lang="tr-TR" sz="2400" b="1">
                <a:cs typeface="Times New Roman" pitchFamily="18" charset="0"/>
              </a:rPr>
              <a:t>(onlar) ağacın meyvesini tattıklarında, </a:t>
            </a:r>
            <a:endParaRPr lang="tr-TR" sz="2400" b="1"/>
          </a:p>
          <a:p>
            <a:pPr algn="just"/>
            <a:r>
              <a:rPr lang="tr-TR" sz="2400" b="1">
                <a:cs typeface="Times New Roman" pitchFamily="18" charset="0"/>
              </a:rPr>
              <a:t>“AYIP YERLERİ” (ÇİRKİN YERLERİ) kendilerine göründü. </a:t>
            </a:r>
            <a:endParaRPr lang="tr-TR" sz="2400" b="1"/>
          </a:p>
          <a:p>
            <a:pPr algn="just"/>
            <a:r>
              <a:rPr lang="tr-TR" sz="2400" b="1">
                <a:cs typeface="Times New Roman" pitchFamily="18" charset="0"/>
              </a:rPr>
              <a:t>Cennet yapraklarından üzerlerine örtmeye başladılar.</a:t>
            </a:r>
            <a:r>
              <a:rPr lang="tr-TR" sz="2400" b="1"/>
              <a:t>”</a:t>
            </a:r>
            <a:r>
              <a:rPr lang="tr-TR" sz="2400" b="1">
                <a:cs typeface="Times New Roman" pitchFamily="18" charset="0"/>
              </a:rPr>
              <a:t> </a:t>
            </a:r>
            <a:endParaRPr lang="tr-TR" sz="2400" b="1"/>
          </a:p>
          <a:p>
            <a:pPr algn="just"/>
            <a:r>
              <a:rPr lang="tr-TR" sz="2400" b="1">
                <a:cs typeface="Times New Roman" pitchFamily="18" charset="0"/>
              </a:rPr>
              <a:t>(Allah emir vermiyor, kulları kendiliklerinden ayıp</a:t>
            </a:r>
            <a:r>
              <a:rPr lang="tr-TR" sz="2400">
                <a:cs typeface="Times New Roman" pitchFamily="18" charset="0"/>
              </a:rPr>
              <a:t> </a:t>
            </a:r>
            <a:r>
              <a:rPr lang="tr-TR" sz="2400" b="1">
                <a:cs typeface="Times New Roman" pitchFamily="18" charset="0"/>
              </a:rPr>
              <a:t>saydıkları yerlerini örtüyorlar.</a:t>
            </a:r>
            <a:r>
              <a:rPr lang="tr-TR" sz="2400" b="1"/>
              <a:t>C. DENK</a:t>
            </a:r>
            <a:r>
              <a:rPr lang="tr-TR" sz="2400" b="1">
                <a:cs typeface="Times New Roman" pitchFamily="18" charset="0"/>
              </a:rPr>
              <a:t> )</a:t>
            </a:r>
            <a:endParaRPr lang="tr-TR" sz="2400" b="1">
              <a:latin typeface="Century" pitchFamily="18" charset="0"/>
              <a:cs typeface="Times New Roman" pitchFamily="18" charset="0"/>
            </a:endParaRPr>
          </a:p>
          <a:p>
            <a:endParaRPr lang="tr-TR" sz="2400" b="1"/>
          </a:p>
        </p:txBody>
      </p:sp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3886200" y="3886200"/>
          <a:ext cx="3810000" cy="914400"/>
        </p:xfrm>
        <a:graphic>
          <a:graphicData uri="http://schemas.openxmlformats.org/presentationml/2006/ole">
            <p:oleObj spid="_x0000_s35845" name="Chart" r:id="rId3" imgW="3810118" imgH="914535" progId="MSGraph.Chart.8">
              <p:embed followColorScheme="full"/>
            </p:oleObj>
          </a:graphicData>
        </a:graphic>
      </p:graphicFrame>
      <p:pic>
        <p:nvPicPr>
          <p:cNvPr id="35848" name="Picture 8" descr="korku_3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562600" y="1773238"/>
            <a:ext cx="3581400" cy="47244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3" grpId="0" uiExpand="1" build="p" autoUpdateAnimBg="0"/>
      <p:bldOleChart spid="358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8763" y="571500"/>
            <a:ext cx="7564437" cy="609600"/>
          </a:xfrm>
        </p:spPr>
        <p:txBody>
          <a:bodyPr/>
          <a:lstStyle/>
          <a:p>
            <a:r>
              <a:rPr lang="tr-TR" b="1"/>
              <a:t>SÜSLENECEK ELBİSE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9550" y="1981200"/>
            <a:ext cx="3740150" cy="41148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tr-TR" sz="2400" b="1">
                <a:cs typeface="Times New Roman" pitchFamily="18" charset="0"/>
              </a:rPr>
              <a:t>A’raf Suresi 26’ncı Ayet: </a:t>
            </a:r>
            <a:r>
              <a:rPr lang="tr-TR" sz="2400" b="1"/>
              <a:t> (İ</a:t>
            </a:r>
            <a:r>
              <a:rPr lang="tr-TR" sz="2400">
                <a:cs typeface="Times New Roman" pitchFamily="18" charset="0"/>
              </a:rPr>
              <a:t>nsanoğlu yeryüzündedir.)</a:t>
            </a:r>
            <a:endParaRPr lang="tr-TR" sz="2400">
              <a:latin typeface="Century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tr-TR" sz="2400">
                <a:cs typeface="Times New Roman" pitchFamily="18" charset="0"/>
              </a:rPr>
              <a:t>“Ey ademoğulları, biz size; </a:t>
            </a:r>
            <a:endParaRPr lang="tr-TR" sz="2400"/>
          </a:p>
          <a:p>
            <a:pPr algn="just">
              <a:lnSpc>
                <a:spcPct val="80000"/>
              </a:lnSpc>
            </a:pPr>
            <a:r>
              <a:rPr lang="tr-TR" sz="2400" b="1" u="sng">
                <a:cs typeface="Times New Roman" pitchFamily="18" charset="0"/>
              </a:rPr>
              <a:t>AYIP YERLERİNİZİ ÖRTECEK</a:t>
            </a:r>
            <a:r>
              <a:rPr lang="tr-TR" sz="2400">
                <a:cs typeface="Times New Roman" pitchFamily="18" charset="0"/>
              </a:rPr>
              <a:t> </a:t>
            </a:r>
            <a:r>
              <a:rPr lang="tr-TR" sz="2400" b="1">
                <a:cs typeface="Times New Roman" pitchFamily="18" charset="0"/>
              </a:rPr>
              <a:t>GİYSİ</a:t>
            </a:r>
            <a:r>
              <a:rPr lang="tr-TR" sz="2400">
                <a:cs typeface="Times New Roman" pitchFamily="18" charset="0"/>
              </a:rPr>
              <a:t>, </a:t>
            </a:r>
            <a:endParaRPr lang="tr-TR" sz="2400"/>
          </a:p>
          <a:p>
            <a:pPr algn="just">
              <a:lnSpc>
                <a:spcPct val="80000"/>
              </a:lnSpc>
            </a:pPr>
            <a:r>
              <a:rPr lang="tr-TR" sz="2400" b="1" u="sng">
                <a:cs typeface="Times New Roman" pitchFamily="18" charset="0"/>
              </a:rPr>
              <a:t>SÜSLENECEK</a:t>
            </a:r>
            <a:r>
              <a:rPr lang="tr-TR" sz="2400">
                <a:cs typeface="Times New Roman" pitchFamily="18" charset="0"/>
              </a:rPr>
              <a:t> </a:t>
            </a:r>
            <a:r>
              <a:rPr lang="tr-TR" sz="2400" b="1">
                <a:cs typeface="Times New Roman" pitchFamily="18" charset="0"/>
              </a:rPr>
              <a:t>ELBİSE,</a:t>
            </a:r>
            <a:r>
              <a:rPr lang="tr-TR" sz="2400">
                <a:cs typeface="Times New Roman" pitchFamily="18" charset="0"/>
              </a:rPr>
              <a:t> ve de </a:t>
            </a:r>
            <a:endParaRPr lang="tr-TR" sz="2400"/>
          </a:p>
          <a:p>
            <a:pPr algn="just">
              <a:lnSpc>
                <a:spcPct val="80000"/>
              </a:lnSpc>
            </a:pPr>
            <a:r>
              <a:rPr lang="tr-TR" sz="2400">
                <a:cs typeface="Times New Roman" pitchFamily="18" charset="0"/>
              </a:rPr>
              <a:t>“</a:t>
            </a:r>
            <a:r>
              <a:rPr lang="tr-TR" sz="2400" b="1" u="sng">
                <a:cs typeface="Times New Roman" pitchFamily="18" charset="0"/>
              </a:rPr>
              <a:t>TAKVA ELBİSESİ”</a:t>
            </a:r>
            <a:r>
              <a:rPr lang="tr-TR" sz="2400">
                <a:cs typeface="Times New Roman" pitchFamily="18" charset="0"/>
              </a:rPr>
              <a:t> yarattık. </a:t>
            </a:r>
            <a:endParaRPr lang="tr-TR" sz="2400"/>
          </a:p>
          <a:p>
            <a:pPr algn="just">
              <a:lnSpc>
                <a:spcPct val="80000"/>
              </a:lnSpc>
            </a:pPr>
            <a:r>
              <a:rPr lang="tr-TR" sz="2400">
                <a:cs typeface="Times New Roman" pitchFamily="18" charset="0"/>
              </a:rPr>
              <a:t>İşte o daha hayırlıdır.”</a:t>
            </a:r>
          </a:p>
        </p:txBody>
      </p:sp>
      <p:pic>
        <p:nvPicPr>
          <p:cNvPr id="36871" name="Picture 7" descr="adam_eve">
            <a:hlinkClick r:id="rId2"/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69013" y="2190750"/>
            <a:ext cx="2938462" cy="3867150"/>
          </a:xfrm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P spid="3686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8763" y="571500"/>
            <a:ext cx="7564437" cy="609600"/>
          </a:xfrm>
        </p:spPr>
        <p:txBody>
          <a:bodyPr/>
          <a:lstStyle/>
          <a:p>
            <a:r>
              <a:rPr lang="tr-TR" b="1"/>
              <a:t>TAKVA ELBİSESİ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9550" y="1981200"/>
            <a:ext cx="3740150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sz="2400">
                <a:cs typeface="Times New Roman" pitchFamily="18" charset="0"/>
              </a:rPr>
              <a:t>Ahzap 59</a:t>
            </a:r>
          </a:p>
          <a:p>
            <a:pPr algn="just">
              <a:lnSpc>
                <a:spcPct val="90000"/>
              </a:lnSpc>
            </a:pPr>
            <a:r>
              <a:rPr lang="tr-TR" sz="2400">
                <a:cs typeface="Times New Roman" pitchFamily="18" charset="0"/>
              </a:rPr>
              <a:t>“</a:t>
            </a:r>
            <a:r>
              <a:rPr lang="tr-TR" sz="2400" b="1">
                <a:cs typeface="Times New Roman" pitchFamily="18" charset="0"/>
              </a:rPr>
              <a:t>Takva Elbisesi”. </a:t>
            </a:r>
            <a:endParaRPr lang="tr-TR" sz="2400" b="1"/>
          </a:p>
          <a:p>
            <a:pPr algn="just">
              <a:lnSpc>
                <a:spcPct val="90000"/>
              </a:lnSpc>
            </a:pPr>
            <a:r>
              <a:rPr lang="tr-TR" sz="2400" b="1">
                <a:cs typeface="Times New Roman" pitchFamily="18" charset="0"/>
              </a:rPr>
              <a:t>yüzdeki hoş ifade,</a:t>
            </a:r>
            <a:r>
              <a:rPr lang="tr-TR" sz="2400">
                <a:cs typeface="Times New Roman" pitchFamily="18" charset="0"/>
              </a:rPr>
              <a:t> </a:t>
            </a:r>
            <a:endParaRPr lang="tr-TR" sz="2400"/>
          </a:p>
          <a:p>
            <a:pPr algn="just">
              <a:lnSpc>
                <a:spcPct val="90000"/>
              </a:lnSpc>
            </a:pPr>
            <a:r>
              <a:rPr lang="tr-TR" sz="2400"/>
              <a:t>A</a:t>
            </a:r>
            <a:r>
              <a:rPr lang="tr-TR" sz="2400">
                <a:cs typeface="Times New Roman" pitchFamily="18" charset="0"/>
              </a:rPr>
              <a:t>lçak gönüllüğü ifade eden yünden yapılmış </a:t>
            </a:r>
            <a:r>
              <a:rPr lang="tr-TR" sz="2400" b="1">
                <a:cs typeface="Times New Roman" pitchFamily="18" charset="0"/>
              </a:rPr>
              <a:t>elbise,</a:t>
            </a:r>
            <a:r>
              <a:rPr lang="tr-TR" sz="2400">
                <a:cs typeface="Times New Roman" pitchFamily="18" charset="0"/>
              </a:rPr>
              <a:t> </a:t>
            </a:r>
            <a:endParaRPr lang="tr-TR" sz="2400"/>
          </a:p>
          <a:p>
            <a:pPr algn="just">
              <a:lnSpc>
                <a:spcPct val="90000"/>
              </a:lnSpc>
            </a:pPr>
            <a:r>
              <a:rPr lang="tr-TR" sz="2400" b="1"/>
              <a:t>İ</a:t>
            </a:r>
            <a:r>
              <a:rPr lang="tr-TR" sz="2400" b="1">
                <a:cs typeface="Times New Roman" pitchFamily="18" charset="0"/>
              </a:rPr>
              <a:t>yilik</a:t>
            </a:r>
            <a:r>
              <a:rPr lang="tr-TR" sz="2400">
                <a:cs typeface="Times New Roman" pitchFamily="18" charset="0"/>
              </a:rPr>
              <a:t>, </a:t>
            </a:r>
            <a:r>
              <a:rPr lang="tr-TR" sz="2400" b="1">
                <a:cs typeface="Times New Roman" pitchFamily="18" charset="0"/>
              </a:rPr>
              <a:t>güzel davranış,</a:t>
            </a:r>
            <a:r>
              <a:rPr lang="tr-TR" sz="2400">
                <a:cs typeface="Times New Roman" pitchFamily="18" charset="0"/>
              </a:rPr>
              <a:t> </a:t>
            </a:r>
            <a:endParaRPr lang="tr-TR" sz="2400"/>
          </a:p>
          <a:p>
            <a:pPr algn="just">
              <a:lnSpc>
                <a:spcPct val="90000"/>
              </a:lnSpc>
            </a:pPr>
            <a:r>
              <a:rPr lang="tr-TR" sz="2400" b="1">
                <a:cs typeface="Times New Roman" pitchFamily="18" charset="0"/>
              </a:rPr>
              <a:t>Allah’tan sakınma,</a:t>
            </a:r>
            <a:r>
              <a:rPr lang="tr-TR" sz="2400">
                <a:cs typeface="Times New Roman" pitchFamily="18" charset="0"/>
              </a:rPr>
              <a:t> </a:t>
            </a:r>
            <a:endParaRPr lang="tr-TR" sz="2400"/>
          </a:p>
          <a:p>
            <a:pPr algn="just">
              <a:lnSpc>
                <a:spcPct val="90000"/>
              </a:lnSpc>
            </a:pPr>
            <a:r>
              <a:rPr lang="tr-TR" sz="2400"/>
              <a:t>S</a:t>
            </a:r>
            <a:r>
              <a:rPr lang="tr-TR" sz="2400">
                <a:cs typeface="Times New Roman" pitchFamily="18" charset="0"/>
              </a:rPr>
              <a:t>avaşlarda giyilen </a:t>
            </a:r>
            <a:r>
              <a:rPr lang="tr-TR" sz="2400" b="1">
                <a:cs typeface="Times New Roman" pitchFamily="18" charset="0"/>
              </a:rPr>
              <a:t>zırhlı elbise </a:t>
            </a:r>
            <a:r>
              <a:rPr lang="tr-TR" sz="2400">
                <a:cs typeface="Times New Roman" pitchFamily="18" charset="0"/>
              </a:rPr>
              <a:t>ve </a:t>
            </a:r>
            <a:r>
              <a:rPr lang="tr-TR" sz="2400" b="1" u="sng"/>
              <a:t>MİĞFER</a:t>
            </a:r>
            <a:endParaRPr lang="tr-TR" sz="2400" u="sng">
              <a:latin typeface="Century" pitchFamily="18" charset="0"/>
            </a:endParaRPr>
          </a:p>
          <a:p>
            <a:pPr>
              <a:lnSpc>
                <a:spcPct val="90000"/>
              </a:lnSpc>
            </a:pPr>
            <a:endParaRPr lang="tr-TR" sz="2400" u="sng"/>
          </a:p>
        </p:txBody>
      </p:sp>
      <p:pic>
        <p:nvPicPr>
          <p:cNvPr id="37895" name="Picture 7" descr="konu0306-02">
            <a:hlinkClick r:id="rId2"/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89663" y="2020888"/>
            <a:ext cx="2543175" cy="3881437"/>
          </a:xfrm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0"/>
                            </p:stCondLst>
                            <p:childTnLst>
                              <p:par>
                                <p:cTn id="4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8763" y="571500"/>
            <a:ext cx="7564437" cy="609600"/>
          </a:xfrm>
        </p:spPr>
        <p:txBody>
          <a:bodyPr/>
          <a:lstStyle/>
          <a:p>
            <a:r>
              <a:rPr lang="tr-TR"/>
              <a:t>ELBİSELER, ZIRHLAR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9550" y="1981200"/>
            <a:ext cx="3740150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sz="2400" b="1">
                <a:cs typeface="Times New Roman" pitchFamily="18" charset="0"/>
              </a:rPr>
              <a:t>A’raf Suresi 31’nci Ayet:</a:t>
            </a:r>
            <a:r>
              <a:rPr lang="tr-TR" sz="2400">
                <a:cs typeface="Times New Roman" pitchFamily="18" charset="0"/>
              </a:rPr>
              <a:t> </a:t>
            </a:r>
            <a:endParaRPr lang="tr-TR" sz="2400">
              <a:latin typeface="Century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tr-TR" sz="2400">
                <a:cs typeface="Times New Roman" pitchFamily="18" charset="0"/>
              </a:rPr>
              <a:t>“Ey ademoğulları her secde edişinizde,</a:t>
            </a:r>
            <a:endParaRPr lang="tr-TR" sz="2400"/>
          </a:p>
          <a:p>
            <a:pPr algn="just">
              <a:lnSpc>
                <a:spcPct val="90000"/>
              </a:lnSpc>
            </a:pPr>
            <a:r>
              <a:rPr lang="tr-TR" sz="2400">
                <a:cs typeface="Times New Roman" pitchFamily="18" charset="0"/>
              </a:rPr>
              <a:t> </a:t>
            </a:r>
            <a:r>
              <a:rPr lang="tr-TR" sz="2400" b="1"/>
              <a:t>G</a:t>
            </a:r>
            <a:r>
              <a:rPr lang="tr-TR" sz="2400" b="1">
                <a:cs typeface="Times New Roman" pitchFamily="18" charset="0"/>
              </a:rPr>
              <a:t>üzel elbiselerinizi </a:t>
            </a:r>
            <a:r>
              <a:rPr lang="tr-TR" sz="2400">
                <a:cs typeface="Times New Roman" pitchFamily="18" charset="0"/>
              </a:rPr>
              <a:t>giyin” </a:t>
            </a:r>
            <a:endParaRPr lang="tr-TR" sz="2400">
              <a:latin typeface="Century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tr-TR" sz="2400" b="1"/>
          </a:p>
          <a:p>
            <a:pPr algn="just">
              <a:lnSpc>
                <a:spcPct val="90000"/>
              </a:lnSpc>
            </a:pPr>
            <a:r>
              <a:rPr lang="tr-TR" sz="2400" b="1">
                <a:cs typeface="Times New Roman" pitchFamily="18" charset="0"/>
              </a:rPr>
              <a:t>Nalh Suresi 81’nci Ayet:</a:t>
            </a:r>
            <a:r>
              <a:rPr lang="tr-TR" sz="2400">
                <a:cs typeface="Times New Roman" pitchFamily="18" charset="0"/>
              </a:rPr>
              <a:t> </a:t>
            </a:r>
            <a:endParaRPr lang="tr-TR" sz="2400">
              <a:latin typeface="Century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tr-TR" sz="2400">
                <a:cs typeface="Times New Roman" pitchFamily="18" charset="0"/>
              </a:rPr>
              <a:t>“Allah sizi </a:t>
            </a:r>
            <a:r>
              <a:rPr lang="tr-TR" sz="2400" b="1">
                <a:cs typeface="Times New Roman" pitchFamily="18" charset="0"/>
              </a:rPr>
              <a:t>SICAKTAN KORUYACAK ELBİSELER</a:t>
            </a:r>
            <a:r>
              <a:rPr lang="tr-TR" sz="2400">
                <a:cs typeface="Times New Roman" pitchFamily="18" charset="0"/>
              </a:rPr>
              <a:t> ve </a:t>
            </a:r>
            <a:endParaRPr lang="tr-TR" sz="2400"/>
          </a:p>
          <a:p>
            <a:pPr algn="just">
              <a:lnSpc>
                <a:spcPct val="90000"/>
              </a:lnSpc>
            </a:pPr>
            <a:r>
              <a:rPr lang="tr-TR" sz="2400">
                <a:cs typeface="Times New Roman" pitchFamily="18" charset="0"/>
              </a:rPr>
              <a:t>savaşta sizi </a:t>
            </a:r>
            <a:r>
              <a:rPr lang="tr-TR" sz="2400" b="1">
                <a:cs typeface="Times New Roman" pitchFamily="18" charset="0"/>
              </a:rPr>
              <a:t>koruyacak</a:t>
            </a:r>
            <a:endParaRPr lang="tr-TR" sz="2400" b="1"/>
          </a:p>
          <a:p>
            <a:pPr algn="just">
              <a:lnSpc>
                <a:spcPct val="90000"/>
              </a:lnSpc>
            </a:pPr>
            <a:r>
              <a:rPr lang="tr-TR" sz="2400"/>
              <a:t>ZIRHLAR</a:t>
            </a:r>
            <a:r>
              <a:rPr lang="tr-TR" sz="2400">
                <a:cs typeface="Times New Roman" pitchFamily="18" charset="0"/>
              </a:rPr>
              <a:t> yarattı.”</a:t>
            </a:r>
            <a:endParaRPr lang="tr-TR" sz="2400">
              <a:latin typeface="Century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tr-TR" sz="2400"/>
          </a:p>
        </p:txBody>
      </p:sp>
      <p:pic>
        <p:nvPicPr>
          <p:cNvPr id="38919" name="Picture 7" descr="rang">
            <a:hlinkClick r:id="rId2"/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80063" y="1916113"/>
            <a:ext cx="3563937" cy="4695825"/>
          </a:xfrm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0"/>
                            </p:stCondLst>
                            <p:childTnLst>
                              <p:par>
                                <p:cTn id="4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4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      ÜSTLERİNE</a:t>
            </a:r>
            <a:r>
              <a:rPr lang="tr-TR"/>
              <a:t> </a:t>
            </a:r>
            <a:r>
              <a:rPr lang="tr-TR" b="1"/>
              <a:t>ÖRTÜ </a:t>
            </a:r>
            <a:r>
              <a:rPr lang="tr-TR"/>
              <a:t>	    		        ALSINLAR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989513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800">
                <a:cs typeface="Times New Roman" pitchFamily="18" charset="0"/>
              </a:rPr>
              <a:t>“Ey Peygamber, </a:t>
            </a:r>
            <a:endParaRPr lang="tr-TR" sz="2800"/>
          </a:p>
          <a:p>
            <a:pPr>
              <a:lnSpc>
                <a:spcPct val="90000"/>
              </a:lnSpc>
            </a:pPr>
            <a:r>
              <a:rPr lang="tr-TR" sz="2800" b="1">
                <a:cs typeface="Times New Roman" pitchFamily="18" charset="0"/>
              </a:rPr>
              <a:t>Eşlerine</a:t>
            </a:r>
            <a:r>
              <a:rPr lang="tr-TR" sz="2800">
                <a:cs typeface="Times New Roman" pitchFamily="18" charset="0"/>
              </a:rPr>
              <a:t> ve </a:t>
            </a:r>
            <a:r>
              <a:rPr lang="tr-TR" sz="2800" b="1">
                <a:cs typeface="Times New Roman" pitchFamily="18" charset="0"/>
              </a:rPr>
              <a:t>kızlarına</a:t>
            </a:r>
            <a:r>
              <a:rPr lang="tr-TR" sz="2800">
                <a:cs typeface="Times New Roman" pitchFamily="18" charset="0"/>
              </a:rPr>
              <a:t> ve İman edenlerin kadınlarına; </a:t>
            </a:r>
            <a:r>
              <a:rPr lang="tr-TR" sz="2800"/>
              <a:t>de ki,</a:t>
            </a:r>
          </a:p>
          <a:p>
            <a:pPr>
              <a:lnSpc>
                <a:spcPct val="90000"/>
              </a:lnSpc>
            </a:pPr>
            <a:r>
              <a:rPr lang="tr-TR" sz="2800">
                <a:cs typeface="Times New Roman" pitchFamily="18" charset="0"/>
              </a:rPr>
              <a:t>DIŞARI ÇIKARKEN </a:t>
            </a:r>
            <a:r>
              <a:rPr lang="tr-TR" sz="2800" b="1" u="sng">
                <a:cs typeface="Times New Roman" pitchFamily="18" charset="0"/>
              </a:rPr>
              <a:t>ÜSTLERİNE</a:t>
            </a:r>
            <a:r>
              <a:rPr lang="tr-TR" sz="2800" b="1">
                <a:cs typeface="Times New Roman" pitchFamily="18" charset="0"/>
              </a:rPr>
              <a:t> </a:t>
            </a:r>
            <a:r>
              <a:rPr lang="tr-TR" sz="2800">
                <a:cs typeface="Times New Roman" pitchFamily="18" charset="0"/>
              </a:rPr>
              <a:t>(</a:t>
            </a:r>
            <a:r>
              <a:rPr lang="tr-TR" sz="2800" u="sng">
                <a:cs typeface="Times New Roman" pitchFamily="18" charset="0"/>
              </a:rPr>
              <a:t>Başlarına</a:t>
            </a:r>
            <a:r>
              <a:rPr lang="tr-TR" sz="2800">
                <a:cs typeface="Times New Roman" pitchFamily="18" charset="0"/>
              </a:rPr>
              <a:t> değil Y. N. )</a:t>
            </a:r>
            <a:r>
              <a:rPr lang="tr-TR" sz="2800" b="1">
                <a:cs typeface="Times New Roman" pitchFamily="18" charset="0"/>
              </a:rPr>
              <a:t> </a:t>
            </a:r>
            <a:r>
              <a:rPr lang="tr-TR" sz="2800">
                <a:cs typeface="Times New Roman" pitchFamily="18" charset="0"/>
              </a:rPr>
              <a:t>örtü al</a:t>
            </a:r>
            <a:r>
              <a:rPr lang="tr-TR" sz="2800"/>
              <a:t>sınlar,</a:t>
            </a:r>
          </a:p>
          <a:p>
            <a:pPr>
              <a:lnSpc>
                <a:spcPct val="90000"/>
              </a:lnSpc>
            </a:pPr>
            <a:r>
              <a:rPr lang="tr-TR" sz="2800">
                <a:cs typeface="Times New Roman" pitchFamily="18" charset="0"/>
              </a:rPr>
              <a:t>Bu onların tanınmalarına, </a:t>
            </a:r>
            <a:endParaRPr lang="tr-TR" sz="2800"/>
          </a:p>
          <a:p>
            <a:pPr>
              <a:lnSpc>
                <a:spcPct val="90000"/>
              </a:lnSpc>
            </a:pPr>
            <a:r>
              <a:rPr lang="tr-TR" sz="2800" u="sng">
                <a:cs typeface="Times New Roman" pitchFamily="18" charset="0"/>
              </a:rPr>
              <a:t>Tanınıp</a:t>
            </a:r>
            <a:r>
              <a:rPr lang="tr-TR" sz="2800">
                <a:cs typeface="Times New Roman" pitchFamily="18" charset="0"/>
              </a:rPr>
              <a:t> da Eza edilmemelerine</a:t>
            </a:r>
            <a:endParaRPr lang="tr-TR" sz="2800"/>
          </a:p>
          <a:p>
            <a:pPr>
              <a:lnSpc>
                <a:spcPct val="90000"/>
              </a:lnSpc>
            </a:pPr>
            <a:r>
              <a:rPr lang="tr-TR" sz="2800">
                <a:cs typeface="Times New Roman" pitchFamily="18" charset="0"/>
              </a:rPr>
              <a:t> </a:t>
            </a:r>
            <a:r>
              <a:rPr lang="tr-TR" sz="2800"/>
              <a:t>E</a:t>
            </a:r>
            <a:r>
              <a:rPr lang="tr-TR" sz="2800">
                <a:cs typeface="Times New Roman" pitchFamily="18" charset="0"/>
              </a:rPr>
              <a:t>n elverişli olanıdır.”</a:t>
            </a:r>
            <a:r>
              <a:rPr lang="tr-TR" sz="2800"/>
              <a:t> </a:t>
            </a:r>
          </a:p>
          <a:p>
            <a:pPr>
              <a:lnSpc>
                <a:spcPct val="90000"/>
              </a:lnSpc>
            </a:pPr>
            <a:endParaRPr lang="tr-TR" sz="2800">
              <a:cs typeface="Times New Roman" pitchFamily="18" charset="0"/>
            </a:endParaRPr>
          </a:p>
        </p:txBody>
      </p:sp>
      <p:pic>
        <p:nvPicPr>
          <p:cNvPr id="3084" name="Picture 12" descr="burka">
            <a:hlinkClick r:id="rId2"/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59525" y="2335213"/>
            <a:ext cx="2716213" cy="3740150"/>
          </a:xfrm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0"/>
                            </p:stCondLst>
                            <p:childTnLst>
                              <p:par>
                                <p:cTn id="4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44675"/>
            <a:ext cx="4495800" cy="47244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sz="2400" b="1">
                <a:cs typeface="Times New Roman" pitchFamily="18" charset="0"/>
              </a:rPr>
              <a:t>Nur Suresi 31’nci Ayet </a:t>
            </a:r>
            <a:endParaRPr lang="tr-TR" sz="2400" b="1"/>
          </a:p>
          <a:p>
            <a:pPr algn="just">
              <a:lnSpc>
                <a:spcPct val="90000"/>
              </a:lnSpc>
            </a:pPr>
            <a:r>
              <a:rPr lang="tr-TR" sz="2400">
                <a:cs typeface="Times New Roman" pitchFamily="18" charset="0"/>
              </a:rPr>
              <a:t>“İnanan kadınlara söyle; gözlerini (harama bakmaktan ) korusunlar. </a:t>
            </a:r>
            <a:endParaRPr lang="tr-TR" sz="2400"/>
          </a:p>
          <a:p>
            <a:pPr algn="just">
              <a:lnSpc>
                <a:spcPct val="90000"/>
              </a:lnSpc>
            </a:pPr>
            <a:r>
              <a:rPr lang="tr-TR" sz="2400" b="1">
                <a:cs typeface="Times New Roman" pitchFamily="18" charset="0"/>
              </a:rPr>
              <a:t>GÖRÜNEN KISIMLAR MÜSTESNA OLMAK ÜZERE</a:t>
            </a:r>
            <a:r>
              <a:rPr lang="tr-TR" sz="2400" b="1"/>
              <a:t>!!??</a:t>
            </a:r>
            <a:r>
              <a:rPr lang="tr-TR" sz="2400">
                <a:cs typeface="Times New Roman" pitchFamily="18" charset="0"/>
              </a:rPr>
              <a:t> </a:t>
            </a:r>
            <a:endParaRPr lang="tr-TR" sz="2400"/>
          </a:p>
          <a:p>
            <a:pPr algn="just">
              <a:lnSpc>
                <a:spcPct val="90000"/>
              </a:lnSpc>
            </a:pPr>
            <a:r>
              <a:rPr lang="tr-TR" sz="2400" b="1">
                <a:cs typeface="Times New Roman" pitchFamily="18" charset="0"/>
              </a:rPr>
              <a:t>Ziynetlerini</a:t>
            </a:r>
            <a:r>
              <a:rPr lang="tr-TR" sz="2400">
                <a:cs typeface="Times New Roman" pitchFamily="18" charset="0"/>
              </a:rPr>
              <a:t> teşhir etmesinler</a:t>
            </a:r>
            <a:r>
              <a:rPr lang="tr-TR" sz="2400"/>
              <a:t>.</a:t>
            </a:r>
          </a:p>
          <a:p>
            <a:pPr algn="just">
              <a:lnSpc>
                <a:spcPct val="90000"/>
              </a:lnSpc>
            </a:pPr>
            <a:r>
              <a:rPr lang="tr-TR" sz="2400">
                <a:cs typeface="Times New Roman" pitchFamily="18" charset="0"/>
              </a:rPr>
              <a:t> Başörtülerini yakalarının üzerine kadar örtsünler” </a:t>
            </a:r>
            <a:endParaRPr lang="tr-TR" sz="2400"/>
          </a:p>
          <a:p>
            <a:pPr algn="just">
              <a:lnSpc>
                <a:spcPct val="90000"/>
              </a:lnSpc>
            </a:pPr>
            <a:r>
              <a:rPr lang="tr-TR" sz="2400">
                <a:cs typeface="Times New Roman" pitchFamily="18" charset="0"/>
              </a:rPr>
              <a:t>(Belki </a:t>
            </a:r>
            <a:r>
              <a:rPr lang="tr-TR" sz="2400"/>
              <a:t>Atatürk’ün annesi gibi C. DENK</a:t>
            </a:r>
            <a:endParaRPr lang="tr-TR" sz="2400">
              <a:latin typeface="Century" pitchFamily="18" charset="0"/>
            </a:endParaRPr>
          </a:p>
          <a:p>
            <a:pPr>
              <a:lnSpc>
                <a:spcPct val="90000"/>
              </a:lnSpc>
            </a:pPr>
            <a:endParaRPr lang="tr-TR" sz="240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2613" y="476250"/>
            <a:ext cx="7291387" cy="1143000"/>
          </a:xfrm>
        </p:spPr>
        <p:txBody>
          <a:bodyPr/>
          <a:lstStyle/>
          <a:p>
            <a:r>
              <a:rPr lang="tr-TR" sz="4000" b="1"/>
              <a:t>ATATÜRK’ÜN ANNESİ GİBİ</a:t>
            </a:r>
          </a:p>
        </p:txBody>
      </p:sp>
      <p:pic>
        <p:nvPicPr>
          <p:cNvPr id="39947" name="Picture 11" descr="big_ata002">
            <a:hlinkClick r:id="rId2"/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8413" y="1989138"/>
            <a:ext cx="3606800" cy="4037012"/>
          </a:xfrm>
          <a:ln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 advAuto="1000"/>
      <p:bldP spid="3993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8763" y="571500"/>
            <a:ext cx="7564437" cy="609600"/>
          </a:xfrm>
        </p:spPr>
        <p:txBody>
          <a:bodyPr/>
          <a:lstStyle/>
          <a:p>
            <a:r>
              <a:rPr lang="tr-TR" b="1"/>
              <a:t>DİN GEREĞİ DEĞİL!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53340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400">
                <a:cs typeface="Times New Roman" pitchFamily="18" charset="0"/>
              </a:rPr>
              <a:t>Atatürk </a:t>
            </a:r>
            <a:r>
              <a:rPr lang="tr-TR" sz="2400">
                <a:solidFill>
                  <a:srgbClr val="000000"/>
                </a:solidFill>
                <a:cs typeface="Times New Roman" pitchFamily="18" charset="0"/>
              </a:rPr>
              <a:t>Şöyle </a:t>
            </a:r>
            <a:r>
              <a:rPr lang="tr-TR" sz="2400" b="1">
                <a:solidFill>
                  <a:srgbClr val="000000"/>
                </a:solidFill>
                <a:cs typeface="Times New Roman" pitchFamily="18" charset="0"/>
              </a:rPr>
              <a:t>Diyor: </a:t>
            </a:r>
            <a:r>
              <a:rPr lang="tr-TR" sz="2400">
                <a:cs typeface="Times New Roman" pitchFamily="18" charset="0"/>
              </a:rPr>
              <a:t/>
            </a:r>
            <a:br>
              <a:rPr lang="tr-TR" sz="2400">
                <a:cs typeface="Times New Roman" pitchFamily="18" charset="0"/>
              </a:rPr>
            </a:br>
            <a:r>
              <a:rPr lang="tr-TR" sz="2400">
                <a:cs typeface="Times New Roman" pitchFamily="18" charset="0"/>
              </a:rPr>
              <a:t>“</a:t>
            </a:r>
            <a:r>
              <a:rPr lang="tr-TR" sz="2400" i="1">
                <a:cs typeface="Times New Roman" pitchFamily="18" charset="0"/>
              </a:rPr>
              <a:t>Bu </a:t>
            </a:r>
            <a:r>
              <a:rPr lang="tr-TR" sz="2400" b="1" i="1">
                <a:cs typeface="Times New Roman" pitchFamily="18" charset="0"/>
              </a:rPr>
              <a:t>ÖRTÜNME</a:t>
            </a:r>
            <a:r>
              <a:rPr lang="tr-TR" sz="2400" i="1">
                <a:cs typeface="Times New Roman" pitchFamily="18" charset="0"/>
              </a:rPr>
              <a:t> Şekli </a:t>
            </a:r>
            <a:r>
              <a:rPr lang="tr-TR" sz="2400" b="1" i="1">
                <a:cs typeface="Times New Roman" pitchFamily="18" charset="0"/>
              </a:rPr>
              <a:t>Din icabı </a:t>
            </a:r>
            <a:r>
              <a:rPr lang="tr-TR" sz="2400" i="1">
                <a:cs typeface="Times New Roman" pitchFamily="18" charset="0"/>
              </a:rPr>
              <a:t>Da</a:t>
            </a:r>
            <a:r>
              <a:rPr lang="tr-TR" sz="2400" b="1" i="1">
                <a:cs typeface="Times New Roman" pitchFamily="18" charset="0"/>
              </a:rPr>
              <a:t> değildir</a:t>
            </a:r>
            <a:r>
              <a:rPr lang="tr-TR" sz="2400" i="1">
                <a:cs typeface="Times New Roman" pitchFamily="18" charset="0"/>
              </a:rPr>
              <a:t>... </a:t>
            </a:r>
            <a:endParaRPr lang="tr-TR" sz="2400" i="1"/>
          </a:p>
          <a:p>
            <a:pPr>
              <a:lnSpc>
                <a:spcPct val="90000"/>
              </a:lnSpc>
            </a:pPr>
            <a:r>
              <a:rPr lang="tr-TR" sz="2400" i="1">
                <a:cs typeface="Times New Roman" pitchFamily="18" charset="0"/>
              </a:rPr>
              <a:t>Din </a:t>
            </a:r>
            <a:r>
              <a:rPr lang="tr-TR" sz="2400" b="1" i="1">
                <a:cs typeface="Times New Roman" pitchFamily="18" charset="0"/>
              </a:rPr>
              <a:t>Gereği</a:t>
            </a:r>
            <a:r>
              <a:rPr lang="tr-TR" sz="2400" i="1">
                <a:cs typeface="Times New Roman" pitchFamily="18" charset="0"/>
              </a:rPr>
              <a:t> </a:t>
            </a:r>
            <a:r>
              <a:rPr lang="tr-TR" sz="2400" b="1" i="1">
                <a:cs typeface="Times New Roman" pitchFamily="18" charset="0"/>
              </a:rPr>
              <a:t>ÖRTÜNMEYİ </a:t>
            </a:r>
            <a:r>
              <a:rPr lang="tr-TR" sz="2400" i="1">
                <a:cs typeface="Times New Roman" pitchFamily="18" charset="0"/>
              </a:rPr>
              <a:t>İfade Etmek </a:t>
            </a:r>
            <a:r>
              <a:rPr lang="tr-TR" sz="2400" b="1" i="1">
                <a:cs typeface="Times New Roman" pitchFamily="18" charset="0"/>
              </a:rPr>
              <a:t>Lazım Gelirse</a:t>
            </a:r>
            <a:r>
              <a:rPr lang="tr-TR" sz="2400" b="1" i="1"/>
              <a:t> </a:t>
            </a:r>
          </a:p>
          <a:p>
            <a:pPr>
              <a:lnSpc>
                <a:spcPct val="90000"/>
              </a:lnSpc>
            </a:pPr>
            <a:r>
              <a:rPr lang="tr-TR" sz="2400" i="1">
                <a:cs typeface="Times New Roman" pitchFamily="18" charset="0"/>
              </a:rPr>
              <a:t>Kısaca diyebiliriz ki, </a:t>
            </a:r>
            <a:r>
              <a:rPr lang="tr-TR" sz="2400" i="1"/>
              <a:t> </a:t>
            </a:r>
          </a:p>
          <a:p>
            <a:pPr>
              <a:lnSpc>
                <a:spcPct val="90000"/>
              </a:lnSpc>
            </a:pPr>
            <a:r>
              <a:rPr lang="tr-TR" sz="2400" i="1">
                <a:cs typeface="Times New Roman" pitchFamily="18" charset="0"/>
              </a:rPr>
              <a:t>KADINLARIN </a:t>
            </a:r>
            <a:r>
              <a:rPr lang="tr-TR" sz="2400" b="1" i="1">
                <a:cs typeface="Times New Roman" pitchFamily="18" charset="0"/>
              </a:rPr>
              <a:t>ÖRTÜNMESİ</a:t>
            </a:r>
            <a:r>
              <a:rPr lang="tr-TR" sz="2400" i="1">
                <a:cs typeface="Times New Roman" pitchFamily="18" charset="0"/>
              </a:rPr>
              <a:t>, </a:t>
            </a:r>
            <a:r>
              <a:rPr lang="tr-TR" sz="2400" b="1" i="1">
                <a:cs typeface="Times New Roman" pitchFamily="18" charset="0"/>
              </a:rPr>
              <a:t>Külfet getirmeyecek</a:t>
            </a:r>
            <a:r>
              <a:rPr lang="tr-TR" sz="2400" i="1">
                <a:cs typeface="Times New Roman" pitchFamily="18" charset="0"/>
              </a:rPr>
              <a:t> ve </a:t>
            </a:r>
            <a:endParaRPr lang="tr-TR" sz="2400" i="1"/>
          </a:p>
          <a:p>
            <a:pPr>
              <a:lnSpc>
                <a:spcPct val="90000"/>
              </a:lnSpc>
            </a:pPr>
            <a:r>
              <a:rPr lang="tr-TR" sz="2400">
                <a:cs typeface="Times New Roman" pitchFamily="18" charset="0"/>
              </a:rPr>
              <a:t/>
            </a:r>
            <a:br>
              <a:rPr lang="tr-TR" sz="2400">
                <a:cs typeface="Times New Roman" pitchFamily="18" charset="0"/>
              </a:rPr>
            </a:br>
            <a:r>
              <a:rPr lang="tr-TR" sz="2400" b="1" i="1">
                <a:cs typeface="Times New Roman" pitchFamily="18" charset="0"/>
              </a:rPr>
              <a:t>ADABA </a:t>
            </a:r>
            <a:r>
              <a:rPr lang="tr-TR" sz="2400" i="1">
                <a:cs typeface="Times New Roman" pitchFamily="18" charset="0"/>
              </a:rPr>
              <a:t>Uymayacak Şekilde </a:t>
            </a:r>
            <a:r>
              <a:rPr lang="tr-TR" sz="2400" b="1" i="1">
                <a:cs typeface="Times New Roman" pitchFamily="18" charset="0"/>
              </a:rPr>
              <a:t>OLMAMAK </a:t>
            </a:r>
            <a:r>
              <a:rPr lang="tr-TR" sz="2400" i="1">
                <a:cs typeface="Times New Roman" pitchFamily="18" charset="0"/>
              </a:rPr>
              <a:t>Şartıyla, </a:t>
            </a:r>
            <a:endParaRPr lang="tr-TR" sz="2400" i="1"/>
          </a:p>
          <a:p>
            <a:pPr>
              <a:lnSpc>
                <a:spcPct val="90000"/>
              </a:lnSpc>
            </a:pPr>
            <a:r>
              <a:rPr lang="tr-TR" sz="2400" b="1" i="1">
                <a:cs typeface="Times New Roman" pitchFamily="18" charset="0"/>
              </a:rPr>
              <a:t>BASİT</a:t>
            </a:r>
            <a:r>
              <a:rPr lang="tr-TR" sz="2400" i="1">
                <a:cs typeface="Times New Roman" pitchFamily="18" charset="0"/>
              </a:rPr>
              <a:t> olmalıdır.</a:t>
            </a:r>
            <a:r>
              <a:rPr lang="tr-TR" sz="2400">
                <a:cs typeface="Times New Roman" pitchFamily="18" charset="0"/>
              </a:rPr>
              <a:t>”</a:t>
            </a:r>
            <a:endParaRPr lang="tr-TR" sz="2400"/>
          </a:p>
          <a:p>
            <a:pPr>
              <a:lnSpc>
                <a:spcPct val="90000"/>
              </a:lnSpc>
            </a:pPr>
            <a:endParaRPr lang="tr-TR" sz="2400"/>
          </a:p>
        </p:txBody>
      </p:sp>
      <p:pic>
        <p:nvPicPr>
          <p:cNvPr id="7175" name="Picture 7" descr="dans">
            <a:hlinkClick r:id="rId2"/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92725" y="1676400"/>
            <a:ext cx="3540125" cy="5181600"/>
          </a:xfrm>
          <a:ln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0"/>
                            </p:stCondLst>
                            <p:childTnLst>
                              <p:par>
                                <p:cTn id="4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79563" y="260350"/>
            <a:ext cx="7564437" cy="1143000"/>
          </a:xfrm>
        </p:spPr>
        <p:txBody>
          <a:bodyPr/>
          <a:lstStyle/>
          <a:p>
            <a:r>
              <a:rPr lang="tr-TR" b="1" u="sng">
                <a:solidFill>
                  <a:srgbClr val="000000"/>
                </a:solidFill>
                <a:cs typeface="Times New Roman" pitchFamily="18" charset="0"/>
              </a:rPr>
              <a:t>GÖNÜLLERİ</a:t>
            </a:r>
            <a:r>
              <a:rPr lang="tr-TR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tr-TR" b="1" u="sng">
                <a:solidFill>
                  <a:srgbClr val="000000"/>
                </a:solidFill>
                <a:cs typeface="Times New Roman" pitchFamily="18" charset="0"/>
              </a:rPr>
              <a:t>RAHAT</a:t>
            </a:r>
            <a:r>
              <a:rPr lang="tr-TR">
                <a:solidFill>
                  <a:srgbClr val="000000"/>
                </a:solidFill>
                <a:cs typeface="Times New Roman" pitchFamily="18" charset="0"/>
              </a:rPr>
              <a:t> OLSUN.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8686800" cy="4724400"/>
          </a:xfrm>
        </p:spPr>
        <p:txBody>
          <a:bodyPr/>
          <a:lstStyle/>
          <a:p>
            <a:pPr algn="just"/>
            <a:r>
              <a:rPr lang="tr-TR" sz="2800">
                <a:solidFill>
                  <a:srgbClr val="000000"/>
                </a:solidFill>
                <a:cs typeface="Times New Roman" pitchFamily="18" charset="0"/>
              </a:rPr>
              <a:t>TÜRBAN Takma</a:t>
            </a:r>
            <a:r>
              <a:rPr lang="tr-TR" sz="2800">
                <a:solidFill>
                  <a:srgbClr val="000000"/>
                </a:solidFill>
              </a:rPr>
              <a:t>nın, </a:t>
            </a:r>
            <a:r>
              <a:rPr lang="tr-TR" sz="2800" b="1">
                <a:solidFill>
                  <a:srgbClr val="000000"/>
                </a:solidFill>
                <a:cs typeface="Times New Roman" pitchFamily="18" charset="0"/>
              </a:rPr>
              <a:t>DİNLE</a:t>
            </a:r>
            <a:r>
              <a:rPr lang="tr-TR" sz="280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tr-TR" sz="2800">
                <a:solidFill>
                  <a:srgbClr val="000000"/>
                </a:solidFill>
              </a:rPr>
              <a:t>İmanla</a:t>
            </a:r>
            <a:r>
              <a:rPr lang="tr-TR" sz="2800">
                <a:solidFill>
                  <a:srgbClr val="000000"/>
                </a:solidFill>
                <a:cs typeface="Times New Roman" pitchFamily="18" charset="0"/>
              </a:rPr>
              <a:t>,</a:t>
            </a:r>
            <a:r>
              <a:rPr lang="tr-TR" sz="2800">
                <a:solidFill>
                  <a:srgbClr val="000000"/>
                </a:solidFill>
              </a:rPr>
              <a:t> </a:t>
            </a:r>
            <a:r>
              <a:rPr lang="tr-TR" sz="2800" b="1" u="sng">
                <a:solidFill>
                  <a:srgbClr val="000000"/>
                </a:solidFill>
                <a:cs typeface="Times New Roman" pitchFamily="18" charset="0"/>
              </a:rPr>
              <a:t>CEHENNEM’</a:t>
            </a:r>
            <a:r>
              <a:rPr lang="tr-TR" sz="2800" u="sng">
                <a:solidFill>
                  <a:srgbClr val="000000"/>
                </a:solidFill>
                <a:cs typeface="Times New Roman" pitchFamily="18" charset="0"/>
              </a:rPr>
              <a:t>DE </a:t>
            </a:r>
            <a:r>
              <a:rPr lang="tr-TR" sz="2800" b="1" u="sng">
                <a:solidFill>
                  <a:srgbClr val="000000"/>
                </a:solidFill>
                <a:cs typeface="Times New Roman" pitchFamily="18" charset="0"/>
              </a:rPr>
              <a:t>YANMAKLA</a:t>
            </a:r>
            <a:r>
              <a:rPr lang="tr-TR" sz="2800" b="1" u="sng">
                <a:solidFill>
                  <a:srgbClr val="000000"/>
                </a:solidFill>
              </a:rPr>
              <a:t>,</a:t>
            </a:r>
            <a:r>
              <a:rPr lang="tr-TR" sz="2800">
                <a:solidFill>
                  <a:srgbClr val="000000"/>
                </a:solidFill>
              </a:rPr>
              <a:t> </a:t>
            </a:r>
            <a:r>
              <a:rPr lang="tr-TR" sz="2800">
                <a:solidFill>
                  <a:srgbClr val="000000"/>
                </a:solidFill>
                <a:cs typeface="Times New Roman" pitchFamily="18" charset="0"/>
              </a:rPr>
              <a:t>GÜNAHLA ve SEVAPLA</a:t>
            </a:r>
            <a:r>
              <a:rPr lang="tr-TR" sz="2800">
                <a:solidFill>
                  <a:srgbClr val="000000"/>
                </a:solidFill>
              </a:rPr>
              <a:t> </a:t>
            </a:r>
          </a:p>
          <a:p>
            <a:pPr algn="just"/>
            <a:r>
              <a:rPr lang="tr-TR" sz="2800">
                <a:solidFill>
                  <a:srgbClr val="000000"/>
                </a:solidFill>
                <a:cs typeface="Times New Roman" pitchFamily="18" charset="0"/>
              </a:rPr>
              <a:t>HİÇBİR </a:t>
            </a:r>
            <a:r>
              <a:rPr lang="tr-TR" sz="2800" b="1">
                <a:solidFill>
                  <a:srgbClr val="000000"/>
                </a:solidFill>
                <a:cs typeface="Times New Roman" pitchFamily="18" charset="0"/>
              </a:rPr>
              <a:t>İLGİSİ</a:t>
            </a:r>
            <a:r>
              <a:rPr lang="tr-TR" sz="2800">
                <a:solidFill>
                  <a:srgbClr val="000000"/>
                </a:solidFill>
                <a:cs typeface="Times New Roman" pitchFamily="18" charset="0"/>
              </a:rPr>
              <a:t> YOKTUR </a:t>
            </a:r>
            <a:endParaRPr lang="tr-TR" sz="2800">
              <a:latin typeface="Century" pitchFamily="18" charset="0"/>
              <a:cs typeface="Times New Roman" pitchFamily="18" charset="0"/>
            </a:endParaRPr>
          </a:p>
          <a:p>
            <a:pPr algn="just"/>
            <a:r>
              <a:rPr lang="tr-TR" sz="2800">
                <a:solidFill>
                  <a:srgbClr val="000000"/>
                </a:solidFill>
                <a:cs typeface="Times New Roman" pitchFamily="18" charset="0"/>
              </a:rPr>
              <a:t>TAKANLARIN</a:t>
            </a:r>
            <a:r>
              <a:rPr lang="tr-TR" sz="28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tr-TR" sz="2800" b="1" u="sng">
                <a:solidFill>
                  <a:srgbClr val="000000"/>
                </a:solidFill>
                <a:cs typeface="Times New Roman" pitchFamily="18" charset="0"/>
              </a:rPr>
              <a:t>BİLGİSİ</a:t>
            </a:r>
            <a:r>
              <a:rPr lang="tr-TR" sz="28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tr-TR" sz="2800">
                <a:solidFill>
                  <a:srgbClr val="000000"/>
                </a:solidFill>
                <a:cs typeface="Times New Roman" pitchFamily="18" charset="0"/>
              </a:rPr>
              <a:t>OLSUN </a:t>
            </a:r>
            <a:endParaRPr lang="tr-TR" sz="2800">
              <a:solidFill>
                <a:srgbClr val="000000"/>
              </a:solidFill>
            </a:endParaRPr>
          </a:p>
          <a:p>
            <a:pPr algn="just"/>
            <a:endParaRPr lang="tr-TR" sz="2800" b="1">
              <a:solidFill>
                <a:srgbClr val="000000"/>
              </a:solidFill>
            </a:endParaRPr>
          </a:p>
          <a:p>
            <a:pPr algn="just"/>
            <a:r>
              <a:rPr lang="tr-TR" sz="2800" b="1">
                <a:solidFill>
                  <a:srgbClr val="000000"/>
                </a:solidFill>
                <a:cs typeface="Times New Roman" pitchFamily="18" charset="0"/>
              </a:rPr>
              <a:t>TAK</a:t>
            </a:r>
            <a:r>
              <a:rPr lang="tr-TR" sz="2800" b="1" u="sng">
                <a:solidFill>
                  <a:srgbClr val="000000"/>
                </a:solidFill>
                <a:cs typeface="Times New Roman" pitchFamily="18" charset="0"/>
              </a:rPr>
              <a:t>MAYAN</a:t>
            </a:r>
            <a:r>
              <a:rPr lang="tr-TR" sz="2800" b="1">
                <a:solidFill>
                  <a:srgbClr val="000000"/>
                </a:solidFill>
                <a:cs typeface="Times New Roman" pitchFamily="18" charset="0"/>
              </a:rPr>
              <a:t>LARIN DA </a:t>
            </a:r>
            <a:endParaRPr lang="tr-TR" sz="2800" b="1">
              <a:solidFill>
                <a:srgbClr val="000000"/>
              </a:solidFill>
            </a:endParaRPr>
          </a:p>
          <a:p>
            <a:pPr algn="just"/>
            <a:r>
              <a:rPr lang="tr-TR" sz="2800" b="1" u="sng">
                <a:solidFill>
                  <a:srgbClr val="000000"/>
                </a:solidFill>
                <a:cs typeface="Times New Roman" pitchFamily="18" charset="0"/>
              </a:rPr>
              <a:t>GÖNÜLLERİ</a:t>
            </a:r>
            <a:r>
              <a:rPr lang="tr-TR" sz="28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tr-TR" sz="2800" b="1" u="sng">
                <a:solidFill>
                  <a:srgbClr val="000000"/>
                </a:solidFill>
                <a:cs typeface="Times New Roman" pitchFamily="18" charset="0"/>
              </a:rPr>
              <a:t>RAHAT</a:t>
            </a:r>
            <a:r>
              <a:rPr lang="tr-TR" sz="2800" b="1">
                <a:solidFill>
                  <a:srgbClr val="000000"/>
                </a:solidFill>
                <a:cs typeface="Times New Roman" pitchFamily="18" charset="0"/>
              </a:rPr>
              <a:t> OLSUN</a:t>
            </a:r>
            <a:r>
              <a:rPr lang="tr-TR" sz="280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tr-TR" sz="2800">
              <a:solidFill>
                <a:srgbClr val="000000"/>
              </a:solidFill>
            </a:endParaRPr>
          </a:p>
          <a:p>
            <a:pPr algn="just"/>
            <a:endParaRPr lang="tr-TR" sz="2800">
              <a:solidFill>
                <a:srgbClr val="000000"/>
              </a:solidFill>
            </a:endParaRPr>
          </a:p>
          <a:p>
            <a:pPr algn="just"/>
            <a:endParaRPr lang="tr-TR" sz="2800">
              <a:solidFill>
                <a:srgbClr val="000000"/>
              </a:solidFill>
            </a:endParaRPr>
          </a:p>
          <a:p>
            <a:pPr>
              <a:buFont typeface="Wingdings" pitchFamily="2" charset="2"/>
              <a:buNone/>
            </a:pPr>
            <a:endParaRPr lang="tr-TR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 HİÇBİRİSİNİN,  </a:t>
            </a:r>
            <a:r>
              <a:rPr lang="tr-TR" b="1">
                <a:solidFill>
                  <a:schemeClr val="tx1"/>
                </a:solidFill>
              </a:rPr>
              <a:t>DİNLE,</a:t>
            </a:r>
            <a:r>
              <a:rPr lang="tr-TR" b="1"/>
              <a:t> </a:t>
            </a:r>
            <a:r>
              <a:rPr lang="tr-TR" b="1">
                <a:solidFill>
                  <a:schemeClr val="tx1"/>
                </a:solidFill>
              </a:rPr>
              <a:t>İNANÇLA</a:t>
            </a:r>
            <a:r>
              <a:rPr lang="tr-TR" b="1"/>
              <a:t> İLGİSİ YOK</a:t>
            </a:r>
          </a:p>
        </p:txBody>
      </p:sp>
      <p:graphicFrame>
        <p:nvGraphicFramePr>
          <p:cNvPr id="101379" name="Rectangle 3"/>
          <p:cNvGraphicFramePr>
            <a:graphicFrameLocks/>
          </p:cNvGraphicFramePr>
          <p:nvPr>
            <p:ph type="body" sz="half" idx="1"/>
          </p:nvPr>
        </p:nvGraphicFramePr>
        <p:xfrm>
          <a:off x="2324100" y="2327275"/>
          <a:ext cx="3462338" cy="3741738"/>
        </p:xfrm>
        <a:graphic>
          <a:graphicData uri="http://schemas.openxmlformats.org/drawingml/2006/compatibility">
            <com:legacyDrawing xmlns:com="http://schemas.openxmlformats.org/drawingml/2006/compatibility" spid="_x0000_s101379"/>
          </a:graphicData>
        </a:graphic>
      </p:graphicFrame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5407025" y="1981200"/>
            <a:ext cx="37369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95000"/>
              <a:buFont typeface="Wingdings" pitchFamily="2" charset="2"/>
              <a:buChar char="¬"/>
            </a:pPr>
            <a:endParaRPr lang="tr-TR" sz="2800">
              <a:latin typeface="Times New Roman" pitchFamily="18" charset="0"/>
            </a:endParaRPr>
          </a:p>
        </p:txBody>
      </p:sp>
      <p:graphicFrame>
        <p:nvGraphicFramePr>
          <p:cNvPr id="101383" name="Object 7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407025" y="1981200"/>
          <a:ext cx="3736975" cy="3965575"/>
        </p:xfrm>
        <a:graphic>
          <a:graphicData uri="http://schemas.openxmlformats.org/presentationml/2006/ole">
            <p:oleObj spid="_x0000_s101383" name="Photo Editor Photo" r:id="rId5" imgW="1428949" imgH="1428949" progId="MSPhotoEd.3">
              <p:embed/>
            </p:oleObj>
          </a:graphicData>
        </a:graphic>
      </p:graphicFrame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1368425" y="1981200"/>
            <a:ext cx="37369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95000"/>
              <a:buFont typeface="Wingdings" pitchFamily="2" charset="2"/>
              <a:buChar char="¬"/>
            </a:pPr>
            <a:endParaRPr lang="tr-TR" sz="2800">
              <a:latin typeface="Times New Roman" pitchFamily="18" charset="0"/>
            </a:endParaRPr>
          </a:p>
        </p:txBody>
      </p:sp>
      <p:pic>
        <p:nvPicPr>
          <p:cNvPr id="101386" name="Picture 10" descr="burk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350" y="1916113"/>
            <a:ext cx="4027488" cy="4038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utoUpdateAnimBg="0"/>
      <p:bldP spid="101382" grpId="0" autoUpdateAnimBg="0"/>
      <p:bldP spid="10138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ERKEK BAŞLIĞI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2327275"/>
            <a:ext cx="4129088" cy="3741738"/>
          </a:xfrm>
        </p:spPr>
        <p:txBody>
          <a:bodyPr/>
          <a:lstStyle/>
          <a:p>
            <a:r>
              <a:rPr lang="tr-TR" sz="2400" b="1">
                <a:cs typeface="Times New Roman" pitchFamily="18" charset="0"/>
              </a:rPr>
              <a:t>Türban</a:t>
            </a:r>
            <a:r>
              <a:rPr lang="tr-TR" sz="2400">
                <a:cs typeface="Times New Roman" pitchFamily="18" charset="0"/>
              </a:rPr>
              <a:t>” aslında bir </a:t>
            </a:r>
            <a:r>
              <a:rPr lang="tr-TR" sz="2400" b="1">
                <a:cs typeface="Times New Roman" pitchFamily="18" charset="0"/>
              </a:rPr>
              <a:t>erkek başlığıdır</a:t>
            </a:r>
            <a:r>
              <a:rPr lang="tr-TR" sz="2400">
                <a:cs typeface="Times New Roman" pitchFamily="18" charset="0"/>
              </a:rPr>
              <a:t>.</a:t>
            </a:r>
            <a:r>
              <a:rPr lang="tr-TR" sz="2400" b="1">
                <a:cs typeface="Times New Roman" pitchFamily="18" charset="0"/>
              </a:rPr>
              <a:t> </a:t>
            </a:r>
            <a:endParaRPr lang="tr-TR" sz="2400" b="1"/>
          </a:p>
          <a:p>
            <a:r>
              <a:rPr lang="tr-TR" sz="2400" b="1">
                <a:cs typeface="Times New Roman" pitchFamily="18" charset="0"/>
              </a:rPr>
              <a:t>prenslerin</a:t>
            </a:r>
            <a:r>
              <a:rPr lang="tr-TR" sz="2400">
                <a:cs typeface="Times New Roman" pitchFamily="18" charset="0"/>
              </a:rPr>
              <a:t> ve </a:t>
            </a:r>
            <a:r>
              <a:rPr lang="tr-TR" sz="2400" b="1">
                <a:cs typeface="Times New Roman" pitchFamily="18" charset="0"/>
              </a:rPr>
              <a:t>hint rahiplerinin </a:t>
            </a:r>
            <a:r>
              <a:rPr lang="tr-TR" sz="2400">
                <a:cs typeface="Times New Roman" pitchFamily="18" charset="0"/>
              </a:rPr>
              <a:t>başlarına sardıkları türbanı, </a:t>
            </a:r>
            <a:endParaRPr lang="tr-TR" sz="2400"/>
          </a:p>
          <a:p>
            <a:r>
              <a:rPr lang="tr-TR" sz="2400" b="1">
                <a:cs typeface="Times New Roman" pitchFamily="18" charset="0"/>
              </a:rPr>
              <a:t>Osmanlı sultanları</a:t>
            </a:r>
            <a:r>
              <a:rPr lang="tr-TR" sz="2400">
                <a:cs typeface="Times New Roman" pitchFamily="18" charset="0"/>
              </a:rPr>
              <a:t> ve </a:t>
            </a:r>
            <a:r>
              <a:rPr lang="tr-TR" sz="2400" b="1">
                <a:cs typeface="Times New Roman" pitchFamily="18" charset="0"/>
              </a:rPr>
              <a:t>vezirleri</a:t>
            </a:r>
            <a:r>
              <a:rPr lang="tr-TR" sz="2400">
                <a:cs typeface="Times New Roman" pitchFamily="18" charset="0"/>
              </a:rPr>
              <a:t> de kullanılırdı.</a:t>
            </a:r>
            <a:endParaRPr lang="tr-TR" sz="2400"/>
          </a:p>
          <a:p>
            <a:r>
              <a:rPr lang="tr-TR" sz="2400">
                <a:cs typeface="Times New Roman" pitchFamily="18" charset="0"/>
              </a:rPr>
              <a:t> “</a:t>
            </a:r>
            <a:r>
              <a:rPr lang="tr-TR" sz="2400" b="1">
                <a:cs typeface="Times New Roman" pitchFamily="18" charset="0"/>
              </a:rPr>
              <a:t>Türban</a:t>
            </a:r>
            <a:r>
              <a:rPr lang="tr-TR" sz="2400">
                <a:cs typeface="Times New Roman" pitchFamily="18" charset="0"/>
              </a:rPr>
              <a:t>”, zamanla Batı’da, “</a:t>
            </a:r>
            <a:r>
              <a:rPr lang="tr-TR" sz="2400" b="1">
                <a:cs typeface="Times New Roman" pitchFamily="18" charset="0"/>
              </a:rPr>
              <a:t>Kadın </a:t>
            </a:r>
            <a:r>
              <a:rPr lang="tr-TR" sz="2400" b="1" u="sng">
                <a:cs typeface="Times New Roman" pitchFamily="18" charset="0"/>
              </a:rPr>
              <a:t>Modası”</a:t>
            </a:r>
            <a:r>
              <a:rPr lang="tr-TR" sz="2400" u="sng">
                <a:cs typeface="Times New Roman" pitchFamily="18" charset="0"/>
              </a:rPr>
              <a:t> </a:t>
            </a:r>
            <a:r>
              <a:rPr lang="tr-TR" sz="2400">
                <a:cs typeface="Times New Roman" pitchFamily="18" charset="0"/>
              </a:rPr>
              <a:t>olmuştur”</a:t>
            </a:r>
            <a:endParaRPr lang="tr-TR" sz="2400"/>
          </a:p>
          <a:p>
            <a:endParaRPr lang="tr-TR" sz="2400"/>
          </a:p>
        </p:txBody>
      </p:sp>
      <p:graphicFrame>
        <p:nvGraphicFramePr>
          <p:cNvPr id="66568" name="Object 8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076825" y="1989138"/>
          <a:ext cx="3683000" cy="4419600"/>
        </p:xfrm>
        <a:graphic>
          <a:graphicData uri="http://schemas.openxmlformats.org/presentationml/2006/ole">
            <p:oleObj spid="_x0000_s66568" name="Photo Editor Photo" r:id="rId3" imgW="4877481" imgH="7314286" progId="MSPhotoEd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utoUpdateAnimBg="0"/>
      <p:bldP spid="66563" grpId="0" uiExpand="1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	</a:t>
            </a:r>
            <a:r>
              <a:rPr lang="tr-TR" b="1"/>
              <a:t>ERKEKTEN KAÇMA!..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tr-TR" sz="2400" b="1"/>
              <a:t>İslamiyet’in başlangıcında, </a:t>
            </a:r>
          </a:p>
          <a:p>
            <a:r>
              <a:rPr lang="tr-TR" sz="2400" b="1"/>
              <a:t>Hür kadınların Cariyelerden ayrılması için, Uygulanan bu gelenek, </a:t>
            </a:r>
          </a:p>
          <a:p>
            <a:r>
              <a:rPr lang="tr-TR" sz="2400" b="1"/>
              <a:t>Kölelik kalkınca,</a:t>
            </a:r>
          </a:p>
          <a:p>
            <a:r>
              <a:rPr lang="tr-TR" sz="2400" b="1"/>
              <a:t>Eerkekten kaçma</a:t>
            </a:r>
            <a:r>
              <a:rPr lang="tr-TR" sz="2400"/>
              <a:t> </a:t>
            </a:r>
            <a:r>
              <a:rPr lang="tr-TR" sz="2400" b="1"/>
              <a:t>şekline Dönüştürüldü”,</a:t>
            </a:r>
            <a:r>
              <a:rPr lang="tr-TR" sz="2400"/>
              <a:t/>
            </a:r>
            <a:br>
              <a:rPr lang="tr-TR" sz="2400"/>
            </a:br>
            <a:endParaRPr lang="tr-TR" sz="2400"/>
          </a:p>
          <a:p>
            <a:endParaRPr lang="tr-TR" sz="2400"/>
          </a:p>
        </p:txBody>
      </p:sp>
      <p:pic>
        <p:nvPicPr>
          <p:cNvPr id="67592" name="Picture 8" descr="yorum">
            <a:hlinkClick r:id="rId2"/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26200" y="2335213"/>
            <a:ext cx="2662238" cy="3740150"/>
          </a:xfrm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67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2000"/>
                                        <p:tgtEl>
                                          <p:spTgt spid="67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2000"/>
                                        <p:tgtEl>
                                          <p:spTgt spid="67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3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utoUpdateAnimBg="0"/>
      <p:bldP spid="67590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    DİN GEREĞİ DEĞİL!..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876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400" b="1">
                <a:cs typeface="Times New Roman" pitchFamily="18" charset="0"/>
              </a:rPr>
              <a:t>“Cumhurbaşkanı Demirel’le birlikte gittiğim Müslüman ülke Tunus’ta, </a:t>
            </a:r>
            <a:endParaRPr lang="tr-TR" sz="2400" b="1"/>
          </a:p>
          <a:p>
            <a:pPr>
              <a:lnSpc>
                <a:spcPct val="90000"/>
              </a:lnSpc>
            </a:pPr>
            <a:r>
              <a:rPr lang="tr-TR" sz="2400" b="1">
                <a:cs typeface="Times New Roman" pitchFamily="18" charset="0"/>
              </a:rPr>
              <a:t>Bir tek </a:t>
            </a:r>
            <a:r>
              <a:rPr lang="tr-TR" sz="2400" b="1" u="sng">
                <a:cs typeface="Times New Roman" pitchFamily="18" charset="0"/>
              </a:rPr>
              <a:t>türbanlıya</a:t>
            </a:r>
            <a:r>
              <a:rPr lang="tr-TR" sz="2400" b="1">
                <a:cs typeface="Times New Roman" pitchFamily="18" charset="0"/>
              </a:rPr>
              <a:t> </a:t>
            </a:r>
            <a:r>
              <a:rPr lang="tr-TR" sz="2400" b="1" u="sng">
                <a:cs typeface="Times New Roman" pitchFamily="18" charset="0"/>
              </a:rPr>
              <a:t>rastlamadım</a:t>
            </a:r>
            <a:r>
              <a:rPr lang="tr-TR" sz="2400" b="1">
                <a:cs typeface="Times New Roman" pitchFamily="18" charset="0"/>
              </a:rPr>
              <a:t>. </a:t>
            </a:r>
            <a:endParaRPr lang="tr-TR" sz="2400" b="1"/>
          </a:p>
          <a:p>
            <a:pPr>
              <a:lnSpc>
                <a:spcPct val="90000"/>
              </a:lnSpc>
            </a:pPr>
            <a:r>
              <a:rPr lang="tr-TR" sz="2400" b="1">
                <a:cs typeface="Times New Roman" pitchFamily="18" charset="0"/>
              </a:rPr>
              <a:t>İRAN ve SUUDİ ARABİSTAN’nın dışında, (25 yıldır </a:t>
            </a:r>
            <a:r>
              <a:rPr lang="tr-TR" sz="2400" b="1">
                <a:solidFill>
                  <a:srgbClr val="000000"/>
                </a:solidFill>
                <a:cs typeface="Times New Roman" pitchFamily="18" charset="0"/>
              </a:rPr>
              <a:t>Türkiye’miz dışında </a:t>
            </a:r>
            <a:r>
              <a:rPr lang="tr-TR" sz="2400" b="1">
                <a:solidFill>
                  <a:srgbClr val="000000"/>
                </a:solidFill>
              </a:rPr>
              <a:t>C. DENK)</a:t>
            </a:r>
          </a:p>
          <a:p>
            <a:pPr>
              <a:lnSpc>
                <a:spcPct val="90000"/>
              </a:lnSpc>
            </a:pPr>
            <a:r>
              <a:rPr lang="tr-TR" sz="2400" b="1">
                <a:cs typeface="Times New Roman" pitchFamily="18" charset="0"/>
              </a:rPr>
              <a:t> 55 Müslüman ülkenin hiç birinde, </a:t>
            </a:r>
            <a:endParaRPr lang="tr-TR" sz="2400" b="1"/>
          </a:p>
          <a:p>
            <a:pPr>
              <a:lnSpc>
                <a:spcPct val="90000"/>
              </a:lnSpc>
            </a:pPr>
            <a:r>
              <a:rPr lang="tr-TR" sz="2400" b="1"/>
              <a:t>T</a:t>
            </a:r>
            <a:r>
              <a:rPr lang="tr-TR" sz="2400" b="1">
                <a:cs typeface="Times New Roman" pitchFamily="18" charset="0"/>
              </a:rPr>
              <a:t>ürban diye bir </a:t>
            </a:r>
            <a:r>
              <a:rPr lang="tr-TR" sz="2400" b="1" u="sng">
                <a:cs typeface="Times New Roman" pitchFamily="18" charset="0"/>
              </a:rPr>
              <a:t>sorun</a:t>
            </a:r>
            <a:r>
              <a:rPr lang="tr-TR" sz="2400" b="1">
                <a:cs typeface="Times New Roman" pitchFamily="18" charset="0"/>
              </a:rPr>
              <a:t> </a:t>
            </a:r>
            <a:r>
              <a:rPr lang="tr-TR" sz="2400" b="1" u="sng">
                <a:cs typeface="Times New Roman" pitchFamily="18" charset="0"/>
              </a:rPr>
              <a:t>yok!</a:t>
            </a:r>
            <a:r>
              <a:rPr lang="tr-TR" sz="2400" b="1">
                <a:cs typeface="Times New Roman" pitchFamily="18" charset="0"/>
              </a:rPr>
              <a:t>” </a:t>
            </a:r>
            <a:br>
              <a:rPr lang="tr-TR" sz="2400" b="1">
                <a:cs typeface="Times New Roman" pitchFamily="18" charset="0"/>
              </a:rPr>
            </a:br>
            <a:endParaRPr lang="tr-TR" sz="2400"/>
          </a:p>
          <a:p>
            <a:pPr>
              <a:lnSpc>
                <a:spcPct val="90000"/>
              </a:lnSpc>
            </a:pPr>
            <a:endParaRPr lang="tr-TR" sz="2400"/>
          </a:p>
        </p:txBody>
      </p:sp>
      <p:pic>
        <p:nvPicPr>
          <p:cNvPr id="63495" name="Picture 7" descr="tea-party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2057400"/>
            <a:ext cx="4267200" cy="44196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utoUpdateAnimBg="0"/>
      <p:bldP spid="6349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YABANCILAR NE DİYOR?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49400" y="2265363"/>
            <a:ext cx="7281863" cy="38274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sz="2400">
                <a:solidFill>
                  <a:srgbClr val="000000"/>
                </a:solidFill>
                <a:cs typeface="Times New Roman" pitchFamily="18" charset="0"/>
              </a:rPr>
              <a:t>“Elisabeth Badinter (yazar)</a:t>
            </a:r>
            <a:r>
              <a:rPr lang="tr-TR" sz="2400">
                <a:solidFill>
                  <a:srgbClr val="000000"/>
                </a:solidFill>
                <a:latin typeface="Century" pitchFamily="18" charset="0"/>
                <a:cs typeface="Times New Roman" pitchFamily="18" charset="0"/>
              </a:rPr>
              <a:t/>
            </a:r>
            <a:br>
              <a:rPr lang="tr-TR" sz="2400">
                <a:solidFill>
                  <a:srgbClr val="000000"/>
                </a:solidFill>
                <a:latin typeface="Century" pitchFamily="18" charset="0"/>
                <a:cs typeface="Times New Roman" pitchFamily="18" charset="0"/>
              </a:rPr>
            </a:br>
            <a:r>
              <a:rPr lang="tr-TR" sz="2400">
                <a:solidFill>
                  <a:srgbClr val="000000"/>
                </a:solidFill>
                <a:cs typeface="Times New Roman" pitchFamily="18" charset="0"/>
              </a:rPr>
              <a:t>“</a:t>
            </a:r>
            <a:r>
              <a:rPr lang="tr-TR" sz="2400" b="1">
                <a:solidFill>
                  <a:srgbClr val="000000"/>
                </a:solidFill>
                <a:cs typeface="Times New Roman" pitchFamily="18" charset="0"/>
              </a:rPr>
              <a:t>Cumhuriyet OKULUNA</a:t>
            </a:r>
            <a:r>
              <a:rPr lang="tr-TR" sz="24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tr-TR" sz="2400" b="1">
                <a:solidFill>
                  <a:srgbClr val="000000"/>
                </a:solidFill>
                <a:cs typeface="Times New Roman" pitchFamily="18" charset="0"/>
              </a:rPr>
              <a:t>GİRERKEN</a:t>
            </a:r>
            <a:r>
              <a:rPr lang="tr-TR" sz="2400">
                <a:solidFill>
                  <a:srgbClr val="000000"/>
                </a:solidFill>
                <a:cs typeface="Times New Roman" pitchFamily="18" charset="0"/>
              </a:rPr>
              <a:t>, </a:t>
            </a:r>
            <a:endParaRPr lang="tr-TR" sz="240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tr-TR" sz="2400">
                <a:solidFill>
                  <a:srgbClr val="000000"/>
                </a:solidFill>
                <a:cs typeface="Times New Roman" pitchFamily="18" charset="0"/>
              </a:rPr>
              <a:t>İnsanlar,</a:t>
            </a:r>
            <a:r>
              <a:rPr lang="tr-TR" sz="2400">
                <a:solidFill>
                  <a:srgbClr val="000000"/>
                </a:solidFill>
              </a:rPr>
              <a:t> </a:t>
            </a:r>
            <a:r>
              <a:rPr lang="tr-TR" sz="2400" b="1">
                <a:solidFill>
                  <a:srgbClr val="000000"/>
                </a:solidFill>
                <a:cs typeface="Times New Roman" pitchFamily="18" charset="0"/>
              </a:rPr>
              <a:t>FARKLILIKLARINDAN</a:t>
            </a:r>
            <a:r>
              <a:rPr lang="tr-TR" sz="2400">
                <a:solidFill>
                  <a:srgbClr val="000000"/>
                </a:solidFill>
                <a:cs typeface="Times New Roman" pitchFamily="18" charset="0"/>
              </a:rPr>
              <a:t> ARINMALILAR. </a:t>
            </a:r>
            <a:endParaRPr lang="tr-TR" sz="240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tr-TR" sz="2400">
                <a:solidFill>
                  <a:srgbClr val="000000"/>
                </a:solidFill>
                <a:cs typeface="Times New Roman" pitchFamily="18" charset="0"/>
              </a:rPr>
              <a:t>Bunun </a:t>
            </a:r>
            <a:r>
              <a:rPr lang="tr-TR" sz="2400" b="1">
                <a:solidFill>
                  <a:srgbClr val="000000"/>
                </a:solidFill>
                <a:cs typeface="Times New Roman" pitchFamily="18" charset="0"/>
              </a:rPr>
              <a:t>Sonu</a:t>
            </a:r>
            <a:r>
              <a:rPr lang="tr-TR" sz="2400">
                <a:solidFill>
                  <a:srgbClr val="000000"/>
                </a:solidFill>
                <a:cs typeface="Times New Roman" pitchFamily="18" charset="0"/>
              </a:rPr>
              <a:t> Yok. </a:t>
            </a:r>
            <a:endParaRPr lang="tr-TR" sz="240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tr-TR" sz="2400">
                <a:solidFill>
                  <a:srgbClr val="000000"/>
                </a:solidFill>
                <a:cs typeface="Times New Roman" pitchFamily="18" charset="0"/>
              </a:rPr>
              <a:t>Bugün türbana evet dersiniz, </a:t>
            </a:r>
            <a:endParaRPr lang="tr-TR" sz="240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tr-TR" sz="2400">
                <a:solidFill>
                  <a:srgbClr val="000000"/>
                </a:solidFill>
                <a:cs typeface="Times New Roman" pitchFamily="18" charset="0"/>
              </a:rPr>
              <a:t>Yarın Talibanların </a:t>
            </a:r>
            <a:r>
              <a:rPr lang="tr-TR" sz="2400" b="1">
                <a:solidFill>
                  <a:srgbClr val="000000"/>
                </a:solidFill>
                <a:cs typeface="Times New Roman" pitchFamily="18" charset="0"/>
              </a:rPr>
              <a:t>Tepeden Tırnağa</a:t>
            </a:r>
            <a:r>
              <a:rPr lang="tr-TR" sz="24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tr-TR" sz="2400" b="1">
                <a:solidFill>
                  <a:srgbClr val="000000"/>
                </a:solidFill>
                <a:cs typeface="Times New Roman" pitchFamily="18" charset="0"/>
              </a:rPr>
              <a:t>KAPALI</a:t>
            </a:r>
            <a:r>
              <a:rPr lang="tr-TR" sz="240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tr-TR" sz="2400" b="1">
                <a:solidFill>
                  <a:srgbClr val="000000"/>
                </a:solidFill>
                <a:cs typeface="Times New Roman" pitchFamily="18" charset="0"/>
              </a:rPr>
              <a:t>GÖZLERİ</a:t>
            </a:r>
            <a:r>
              <a:rPr lang="tr-TR" sz="2400">
                <a:solidFill>
                  <a:srgbClr val="000000"/>
                </a:solidFill>
                <a:cs typeface="Times New Roman" pitchFamily="18" charset="0"/>
              </a:rPr>
              <a:t> Bile GÖRÜNMEYEN </a:t>
            </a:r>
            <a:r>
              <a:rPr lang="tr-TR" sz="2400" b="1">
                <a:solidFill>
                  <a:srgbClr val="000000"/>
                </a:solidFill>
                <a:cs typeface="Times New Roman" pitchFamily="18" charset="0"/>
              </a:rPr>
              <a:t>Kızlarına</a:t>
            </a:r>
            <a:r>
              <a:rPr lang="tr-TR" sz="24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tr-TR" sz="240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tr-TR" sz="2400">
                <a:solidFill>
                  <a:srgbClr val="000000"/>
                </a:solidFill>
                <a:cs typeface="Times New Roman" pitchFamily="18" charset="0"/>
              </a:rPr>
              <a:t> Nasıl </a:t>
            </a:r>
            <a:r>
              <a:rPr lang="tr-TR" sz="2400" b="1">
                <a:solidFill>
                  <a:srgbClr val="000000"/>
                </a:solidFill>
                <a:cs typeface="Times New Roman" pitchFamily="18" charset="0"/>
              </a:rPr>
              <a:t>Hayır</a:t>
            </a:r>
            <a:r>
              <a:rPr lang="tr-TR" sz="2400">
                <a:solidFill>
                  <a:srgbClr val="000000"/>
                </a:solidFill>
                <a:cs typeface="Times New Roman" pitchFamily="18" charset="0"/>
              </a:rPr>
              <a:t> diyeceksiniz? </a:t>
            </a:r>
            <a:br>
              <a:rPr lang="tr-TR" sz="2400">
                <a:solidFill>
                  <a:srgbClr val="000000"/>
                </a:solidFill>
                <a:cs typeface="Times New Roman" pitchFamily="18" charset="0"/>
              </a:rPr>
            </a:br>
            <a:r>
              <a:rPr lang="tr-TR" sz="2400">
                <a:solidFill>
                  <a:srgbClr val="000000"/>
                </a:solidFill>
              </a:rPr>
              <a:t/>
            </a:r>
            <a:br>
              <a:rPr lang="tr-TR" sz="2400">
                <a:solidFill>
                  <a:srgbClr val="000000"/>
                </a:solidFill>
              </a:rPr>
            </a:br>
            <a:endParaRPr lang="tr-TR" sz="2400"/>
          </a:p>
          <a:p>
            <a:pPr>
              <a:lnSpc>
                <a:spcPct val="80000"/>
              </a:lnSpc>
            </a:pPr>
            <a:endParaRPr lang="tr-TR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utoUpdateAnimBg="0"/>
      <p:bldP spid="7373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   KADINI AŞAĞILAYAN 			        SEMBOL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81200"/>
            <a:ext cx="8191500" cy="4114800"/>
          </a:xfrm>
        </p:spPr>
        <p:txBody>
          <a:bodyPr/>
          <a:lstStyle/>
          <a:p>
            <a:r>
              <a:rPr lang="tr-TR" sz="2800">
                <a:cs typeface="Times New Roman" pitchFamily="18" charset="0"/>
              </a:rPr>
              <a:t>“Christian Jelen (yazar): </a:t>
            </a:r>
            <a:endParaRPr lang="tr-TR" sz="2800"/>
          </a:p>
          <a:p>
            <a:r>
              <a:rPr lang="tr-TR" sz="2800">
                <a:cs typeface="Times New Roman" pitchFamily="18" charset="0"/>
              </a:rPr>
              <a:t>“</a:t>
            </a:r>
            <a:r>
              <a:rPr lang="tr-TR" sz="2800" b="1">
                <a:cs typeface="Times New Roman" pitchFamily="18" charset="0"/>
              </a:rPr>
              <a:t>İnsan Hakları</a:t>
            </a:r>
            <a:r>
              <a:rPr lang="tr-TR" sz="2800">
                <a:cs typeface="Times New Roman" pitchFamily="18" charset="0"/>
              </a:rPr>
              <a:t> ve Kültürel Farklılık adına,  	</a:t>
            </a:r>
            <a:endParaRPr lang="tr-TR" sz="2800"/>
          </a:p>
          <a:p>
            <a:r>
              <a:rPr lang="tr-TR" sz="2800">
                <a:cs typeface="Times New Roman" pitchFamily="18" charset="0"/>
              </a:rPr>
              <a:t>TÜRBANA</a:t>
            </a:r>
            <a:r>
              <a:rPr lang="tr-TR" sz="2800" b="1">
                <a:cs typeface="Times New Roman" pitchFamily="18" charset="0"/>
              </a:rPr>
              <a:t> İZİN </a:t>
            </a:r>
            <a:r>
              <a:rPr lang="tr-TR" sz="2800">
                <a:cs typeface="Times New Roman" pitchFamily="18" charset="0"/>
              </a:rPr>
              <a:t>VERİLMESİ, </a:t>
            </a:r>
            <a:endParaRPr lang="tr-TR" sz="2800"/>
          </a:p>
          <a:p>
            <a:r>
              <a:rPr lang="tr-TR" sz="2800">
                <a:cs typeface="Times New Roman" pitchFamily="18" charset="0"/>
              </a:rPr>
              <a:t>LAİKLİK ve </a:t>
            </a:r>
            <a:r>
              <a:rPr lang="tr-TR" sz="2800" b="1">
                <a:cs typeface="Times New Roman" pitchFamily="18" charset="0"/>
              </a:rPr>
              <a:t>CUMHURİYET</a:t>
            </a:r>
            <a:r>
              <a:rPr lang="tr-TR" sz="2800">
                <a:cs typeface="Times New Roman" pitchFamily="18" charset="0"/>
              </a:rPr>
              <a:t> İLKELERİNE </a:t>
            </a:r>
            <a:r>
              <a:rPr lang="tr-TR" sz="2800" b="1">
                <a:cs typeface="Times New Roman" pitchFamily="18" charset="0"/>
              </a:rPr>
              <a:t>AYKIRI</a:t>
            </a:r>
            <a:r>
              <a:rPr lang="tr-TR" sz="2800">
                <a:cs typeface="Times New Roman" pitchFamily="18" charset="0"/>
              </a:rPr>
              <a:t>. </a:t>
            </a:r>
            <a:endParaRPr lang="tr-TR" sz="2800"/>
          </a:p>
          <a:p>
            <a:r>
              <a:rPr lang="tr-TR" sz="2800" b="1">
                <a:cs typeface="Times New Roman" pitchFamily="18" charset="0"/>
              </a:rPr>
              <a:t>TÜRBAN </a:t>
            </a:r>
            <a:r>
              <a:rPr lang="tr-TR" sz="2800">
                <a:cs typeface="Times New Roman" pitchFamily="18" charset="0"/>
              </a:rPr>
              <a:t>Laikliğin </a:t>
            </a:r>
            <a:r>
              <a:rPr lang="tr-TR" sz="2800" b="1">
                <a:cs typeface="Times New Roman" pitchFamily="18" charset="0"/>
              </a:rPr>
              <a:t>Temelini </a:t>
            </a:r>
            <a:r>
              <a:rPr lang="tr-TR" sz="2800">
                <a:cs typeface="Times New Roman" pitchFamily="18" charset="0"/>
              </a:rPr>
              <a:t>Bozuyor. </a:t>
            </a:r>
            <a:endParaRPr lang="tr-TR" sz="2800"/>
          </a:p>
          <a:p>
            <a:r>
              <a:rPr lang="tr-TR" sz="2800">
                <a:cs typeface="Times New Roman" pitchFamily="18" charset="0"/>
              </a:rPr>
              <a:t>Ben </a:t>
            </a:r>
            <a:r>
              <a:rPr lang="tr-TR" sz="2800" b="1">
                <a:cs typeface="Times New Roman" pitchFamily="18" charset="0"/>
              </a:rPr>
              <a:t>KADINI AŞAĞILAYAN </a:t>
            </a:r>
            <a:r>
              <a:rPr lang="tr-TR" sz="2800">
                <a:cs typeface="Times New Roman" pitchFamily="18" charset="0"/>
              </a:rPr>
              <a:t>Bu</a:t>
            </a:r>
            <a:r>
              <a:rPr lang="tr-TR" sz="2800" b="1">
                <a:cs typeface="Times New Roman" pitchFamily="18" charset="0"/>
              </a:rPr>
              <a:t> SEMBOLÜN </a:t>
            </a:r>
            <a:endParaRPr lang="tr-TR" sz="2800" b="1"/>
          </a:p>
          <a:p>
            <a:r>
              <a:rPr lang="tr-TR" sz="2800">
                <a:cs typeface="Times New Roman" pitchFamily="18" charset="0"/>
              </a:rPr>
              <a:t>Okullarda </a:t>
            </a:r>
            <a:r>
              <a:rPr lang="tr-TR" sz="2800" b="1">
                <a:cs typeface="Times New Roman" pitchFamily="18" charset="0"/>
              </a:rPr>
              <a:t>Yasaklanmasından</a:t>
            </a:r>
            <a:r>
              <a:rPr lang="tr-TR" sz="2800">
                <a:cs typeface="Times New Roman" pitchFamily="18" charset="0"/>
              </a:rPr>
              <a:t> Yanayım..”</a:t>
            </a:r>
          </a:p>
          <a:p>
            <a:pPr>
              <a:buFont typeface="Wingdings" pitchFamily="2" charset="2"/>
              <a:buNone/>
            </a:pPr>
            <a:endParaRPr lang="tr-TR" sz="2800"/>
          </a:p>
          <a:p>
            <a:pPr>
              <a:buFont typeface="Wingdings" pitchFamily="2" charset="2"/>
              <a:buNone/>
            </a:pPr>
            <a:endParaRPr lang="tr-TR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utoUpdateAnimBg="0"/>
      <p:bldP spid="7577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924800" cy="1447800"/>
          </a:xfrm>
        </p:spPr>
        <p:txBody>
          <a:bodyPr/>
          <a:lstStyle/>
          <a:p>
            <a:r>
              <a:rPr lang="tr-TR"/>
              <a:t>		</a:t>
            </a:r>
            <a:r>
              <a:rPr lang="tr-TR" b="1"/>
              <a:t>YASSSSAK!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6375" y="2276475"/>
            <a:ext cx="7415213" cy="3889375"/>
          </a:xfrm>
        </p:spPr>
        <p:txBody>
          <a:bodyPr/>
          <a:lstStyle/>
          <a:p>
            <a:pPr algn="just"/>
            <a:endParaRPr lang="tr-TR" sz="2800">
              <a:cs typeface="Times New Roman" pitchFamily="18" charset="0"/>
            </a:endParaRPr>
          </a:p>
          <a:p>
            <a:pPr algn="just"/>
            <a:r>
              <a:rPr lang="tr-TR" sz="2800">
                <a:cs typeface="Times New Roman" pitchFamily="18" charset="0"/>
              </a:rPr>
              <a:t>“</a:t>
            </a:r>
            <a:r>
              <a:rPr lang="tr-TR" sz="2800" b="1">
                <a:cs typeface="Times New Roman" pitchFamily="18" charset="0"/>
              </a:rPr>
              <a:t>Türbanla</a:t>
            </a:r>
            <a:r>
              <a:rPr lang="tr-TR" sz="2800">
                <a:cs typeface="Times New Roman" pitchFamily="18" charset="0"/>
              </a:rPr>
              <a:t> Gösteriler yapan,</a:t>
            </a:r>
            <a:endParaRPr lang="tr-TR" sz="2800"/>
          </a:p>
          <a:p>
            <a:pPr algn="just"/>
            <a:r>
              <a:rPr lang="tr-TR" sz="2800" b="1">
                <a:cs typeface="Times New Roman" pitchFamily="18" charset="0"/>
              </a:rPr>
              <a:t>Yürüyüş</a:t>
            </a:r>
            <a:r>
              <a:rPr lang="tr-TR" sz="2800">
                <a:cs typeface="Times New Roman" pitchFamily="18" charset="0"/>
              </a:rPr>
              <a:t> Düzenleyen Grupların </a:t>
            </a:r>
            <a:r>
              <a:rPr lang="tr-TR" sz="2800" b="1">
                <a:cs typeface="Times New Roman" pitchFamily="18" charset="0"/>
              </a:rPr>
              <a:t>BİLGİLERİNE </a:t>
            </a:r>
            <a:r>
              <a:rPr lang="tr-TR" sz="2800">
                <a:cs typeface="Times New Roman" pitchFamily="18" charset="0"/>
              </a:rPr>
              <a:t>SUNULUR</a:t>
            </a:r>
            <a:r>
              <a:rPr lang="tr-TR" sz="2800" b="1">
                <a:cs typeface="Times New Roman" pitchFamily="18" charset="0"/>
              </a:rPr>
              <a:t> Kİ!</a:t>
            </a:r>
            <a:endParaRPr lang="tr-TR" sz="2800" b="1"/>
          </a:p>
          <a:p>
            <a:pPr algn="just"/>
            <a:r>
              <a:rPr lang="tr-TR" sz="2800" b="1">
                <a:cs typeface="Times New Roman" pitchFamily="18" charset="0"/>
              </a:rPr>
              <a:t>Batı</a:t>
            </a:r>
            <a:r>
              <a:rPr lang="tr-TR" sz="2800">
                <a:cs typeface="Times New Roman" pitchFamily="18" charset="0"/>
              </a:rPr>
              <a:t> demokrasilerinden </a:t>
            </a:r>
            <a:r>
              <a:rPr lang="tr-TR" sz="2800" b="1">
                <a:cs typeface="Times New Roman" pitchFamily="18" charset="0"/>
              </a:rPr>
              <a:t>Fransa’</a:t>
            </a:r>
            <a:r>
              <a:rPr lang="tr-TR" sz="2800" b="1" u="sng">
                <a:cs typeface="Times New Roman" pitchFamily="18" charset="0"/>
              </a:rPr>
              <a:t>da da</a:t>
            </a:r>
            <a:r>
              <a:rPr lang="tr-TR" sz="2800" b="1">
                <a:cs typeface="Times New Roman" pitchFamily="18" charset="0"/>
              </a:rPr>
              <a:t> </a:t>
            </a:r>
            <a:endParaRPr lang="tr-TR" sz="2800" b="1"/>
          </a:p>
          <a:p>
            <a:pPr algn="just"/>
            <a:r>
              <a:rPr lang="tr-TR" sz="2800">
                <a:cs typeface="Times New Roman" pitchFamily="18" charset="0"/>
              </a:rPr>
              <a:t>DEVLET OKULLARI</a:t>
            </a:r>
            <a:r>
              <a:rPr lang="tr-TR" sz="2800" u="sng">
                <a:cs typeface="Times New Roman" pitchFamily="18" charset="0"/>
              </a:rPr>
              <a:t>NA </a:t>
            </a:r>
            <a:r>
              <a:rPr lang="tr-TR" sz="2800">
                <a:cs typeface="Times New Roman" pitchFamily="18" charset="0"/>
              </a:rPr>
              <a:t> </a:t>
            </a:r>
            <a:r>
              <a:rPr lang="tr-TR" sz="2800" u="sng">
                <a:cs typeface="Times New Roman" pitchFamily="18" charset="0"/>
              </a:rPr>
              <a:t>DİNİ GİYSİLERLE</a:t>
            </a:r>
            <a:r>
              <a:rPr lang="tr-TR" sz="2800">
                <a:cs typeface="Times New Roman" pitchFamily="18" charset="0"/>
              </a:rPr>
              <a:t> GELMEK</a:t>
            </a:r>
            <a:r>
              <a:rPr lang="tr-TR" sz="2800"/>
              <a:t> </a:t>
            </a:r>
          </a:p>
          <a:p>
            <a:pPr algn="just"/>
            <a:r>
              <a:rPr lang="tr-TR" sz="2800" b="1">
                <a:cs typeface="Times New Roman" pitchFamily="18" charset="0"/>
              </a:rPr>
              <a:t>YASAKTIR..</a:t>
            </a:r>
          </a:p>
          <a:p>
            <a:endParaRPr lang="tr-TR" sz="2800" b="1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utoUpdateAnimBg="0"/>
      <p:bldP spid="74755" grpId="0" build="p" autoUpdateAnimBg="0" advAuto="100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/>
              <a:t>PARA KARŞILIĞI TAKILAN</a:t>
            </a:r>
            <a:br>
              <a:rPr lang="tr-TR" b="1"/>
            </a:br>
            <a:r>
              <a:rPr lang="tr-TR" b="1"/>
              <a:t>TÜRBAN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05000"/>
            <a:ext cx="8534400" cy="44196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sz="2400">
                <a:cs typeface="Times New Roman" pitchFamily="18" charset="0"/>
              </a:rPr>
              <a:t>“İKİ üniversiteli GENÇ KIZ. İkisi de “Tıp Fakültesi” ÖĞRENCİSİ, </a:t>
            </a:r>
            <a:endParaRPr lang="tr-TR" sz="2400"/>
          </a:p>
          <a:p>
            <a:pPr algn="just">
              <a:lnSpc>
                <a:spcPct val="90000"/>
              </a:lnSpc>
            </a:pPr>
            <a:r>
              <a:rPr lang="tr-TR" sz="2400">
                <a:cs typeface="Times New Roman" pitchFamily="18" charset="0"/>
              </a:rPr>
              <a:t>Biri </a:t>
            </a:r>
            <a:r>
              <a:rPr lang="tr-TR" sz="2400" b="1">
                <a:cs typeface="Times New Roman" pitchFamily="18" charset="0"/>
              </a:rPr>
              <a:t>3</a:t>
            </a:r>
            <a:r>
              <a:rPr lang="tr-TR" sz="2400">
                <a:cs typeface="Times New Roman" pitchFamily="18" charset="0"/>
              </a:rPr>
              <a:t>. Diğeri 4’ncü SINIFTA </a:t>
            </a:r>
            <a:r>
              <a:rPr lang="tr-TR" sz="2400" b="1">
                <a:cs typeface="Times New Roman" pitchFamily="18" charset="0"/>
              </a:rPr>
              <a:t>OKUYOR</a:t>
            </a:r>
            <a:r>
              <a:rPr lang="tr-TR" sz="2400">
                <a:cs typeface="Times New Roman" pitchFamily="18" charset="0"/>
              </a:rPr>
              <a:t>.  </a:t>
            </a:r>
            <a:endParaRPr lang="tr-TR" sz="2400"/>
          </a:p>
          <a:p>
            <a:pPr algn="just">
              <a:lnSpc>
                <a:spcPct val="90000"/>
              </a:lnSpc>
            </a:pPr>
            <a:r>
              <a:rPr lang="tr-TR" sz="2400">
                <a:cs typeface="Times New Roman" pitchFamily="18" charset="0"/>
              </a:rPr>
              <a:t>İkisinin de </a:t>
            </a:r>
            <a:r>
              <a:rPr lang="tr-TR" sz="2400" b="1">
                <a:cs typeface="Times New Roman" pitchFamily="18" charset="0"/>
              </a:rPr>
              <a:t>İçine Kapanık</a:t>
            </a:r>
            <a:r>
              <a:rPr lang="tr-TR" sz="2400">
                <a:cs typeface="Times New Roman" pitchFamily="18" charset="0"/>
              </a:rPr>
              <a:t> oldukları İlk Bakışta </a:t>
            </a:r>
            <a:r>
              <a:rPr lang="tr-TR" sz="2400" b="1">
                <a:cs typeface="Times New Roman" pitchFamily="18" charset="0"/>
              </a:rPr>
              <a:t>Anlaşılıyor</a:t>
            </a:r>
            <a:r>
              <a:rPr lang="tr-TR" sz="2400">
                <a:cs typeface="Times New Roman" pitchFamily="18" charset="0"/>
              </a:rPr>
              <a:t>; </a:t>
            </a:r>
          </a:p>
          <a:p>
            <a:pPr algn="just">
              <a:lnSpc>
                <a:spcPct val="90000"/>
              </a:lnSpc>
            </a:pPr>
            <a:r>
              <a:rPr lang="tr-TR" sz="2400" b="1" u="sng">
                <a:cs typeface="Times New Roman" pitchFamily="18" charset="0"/>
              </a:rPr>
              <a:t>BİRİNCİSİ:</a:t>
            </a:r>
            <a:r>
              <a:rPr lang="tr-TR" sz="2400">
                <a:cs typeface="Times New Roman" pitchFamily="18" charset="0"/>
              </a:rPr>
              <a:t>“Üç yıldır TESETTÜRLE Dolaşıyor</a:t>
            </a:r>
            <a:r>
              <a:rPr lang="tr-TR" sz="2400"/>
              <a:t>um</a:t>
            </a:r>
            <a:r>
              <a:rPr lang="tr-TR" sz="2400">
                <a:cs typeface="Times New Roman" pitchFamily="18" charset="0"/>
              </a:rPr>
              <a:t>. </a:t>
            </a:r>
            <a:endParaRPr lang="tr-TR" sz="2400"/>
          </a:p>
          <a:p>
            <a:pPr algn="just">
              <a:lnSpc>
                <a:spcPct val="90000"/>
              </a:lnSpc>
            </a:pPr>
            <a:r>
              <a:rPr lang="tr-TR" sz="2400">
                <a:cs typeface="Times New Roman" pitchFamily="18" charset="0"/>
              </a:rPr>
              <a:t>Çünkü Bu Biçimde Giyinmeye Mecbur</a:t>
            </a:r>
            <a:r>
              <a:rPr lang="tr-TR" sz="2400"/>
              <a:t>rum</a:t>
            </a:r>
            <a:r>
              <a:rPr lang="tr-TR" sz="2400">
                <a:cs typeface="Times New Roman" pitchFamily="18" charset="0"/>
              </a:rPr>
              <a:t>.” Duraksıyor. </a:t>
            </a:r>
            <a:endParaRPr lang="tr-TR" sz="2400"/>
          </a:p>
          <a:p>
            <a:pPr algn="just">
              <a:lnSpc>
                <a:spcPct val="90000"/>
              </a:lnSpc>
            </a:pPr>
            <a:r>
              <a:rPr lang="tr-TR" sz="2400">
                <a:cs typeface="Times New Roman" pitchFamily="18" charset="0"/>
              </a:rPr>
              <a:t>BAŞINI Öne Eğiyor. </a:t>
            </a:r>
            <a:endParaRPr lang="tr-TR" sz="2400"/>
          </a:p>
          <a:p>
            <a:pPr algn="just">
              <a:lnSpc>
                <a:spcPct val="90000"/>
              </a:lnSpc>
            </a:pPr>
            <a:r>
              <a:rPr lang="tr-TR" sz="2400">
                <a:cs typeface="Times New Roman" pitchFamily="18" charset="0"/>
              </a:rPr>
              <a:t>SORUYORUM:</a:t>
            </a:r>
            <a:r>
              <a:rPr lang="tr-TR" sz="2400"/>
              <a:t> </a:t>
            </a:r>
            <a:r>
              <a:rPr lang="tr-TR" sz="2400">
                <a:cs typeface="Times New Roman" pitchFamily="18" charset="0"/>
              </a:rPr>
              <a:t>Neden Mecburdunuz Böyle Giyinmeye?”</a:t>
            </a:r>
          </a:p>
          <a:p>
            <a:pPr algn="just">
              <a:lnSpc>
                <a:spcPct val="90000"/>
              </a:lnSpc>
            </a:pPr>
            <a:r>
              <a:rPr lang="tr-TR" sz="2400" b="1">
                <a:cs typeface="Times New Roman" pitchFamily="18" charset="0"/>
              </a:rPr>
              <a:t>YANIT:</a:t>
            </a:r>
            <a:r>
              <a:rPr lang="tr-TR" sz="2400">
                <a:cs typeface="Times New Roman" pitchFamily="18" charset="0"/>
              </a:rPr>
              <a:t>“Okumam İçin Ailemin Gönderdiği PARA Yetmiyordu. </a:t>
            </a:r>
            <a:endParaRPr lang="tr-TR" sz="2400"/>
          </a:p>
          <a:p>
            <a:pPr algn="just">
              <a:lnSpc>
                <a:spcPct val="90000"/>
              </a:lnSpc>
            </a:pPr>
            <a:r>
              <a:rPr lang="tr-TR" sz="2400">
                <a:cs typeface="Times New Roman" pitchFamily="18" charset="0"/>
              </a:rPr>
              <a:t> Bir Gün, NUR CEMAATİNDEN Birisiyle Tanıştım. </a:t>
            </a:r>
            <a:endParaRPr lang="tr-TR" sz="2400"/>
          </a:p>
          <a:p>
            <a:pPr algn="just">
              <a:lnSpc>
                <a:spcPct val="90000"/>
              </a:lnSpc>
            </a:pPr>
            <a:r>
              <a:rPr lang="tr-TR" sz="2400">
                <a:cs typeface="Times New Roman" pitchFamily="18" charset="0"/>
              </a:rPr>
              <a:t> Bana Çok İyi Davrandı.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tr-TR" sz="240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tr-TR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5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5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500"/>
                            </p:stCondLst>
                            <p:childTnLst>
                              <p:par>
                                <p:cTn id="40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0"/>
                            </p:stCondLst>
                            <p:childTnLst>
                              <p:par>
                                <p:cTn id="45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8500"/>
                            </p:stCondLst>
                            <p:childTnLst>
                              <p:par>
                                <p:cTn id="50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4500"/>
                            </p:stCondLst>
                            <p:childTnLst>
                              <p:par>
                                <p:cTn id="55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7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7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/>
      <p:bldP spid="76803" grpId="0" build="p" autoUpdateAnimBg="0" advAuto="100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       </a:t>
            </a:r>
            <a:r>
              <a:rPr lang="tr-TR" b="1">
                <a:cs typeface="Times New Roman" pitchFamily="18" charset="0"/>
              </a:rPr>
              <a:t>AYDA </a:t>
            </a:r>
            <a:r>
              <a:rPr lang="tr-TR" b="1" u="sng">
                <a:cs typeface="Times New Roman" pitchFamily="18" charset="0"/>
              </a:rPr>
              <a:t>300</a:t>
            </a:r>
            <a:r>
              <a:rPr lang="tr-TR" b="1">
                <a:cs typeface="Times New Roman" pitchFamily="18" charset="0"/>
              </a:rPr>
              <a:t> DOLAR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057400"/>
            <a:ext cx="45720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400">
                <a:cs typeface="Times New Roman" pitchFamily="18" charset="0"/>
              </a:rPr>
              <a:t>O Zaman </a:t>
            </a:r>
            <a:r>
              <a:rPr lang="tr-TR" sz="2400" b="1">
                <a:cs typeface="Times New Roman" pitchFamily="18" charset="0"/>
              </a:rPr>
              <a:t>Yurtta</a:t>
            </a:r>
            <a:r>
              <a:rPr lang="tr-TR" sz="2400">
                <a:cs typeface="Times New Roman" pitchFamily="18" charset="0"/>
              </a:rPr>
              <a:t> </a:t>
            </a:r>
            <a:r>
              <a:rPr lang="tr-TR" sz="2400" b="1">
                <a:cs typeface="Times New Roman" pitchFamily="18" charset="0"/>
              </a:rPr>
              <a:t>Kalıyordum</a:t>
            </a:r>
            <a:r>
              <a:rPr lang="tr-TR" sz="2400">
                <a:cs typeface="Times New Roman" pitchFamily="18" charset="0"/>
              </a:rPr>
              <a:t>.  </a:t>
            </a:r>
            <a:endParaRPr lang="tr-TR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400"/>
              <a:t>Bir eve </a:t>
            </a:r>
            <a:r>
              <a:rPr lang="tr-TR" sz="2400" b="1">
                <a:cs typeface="Times New Roman" pitchFamily="18" charset="0"/>
              </a:rPr>
              <a:t>Taşındım</a:t>
            </a:r>
            <a:r>
              <a:rPr lang="tr-TR" sz="2400">
                <a:cs typeface="Times New Roman" pitchFamily="18" charset="0"/>
              </a:rPr>
              <a:t>.  </a:t>
            </a:r>
            <a:endParaRPr lang="tr-TR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400">
                <a:cs typeface="Times New Roman" pitchFamily="18" charset="0"/>
              </a:rPr>
              <a:t>Bu evlere “</a:t>
            </a:r>
            <a:r>
              <a:rPr lang="tr-TR" sz="2400" b="1">
                <a:cs typeface="Times New Roman" pitchFamily="18" charset="0"/>
              </a:rPr>
              <a:t>IŞIK EVİ</a:t>
            </a:r>
            <a:r>
              <a:rPr lang="tr-TR" sz="2400">
                <a:cs typeface="Times New Roman" pitchFamily="18" charset="0"/>
              </a:rPr>
              <a:t>” denir.</a:t>
            </a:r>
            <a:endParaRPr lang="tr-TR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400">
                <a:cs typeface="Times New Roman" pitchFamily="18" charset="0"/>
              </a:rPr>
              <a:t> (Bana) </a:t>
            </a:r>
            <a:r>
              <a:rPr lang="tr-TR" sz="2400" b="1">
                <a:cs typeface="Times New Roman" pitchFamily="18" charset="0"/>
              </a:rPr>
              <a:t>AYDA </a:t>
            </a:r>
            <a:r>
              <a:rPr lang="tr-TR" sz="2400" b="1" u="sng">
                <a:cs typeface="Times New Roman" pitchFamily="18" charset="0"/>
              </a:rPr>
              <a:t>300</a:t>
            </a:r>
            <a:r>
              <a:rPr lang="tr-TR" sz="2400" b="1">
                <a:cs typeface="Times New Roman" pitchFamily="18" charset="0"/>
              </a:rPr>
              <a:t> DOLAR Veriyorlardı. </a:t>
            </a:r>
            <a:endParaRPr lang="tr-TR" sz="2400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400" b="1">
                <a:cs typeface="Times New Roman" pitchFamily="18" charset="0"/>
              </a:rPr>
              <a:t>KABUL ETTİM </a:t>
            </a:r>
            <a:r>
              <a:rPr lang="tr-TR" sz="2400">
                <a:cs typeface="Times New Roman" pitchFamily="18" charset="0"/>
              </a:rPr>
              <a:t>ve</a:t>
            </a:r>
            <a:r>
              <a:rPr lang="tr-TR" sz="2400" b="1">
                <a:cs typeface="Times New Roman" pitchFamily="18" charset="0"/>
              </a:rPr>
              <a:t> KAPANDIM.</a:t>
            </a:r>
            <a:r>
              <a:rPr lang="tr-TR" sz="2400">
                <a:cs typeface="Times New Roman" pitchFamily="18" charset="0"/>
              </a:rPr>
              <a:t>  </a:t>
            </a:r>
            <a:endParaRPr lang="tr-TR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400">
                <a:cs typeface="Times New Roman" pitchFamily="18" charset="0"/>
              </a:rPr>
              <a:t>Sonra </a:t>
            </a:r>
            <a:r>
              <a:rPr lang="tr-TR" sz="2400" b="1">
                <a:cs typeface="Times New Roman" pitchFamily="18" charset="0"/>
              </a:rPr>
              <a:t>NUR EĞİTİMİ </a:t>
            </a:r>
            <a:r>
              <a:rPr lang="tr-TR" sz="2400">
                <a:cs typeface="Times New Roman" pitchFamily="18" charset="0"/>
              </a:rPr>
              <a:t>aldım. </a:t>
            </a:r>
            <a:endParaRPr lang="tr-TR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400">
                <a:cs typeface="Times New Roman" pitchFamily="18" charset="0"/>
              </a:rPr>
              <a:t>B</a:t>
            </a:r>
            <a:r>
              <a:rPr lang="tr-TR" sz="2400"/>
              <a:t>ana</a:t>
            </a:r>
            <a:r>
              <a:rPr lang="tr-TR" sz="2400">
                <a:cs typeface="Times New Roman" pitchFamily="18" charset="0"/>
              </a:rPr>
              <a:t> </a:t>
            </a:r>
            <a:r>
              <a:rPr lang="tr-TR" sz="2400" b="1" u="sng">
                <a:cs typeface="Times New Roman" pitchFamily="18" charset="0"/>
              </a:rPr>
              <a:t>10</a:t>
            </a:r>
            <a:r>
              <a:rPr lang="tr-TR" sz="2400" b="1">
                <a:cs typeface="Times New Roman" pitchFamily="18" charset="0"/>
              </a:rPr>
              <a:t> KIZ ÖĞRENCİ </a:t>
            </a:r>
            <a:r>
              <a:rPr lang="tr-TR" sz="2400">
                <a:cs typeface="Times New Roman" pitchFamily="18" charset="0"/>
              </a:rPr>
              <a:t>BULMAM </a:t>
            </a:r>
            <a:r>
              <a:rPr lang="tr-TR" sz="2400" b="1">
                <a:cs typeface="Times New Roman" pitchFamily="18" charset="0"/>
              </a:rPr>
              <a:t>Söylendi</a:t>
            </a:r>
            <a:r>
              <a:rPr lang="tr-TR" sz="2400">
                <a:cs typeface="Times New Roman" pitchFamily="18" charset="0"/>
              </a:rPr>
              <a:t>.  </a:t>
            </a:r>
            <a:r>
              <a:rPr lang="tr-TR" sz="2400" b="1">
                <a:cs typeface="Times New Roman" pitchFamily="18" charset="0"/>
              </a:rPr>
              <a:t>BULDUM</a:t>
            </a:r>
            <a:r>
              <a:rPr lang="tr-TR" sz="2400">
                <a:cs typeface="Times New Roman" pitchFamily="18" charset="0"/>
              </a:rPr>
              <a:t>,</a:t>
            </a:r>
            <a:r>
              <a:rPr lang="tr-TR" sz="240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400" b="1">
                <a:cs typeface="Times New Roman" pitchFamily="18" charset="0"/>
              </a:rPr>
              <a:t>ONLAR </a:t>
            </a:r>
            <a:r>
              <a:rPr lang="tr-TR" sz="2400">
                <a:cs typeface="Times New Roman" pitchFamily="18" charset="0"/>
              </a:rPr>
              <a:t>DA</a:t>
            </a:r>
            <a:r>
              <a:rPr lang="tr-TR" sz="2400" b="1">
                <a:cs typeface="Times New Roman" pitchFamily="18" charset="0"/>
              </a:rPr>
              <a:t> </a:t>
            </a:r>
            <a:r>
              <a:rPr lang="tr-TR" sz="2400" b="1" u="sng">
                <a:cs typeface="Times New Roman" pitchFamily="18" charset="0"/>
              </a:rPr>
              <a:t>KAPANDI</a:t>
            </a:r>
          </a:p>
        </p:txBody>
      </p:sp>
      <p:pic>
        <p:nvPicPr>
          <p:cNvPr id="68615" name="Picture 7" descr="basortu">
            <a:hlinkClick r:id="rId2"/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0" y="1981200"/>
            <a:ext cx="3810000" cy="4343400"/>
          </a:xfrm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utoUpdateAnimBg="0"/>
      <p:bldP spid="6861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>
                <a:cs typeface="Times New Roman" pitchFamily="18" charset="0"/>
              </a:rPr>
              <a:t>BAŞINI ÖRTMESİ</a:t>
            </a:r>
            <a:r>
              <a:rPr lang="tr-TR" b="1" u="sng"/>
              <a:t> </a:t>
            </a:r>
            <a:r>
              <a:rPr lang="tr-TR" b="1" u="sng">
                <a:latin typeface="Century" pitchFamily="18" charset="0"/>
                <a:cs typeface="Times New Roman" pitchFamily="18" charset="0"/>
              </a:rPr>
              <a:t>MAAŞ</a:t>
            </a:r>
            <a:r>
              <a:rPr lang="tr-TR" b="1" u="sng">
                <a:latin typeface="Century" pitchFamily="18" charset="0"/>
              </a:rPr>
              <a:t>L</a:t>
            </a:r>
            <a:r>
              <a:rPr lang="tr-TR" b="1" u="sng">
                <a:latin typeface="Century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7924800" cy="4114800"/>
          </a:xfrm>
        </p:spPr>
        <p:txBody>
          <a:bodyPr/>
          <a:lstStyle/>
          <a:p>
            <a:pPr algn="just"/>
            <a:r>
              <a:rPr lang="tr-TR" sz="2800" b="1">
                <a:cs typeface="Times New Roman" pitchFamily="18" charset="0"/>
              </a:rPr>
              <a:t>İKİNCİSİ </a:t>
            </a:r>
            <a:r>
              <a:rPr lang="tr-TR" sz="2800">
                <a:cs typeface="Times New Roman" pitchFamily="18" charset="0"/>
              </a:rPr>
              <a:t>de </a:t>
            </a:r>
            <a:endParaRPr lang="tr-TR" sz="2800"/>
          </a:p>
          <a:p>
            <a:pPr algn="just"/>
            <a:r>
              <a:rPr lang="tr-TR" sz="2800">
                <a:cs typeface="Times New Roman" pitchFamily="18" charset="0"/>
              </a:rPr>
              <a:t>Çok </a:t>
            </a:r>
            <a:r>
              <a:rPr lang="tr-TR" sz="2800" b="1">
                <a:cs typeface="Times New Roman" pitchFamily="18" charset="0"/>
              </a:rPr>
              <a:t>Benzer</a:t>
            </a:r>
            <a:r>
              <a:rPr lang="tr-TR" sz="2800">
                <a:cs typeface="Times New Roman" pitchFamily="18" charset="0"/>
              </a:rPr>
              <a:t> bir </a:t>
            </a:r>
            <a:r>
              <a:rPr lang="tr-TR" sz="2800" b="1">
                <a:cs typeface="Times New Roman" pitchFamily="18" charset="0"/>
              </a:rPr>
              <a:t>Şekilde</a:t>
            </a:r>
            <a:r>
              <a:rPr lang="tr-TR" sz="2800">
                <a:cs typeface="Times New Roman" pitchFamily="18" charset="0"/>
              </a:rPr>
              <a:t> </a:t>
            </a:r>
            <a:endParaRPr lang="tr-TR" sz="2800"/>
          </a:p>
          <a:p>
            <a:pPr algn="just"/>
            <a:r>
              <a:rPr lang="tr-TR" sz="2800" b="1">
                <a:cs typeface="Times New Roman" pitchFamily="18" charset="0"/>
              </a:rPr>
              <a:t>BAŞINI </a:t>
            </a:r>
            <a:r>
              <a:rPr lang="tr-TR" sz="2800" b="1" u="sng">
                <a:cs typeface="Times New Roman" pitchFamily="18" charset="0"/>
              </a:rPr>
              <a:t>ÖRTMESİ</a:t>
            </a:r>
            <a:r>
              <a:rPr lang="tr-TR" sz="2800" b="1">
                <a:cs typeface="Times New Roman" pitchFamily="18" charset="0"/>
              </a:rPr>
              <a:t> </a:t>
            </a:r>
            <a:r>
              <a:rPr lang="tr-TR" sz="2800" b="1">
                <a:solidFill>
                  <a:srgbClr val="000000"/>
                </a:solidFill>
                <a:cs typeface="Times New Roman" pitchFamily="18" charset="0"/>
              </a:rPr>
              <a:t>KARŞI</a:t>
            </a:r>
            <a:r>
              <a:rPr lang="tr-TR" sz="2800" b="1">
                <a:cs typeface="Times New Roman" pitchFamily="18" charset="0"/>
              </a:rPr>
              <a:t>LIĞINDA </a:t>
            </a:r>
            <a:endParaRPr lang="tr-TR" sz="2800" b="1">
              <a:latin typeface="Century" pitchFamily="18" charset="0"/>
              <a:cs typeface="Times New Roman" pitchFamily="18" charset="0"/>
            </a:endParaRPr>
          </a:p>
          <a:p>
            <a:pPr algn="just"/>
            <a:r>
              <a:rPr lang="tr-TR" sz="2800" b="1">
                <a:latin typeface="Century" pitchFamily="18" charset="0"/>
                <a:cs typeface="Times New Roman" pitchFamily="18" charset="0"/>
              </a:rPr>
              <a:t> MAAŞA BAĞLANMIŞ..! </a:t>
            </a:r>
            <a:endParaRPr lang="tr-TR" sz="2800">
              <a:latin typeface="Century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tr-TR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utoUpdateAnimBg="0"/>
      <p:bldP spid="8601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     </a:t>
            </a:r>
            <a:r>
              <a:rPr lang="tr-TR" b="1"/>
              <a:t>TÜRBANLI FOTOĞRAF!..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90688" y="2327275"/>
            <a:ext cx="7415212" cy="374173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sz="2400" b="1">
                <a:cs typeface="Times New Roman" pitchFamily="18" charset="0"/>
              </a:rPr>
              <a:t>Lamia Bulut</a:t>
            </a:r>
            <a:r>
              <a:rPr lang="tr-TR" sz="2400">
                <a:cs typeface="Times New Roman" pitchFamily="18" charset="0"/>
              </a:rPr>
              <a:t> adlı bir Türk kız </a:t>
            </a:r>
            <a:r>
              <a:rPr lang="tr-TR" sz="2400" b="1">
                <a:cs typeface="Times New Roman" pitchFamily="18" charset="0"/>
              </a:rPr>
              <a:t>Öğrenci</a:t>
            </a:r>
            <a:r>
              <a:rPr lang="tr-TR" sz="2400">
                <a:cs typeface="Times New Roman" pitchFamily="18" charset="0"/>
              </a:rPr>
              <a:t>  Avrupa İnsan Hakları Komisyonu’na Başvurmuştu. Sebep, </a:t>
            </a:r>
            <a:endParaRPr lang="tr-TR" sz="2400"/>
          </a:p>
          <a:p>
            <a:pPr algn="just">
              <a:lnSpc>
                <a:spcPct val="90000"/>
              </a:lnSpc>
            </a:pPr>
            <a:r>
              <a:rPr lang="tr-TR" sz="2400" b="1">
                <a:cs typeface="Times New Roman" pitchFamily="18" charset="0"/>
              </a:rPr>
              <a:t>BAŞÖRTÜLÜ FOTOĞRAFLA </a:t>
            </a:r>
            <a:r>
              <a:rPr lang="tr-TR" sz="2400">
                <a:cs typeface="Times New Roman" pitchFamily="18" charset="0"/>
              </a:rPr>
              <a:t>Kendisine </a:t>
            </a:r>
            <a:r>
              <a:rPr lang="tr-TR" sz="2400" b="1">
                <a:cs typeface="Times New Roman" pitchFamily="18" charset="0"/>
              </a:rPr>
              <a:t>Diploma </a:t>
            </a:r>
            <a:r>
              <a:rPr lang="tr-TR" sz="2400">
                <a:cs typeface="Times New Roman" pitchFamily="18" charset="0"/>
              </a:rPr>
              <a:t>Veri</a:t>
            </a:r>
            <a:r>
              <a:rPr lang="tr-TR" sz="2400"/>
              <a:t>meme</a:t>
            </a:r>
            <a:r>
              <a:rPr lang="tr-TR" sz="2400">
                <a:cs typeface="Times New Roman" pitchFamily="18" charset="0"/>
              </a:rPr>
              <a:t>siydi.</a:t>
            </a:r>
            <a:endParaRPr lang="tr-TR" sz="2400"/>
          </a:p>
          <a:p>
            <a:pPr algn="just">
              <a:lnSpc>
                <a:spcPct val="90000"/>
              </a:lnSpc>
            </a:pPr>
            <a:r>
              <a:rPr lang="tr-TR" sz="2400">
                <a:cs typeface="Times New Roman" pitchFamily="18" charset="0"/>
              </a:rPr>
              <a:t>Komisyon başvuruyu</a:t>
            </a:r>
            <a:r>
              <a:rPr lang="tr-TR" sz="2400" b="1">
                <a:cs typeface="Times New Roman" pitchFamily="18" charset="0"/>
              </a:rPr>
              <a:t> Geri Çevirdi</a:t>
            </a:r>
            <a:endParaRPr lang="tr-TR" sz="2400" b="1"/>
          </a:p>
          <a:p>
            <a:pPr algn="just">
              <a:lnSpc>
                <a:spcPct val="90000"/>
              </a:lnSpc>
            </a:pPr>
            <a:r>
              <a:rPr lang="tr-TR" sz="2400" b="1">
                <a:cs typeface="Times New Roman" pitchFamily="18" charset="0"/>
              </a:rPr>
              <a:t>KARAR</a:t>
            </a:r>
            <a:r>
              <a:rPr lang="tr-TR" sz="2400">
                <a:cs typeface="Times New Roman" pitchFamily="18" charset="0"/>
              </a:rPr>
              <a:t> </a:t>
            </a:r>
            <a:r>
              <a:rPr lang="tr-TR" sz="2400" b="1">
                <a:cs typeface="Times New Roman" pitchFamily="18" charset="0"/>
              </a:rPr>
              <a:t>ŞÖYLEYDİ</a:t>
            </a:r>
            <a:r>
              <a:rPr lang="tr-TR" sz="2400">
                <a:cs typeface="Times New Roman" pitchFamily="18" charset="0"/>
              </a:rPr>
              <a:t>: </a:t>
            </a:r>
          </a:p>
          <a:p>
            <a:pPr algn="just">
              <a:lnSpc>
                <a:spcPct val="90000"/>
              </a:lnSpc>
            </a:pPr>
            <a:r>
              <a:rPr lang="tr-TR" sz="2400">
                <a:cs typeface="Times New Roman" pitchFamily="18" charset="0"/>
              </a:rPr>
              <a:t>“İDARE </a:t>
            </a:r>
            <a:r>
              <a:rPr lang="tr-TR" sz="2400" b="1">
                <a:cs typeface="Times New Roman" pitchFamily="18" charset="0"/>
              </a:rPr>
              <a:t>Haklıdır</a:t>
            </a:r>
            <a:r>
              <a:rPr lang="tr-TR" sz="2400">
                <a:cs typeface="Times New Roman" pitchFamily="18" charset="0"/>
              </a:rPr>
              <a:t>.</a:t>
            </a:r>
            <a:r>
              <a:rPr lang="tr-TR" sz="2400"/>
              <a:t> </a:t>
            </a:r>
            <a:r>
              <a:rPr lang="tr-TR" sz="2400">
                <a:cs typeface="Times New Roman" pitchFamily="18" charset="0"/>
              </a:rPr>
              <a:t>Dini Vecibeyi </a:t>
            </a:r>
            <a:r>
              <a:rPr lang="tr-TR" sz="2400" b="1">
                <a:cs typeface="Times New Roman" pitchFamily="18" charset="0"/>
              </a:rPr>
              <a:t>Yerine Getirme</a:t>
            </a:r>
            <a:r>
              <a:rPr lang="tr-TR" sz="2400">
                <a:cs typeface="Times New Roman" pitchFamily="18" charset="0"/>
              </a:rPr>
              <a:t>, Toplum İçinde</a:t>
            </a:r>
            <a:r>
              <a:rPr lang="tr-TR" sz="2400"/>
              <a:t> </a:t>
            </a:r>
            <a:r>
              <a:rPr lang="tr-TR" sz="2400">
                <a:cs typeface="Times New Roman" pitchFamily="18" charset="0"/>
              </a:rPr>
              <a:t>Her Türlü Hareketi</a:t>
            </a:r>
            <a:r>
              <a:rPr lang="tr-TR" sz="2400"/>
              <a:t> </a:t>
            </a:r>
            <a:r>
              <a:rPr lang="tr-TR" sz="2400">
                <a:cs typeface="Times New Roman" pitchFamily="18" charset="0"/>
              </a:rPr>
              <a:t> YAPMA </a:t>
            </a:r>
            <a:r>
              <a:rPr lang="tr-TR" sz="2400" b="1">
                <a:cs typeface="Times New Roman" pitchFamily="18" charset="0"/>
              </a:rPr>
              <a:t>ÖZGÜRLÜĞÜ</a:t>
            </a:r>
            <a:r>
              <a:rPr lang="tr-TR" sz="2400" b="1"/>
              <a:t> </a:t>
            </a:r>
            <a:r>
              <a:rPr lang="tr-TR" sz="2400">
                <a:cs typeface="Times New Roman" pitchFamily="18" charset="0"/>
              </a:rPr>
              <a:t>ANLAMINA </a:t>
            </a:r>
            <a:r>
              <a:rPr lang="tr-TR" sz="2400" b="1">
                <a:cs typeface="Times New Roman" pitchFamily="18" charset="0"/>
              </a:rPr>
              <a:t>GELMEZ</a:t>
            </a:r>
            <a:r>
              <a:rPr lang="tr-TR" sz="2400">
                <a:cs typeface="Times New Roman" pitchFamily="18" charset="0"/>
              </a:rPr>
              <a:t>. </a:t>
            </a:r>
            <a:endParaRPr lang="tr-TR" sz="2400"/>
          </a:p>
          <a:p>
            <a:pPr algn="just">
              <a:lnSpc>
                <a:spcPct val="90000"/>
              </a:lnSpc>
            </a:pPr>
            <a:r>
              <a:rPr lang="tr-TR" sz="2400">
                <a:cs typeface="Times New Roman" pitchFamily="18" charset="0"/>
              </a:rPr>
              <a:t>Laik</a:t>
            </a:r>
            <a:r>
              <a:rPr lang="tr-TR" sz="2400" b="1">
                <a:cs typeface="Times New Roman" pitchFamily="18" charset="0"/>
              </a:rPr>
              <a:t> Cumhuriyet </a:t>
            </a:r>
            <a:r>
              <a:rPr lang="tr-TR" sz="2400">
                <a:cs typeface="Times New Roman" pitchFamily="18" charset="0"/>
              </a:rPr>
              <a:t>Çerçevesinde </a:t>
            </a:r>
          </a:p>
          <a:p>
            <a:pPr algn="just">
              <a:lnSpc>
                <a:spcPct val="90000"/>
              </a:lnSpc>
            </a:pPr>
            <a:r>
              <a:rPr lang="tr-TR" sz="2400" b="1">
                <a:cs typeface="Times New Roman" pitchFamily="18" charset="0"/>
              </a:rPr>
              <a:t> KIYAFET ZORUNLULUĞU</a:t>
            </a:r>
            <a:r>
              <a:rPr lang="tr-TR" sz="2400">
                <a:cs typeface="Times New Roman" pitchFamily="18" charset="0"/>
              </a:rPr>
              <a:t> UYGULANABİLİR.”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utoUpdateAnimBg="0"/>
      <p:bldP spid="8704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8763" y="571500"/>
            <a:ext cx="7564437" cy="609600"/>
          </a:xfrm>
        </p:spPr>
        <p:txBody>
          <a:bodyPr/>
          <a:lstStyle/>
          <a:p>
            <a:r>
              <a:rPr lang="tr-TR" b="1"/>
              <a:t>	TÜRBAN, TESETTÜR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47813" y="1901825"/>
            <a:ext cx="7488237" cy="3687763"/>
          </a:xfrm>
        </p:spPr>
        <p:txBody>
          <a:bodyPr/>
          <a:lstStyle/>
          <a:p>
            <a:r>
              <a:rPr lang="tr-TR" sz="2800" b="1"/>
              <a:t>Konuşmamı iki bölümde sunmak istiyorum </a:t>
            </a:r>
          </a:p>
          <a:p>
            <a:r>
              <a:rPr lang="tr-TR" sz="2800" b="1"/>
              <a:t>Birinci bölüm 30 dakika sürecek. Konusu:Geçmişten, Günümüze, ÖRTÜNME, TÜRBAN</a:t>
            </a:r>
          </a:p>
          <a:p>
            <a:r>
              <a:rPr lang="tr-TR" sz="2800" b="1"/>
              <a:t>ARA</a:t>
            </a:r>
          </a:p>
          <a:p>
            <a:r>
              <a:rPr lang="tr-TR" sz="2800" b="1"/>
              <a:t>İkinci bölüm Çar, Çarşaf ve Peçe 6 DAKİKA</a:t>
            </a:r>
          </a:p>
          <a:p>
            <a:r>
              <a:rPr lang="tr-TR" sz="2800" b="1"/>
              <a:t>SORULAR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59" grpId="0" uiExpand="1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  </a:t>
            </a:r>
            <a:r>
              <a:rPr lang="tr-TR" b="1">
                <a:cs typeface="Times New Roman" pitchFamily="18" charset="0"/>
              </a:rPr>
              <a:t>Başörtüsü ile VERS VERME </a:t>
            </a:r>
            <a:r>
              <a:rPr lang="tr-TR" b="1"/>
              <a:t>			   </a:t>
            </a:r>
            <a:r>
              <a:rPr lang="tr-TR" b="1">
                <a:cs typeface="Times New Roman" pitchFamily="18" charset="0"/>
              </a:rPr>
              <a:t>YASAĞI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1100" y="1752600"/>
            <a:ext cx="7848600" cy="4343400"/>
          </a:xfrm>
        </p:spPr>
        <p:txBody>
          <a:bodyPr/>
          <a:lstStyle/>
          <a:p>
            <a:pPr algn="just"/>
            <a:r>
              <a:rPr lang="tr-TR" sz="2800">
                <a:cs typeface="Times New Roman" pitchFamily="18" charset="0"/>
              </a:rPr>
              <a:t>“Necmettin </a:t>
            </a:r>
            <a:r>
              <a:rPr lang="tr-TR" sz="2800" b="1">
                <a:cs typeface="Times New Roman" pitchFamily="18" charset="0"/>
              </a:rPr>
              <a:t>Hoca</a:t>
            </a:r>
            <a:r>
              <a:rPr lang="tr-TR" sz="2800">
                <a:cs typeface="Times New Roman" pitchFamily="18" charset="0"/>
              </a:rPr>
              <a:t> ve </a:t>
            </a:r>
            <a:r>
              <a:rPr lang="tr-TR" sz="2800" b="1">
                <a:cs typeface="Times New Roman" pitchFamily="18" charset="0"/>
              </a:rPr>
              <a:t>Müritleri </a:t>
            </a:r>
            <a:endParaRPr lang="tr-TR" sz="2800" b="1"/>
          </a:p>
          <a:p>
            <a:pPr algn="just"/>
            <a:r>
              <a:rPr lang="tr-TR" sz="2800">
                <a:cs typeface="Times New Roman" pitchFamily="18" charset="0"/>
              </a:rPr>
              <a:t>“Batı’daki gibi “</a:t>
            </a:r>
            <a:r>
              <a:rPr lang="tr-TR" sz="2800" b="1">
                <a:cs typeface="Times New Roman" pitchFamily="18" charset="0"/>
              </a:rPr>
              <a:t>Laiklik</a:t>
            </a:r>
            <a:r>
              <a:rPr lang="tr-TR" sz="2800">
                <a:cs typeface="Times New Roman" pitchFamily="18" charset="0"/>
              </a:rPr>
              <a:t>” istediklerini  Her fırsatta vurguluyorlardı ya!.</a:t>
            </a:r>
            <a:endParaRPr lang="tr-TR" sz="2800"/>
          </a:p>
          <a:p>
            <a:pPr algn="just"/>
            <a:r>
              <a:rPr lang="tr-TR" sz="2800">
                <a:cs typeface="Times New Roman" pitchFamily="18" charset="0"/>
              </a:rPr>
              <a:t>Geçen haftaki bir </a:t>
            </a:r>
            <a:r>
              <a:rPr lang="tr-TR" sz="2800" b="1">
                <a:cs typeface="Times New Roman" pitchFamily="18" charset="0"/>
              </a:rPr>
              <a:t>Haber</a:t>
            </a:r>
            <a:r>
              <a:rPr lang="tr-TR" sz="2800">
                <a:cs typeface="Times New Roman" pitchFamily="18" charset="0"/>
              </a:rPr>
              <a:t>, </a:t>
            </a:r>
            <a:r>
              <a:rPr lang="tr-TR" sz="2800" b="1">
                <a:cs typeface="Times New Roman" pitchFamily="18" charset="0"/>
              </a:rPr>
              <a:t>Konuya</a:t>
            </a:r>
            <a:r>
              <a:rPr lang="tr-TR" sz="2800">
                <a:cs typeface="Times New Roman" pitchFamily="18" charset="0"/>
              </a:rPr>
              <a:t> ilginç </a:t>
            </a:r>
            <a:r>
              <a:rPr lang="tr-TR" sz="2800" b="1">
                <a:cs typeface="Times New Roman" pitchFamily="18" charset="0"/>
              </a:rPr>
              <a:t>Boyutlar</a:t>
            </a:r>
            <a:r>
              <a:rPr lang="tr-TR" sz="2800">
                <a:cs typeface="Times New Roman" pitchFamily="18" charset="0"/>
              </a:rPr>
              <a:t> Kattı</a:t>
            </a:r>
            <a:endParaRPr lang="tr-TR" sz="2800"/>
          </a:p>
          <a:p>
            <a:pPr algn="just"/>
            <a:r>
              <a:rPr lang="tr-TR" sz="2800">
                <a:cs typeface="Times New Roman" pitchFamily="18" charset="0"/>
              </a:rPr>
              <a:t>İSVİÇRE</a:t>
            </a:r>
            <a:r>
              <a:rPr lang="tr-TR" sz="2800"/>
              <a:t> </a:t>
            </a:r>
            <a:r>
              <a:rPr lang="tr-TR" sz="2800">
                <a:cs typeface="Times New Roman" pitchFamily="18" charset="0"/>
              </a:rPr>
              <a:t>de </a:t>
            </a:r>
            <a:endParaRPr lang="tr-TR" sz="2800"/>
          </a:p>
          <a:p>
            <a:pPr algn="just"/>
            <a:r>
              <a:rPr lang="tr-TR" sz="2800">
                <a:cs typeface="Times New Roman" pitchFamily="18" charset="0"/>
              </a:rPr>
              <a:t>“</a:t>
            </a:r>
            <a:r>
              <a:rPr lang="tr-TR" sz="2800" b="1">
                <a:cs typeface="Times New Roman" pitchFamily="18" charset="0"/>
              </a:rPr>
              <a:t>Başörtüsü</a:t>
            </a:r>
            <a:r>
              <a:rPr lang="tr-TR" sz="2800">
                <a:cs typeface="Times New Roman" pitchFamily="18" charset="0"/>
              </a:rPr>
              <a:t> ile DERS</a:t>
            </a:r>
            <a:r>
              <a:rPr lang="tr-TR" sz="2800" b="1">
                <a:cs typeface="Times New Roman" pitchFamily="18" charset="0"/>
              </a:rPr>
              <a:t> VERME </a:t>
            </a:r>
            <a:r>
              <a:rPr lang="tr-TR" sz="2800">
                <a:cs typeface="Times New Roman" pitchFamily="18" charset="0"/>
              </a:rPr>
              <a:t>YASAĞINI</a:t>
            </a:r>
            <a:r>
              <a:rPr lang="tr-TR" sz="2800" b="1">
                <a:cs typeface="Times New Roman" pitchFamily="18" charset="0"/>
              </a:rPr>
              <a:t>,</a:t>
            </a:r>
            <a:r>
              <a:rPr lang="tr-TR" sz="2800">
                <a:cs typeface="Times New Roman" pitchFamily="18" charset="0"/>
              </a:rPr>
              <a:t> </a:t>
            </a:r>
            <a:endParaRPr lang="tr-TR" sz="2800"/>
          </a:p>
          <a:p>
            <a:pPr algn="just"/>
            <a:r>
              <a:rPr lang="tr-TR" sz="2800">
                <a:cs typeface="Times New Roman" pitchFamily="18" charset="0"/>
              </a:rPr>
              <a:t>Yüksek Mahkeme </a:t>
            </a:r>
            <a:r>
              <a:rPr lang="tr-TR" sz="2800" b="1">
                <a:cs typeface="Times New Roman" pitchFamily="18" charset="0"/>
              </a:rPr>
              <a:t>de Onayladı</a:t>
            </a:r>
            <a:r>
              <a:rPr lang="tr-TR" sz="2800">
                <a:cs typeface="Times New Roman" pitchFamily="18" charset="0"/>
              </a:rPr>
              <a:t>. </a:t>
            </a:r>
            <a:endParaRPr lang="tr-TR" sz="2800"/>
          </a:p>
          <a:p>
            <a:pPr>
              <a:buFont typeface="Wingdings" pitchFamily="2" charset="2"/>
              <a:buNone/>
            </a:pPr>
            <a:endParaRPr lang="tr-TR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utoUpdateAnimBg="0"/>
      <p:bldP spid="7065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tr-TR" b="1"/>
              <a:t>AYIRT EDİLME İŞARETİ!..</a:t>
            </a:r>
            <a:endParaRPr lang="tr-TR">
              <a:solidFill>
                <a:srgbClr val="000000"/>
              </a:solidFill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9550" y="1981200"/>
            <a:ext cx="7664450" cy="4114800"/>
          </a:xfrm>
        </p:spPr>
        <p:txBody>
          <a:bodyPr/>
          <a:lstStyle/>
          <a:p>
            <a:pPr algn="just"/>
            <a:r>
              <a:rPr lang="tr-TR" sz="2800" b="1">
                <a:solidFill>
                  <a:srgbClr val="000000"/>
                </a:solidFill>
                <a:cs typeface="Times New Roman" pitchFamily="18" charset="0"/>
              </a:rPr>
              <a:t>TÜRBAN</a:t>
            </a:r>
            <a:r>
              <a:rPr lang="tr-TR" sz="2800">
                <a:solidFill>
                  <a:srgbClr val="000000"/>
                </a:solidFill>
                <a:cs typeface="Times New Roman" pitchFamily="18" charset="0"/>
              </a:rPr>
              <a:t>IN</a:t>
            </a:r>
            <a:r>
              <a:rPr lang="tr-TR" sz="2800">
                <a:solidFill>
                  <a:srgbClr val="000000"/>
                </a:solidFill>
              </a:rPr>
              <a:t>,</a:t>
            </a:r>
          </a:p>
          <a:p>
            <a:pPr algn="just"/>
            <a:r>
              <a:rPr lang="tr-TR" sz="2800" b="1">
                <a:solidFill>
                  <a:srgbClr val="000000"/>
                </a:solidFill>
                <a:cs typeface="Times New Roman" pitchFamily="18" charset="0"/>
              </a:rPr>
              <a:t>DİNLE</a:t>
            </a:r>
            <a:r>
              <a:rPr lang="tr-TR" sz="2800">
                <a:solidFill>
                  <a:srgbClr val="000000"/>
                </a:solidFill>
                <a:cs typeface="Times New Roman" pitchFamily="18" charset="0"/>
              </a:rPr>
              <a:t>, MEZHEPLE, </a:t>
            </a:r>
            <a:r>
              <a:rPr lang="tr-TR" sz="2800" b="1">
                <a:solidFill>
                  <a:srgbClr val="000000"/>
                </a:solidFill>
                <a:cs typeface="Times New Roman" pitchFamily="18" charset="0"/>
              </a:rPr>
              <a:t>CEHENNEM’</a:t>
            </a:r>
            <a:r>
              <a:rPr lang="tr-TR" sz="2800">
                <a:solidFill>
                  <a:srgbClr val="000000"/>
                </a:solidFill>
                <a:cs typeface="Times New Roman" pitchFamily="18" charset="0"/>
              </a:rPr>
              <a:t>DE YANMAKLA</a:t>
            </a:r>
            <a:r>
              <a:rPr lang="tr-TR" sz="2800">
                <a:solidFill>
                  <a:srgbClr val="000000"/>
                </a:solidFill>
              </a:rPr>
              <a:t> </a:t>
            </a:r>
            <a:r>
              <a:rPr lang="tr-TR" sz="2800">
                <a:solidFill>
                  <a:srgbClr val="000000"/>
                </a:solidFill>
                <a:cs typeface="Times New Roman" pitchFamily="18" charset="0"/>
              </a:rPr>
              <a:t>GÜNAHLA </a:t>
            </a:r>
            <a:r>
              <a:rPr lang="tr-TR" sz="2800">
                <a:solidFill>
                  <a:srgbClr val="000000"/>
                </a:solidFill>
              </a:rPr>
              <a:t>v</a:t>
            </a:r>
            <a:r>
              <a:rPr lang="tr-TR" sz="2800">
                <a:solidFill>
                  <a:srgbClr val="000000"/>
                </a:solidFill>
                <a:cs typeface="Times New Roman" pitchFamily="18" charset="0"/>
              </a:rPr>
              <a:t>e SEVAPLA hiçbir İlgisi Yoktur</a:t>
            </a:r>
            <a:endParaRPr lang="tr-TR" sz="2800">
              <a:solidFill>
                <a:srgbClr val="000000"/>
              </a:solidFill>
            </a:endParaRPr>
          </a:p>
          <a:p>
            <a:pPr algn="just"/>
            <a:r>
              <a:rPr lang="tr-TR" sz="2800">
                <a:cs typeface="Times New Roman" pitchFamily="18" charset="0"/>
              </a:rPr>
              <a:t>“TÜRBAN”,</a:t>
            </a:r>
            <a:r>
              <a:rPr lang="tr-TR" sz="2800"/>
              <a:t> </a:t>
            </a:r>
            <a:r>
              <a:rPr lang="tr-TR" sz="2800">
                <a:cs typeface="Times New Roman" pitchFamily="18" charset="0"/>
              </a:rPr>
              <a:t>BİNLERCE </a:t>
            </a:r>
            <a:r>
              <a:rPr lang="tr-TR" sz="2800" b="1">
                <a:cs typeface="Times New Roman" pitchFamily="18" charset="0"/>
              </a:rPr>
              <a:t>YIL </a:t>
            </a:r>
            <a:r>
              <a:rPr lang="tr-TR" sz="2800">
                <a:cs typeface="Times New Roman" pitchFamily="18" charset="0"/>
              </a:rPr>
              <a:t>ÖNCEKİ</a:t>
            </a:r>
            <a:r>
              <a:rPr lang="tr-TR" sz="2800" b="1"/>
              <a:t> </a:t>
            </a:r>
            <a:r>
              <a:rPr lang="tr-TR" sz="2800" b="1">
                <a:cs typeface="Times New Roman" pitchFamily="18" charset="0"/>
              </a:rPr>
              <a:t>lkel Yaşamı</a:t>
            </a:r>
            <a:r>
              <a:rPr lang="tr-TR" sz="2800">
                <a:cs typeface="Times New Roman" pitchFamily="18" charset="0"/>
              </a:rPr>
              <a:t> İsteyen </a:t>
            </a:r>
            <a:r>
              <a:rPr lang="tr-TR" sz="2800" b="1">
                <a:cs typeface="Times New Roman" pitchFamily="18" charset="0"/>
              </a:rPr>
              <a:t>Gerici YOBAZLARIN</a:t>
            </a:r>
            <a:endParaRPr lang="tr-TR" sz="2800" b="1"/>
          </a:p>
          <a:p>
            <a:pPr algn="just"/>
            <a:r>
              <a:rPr lang="tr-TR" sz="2800" b="1"/>
              <a:t> </a:t>
            </a:r>
            <a:r>
              <a:rPr lang="tr-TR" sz="2800">
                <a:cs typeface="Times New Roman" pitchFamily="18" charset="0"/>
              </a:rPr>
              <a:t>Bir </a:t>
            </a:r>
            <a:r>
              <a:rPr lang="tr-TR" sz="2800" b="1">
                <a:cs typeface="Times New Roman" pitchFamily="18" charset="0"/>
              </a:rPr>
              <a:t>SİMGESİ</a:t>
            </a:r>
            <a:r>
              <a:rPr lang="tr-TR" sz="2800">
                <a:cs typeface="Times New Roman" pitchFamily="18" charset="0"/>
              </a:rPr>
              <a:t>, Bir</a:t>
            </a:r>
            <a:r>
              <a:rPr lang="tr-TR" sz="2800"/>
              <a:t> </a:t>
            </a:r>
            <a:r>
              <a:rPr lang="tr-TR" sz="2800" b="1">
                <a:cs typeface="Times New Roman" pitchFamily="18" charset="0"/>
              </a:rPr>
              <a:t>BAYRAĞI</a:t>
            </a:r>
            <a:r>
              <a:rPr lang="tr-TR" sz="2800">
                <a:cs typeface="Times New Roman" pitchFamily="18" charset="0"/>
              </a:rPr>
              <a:t>NDAN Başka Bir Şey </a:t>
            </a:r>
            <a:r>
              <a:rPr lang="tr-TR" sz="2800" b="1">
                <a:cs typeface="Times New Roman" pitchFamily="18" charset="0"/>
              </a:rPr>
              <a:t>Değildir</a:t>
            </a:r>
            <a:r>
              <a:rPr lang="tr-TR" sz="2800">
                <a:cs typeface="Times New Roman" pitchFamily="18" charset="0"/>
              </a:rPr>
              <a:t>..</a:t>
            </a:r>
          </a:p>
          <a:p>
            <a:endParaRPr lang="tr-TR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  <p:bldP spid="10752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u="sng">
                <a:cs typeface="Times New Roman" pitchFamily="18" charset="0"/>
              </a:rPr>
              <a:t>DİNSEL</a:t>
            </a:r>
            <a:r>
              <a:rPr lang="tr-TR" b="1">
                <a:cs typeface="Times New Roman" pitchFamily="18" charset="0"/>
              </a:rPr>
              <a:t>, MEZHEPSEL </a:t>
            </a:r>
            <a:r>
              <a:rPr lang="tr-TR">
                <a:cs typeface="Times New Roman" pitchFamily="18" charset="0"/>
              </a:rPr>
              <a:t>veya</a:t>
            </a:r>
            <a:r>
              <a:rPr lang="tr-TR" b="1">
                <a:cs typeface="Times New Roman" pitchFamily="18" charset="0"/>
              </a:rPr>
              <a:t> </a:t>
            </a:r>
            <a:r>
              <a:rPr lang="tr-TR" u="sng">
                <a:cs typeface="Times New Roman" pitchFamily="18" charset="0"/>
              </a:rPr>
              <a:t>ETNİK</a:t>
            </a:r>
            <a:r>
              <a:rPr lang="tr-TR" b="1">
                <a:cs typeface="Times New Roman" pitchFamily="18" charset="0"/>
              </a:rPr>
              <a:t> İŞARETLER, </a:t>
            </a:r>
            <a:endParaRPr lang="tr-TR" b="1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90688" y="2259013"/>
            <a:ext cx="7204075" cy="3810000"/>
          </a:xfrm>
        </p:spPr>
        <p:txBody>
          <a:bodyPr/>
          <a:lstStyle/>
          <a:p>
            <a:pPr algn="just"/>
            <a:r>
              <a:rPr lang="tr-TR" sz="2800">
                <a:cs typeface="Times New Roman" pitchFamily="18" charset="0"/>
              </a:rPr>
              <a:t>Hangi</a:t>
            </a:r>
            <a:r>
              <a:rPr lang="tr-TR" sz="2800" b="1">
                <a:cs typeface="Times New Roman" pitchFamily="18" charset="0"/>
              </a:rPr>
              <a:t> </a:t>
            </a:r>
            <a:r>
              <a:rPr lang="tr-TR" sz="2800">
                <a:cs typeface="Times New Roman" pitchFamily="18" charset="0"/>
              </a:rPr>
              <a:t>ANLAM</a:t>
            </a:r>
            <a:r>
              <a:rPr lang="tr-TR" sz="2800" b="1">
                <a:cs typeface="Times New Roman" pitchFamily="18" charset="0"/>
              </a:rPr>
              <a:t>, Değer </a:t>
            </a:r>
            <a:r>
              <a:rPr lang="tr-TR" sz="2800">
                <a:cs typeface="Times New Roman" pitchFamily="18" charset="0"/>
              </a:rPr>
              <a:t>ve</a:t>
            </a:r>
            <a:r>
              <a:rPr lang="tr-TR" sz="2800" b="1">
                <a:cs typeface="Times New Roman" pitchFamily="18" charset="0"/>
              </a:rPr>
              <a:t> Düzeyde </a:t>
            </a:r>
            <a:r>
              <a:rPr lang="tr-TR" sz="2800">
                <a:cs typeface="Times New Roman" pitchFamily="18" charset="0"/>
              </a:rPr>
              <a:t>olursa olsun</a:t>
            </a:r>
            <a:r>
              <a:rPr lang="tr-TR" sz="2800" b="1">
                <a:cs typeface="Times New Roman" pitchFamily="18" charset="0"/>
              </a:rPr>
              <a:t>, </a:t>
            </a:r>
            <a:endParaRPr lang="tr-TR" sz="2800" b="1"/>
          </a:p>
          <a:p>
            <a:pPr algn="just"/>
            <a:r>
              <a:rPr lang="tr-TR" sz="2800" b="1">
                <a:cs typeface="Times New Roman" pitchFamily="18" charset="0"/>
              </a:rPr>
              <a:t>AYRILMA </a:t>
            </a:r>
            <a:r>
              <a:rPr lang="tr-TR" sz="2800">
                <a:cs typeface="Times New Roman" pitchFamily="18" charset="0"/>
              </a:rPr>
              <a:t>ve </a:t>
            </a:r>
            <a:r>
              <a:rPr lang="tr-TR" sz="2800" b="1">
                <a:cs typeface="Times New Roman" pitchFamily="18" charset="0"/>
              </a:rPr>
              <a:t>KAMPLAŞMALARI </a:t>
            </a:r>
            <a:r>
              <a:rPr lang="tr-TR" sz="2800">
                <a:cs typeface="Times New Roman" pitchFamily="18" charset="0"/>
              </a:rPr>
              <a:t>Doğurur</a:t>
            </a:r>
            <a:r>
              <a:rPr lang="tr-TR" sz="2800" b="1">
                <a:cs typeface="Times New Roman" pitchFamily="18" charset="0"/>
              </a:rPr>
              <a:t>. </a:t>
            </a:r>
            <a:endParaRPr lang="tr-TR" sz="2800" b="1"/>
          </a:p>
          <a:p>
            <a:pPr algn="just"/>
            <a:r>
              <a:rPr lang="tr-TR" sz="2800" b="1">
                <a:cs typeface="Times New Roman" pitchFamily="18" charset="0"/>
              </a:rPr>
              <a:t>DEVLET GÖREVLİLERİ</a:t>
            </a:r>
            <a:endParaRPr lang="tr-TR" sz="2800" b="1"/>
          </a:p>
          <a:p>
            <a:pPr algn="just"/>
            <a:r>
              <a:rPr lang="tr-TR" sz="2800" b="1"/>
              <a:t> </a:t>
            </a:r>
            <a:r>
              <a:rPr lang="tr-TR" sz="2800" b="1" u="sng">
                <a:cs typeface="Times New Roman" pitchFamily="18" charset="0"/>
              </a:rPr>
              <a:t>DİNSEL</a:t>
            </a:r>
            <a:r>
              <a:rPr lang="tr-TR" sz="2800" b="1">
                <a:cs typeface="Times New Roman" pitchFamily="18" charset="0"/>
              </a:rPr>
              <a:t> GİYSİLERLE ÇALIŞAMAZLAR.. </a:t>
            </a:r>
          </a:p>
          <a:p>
            <a:pPr algn="just"/>
            <a:endParaRPr lang="tr-TR" sz="2800">
              <a:cs typeface="Times New Roman" pitchFamily="18" charset="0"/>
            </a:endParaRPr>
          </a:p>
          <a:p>
            <a:endParaRPr lang="tr-TR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utoUpdateAnimBg="0"/>
      <p:bldP spid="72707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   ANNEMİN BAŞÖRTÜSÜ        			DEĞİL</a:t>
            </a:r>
            <a:r>
              <a:rPr lang="tr-TR"/>
              <a:t>...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482725" y="2193925"/>
            <a:ext cx="4851400" cy="3829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000"/>
              <a:t>Analarımız, KIZ KARDEŞLERİMİZ, Kızlarımız </a:t>
            </a:r>
          </a:p>
          <a:p>
            <a:pPr>
              <a:lnSpc>
                <a:spcPct val="90000"/>
              </a:lnSpc>
            </a:pPr>
            <a:r>
              <a:rPr lang="tr-TR" sz="2000"/>
              <a:t>Köyde, Kasabada, Kentte, Evde, Sokakta, BAŞÖRTÜSÜ Kullanmaktadırlar. </a:t>
            </a:r>
          </a:p>
          <a:p>
            <a:pPr>
              <a:lnSpc>
                <a:spcPct val="90000"/>
              </a:lnSpc>
            </a:pPr>
            <a:r>
              <a:rPr lang="tr-TR" sz="2000"/>
              <a:t>Geleneksel Başörtüsüne Kimsenin Bir Şey Dediği, Bir Diyeceği yoktur. </a:t>
            </a:r>
          </a:p>
          <a:p>
            <a:pPr>
              <a:lnSpc>
                <a:spcPct val="90000"/>
              </a:lnSpc>
            </a:pPr>
            <a:r>
              <a:rPr lang="tr-TR" sz="2000" b="1"/>
              <a:t>Türban Dediğimiz “DİNSEL AMAÇLI BAŞÖRTÜSÜ, </a:t>
            </a:r>
          </a:p>
          <a:p>
            <a:pPr>
              <a:lnSpc>
                <a:spcPct val="90000"/>
              </a:lnSpc>
            </a:pPr>
            <a:r>
              <a:rPr lang="tr-TR" sz="2000" b="1"/>
              <a:t>ANNEMİN BAŞÖRTÜSÜ DEĞİL</a:t>
            </a:r>
            <a:r>
              <a:rPr lang="tr-TR" sz="2000"/>
              <a:t>... </a:t>
            </a:r>
          </a:p>
        </p:txBody>
      </p:sp>
      <p:pic>
        <p:nvPicPr>
          <p:cNvPr id="65546" name="Picture 10" descr="r1_461">
            <a:hlinkClick r:id="rId2"/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0" y="1828800"/>
            <a:ext cx="3429000" cy="4572000"/>
          </a:xfrm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5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5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5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5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5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5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5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65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  <p:bldP spid="6554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TÜRBAN: TANITMA İŞARETİ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9550" y="1905000"/>
            <a:ext cx="7664450" cy="3886200"/>
          </a:xfrm>
        </p:spPr>
        <p:txBody>
          <a:bodyPr/>
          <a:lstStyle/>
          <a:p>
            <a:pPr algn="just"/>
            <a:endParaRPr lang="tr-TR" sz="2800"/>
          </a:p>
          <a:p>
            <a:pPr algn="just"/>
            <a:r>
              <a:rPr lang="tr-TR" sz="2800">
                <a:cs typeface="Times New Roman" pitchFamily="18" charset="0"/>
              </a:rPr>
              <a:t>Türban,</a:t>
            </a:r>
            <a:r>
              <a:rPr lang="tr-TR" sz="2800"/>
              <a:t> </a:t>
            </a:r>
            <a:r>
              <a:rPr lang="tr-TR" sz="2800">
                <a:cs typeface="Times New Roman" pitchFamily="18" charset="0"/>
              </a:rPr>
              <a:t>Bir </a:t>
            </a:r>
            <a:r>
              <a:rPr lang="tr-TR" sz="2800" b="1">
                <a:cs typeface="Times New Roman" pitchFamily="18" charset="0"/>
              </a:rPr>
              <a:t>YAYILMA</a:t>
            </a:r>
            <a:r>
              <a:rPr lang="tr-TR" sz="2800">
                <a:cs typeface="Times New Roman" pitchFamily="18" charset="0"/>
              </a:rPr>
              <a:t> ve KIŞKIRTMA </a:t>
            </a:r>
            <a:r>
              <a:rPr lang="tr-TR" sz="2800" b="1">
                <a:cs typeface="Times New Roman" pitchFamily="18" charset="0"/>
              </a:rPr>
              <a:t>ARACI</a:t>
            </a:r>
            <a:r>
              <a:rPr lang="tr-TR" sz="2800">
                <a:cs typeface="Times New Roman" pitchFamily="18" charset="0"/>
              </a:rPr>
              <a:t>, </a:t>
            </a:r>
            <a:endParaRPr lang="tr-TR" sz="2800"/>
          </a:p>
          <a:p>
            <a:pPr algn="just"/>
            <a:r>
              <a:rPr lang="tr-TR" sz="2800">
                <a:cs typeface="Times New Roman" pitchFamily="18" charset="0"/>
              </a:rPr>
              <a:t>Bir Tür </a:t>
            </a:r>
            <a:r>
              <a:rPr lang="tr-TR" sz="2800" b="1">
                <a:cs typeface="Times New Roman" pitchFamily="18" charset="0"/>
              </a:rPr>
              <a:t>TANITMA</a:t>
            </a:r>
            <a:r>
              <a:rPr lang="tr-TR" sz="2800">
                <a:cs typeface="Times New Roman" pitchFamily="18" charset="0"/>
              </a:rPr>
              <a:t> BAYRAĞI’DIR”</a:t>
            </a:r>
          </a:p>
          <a:p>
            <a:r>
              <a:rPr lang="tr-TR" sz="2800">
                <a:cs typeface="Times New Roman" pitchFamily="18" charset="0"/>
              </a:rPr>
              <a:t>“Türbanla </a:t>
            </a:r>
            <a:r>
              <a:rPr lang="tr-TR" sz="2800" b="1">
                <a:cs typeface="Times New Roman" pitchFamily="18" charset="0"/>
              </a:rPr>
              <a:t>KAPATILAN</a:t>
            </a:r>
            <a:r>
              <a:rPr lang="tr-TR" sz="2800" b="1"/>
              <a:t> </a:t>
            </a:r>
            <a:r>
              <a:rPr lang="tr-TR" sz="2800">
                <a:cs typeface="Times New Roman" pitchFamily="18" charset="0"/>
              </a:rPr>
              <a:t>Yalnız </a:t>
            </a:r>
            <a:r>
              <a:rPr lang="tr-TR" sz="2800" b="1">
                <a:cs typeface="Times New Roman" pitchFamily="18" charset="0"/>
              </a:rPr>
              <a:t>BAŞ</a:t>
            </a:r>
            <a:r>
              <a:rPr lang="tr-TR" sz="2800">
                <a:cs typeface="Times New Roman" pitchFamily="18" charset="0"/>
              </a:rPr>
              <a:t> DEĞİL,</a:t>
            </a:r>
            <a:endParaRPr lang="tr-TR" sz="2800"/>
          </a:p>
          <a:p>
            <a:r>
              <a:rPr lang="tr-TR" sz="2800">
                <a:cs typeface="Times New Roman" pitchFamily="18" charset="0"/>
              </a:rPr>
              <a:t>Asıl onun İçindeki </a:t>
            </a:r>
            <a:r>
              <a:rPr lang="tr-TR" sz="2800" b="1">
                <a:cs typeface="Times New Roman" pitchFamily="18" charset="0"/>
              </a:rPr>
              <a:t>BEYİNDİR</a:t>
            </a:r>
            <a:r>
              <a:rPr lang="tr-TR" sz="2800">
                <a:cs typeface="Times New Roman" pitchFamily="18" charset="0"/>
              </a:rPr>
              <a:t> </a:t>
            </a:r>
            <a:endParaRPr lang="tr-TR" sz="2800"/>
          </a:p>
          <a:p>
            <a:pPr>
              <a:buFont typeface="Wingdings" pitchFamily="2" charset="2"/>
              <a:buNone/>
            </a:pPr>
            <a:endParaRPr lang="tr-TR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8763" y="571500"/>
            <a:ext cx="7564437" cy="609600"/>
          </a:xfrm>
        </p:spPr>
        <p:txBody>
          <a:bodyPr/>
          <a:lstStyle/>
          <a:p>
            <a:r>
              <a:rPr lang="tr-TR" b="1"/>
              <a:t>KURAN’DA AYET YOK!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90688" y="2327275"/>
            <a:ext cx="7415212" cy="3741738"/>
          </a:xfrm>
        </p:spPr>
        <p:txBody>
          <a:bodyPr/>
          <a:lstStyle/>
          <a:p>
            <a:r>
              <a:rPr lang="tr-TR" sz="2800">
                <a:solidFill>
                  <a:srgbClr val="000000"/>
                </a:solidFill>
                <a:cs typeface="Times New Roman" pitchFamily="18" charset="0"/>
              </a:rPr>
              <a:t>Kur’an’da ve hadislerde </a:t>
            </a:r>
            <a:endParaRPr lang="tr-TR" sz="2800">
              <a:solidFill>
                <a:srgbClr val="000000"/>
              </a:solidFill>
            </a:endParaRPr>
          </a:p>
          <a:p>
            <a:r>
              <a:rPr lang="tr-TR" sz="2800">
                <a:solidFill>
                  <a:srgbClr val="000000"/>
                </a:solidFill>
              </a:rPr>
              <a:t>K</a:t>
            </a:r>
            <a:r>
              <a:rPr lang="tr-TR" sz="2800">
                <a:solidFill>
                  <a:srgbClr val="000000"/>
                </a:solidFill>
                <a:cs typeface="Times New Roman" pitchFamily="18" charset="0"/>
              </a:rPr>
              <a:t>adınlar için </a:t>
            </a:r>
            <a:r>
              <a:rPr lang="tr-TR" sz="2800" b="1">
                <a:solidFill>
                  <a:srgbClr val="000000"/>
                </a:solidFill>
                <a:cs typeface="Times New Roman" pitchFamily="18" charset="0"/>
              </a:rPr>
              <a:t>PEÇE</a:t>
            </a:r>
            <a:r>
              <a:rPr lang="tr-TR" sz="2800">
                <a:solidFill>
                  <a:srgbClr val="000000"/>
                </a:solidFill>
                <a:cs typeface="Times New Roman" pitchFamily="18" charset="0"/>
              </a:rPr>
              <a:t> ve </a:t>
            </a:r>
            <a:r>
              <a:rPr lang="tr-TR" sz="2800" b="1">
                <a:solidFill>
                  <a:srgbClr val="000000"/>
                </a:solidFill>
                <a:cs typeface="Times New Roman" pitchFamily="18" charset="0"/>
              </a:rPr>
              <a:t>ÇARŞAFLA</a:t>
            </a:r>
            <a:r>
              <a:rPr lang="tr-TR" sz="2800">
                <a:solidFill>
                  <a:srgbClr val="000000"/>
                </a:solidFill>
                <a:cs typeface="Times New Roman" pitchFamily="18" charset="0"/>
              </a:rPr>
              <a:t> ilgili </a:t>
            </a:r>
            <a:endParaRPr lang="tr-TR" sz="2800">
              <a:solidFill>
                <a:srgbClr val="000000"/>
              </a:solidFill>
            </a:endParaRPr>
          </a:p>
          <a:p>
            <a:r>
              <a:rPr lang="tr-TR" sz="2800">
                <a:solidFill>
                  <a:srgbClr val="000000"/>
                </a:solidFill>
              </a:rPr>
              <a:t>H</a:t>
            </a:r>
            <a:r>
              <a:rPr lang="tr-TR" sz="2800">
                <a:solidFill>
                  <a:srgbClr val="000000"/>
                </a:solidFill>
                <a:cs typeface="Times New Roman" pitchFamily="18" charset="0"/>
              </a:rPr>
              <a:t>içbir</a:t>
            </a:r>
            <a:r>
              <a:rPr lang="tr-TR" sz="28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tr-TR" sz="2800" b="1" u="sng">
                <a:solidFill>
                  <a:srgbClr val="000000"/>
                </a:solidFill>
                <a:cs typeface="Times New Roman" pitchFamily="18" charset="0"/>
              </a:rPr>
              <a:t>emir</a:t>
            </a:r>
            <a:r>
              <a:rPr lang="tr-TR" sz="2800">
                <a:solidFill>
                  <a:srgbClr val="000000"/>
                </a:solidFill>
                <a:cs typeface="Times New Roman" pitchFamily="18" charset="0"/>
              </a:rPr>
              <a:t> ve </a:t>
            </a:r>
            <a:r>
              <a:rPr lang="tr-TR" sz="2800" b="1">
                <a:solidFill>
                  <a:srgbClr val="000000"/>
                </a:solidFill>
                <a:cs typeface="Times New Roman" pitchFamily="18" charset="0"/>
              </a:rPr>
              <a:t>ayet</a:t>
            </a:r>
            <a:r>
              <a:rPr lang="tr-TR" sz="28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tr-TR" sz="2800" b="1">
                <a:solidFill>
                  <a:srgbClr val="000000"/>
                </a:solidFill>
                <a:cs typeface="Times New Roman" pitchFamily="18" charset="0"/>
              </a:rPr>
              <a:t>yoktur</a:t>
            </a:r>
            <a:r>
              <a:rPr lang="tr-TR" sz="2800">
                <a:solidFill>
                  <a:srgbClr val="000000"/>
                </a:solidFill>
                <a:cs typeface="Times New Roman" pitchFamily="18" charset="0"/>
              </a:rPr>
              <a:t>.”</a:t>
            </a:r>
            <a:r>
              <a:rPr lang="tr-TR" sz="2800"/>
              <a:t> </a:t>
            </a:r>
          </a:p>
          <a:p>
            <a:endParaRPr lang="tr-TR" sz="2800"/>
          </a:p>
          <a:p>
            <a:r>
              <a:rPr lang="tr-TR" sz="2800">
                <a:solidFill>
                  <a:srgbClr val="000000"/>
                </a:solidFill>
                <a:cs typeface="Times New Roman" pitchFamily="18" charset="0"/>
              </a:rPr>
              <a:t>“Peygamberimiz tarafından </a:t>
            </a:r>
            <a:endParaRPr lang="tr-TR" sz="2800">
              <a:solidFill>
                <a:srgbClr val="000000"/>
              </a:solidFill>
            </a:endParaRPr>
          </a:p>
          <a:p>
            <a:r>
              <a:rPr lang="tr-TR" sz="2800">
                <a:solidFill>
                  <a:srgbClr val="000000"/>
                </a:solidFill>
                <a:cs typeface="Times New Roman" pitchFamily="18" charset="0"/>
              </a:rPr>
              <a:t>cennetle müjdelenen </a:t>
            </a:r>
            <a:r>
              <a:rPr lang="tr-TR" sz="2800" b="1">
                <a:solidFill>
                  <a:srgbClr val="000000"/>
                </a:solidFill>
                <a:cs typeface="Times New Roman" pitchFamily="18" charset="0"/>
              </a:rPr>
              <a:t>Hz. Ayşe, </a:t>
            </a:r>
            <a:r>
              <a:rPr lang="tr-TR" sz="2800" b="1">
                <a:solidFill>
                  <a:srgbClr val="000000"/>
                </a:solidFill>
              </a:rPr>
              <a:t>  </a:t>
            </a:r>
          </a:p>
          <a:p>
            <a:r>
              <a:rPr lang="tr-TR" sz="2800" b="1">
                <a:solidFill>
                  <a:srgbClr val="000000"/>
                </a:solidFill>
                <a:cs typeface="Times New Roman" pitchFamily="18" charset="0"/>
              </a:rPr>
              <a:t>yüzü açık </a:t>
            </a:r>
            <a:r>
              <a:rPr lang="tr-TR" sz="2800">
                <a:solidFill>
                  <a:srgbClr val="000000"/>
                </a:solidFill>
                <a:cs typeface="Times New Roman" pitchFamily="18" charset="0"/>
              </a:rPr>
              <a:t>olarak geziyordu.</a:t>
            </a:r>
            <a:r>
              <a:rPr lang="tr-TR" sz="2800"/>
              <a:t> </a:t>
            </a:r>
          </a:p>
          <a:p>
            <a:endParaRPr lang="tr-TR" sz="280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7696200" cy="1371600"/>
          </a:xfrm>
        </p:spPr>
        <p:txBody>
          <a:bodyPr/>
          <a:lstStyle/>
          <a:p>
            <a:r>
              <a:rPr lang="tr-TR" b="1"/>
              <a:t>GAYRİMÜSLİM KADINLAR</a:t>
            </a:r>
            <a:r>
              <a:rPr lang="tr-TR" b="1">
                <a:cs typeface="Times New Roman" pitchFamily="18" charset="0"/>
              </a:rPr>
              <a:t>.</a:t>
            </a:r>
            <a:br>
              <a:rPr lang="tr-TR" b="1">
                <a:cs typeface="Times New Roman" pitchFamily="18" charset="0"/>
              </a:rPr>
            </a:br>
            <a:endParaRPr lang="tr-TR" b="1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35150" y="2060575"/>
            <a:ext cx="2935288" cy="38782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sz="2400" b="1">
                <a:cs typeface="Times New Roman" pitchFamily="18" charset="0"/>
              </a:rPr>
              <a:t>“Müslüman Olmayan</a:t>
            </a:r>
            <a:r>
              <a:rPr lang="tr-TR" sz="2400">
                <a:cs typeface="Times New Roman" pitchFamily="18" charset="0"/>
              </a:rPr>
              <a:t>” veya Müslüman bir erkekle, evlenmeyen </a:t>
            </a:r>
            <a:r>
              <a:rPr lang="tr-TR" sz="2400" b="1">
                <a:cs typeface="Times New Roman" pitchFamily="18" charset="0"/>
              </a:rPr>
              <a:t>gayrimüslim kadınların “BAL RENGİ ÇARŞAF” giymelerini emretmiştir.</a:t>
            </a:r>
            <a:br>
              <a:rPr lang="tr-TR" sz="2400" b="1">
                <a:cs typeface="Times New Roman" pitchFamily="18" charset="0"/>
              </a:rPr>
            </a:br>
            <a:endParaRPr lang="tr-TR" sz="2400" b="1"/>
          </a:p>
          <a:p>
            <a:pPr algn="just">
              <a:lnSpc>
                <a:spcPct val="80000"/>
              </a:lnSpc>
            </a:pPr>
            <a:endParaRPr lang="tr-TR" sz="2400">
              <a:cs typeface="Times New Roman" pitchFamily="18" charset="0"/>
            </a:endParaRPr>
          </a:p>
        </p:txBody>
      </p:sp>
      <p:pic>
        <p:nvPicPr>
          <p:cNvPr id="8199" name="Picture 7" descr="burka">
            <a:hlinkClick r:id="rId2"/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1981200"/>
            <a:ext cx="4419600" cy="3962400"/>
          </a:xfrm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8763" y="571500"/>
            <a:ext cx="7564437" cy="609600"/>
          </a:xfrm>
        </p:spPr>
        <p:txBody>
          <a:bodyPr/>
          <a:lstStyle/>
          <a:p>
            <a:r>
              <a:rPr lang="tr-TR" b="1"/>
              <a:t>KISKANDIKLARINDAN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9550" y="1981200"/>
            <a:ext cx="374015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800">
                <a:cs typeface="Times New Roman" pitchFamily="18" charset="0"/>
              </a:rPr>
              <a:t>Biraz </a:t>
            </a:r>
            <a:r>
              <a:rPr lang="tr-TR" sz="2800"/>
              <a:t>da</a:t>
            </a:r>
          </a:p>
          <a:p>
            <a:pPr>
              <a:lnSpc>
                <a:spcPct val="90000"/>
              </a:lnSpc>
            </a:pPr>
            <a:r>
              <a:rPr lang="tr-TR" sz="2800" b="1">
                <a:cs typeface="Times New Roman" pitchFamily="18" charset="0"/>
              </a:rPr>
              <a:t>kıskandıklarından</a:t>
            </a:r>
            <a:r>
              <a:rPr lang="tr-TR" sz="2800">
                <a:cs typeface="Times New Roman" pitchFamily="18" charset="0"/>
              </a:rPr>
              <a:t> ve </a:t>
            </a:r>
            <a:r>
              <a:rPr lang="tr-TR" sz="2800" u="sng">
                <a:cs typeface="Times New Roman" pitchFamily="18" charset="0"/>
              </a:rPr>
              <a:t>kendilerinin</a:t>
            </a:r>
            <a:r>
              <a:rPr lang="tr-TR" sz="2800">
                <a:cs typeface="Times New Roman" pitchFamily="18" charset="0"/>
              </a:rPr>
              <a:t> de </a:t>
            </a:r>
            <a:r>
              <a:rPr lang="tr-TR" sz="2800" b="1"/>
              <a:t>T</a:t>
            </a:r>
            <a:r>
              <a:rPr lang="tr-TR" sz="2800" b="1">
                <a:cs typeface="Times New Roman" pitchFamily="18" charset="0"/>
              </a:rPr>
              <a:t>ürkmen kızı</a:t>
            </a:r>
            <a:r>
              <a:rPr lang="tr-TR" sz="2800">
                <a:cs typeface="Times New Roman" pitchFamily="18" charset="0"/>
              </a:rPr>
              <a:t> olduklarının </a:t>
            </a:r>
            <a:endParaRPr lang="tr-TR" sz="2800"/>
          </a:p>
          <a:p>
            <a:pPr>
              <a:lnSpc>
                <a:spcPct val="90000"/>
              </a:lnSpc>
            </a:pPr>
            <a:r>
              <a:rPr lang="tr-TR" sz="2800" b="1"/>
              <a:t>Z</a:t>
            </a:r>
            <a:r>
              <a:rPr lang="tr-TR" sz="2800" b="1">
                <a:cs typeface="Times New Roman" pitchFamily="18" charset="0"/>
              </a:rPr>
              <a:t>annedilmesi</a:t>
            </a:r>
            <a:r>
              <a:rPr lang="tr-TR" sz="2800">
                <a:cs typeface="Times New Roman" pitchFamily="18" charset="0"/>
              </a:rPr>
              <a:t> için) onlar </a:t>
            </a:r>
            <a:r>
              <a:rPr lang="tr-TR" sz="2800" b="1">
                <a:cs typeface="Times New Roman" pitchFamily="18" charset="0"/>
              </a:rPr>
              <a:t>da </a:t>
            </a:r>
            <a:endParaRPr lang="tr-TR" sz="2800" b="1"/>
          </a:p>
          <a:p>
            <a:pPr>
              <a:lnSpc>
                <a:spcPct val="90000"/>
              </a:lnSpc>
            </a:pPr>
            <a:r>
              <a:rPr lang="tr-TR" sz="2800" b="1">
                <a:cs typeface="Times New Roman" pitchFamily="18" charset="0"/>
              </a:rPr>
              <a:t>“</a:t>
            </a:r>
            <a:r>
              <a:rPr lang="tr-TR" sz="2800" b="1"/>
              <a:t>PEÇE</a:t>
            </a:r>
            <a:r>
              <a:rPr lang="tr-TR" sz="2800" b="1">
                <a:cs typeface="Times New Roman" pitchFamily="18" charset="0"/>
              </a:rPr>
              <a:t>” takmaya </a:t>
            </a:r>
            <a:r>
              <a:rPr lang="tr-TR" sz="2800">
                <a:cs typeface="Times New Roman" pitchFamily="18" charset="0"/>
              </a:rPr>
              <a:t>başlamışlardır</a:t>
            </a:r>
            <a:endParaRPr lang="tr-TR" sz="2800"/>
          </a:p>
          <a:p>
            <a:pPr>
              <a:lnSpc>
                <a:spcPct val="90000"/>
              </a:lnSpc>
            </a:pPr>
            <a:endParaRPr lang="tr-TR" sz="2800"/>
          </a:p>
        </p:txBody>
      </p:sp>
      <p:pic>
        <p:nvPicPr>
          <p:cNvPr id="49159" name="Picture 7" descr="burka">
            <a:hlinkClick r:id="rId2"/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1989138"/>
            <a:ext cx="3221037" cy="4267200"/>
          </a:xfrm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924800" cy="1524000"/>
          </a:xfrm>
        </p:spPr>
        <p:txBody>
          <a:bodyPr/>
          <a:lstStyle/>
          <a:p>
            <a:r>
              <a:rPr lang="tr-TR"/>
              <a:t>   </a:t>
            </a:r>
            <a:r>
              <a:rPr lang="tr-TR" b="1"/>
              <a:t>DİNİ  ZORUNLULUK YOK!..</a:t>
            </a:r>
            <a:r>
              <a:rPr lang="tr-TR" b="1">
                <a:cs typeface="Times New Roman" pitchFamily="18" charset="0"/>
              </a:rPr>
              <a:t/>
            </a:r>
            <a:br>
              <a:rPr lang="tr-TR" b="1">
                <a:cs typeface="Times New Roman" pitchFamily="18" charset="0"/>
              </a:rPr>
            </a:br>
            <a:endParaRPr lang="tr-TR" b="1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90688" y="2327275"/>
            <a:ext cx="7345362" cy="3117850"/>
          </a:xfrm>
        </p:spPr>
        <p:txBody>
          <a:bodyPr/>
          <a:lstStyle/>
          <a:p>
            <a:pPr algn="just"/>
            <a:r>
              <a:rPr lang="tr-TR" sz="2800">
                <a:cs typeface="Times New Roman" pitchFamily="18" charset="0"/>
              </a:rPr>
              <a:t>ÇARŞAF, PEÇE, BAŞ ÖRTÜSÜ ve TÜRBAN, </a:t>
            </a:r>
            <a:endParaRPr lang="tr-TR" sz="2800"/>
          </a:p>
          <a:p>
            <a:pPr algn="just"/>
            <a:r>
              <a:rPr lang="tr-TR" sz="2800"/>
              <a:t>İ</a:t>
            </a:r>
            <a:r>
              <a:rPr lang="tr-TR" sz="2800">
                <a:cs typeface="Times New Roman" pitchFamily="18" charset="0"/>
              </a:rPr>
              <a:t>slam ülkelerinde</a:t>
            </a:r>
            <a:r>
              <a:rPr lang="tr-TR" sz="2800" b="1">
                <a:cs typeface="Times New Roman" pitchFamily="18" charset="0"/>
              </a:rPr>
              <a:t> </a:t>
            </a:r>
            <a:endParaRPr lang="tr-TR" sz="2800" b="1"/>
          </a:p>
          <a:p>
            <a:pPr algn="just"/>
            <a:r>
              <a:rPr lang="tr-TR" sz="2800" b="1"/>
              <a:t>D</a:t>
            </a:r>
            <a:r>
              <a:rPr lang="tr-TR" sz="2800" b="1">
                <a:cs typeface="Times New Roman" pitchFamily="18" charset="0"/>
              </a:rPr>
              <a:t>ini</a:t>
            </a:r>
            <a:r>
              <a:rPr lang="tr-TR" sz="2800">
                <a:cs typeface="Times New Roman" pitchFamily="18" charset="0"/>
              </a:rPr>
              <a:t> bir </a:t>
            </a:r>
            <a:r>
              <a:rPr lang="tr-TR" sz="2800" b="1">
                <a:cs typeface="Times New Roman" pitchFamily="18" charset="0"/>
              </a:rPr>
              <a:t>zorunluluk</a:t>
            </a:r>
            <a:r>
              <a:rPr lang="tr-TR" sz="2800">
                <a:cs typeface="Times New Roman" pitchFamily="18" charset="0"/>
              </a:rPr>
              <a:t> </a:t>
            </a:r>
            <a:r>
              <a:rPr lang="tr-TR" sz="2800" b="1"/>
              <a:t>değildir.</a:t>
            </a:r>
          </a:p>
          <a:p>
            <a:pPr algn="just"/>
            <a:r>
              <a:rPr lang="tr-TR" sz="2800"/>
              <a:t>S</a:t>
            </a:r>
            <a:r>
              <a:rPr lang="tr-TR" sz="2800">
                <a:cs typeface="Times New Roman" pitchFamily="18" charset="0"/>
              </a:rPr>
              <a:t>evapla, günahla ve </a:t>
            </a:r>
            <a:r>
              <a:rPr lang="tr-TR" sz="2800" b="1">
                <a:cs typeface="Times New Roman" pitchFamily="18" charset="0"/>
              </a:rPr>
              <a:t>cehennemde</a:t>
            </a:r>
            <a:r>
              <a:rPr lang="tr-TR" sz="2800">
                <a:cs typeface="Times New Roman" pitchFamily="18" charset="0"/>
              </a:rPr>
              <a:t> </a:t>
            </a:r>
            <a:r>
              <a:rPr lang="tr-TR" sz="2800" u="sng">
                <a:cs typeface="Times New Roman" pitchFamily="18" charset="0"/>
              </a:rPr>
              <a:t>yanmakla </a:t>
            </a:r>
            <a:endParaRPr lang="tr-TR" sz="2800" u="sng"/>
          </a:p>
          <a:p>
            <a:pPr algn="just"/>
            <a:r>
              <a:rPr lang="tr-TR" sz="2800"/>
              <a:t>İ</a:t>
            </a:r>
            <a:r>
              <a:rPr lang="tr-TR" sz="2800">
                <a:cs typeface="Times New Roman" pitchFamily="18" charset="0"/>
              </a:rPr>
              <a:t>lgili olarak </a:t>
            </a:r>
            <a:r>
              <a:rPr lang="tr-TR" sz="2800" b="1">
                <a:cs typeface="Times New Roman" pitchFamily="18" charset="0"/>
              </a:rPr>
              <a:t>kullanılmamıştır</a:t>
            </a:r>
            <a:r>
              <a:rPr lang="tr-TR" sz="2800">
                <a:cs typeface="Times New Roman" pitchFamily="18" charset="0"/>
              </a:rPr>
              <a:t>.</a:t>
            </a:r>
            <a:br>
              <a:rPr lang="tr-TR" sz="2800">
                <a:cs typeface="Times New Roman" pitchFamily="18" charset="0"/>
              </a:rPr>
            </a:br>
            <a:endParaRPr lang="tr-TR" sz="2800">
              <a:cs typeface="Times New Roman" pitchFamily="18" charset="0"/>
            </a:endParaRPr>
          </a:p>
          <a:p>
            <a:endParaRPr lang="tr-TR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u="sng">
                <a:solidFill>
                  <a:srgbClr val="000000"/>
                </a:solidFill>
                <a:cs typeface="Times New Roman" pitchFamily="18" charset="0"/>
              </a:rPr>
              <a:t>Arap</a:t>
            </a:r>
            <a:r>
              <a:rPr lang="tr-TR" sz="3600" u="sng">
                <a:solidFill>
                  <a:srgbClr val="000000"/>
                </a:solidFill>
                <a:cs typeface="Times New Roman" pitchFamily="18" charset="0"/>
              </a:rPr>
              <a:t> Müslümanlar’ın </a:t>
            </a:r>
            <a:r>
              <a:rPr lang="tr-TR" sz="3600" b="1" u="sng">
                <a:solidFill>
                  <a:srgbClr val="000000"/>
                </a:solidFill>
                <a:cs typeface="Times New Roman" pitchFamily="18" charset="0"/>
              </a:rPr>
              <a:t>Başı Açık, Türk</a:t>
            </a:r>
            <a:r>
              <a:rPr lang="tr-TR" sz="3600" u="sng">
                <a:solidFill>
                  <a:srgbClr val="000000"/>
                </a:solidFill>
                <a:cs typeface="Times New Roman" pitchFamily="18" charset="0"/>
              </a:rPr>
              <a:t> Müslümanlar’ın </a:t>
            </a:r>
            <a:r>
              <a:rPr lang="tr-TR" sz="3600" b="1" u="sng">
                <a:solidFill>
                  <a:srgbClr val="000000"/>
                </a:solidFill>
                <a:cs typeface="Times New Roman" pitchFamily="18" charset="0"/>
              </a:rPr>
              <a:t>Başları Kapalı</a:t>
            </a:r>
            <a:endParaRPr lang="tr-TR" sz="3600" b="1"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pPr algn="just"/>
            <a:r>
              <a:rPr lang="tr-TR" sz="2800" b="1">
                <a:solidFill>
                  <a:srgbClr val="000000"/>
                </a:solidFill>
                <a:cs typeface="Times New Roman" pitchFamily="18" charset="0"/>
              </a:rPr>
              <a:t>MISIR </a:t>
            </a:r>
            <a:r>
              <a:rPr lang="tr-TR" sz="2800">
                <a:solidFill>
                  <a:srgbClr val="000000"/>
                </a:solidFill>
                <a:cs typeface="Times New Roman" pitchFamily="18" charset="0"/>
              </a:rPr>
              <a:t>Devlet Başkanı’nın eşinin başı açık, A. Gül’ün eşinin başı türbanlı ve tesettürlü</a:t>
            </a:r>
            <a:endParaRPr lang="tr-TR" sz="2800" b="1">
              <a:latin typeface="Century" pitchFamily="18" charset="0"/>
              <a:cs typeface="Times New Roman" pitchFamily="18" charset="0"/>
            </a:endParaRPr>
          </a:p>
          <a:p>
            <a:pPr algn="just"/>
            <a:r>
              <a:rPr lang="tr-TR" sz="2800">
                <a:solidFill>
                  <a:srgbClr val="000000"/>
                </a:solidFill>
                <a:cs typeface="Times New Roman" pitchFamily="18" charset="0"/>
              </a:rPr>
              <a:t>FAS</a:t>
            </a:r>
            <a:r>
              <a:rPr lang="tr-TR" sz="28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tr-TR" sz="2800">
                <a:solidFill>
                  <a:srgbClr val="000000"/>
                </a:solidFill>
                <a:cs typeface="Times New Roman" pitchFamily="18" charset="0"/>
              </a:rPr>
              <a:t>Kralı’nın</a:t>
            </a:r>
            <a:r>
              <a:rPr lang="tr-TR" sz="28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tr-TR" sz="2800">
                <a:solidFill>
                  <a:srgbClr val="000000"/>
                </a:solidFill>
                <a:cs typeface="Times New Roman" pitchFamily="18" charset="0"/>
              </a:rPr>
              <a:t>eşinin başı açık,</a:t>
            </a:r>
            <a:r>
              <a:rPr lang="tr-TR" sz="28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tr-TR" sz="2800">
                <a:solidFill>
                  <a:srgbClr val="000000"/>
                </a:solidFill>
                <a:cs typeface="Times New Roman" pitchFamily="18" charset="0"/>
              </a:rPr>
              <a:t>Başbakan’ın eşinin başı türbanlı ve tesettürlü</a:t>
            </a:r>
            <a:endParaRPr lang="tr-TR" sz="2800" b="1">
              <a:latin typeface="Century" pitchFamily="18" charset="0"/>
              <a:cs typeface="Times New Roman" pitchFamily="18" charset="0"/>
            </a:endParaRPr>
          </a:p>
          <a:p>
            <a:pPr algn="just"/>
            <a:r>
              <a:rPr lang="tr-TR" sz="2800" b="1">
                <a:solidFill>
                  <a:srgbClr val="000000"/>
                </a:solidFill>
                <a:cs typeface="Times New Roman" pitchFamily="18" charset="0"/>
              </a:rPr>
              <a:t>BANGALDEŞ</a:t>
            </a:r>
            <a:r>
              <a:rPr lang="tr-TR" sz="2800">
                <a:solidFill>
                  <a:srgbClr val="000000"/>
                </a:solidFill>
                <a:cs typeface="Times New Roman" pitchFamily="18" charset="0"/>
              </a:rPr>
              <a:t> Başbakanı’nın eşinin başı açık, Meclis Başkanın başı türbanlı ve tesettürlü</a:t>
            </a:r>
            <a:endParaRPr lang="tr-TR" sz="2800" b="1">
              <a:latin typeface="Century" pitchFamily="18" charset="0"/>
              <a:cs typeface="Times New Roman" pitchFamily="18" charset="0"/>
            </a:endParaRPr>
          </a:p>
          <a:p>
            <a:pPr algn="just"/>
            <a:endParaRPr lang="tr-TR" sz="280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KONUŞMAMDAN MAKSAT,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03313" y="2276475"/>
            <a:ext cx="8077200" cy="3895725"/>
          </a:xfrm>
        </p:spPr>
        <p:txBody>
          <a:bodyPr/>
          <a:lstStyle/>
          <a:p>
            <a:endParaRPr lang="tr-TR" sz="2800" b="1"/>
          </a:p>
          <a:p>
            <a:endParaRPr lang="tr-TR" sz="2800" b="1"/>
          </a:p>
          <a:p>
            <a:r>
              <a:rPr lang="tr-TR" sz="2800" b="1"/>
              <a:t>KONUŞMAMDAN MAKSAT, KİMSEYİ KINAMAK, DIŞLAMAK DEĞİLDİR. </a:t>
            </a:r>
          </a:p>
          <a:p>
            <a:endParaRPr lang="tr-TR" sz="2800" b="1"/>
          </a:p>
          <a:p>
            <a:r>
              <a:rPr lang="tr-TR" sz="2800" b="1"/>
              <a:t>Tesettür konusundaki gerçekleri ortaya koymak ve siz dinleyicileri bilgilendirmektir.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  <p:bldP spid="46083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u="sng">
                <a:solidFill>
                  <a:srgbClr val="000000"/>
                </a:solidFill>
                <a:cs typeface="Times New Roman" pitchFamily="18" charset="0"/>
              </a:rPr>
              <a:t>Arap</a:t>
            </a:r>
            <a:r>
              <a:rPr lang="tr-TR" sz="3600" u="sng">
                <a:solidFill>
                  <a:srgbClr val="000000"/>
                </a:solidFill>
                <a:cs typeface="Times New Roman" pitchFamily="18" charset="0"/>
              </a:rPr>
              <a:t> Müslümanlar’ın </a:t>
            </a:r>
            <a:r>
              <a:rPr lang="tr-TR" sz="3600" b="1" u="sng">
                <a:solidFill>
                  <a:srgbClr val="000000"/>
                </a:solidFill>
                <a:cs typeface="Times New Roman" pitchFamily="18" charset="0"/>
              </a:rPr>
              <a:t>Başı Açık, Türk</a:t>
            </a:r>
            <a:r>
              <a:rPr lang="tr-TR" sz="3600" u="sng">
                <a:solidFill>
                  <a:srgbClr val="000000"/>
                </a:solidFill>
                <a:cs typeface="Times New Roman" pitchFamily="18" charset="0"/>
              </a:rPr>
              <a:t> Müslümanlar’ın </a:t>
            </a:r>
            <a:r>
              <a:rPr lang="tr-TR" sz="3600" b="1" u="sng">
                <a:solidFill>
                  <a:srgbClr val="000000"/>
                </a:solidFill>
                <a:cs typeface="Times New Roman" pitchFamily="18" charset="0"/>
              </a:rPr>
              <a:t>Başları Kapalı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sz="2800" b="1">
                <a:solidFill>
                  <a:srgbClr val="000000"/>
                </a:solidFill>
                <a:cs typeface="Times New Roman" pitchFamily="18" charset="0"/>
              </a:rPr>
              <a:t>PAKİSTAN</a:t>
            </a:r>
            <a:r>
              <a:rPr lang="tr-TR" sz="2800">
                <a:solidFill>
                  <a:srgbClr val="000000"/>
                </a:solidFill>
                <a:cs typeface="Times New Roman" pitchFamily="18" charset="0"/>
              </a:rPr>
              <a:t> Devlet Başkan’ının eşinin başı açık, </a:t>
            </a:r>
            <a:r>
              <a:rPr lang="tr-TR" sz="2800" b="1">
                <a:solidFill>
                  <a:srgbClr val="000000"/>
                </a:solidFill>
                <a:cs typeface="Times New Roman" pitchFamily="18" charset="0"/>
              </a:rPr>
              <a:t>ÜRDÜN </a:t>
            </a:r>
            <a:r>
              <a:rPr lang="tr-TR" sz="2800">
                <a:solidFill>
                  <a:srgbClr val="000000"/>
                </a:solidFill>
                <a:cs typeface="Times New Roman" pitchFamily="18" charset="0"/>
              </a:rPr>
              <a:t>Kralın’nın eşinin başı açık,</a:t>
            </a:r>
            <a:endParaRPr lang="tr-TR" sz="280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tr-TR" sz="28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tr-TR" sz="2800" b="1">
                <a:solidFill>
                  <a:srgbClr val="000000"/>
                </a:solidFill>
                <a:cs typeface="Times New Roman" pitchFamily="18" charset="0"/>
              </a:rPr>
              <a:t>SURİYE</a:t>
            </a:r>
            <a:r>
              <a:rPr lang="tr-TR" sz="2800">
                <a:solidFill>
                  <a:srgbClr val="000000"/>
                </a:solidFill>
                <a:cs typeface="Times New Roman" pitchFamily="18" charset="0"/>
              </a:rPr>
              <a:t> Devlet Başkan’ının eşi ’nın eşinin başı açık, </a:t>
            </a:r>
            <a:r>
              <a:rPr lang="tr-TR" sz="2800" b="1">
                <a:solidFill>
                  <a:srgbClr val="000000"/>
                </a:solidFill>
                <a:cs typeface="Times New Roman" pitchFamily="18" charset="0"/>
              </a:rPr>
              <a:t>LİBYA </a:t>
            </a:r>
            <a:r>
              <a:rPr lang="tr-TR" sz="2800">
                <a:solidFill>
                  <a:srgbClr val="000000"/>
                </a:solidFill>
                <a:cs typeface="Times New Roman" pitchFamily="18" charset="0"/>
              </a:rPr>
              <a:t>Devlet Başkan’’nın eşinin başı açık, </a:t>
            </a:r>
            <a:endParaRPr lang="tr-TR" sz="280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tr-TR" sz="2800" b="1">
                <a:solidFill>
                  <a:srgbClr val="000000"/>
                </a:solidFill>
                <a:cs typeface="Times New Roman" pitchFamily="18" charset="0"/>
              </a:rPr>
              <a:t>MALEZYA </a:t>
            </a:r>
            <a:r>
              <a:rPr lang="tr-TR" sz="2800">
                <a:solidFill>
                  <a:srgbClr val="000000"/>
                </a:solidFill>
                <a:cs typeface="Times New Roman" pitchFamily="18" charset="0"/>
              </a:rPr>
              <a:t>Başbakan’nın eşinin başı açık, </a:t>
            </a:r>
            <a:endParaRPr lang="tr-TR" sz="280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tr-TR" sz="2800" b="1">
              <a:latin typeface="Century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tr-TR" sz="2800" b="1">
                <a:solidFill>
                  <a:srgbClr val="000000"/>
                </a:solidFill>
                <a:cs typeface="Times New Roman" pitchFamily="18" charset="0"/>
              </a:rPr>
              <a:t>TÜRKİYE’DE 15 BAKANIN ve SAYISIZ MİLLETVEKİLİN EŞLERİNİN BAŞLARI </a:t>
            </a:r>
            <a:r>
              <a:rPr lang="tr-TR" sz="2800" b="1">
                <a:cs typeface="Times New Roman" pitchFamily="18" charset="0"/>
              </a:rPr>
              <a:t>TÜRBANLI</a:t>
            </a:r>
            <a:r>
              <a:rPr lang="tr-TR" sz="2800" b="1">
                <a:solidFill>
                  <a:srgbClr val="000000"/>
                </a:solidFill>
                <a:cs typeface="Times New Roman" pitchFamily="18" charset="0"/>
              </a:rPr>
              <a:t> VE TESETTÜRLÜ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49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i="0">
                <a:solidFill>
                  <a:schemeClr val="tx1"/>
                </a:solidFill>
                <a:latin typeface="Arial" pitchFamily="34" charset="0"/>
              </a:rPr>
              <a:t>Türkiye Cumhuriyeti   Başbakanı </a:t>
            </a:r>
            <a:br>
              <a:rPr lang="tr-TR" sz="2400" i="0">
                <a:solidFill>
                  <a:schemeClr val="tx1"/>
                </a:solidFill>
                <a:latin typeface="Arial" pitchFamily="34" charset="0"/>
              </a:rPr>
            </a:br>
            <a:r>
              <a:rPr lang="tr-TR" sz="2400" i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tr-TR" sz="2400" i="0">
                <a:solidFill>
                  <a:schemeClr val="tx1"/>
                </a:solidFill>
                <a:latin typeface="Arial" pitchFamily="34" charset="0"/>
              </a:rPr>
            </a:br>
            <a:r>
              <a:rPr lang="tr-TR" sz="2400" i="0">
                <a:solidFill>
                  <a:schemeClr val="tx1"/>
                </a:solidFill>
                <a:latin typeface="Arial" pitchFamily="34" charset="0"/>
              </a:rPr>
              <a:t>Recep Tayyip Erdoğan ve eşi Emine Erdoğan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9550" y="1981200"/>
            <a:ext cx="374015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tr-TR" sz="2800"/>
          </a:p>
        </p:txBody>
      </p:sp>
      <p:pic>
        <p:nvPicPr>
          <p:cNvPr id="29701" name="Picture 5" descr="rte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05438" y="1905000"/>
            <a:ext cx="3738562" cy="3962400"/>
          </a:xfrm>
          <a:noFill/>
          <a:ln/>
        </p:spPr>
      </p:pic>
      <p:pic>
        <p:nvPicPr>
          <p:cNvPr id="29702" name="Picture 6" descr="tayyip11_2001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828800"/>
            <a:ext cx="4548188" cy="3886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Bunlar Müslüman değil mi?</a:t>
            </a:r>
          </a:p>
        </p:txBody>
      </p:sp>
      <p:pic>
        <p:nvPicPr>
          <p:cNvPr id="12293" name="Picture 5" descr="President Lahoud honoring Prime Minister Mouhammad in the presence of Mrs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91000" y="1752600"/>
            <a:ext cx="4914900" cy="4419600"/>
          </a:xfrm>
          <a:noFill/>
          <a:ln/>
        </p:spPr>
      </p:pic>
      <p:sp>
        <p:nvSpPr>
          <p:cNvPr id="12294" name="Rectangle 6"/>
          <p:cNvSpPr>
            <a:spLocks noChangeArrowheads="1"/>
          </p:cNvSpPr>
          <p:nvPr>
            <p:ph type="body" sz="half" idx="1"/>
          </p:nvPr>
        </p:nvSpPr>
        <p:spPr>
          <a:xfrm>
            <a:off x="1479550" y="1981200"/>
            <a:ext cx="2635250" cy="4114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tr-TR" sz="1800">
              <a:latin typeface="Arial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r-TR" sz="2200">
                <a:latin typeface="Arial" pitchFamily="34" charset="0"/>
              </a:rPr>
              <a:t>Lübnan 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r-TR" sz="2200">
                <a:latin typeface="Arial" pitchFamily="34" charset="0"/>
              </a:rPr>
              <a:t>Devlet Başkanı Lahoud, 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r-TR" sz="2200">
                <a:latin typeface="Arial" pitchFamily="34" charset="0"/>
              </a:rPr>
              <a:t>Malezya  Başbakanı 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r-TR" sz="2200">
                <a:latin typeface="Arial" pitchFamily="34" charset="0"/>
              </a:rPr>
              <a:t>Mouhammad’ e nişan 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r-TR" sz="2200">
                <a:latin typeface="Arial" pitchFamily="34" charset="0"/>
              </a:rPr>
              <a:t>verirken 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tr-TR" sz="2200">
              <a:latin typeface="Arial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r-TR" sz="2200">
                <a:latin typeface="Arial" pitchFamily="34" charset="0"/>
              </a:rPr>
              <a:t>Yanlarında</a:t>
            </a:r>
            <a:r>
              <a:rPr lang="tr-TR" sz="2200" b="1">
                <a:latin typeface="Arial" pitchFamily="34" charset="0"/>
              </a:rPr>
              <a:t> EŞLERİ 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r-TR" sz="2200">
                <a:latin typeface="Arial" pitchFamily="34" charset="0"/>
              </a:rPr>
              <a:t>Mrs. Lahoud ve 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r-TR" sz="2200">
                <a:latin typeface="Arial" pitchFamily="34" charset="0"/>
              </a:rPr>
              <a:t>Mrs. Mouhammad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tr-TR" sz="2200">
              <a:latin typeface="Arial Tur" charset="-9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2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2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2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2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Bunlar Müslüman değil mi?</a:t>
            </a:r>
          </a:p>
        </p:txBody>
      </p:sp>
      <p:pic>
        <p:nvPicPr>
          <p:cNvPr id="110597" name="Picture 5" descr="musharraf1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2133600"/>
            <a:ext cx="4267200" cy="3733800"/>
          </a:xfrm>
          <a:noFill/>
          <a:ln/>
        </p:spPr>
      </p:pic>
      <p:pic>
        <p:nvPicPr>
          <p:cNvPr id="110598" name="Picture 6" descr="musharraf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962400"/>
            <a:ext cx="3200400" cy="1905000"/>
          </a:xfrm>
          <a:prstGeom prst="rect">
            <a:avLst/>
          </a:prstGeom>
          <a:noFill/>
        </p:spPr>
      </p:pic>
      <p:sp>
        <p:nvSpPr>
          <p:cNvPr id="110599" name="Rectangle 7"/>
          <p:cNvSpPr>
            <a:spLocks noChangeArrowheads="1"/>
          </p:cNvSpPr>
          <p:nvPr>
            <p:ph type="body" sz="half" idx="1"/>
          </p:nvPr>
        </p:nvSpPr>
        <p:spPr>
          <a:xfrm>
            <a:off x="1619250" y="2205038"/>
            <a:ext cx="3024188" cy="1657350"/>
          </a:xfrm>
          <a:noFill/>
          <a:ln/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sz="2000">
                <a:latin typeface="Arial" pitchFamily="34" charset="0"/>
              </a:rPr>
              <a:t>Pakistan Bevlet Başkanı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tr-TR" sz="2000"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sz="2000">
                <a:latin typeface="Arial" pitchFamily="34" charset="0"/>
              </a:rPr>
              <a:t>Pervez Musharraf ve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tr-TR" sz="2000" b="1"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sz="2000" b="1">
                <a:latin typeface="Arial" pitchFamily="34" charset="0"/>
              </a:rPr>
              <a:t>EŞİ </a:t>
            </a:r>
            <a:r>
              <a:rPr lang="tr-TR" sz="2000">
                <a:latin typeface="Arial" pitchFamily="34" charset="0"/>
              </a:rPr>
              <a:t>Sehba Musharraf </a:t>
            </a:r>
            <a:endParaRPr lang="tr-TR" sz="2000">
              <a:latin typeface="Arial Tur" charset="-9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10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10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10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10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59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Bunlar Müslüman değil mi?</a:t>
            </a:r>
          </a:p>
        </p:txBody>
      </p:sp>
      <p:pic>
        <p:nvPicPr>
          <p:cNvPr id="111621" name="Picture 5" descr="saddam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38600" y="2133600"/>
            <a:ext cx="5105400" cy="3505200"/>
          </a:xfrm>
          <a:noFill/>
          <a:ln/>
        </p:spPr>
      </p:pic>
      <p:sp>
        <p:nvSpPr>
          <p:cNvPr id="111622" name="Rectangle 6"/>
          <p:cNvSpPr>
            <a:spLocks noChangeArrowheads="1"/>
          </p:cNvSpPr>
          <p:nvPr>
            <p:ph type="body" sz="half" idx="1"/>
          </p:nvPr>
        </p:nvSpPr>
        <p:spPr>
          <a:xfrm>
            <a:off x="1479550" y="1981200"/>
            <a:ext cx="2482850" cy="3581400"/>
          </a:xfrm>
          <a:noFill/>
          <a:ln/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tr-TR" sz="1800"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sz="2200">
                <a:latin typeface="Arial" pitchFamily="34" charset="0"/>
              </a:rPr>
              <a:t>Kötü bir örnek belki ama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tr-TR" sz="2200"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sz="2200">
                <a:latin typeface="Arial" pitchFamily="34" charset="0"/>
              </a:rPr>
              <a:t>Saddam Hüseyin                      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tr-TR" sz="2200"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sz="2200">
                <a:latin typeface="Arial" pitchFamily="34" charset="0"/>
              </a:rPr>
              <a:t>EŞİ,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sz="2200">
                <a:latin typeface="Arial" pitchFamily="34" charset="0"/>
              </a:rPr>
              <a:t>  KIZLARI,     GELİNLERİ  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sz="2200">
                <a:latin typeface="Arial" pitchFamily="34" charset="0"/>
              </a:rPr>
              <a:t>ve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sz="2200">
                <a:latin typeface="Arial" pitchFamily="34" charset="0"/>
              </a:rPr>
              <a:t>Torunları ile beraber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tr-TR" sz="2200"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tr-TR" sz="1800">
              <a:latin typeface="Arial Tur" charset="-9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11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1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11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11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11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11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116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116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116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116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116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116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  <p:bldP spid="11162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Bunlar Müslüman değil mi?</a:t>
            </a:r>
          </a:p>
        </p:txBody>
      </p:sp>
      <p:pic>
        <p:nvPicPr>
          <p:cNvPr id="113669" name="Picture 5" descr="Mrs Leila Ben Ali2 - Tunus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2133600"/>
            <a:ext cx="3962400" cy="3810000"/>
          </a:xfrm>
          <a:noFill/>
          <a:ln/>
        </p:spPr>
      </p:pic>
      <p:sp>
        <p:nvSpPr>
          <p:cNvPr id="11367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665413" y="2362200"/>
            <a:ext cx="2516187" cy="3584575"/>
          </a:xfrm>
          <a:noFill/>
          <a:ln/>
        </p:spPr>
        <p:txBody>
          <a:bodyPr/>
          <a:lstStyle/>
          <a:p>
            <a:endParaRPr lang="tr-TR" sz="1200"/>
          </a:p>
          <a:p>
            <a:r>
              <a:rPr lang="tr-TR" sz="2400"/>
              <a:t>Tunus Devlet Başkanı’nın  </a:t>
            </a:r>
          </a:p>
          <a:p>
            <a:pPr>
              <a:buFont typeface="Wingdings" pitchFamily="2" charset="2"/>
              <a:buNone/>
            </a:pPr>
            <a:endParaRPr lang="tr-TR" sz="2400"/>
          </a:p>
          <a:p>
            <a:r>
              <a:rPr lang="tr-TR" sz="2400" b="1"/>
              <a:t>Eşi      </a:t>
            </a:r>
            <a:r>
              <a:rPr lang="tr-TR" sz="2400"/>
              <a:t>Laila </a:t>
            </a:r>
          </a:p>
          <a:p>
            <a:pPr>
              <a:buFont typeface="Wingdings" pitchFamily="2" charset="2"/>
              <a:buNone/>
            </a:pPr>
            <a:endParaRPr lang="tr-TR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3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3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3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3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  <p:bldP spid="113670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Bunlar Müslüman değil mi?</a:t>
            </a:r>
          </a:p>
        </p:txBody>
      </p:sp>
      <p:pic>
        <p:nvPicPr>
          <p:cNvPr id="114693" name="Picture 5" descr="Datin Paduka Seri Endon Mahmood  malezya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130425"/>
            <a:ext cx="4457700" cy="3965575"/>
          </a:xfrm>
          <a:noFill/>
          <a:ln/>
        </p:spPr>
      </p:pic>
      <p:sp>
        <p:nvSpPr>
          <p:cNvPr id="114694" name="Rectangle 6"/>
          <p:cNvSpPr>
            <a:spLocks noChangeArrowheads="1"/>
          </p:cNvSpPr>
          <p:nvPr>
            <p:ph type="body" sz="half" idx="1"/>
          </p:nvPr>
        </p:nvSpPr>
        <p:spPr>
          <a:xfrm>
            <a:off x="1479550" y="1981200"/>
            <a:ext cx="2940050" cy="41148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sz="2400"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sz="2000">
                <a:latin typeface="Arial" pitchFamily="34" charset="0"/>
              </a:rPr>
              <a:t>          </a:t>
            </a:r>
            <a:r>
              <a:rPr lang="tr-TR" sz="2400">
                <a:latin typeface="Arial" pitchFamily="34" charset="0"/>
              </a:rPr>
              <a:t>Malezya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sz="2400"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sz="2400">
                <a:latin typeface="Arial" pitchFamily="34" charset="0"/>
              </a:rPr>
              <a:t>        Devlet   Başkanının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sz="2400"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sz="2400">
                <a:latin typeface="Arial" pitchFamily="34" charset="0"/>
              </a:rPr>
              <a:t>          EŞİ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sz="2400"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sz="2400">
                <a:latin typeface="Arial" pitchFamily="34" charset="0"/>
              </a:rPr>
              <a:t>  Bir hastane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sz="2400">
                <a:latin typeface="Arial" pitchFamily="34" charset="0"/>
              </a:rPr>
              <a:t>  açılışında</a:t>
            </a:r>
            <a:endParaRPr lang="tr-TR" sz="2400">
              <a:latin typeface="Arial Tur" charset="-9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4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4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4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4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4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4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4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4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46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146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  <p:bldP spid="114694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Bunlar Müslüman değil mi?</a:t>
            </a:r>
          </a:p>
        </p:txBody>
      </p:sp>
      <p:pic>
        <p:nvPicPr>
          <p:cNvPr id="115717" name="Picture 5" descr="Mubarak1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86400" y="1981200"/>
            <a:ext cx="3657600" cy="4343400"/>
          </a:xfrm>
          <a:noFill/>
          <a:ln/>
        </p:spPr>
      </p:pic>
      <p:pic>
        <p:nvPicPr>
          <p:cNvPr id="115718" name="Picture 6" descr="Mubara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429000"/>
            <a:ext cx="3581400" cy="2971800"/>
          </a:xfrm>
          <a:prstGeom prst="rect">
            <a:avLst/>
          </a:prstGeom>
          <a:noFill/>
        </p:spPr>
      </p:pic>
      <p:sp>
        <p:nvSpPr>
          <p:cNvPr id="115719" name="Rectangle 7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r>
              <a:rPr lang="tr-TR" sz="2400"/>
              <a:t>Mısır Devlet Başkanını EŞİ</a:t>
            </a:r>
          </a:p>
          <a:p>
            <a:r>
              <a:rPr lang="tr-TR" sz="2400"/>
              <a:t>Mrs. Mubarak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15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5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157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157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115719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Bunlar Müslüman değil mi?</a:t>
            </a:r>
          </a:p>
        </p:txBody>
      </p:sp>
      <p:pic>
        <p:nvPicPr>
          <p:cNvPr id="116741" name="Picture 5" descr="Salma2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67200" y="2286000"/>
            <a:ext cx="4876800" cy="3532188"/>
          </a:xfrm>
          <a:noFill/>
          <a:ln/>
        </p:spPr>
      </p:pic>
      <p:pic>
        <p:nvPicPr>
          <p:cNvPr id="116742" name="Picture 6" descr="Salm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343400"/>
            <a:ext cx="2843213" cy="2133600"/>
          </a:xfrm>
          <a:prstGeom prst="rect">
            <a:avLst/>
          </a:prstGeom>
          <a:noFill/>
        </p:spPr>
      </p:pic>
      <p:sp>
        <p:nvSpPr>
          <p:cNvPr id="116743" name="Rectangle 7"/>
          <p:cNvSpPr>
            <a:spLocks noChangeArrowheads="1"/>
          </p:cNvSpPr>
          <p:nvPr>
            <p:ph type="body" sz="half" idx="1"/>
          </p:nvPr>
        </p:nvSpPr>
        <p:spPr>
          <a:xfrm>
            <a:off x="1219200" y="2057400"/>
            <a:ext cx="3016250" cy="44958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sz="2400">
                <a:latin typeface="Arial" pitchFamily="34" charset="0"/>
              </a:rPr>
              <a:t>      Fas Kralı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sz="2400">
                <a:latin typeface="Arial" pitchFamily="34" charset="0"/>
              </a:rPr>
              <a:t>   Mohammed VI          	 ve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sz="2400">
                <a:latin typeface="Arial" pitchFamily="34" charset="0"/>
              </a:rPr>
              <a:t>	EŞİ Lalla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sz="2400"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sz="2400">
                <a:latin typeface="Arial" pitchFamily="34" charset="0"/>
              </a:rPr>
              <a:t>(Lady) Salma</a:t>
            </a:r>
            <a:endParaRPr lang="tr-TR" sz="2400">
              <a:latin typeface="Arial Tur" charset="-9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16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6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167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167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167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167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167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167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  <p:bldP spid="11674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Bunlar Müslüman değil mi?</a:t>
            </a:r>
          </a:p>
        </p:txBody>
      </p:sp>
      <p:pic>
        <p:nvPicPr>
          <p:cNvPr id="117765" name="Picture 5" descr="asma2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80063" y="2205038"/>
            <a:ext cx="3244850" cy="4248150"/>
          </a:xfrm>
          <a:noFill/>
          <a:ln/>
        </p:spPr>
      </p:pic>
      <p:pic>
        <p:nvPicPr>
          <p:cNvPr id="117766" name="Picture 6" descr="as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3284538"/>
            <a:ext cx="3352800" cy="3276600"/>
          </a:xfrm>
          <a:prstGeom prst="rect">
            <a:avLst/>
          </a:prstGeom>
          <a:noFill/>
        </p:spPr>
      </p:pic>
      <p:sp>
        <p:nvSpPr>
          <p:cNvPr id="117767" name="Rectangle 7"/>
          <p:cNvSpPr>
            <a:spLocks noChangeArrowheads="1"/>
          </p:cNvSpPr>
          <p:nvPr>
            <p:ph type="body" sz="half" idx="1"/>
          </p:nvPr>
        </p:nvSpPr>
        <p:spPr>
          <a:xfrm>
            <a:off x="1479550" y="1981200"/>
            <a:ext cx="3736975" cy="44958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sz="2400">
                <a:latin typeface="Arial" pitchFamily="34" charset="0"/>
              </a:rPr>
              <a:t>          Asma Assad,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sz="2400">
                <a:latin typeface="Arial" pitchFamily="34" charset="0"/>
              </a:rPr>
              <a:t>Suriye Bevlet Başkanı’nın     	     </a:t>
            </a:r>
            <a:r>
              <a:rPr lang="tr-TR" sz="2400" b="1">
                <a:latin typeface="Arial" pitchFamily="34" charset="0"/>
              </a:rPr>
              <a:t>EŞİ</a:t>
            </a:r>
            <a:endParaRPr lang="tr-TR" sz="2400" b="1">
              <a:latin typeface="Arial Tur" charset="-9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7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7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17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7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KIZ ÇOCUKLARINIZI EĞİTİN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9550" y="1981200"/>
            <a:ext cx="3740150" cy="4114800"/>
          </a:xfrm>
        </p:spPr>
        <p:txBody>
          <a:bodyPr/>
          <a:lstStyle/>
          <a:p>
            <a:r>
              <a:rPr lang="tr-TR" sz="2400"/>
              <a:t>Sözlerime, </a:t>
            </a:r>
            <a:r>
              <a:rPr lang="tr-TR" sz="2400" b="1"/>
              <a:t>Hacı Bektaşi Veli’</a:t>
            </a:r>
            <a:r>
              <a:rPr lang="tr-TR" sz="2400"/>
              <a:t>nin bir nasihatıyla başlamak istiyorum:</a:t>
            </a:r>
          </a:p>
          <a:p>
            <a:r>
              <a:rPr lang="tr-TR" sz="2400"/>
              <a:t>Erkek çocuklarınızı eğitirseniz bir tek çocuğunuzu eğitmiş olursunuz. Kız çocuklarınızı eğitirseniz, ailenizi ve milletinizi eğitmiş olursunuz</a:t>
            </a:r>
          </a:p>
        </p:txBody>
      </p:sp>
      <p:pic>
        <p:nvPicPr>
          <p:cNvPr id="47110" name="Picture 6" descr="PE03166_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84863" y="2060575"/>
            <a:ext cx="3259137" cy="35052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  <p:bldP spid="47107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Bunlar Müslüman değil mi?</a:t>
            </a:r>
          </a:p>
        </p:txBody>
      </p:sp>
      <p:pic>
        <p:nvPicPr>
          <p:cNvPr id="118789" name="Picture 5" descr="Renia1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1916113"/>
            <a:ext cx="3276600" cy="4552950"/>
          </a:xfrm>
          <a:noFill/>
          <a:ln/>
        </p:spPr>
      </p:pic>
      <p:pic>
        <p:nvPicPr>
          <p:cNvPr id="118790" name="Picture 6" descr="Reni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276600"/>
            <a:ext cx="4267200" cy="3048000"/>
          </a:xfrm>
          <a:prstGeom prst="rect">
            <a:avLst/>
          </a:prstGeom>
          <a:noFill/>
        </p:spPr>
      </p:pic>
      <p:sp>
        <p:nvSpPr>
          <p:cNvPr id="118791" name="Rectangle 7"/>
          <p:cNvSpPr>
            <a:spLocks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sz="2400">
                <a:latin typeface="Arial" pitchFamily="34" charset="0"/>
              </a:rPr>
              <a:t>Ürdün Kraliçesi  Kraliçe   	   Renia</a:t>
            </a:r>
            <a:endParaRPr lang="tr-TR" sz="2400">
              <a:latin typeface="Arial Tur" charset="-9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1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       Din Gereği Değil</a:t>
            </a:r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762000" y="25908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1" hangingPunct="1"/>
            <a:endParaRPr lang="tr-TR" sz="2400">
              <a:latin typeface="Arial Tur" charset="-94"/>
            </a:endParaRPr>
          </a:p>
        </p:txBody>
      </p:sp>
      <p:pic>
        <p:nvPicPr>
          <p:cNvPr id="119819" name="Picture 11" descr="günay beyden temel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5875" y="1773238"/>
            <a:ext cx="4500563" cy="5084762"/>
          </a:xfrm>
          <a:noFill/>
          <a:ln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>
                <a:solidFill>
                  <a:srgbClr val="000000"/>
                </a:solidFill>
                <a:cs typeface="Times New Roman" pitchFamily="18" charset="0"/>
              </a:rPr>
              <a:t>GÖNÜLLERİ</a:t>
            </a:r>
            <a:r>
              <a:rPr lang="tr-TR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tr-TR" b="1" u="sng">
                <a:solidFill>
                  <a:srgbClr val="000000"/>
                </a:solidFill>
                <a:cs typeface="Times New Roman" pitchFamily="18" charset="0"/>
              </a:rPr>
              <a:t>RAHAT</a:t>
            </a:r>
            <a:r>
              <a:rPr lang="tr-TR">
                <a:solidFill>
                  <a:srgbClr val="000000"/>
                </a:solidFill>
                <a:cs typeface="Times New Roman" pitchFamily="18" charset="0"/>
              </a:rPr>
              <a:t> OLSUN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4163" y="2335213"/>
            <a:ext cx="6272212" cy="37401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sz="2800"/>
              <a:t>TÜRBAN, TESETTÜR, </a:t>
            </a:r>
          </a:p>
          <a:p>
            <a:pPr>
              <a:lnSpc>
                <a:spcPct val="80000"/>
              </a:lnSpc>
            </a:pPr>
            <a:r>
              <a:rPr lang="tr-TR" sz="2800"/>
              <a:t>DİN GEREĞİ DEĞİL</a:t>
            </a:r>
          </a:p>
          <a:p>
            <a:pPr>
              <a:lnSpc>
                <a:spcPct val="80000"/>
              </a:lnSpc>
            </a:pPr>
            <a:endParaRPr lang="tr-TR" sz="2800"/>
          </a:p>
          <a:p>
            <a:pPr>
              <a:lnSpc>
                <a:spcPct val="80000"/>
              </a:lnSpc>
            </a:pPr>
            <a:r>
              <a:rPr lang="tr-TR" sz="2800"/>
              <a:t>GİYENLERİN BİLGİSİ OLSUN.</a:t>
            </a:r>
          </a:p>
          <a:p>
            <a:pPr>
              <a:lnSpc>
                <a:spcPct val="80000"/>
              </a:lnSpc>
            </a:pPr>
            <a:endParaRPr lang="tr-TR" sz="2800"/>
          </a:p>
          <a:p>
            <a:pPr>
              <a:lnSpc>
                <a:spcPct val="80000"/>
              </a:lnSpc>
            </a:pPr>
            <a:r>
              <a:rPr lang="tr-TR" sz="2800"/>
              <a:t>GİYMEYEYENLERİN </a:t>
            </a:r>
          </a:p>
          <a:p>
            <a:pPr>
              <a:lnSpc>
                <a:spcPct val="80000"/>
              </a:lnSpc>
            </a:pPr>
            <a:r>
              <a:rPr lang="tr-TR" sz="2800"/>
              <a:t>GÖNÜLLERİ </a:t>
            </a:r>
          </a:p>
          <a:p>
            <a:pPr>
              <a:lnSpc>
                <a:spcPct val="80000"/>
              </a:lnSpc>
            </a:pPr>
            <a:r>
              <a:rPr lang="tr-TR" sz="2800"/>
              <a:t>RAHAT OLSUN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79563" y="304800"/>
            <a:ext cx="7564437" cy="1143000"/>
          </a:xfrm>
        </p:spPr>
        <p:txBody>
          <a:bodyPr/>
          <a:lstStyle/>
          <a:p>
            <a:r>
              <a:rPr lang="tr-TR"/>
              <a:t>		</a:t>
            </a:r>
            <a:r>
              <a:rPr lang="tr-TR" b="1"/>
              <a:t>CEMİL   DENK</a:t>
            </a:r>
            <a:r>
              <a:rPr lang="tr-TR"/>
              <a:t> 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2400"/>
              <a:t>Emekli Albay,</a:t>
            </a:r>
          </a:p>
          <a:p>
            <a:pPr>
              <a:lnSpc>
                <a:spcPct val="90000"/>
              </a:lnSpc>
            </a:pPr>
            <a:r>
              <a:rPr lang="tr-TR" sz="2400" b="1"/>
              <a:t>“Atatürk </a:t>
            </a:r>
            <a:r>
              <a:rPr lang="tr-TR" sz="2400"/>
              <a:t>ve</a:t>
            </a:r>
            <a:r>
              <a:rPr lang="tr-TR" sz="2400" b="1"/>
              <a:t> Laiklik”</a:t>
            </a:r>
            <a:r>
              <a:rPr lang="tr-TR" sz="2400"/>
              <a:t> Konusunda Araştırmacı Yazar</a:t>
            </a:r>
          </a:p>
          <a:p>
            <a:pPr>
              <a:lnSpc>
                <a:spcPct val="90000"/>
              </a:lnSpc>
            </a:pPr>
            <a:r>
              <a:rPr lang="tr-TR" sz="2400"/>
              <a:t>Emekli Subaylar Derneği, Ankara Şubesi, (E) Başkanı</a:t>
            </a:r>
          </a:p>
          <a:p>
            <a:pPr>
              <a:lnSpc>
                <a:spcPct val="90000"/>
              </a:lnSpc>
            </a:pPr>
            <a:r>
              <a:rPr lang="tr-TR" sz="2400"/>
              <a:t>Atatürkçü Düşünce Derneği Genel Başkan Danışmanı</a:t>
            </a:r>
          </a:p>
          <a:p>
            <a:pPr>
              <a:lnSpc>
                <a:spcPct val="90000"/>
              </a:lnSpc>
            </a:pPr>
            <a:r>
              <a:rPr lang="tr-TR" sz="2400"/>
              <a:t>Telefon: 532 217 88 11</a:t>
            </a:r>
          </a:p>
          <a:p>
            <a:pPr>
              <a:lnSpc>
                <a:spcPct val="90000"/>
              </a:lnSpc>
            </a:pPr>
            <a:endParaRPr lang="tr-TR" sz="2400"/>
          </a:p>
        </p:txBody>
      </p:sp>
      <p:graphicFrame>
        <p:nvGraphicFramePr>
          <p:cNvPr id="164868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334000" y="2060575"/>
          <a:ext cx="3810000" cy="3916363"/>
        </p:xfrm>
        <a:graphic>
          <a:graphicData uri="http://schemas.openxmlformats.org/presentationml/2006/ole">
            <p:oleObj spid="_x0000_s164868" name="Photo Editor Photo" r:id="rId3" imgW="3419952" imgH="3400900" progId="MSPhotoEd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 autoUpdateAnimBg="0"/>
      <p:bldP spid="16486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8763" y="571500"/>
            <a:ext cx="7564437" cy="609600"/>
          </a:xfrm>
        </p:spPr>
        <p:txBody>
          <a:bodyPr/>
          <a:lstStyle/>
          <a:p>
            <a:r>
              <a:rPr lang="tr-TR" b="1"/>
              <a:t>SEN GÜNAHKARSIN!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03313" y="1905000"/>
            <a:ext cx="8077200" cy="4191000"/>
          </a:xfrm>
        </p:spPr>
        <p:txBody>
          <a:bodyPr/>
          <a:lstStyle/>
          <a:p>
            <a:pPr algn="just"/>
            <a:r>
              <a:rPr lang="tr-TR" sz="2800" b="1">
                <a:cs typeface="Times New Roman" pitchFamily="18" charset="0"/>
              </a:rPr>
              <a:t>“Örtünme kurallarına riayet etmeyen, kadın </a:t>
            </a:r>
            <a:r>
              <a:rPr lang="tr-TR" sz="2800" b="1" u="sng">
                <a:cs typeface="Times New Roman" pitchFamily="18" charset="0"/>
              </a:rPr>
              <a:t>günahkardır.</a:t>
            </a:r>
            <a:r>
              <a:rPr lang="tr-TR" sz="2800" b="1">
                <a:cs typeface="Times New Roman" pitchFamily="18" charset="0"/>
              </a:rPr>
              <a:t> </a:t>
            </a:r>
            <a:endParaRPr lang="tr-TR" sz="2800" b="1"/>
          </a:p>
          <a:p>
            <a:pPr algn="just"/>
            <a:r>
              <a:rPr lang="tr-TR" sz="2800" b="1">
                <a:cs typeface="Times New Roman" pitchFamily="18" charset="0"/>
              </a:rPr>
              <a:t>Dinin dışına çıkmış olur. </a:t>
            </a:r>
            <a:endParaRPr lang="tr-TR" sz="2800" b="1"/>
          </a:p>
          <a:p>
            <a:pPr algn="just"/>
            <a:r>
              <a:rPr lang="tr-TR" sz="2800" b="1">
                <a:cs typeface="Times New Roman" pitchFamily="18" charset="0"/>
              </a:rPr>
              <a:t>Dini inkâr etmiş olur.”</a:t>
            </a:r>
          </a:p>
          <a:p>
            <a:pPr algn="just"/>
            <a:endParaRPr lang="tr-TR" sz="2800" b="1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rgbClr val="000000"/>
                </a:solidFill>
              </a:rPr>
              <a:t>     </a:t>
            </a:r>
            <a:r>
              <a:rPr lang="tr-TR" b="1" i="0">
                <a:solidFill>
                  <a:srgbClr val="000000"/>
                </a:solidFill>
              </a:rPr>
              <a:t>KÜLLİYEN YALAN!..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93863" y="2060575"/>
            <a:ext cx="6488112" cy="3970338"/>
          </a:xfrm>
        </p:spPr>
        <p:txBody>
          <a:bodyPr/>
          <a:lstStyle/>
          <a:p>
            <a:r>
              <a:rPr lang="tr-TR" sz="2800">
                <a:solidFill>
                  <a:srgbClr val="000000"/>
                </a:solidFill>
                <a:cs typeface="Times New Roman" pitchFamily="18" charset="0"/>
              </a:rPr>
              <a:t>“</a:t>
            </a:r>
            <a:r>
              <a:rPr lang="tr-TR" sz="2800" b="1">
                <a:solidFill>
                  <a:srgbClr val="000000"/>
                </a:solidFill>
                <a:cs typeface="Times New Roman" pitchFamily="18" charset="0"/>
              </a:rPr>
              <a:t>Biz </a:t>
            </a:r>
            <a:r>
              <a:rPr lang="tr-TR" sz="2800" b="1">
                <a:cs typeface="Times New Roman" pitchFamily="18" charset="0"/>
              </a:rPr>
              <a:t>“</a:t>
            </a:r>
            <a:r>
              <a:rPr lang="tr-TR" sz="2800" b="1">
                <a:solidFill>
                  <a:srgbClr val="000000"/>
                </a:solidFill>
                <a:cs typeface="Times New Roman" pitchFamily="18" charset="0"/>
              </a:rPr>
              <a:t>Türban”ı </a:t>
            </a:r>
            <a:endParaRPr lang="tr-TR" sz="2800" b="1">
              <a:solidFill>
                <a:srgbClr val="000000"/>
              </a:solidFill>
            </a:endParaRPr>
          </a:p>
          <a:p>
            <a:r>
              <a:rPr lang="tr-TR" sz="2800" b="1" u="sng">
                <a:solidFill>
                  <a:srgbClr val="000000"/>
                </a:solidFill>
                <a:cs typeface="Times New Roman" pitchFamily="18" charset="0"/>
              </a:rPr>
              <a:t>DİNİMİZİN</a:t>
            </a:r>
            <a:r>
              <a:rPr lang="tr-TR" sz="2800" b="1">
                <a:solidFill>
                  <a:srgbClr val="000000"/>
                </a:solidFill>
                <a:cs typeface="Times New Roman" pitchFamily="18" charset="0"/>
              </a:rPr>
              <a:t> ve </a:t>
            </a:r>
            <a:endParaRPr lang="tr-TR" sz="2800" b="1">
              <a:solidFill>
                <a:srgbClr val="000000"/>
              </a:solidFill>
            </a:endParaRPr>
          </a:p>
          <a:p>
            <a:r>
              <a:rPr lang="tr-TR" sz="2800" b="1" u="sng">
                <a:solidFill>
                  <a:srgbClr val="000000"/>
                </a:solidFill>
                <a:cs typeface="Times New Roman" pitchFamily="18" charset="0"/>
              </a:rPr>
              <a:t>İNANCIMIZIN</a:t>
            </a:r>
            <a:r>
              <a:rPr lang="tr-TR" sz="28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tr-TR" sz="2800" b="1">
              <a:solidFill>
                <a:srgbClr val="000000"/>
              </a:solidFill>
            </a:endParaRPr>
          </a:p>
          <a:p>
            <a:r>
              <a:rPr lang="tr-TR" sz="2800" b="1">
                <a:solidFill>
                  <a:srgbClr val="000000"/>
                </a:solidFill>
                <a:cs typeface="Times New Roman" pitchFamily="18" charset="0"/>
              </a:rPr>
              <a:t>GEREĞİ olarak takıyoruz”</a:t>
            </a:r>
          </a:p>
          <a:p>
            <a:pPr>
              <a:buFont typeface="Wingdings" pitchFamily="2" charset="2"/>
              <a:buNone/>
            </a:pPr>
            <a:r>
              <a:rPr lang="tr-TR" sz="2800">
                <a:solidFill>
                  <a:srgbClr val="000000"/>
                </a:solidFill>
              </a:rPr>
              <a:t> </a:t>
            </a:r>
            <a:endParaRPr lang="tr-TR" sz="2800" b="1"/>
          </a:p>
          <a:p>
            <a:pPr>
              <a:buFont typeface="Wingdings" pitchFamily="2" charset="2"/>
              <a:buNone/>
            </a:pPr>
            <a:endParaRPr lang="tr-TR" sz="2800"/>
          </a:p>
          <a:p>
            <a:pPr>
              <a:buFont typeface="Wingdings" pitchFamily="2" charset="2"/>
              <a:buNone/>
            </a:pPr>
            <a:r>
              <a:rPr lang="tr-TR" sz="2800">
                <a:solidFill>
                  <a:srgbClr val="000000"/>
                </a:solidFill>
              </a:rPr>
              <a:t> </a:t>
            </a:r>
            <a:endParaRPr lang="tr-TR" sz="2800" b="1"/>
          </a:p>
          <a:p>
            <a:pPr>
              <a:buFont typeface="Wingdings" pitchFamily="2" charset="2"/>
              <a:buNone/>
            </a:pPr>
            <a:endParaRPr lang="tr-TR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utoUpdateAnimBg="0"/>
      <p:bldP spid="83971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8763" y="571500"/>
            <a:ext cx="7564437" cy="609600"/>
          </a:xfrm>
        </p:spPr>
        <p:txBody>
          <a:bodyPr/>
          <a:lstStyle/>
          <a:p>
            <a:r>
              <a:rPr lang="tr-TR" b="1"/>
              <a:t>HAYAT KADINLARI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9550" y="1981200"/>
            <a:ext cx="3740150" cy="4114800"/>
          </a:xfrm>
        </p:spPr>
        <p:txBody>
          <a:bodyPr/>
          <a:lstStyle/>
          <a:p>
            <a:pPr algn="just"/>
            <a:r>
              <a:rPr lang="tr-TR" sz="2800">
                <a:solidFill>
                  <a:srgbClr val="000000"/>
                </a:solidFill>
                <a:cs typeface="Times New Roman" pitchFamily="18" charset="0"/>
              </a:rPr>
              <a:t>“Günümüzden </a:t>
            </a:r>
            <a:r>
              <a:rPr lang="tr-TR" sz="2800" b="1">
                <a:cs typeface="Times New Roman" pitchFamily="18" charset="0"/>
              </a:rPr>
              <a:t>“7 bin yıl” </a:t>
            </a:r>
            <a:r>
              <a:rPr lang="tr-TR" sz="2800">
                <a:cs typeface="Times New Roman" pitchFamily="18" charset="0"/>
              </a:rPr>
              <a:t>öncesinde, </a:t>
            </a:r>
            <a:r>
              <a:rPr lang="tr-TR" sz="2800" b="1" u="sng">
                <a:cs typeface="Times New Roman" pitchFamily="18" charset="0"/>
              </a:rPr>
              <a:t>SÜMERLER’</a:t>
            </a:r>
            <a:r>
              <a:rPr lang="tr-TR" sz="2800" b="1">
                <a:cs typeface="Times New Roman" pitchFamily="18" charset="0"/>
              </a:rPr>
              <a:t>de</a:t>
            </a:r>
            <a:r>
              <a:rPr lang="tr-TR" sz="2800">
                <a:cs typeface="Times New Roman" pitchFamily="18" charset="0"/>
              </a:rPr>
              <a:t>, mabetlerde “</a:t>
            </a:r>
            <a:r>
              <a:rPr lang="tr-TR" sz="2800" b="1">
                <a:cs typeface="Times New Roman" pitchFamily="18" charset="0"/>
              </a:rPr>
              <a:t>kutsal görev</a:t>
            </a:r>
            <a:r>
              <a:rPr lang="tr-TR" sz="2800">
                <a:cs typeface="Times New Roman" pitchFamily="18" charset="0"/>
              </a:rPr>
              <a:t>” anlayışıyla “</a:t>
            </a:r>
            <a:r>
              <a:rPr lang="tr-TR" sz="2800" b="1">
                <a:cs typeface="Times New Roman" pitchFamily="18" charset="0"/>
              </a:rPr>
              <a:t>Fahişelik”</a:t>
            </a:r>
            <a:r>
              <a:rPr lang="tr-TR" sz="2800">
                <a:cs typeface="Times New Roman" pitchFamily="18" charset="0"/>
              </a:rPr>
              <a:t> yapan</a:t>
            </a:r>
            <a:r>
              <a:rPr lang="tr-TR" sz="2800" b="1">
                <a:cs typeface="Times New Roman" pitchFamily="18" charset="0"/>
              </a:rPr>
              <a:t>, kadınların</a:t>
            </a:r>
            <a:r>
              <a:rPr lang="tr-TR" sz="2800">
                <a:cs typeface="Times New Roman" pitchFamily="18" charset="0"/>
              </a:rPr>
              <a:t> </a:t>
            </a:r>
            <a:r>
              <a:rPr lang="tr-TR" sz="2800" b="1">
                <a:cs typeface="Times New Roman" pitchFamily="18" charset="0"/>
              </a:rPr>
              <a:t>başları, </a:t>
            </a:r>
            <a:r>
              <a:rPr lang="tr-TR" sz="2800">
                <a:cs typeface="Times New Roman" pitchFamily="18" charset="0"/>
              </a:rPr>
              <a:t>zorunlu olarak </a:t>
            </a:r>
            <a:r>
              <a:rPr lang="tr-TR" sz="2800" b="1" u="sng">
                <a:cs typeface="Times New Roman" pitchFamily="18" charset="0"/>
              </a:rPr>
              <a:t>örtülüyormuş</a:t>
            </a:r>
            <a:endParaRPr lang="tr-TR" sz="2800">
              <a:cs typeface="Times New Roman" pitchFamily="18" charset="0"/>
            </a:endParaRPr>
          </a:p>
          <a:p>
            <a:endParaRPr lang="tr-TR" sz="2800"/>
          </a:p>
        </p:txBody>
      </p:sp>
      <p:pic>
        <p:nvPicPr>
          <p:cNvPr id="10251" name="Picture 11" descr="fuhustuccariukraynali">
            <a:hlinkClick r:id="rId2"/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35625" y="3141663"/>
            <a:ext cx="3508375" cy="2663825"/>
          </a:xfrm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8763" y="571500"/>
            <a:ext cx="7564437" cy="609600"/>
          </a:xfrm>
        </p:spPr>
        <p:txBody>
          <a:bodyPr/>
          <a:lstStyle/>
          <a:p>
            <a:r>
              <a:rPr lang="tr-TR" b="1">
                <a:cs typeface="Times New Roman" pitchFamily="18" charset="0"/>
              </a:rPr>
              <a:t>EVLİ ve DUL KADINLAR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4275" y="2041525"/>
            <a:ext cx="7924800" cy="4267200"/>
          </a:xfrm>
        </p:spPr>
        <p:txBody>
          <a:bodyPr/>
          <a:lstStyle/>
          <a:p>
            <a:pPr algn="just"/>
            <a:r>
              <a:rPr lang="tr-TR" sz="2800" b="1">
                <a:cs typeface="Times New Roman" pitchFamily="18" charset="0"/>
              </a:rPr>
              <a:t>“Günümüzden</a:t>
            </a:r>
            <a:r>
              <a:rPr lang="tr-TR" sz="2800">
                <a:cs typeface="Times New Roman" pitchFamily="18" charset="0"/>
              </a:rPr>
              <a:t> </a:t>
            </a:r>
            <a:r>
              <a:rPr lang="tr-TR" sz="2800" b="1">
                <a:cs typeface="Times New Roman" pitchFamily="18" charset="0"/>
              </a:rPr>
              <a:t>3500</a:t>
            </a:r>
            <a:r>
              <a:rPr lang="tr-TR" sz="2800">
                <a:cs typeface="Times New Roman" pitchFamily="18" charset="0"/>
              </a:rPr>
              <a:t> yıl öncesinde, bir </a:t>
            </a:r>
            <a:r>
              <a:rPr lang="tr-TR" sz="2800" b="1">
                <a:cs typeface="Times New Roman" pitchFamily="18" charset="0"/>
              </a:rPr>
              <a:t>ASUR </a:t>
            </a:r>
            <a:r>
              <a:rPr lang="tr-TR" sz="2800">
                <a:cs typeface="Times New Roman" pitchFamily="18" charset="0"/>
              </a:rPr>
              <a:t>Kralının yaptığı bir </a:t>
            </a:r>
            <a:r>
              <a:rPr lang="tr-TR" sz="2800" b="1">
                <a:cs typeface="Times New Roman" pitchFamily="18" charset="0"/>
              </a:rPr>
              <a:t>yasayla</a:t>
            </a:r>
            <a:r>
              <a:rPr lang="tr-TR" sz="2800">
                <a:cs typeface="Times New Roman" pitchFamily="18" charset="0"/>
              </a:rPr>
              <a:t>;, </a:t>
            </a:r>
            <a:endParaRPr lang="tr-TR" sz="2800"/>
          </a:p>
          <a:p>
            <a:pPr algn="just"/>
            <a:r>
              <a:rPr lang="tr-TR" sz="2800" b="1">
                <a:cs typeface="Times New Roman" pitchFamily="18" charset="0"/>
              </a:rPr>
              <a:t>EVLİ </a:t>
            </a:r>
            <a:r>
              <a:rPr lang="tr-TR" sz="2800">
                <a:cs typeface="Times New Roman" pitchFamily="18" charset="0"/>
              </a:rPr>
              <a:t>ve </a:t>
            </a:r>
            <a:r>
              <a:rPr lang="tr-TR" sz="2800" b="1">
                <a:cs typeface="Times New Roman" pitchFamily="18" charset="0"/>
              </a:rPr>
              <a:t>DUL </a:t>
            </a:r>
            <a:r>
              <a:rPr lang="tr-TR" sz="2800">
                <a:cs typeface="Times New Roman" pitchFamily="18" charset="0"/>
              </a:rPr>
              <a:t>KADINLARIN</a:t>
            </a:r>
            <a:r>
              <a:rPr lang="tr-TR" sz="2800" b="1">
                <a:cs typeface="Times New Roman" pitchFamily="18" charset="0"/>
              </a:rPr>
              <a:t> </a:t>
            </a:r>
            <a:r>
              <a:rPr lang="tr-TR" sz="2800">
                <a:cs typeface="Times New Roman" pitchFamily="18" charset="0"/>
              </a:rPr>
              <a:t>Başlarını bir “</a:t>
            </a:r>
            <a:r>
              <a:rPr lang="tr-TR" sz="2800" b="1">
                <a:cs typeface="Times New Roman" pitchFamily="18" charset="0"/>
              </a:rPr>
              <a:t>Şalla Örtmeleri”</a:t>
            </a:r>
            <a:r>
              <a:rPr lang="tr-TR" sz="2800">
                <a:cs typeface="Times New Roman" pitchFamily="18" charset="0"/>
              </a:rPr>
              <a:t> </a:t>
            </a:r>
            <a:endParaRPr lang="tr-TR" sz="2800"/>
          </a:p>
          <a:p>
            <a:pPr algn="just"/>
            <a:r>
              <a:rPr lang="tr-TR" sz="2800">
                <a:cs typeface="Times New Roman" pitchFamily="18" charset="0"/>
              </a:rPr>
              <a:t>Zorunlu kılınmış</a:t>
            </a:r>
          </a:p>
          <a:p>
            <a:endParaRPr lang="tr-TR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build="p" autoUpdateAnimBg="0"/>
    </p:bldLst>
  </p:timing>
</p:sld>
</file>

<file path=ppt/theme/theme1.xml><?xml version="1.0" encoding="utf-8"?>
<a:theme xmlns:a="http://schemas.openxmlformats.org/drawingml/2006/main" name="Güneşli Günler">
  <a:themeElements>
    <a:clrScheme name="Güneşli Günler 1">
      <a:dk1>
        <a:srgbClr val="000000"/>
      </a:dk1>
      <a:lt1>
        <a:srgbClr val="FFCC66"/>
      </a:lt1>
      <a:dk2>
        <a:srgbClr val="996633"/>
      </a:dk2>
      <a:lt2>
        <a:srgbClr val="CC6600"/>
      </a:lt2>
      <a:accent1>
        <a:srgbClr val="FF9933"/>
      </a:accent1>
      <a:accent2>
        <a:srgbClr val="CCCCCC"/>
      </a:accent2>
      <a:accent3>
        <a:srgbClr val="FFE2B8"/>
      </a:accent3>
      <a:accent4>
        <a:srgbClr val="000000"/>
      </a:accent4>
      <a:accent5>
        <a:srgbClr val="FFCAAD"/>
      </a:accent5>
      <a:accent6>
        <a:srgbClr val="B9B9B9"/>
      </a:accent6>
      <a:hlink>
        <a:srgbClr val="CC9900"/>
      </a:hlink>
      <a:folHlink>
        <a:srgbClr val="993366"/>
      </a:folHlink>
    </a:clrScheme>
    <a:fontScheme name="Güneşli Günl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Güneşli Günler 1">
        <a:dk1>
          <a:srgbClr val="000000"/>
        </a:dk1>
        <a:lt1>
          <a:srgbClr val="FFCC66"/>
        </a:lt1>
        <a:dk2>
          <a:srgbClr val="996633"/>
        </a:dk2>
        <a:lt2>
          <a:srgbClr val="CC6600"/>
        </a:lt2>
        <a:accent1>
          <a:srgbClr val="FF9933"/>
        </a:accent1>
        <a:accent2>
          <a:srgbClr val="CCCCCC"/>
        </a:accent2>
        <a:accent3>
          <a:srgbClr val="FFE2B8"/>
        </a:accent3>
        <a:accent4>
          <a:srgbClr val="000000"/>
        </a:accent4>
        <a:accent5>
          <a:srgbClr val="FFCAAD"/>
        </a:accent5>
        <a:accent6>
          <a:srgbClr val="B9B9B9"/>
        </a:accent6>
        <a:hlink>
          <a:srgbClr val="CC9900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üneşli Günler 2">
        <a:dk1>
          <a:srgbClr val="000000"/>
        </a:dk1>
        <a:lt1>
          <a:srgbClr val="FFFFCC"/>
        </a:lt1>
        <a:dk2>
          <a:srgbClr val="996633"/>
        </a:dk2>
        <a:lt2>
          <a:srgbClr val="CC9900"/>
        </a:lt2>
        <a:accent1>
          <a:srgbClr val="FF9933"/>
        </a:accent1>
        <a:accent2>
          <a:srgbClr val="FFFFFF"/>
        </a:accent2>
        <a:accent3>
          <a:srgbClr val="FFFFE2"/>
        </a:accent3>
        <a:accent4>
          <a:srgbClr val="000000"/>
        </a:accent4>
        <a:accent5>
          <a:srgbClr val="FFCAAD"/>
        </a:accent5>
        <a:accent6>
          <a:srgbClr val="E7E7E7"/>
        </a:accent6>
        <a:hlink>
          <a:srgbClr val="FFCC66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üneşli Günler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CBCBC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üneşli Günler 4">
        <a:dk1>
          <a:srgbClr val="000000"/>
        </a:dk1>
        <a:lt1>
          <a:srgbClr val="F8F8F8"/>
        </a:lt1>
        <a:dk2>
          <a:srgbClr val="006600"/>
        </a:dk2>
        <a:lt2>
          <a:srgbClr val="FFCC00"/>
        </a:lt2>
        <a:accent1>
          <a:srgbClr val="9999FF"/>
        </a:accent1>
        <a:accent2>
          <a:srgbClr val="003300"/>
        </a:accent2>
        <a:accent3>
          <a:srgbClr val="AAB8AA"/>
        </a:accent3>
        <a:accent4>
          <a:srgbClr val="D4D4D4"/>
        </a:accent4>
        <a:accent5>
          <a:srgbClr val="CACAFF"/>
        </a:accent5>
        <a:accent6>
          <a:srgbClr val="002D00"/>
        </a:accent6>
        <a:hlink>
          <a:srgbClr val="009966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üneşli Günler 5">
        <a:dk1>
          <a:srgbClr val="000000"/>
        </a:dk1>
        <a:lt1>
          <a:srgbClr val="F8F8F8"/>
        </a:lt1>
        <a:dk2>
          <a:srgbClr val="990099"/>
        </a:dk2>
        <a:lt2>
          <a:srgbClr val="FFCC00"/>
        </a:lt2>
        <a:accent1>
          <a:srgbClr val="9999FF"/>
        </a:accent1>
        <a:accent2>
          <a:srgbClr val="660066"/>
        </a:accent2>
        <a:accent3>
          <a:srgbClr val="CAAACA"/>
        </a:accent3>
        <a:accent4>
          <a:srgbClr val="D4D4D4"/>
        </a:accent4>
        <a:accent5>
          <a:srgbClr val="CACAFF"/>
        </a:accent5>
        <a:accent6>
          <a:srgbClr val="5C005C"/>
        </a:accent6>
        <a:hlink>
          <a:srgbClr val="CC00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1790</TotalTime>
  <Words>1547</Words>
  <Application>Microsoft Office PowerPoint</Application>
  <PresentationFormat>On-screen Show (4:3)</PresentationFormat>
  <Paragraphs>315</Paragraphs>
  <Slides>53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Times New Roman</vt:lpstr>
      <vt:lpstr>Wingdings</vt:lpstr>
      <vt:lpstr>Century</vt:lpstr>
      <vt:lpstr>Arial</vt:lpstr>
      <vt:lpstr>Arial Tur</vt:lpstr>
      <vt:lpstr>Güneşli Günler</vt:lpstr>
      <vt:lpstr>Microsoft Graph Chart</vt:lpstr>
      <vt:lpstr>Microsoft Photo Editor 3.0 Fotoğrafı</vt:lpstr>
      <vt:lpstr>  CEMİL   DENK </vt:lpstr>
      <vt:lpstr> HİÇBİRİSİNİN,  DİNLE, İNANÇLA İLGİSİ YOK</vt:lpstr>
      <vt:lpstr> TÜRBAN, TESETTÜR</vt:lpstr>
      <vt:lpstr>KONUŞMAMDAN MAKSAT, </vt:lpstr>
      <vt:lpstr>KIZ ÇOCUKLARINIZI EĞİTİN</vt:lpstr>
      <vt:lpstr>SEN GÜNAHKARSIN!</vt:lpstr>
      <vt:lpstr>     KÜLLİYEN YALAN!..</vt:lpstr>
      <vt:lpstr>HAYAT KADINLARI</vt:lpstr>
      <vt:lpstr>EVLİ ve DUL KADINLAR</vt:lpstr>
      <vt:lpstr>TRAŞ,     ÖRTÜ</vt:lpstr>
      <vt:lpstr>ALTI AYET VAR</vt:lpstr>
      <vt:lpstr>AYIP, ÇİRKİN YERLERİ!?..</vt:lpstr>
      <vt:lpstr>SÜSLENECEK ELBİSE</vt:lpstr>
      <vt:lpstr>TAKVA ELBİSESİ</vt:lpstr>
      <vt:lpstr>ELBİSELER, ZIRHLAR</vt:lpstr>
      <vt:lpstr>      ÜSTLERİNE ÖRTÜ                ALSINLAR</vt:lpstr>
      <vt:lpstr>ATATÜRK’ÜN ANNESİ GİBİ</vt:lpstr>
      <vt:lpstr>DİN GEREĞİ DEĞİL!</vt:lpstr>
      <vt:lpstr>GÖNÜLLERİ RAHAT OLSUN.</vt:lpstr>
      <vt:lpstr>ERKEK BAŞLIĞI</vt:lpstr>
      <vt:lpstr> ERKEKTEN KAÇMA!..</vt:lpstr>
      <vt:lpstr>    DİN GEREĞİ DEĞİL!..</vt:lpstr>
      <vt:lpstr>YABANCILAR NE DİYOR?</vt:lpstr>
      <vt:lpstr>   KADINI AŞAĞILAYAN            SEMBOL</vt:lpstr>
      <vt:lpstr>  YASSSSAK!</vt:lpstr>
      <vt:lpstr>PARA KARŞILIĞI TAKILAN TÜRBAN</vt:lpstr>
      <vt:lpstr>       AYDA 300 DOLAR</vt:lpstr>
      <vt:lpstr>BAŞINI ÖRTMESİ MAAŞLA</vt:lpstr>
      <vt:lpstr>     TÜRBANLI FOTOĞRAF!..</vt:lpstr>
      <vt:lpstr>  Başörtüsü ile VERS VERME       YASAĞI</vt:lpstr>
      <vt:lpstr>AYIRT EDİLME İŞARETİ!..</vt:lpstr>
      <vt:lpstr>DİNSEL, MEZHEPSEL veya ETNİK İŞARETLER, </vt:lpstr>
      <vt:lpstr>   ANNEMİN BAŞÖRTÜSÜ           DEĞİL...</vt:lpstr>
      <vt:lpstr>TÜRBAN: TANITMA İŞARETİ</vt:lpstr>
      <vt:lpstr>KURAN’DA AYET YOK!</vt:lpstr>
      <vt:lpstr>GAYRİMÜSLİM KADINLAR. </vt:lpstr>
      <vt:lpstr>KISKANDIKLARINDAN</vt:lpstr>
      <vt:lpstr>   DİNİ  ZORUNLULUK YOK!.. </vt:lpstr>
      <vt:lpstr>Arap Müslümanlar’ın Başı Açık, Türk Müslümanlar’ın Başları Kapalı</vt:lpstr>
      <vt:lpstr>Arap Müslümanlar’ın Başı Açık, Türk Müslümanlar’ın Başları Kapalı</vt:lpstr>
      <vt:lpstr>Türkiye Cumhuriyeti   Başbakanı   Recep Tayyip Erdoğan ve eşi Emine Erdoğan</vt:lpstr>
      <vt:lpstr>Bunlar Müslüman değil mi?</vt:lpstr>
      <vt:lpstr>Bunlar Müslüman değil mi?</vt:lpstr>
      <vt:lpstr>Bunlar Müslüman değil mi?</vt:lpstr>
      <vt:lpstr>Bunlar Müslüman değil mi?</vt:lpstr>
      <vt:lpstr>Bunlar Müslüman değil mi?</vt:lpstr>
      <vt:lpstr>Bunlar Müslüman değil mi?</vt:lpstr>
      <vt:lpstr>Bunlar Müslüman değil mi?</vt:lpstr>
      <vt:lpstr>Bunlar Müslüman değil mi?</vt:lpstr>
      <vt:lpstr>Bunlar Müslüman değil mi?</vt:lpstr>
      <vt:lpstr>       Din Gereği Değil</vt:lpstr>
      <vt:lpstr>GÖNÜLLERİ RAHAT OLSUN</vt:lpstr>
      <vt:lpstr>  CEMİL   DENK </vt:lpstr>
    </vt:vector>
  </TitlesOfParts>
  <Company>ev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cemil</dc:creator>
  <cp:lastModifiedBy>Prof.Dr.Ahmet SALTIK</cp:lastModifiedBy>
  <cp:revision>52</cp:revision>
  <dcterms:created xsi:type="dcterms:W3CDTF">2004-02-28T11:43:52Z</dcterms:created>
  <dcterms:modified xsi:type="dcterms:W3CDTF">2010-10-24T00:44:22Z</dcterms:modified>
</cp:coreProperties>
</file>