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0000CC"/>
    <a:srgbClr val="FF5050"/>
    <a:srgbClr val="006600"/>
    <a:srgbClr val="A50021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40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>
                <a:solidFill>
                  <a:srgbClr val="000000"/>
                </a:solidFill>
              </a:rPr>
              <a:t>23.01.10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>
                <a:solidFill>
                  <a:srgbClr val="000000"/>
                </a:solidFill>
              </a:rPr>
              <a:t>Prof.A. SALTIK, AÜTF Halk Sağlığı AbD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F2E28-F1FB-475F-AF9E-EC2FA3E03AE2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76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srgbClr val="000000"/>
                </a:solidFill>
              </a:rPr>
              <a:t>23.01.10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smtClean="0">
                <a:solidFill>
                  <a:srgbClr val="000000"/>
                </a:solidFill>
              </a:rPr>
              <a:t>Prof.A. SALTIK, AÜTF Halk Sağlığı AbD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F8EB7-32D8-40FB-9278-9180AD3E47ED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532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srgbClr val="000000"/>
                </a:solidFill>
              </a:rPr>
              <a:t>23.01.10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smtClean="0">
                <a:solidFill>
                  <a:srgbClr val="000000"/>
                </a:solidFill>
              </a:rPr>
              <a:t>Prof.A. SALTIK, AÜTF Halk Sağlığı AbD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F3953-B5A8-41DF-A03B-47BDD2DD52DD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978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Başlık ve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Grafik Yer Tutucusu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srgbClr val="000000"/>
                </a:solidFill>
              </a:rPr>
              <a:t>23.01.10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>
                <a:solidFill>
                  <a:srgbClr val="000000"/>
                </a:solidFill>
              </a:rPr>
              <a:t>Prof.A. SALTIK, AÜTF Halk Sağlığı AbD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21EFC-AFF6-48D0-BFA5-F876B34E6D2B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05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srgbClr val="000000"/>
                </a:solidFill>
              </a:rPr>
              <a:t>23.01.10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smtClean="0">
                <a:solidFill>
                  <a:srgbClr val="000000"/>
                </a:solidFill>
              </a:rPr>
              <a:t>Prof.A. SALTIK, AÜTF Halk Sağlığı AbD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689CA-50BA-4A83-A036-B46F04AD3D28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94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srgbClr val="000000"/>
                </a:solidFill>
              </a:rPr>
              <a:t>23.01.10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smtClean="0">
                <a:solidFill>
                  <a:srgbClr val="000000"/>
                </a:solidFill>
              </a:rPr>
              <a:t>Prof.A. SALTIK, AÜTF Halk Sağlığı AbD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F302B-13FB-4581-A99F-F5A4AEFFCC72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37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srgbClr val="000000"/>
                </a:solidFill>
              </a:rPr>
              <a:t>23.01.10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smtClean="0">
                <a:solidFill>
                  <a:srgbClr val="000000"/>
                </a:solidFill>
              </a:rPr>
              <a:t>Prof.A. SALTIK, AÜTF Halk Sağlığı AbD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C4C43-7888-4948-9B43-B50B9DFE3874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8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srgbClr val="000000"/>
                </a:solidFill>
              </a:rPr>
              <a:t>23.01.10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smtClean="0">
                <a:solidFill>
                  <a:srgbClr val="000000"/>
                </a:solidFill>
              </a:rPr>
              <a:t>Prof.A. SALTIK, AÜTF Halk Sağlığı AbD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E0947-FBD5-4BBB-98CA-46C85557E971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84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srgbClr val="000000"/>
                </a:solidFill>
              </a:rPr>
              <a:t>23.01.10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smtClean="0">
                <a:solidFill>
                  <a:srgbClr val="000000"/>
                </a:solidFill>
              </a:rPr>
              <a:t>Prof.A. SALTIK, AÜTF Halk Sağlığı AbD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AEDA9-CFA7-416D-9414-983BDE2328CC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40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srgbClr val="000000"/>
                </a:solidFill>
              </a:rPr>
              <a:t>23.01.10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smtClean="0">
                <a:solidFill>
                  <a:srgbClr val="000000"/>
                </a:solidFill>
              </a:rPr>
              <a:t>Prof.A. SALTIK, AÜTF Halk Sağlığı AbD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3C591-CC8F-4D9C-9B52-BCF995B6F964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31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srgbClr val="000000"/>
                </a:solidFill>
              </a:rPr>
              <a:t>23.01.10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smtClean="0">
                <a:solidFill>
                  <a:srgbClr val="000000"/>
                </a:solidFill>
              </a:rPr>
              <a:t>Prof.A. SALTIK, AÜTF Halk Sağlığı AbD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CB4A6-BBD1-4B2F-B109-ED7B03C46768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10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srgbClr val="000000"/>
                </a:solidFill>
              </a:rPr>
              <a:t>23.01.10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tr-TR" smtClean="0">
                <a:solidFill>
                  <a:srgbClr val="000000"/>
                </a:solidFill>
              </a:rPr>
              <a:t>Prof.A. SALTIK, AÜTF Halk Sağlığı AbD</a:t>
            </a: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A1606-E975-485F-9074-447D3F7E7CA0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67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240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000000"/>
                </a:solidFill>
              </a:rPr>
              <a:t>23.01.10</a:t>
            </a:r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mtClean="0">
                <a:solidFill>
                  <a:srgbClr val="000000"/>
                </a:solidFill>
                <a:cs typeface="Arial" charset="0"/>
              </a:rPr>
              <a:t>Prof.A. SALTIK, AÜTF Halk Sağlığı AbD</a:t>
            </a:r>
            <a:endParaRPr lang="tr-T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AE62E9-EC3A-4D8E-96C2-77BE058EC3F9}" type="slidenum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826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hmetsaltik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568952" cy="2808312"/>
          </a:xfrm>
          <a:prstGeom prst="horizontalScroll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25400">
            <a:solidFill>
              <a:srgbClr val="006600"/>
            </a:solidFill>
          </a:ln>
        </p:spPr>
        <p:txBody>
          <a:bodyPr>
            <a:noAutofit/>
          </a:bodyPr>
          <a:lstStyle/>
          <a:p>
            <a:pPr algn="ctr"/>
            <a:r>
              <a:rPr lang="tr-TR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CumhurİYet’İn</a:t>
            </a:r>
            <a:r>
              <a:rPr lang="tr-TR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90. </a:t>
            </a:r>
            <a:r>
              <a:rPr lang="tr-TR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yIlInda</a:t>
            </a:r>
            <a:r>
              <a:rPr lang="tr-TR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tr-TR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kazanImlarI</a:t>
            </a:r>
            <a:r>
              <a:rPr lang="tr-TR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geleceğe </a:t>
            </a:r>
            <a:r>
              <a:rPr lang="tr-TR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taşImak</a:t>
            </a:r>
            <a:r>
              <a:rPr lang="tr-TR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tr-TR" sz="11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>
          <a:xfrm>
            <a:off x="179512" y="3573016"/>
            <a:ext cx="8640960" cy="3148459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tr-TR" sz="2400" b="1" dirty="0" smtClean="0">
              <a:solidFill>
                <a:srgbClr val="006600"/>
              </a:solidFill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tr-TR" sz="2400" b="1" dirty="0" smtClean="0">
                <a:solidFill>
                  <a:srgbClr val="000000"/>
                </a:solidFill>
              </a:rPr>
              <a:t/>
            </a:r>
            <a:br>
              <a:rPr lang="tr-TR" sz="2400" b="1" dirty="0" smtClean="0">
                <a:solidFill>
                  <a:srgbClr val="000000"/>
                </a:solidFill>
              </a:rPr>
            </a:br>
            <a:r>
              <a:rPr lang="tr-TR" sz="2400" b="1" dirty="0" err="1" smtClean="0">
                <a:solidFill>
                  <a:srgbClr val="000000"/>
                </a:solidFill>
              </a:rPr>
              <a:t>Prof.Dr.Dilek</a:t>
            </a:r>
            <a:r>
              <a:rPr lang="tr-TR" sz="2400" b="1" dirty="0" smtClean="0">
                <a:solidFill>
                  <a:srgbClr val="000000"/>
                </a:solidFill>
              </a:rPr>
              <a:t> GÖZÜTOK / </a:t>
            </a:r>
            <a:r>
              <a:rPr lang="tr-TR" sz="2400" b="1" dirty="0" err="1" smtClean="0">
                <a:solidFill>
                  <a:srgbClr val="000000"/>
                </a:solidFill>
              </a:rPr>
              <a:t>Prof.Dr.Ahmet</a:t>
            </a:r>
            <a:r>
              <a:rPr lang="tr-TR" sz="2400" b="1" dirty="0" smtClean="0">
                <a:solidFill>
                  <a:srgbClr val="000000"/>
                </a:solidFill>
              </a:rPr>
              <a:t> </a:t>
            </a:r>
            <a:r>
              <a:rPr lang="tr-TR" sz="2400" b="1" dirty="0" smtClean="0">
                <a:solidFill>
                  <a:srgbClr val="000000"/>
                </a:solidFill>
              </a:rPr>
              <a:t>SALTIK</a:t>
            </a:r>
            <a:r>
              <a:rPr lang="tr-TR" sz="2800" b="1" dirty="0" smtClean="0">
                <a:solidFill>
                  <a:srgbClr val="000000"/>
                </a:solidFill>
              </a:rPr>
              <a:t/>
            </a:r>
            <a:br>
              <a:rPr lang="tr-TR" sz="2800" b="1" dirty="0" smtClean="0">
                <a:solidFill>
                  <a:srgbClr val="000000"/>
                </a:solidFill>
              </a:rPr>
            </a:br>
            <a:r>
              <a:rPr lang="tr-TR" sz="2400" b="1" i="1" dirty="0" smtClean="0">
                <a:solidFill>
                  <a:srgbClr val="000000"/>
                </a:solidFill>
              </a:rPr>
              <a:t>Ankara Üniv. </a:t>
            </a:r>
            <a:r>
              <a:rPr lang="tr-TR" sz="2400" b="1" i="1" dirty="0" err="1" smtClean="0">
                <a:solidFill>
                  <a:srgbClr val="000000"/>
                </a:solidFill>
              </a:rPr>
              <a:t>Öğr</a:t>
            </a:r>
            <a:r>
              <a:rPr lang="tr-TR" sz="2400" b="1" i="1" dirty="0" smtClean="0">
                <a:solidFill>
                  <a:srgbClr val="000000"/>
                </a:solidFill>
              </a:rPr>
              <a:t>. </a:t>
            </a:r>
            <a:r>
              <a:rPr lang="tr-TR" sz="2400" b="1" i="1" dirty="0" smtClean="0">
                <a:solidFill>
                  <a:srgbClr val="000000"/>
                </a:solidFill>
              </a:rPr>
              <a:t>Üyeleri</a:t>
            </a:r>
            <a:r>
              <a:rPr lang="tr-TR" sz="2400" b="1" i="1" dirty="0" smtClean="0">
                <a:solidFill>
                  <a:srgbClr val="000000"/>
                </a:solidFill>
              </a:rPr>
              <a:t/>
            </a:r>
            <a:br>
              <a:rPr lang="tr-TR" sz="2400" b="1" i="1" dirty="0" smtClean="0">
                <a:solidFill>
                  <a:srgbClr val="000000"/>
                </a:solidFill>
              </a:rPr>
            </a:br>
            <a:r>
              <a:rPr lang="tr-TR" sz="1200" i="1" dirty="0" smtClean="0">
                <a:solidFill>
                  <a:srgbClr val="000000"/>
                </a:solidFill>
              </a:rPr>
              <a:t/>
            </a:r>
            <a:br>
              <a:rPr lang="tr-TR" sz="1200" i="1" dirty="0" smtClean="0">
                <a:solidFill>
                  <a:srgbClr val="000000"/>
                </a:solidFill>
              </a:rPr>
            </a:br>
            <a:r>
              <a:rPr lang="tr-TR" sz="2400" i="1" dirty="0" smtClean="0">
                <a:solidFill>
                  <a:srgbClr val="000000"/>
                </a:solidFill>
              </a:rPr>
              <a:t>29 Ekim 2013</a:t>
            </a:r>
            <a:r>
              <a:rPr lang="tr-TR" sz="2400" i="1" dirty="0" smtClean="0">
                <a:solidFill>
                  <a:srgbClr val="000000"/>
                </a:solidFill>
              </a:rPr>
              <a:t>, </a:t>
            </a:r>
            <a:r>
              <a:rPr lang="tr-TR" sz="2400" i="1" dirty="0" smtClean="0">
                <a:solidFill>
                  <a:srgbClr val="000000"/>
                </a:solidFill>
              </a:rPr>
              <a:t>Salı, </a:t>
            </a:r>
            <a:r>
              <a:rPr lang="tr-TR" sz="2400" i="1" dirty="0" smtClean="0">
                <a:solidFill>
                  <a:srgbClr val="000000"/>
                </a:solidFill>
              </a:rPr>
              <a:t>saat </a:t>
            </a:r>
            <a:r>
              <a:rPr lang="tr-TR" sz="2400" i="1" dirty="0" smtClean="0">
                <a:solidFill>
                  <a:srgbClr val="000000"/>
                </a:solidFill>
              </a:rPr>
              <a:t>17:00</a:t>
            </a:r>
            <a:r>
              <a:rPr lang="tr-TR" sz="2400" i="1" dirty="0" smtClean="0">
                <a:solidFill>
                  <a:srgbClr val="000000"/>
                </a:solidFill>
              </a:rPr>
              <a:t/>
            </a:r>
            <a:br>
              <a:rPr lang="tr-TR" sz="2400" i="1" dirty="0" smtClean="0">
                <a:solidFill>
                  <a:srgbClr val="000000"/>
                </a:solidFill>
              </a:rPr>
            </a:br>
            <a:r>
              <a:rPr lang="tr-TR" sz="2400" dirty="0" smtClean="0"/>
              <a:t>Yüksek </a:t>
            </a:r>
            <a:r>
              <a:rPr lang="tr-TR" sz="2400" dirty="0" err="1" smtClean="0"/>
              <a:t>Ticarerliler</a:t>
            </a:r>
            <a:r>
              <a:rPr lang="tr-TR" sz="2400" dirty="0" smtClean="0"/>
              <a:t> Sarayı, </a:t>
            </a:r>
            <a:r>
              <a:rPr lang="tr-TR" sz="2400" dirty="0" err="1" smtClean="0"/>
              <a:t>Mithatpaşa</a:t>
            </a:r>
            <a:r>
              <a:rPr lang="tr-TR" sz="2400" dirty="0" smtClean="0"/>
              <a:t> Cad</a:t>
            </a:r>
            <a:r>
              <a:rPr lang="tr-TR" sz="2400" dirty="0"/>
              <a:t>. </a:t>
            </a:r>
            <a:r>
              <a:rPr lang="tr-TR" sz="2400" dirty="0" smtClean="0"/>
              <a:t>16/2</a:t>
            </a:r>
            <a:endParaRPr lang="tr-TR" sz="2400" i="1" dirty="0" smtClean="0">
              <a:solidFill>
                <a:srgbClr val="000000"/>
              </a:solidFill>
            </a:endParaRPr>
          </a:p>
        </p:txBody>
      </p:sp>
      <p:sp>
        <p:nvSpPr>
          <p:cNvPr id="3078" name="5 Slayt Numarası Yer Tutucusu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901B5F5E-732A-41B9-A7C4-922F250BE3B6}" type="slidenum">
              <a:rPr lang="tr-TR" sz="1200">
                <a:solidFill>
                  <a:srgbClr val="000000"/>
                </a:solidFill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tr-TR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 flipH="1">
            <a:off x="0" y="116632"/>
            <a:ext cx="9144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4400" b="1" dirty="0" smtClean="0">
                <a:solidFill>
                  <a:srgbClr val="660066"/>
                </a:solidFill>
                <a:cs typeface="Arial" charset="0"/>
              </a:rPr>
              <a:t>Cumhuriyet’in 90. yılı </a:t>
            </a:r>
            <a:br>
              <a:rPr lang="tr-TR" sz="4400" b="1" dirty="0" smtClean="0">
                <a:solidFill>
                  <a:srgbClr val="660066"/>
                </a:solidFill>
                <a:cs typeface="Arial" charset="0"/>
              </a:rPr>
            </a:br>
            <a:r>
              <a:rPr lang="tr-TR" sz="4400" b="1" dirty="0" smtClean="0">
                <a:solidFill>
                  <a:srgbClr val="660066"/>
                </a:solidFill>
                <a:cs typeface="Arial" charset="0"/>
              </a:rPr>
              <a:t>konferansı..</a:t>
            </a:r>
            <a:endParaRPr lang="tr-TR" sz="4400" b="1" dirty="0">
              <a:solidFill>
                <a:srgbClr val="660066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5000" dirty="0">
              <a:solidFill>
                <a:srgbClr val="6600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23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568952" cy="2808312"/>
          </a:xfrm>
          <a:prstGeom prst="horizontalScroll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25400">
            <a:solidFill>
              <a:srgbClr val="006600"/>
            </a:solidFill>
          </a:ln>
        </p:spPr>
        <p:txBody>
          <a:bodyPr>
            <a:noAutofit/>
          </a:bodyPr>
          <a:lstStyle/>
          <a:p>
            <a:pPr algn="ctr"/>
            <a:r>
              <a:rPr lang="tr-TR" sz="6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505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YENİ ANAYASA TUZAĞI</a:t>
            </a:r>
            <a:r>
              <a:rPr lang="tr-TR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/>
            </a:r>
            <a:br>
              <a:rPr lang="tr-TR" sz="4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r>
              <a:rPr lang="tr-TR" sz="3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Atatürk’ün sofrasI :</a:t>
            </a:r>
            <a:r>
              <a:rPr lang="tr-T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 DayanIşma yemeğİ</a:t>
            </a:r>
            <a:br>
              <a:rPr lang="tr-T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r>
              <a:rPr lang="tr-TR" sz="3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ŞANLI 19 MayIs 1919’un 94. YILI anIsIna</a:t>
            </a:r>
            <a:r>
              <a:rPr lang="tr-T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/>
            </a:r>
            <a:br>
              <a:rPr lang="tr-T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tr-TR" sz="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>
          <a:xfrm>
            <a:off x="179512" y="3573016"/>
            <a:ext cx="8640960" cy="3148459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tr-TR" sz="2400" b="1" dirty="0" smtClean="0">
              <a:solidFill>
                <a:srgbClr val="006600"/>
              </a:solidFill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tr-TR" sz="2800" b="1" dirty="0" smtClean="0">
                <a:solidFill>
                  <a:srgbClr val="000000"/>
                </a:solidFill>
              </a:rPr>
              <a:t>Prof. Dr. Ahmet SALTIK</a:t>
            </a:r>
            <a:br>
              <a:rPr lang="tr-TR" sz="2800" b="1" dirty="0" smtClean="0">
                <a:solidFill>
                  <a:srgbClr val="000000"/>
                </a:solidFill>
              </a:rPr>
            </a:br>
            <a:r>
              <a:rPr lang="tr-TR" sz="2400" b="1" i="1" dirty="0" smtClean="0">
                <a:solidFill>
                  <a:srgbClr val="000000"/>
                </a:solidFill>
              </a:rPr>
              <a:t>Ankara Üniv. </a:t>
            </a:r>
            <a:r>
              <a:rPr lang="tr-TR" sz="2400" b="1" i="1" dirty="0" err="1" smtClean="0">
                <a:solidFill>
                  <a:srgbClr val="000000"/>
                </a:solidFill>
              </a:rPr>
              <a:t>Öğr</a:t>
            </a:r>
            <a:r>
              <a:rPr lang="tr-TR" sz="2400" b="1" i="1" dirty="0" smtClean="0">
                <a:solidFill>
                  <a:srgbClr val="000000"/>
                </a:solidFill>
              </a:rPr>
              <a:t>. Üyesi - ADD Bilim Kurulu Üyesi</a:t>
            </a:r>
            <a:br>
              <a:rPr lang="tr-TR" sz="2400" b="1" i="1" dirty="0" smtClean="0">
                <a:solidFill>
                  <a:srgbClr val="000000"/>
                </a:solidFill>
              </a:rPr>
            </a:br>
            <a:r>
              <a:rPr lang="tr-TR" sz="2400" b="1" i="1" dirty="0" smtClean="0">
                <a:solidFill>
                  <a:srgbClr val="000000"/>
                </a:solidFill>
                <a:hlinkClick r:id="rId2"/>
              </a:rPr>
              <a:t>www.ahmetsaltik.net</a:t>
            </a:r>
            <a:r>
              <a:rPr lang="tr-TR" sz="2400" b="1" i="1" dirty="0" smtClean="0">
                <a:solidFill>
                  <a:srgbClr val="000000"/>
                </a:solidFill>
              </a:rPr>
              <a:t>   </a:t>
            </a:r>
          </a:p>
          <a:p>
            <a:pPr marL="0" indent="0" algn="ctr">
              <a:buNone/>
            </a:pPr>
            <a:r>
              <a:rPr lang="tr-TR" sz="1200" i="1" dirty="0" smtClean="0">
                <a:solidFill>
                  <a:srgbClr val="000000"/>
                </a:solidFill>
              </a:rPr>
              <a:t/>
            </a:r>
            <a:br>
              <a:rPr lang="tr-TR" sz="1200" i="1" dirty="0" smtClean="0">
                <a:solidFill>
                  <a:srgbClr val="000000"/>
                </a:solidFill>
              </a:rPr>
            </a:br>
            <a:r>
              <a:rPr lang="tr-TR" sz="2400" i="1" dirty="0" smtClean="0">
                <a:solidFill>
                  <a:srgbClr val="000000"/>
                </a:solidFill>
              </a:rPr>
              <a:t>17 Mayıs 2013, Cuma, saat 20:00</a:t>
            </a:r>
            <a:br>
              <a:rPr lang="tr-TR" sz="2400" i="1" dirty="0" smtClean="0">
                <a:solidFill>
                  <a:srgbClr val="000000"/>
                </a:solidFill>
              </a:rPr>
            </a:br>
            <a:r>
              <a:rPr lang="tr-TR" sz="2400" dirty="0" smtClean="0"/>
              <a:t>Fuariçi,</a:t>
            </a:r>
            <a:r>
              <a:rPr lang="tr-TR" sz="2400" dirty="0"/>
              <a:t> </a:t>
            </a:r>
            <a:r>
              <a:rPr lang="tr-TR" sz="2400" dirty="0" smtClean="0"/>
              <a:t>Şehir Lokantası, </a:t>
            </a:r>
            <a:r>
              <a:rPr lang="tr-TR" sz="2400" i="1" dirty="0" smtClean="0">
                <a:solidFill>
                  <a:srgbClr val="000000"/>
                </a:solidFill>
              </a:rPr>
              <a:t>İzmit</a:t>
            </a:r>
          </a:p>
          <a:p>
            <a:pPr marL="0" indent="0" algn="ctr">
              <a:buNone/>
            </a:pPr>
            <a:r>
              <a:rPr lang="tr-TR" sz="2400" b="1" u="sng" dirty="0" smtClean="0">
                <a:solidFill>
                  <a:srgbClr val="000000"/>
                </a:solidFill>
              </a:rPr>
              <a:t>İletişim :</a:t>
            </a:r>
            <a:r>
              <a:rPr lang="tr-TR" sz="2400" i="1" dirty="0" smtClean="0">
                <a:solidFill>
                  <a:srgbClr val="000000"/>
                </a:solidFill>
              </a:rPr>
              <a:t> </a:t>
            </a:r>
            <a:r>
              <a:rPr lang="tr-TR" sz="2200" i="1" dirty="0" smtClean="0">
                <a:solidFill>
                  <a:srgbClr val="000000"/>
                </a:solidFill>
              </a:rPr>
              <a:t>Şube Başkanı Ahmet Kavaz, 0536</a:t>
            </a:r>
            <a:r>
              <a:rPr lang="tr-TR" sz="2200" i="1" dirty="0" smtClean="0"/>
              <a:t> 263 02 </a:t>
            </a:r>
            <a:r>
              <a:rPr lang="tr-TR" sz="2200" dirty="0" smtClean="0"/>
              <a:t>07</a:t>
            </a:r>
            <a:endParaRPr lang="tr-TR" sz="2200" i="1" dirty="0" smtClean="0">
              <a:solidFill>
                <a:srgbClr val="000000"/>
              </a:solidFill>
            </a:endParaRPr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 flipH="1">
            <a:off x="0" y="116632"/>
            <a:ext cx="91440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4300" b="1" dirty="0" smtClean="0">
                <a:solidFill>
                  <a:srgbClr val="0000CC"/>
                </a:solidFill>
                <a:cs typeface="Arial" charset="0"/>
              </a:rPr>
              <a:t>ADD İzmit Şubemizde yemekli konferans..</a:t>
            </a:r>
            <a:endParaRPr lang="tr-TR" sz="5000" dirty="0">
              <a:solidFill>
                <a:srgbClr val="0000C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23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Profil</vt:lpstr>
      <vt:lpstr>CumhurİYet’İn 90. yIlInda kazanImlarI geleceğe taşImak </vt:lpstr>
      <vt:lpstr>YENİ ANAYASA TUZAĞI Atatürk’ün sofrasI : DayanIşma yemeğİ ŞANLI 19 MayIs 1919’un 94. YILI anIsIna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 Mart 2013’te  Sağlık Sistemimiz..</dc:title>
  <dc:creator>sony</dc:creator>
  <cp:lastModifiedBy>user</cp:lastModifiedBy>
  <cp:revision>12</cp:revision>
  <dcterms:created xsi:type="dcterms:W3CDTF">2013-03-12T22:10:12Z</dcterms:created>
  <dcterms:modified xsi:type="dcterms:W3CDTF">2013-10-29T07:46:54Z</dcterms:modified>
</cp:coreProperties>
</file>