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28285-C91D-4E25-BAEB-E688FB7F73B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05.03.2013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www.ahmetsaltik.net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CB1D8-3D60-419D-B926-FC46908B9BD5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02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BE760-7FF1-4FEE-8428-3C9C438FCEB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05.03.2013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www.ahmetsaltik.net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2FEE4-EE0E-4B69-A8F3-C470FD4CEFD9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16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2377A-7BE3-4FE7-887E-68AB4DD3A34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05.03.2013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www.ahmetsaltik.net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05477-31A2-4F5F-A5D4-1E50DD6115E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64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ECFEE-3595-48A4-A95C-0C6DD46723E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05.03.2013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www.ahmetsaltik.net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48E8-9CD4-4250-922D-6568DE90B52B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8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4C96-2E23-4164-AC71-3AAE1FE1326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05.03.2013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www.ahmetsaltik.net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73F5-C660-4F20-B1F2-55F7D758107F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1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D83A3-5A24-4945-A42F-27D31A88C01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05.03.2013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www.ahmetsaltik.net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17A76-C030-4143-BEE9-2C22F86336CD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6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2A5D2-8B8F-4B63-9FE4-32FC94F0B35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05.03.2013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www.ahmetsaltik.net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A32E8-4F3F-4901-BAE2-C41546172469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71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C0DA7-124B-4AE4-BB41-4398E686C3C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05.03.2013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www.ahmetsaltik.net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7EAEE-83D8-43BC-9217-60EDF50396FE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52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5A7C-4F50-4C39-8A40-AD061F66D03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05.03.2013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www.ahmetsaltik.net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C4D73-AF16-4486-8259-DDDB6CEBF41F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655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BB009-A6C7-4537-9FE4-17648E7AE28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05.03.2013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www.ahmetsaltik.net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774D9-1BF5-44C5-B50D-A42C7CAD1324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92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CC343-E75C-49DD-A2DE-C88167290D5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05.03.2013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www.ahmetsaltik.net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EBC4-FCC4-41F6-B58D-42BDA30B7E9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1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195214-353A-4F31-A2A0-A97A93E2A4EB}" type="datetime1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05.03.2013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www.ahmetsaltik.net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67D43C-1E7E-4813-A725-A625E8378D4C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65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F:\20110124-FiruzKutal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7584" y="1628800"/>
            <a:ext cx="7416824" cy="46805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27088" y="44624"/>
            <a:ext cx="77057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tr-TR" sz="4800" b="1" dirty="0">
                <a:solidFill>
                  <a:srgbClr val="FFFF00"/>
                </a:solidFill>
              </a:rPr>
              <a:t> 200 “</a:t>
            </a:r>
            <a:r>
              <a:rPr lang="tr-TR" sz="4800" b="1" i="1" spc="300" dirty="0">
                <a:solidFill>
                  <a:prstClr val="white"/>
                </a:solidFill>
              </a:rPr>
              <a:t>Homo </a:t>
            </a:r>
            <a:r>
              <a:rPr lang="tr-TR" sz="4800" b="1" i="1" spc="300" dirty="0" err="1">
                <a:solidFill>
                  <a:prstClr val="white"/>
                </a:solidFill>
              </a:rPr>
              <a:t>eliticus</a:t>
            </a:r>
            <a:r>
              <a:rPr lang="tr-TR" sz="4800" b="1" dirty="0">
                <a:solidFill>
                  <a:srgbClr val="FFFF00"/>
                </a:solidFill>
              </a:rPr>
              <a:t>” = </a:t>
            </a:r>
            <a:br>
              <a:rPr lang="tr-TR" sz="4800" b="1" dirty="0">
                <a:solidFill>
                  <a:srgbClr val="FFFF00"/>
                </a:solidFill>
              </a:rPr>
            </a:br>
            <a:r>
              <a:rPr lang="tr-TR" sz="4800" b="1" dirty="0">
                <a:solidFill>
                  <a:srgbClr val="FFFF00"/>
                </a:solidFill>
              </a:rPr>
              <a:t>2 milyar “</a:t>
            </a:r>
            <a:r>
              <a:rPr lang="tr-TR" sz="4800" b="1" i="1" spc="600" dirty="0">
                <a:solidFill>
                  <a:srgbClr val="FF0000"/>
                </a:solidFill>
              </a:rPr>
              <a:t>homo </a:t>
            </a:r>
            <a:r>
              <a:rPr lang="tr-TR" sz="4800" b="1" i="1" spc="600" dirty="0" err="1">
                <a:solidFill>
                  <a:srgbClr val="FF0000"/>
                </a:solidFill>
              </a:rPr>
              <a:t>insectus</a:t>
            </a:r>
            <a:r>
              <a:rPr lang="tr-TR" sz="4800" b="1" dirty="0">
                <a:solidFill>
                  <a:srgbClr val="FFFF00"/>
                </a:solidFill>
              </a:rPr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5800" y="6428184"/>
            <a:ext cx="1905000" cy="457200"/>
          </a:xfrm>
          <a:noFill/>
        </p:spPr>
        <p:txBody>
          <a:bodyPr/>
          <a:lstStyle/>
          <a:p>
            <a:fld id="{AFC74A9C-09E5-4636-928F-21346BE40B8C}" type="datetime1">
              <a:rPr lang="tr-TR" sz="18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05.03.2013</a:t>
            </a:fld>
            <a:endParaRPr lang="en-US" sz="180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28184"/>
            <a:ext cx="2895600" cy="457200"/>
          </a:xfrm>
          <a:noFill/>
        </p:spPr>
        <p:txBody>
          <a:bodyPr/>
          <a:lstStyle/>
          <a:p>
            <a:r>
              <a:rPr lang="en-US" sz="18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www.ahmetsaltik.net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28184"/>
            <a:ext cx="1905000" cy="457200"/>
          </a:xfrm>
          <a:noFill/>
        </p:spPr>
        <p:txBody>
          <a:bodyPr/>
          <a:lstStyle/>
          <a:p>
            <a:fld id="{D27B9C06-5134-450B-9D6D-EFC215D7AF5E}" type="slidenum">
              <a:rPr lang="en-US" sz="180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pPr/>
              <a:t>1</a:t>
            </a:fld>
            <a:endParaRPr lang="en-US" sz="180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4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10_Ofis Teması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</cp:revision>
  <dcterms:created xsi:type="dcterms:W3CDTF">2013-03-05T18:51:57Z</dcterms:created>
  <dcterms:modified xsi:type="dcterms:W3CDTF">2013-03-05T18:53:17Z</dcterms:modified>
</cp:coreProperties>
</file>