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8.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20.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1.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4.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7.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8.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9.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0.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42" r:id="rId3"/>
    <p:sldMasterId id="2147483756" r:id="rId4"/>
    <p:sldMasterId id="2147483781" r:id="rId5"/>
    <p:sldMasterId id="2147483796" r:id="rId6"/>
    <p:sldMasterId id="2147483808" r:id="rId7"/>
    <p:sldMasterId id="2147483832" r:id="rId8"/>
    <p:sldMasterId id="2147483844" r:id="rId9"/>
    <p:sldMasterId id="2147483856" r:id="rId10"/>
    <p:sldMasterId id="2147483868" r:id="rId11"/>
    <p:sldMasterId id="2147483880" r:id="rId12"/>
    <p:sldMasterId id="2147483892" r:id="rId13"/>
    <p:sldMasterId id="2147483904" r:id="rId14"/>
    <p:sldMasterId id="2147483916" r:id="rId15"/>
    <p:sldMasterId id="2147483928" r:id="rId16"/>
    <p:sldMasterId id="2147483940" r:id="rId17"/>
    <p:sldMasterId id="2147483952" r:id="rId18"/>
    <p:sldMasterId id="2147483964" r:id="rId19"/>
    <p:sldMasterId id="2147483976" r:id="rId20"/>
    <p:sldMasterId id="2147484101" r:id="rId21"/>
    <p:sldMasterId id="2147484113" r:id="rId22"/>
    <p:sldMasterId id="2147484126" r:id="rId23"/>
    <p:sldMasterId id="2147484138" r:id="rId24"/>
    <p:sldMasterId id="2147484150" r:id="rId25"/>
    <p:sldMasterId id="2147484189" r:id="rId26"/>
    <p:sldMasterId id="2147484201" r:id="rId27"/>
    <p:sldMasterId id="2147484213" r:id="rId28"/>
    <p:sldMasterId id="2147484302" r:id="rId29"/>
    <p:sldMasterId id="2147484329" r:id="rId30"/>
    <p:sldMasterId id="2147484344" r:id="rId31"/>
  </p:sldMasterIdLst>
  <p:notesMasterIdLst>
    <p:notesMasterId r:id="rId119"/>
  </p:notesMasterIdLst>
  <p:sldIdLst>
    <p:sldId id="258" r:id="rId32"/>
    <p:sldId id="331" r:id="rId33"/>
    <p:sldId id="332" r:id="rId34"/>
    <p:sldId id="441" r:id="rId35"/>
    <p:sldId id="333" r:id="rId36"/>
    <p:sldId id="437" r:id="rId37"/>
    <p:sldId id="335" r:id="rId38"/>
    <p:sldId id="336" r:id="rId39"/>
    <p:sldId id="438" r:id="rId40"/>
    <p:sldId id="337" r:id="rId41"/>
    <p:sldId id="338" r:id="rId42"/>
    <p:sldId id="340" r:id="rId43"/>
    <p:sldId id="341" r:id="rId44"/>
    <p:sldId id="342" r:id="rId45"/>
    <p:sldId id="343" r:id="rId46"/>
    <p:sldId id="344" r:id="rId47"/>
    <p:sldId id="345" r:id="rId48"/>
    <p:sldId id="346" r:id="rId49"/>
    <p:sldId id="347" r:id="rId50"/>
    <p:sldId id="350" r:id="rId51"/>
    <p:sldId id="351" r:id="rId52"/>
    <p:sldId id="352" r:id="rId53"/>
    <p:sldId id="353" r:id="rId54"/>
    <p:sldId id="451" r:id="rId55"/>
    <p:sldId id="357" r:id="rId56"/>
    <p:sldId id="358" r:id="rId57"/>
    <p:sldId id="359" r:id="rId58"/>
    <p:sldId id="360" r:id="rId59"/>
    <p:sldId id="361" r:id="rId60"/>
    <p:sldId id="439" r:id="rId61"/>
    <p:sldId id="362" r:id="rId62"/>
    <p:sldId id="363" r:id="rId63"/>
    <p:sldId id="364" r:id="rId64"/>
    <p:sldId id="365" r:id="rId65"/>
    <p:sldId id="449" r:id="rId66"/>
    <p:sldId id="36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1" r:id="rId91"/>
    <p:sldId id="392" r:id="rId92"/>
    <p:sldId id="393" r:id="rId93"/>
    <p:sldId id="395" r:id="rId94"/>
    <p:sldId id="399" r:id="rId95"/>
    <p:sldId id="401" r:id="rId96"/>
    <p:sldId id="402" r:id="rId97"/>
    <p:sldId id="403" r:id="rId98"/>
    <p:sldId id="404" r:id="rId99"/>
    <p:sldId id="405" r:id="rId100"/>
    <p:sldId id="406" r:id="rId101"/>
    <p:sldId id="407" r:id="rId102"/>
    <p:sldId id="408" r:id="rId103"/>
    <p:sldId id="409" r:id="rId104"/>
    <p:sldId id="410" r:id="rId105"/>
    <p:sldId id="429" r:id="rId106"/>
    <p:sldId id="430" r:id="rId107"/>
    <p:sldId id="431" r:id="rId108"/>
    <p:sldId id="452" r:id="rId109"/>
    <p:sldId id="432" r:id="rId110"/>
    <p:sldId id="440" r:id="rId111"/>
    <p:sldId id="411" r:id="rId112"/>
    <p:sldId id="433" r:id="rId113"/>
    <p:sldId id="412" r:id="rId114"/>
    <p:sldId id="413" r:id="rId115"/>
    <p:sldId id="436" r:id="rId116"/>
    <p:sldId id="416" r:id="rId117"/>
    <p:sldId id="453" r:id="rId11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000066"/>
    <a:srgbClr val="660033"/>
    <a:srgbClr val="000000"/>
    <a:srgbClr val="003300"/>
    <a:srgbClr val="800000"/>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84262" autoAdjust="0"/>
  </p:normalViewPr>
  <p:slideViewPr>
    <p:cSldViewPr>
      <p:cViewPr>
        <p:scale>
          <a:sx n="40" d="100"/>
          <a:sy n="40" d="100"/>
        </p:scale>
        <p:origin x="-168" y="-4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slide" Target="slides/slide82.xml"/><Relationship Id="rId118"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A7E931-6054-4D48-8BBD-9FDE090CCCDB}" type="datetimeFigureOut">
              <a:rPr lang="tr-TR"/>
              <a:pPr>
                <a:defRPr/>
              </a:pPr>
              <a:t>23.01.2013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C443F1B-50A5-4684-AD75-F430D504CAE3}" type="slidenum">
              <a:rPr lang="tr-TR"/>
              <a:pPr>
                <a:defRPr/>
              </a:pPr>
              <a:t>‹#›</a:t>
            </a:fld>
            <a:endParaRPr lang="tr-TR"/>
          </a:p>
        </p:txBody>
      </p:sp>
    </p:spTree>
    <p:extLst>
      <p:ext uri="{BB962C8B-B14F-4D97-AF65-F5344CB8AC3E}">
        <p14:creationId xmlns:p14="http://schemas.microsoft.com/office/powerpoint/2010/main" val="723811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EC1669-3C9E-4207-AE21-BCA1B00F4C28}" type="slidenum">
              <a:rPr lang="tr-TR" smtClean="0">
                <a:solidFill>
                  <a:srgbClr val="000000"/>
                </a:solidFill>
                <a:latin typeface="Arial" pitchFamily="34" charset="0"/>
              </a:rPr>
              <a:pPr fontAlgn="base">
                <a:spcBef>
                  <a:spcPct val="0"/>
                </a:spcBef>
                <a:spcAft>
                  <a:spcPct val="0"/>
                </a:spcAft>
                <a:defRPr/>
              </a:pPr>
              <a:t>1</a:t>
            </a:fld>
            <a:endParaRPr lang="tr-TR" smtClean="0">
              <a:solidFill>
                <a:srgbClr val="000000"/>
              </a:solidFill>
              <a:latin typeface="Arial" pitchFamily="34" charset="0"/>
            </a:endParaRPr>
          </a:p>
        </p:txBody>
      </p:sp>
      <p:sp>
        <p:nvSpPr>
          <p:cNvPr id="315395"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315396" name="Rectangle 3"/>
          <p:cNvSpPr>
            <a:spLocks noGrp="1" noChangeArrowheads="1"/>
          </p:cNvSpPr>
          <p:nvPr>
            <p:ph type="body" idx="1"/>
          </p:nvPr>
        </p:nvSpPr>
        <p:spPr bwMode="auto">
          <a:xfrm>
            <a:off x="685800" y="4340225"/>
            <a:ext cx="5486400" cy="4119563"/>
          </a:xfrm>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1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3C5774-44D9-4CF5-B506-1330AE5B0D57}" type="slidenum">
              <a:rPr lang="tr-TR" smtClean="0">
                <a:solidFill>
                  <a:srgbClr val="000000"/>
                </a:solidFill>
                <a:latin typeface="Arial" pitchFamily="34" charset="0"/>
              </a:rPr>
              <a:pPr fontAlgn="base">
                <a:spcBef>
                  <a:spcPct val="0"/>
                </a:spcBef>
                <a:spcAft>
                  <a:spcPct val="0"/>
                </a:spcAft>
                <a:defRPr/>
              </a:pPr>
              <a:t>11</a:t>
            </a:fld>
            <a:endParaRPr lang="tr-TR" smtClean="0">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p:spPr>
      </p:sp>
      <p:sp>
        <p:nvSpPr>
          <p:cNvPr id="413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3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D641DC-04CE-454A-B1FC-4E77AD2ACB6B}" type="slidenum">
              <a:rPr lang="tr-TR" smtClean="0">
                <a:solidFill>
                  <a:srgbClr val="000000"/>
                </a:solidFill>
                <a:latin typeface="Arial" pitchFamily="34" charset="0"/>
              </a:rPr>
              <a:pPr fontAlgn="base">
                <a:spcBef>
                  <a:spcPct val="0"/>
                </a:spcBef>
                <a:spcAft>
                  <a:spcPct val="0"/>
                </a:spcAft>
                <a:defRPr/>
              </a:pPr>
              <a:t>12</a:t>
            </a:fld>
            <a:endParaRPr lang="tr-TR" smtClean="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bwMode="auto">
          <a:noFill/>
          <a:ln>
            <a:solidFill>
              <a:srgbClr val="000000"/>
            </a:solidFill>
            <a:miter lim="800000"/>
            <a:headEnd/>
            <a:tailEnd/>
          </a:ln>
        </p:spPr>
      </p:sp>
      <p:sp>
        <p:nvSpPr>
          <p:cNvPr id="414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4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96BDC-2385-4ED8-A8C8-344085D1481A}" type="slidenum">
              <a:rPr lang="tr-TR" smtClean="0">
                <a:solidFill>
                  <a:srgbClr val="000000"/>
                </a:solidFill>
                <a:latin typeface="Arial" pitchFamily="34" charset="0"/>
              </a:rPr>
              <a:pPr fontAlgn="base">
                <a:spcBef>
                  <a:spcPct val="0"/>
                </a:spcBef>
                <a:spcAft>
                  <a:spcPct val="0"/>
                </a:spcAft>
                <a:defRPr/>
              </a:pPr>
              <a:t>13</a:t>
            </a:fld>
            <a:endParaRPr lang="tr-TR" smtClean="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bwMode="auto">
          <a:noFill/>
          <a:ln>
            <a:solidFill>
              <a:srgbClr val="000000"/>
            </a:solidFill>
            <a:miter lim="800000"/>
            <a:headEnd/>
            <a:tailEnd/>
          </a:ln>
        </p:spPr>
      </p:sp>
      <p:sp>
        <p:nvSpPr>
          <p:cNvPr id="415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5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BBCEF7-C8C4-48F4-88C9-09D26363AB5B}" type="slidenum">
              <a:rPr lang="tr-TR" smtClean="0">
                <a:solidFill>
                  <a:srgbClr val="000000"/>
                </a:solidFill>
                <a:latin typeface="Arial" pitchFamily="34" charset="0"/>
              </a:rPr>
              <a:pPr fontAlgn="base">
                <a:spcBef>
                  <a:spcPct val="0"/>
                </a:spcBef>
                <a:spcAft>
                  <a:spcPct val="0"/>
                </a:spcAft>
                <a:defRPr/>
              </a:pPr>
              <a:t>14</a:t>
            </a:fld>
            <a:endParaRPr lang="tr-TR" smtClean="0">
              <a:solidFill>
                <a:srgbClr val="000000"/>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bwMode="auto">
          <a:noFill/>
          <a:ln>
            <a:solidFill>
              <a:srgbClr val="000000"/>
            </a:solidFill>
            <a:miter lim="800000"/>
            <a:headEnd/>
            <a:tailEnd/>
          </a:ln>
        </p:spPr>
      </p:sp>
      <p:sp>
        <p:nvSpPr>
          <p:cNvPr id="416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6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469B43-1B79-4B1B-B7D4-063BD6C88B17}" type="slidenum">
              <a:rPr lang="tr-TR" smtClean="0">
                <a:solidFill>
                  <a:srgbClr val="000000"/>
                </a:solidFill>
                <a:latin typeface="Arial" pitchFamily="34" charset="0"/>
              </a:rPr>
              <a:pPr fontAlgn="base">
                <a:spcBef>
                  <a:spcPct val="0"/>
                </a:spcBef>
                <a:spcAft>
                  <a:spcPct val="0"/>
                </a:spcAft>
                <a:defRPr/>
              </a:pPr>
              <a:t>15</a:t>
            </a:fld>
            <a:endParaRPr lang="tr-TR" smtClean="0">
              <a:solidFill>
                <a:srgbClr val="000000"/>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p:spPr>
      </p:sp>
      <p:sp>
        <p:nvSpPr>
          <p:cNvPr id="417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7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038B97-7D03-4991-B27C-3773DEF1DA42}" type="slidenum">
              <a:rPr lang="tr-TR" smtClean="0">
                <a:solidFill>
                  <a:srgbClr val="000000"/>
                </a:solidFill>
                <a:latin typeface="Arial" pitchFamily="34" charset="0"/>
              </a:rPr>
              <a:pPr fontAlgn="base">
                <a:spcBef>
                  <a:spcPct val="0"/>
                </a:spcBef>
                <a:spcAft>
                  <a:spcPct val="0"/>
                </a:spcAft>
                <a:defRPr/>
              </a:pPr>
              <a:t>16</a:t>
            </a:fld>
            <a:endParaRPr lang="tr-TR" smtClean="0">
              <a:solidFill>
                <a:srgbClr val="000000"/>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8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F31B9C-321C-4415-9E27-7F57A23B4DE7}" type="slidenum">
              <a:rPr lang="tr-TR" smtClean="0">
                <a:solidFill>
                  <a:srgbClr val="000000"/>
                </a:solidFill>
                <a:latin typeface="Arial" pitchFamily="34" charset="0"/>
              </a:rPr>
              <a:pPr fontAlgn="base">
                <a:spcBef>
                  <a:spcPct val="0"/>
                </a:spcBef>
                <a:spcAft>
                  <a:spcPct val="0"/>
                </a:spcAft>
                <a:defRPr/>
              </a:pPr>
              <a:t>17</a:t>
            </a:fld>
            <a:endParaRPr lang="tr-TR" smtClean="0">
              <a:solidFill>
                <a:srgbClr val="000000"/>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bwMode="auto">
          <a:noFill/>
          <a:ln>
            <a:solidFill>
              <a:srgbClr val="000000"/>
            </a:solidFill>
            <a:miter lim="800000"/>
            <a:headEnd/>
            <a:tailEnd/>
          </a:ln>
        </p:spPr>
      </p:sp>
      <p:sp>
        <p:nvSpPr>
          <p:cNvPr id="419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9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0C11CD-9D3A-4CD7-95FE-64F60B97110A}" type="slidenum">
              <a:rPr lang="tr-TR" smtClean="0">
                <a:solidFill>
                  <a:srgbClr val="000000"/>
                </a:solidFill>
                <a:latin typeface="Arial" pitchFamily="34" charset="0"/>
              </a:rPr>
              <a:pPr fontAlgn="base">
                <a:spcBef>
                  <a:spcPct val="0"/>
                </a:spcBef>
                <a:spcAft>
                  <a:spcPct val="0"/>
                </a:spcAft>
                <a:defRPr/>
              </a:pPr>
              <a:t>18</a:t>
            </a:fld>
            <a:endParaRPr lang="tr-TR" smtClean="0">
              <a:solidFill>
                <a:srgbClr val="000000"/>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p:spPr>
      </p:sp>
      <p:sp>
        <p:nvSpPr>
          <p:cNvPr id="420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20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3F137F-96A5-4604-AF59-8D813D733517}" type="slidenum">
              <a:rPr lang="tr-TR" smtClean="0">
                <a:solidFill>
                  <a:srgbClr val="000000"/>
                </a:solidFill>
                <a:latin typeface="Arial" pitchFamily="34" charset="0"/>
              </a:rPr>
              <a:pPr fontAlgn="base">
                <a:spcBef>
                  <a:spcPct val="0"/>
                </a:spcBef>
                <a:spcAft>
                  <a:spcPct val="0"/>
                </a:spcAft>
                <a:defRPr/>
              </a:pPr>
              <a:t>19</a:t>
            </a:fld>
            <a:endParaRPr lang="tr-TR" smtClean="0">
              <a:solidFill>
                <a:srgbClr val="000000"/>
              </a:solidFill>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257083-A293-49A5-9252-3B721C901AFF}" type="slidenum">
              <a:rPr lang="tr-TR" smtClean="0">
                <a:solidFill>
                  <a:srgbClr val="000000"/>
                </a:solidFill>
                <a:latin typeface="Arial" pitchFamily="34" charset="0"/>
              </a:rPr>
              <a:pPr fontAlgn="base">
                <a:spcBef>
                  <a:spcPct val="0"/>
                </a:spcBef>
                <a:spcAft>
                  <a:spcPct val="0"/>
                </a:spcAft>
                <a:defRPr/>
              </a:pPr>
              <a:t>20</a:t>
            </a:fld>
            <a:endParaRPr lang="tr-TR" smtClean="0">
              <a:solidFill>
                <a:srgbClr val="000000"/>
              </a:solidFill>
              <a:latin typeface="Arial" pitchFamily="34" charset="0"/>
            </a:endParaRPr>
          </a:p>
        </p:txBody>
      </p:sp>
      <p:sp>
        <p:nvSpPr>
          <p:cNvPr id="421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1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bwMode="auto">
          <a:noFill/>
          <a:ln>
            <a:solidFill>
              <a:srgbClr val="000000"/>
            </a:solidFill>
            <a:miter lim="800000"/>
            <a:headEnd/>
            <a:tailEnd/>
          </a:ln>
        </p:spPr>
      </p:sp>
      <p:sp>
        <p:nvSpPr>
          <p:cNvPr id="403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03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E0F61A-C0D8-4904-86BA-7A39953F89A1}" type="slidenum">
              <a:rPr lang="tr-TR" smtClean="0">
                <a:solidFill>
                  <a:srgbClr val="000000"/>
                </a:solidFill>
                <a:latin typeface="Arial" pitchFamily="34" charset="0"/>
              </a:rPr>
              <a:pPr fontAlgn="base">
                <a:spcBef>
                  <a:spcPct val="0"/>
                </a:spcBef>
                <a:spcAft>
                  <a:spcPct val="0"/>
                </a:spcAft>
                <a:defRPr/>
              </a:pPr>
              <a:t>2</a:t>
            </a:fld>
            <a:endParaRPr lang="tr-TR" smtClean="0">
              <a:solidFill>
                <a:srgbClr val="000000"/>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bwMode="auto">
          <a:noFill/>
          <a:ln>
            <a:solidFill>
              <a:srgbClr val="000000"/>
            </a:solidFill>
            <a:miter lim="800000"/>
            <a:headEnd/>
            <a:tailEnd/>
          </a:ln>
        </p:spPr>
      </p:sp>
      <p:sp>
        <p:nvSpPr>
          <p:cNvPr id="422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22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69D1A-8E38-4938-8177-0ECDA3AC7697}" type="slidenum">
              <a:rPr lang="tr-TR" smtClean="0">
                <a:solidFill>
                  <a:srgbClr val="000000"/>
                </a:solidFill>
                <a:latin typeface="Arial" pitchFamily="34" charset="0"/>
              </a:rPr>
              <a:pPr fontAlgn="base">
                <a:spcBef>
                  <a:spcPct val="0"/>
                </a:spcBef>
                <a:spcAft>
                  <a:spcPct val="0"/>
                </a:spcAft>
                <a:defRPr/>
              </a:pPr>
              <a:t>21</a:t>
            </a:fld>
            <a:endParaRPr lang="tr-TR" smtClean="0">
              <a:solidFill>
                <a:srgbClr val="000000"/>
              </a:solidFill>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bwMode="auto">
          <a:noFill/>
          <a:ln>
            <a:solidFill>
              <a:srgbClr val="000000"/>
            </a:solidFill>
            <a:miter lim="800000"/>
            <a:headEnd/>
            <a:tailEnd/>
          </a:ln>
        </p:spPr>
      </p:sp>
      <p:sp>
        <p:nvSpPr>
          <p:cNvPr id="423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23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9B8A36-EB4C-4A86-B177-7F9C1C807417}" type="slidenum">
              <a:rPr lang="tr-TR" smtClean="0">
                <a:solidFill>
                  <a:srgbClr val="000000"/>
                </a:solidFill>
                <a:latin typeface="Arial" pitchFamily="34" charset="0"/>
              </a:rPr>
              <a:pPr fontAlgn="base">
                <a:spcBef>
                  <a:spcPct val="0"/>
                </a:spcBef>
                <a:spcAft>
                  <a:spcPct val="0"/>
                </a:spcAft>
                <a:defRPr/>
              </a:pPr>
              <a:t>22</a:t>
            </a:fld>
            <a:endParaRPr lang="tr-TR" smtClean="0">
              <a:solidFill>
                <a:srgbClr val="000000"/>
              </a:solidFill>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bwMode="auto">
          <a:noFill/>
          <a:ln>
            <a:solidFill>
              <a:srgbClr val="000000"/>
            </a:solidFill>
            <a:miter lim="800000"/>
            <a:headEnd/>
            <a:tailEnd/>
          </a:ln>
        </p:spPr>
      </p:sp>
      <p:sp>
        <p:nvSpPr>
          <p:cNvPr id="424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24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58C0D-FD36-4892-A942-53730F997D13}" type="slidenum">
              <a:rPr lang="tr-TR" smtClean="0">
                <a:solidFill>
                  <a:srgbClr val="000000"/>
                </a:solidFill>
                <a:latin typeface="Arial" pitchFamily="34" charset="0"/>
              </a:rPr>
              <a:pPr fontAlgn="base">
                <a:spcBef>
                  <a:spcPct val="0"/>
                </a:spcBef>
                <a:spcAft>
                  <a:spcPct val="0"/>
                </a:spcAft>
                <a:defRPr/>
              </a:pPr>
              <a:t>23</a:t>
            </a:fld>
            <a:endParaRPr lang="tr-TR" smtClean="0">
              <a:solidFill>
                <a:srgbClr val="000000"/>
              </a:solidFill>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bwMode="auto">
          <a:noFill/>
          <a:ln>
            <a:solidFill>
              <a:srgbClr val="000000"/>
            </a:solidFill>
            <a:miter lim="800000"/>
            <a:headEnd/>
            <a:tailEnd/>
          </a:ln>
        </p:spPr>
      </p:sp>
      <p:sp>
        <p:nvSpPr>
          <p:cNvPr id="425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latin typeface="Arial" pitchFamily="34" charset="0"/>
            </a:endParaRPr>
          </a:p>
        </p:txBody>
      </p:sp>
      <p:sp>
        <p:nvSpPr>
          <p:cNvPr id="425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9FE5C5-5C85-47BC-9675-7C1003B8DFFD}" type="slidenum">
              <a:rPr lang="en-AU" smtClean="0">
                <a:solidFill>
                  <a:srgbClr val="000000"/>
                </a:solidFill>
                <a:latin typeface="Arial" pitchFamily="34" charset="0"/>
              </a:rPr>
              <a:pPr fontAlgn="base">
                <a:spcBef>
                  <a:spcPct val="0"/>
                </a:spcBef>
                <a:spcAft>
                  <a:spcPct val="0"/>
                </a:spcAft>
                <a:defRPr/>
              </a:pPr>
              <a:t>24</a:t>
            </a:fld>
            <a:endParaRPr lang="en-AU" smtClean="0">
              <a:solidFill>
                <a:srgbClr val="000000"/>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bwMode="auto">
          <a:noFill/>
          <a:ln>
            <a:solidFill>
              <a:srgbClr val="000000"/>
            </a:solidFill>
            <a:miter lim="800000"/>
            <a:headEnd/>
            <a:tailEnd/>
          </a:ln>
        </p:spPr>
      </p:sp>
      <p:sp>
        <p:nvSpPr>
          <p:cNvPr id="427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27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36048-3279-48C6-91CA-EBEF92E29304}" type="slidenum">
              <a:rPr lang="tr-TR" smtClean="0">
                <a:solidFill>
                  <a:srgbClr val="000000"/>
                </a:solidFill>
                <a:latin typeface="Arial" pitchFamily="34" charset="0"/>
              </a:rPr>
              <a:pPr fontAlgn="base">
                <a:spcBef>
                  <a:spcPct val="0"/>
                </a:spcBef>
                <a:spcAft>
                  <a:spcPct val="0"/>
                </a:spcAft>
                <a:defRPr/>
              </a:pPr>
              <a:t>25</a:t>
            </a:fld>
            <a:endParaRPr lang="tr-TR" smtClean="0">
              <a:solidFill>
                <a:srgbClr val="000000"/>
              </a:solidFill>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bwMode="auto">
          <a:noFill/>
          <a:ln>
            <a:solidFill>
              <a:srgbClr val="000000"/>
            </a:solidFill>
            <a:miter lim="800000"/>
            <a:headEnd/>
            <a:tailEnd/>
          </a:ln>
        </p:spPr>
      </p:sp>
      <p:sp>
        <p:nvSpPr>
          <p:cNvPr id="428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28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E721E6-9A3D-4557-AA0F-C3483B5A25B8}" type="slidenum">
              <a:rPr lang="tr-TR" smtClean="0">
                <a:solidFill>
                  <a:srgbClr val="000000"/>
                </a:solidFill>
                <a:latin typeface="Arial" pitchFamily="34" charset="0"/>
              </a:rPr>
              <a:pPr fontAlgn="base">
                <a:spcBef>
                  <a:spcPct val="0"/>
                </a:spcBef>
                <a:spcAft>
                  <a:spcPct val="0"/>
                </a:spcAft>
                <a:defRPr/>
              </a:pPr>
              <a:t>26</a:t>
            </a:fld>
            <a:endParaRPr lang="tr-TR" smtClean="0">
              <a:solidFill>
                <a:srgbClr val="000000"/>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bwMode="auto">
          <a:noFill/>
          <a:ln>
            <a:solidFill>
              <a:srgbClr val="000000"/>
            </a:solidFill>
            <a:miter lim="800000"/>
            <a:headEnd/>
            <a:tailEnd/>
          </a:ln>
        </p:spPr>
      </p:sp>
      <p:sp>
        <p:nvSpPr>
          <p:cNvPr id="429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29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D929D-47B2-48FB-BEE7-35A65230B16A}" type="slidenum">
              <a:rPr lang="tr-TR" smtClean="0">
                <a:solidFill>
                  <a:srgbClr val="000000"/>
                </a:solidFill>
                <a:latin typeface="Arial" pitchFamily="34" charset="0"/>
              </a:rPr>
              <a:pPr fontAlgn="base">
                <a:spcBef>
                  <a:spcPct val="0"/>
                </a:spcBef>
                <a:spcAft>
                  <a:spcPct val="0"/>
                </a:spcAft>
                <a:defRPr/>
              </a:pPr>
              <a:t>27</a:t>
            </a:fld>
            <a:endParaRPr lang="tr-TR" smtClean="0">
              <a:solidFill>
                <a:srgbClr val="000000"/>
              </a:solidFill>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bwMode="auto">
          <a:noFill/>
          <a:ln>
            <a:solidFill>
              <a:srgbClr val="000000"/>
            </a:solidFill>
            <a:miter lim="800000"/>
            <a:headEnd/>
            <a:tailEnd/>
          </a:ln>
        </p:spPr>
      </p:sp>
      <p:sp>
        <p:nvSpPr>
          <p:cNvPr id="430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33C73-6B4F-4F2C-A141-7FA80DFD93D5}" type="slidenum">
              <a:rPr lang="tr-TR" smtClean="0">
                <a:solidFill>
                  <a:srgbClr val="000000"/>
                </a:solidFill>
                <a:latin typeface="Arial" pitchFamily="34" charset="0"/>
              </a:rPr>
              <a:pPr fontAlgn="base">
                <a:spcBef>
                  <a:spcPct val="0"/>
                </a:spcBef>
                <a:spcAft>
                  <a:spcPct val="0"/>
                </a:spcAft>
                <a:defRPr/>
              </a:pPr>
              <a:t>28</a:t>
            </a:fld>
            <a:endParaRPr lang="tr-TR" smtClean="0">
              <a:solidFill>
                <a:srgbClr val="000000"/>
              </a:solidFill>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bwMode="auto">
          <a:noFill/>
          <a:ln>
            <a:solidFill>
              <a:srgbClr val="000000"/>
            </a:solidFill>
            <a:miter lim="800000"/>
            <a:headEnd/>
            <a:tailEnd/>
          </a:ln>
        </p:spPr>
      </p:sp>
      <p:sp>
        <p:nvSpPr>
          <p:cNvPr id="431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1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D81D4E-C8D3-4434-9407-8A98962E8BDF}" type="slidenum">
              <a:rPr lang="tr-TR" smtClean="0">
                <a:solidFill>
                  <a:srgbClr val="000000"/>
                </a:solidFill>
                <a:latin typeface="Arial" pitchFamily="34" charset="0"/>
              </a:rPr>
              <a:pPr fontAlgn="base">
                <a:spcBef>
                  <a:spcPct val="0"/>
                </a:spcBef>
                <a:spcAft>
                  <a:spcPct val="0"/>
                </a:spcAft>
                <a:defRPr/>
              </a:pPr>
              <a:t>29</a:t>
            </a:fld>
            <a:endParaRPr lang="tr-TR" smtClean="0">
              <a:solidFill>
                <a:srgbClr val="000000"/>
              </a:solidFill>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p:cNvSpPr>
            <a:spLocks noGrp="1" noRot="1" noChangeAspect="1" noTextEdit="1"/>
          </p:cNvSpPr>
          <p:nvPr>
            <p:ph type="sldImg"/>
          </p:nvPr>
        </p:nvSpPr>
        <p:spPr bwMode="auto">
          <a:noFill/>
          <a:ln>
            <a:solidFill>
              <a:srgbClr val="000000"/>
            </a:solidFill>
            <a:miter lim="800000"/>
            <a:headEnd/>
            <a:tailEnd/>
          </a:ln>
        </p:spPr>
      </p:sp>
      <p:sp>
        <p:nvSpPr>
          <p:cNvPr id="432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latin typeface="Arial" pitchFamily="34" charset="0"/>
            </a:endParaRPr>
          </a:p>
        </p:txBody>
      </p:sp>
      <p:sp>
        <p:nvSpPr>
          <p:cNvPr id="432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07F945-2D57-439F-9DAB-92F531B3461B}" type="slidenum">
              <a:rPr lang="en-AU" smtClean="0">
                <a:solidFill>
                  <a:srgbClr val="000000"/>
                </a:solidFill>
                <a:latin typeface="Arial" pitchFamily="34" charset="0"/>
              </a:rPr>
              <a:pPr fontAlgn="base">
                <a:spcBef>
                  <a:spcPct val="0"/>
                </a:spcBef>
                <a:spcAft>
                  <a:spcPct val="0"/>
                </a:spcAft>
                <a:defRPr/>
              </a:pPr>
              <a:t>30</a:t>
            </a:fld>
            <a:endParaRPr lang="en-AU" smtClean="0">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p:spPr>
      </p:sp>
      <p:sp>
        <p:nvSpPr>
          <p:cNvPr id="404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04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0518F3-80BE-498A-A022-C1DB4B417AB8}" type="slidenum">
              <a:rPr lang="tr-TR" smtClean="0">
                <a:solidFill>
                  <a:srgbClr val="000000"/>
                </a:solidFill>
                <a:latin typeface="Arial" pitchFamily="34" charset="0"/>
              </a:rPr>
              <a:pPr fontAlgn="base">
                <a:spcBef>
                  <a:spcPct val="0"/>
                </a:spcBef>
                <a:spcAft>
                  <a:spcPct val="0"/>
                </a:spcAft>
                <a:defRPr/>
              </a:pPr>
              <a:t>3</a:t>
            </a:fld>
            <a:endParaRPr lang="tr-TR" smtClean="0">
              <a:solidFill>
                <a:srgbClr val="000000"/>
              </a:solidFill>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bwMode="auto">
          <a:noFill/>
          <a:ln>
            <a:solidFill>
              <a:srgbClr val="000000"/>
            </a:solidFill>
            <a:miter lim="800000"/>
            <a:headEnd/>
            <a:tailEnd/>
          </a:ln>
        </p:spPr>
      </p:sp>
      <p:sp>
        <p:nvSpPr>
          <p:cNvPr id="433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3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C00B4C-52B7-4B74-9768-6AE0E8D65867}" type="slidenum">
              <a:rPr lang="tr-TR" smtClean="0">
                <a:solidFill>
                  <a:srgbClr val="000000"/>
                </a:solidFill>
                <a:latin typeface="Arial" pitchFamily="34" charset="0"/>
              </a:rPr>
              <a:pPr fontAlgn="base">
                <a:spcBef>
                  <a:spcPct val="0"/>
                </a:spcBef>
                <a:spcAft>
                  <a:spcPct val="0"/>
                </a:spcAft>
                <a:defRPr/>
              </a:pPr>
              <a:t>31</a:t>
            </a:fld>
            <a:endParaRPr lang="tr-TR" smtClean="0">
              <a:solidFill>
                <a:srgbClr val="000000"/>
              </a:solidFill>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bwMode="auto">
          <a:noFill/>
          <a:ln>
            <a:solidFill>
              <a:srgbClr val="000000"/>
            </a:solidFill>
            <a:miter lim="800000"/>
            <a:headEnd/>
            <a:tailEnd/>
          </a:ln>
        </p:spPr>
      </p:sp>
      <p:sp>
        <p:nvSpPr>
          <p:cNvPr id="434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4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F2689-14FB-4021-B336-4C5214AEF127}" type="slidenum">
              <a:rPr lang="tr-TR" smtClean="0">
                <a:solidFill>
                  <a:srgbClr val="000000"/>
                </a:solidFill>
                <a:latin typeface="Arial" pitchFamily="34" charset="0"/>
              </a:rPr>
              <a:pPr fontAlgn="base">
                <a:spcBef>
                  <a:spcPct val="0"/>
                </a:spcBef>
                <a:spcAft>
                  <a:spcPct val="0"/>
                </a:spcAft>
                <a:defRPr/>
              </a:pPr>
              <a:t>32</a:t>
            </a:fld>
            <a:endParaRPr lang="tr-TR" smtClean="0">
              <a:solidFill>
                <a:srgbClr val="000000"/>
              </a:solidFill>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bwMode="auto">
          <a:noFill/>
          <a:ln>
            <a:solidFill>
              <a:srgbClr val="000000"/>
            </a:solidFill>
            <a:miter lim="800000"/>
            <a:headEnd/>
            <a:tailEnd/>
          </a:ln>
        </p:spPr>
      </p:sp>
      <p:sp>
        <p:nvSpPr>
          <p:cNvPr id="435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5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937597-54D2-447F-B174-E153D29CC947}" type="slidenum">
              <a:rPr lang="tr-TR" smtClean="0">
                <a:solidFill>
                  <a:srgbClr val="000000"/>
                </a:solidFill>
                <a:latin typeface="Arial" pitchFamily="34" charset="0"/>
              </a:rPr>
              <a:pPr fontAlgn="base">
                <a:spcBef>
                  <a:spcPct val="0"/>
                </a:spcBef>
                <a:spcAft>
                  <a:spcPct val="0"/>
                </a:spcAft>
                <a:defRPr/>
              </a:pPr>
              <a:t>33</a:t>
            </a:fld>
            <a:endParaRPr lang="tr-TR" smtClean="0">
              <a:solidFill>
                <a:srgbClr val="000000"/>
              </a:solidFill>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bwMode="auto">
          <a:noFill/>
          <a:ln>
            <a:solidFill>
              <a:srgbClr val="000000"/>
            </a:solidFill>
            <a:miter lim="800000"/>
            <a:headEnd/>
            <a:tailEnd/>
          </a:ln>
        </p:spPr>
      </p:sp>
      <p:sp>
        <p:nvSpPr>
          <p:cNvPr id="436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6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A22E9-5F0B-4FD5-9D03-B374598AFE81}" type="slidenum">
              <a:rPr lang="tr-TR" smtClean="0">
                <a:solidFill>
                  <a:srgbClr val="000000"/>
                </a:solidFill>
                <a:latin typeface="Arial" pitchFamily="34" charset="0"/>
              </a:rPr>
              <a:pPr fontAlgn="base">
                <a:spcBef>
                  <a:spcPct val="0"/>
                </a:spcBef>
                <a:spcAft>
                  <a:spcPct val="0"/>
                </a:spcAft>
                <a:defRPr/>
              </a:pPr>
              <a:t>34</a:t>
            </a:fld>
            <a:endParaRPr lang="tr-TR" smtClean="0">
              <a:solidFill>
                <a:srgbClr val="000000"/>
              </a:solidFill>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noFill/>
          <a:ln>
            <a:solidFill>
              <a:srgbClr val="000000"/>
            </a:solidFill>
            <a:miter lim="800000"/>
            <a:headEnd/>
            <a:tailEnd/>
          </a:ln>
        </p:spPr>
      </p:sp>
      <p:sp>
        <p:nvSpPr>
          <p:cNvPr id="437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latin typeface="Arial" pitchFamily="34" charset="0"/>
            </a:endParaRPr>
          </a:p>
        </p:txBody>
      </p:sp>
      <p:sp>
        <p:nvSpPr>
          <p:cNvPr id="437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37B708-7817-461F-8734-07424254985D}" type="slidenum">
              <a:rPr lang="en-AU" smtClean="0">
                <a:solidFill>
                  <a:srgbClr val="000000"/>
                </a:solidFill>
                <a:latin typeface="Arial" pitchFamily="34" charset="0"/>
              </a:rPr>
              <a:pPr fontAlgn="base">
                <a:spcBef>
                  <a:spcPct val="0"/>
                </a:spcBef>
                <a:spcAft>
                  <a:spcPct val="0"/>
                </a:spcAft>
                <a:defRPr/>
              </a:pPr>
              <a:t>35</a:t>
            </a:fld>
            <a:endParaRPr lang="en-AU" smtClean="0">
              <a:solidFill>
                <a:srgbClr val="000000"/>
              </a:solidFill>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bwMode="auto">
          <a:noFill/>
          <a:ln>
            <a:solidFill>
              <a:srgbClr val="000000"/>
            </a:solidFill>
            <a:miter lim="800000"/>
            <a:headEnd/>
            <a:tailEnd/>
          </a:ln>
        </p:spPr>
      </p:sp>
      <p:sp>
        <p:nvSpPr>
          <p:cNvPr id="438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8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265BB-5C27-4388-ABCB-0DA45B124206}" type="slidenum">
              <a:rPr lang="tr-TR" smtClean="0">
                <a:solidFill>
                  <a:srgbClr val="000000"/>
                </a:solidFill>
                <a:latin typeface="Arial" pitchFamily="34" charset="0"/>
              </a:rPr>
              <a:pPr fontAlgn="base">
                <a:spcBef>
                  <a:spcPct val="0"/>
                </a:spcBef>
                <a:spcAft>
                  <a:spcPct val="0"/>
                </a:spcAft>
                <a:defRPr/>
              </a:pPr>
              <a:t>36</a:t>
            </a:fld>
            <a:endParaRPr lang="tr-TR" smtClean="0">
              <a:solidFill>
                <a:srgbClr val="000000"/>
              </a:solidFill>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bwMode="auto">
          <a:noFill/>
          <a:ln>
            <a:solidFill>
              <a:srgbClr val="000000"/>
            </a:solidFill>
            <a:miter lim="800000"/>
            <a:headEnd/>
            <a:tailEnd/>
          </a:ln>
        </p:spPr>
      </p:sp>
      <p:sp>
        <p:nvSpPr>
          <p:cNvPr id="439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9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65A4D6-3D4C-42F0-8E7A-0BA54056E987}" type="slidenum">
              <a:rPr lang="tr-TR" smtClean="0">
                <a:solidFill>
                  <a:srgbClr val="000000"/>
                </a:solidFill>
                <a:latin typeface="Arial" pitchFamily="34" charset="0"/>
              </a:rPr>
              <a:pPr fontAlgn="base">
                <a:spcBef>
                  <a:spcPct val="0"/>
                </a:spcBef>
                <a:spcAft>
                  <a:spcPct val="0"/>
                </a:spcAft>
                <a:defRPr/>
              </a:pPr>
              <a:t>37</a:t>
            </a:fld>
            <a:endParaRPr lang="tr-TR" smtClean="0">
              <a:solidFill>
                <a:srgbClr val="000000"/>
              </a:solidFill>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bwMode="auto">
          <a:noFill/>
          <a:ln>
            <a:solidFill>
              <a:srgbClr val="000000"/>
            </a:solidFill>
            <a:miter lim="800000"/>
            <a:headEnd/>
            <a:tailEnd/>
          </a:ln>
        </p:spPr>
      </p:sp>
      <p:sp>
        <p:nvSpPr>
          <p:cNvPr id="440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0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F7BE7B-0BD0-4E1A-A92C-70CD7FBBC949}" type="slidenum">
              <a:rPr lang="tr-TR" smtClean="0">
                <a:solidFill>
                  <a:srgbClr val="000000"/>
                </a:solidFill>
                <a:latin typeface="Arial" pitchFamily="34" charset="0"/>
              </a:rPr>
              <a:pPr fontAlgn="base">
                <a:spcBef>
                  <a:spcPct val="0"/>
                </a:spcBef>
                <a:spcAft>
                  <a:spcPct val="0"/>
                </a:spcAft>
                <a:defRPr/>
              </a:pPr>
              <a:t>38</a:t>
            </a:fld>
            <a:endParaRPr lang="tr-TR" smtClean="0">
              <a:solidFill>
                <a:srgbClr val="000000"/>
              </a:solidFill>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p:spPr>
      </p:sp>
      <p:sp>
        <p:nvSpPr>
          <p:cNvPr id="441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1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DF0412-857C-471E-954E-37733F3D8E32}" type="slidenum">
              <a:rPr lang="tr-TR" smtClean="0">
                <a:solidFill>
                  <a:srgbClr val="000000"/>
                </a:solidFill>
                <a:latin typeface="Arial" pitchFamily="34" charset="0"/>
              </a:rPr>
              <a:pPr fontAlgn="base">
                <a:spcBef>
                  <a:spcPct val="0"/>
                </a:spcBef>
                <a:spcAft>
                  <a:spcPct val="0"/>
                </a:spcAft>
                <a:defRPr/>
              </a:pPr>
              <a:t>39</a:t>
            </a:fld>
            <a:endParaRPr lang="tr-TR" smtClean="0">
              <a:solidFill>
                <a:srgbClr val="000000"/>
              </a:solidFill>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p:cNvSpPr>
            <a:spLocks noGrp="1" noRot="1" noChangeAspect="1" noTextEdit="1"/>
          </p:cNvSpPr>
          <p:nvPr>
            <p:ph type="sldImg"/>
          </p:nvPr>
        </p:nvSpPr>
        <p:spPr bwMode="auto">
          <a:noFill/>
          <a:ln>
            <a:solidFill>
              <a:srgbClr val="000000"/>
            </a:solidFill>
            <a:miter lim="800000"/>
            <a:headEnd/>
            <a:tailEnd/>
          </a:ln>
        </p:spPr>
      </p:sp>
      <p:sp>
        <p:nvSpPr>
          <p:cNvPr id="442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2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E70A4B-D681-47F2-A217-B71E90E866A8}" type="slidenum">
              <a:rPr lang="tr-TR" smtClean="0">
                <a:solidFill>
                  <a:srgbClr val="000000"/>
                </a:solidFill>
                <a:latin typeface="Arial" pitchFamily="34" charset="0"/>
              </a:rPr>
              <a:pPr fontAlgn="base">
                <a:spcBef>
                  <a:spcPct val="0"/>
                </a:spcBef>
                <a:spcAft>
                  <a:spcPct val="0"/>
                </a:spcAft>
                <a:defRPr/>
              </a:pPr>
              <a:t>40</a:t>
            </a:fld>
            <a:endParaRPr lang="tr-TR"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bwMode="auto">
          <a:noFill/>
          <a:ln>
            <a:solidFill>
              <a:srgbClr val="000000"/>
            </a:solidFill>
            <a:miter lim="800000"/>
            <a:headEnd/>
            <a:tailEnd/>
          </a:ln>
        </p:spPr>
      </p:sp>
      <p:sp>
        <p:nvSpPr>
          <p:cNvPr id="405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05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D77BE4-1E41-4493-BA45-DF3386C478D6}" type="slidenum">
              <a:rPr lang="tr-TR" smtClean="0">
                <a:solidFill>
                  <a:srgbClr val="000000"/>
                </a:solidFill>
                <a:latin typeface="Arial" pitchFamily="34" charset="0"/>
              </a:rPr>
              <a:pPr fontAlgn="base">
                <a:spcBef>
                  <a:spcPct val="0"/>
                </a:spcBef>
                <a:spcAft>
                  <a:spcPct val="0"/>
                </a:spcAft>
                <a:defRPr/>
              </a:pPr>
              <a:t>5</a:t>
            </a:fld>
            <a:endParaRPr lang="tr-TR" smtClean="0">
              <a:solidFill>
                <a:srgbClr val="000000"/>
              </a:solidFill>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bwMode="auto">
          <a:noFill/>
          <a:ln>
            <a:solidFill>
              <a:srgbClr val="000000"/>
            </a:solidFill>
            <a:miter lim="800000"/>
            <a:headEnd/>
            <a:tailEnd/>
          </a:ln>
        </p:spPr>
      </p:sp>
      <p:sp>
        <p:nvSpPr>
          <p:cNvPr id="443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3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A0449-1EEE-418A-85F0-A5FB1864A288}" type="slidenum">
              <a:rPr lang="tr-TR" smtClean="0">
                <a:solidFill>
                  <a:srgbClr val="000000"/>
                </a:solidFill>
                <a:latin typeface="Arial" pitchFamily="34" charset="0"/>
              </a:rPr>
              <a:pPr fontAlgn="base">
                <a:spcBef>
                  <a:spcPct val="0"/>
                </a:spcBef>
                <a:spcAft>
                  <a:spcPct val="0"/>
                </a:spcAft>
                <a:defRPr/>
              </a:pPr>
              <a:t>41</a:t>
            </a:fld>
            <a:endParaRPr lang="tr-TR" smtClean="0">
              <a:solidFill>
                <a:srgbClr val="000000"/>
              </a:solidFill>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bwMode="auto">
          <a:noFill/>
          <a:ln>
            <a:solidFill>
              <a:srgbClr val="000000"/>
            </a:solidFill>
            <a:miter lim="800000"/>
            <a:headEnd/>
            <a:tailEnd/>
          </a:ln>
        </p:spPr>
      </p:sp>
      <p:sp>
        <p:nvSpPr>
          <p:cNvPr id="444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4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D9938-2EB5-4C70-823E-B72DA33C0DAF}" type="slidenum">
              <a:rPr lang="tr-TR" smtClean="0">
                <a:solidFill>
                  <a:srgbClr val="000000"/>
                </a:solidFill>
                <a:latin typeface="Arial" pitchFamily="34" charset="0"/>
              </a:rPr>
              <a:pPr fontAlgn="base">
                <a:spcBef>
                  <a:spcPct val="0"/>
                </a:spcBef>
                <a:spcAft>
                  <a:spcPct val="0"/>
                </a:spcAft>
                <a:defRPr/>
              </a:pPr>
              <a:t>42</a:t>
            </a:fld>
            <a:endParaRPr lang="tr-TR" smtClean="0">
              <a:solidFill>
                <a:srgbClr val="000000"/>
              </a:solidFill>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bwMode="auto">
          <a:noFill/>
          <a:ln>
            <a:solidFill>
              <a:srgbClr val="000000"/>
            </a:solidFill>
            <a:miter lim="800000"/>
            <a:headEnd/>
            <a:tailEnd/>
          </a:ln>
        </p:spPr>
      </p:sp>
      <p:sp>
        <p:nvSpPr>
          <p:cNvPr id="445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5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C8AE3E-DF6C-46DD-83FC-AFE1DDA95822}" type="slidenum">
              <a:rPr lang="tr-TR" smtClean="0">
                <a:solidFill>
                  <a:srgbClr val="000000"/>
                </a:solidFill>
                <a:latin typeface="Arial" pitchFamily="34" charset="0"/>
              </a:rPr>
              <a:pPr fontAlgn="base">
                <a:spcBef>
                  <a:spcPct val="0"/>
                </a:spcBef>
                <a:spcAft>
                  <a:spcPct val="0"/>
                </a:spcAft>
                <a:defRPr/>
              </a:pPr>
              <a:t>43</a:t>
            </a:fld>
            <a:endParaRPr lang="tr-TR" smtClean="0">
              <a:solidFill>
                <a:srgbClr val="000000"/>
              </a:solidFill>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bwMode="auto">
          <a:noFill/>
          <a:ln>
            <a:solidFill>
              <a:srgbClr val="000000"/>
            </a:solidFill>
            <a:miter lim="800000"/>
            <a:headEnd/>
            <a:tailEnd/>
          </a:ln>
        </p:spPr>
      </p:sp>
      <p:sp>
        <p:nvSpPr>
          <p:cNvPr id="446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6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1CA1B3-2B39-4CC9-9D84-60B2A45CCAF8}" type="slidenum">
              <a:rPr lang="tr-TR" smtClean="0">
                <a:solidFill>
                  <a:srgbClr val="000000"/>
                </a:solidFill>
                <a:latin typeface="Arial" pitchFamily="34" charset="0"/>
              </a:rPr>
              <a:pPr fontAlgn="base">
                <a:spcBef>
                  <a:spcPct val="0"/>
                </a:spcBef>
                <a:spcAft>
                  <a:spcPct val="0"/>
                </a:spcAft>
                <a:defRPr/>
              </a:pPr>
              <a:t>44</a:t>
            </a:fld>
            <a:endParaRPr lang="tr-TR" smtClean="0">
              <a:solidFill>
                <a:srgbClr val="000000"/>
              </a:solidFill>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p:spPr>
      </p:sp>
      <p:sp>
        <p:nvSpPr>
          <p:cNvPr id="447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7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DAB151-CD84-4664-99F5-1BCED22B0CF9}" type="slidenum">
              <a:rPr lang="tr-TR" smtClean="0">
                <a:solidFill>
                  <a:srgbClr val="000000"/>
                </a:solidFill>
                <a:latin typeface="Arial" pitchFamily="34" charset="0"/>
              </a:rPr>
              <a:pPr fontAlgn="base">
                <a:spcBef>
                  <a:spcPct val="0"/>
                </a:spcBef>
                <a:spcAft>
                  <a:spcPct val="0"/>
                </a:spcAft>
                <a:defRPr/>
              </a:pPr>
              <a:t>45</a:t>
            </a:fld>
            <a:endParaRPr lang="tr-TR" smtClean="0">
              <a:solidFill>
                <a:srgbClr val="000000"/>
              </a:solidFill>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bwMode="auto">
          <a:noFill/>
          <a:ln>
            <a:solidFill>
              <a:srgbClr val="000000"/>
            </a:solidFill>
            <a:miter lim="800000"/>
            <a:headEnd/>
            <a:tailEnd/>
          </a:ln>
        </p:spPr>
      </p:sp>
      <p:sp>
        <p:nvSpPr>
          <p:cNvPr id="448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8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739266-6692-46A8-B9AF-B2270A89F996}" type="slidenum">
              <a:rPr lang="tr-TR" smtClean="0">
                <a:solidFill>
                  <a:srgbClr val="000000"/>
                </a:solidFill>
                <a:latin typeface="Arial" pitchFamily="34" charset="0"/>
              </a:rPr>
              <a:pPr fontAlgn="base">
                <a:spcBef>
                  <a:spcPct val="0"/>
                </a:spcBef>
                <a:spcAft>
                  <a:spcPct val="0"/>
                </a:spcAft>
                <a:defRPr/>
              </a:pPr>
              <a:t>46</a:t>
            </a:fld>
            <a:endParaRPr lang="tr-TR" smtClean="0">
              <a:solidFill>
                <a:srgbClr val="000000"/>
              </a:solidFill>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bwMode="auto">
          <a:noFill/>
          <a:ln>
            <a:solidFill>
              <a:srgbClr val="000000"/>
            </a:solidFill>
            <a:miter lim="800000"/>
            <a:headEnd/>
            <a:tailEnd/>
          </a:ln>
        </p:spPr>
      </p:sp>
      <p:sp>
        <p:nvSpPr>
          <p:cNvPr id="449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9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2F1EB-2631-4E7A-A03F-07E909D60CE2}" type="slidenum">
              <a:rPr lang="tr-TR" smtClean="0">
                <a:solidFill>
                  <a:srgbClr val="000000"/>
                </a:solidFill>
                <a:latin typeface="Arial" pitchFamily="34" charset="0"/>
              </a:rPr>
              <a:pPr fontAlgn="base">
                <a:spcBef>
                  <a:spcPct val="0"/>
                </a:spcBef>
                <a:spcAft>
                  <a:spcPct val="0"/>
                </a:spcAft>
                <a:defRPr/>
              </a:pPr>
              <a:t>47</a:t>
            </a:fld>
            <a:endParaRPr lang="tr-TR" smtClean="0">
              <a:solidFill>
                <a:srgbClr val="000000"/>
              </a:solidFill>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bwMode="auto">
          <a:noFill/>
          <a:ln>
            <a:solidFill>
              <a:srgbClr val="000000"/>
            </a:solidFill>
            <a:miter lim="800000"/>
            <a:headEnd/>
            <a:tailEnd/>
          </a:ln>
        </p:spPr>
      </p:sp>
      <p:sp>
        <p:nvSpPr>
          <p:cNvPr id="450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0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ED5E8F-195A-4227-AB15-02059A516876}" type="slidenum">
              <a:rPr lang="tr-TR" smtClean="0">
                <a:solidFill>
                  <a:srgbClr val="000000"/>
                </a:solidFill>
                <a:latin typeface="Arial" pitchFamily="34" charset="0"/>
              </a:rPr>
              <a:pPr fontAlgn="base">
                <a:spcBef>
                  <a:spcPct val="0"/>
                </a:spcBef>
                <a:spcAft>
                  <a:spcPct val="0"/>
                </a:spcAft>
                <a:defRPr/>
              </a:pPr>
              <a:t>48</a:t>
            </a:fld>
            <a:endParaRPr lang="tr-TR" smtClean="0">
              <a:solidFill>
                <a:srgbClr val="000000"/>
              </a:solidFill>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bwMode="auto">
          <a:noFill/>
          <a:ln>
            <a:solidFill>
              <a:srgbClr val="000000"/>
            </a:solidFill>
            <a:miter lim="800000"/>
            <a:headEnd/>
            <a:tailEnd/>
          </a:ln>
        </p:spPr>
      </p:sp>
      <p:sp>
        <p:nvSpPr>
          <p:cNvPr id="451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1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831306-2510-4E8A-8674-F8CDC77CF52E}" type="slidenum">
              <a:rPr lang="tr-TR" smtClean="0">
                <a:solidFill>
                  <a:srgbClr val="000000"/>
                </a:solidFill>
                <a:latin typeface="Arial" pitchFamily="34" charset="0"/>
              </a:rPr>
              <a:pPr fontAlgn="base">
                <a:spcBef>
                  <a:spcPct val="0"/>
                </a:spcBef>
                <a:spcAft>
                  <a:spcPct val="0"/>
                </a:spcAft>
                <a:defRPr/>
              </a:pPr>
              <a:t>49</a:t>
            </a:fld>
            <a:endParaRPr lang="tr-TR" smtClean="0">
              <a:solidFill>
                <a:srgbClr val="000000"/>
              </a:solidFill>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bwMode="auto">
          <a:noFill/>
          <a:ln>
            <a:solidFill>
              <a:srgbClr val="000000"/>
            </a:solidFill>
            <a:miter lim="800000"/>
            <a:headEnd/>
            <a:tailEnd/>
          </a:ln>
        </p:spPr>
      </p:sp>
      <p:sp>
        <p:nvSpPr>
          <p:cNvPr id="452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2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58AE6-8960-4247-9182-948D66AE5E19}" type="slidenum">
              <a:rPr lang="tr-TR" smtClean="0">
                <a:solidFill>
                  <a:srgbClr val="000000"/>
                </a:solidFill>
                <a:latin typeface="Arial" pitchFamily="34" charset="0"/>
              </a:rPr>
              <a:pPr fontAlgn="base">
                <a:spcBef>
                  <a:spcPct val="0"/>
                </a:spcBef>
                <a:spcAft>
                  <a:spcPct val="0"/>
                </a:spcAft>
                <a:defRPr/>
              </a:pPr>
              <a:t>50</a:t>
            </a:fld>
            <a:endParaRPr lang="tr-TR" smtClean="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bwMode="auto">
          <a:noFill/>
          <a:ln>
            <a:solidFill>
              <a:srgbClr val="000000"/>
            </a:solidFill>
            <a:miter lim="800000"/>
            <a:headEnd/>
            <a:tailEnd/>
          </a:ln>
        </p:spPr>
      </p:sp>
      <p:sp>
        <p:nvSpPr>
          <p:cNvPr id="406531"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tr-TR" b="1" i="1" smtClean="0">
                <a:latin typeface="Arial" pitchFamily="34" charset="0"/>
              </a:rPr>
              <a:t>2009 Bütçe giderlerinde yatırımlar için ayrılan pay, bütçe görüşmeleri sırasında IMF’nin istemleri doğrultusunda yapılan 14 milyarlık kesinti ile 26,1 milyar TL’den 12,1 milyar TL’ye indirilmiştir. </a:t>
            </a:r>
            <a:r>
              <a:rPr lang="tr-TR" i="1" u="sng" smtClean="0">
                <a:latin typeface="Arial" pitchFamily="34" charset="0"/>
              </a:rPr>
              <a:t>(Bütçede yatırım oranı : 12,1/262,1 = %4,6; FAİZ 57,5 milyar TL!)</a:t>
            </a:r>
            <a:r>
              <a:rPr lang="tr-TR" b="1" i="1" smtClean="0">
                <a:latin typeface="Arial" pitchFamily="34" charset="0"/>
              </a:rPr>
              <a:t/>
            </a:r>
            <a:br>
              <a:rPr lang="tr-TR" b="1" i="1" smtClean="0">
                <a:latin typeface="Arial" pitchFamily="34" charset="0"/>
              </a:rPr>
            </a:br>
            <a:r>
              <a:rPr lang="tr-TR" b="1" i="1" smtClean="0">
                <a:latin typeface="Arial" pitchFamily="34" charset="0"/>
              </a:rPr>
              <a:t>   </a:t>
            </a:r>
            <a:r>
              <a:rPr lang="tr-TR" smtClean="0">
                <a:latin typeface="Arial" pitchFamily="34" charset="0"/>
              </a:rPr>
              <a:t>1980’lerde yatırıma ayrılan pay ortalama % 20; 1990’larda ortalama % 9 ve 2000’de %16 iken </a:t>
            </a:r>
            <a:br>
              <a:rPr lang="tr-TR" smtClean="0">
                <a:latin typeface="Arial" pitchFamily="34" charset="0"/>
              </a:rPr>
            </a:br>
            <a:r>
              <a:rPr lang="tr-TR" smtClean="0">
                <a:latin typeface="Arial" pitchFamily="34" charset="0"/>
              </a:rPr>
              <a:t>2009’da %4,6’ya düşürüllmüş olması çok düşündürücüdür.</a:t>
            </a:r>
            <a:br>
              <a:rPr lang="tr-TR" smtClean="0">
                <a:latin typeface="Arial" pitchFamily="34" charset="0"/>
              </a:rPr>
            </a:br>
            <a:r>
              <a:rPr lang="tr-TR" smtClean="0">
                <a:latin typeface="Arial" pitchFamily="34" charset="0"/>
              </a:rPr>
              <a:t>    Bütçe ödeneklerinde </a:t>
            </a:r>
            <a:r>
              <a:rPr lang="tr-TR" b="1" u="sng" smtClean="0">
                <a:latin typeface="Arial" pitchFamily="34" charset="0"/>
              </a:rPr>
              <a:t>en büyük pay olan 57,5 milyar TL faiz giderleri</a:t>
            </a:r>
            <a:r>
              <a:rPr lang="tr-TR" smtClean="0">
                <a:latin typeface="Arial" pitchFamily="34" charset="0"/>
              </a:rPr>
              <a:t>nin 45,3 milyar TL olarak öngörülen gelir ve kazanç vergisini aşması, </a:t>
            </a:r>
            <a:r>
              <a:rPr lang="tr-TR" b="1" u="sng" smtClean="0">
                <a:latin typeface="Arial" pitchFamily="34" charset="0"/>
              </a:rPr>
              <a:t>toplam yatırımların 4,75 katı</a:t>
            </a:r>
            <a:r>
              <a:rPr lang="tr-TR" smtClean="0">
                <a:latin typeface="Arial" pitchFamily="34" charset="0"/>
              </a:rPr>
              <a:t>na ulaşması ve </a:t>
            </a:r>
            <a:br>
              <a:rPr lang="tr-TR" smtClean="0">
                <a:latin typeface="Arial" pitchFamily="34" charset="0"/>
              </a:rPr>
            </a:br>
            <a:r>
              <a:rPr lang="tr-TR" smtClean="0">
                <a:latin typeface="Arial" pitchFamily="34" charset="0"/>
              </a:rPr>
              <a:t>sosyal güvenlik kurumları ile yatırımlara ayrılan payların her birinden yüksek oluşu, </a:t>
            </a:r>
            <a:br>
              <a:rPr lang="tr-TR" smtClean="0">
                <a:latin typeface="Arial" pitchFamily="34" charset="0"/>
              </a:rPr>
            </a:br>
            <a:r>
              <a:rPr lang="tr-TR" smtClean="0">
                <a:latin typeface="Arial" pitchFamily="34" charset="0"/>
              </a:rPr>
              <a:t>bütçenin esasen </a:t>
            </a:r>
            <a:r>
              <a:rPr lang="tr-TR" b="1" u="sng" smtClean="0">
                <a:latin typeface="Arial" pitchFamily="34" charset="0"/>
              </a:rPr>
              <a:t>emperyalizme borç ödemekl</a:t>
            </a:r>
            <a:r>
              <a:rPr lang="tr-TR" smtClean="0">
                <a:latin typeface="Arial" pitchFamily="34" charset="0"/>
              </a:rPr>
              <a:t>e yükümlü kılındığını göstermektedir.</a:t>
            </a:r>
          </a:p>
        </p:txBody>
      </p:sp>
      <p:sp>
        <p:nvSpPr>
          <p:cNvPr id="406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CA889E-1ACF-4E00-9FF1-8747A6EA08EE}" type="slidenum">
              <a:rPr lang="en-AU" smtClean="0">
                <a:solidFill>
                  <a:srgbClr val="000000"/>
                </a:solidFill>
                <a:latin typeface="Arial" pitchFamily="34" charset="0"/>
              </a:rPr>
              <a:pPr fontAlgn="base">
                <a:spcBef>
                  <a:spcPct val="0"/>
                </a:spcBef>
                <a:spcAft>
                  <a:spcPct val="0"/>
                </a:spcAft>
                <a:defRPr/>
              </a:pPr>
              <a:t>6</a:t>
            </a:fld>
            <a:endParaRPr lang="en-AU" smtClean="0">
              <a:solidFill>
                <a:srgbClr val="000000"/>
              </a:solidFill>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bwMode="auto">
          <a:noFill/>
          <a:ln>
            <a:solidFill>
              <a:srgbClr val="000000"/>
            </a:solidFill>
            <a:miter lim="800000"/>
            <a:headEnd/>
            <a:tailEnd/>
          </a:ln>
        </p:spPr>
      </p:sp>
      <p:sp>
        <p:nvSpPr>
          <p:cNvPr id="453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3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E6754-794C-4290-B973-C2C1CF4889DA}" type="slidenum">
              <a:rPr lang="tr-TR" smtClean="0">
                <a:solidFill>
                  <a:srgbClr val="000000"/>
                </a:solidFill>
                <a:latin typeface="Arial" pitchFamily="34" charset="0"/>
              </a:rPr>
              <a:pPr fontAlgn="base">
                <a:spcBef>
                  <a:spcPct val="0"/>
                </a:spcBef>
                <a:spcAft>
                  <a:spcPct val="0"/>
                </a:spcAft>
                <a:defRPr/>
              </a:pPr>
              <a:t>51</a:t>
            </a:fld>
            <a:endParaRPr lang="tr-TR" smtClean="0">
              <a:solidFill>
                <a:srgbClr val="000000"/>
              </a:solidFill>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bwMode="auto">
          <a:noFill/>
          <a:ln>
            <a:solidFill>
              <a:srgbClr val="000000"/>
            </a:solidFill>
            <a:miter lim="800000"/>
            <a:headEnd/>
            <a:tailEnd/>
          </a:ln>
        </p:spPr>
      </p:sp>
      <p:sp>
        <p:nvSpPr>
          <p:cNvPr id="454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4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EDE6A-AEF6-4297-90B2-DB24A5620D26}" type="slidenum">
              <a:rPr lang="tr-TR" smtClean="0">
                <a:solidFill>
                  <a:srgbClr val="000000"/>
                </a:solidFill>
                <a:latin typeface="Arial" pitchFamily="34" charset="0"/>
              </a:rPr>
              <a:pPr fontAlgn="base">
                <a:spcBef>
                  <a:spcPct val="0"/>
                </a:spcBef>
                <a:spcAft>
                  <a:spcPct val="0"/>
                </a:spcAft>
                <a:defRPr/>
              </a:pPr>
              <a:t>52</a:t>
            </a:fld>
            <a:endParaRPr lang="tr-TR" smtClean="0">
              <a:solidFill>
                <a:srgbClr val="000000"/>
              </a:solidFill>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bwMode="auto">
          <a:noFill/>
          <a:ln>
            <a:solidFill>
              <a:srgbClr val="000000"/>
            </a:solidFill>
            <a:miter lim="800000"/>
            <a:headEnd/>
            <a:tailEnd/>
          </a:ln>
        </p:spPr>
      </p:sp>
      <p:sp>
        <p:nvSpPr>
          <p:cNvPr id="455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5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A272AA-FE92-4425-8CA7-B6D818B7206D}" type="slidenum">
              <a:rPr lang="tr-TR" smtClean="0">
                <a:solidFill>
                  <a:srgbClr val="000000"/>
                </a:solidFill>
                <a:latin typeface="Arial" pitchFamily="34" charset="0"/>
              </a:rPr>
              <a:pPr fontAlgn="base">
                <a:spcBef>
                  <a:spcPct val="0"/>
                </a:spcBef>
                <a:spcAft>
                  <a:spcPct val="0"/>
                </a:spcAft>
                <a:defRPr/>
              </a:pPr>
              <a:t>53</a:t>
            </a:fld>
            <a:endParaRPr lang="tr-TR" smtClean="0">
              <a:solidFill>
                <a:srgbClr val="000000"/>
              </a:solidFill>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bwMode="auto">
          <a:noFill/>
          <a:ln>
            <a:solidFill>
              <a:srgbClr val="000000"/>
            </a:solidFill>
            <a:miter lim="800000"/>
            <a:headEnd/>
            <a:tailEnd/>
          </a:ln>
        </p:spPr>
      </p:sp>
      <p:sp>
        <p:nvSpPr>
          <p:cNvPr id="456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6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E83A31-E2C8-4276-87A3-A742FDD33C7A}" type="slidenum">
              <a:rPr lang="tr-TR" smtClean="0">
                <a:solidFill>
                  <a:srgbClr val="000000"/>
                </a:solidFill>
                <a:latin typeface="Arial" pitchFamily="34" charset="0"/>
              </a:rPr>
              <a:pPr fontAlgn="base">
                <a:spcBef>
                  <a:spcPct val="0"/>
                </a:spcBef>
                <a:spcAft>
                  <a:spcPct val="0"/>
                </a:spcAft>
                <a:defRPr/>
              </a:pPr>
              <a:t>54</a:t>
            </a:fld>
            <a:endParaRPr lang="tr-TR" smtClean="0">
              <a:solidFill>
                <a:srgbClr val="000000"/>
              </a:solidFill>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p:spPr>
      </p:sp>
      <p:sp>
        <p:nvSpPr>
          <p:cNvPr id="457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7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7F94B-6C51-4C65-9FF1-678F861FD58E}" type="slidenum">
              <a:rPr lang="tr-TR" smtClean="0">
                <a:solidFill>
                  <a:srgbClr val="000000"/>
                </a:solidFill>
                <a:latin typeface="Arial" pitchFamily="34" charset="0"/>
              </a:rPr>
              <a:pPr fontAlgn="base">
                <a:spcBef>
                  <a:spcPct val="0"/>
                </a:spcBef>
                <a:spcAft>
                  <a:spcPct val="0"/>
                </a:spcAft>
                <a:defRPr/>
              </a:pPr>
              <a:t>55</a:t>
            </a:fld>
            <a:endParaRPr lang="tr-TR" smtClean="0">
              <a:solidFill>
                <a:srgbClr val="000000"/>
              </a:solidFill>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bwMode="auto">
          <a:noFill/>
          <a:ln>
            <a:solidFill>
              <a:srgbClr val="000000"/>
            </a:solidFill>
            <a:miter lim="800000"/>
            <a:headEnd/>
            <a:tailEnd/>
          </a:ln>
        </p:spPr>
      </p:sp>
      <p:sp>
        <p:nvSpPr>
          <p:cNvPr id="458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8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0799C-8EB8-454C-97FE-EF93C234509B}" type="slidenum">
              <a:rPr lang="tr-TR" smtClean="0">
                <a:solidFill>
                  <a:srgbClr val="000000"/>
                </a:solidFill>
                <a:latin typeface="Arial" pitchFamily="34" charset="0"/>
              </a:rPr>
              <a:pPr fontAlgn="base">
                <a:spcBef>
                  <a:spcPct val="0"/>
                </a:spcBef>
                <a:spcAft>
                  <a:spcPct val="0"/>
                </a:spcAft>
                <a:defRPr/>
              </a:pPr>
              <a:t>56</a:t>
            </a:fld>
            <a:endParaRPr lang="tr-TR" smtClean="0">
              <a:solidFill>
                <a:srgbClr val="000000"/>
              </a:solidFill>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bwMode="auto">
          <a:noFill/>
          <a:ln>
            <a:solidFill>
              <a:srgbClr val="000000"/>
            </a:solidFill>
            <a:miter lim="800000"/>
            <a:headEnd/>
            <a:tailEnd/>
          </a:ln>
        </p:spPr>
      </p:sp>
      <p:sp>
        <p:nvSpPr>
          <p:cNvPr id="459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59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07249C-3A71-443D-8E55-A99A6A6C5793}" type="slidenum">
              <a:rPr lang="tr-TR" smtClean="0">
                <a:solidFill>
                  <a:srgbClr val="000000"/>
                </a:solidFill>
                <a:latin typeface="Arial" pitchFamily="34" charset="0"/>
              </a:rPr>
              <a:pPr fontAlgn="base">
                <a:spcBef>
                  <a:spcPct val="0"/>
                </a:spcBef>
                <a:spcAft>
                  <a:spcPct val="0"/>
                </a:spcAft>
                <a:defRPr/>
              </a:pPr>
              <a:t>57</a:t>
            </a:fld>
            <a:endParaRPr lang="tr-TR" smtClean="0">
              <a:solidFill>
                <a:srgbClr val="000000"/>
              </a:solidFill>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60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850B30-9F0E-4632-9747-E0039EE38DC2}" type="slidenum">
              <a:rPr lang="tr-TR" smtClean="0">
                <a:solidFill>
                  <a:srgbClr val="000000"/>
                </a:solidFill>
                <a:latin typeface="Arial" pitchFamily="34" charset="0"/>
              </a:rPr>
              <a:pPr fontAlgn="base">
                <a:spcBef>
                  <a:spcPct val="0"/>
                </a:spcBef>
                <a:spcAft>
                  <a:spcPct val="0"/>
                </a:spcAft>
                <a:defRPr/>
              </a:pPr>
              <a:t>58</a:t>
            </a:fld>
            <a:endParaRPr lang="tr-TR" smtClean="0">
              <a:solidFill>
                <a:srgbClr val="000000"/>
              </a:solidFill>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bwMode="auto">
          <a:noFill/>
          <a:ln>
            <a:solidFill>
              <a:srgbClr val="000000"/>
            </a:solidFill>
            <a:miter lim="800000"/>
            <a:headEnd/>
            <a:tailEnd/>
          </a:ln>
        </p:spPr>
      </p:sp>
      <p:sp>
        <p:nvSpPr>
          <p:cNvPr id="461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61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CB0A2B-CAE9-4B06-8BDE-5C750596E27B}" type="slidenum">
              <a:rPr lang="tr-TR" smtClean="0">
                <a:solidFill>
                  <a:srgbClr val="000000"/>
                </a:solidFill>
                <a:latin typeface="Arial" pitchFamily="34" charset="0"/>
              </a:rPr>
              <a:pPr fontAlgn="base">
                <a:spcBef>
                  <a:spcPct val="0"/>
                </a:spcBef>
                <a:spcAft>
                  <a:spcPct val="0"/>
                </a:spcAft>
                <a:defRPr/>
              </a:pPr>
              <a:t>59</a:t>
            </a:fld>
            <a:endParaRPr lang="tr-TR" smtClean="0">
              <a:solidFill>
                <a:srgbClr val="000000"/>
              </a:solidFill>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4748B-44D6-451A-A6CA-07D9A8EA4624}" type="slidenum">
              <a:rPr lang="tr-TR" smtClean="0">
                <a:solidFill>
                  <a:srgbClr val="000000"/>
                </a:solidFill>
                <a:latin typeface="Arial" pitchFamily="34" charset="0"/>
              </a:rPr>
              <a:pPr fontAlgn="base">
                <a:spcBef>
                  <a:spcPct val="0"/>
                </a:spcBef>
                <a:spcAft>
                  <a:spcPct val="0"/>
                </a:spcAft>
                <a:defRPr/>
              </a:pPr>
              <a:t>60</a:t>
            </a:fld>
            <a:endParaRPr lang="tr-TR" smtClean="0">
              <a:solidFill>
                <a:srgbClr val="000000"/>
              </a:solidFill>
              <a:latin typeface="Arial" pitchFamily="34" charset="0"/>
            </a:endParaRPr>
          </a:p>
        </p:txBody>
      </p:sp>
      <p:sp>
        <p:nvSpPr>
          <p:cNvPr id="463875"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463876" name="Rectangle 3"/>
          <p:cNvSpPr>
            <a:spLocks noGrp="1" noChangeArrowheads="1"/>
          </p:cNvSpPr>
          <p:nvPr>
            <p:ph type="body" idx="1"/>
          </p:nvPr>
        </p:nvSpPr>
        <p:spPr bwMode="auto">
          <a:xfrm>
            <a:off x="685800" y="4341813"/>
            <a:ext cx="5486400" cy="4117975"/>
          </a:xfrm>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bwMode="auto">
          <a:noFill/>
          <a:ln>
            <a:solidFill>
              <a:srgbClr val="000000"/>
            </a:solidFill>
            <a:miter lim="800000"/>
            <a:headEnd/>
            <a:tailEnd/>
          </a:ln>
        </p:spPr>
      </p:sp>
      <p:sp>
        <p:nvSpPr>
          <p:cNvPr id="407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07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4B9357-A7E7-4419-91C1-F4B0A1BD2C69}" type="slidenum">
              <a:rPr lang="tr-TR" smtClean="0">
                <a:solidFill>
                  <a:srgbClr val="000000"/>
                </a:solidFill>
                <a:latin typeface="Arial" pitchFamily="34" charset="0"/>
              </a:rPr>
              <a:pPr fontAlgn="base">
                <a:spcBef>
                  <a:spcPct val="0"/>
                </a:spcBef>
                <a:spcAft>
                  <a:spcPct val="0"/>
                </a:spcAft>
                <a:defRPr/>
              </a:pPr>
              <a:t>7</a:t>
            </a:fld>
            <a:endParaRPr lang="tr-TR" smtClean="0">
              <a:solidFill>
                <a:srgbClr val="000000"/>
              </a:solidFill>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64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C219EA-892A-494B-87EC-957985352F1A}" type="slidenum">
              <a:rPr lang="tr-TR" smtClean="0">
                <a:solidFill>
                  <a:srgbClr val="000000"/>
                </a:solidFill>
                <a:latin typeface="Arial" pitchFamily="34" charset="0"/>
              </a:rPr>
              <a:pPr fontAlgn="base">
                <a:spcBef>
                  <a:spcPct val="0"/>
                </a:spcBef>
                <a:spcAft>
                  <a:spcPct val="0"/>
                </a:spcAft>
                <a:defRPr/>
              </a:pPr>
              <a:t>61</a:t>
            </a:fld>
            <a:endParaRPr lang="tr-TR" smtClean="0">
              <a:solidFill>
                <a:srgbClr val="000000"/>
              </a:solidFill>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bwMode="auto">
          <a:noFill/>
          <a:ln>
            <a:solidFill>
              <a:srgbClr val="000000"/>
            </a:solidFill>
            <a:miter lim="800000"/>
            <a:headEnd/>
            <a:tailEnd/>
          </a:ln>
        </p:spPr>
      </p:sp>
      <p:sp>
        <p:nvSpPr>
          <p:cNvPr id="465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65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A898A1-C5CD-4214-9625-B8F967391096}" type="slidenum">
              <a:rPr lang="tr-TR" smtClean="0">
                <a:solidFill>
                  <a:srgbClr val="000000"/>
                </a:solidFill>
                <a:latin typeface="Arial" pitchFamily="34" charset="0"/>
              </a:rPr>
              <a:pPr fontAlgn="base">
                <a:spcBef>
                  <a:spcPct val="0"/>
                </a:spcBef>
                <a:spcAft>
                  <a:spcPct val="0"/>
                </a:spcAft>
                <a:defRPr/>
              </a:pPr>
              <a:t>62</a:t>
            </a:fld>
            <a:endParaRPr lang="tr-TR" smtClean="0">
              <a:solidFill>
                <a:srgbClr val="000000"/>
              </a:solidFill>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p:cNvSpPr>
            <a:spLocks noGrp="1" noRot="1" noChangeAspect="1" noTextEdit="1"/>
          </p:cNvSpPr>
          <p:nvPr>
            <p:ph type="sldImg"/>
          </p:nvPr>
        </p:nvSpPr>
        <p:spPr bwMode="auto">
          <a:noFill/>
          <a:ln>
            <a:solidFill>
              <a:srgbClr val="000000"/>
            </a:solidFill>
            <a:miter lim="800000"/>
            <a:headEnd/>
            <a:tailEnd/>
          </a:ln>
        </p:spPr>
      </p:sp>
      <p:sp>
        <p:nvSpPr>
          <p:cNvPr id="467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67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8BA7CE-570A-49DC-910F-921F6F694CCF}" type="slidenum">
              <a:rPr lang="tr-TR" smtClean="0">
                <a:solidFill>
                  <a:srgbClr val="000000"/>
                </a:solidFill>
                <a:latin typeface="Arial" pitchFamily="34" charset="0"/>
              </a:rPr>
              <a:pPr fontAlgn="base">
                <a:spcBef>
                  <a:spcPct val="0"/>
                </a:spcBef>
                <a:spcAft>
                  <a:spcPct val="0"/>
                </a:spcAft>
                <a:defRPr/>
              </a:pPr>
              <a:t>63</a:t>
            </a:fld>
            <a:endParaRPr lang="tr-TR" smtClean="0">
              <a:solidFill>
                <a:srgbClr val="000000"/>
              </a:solidFill>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570F7F-A0EE-420C-B67C-CA3E3D60111A}" type="slidenum">
              <a:rPr lang="tr-TR" smtClean="0">
                <a:solidFill>
                  <a:srgbClr val="000000"/>
                </a:solidFill>
                <a:latin typeface="Arial" pitchFamily="34" charset="0"/>
              </a:rPr>
              <a:pPr fontAlgn="base">
                <a:spcBef>
                  <a:spcPct val="0"/>
                </a:spcBef>
                <a:spcAft>
                  <a:spcPct val="0"/>
                </a:spcAft>
                <a:defRPr/>
              </a:pPr>
              <a:t>64</a:t>
            </a:fld>
            <a:endParaRPr lang="tr-TR" smtClean="0">
              <a:solidFill>
                <a:srgbClr val="000000"/>
              </a:solidFill>
              <a:latin typeface="Arial" pitchFamily="34" charset="0"/>
            </a:endParaRPr>
          </a:p>
        </p:txBody>
      </p:sp>
      <p:sp>
        <p:nvSpPr>
          <p:cNvPr id="471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bwMode="auto">
          <a:noFill/>
          <a:ln>
            <a:solidFill>
              <a:srgbClr val="000000"/>
            </a:solidFill>
            <a:miter lim="800000"/>
            <a:headEnd/>
            <a:tailEnd/>
          </a:ln>
        </p:spPr>
      </p:sp>
      <p:sp>
        <p:nvSpPr>
          <p:cNvPr id="472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2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DA6634-8CA0-4AC5-8F9B-77E3466F6DE4}" type="slidenum">
              <a:rPr lang="tr-TR" smtClean="0">
                <a:solidFill>
                  <a:srgbClr val="000000"/>
                </a:solidFill>
                <a:latin typeface="Arial" pitchFamily="34" charset="0"/>
              </a:rPr>
              <a:pPr fontAlgn="base">
                <a:spcBef>
                  <a:spcPct val="0"/>
                </a:spcBef>
                <a:spcAft>
                  <a:spcPct val="0"/>
                </a:spcAft>
                <a:defRPr/>
              </a:pPr>
              <a:t>65</a:t>
            </a:fld>
            <a:endParaRPr lang="tr-TR" smtClean="0">
              <a:solidFill>
                <a:srgbClr val="000000"/>
              </a:solidFill>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Image Placeholder 1"/>
          <p:cNvSpPr>
            <a:spLocks noGrp="1" noRot="1" noChangeAspect="1" noTextEdit="1"/>
          </p:cNvSpPr>
          <p:nvPr>
            <p:ph type="sldImg"/>
          </p:nvPr>
        </p:nvSpPr>
        <p:spPr bwMode="auto">
          <a:noFill/>
          <a:ln>
            <a:solidFill>
              <a:srgbClr val="000000"/>
            </a:solidFill>
            <a:miter lim="800000"/>
            <a:headEnd/>
            <a:tailEnd/>
          </a:ln>
        </p:spPr>
      </p:sp>
      <p:sp>
        <p:nvSpPr>
          <p:cNvPr id="473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3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89F445-0AC4-4A89-BD6B-C38D0AA09169}" type="slidenum">
              <a:rPr lang="tr-TR" smtClean="0">
                <a:solidFill>
                  <a:srgbClr val="000000"/>
                </a:solidFill>
                <a:latin typeface="Arial" pitchFamily="34" charset="0"/>
              </a:rPr>
              <a:pPr fontAlgn="base">
                <a:spcBef>
                  <a:spcPct val="0"/>
                </a:spcBef>
                <a:spcAft>
                  <a:spcPct val="0"/>
                </a:spcAft>
                <a:defRPr/>
              </a:pPr>
              <a:t>66</a:t>
            </a:fld>
            <a:endParaRPr lang="tr-TR" smtClean="0">
              <a:solidFill>
                <a:srgbClr val="000000"/>
              </a:solidFill>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bwMode="auto">
          <a:noFill/>
          <a:ln>
            <a:solidFill>
              <a:srgbClr val="000000"/>
            </a:solidFill>
            <a:miter lim="800000"/>
            <a:headEnd/>
            <a:tailEnd/>
          </a:ln>
        </p:spPr>
      </p:sp>
      <p:sp>
        <p:nvSpPr>
          <p:cNvPr id="474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4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D4AE3-FDAF-4598-8438-129E76752297}" type="slidenum">
              <a:rPr lang="tr-TR" smtClean="0">
                <a:solidFill>
                  <a:srgbClr val="000000"/>
                </a:solidFill>
                <a:latin typeface="Arial" pitchFamily="34" charset="0"/>
              </a:rPr>
              <a:pPr fontAlgn="base">
                <a:spcBef>
                  <a:spcPct val="0"/>
                </a:spcBef>
                <a:spcAft>
                  <a:spcPct val="0"/>
                </a:spcAft>
                <a:defRPr/>
              </a:pPr>
              <a:t>67</a:t>
            </a:fld>
            <a:endParaRPr lang="tr-TR" smtClean="0">
              <a:solidFill>
                <a:srgbClr val="000000"/>
              </a:solidFill>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Image Placeholder 1"/>
          <p:cNvSpPr>
            <a:spLocks noGrp="1" noRot="1" noChangeAspect="1" noTextEdit="1"/>
          </p:cNvSpPr>
          <p:nvPr>
            <p:ph type="sldImg"/>
          </p:nvPr>
        </p:nvSpPr>
        <p:spPr bwMode="auto">
          <a:noFill/>
          <a:ln>
            <a:solidFill>
              <a:srgbClr val="000000"/>
            </a:solidFill>
            <a:miter lim="800000"/>
            <a:headEnd/>
            <a:tailEnd/>
          </a:ln>
        </p:spPr>
      </p:sp>
      <p:sp>
        <p:nvSpPr>
          <p:cNvPr id="475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5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7E158D-79B9-4CC2-84EF-D517152F2C89}" type="slidenum">
              <a:rPr lang="tr-TR" smtClean="0">
                <a:solidFill>
                  <a:srgbClr val="000000"/>
                </a:solidFill>
                <a:latin typeface="Arial" pitchFamily="34" charset="0"/>
              </a:rPr>
              <a:pPr fontAlgn="base">
                <a:spcBef>
                  <a:spcPct val="0"/>
                </a:spcBef>
                <a:spcAft>
                  <a:spcPct val="0"/>
                </a:spcAft>
                <a:defRPr/>
              </a:pPr>
              <a:t>68</a:t>
            </a:fld>
            <a:endParaRPr lang="tr-TR" smtClean="0">
              <a:solidFill>
                <a:srgbClr val="000000"/>
              </a:solidFill>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p:cNvSpPr>
            <a:spLocks noGrp="1" noRot="1" noChangeAspect="1" noTextEdit="1"/>
          </p:cNvSpPr>
          <p:nvPr>
            <p:ph type="sldImg"/>
          </p:nvPr>
        </p:nvSpPr>
        <p:spPr bwMode="auto">
          <a:noFill/>
          <a:ln>
            <a:solidFill>
              <a:srgbClr val="000000"/>
            </a:solidFill>
            <a:miter lim="800000"/>
            <a:headEnd/>
            <a:tailEnd/>
          </a:ln>
        </p:spPr>
      </p:sp>
      <p:sp>
        <p:nvSpPr>
          <p:cNvPr id="476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6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B151C0-1DC9-4A50-BB81-4C840E8C0C74}" type="slidenum">
              <a:rPr lang="tr-TR" smtClean="0">
                <a:solidFill>
                  <a:srgbClr val="000000"/>
                </a:solidFill>
                <a:latin typeface="Arial" pitchFamily="34" charset="0"/>
              </a:rPr>
              <a:pPr fontAlgn="base">
                <a:spcBef>
                  <a:spcPct val="0"/>
                </a:spcBef>
                <a:spcAft>
                  <a:spcPct val="0"/>
                </a:spcAft>
                <a:defRPr/>
              </a:pPr>
              <a:t>69</a:t>
            </a:fld>
            <a:endParaRPr lang="tr-TR" smtClean="0">
              <a:solidFill>
                <a:srgbClr val="000000"/>
              </a:solidFill>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Image Placeholder 1"/>
          <p:cNvSpPr>
            <a:spLocks noGrp="1" noRot="1" noChangeAspect="1" noTextEdit="1"/>
          </p:cNvSpPr>
          <p:nvPr>
            <p:ph type="sldImg"/>
          </p:nvPr>
        </p:nvSpPr>
        <p:spPr bwMode="auto">
          <a:noFill/>
          <a:ln>
            <a:solidFill>
              <a:srgbClr val="000000"/>
            </a:solidFill>
            <a:miter lim="800000"/>
            <a:headEnd/>
            <a:tailEnd/>
          </a:ln>
        </p:spPr>
      </p:sp>
      <p:sp>
        <p:nvSpPr>
          <p:cNvPr id="477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7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F17650-0065-4192-B150-9784F2230601}" type="slidenum">
              <a:rPr lang="tr-TR" smtClean="0">
                <a:solidFill>
                  <a:srgbClr val="000000"/>
                </a:solidFill>
                <a:latin typeface="Arial" pitchFamily="34" charset="0"/>
              </a:rPr>
              <a:pPr fontAlgn="base">
                <a:spcBef>
                  <a:spcPct val="0"/>
                </a:spcBef>
                <a:spcAft>
                  <a:spcPct val="0"/>
                </a:spcAft>
                <a:defRPr/>
              </a:pPr>
              <a:t>70</a:t>
            </a:fld>
            <a:endParaRPr lang="tr-TR" smtClean="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noFill/>
          <a:ln>
            <a:solidFill>
              <a:srgbClr val="000000"/>
            </a:solidFill>
            <a:miter lim="800000"/>
            <a:headEnd/>
            <a:tailEnd/>
          </a:ln>
        </p:spPr>
      </p:sp>
      <p:sp>
        <p:nvSpPr>
          <p:cNvPr id="408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08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F4AF3-A186-4FFC-8C70-3F99C9EED05E}" type="slidenum">
              <a:rPr lang="tr-TR" smtClean="0">
                <a:solidFill>
                  <a:srgbClr val="000000"/>
                </a:solidFill>
                <a:latin typeface="Arial" pitchFamily="34" charset="0"/>
              </a:rPr>
              <a:pPr fontAlgn="base">
                <a:spcBef>
                  <a:spcPct val="0"/>
                </a:spcBef>
                <a:spcAft>
                  <a:spcPct val="0"/>
                </a:spcAft>
                <a:defRPr/>
              </a:pPr>
              <a:t>8</a:t>
            </a:fld>
            <a:endParaRPr lang="tr-TR" smtClean="0">
              <a:solidFill>
                <a:srgbClr val="000000"/>
              </a:solidFill>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bwMode="auto">
          <a:noFill/>
          <a:ln>
            <a:solidFill>
              <a:srgbClr val="000000"/>
            </a:solidFill>
            <a:miter lim="800000"/>
            <a:headEnd/>
            <a:tailEnd/>
          </a:ln>
        </p:spPr>
      </p:sp>
      <p:sp>
        <p:nvSpPr>
          <p:cNvPr id="478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8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A9F73A-B582-4B0C-81F4-7C682E278B2E}" type="slidenum">
              <a:rPr lang="tr-TR" smtClean="0">
                <a:solidFill>
                  <a:srgbClr val="000000"/>
                </a:solidFill>
                <a:latin typeface="Arial" pitchFamily="34" charset="0"/>
              </a:rPr>
              <a:pPr fontAlgn="base">
                <a:spcBef>
                  <a:spcPct val="0"/>
                </a:spcBef>
                <a:spcAft>
                  <a:spcPct val="0"/>
                </a:spcAft>
                <a:defRPr/>
              </a:pPr>
              <a:t>71</a:t>
            </a:fld>
            <a:endParaRPr lang="tr-TR" smtClean="0">
              <a:solidFill>
                <a:srgbClr val="000000"/>
              </a:solidFill>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ide Image Placeholder 1"/>
          <p:cNvSpPr>
            <a:spLocks noGrp="1" noRot="1" noChangeAspect="1" noTextEdit="1"/>
          </p:cNvSpPr>
          <p:nvPr>
            <p:ph type="sldImg"/>
          </p:nvPr>
        </p:nvSpPr>
        <p:spPr bwMode="auto">
          <a:noFill/>
          <a:ln>
            <a:solidFill>
              <a:srgbClr val="000000"/>
            </a:solidFill>
            <a:miter lim="800000"/>
            <a:headEnd/>
            <a:tailEnd/>
          </a:ln>
        </p:spPr>
      </p:sp>
      <p:sp>
        <p:nvSpPr>
          <p:cNvPr id="479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9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3F0817-88F7-4845-83FE-411A2460F5B6}" type="slidenum">
              <a:rPr lang="tr-TR" smtClean="0">
                <a:solidFill>
                  <a:srgbClr val="000000"/>
                </a:solidFill>
                <a:latin typeface="Arial" pitchFamily="34" charset="0"/>
              </a:rPr>
              <a:pPr fontAlgn="base">
                <a:spcBef>
                  <a:spcPct val="0"/>
                </a:spcBef>
                <a:spcAft>
                  <a:spcPct val="0"/>
                </a:spcAft>
                <a:defRPr/>
              </a:pPr>
              <a:t>72</a:t>
            </a:fld>
            <a:endParaRPr lang="tr-TR" smtClean="0">
              <a:solidFill>
                <a:srgbClr val="000000"/>
              </a:solidFill>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bwMode="auto">
          <a:noFill/>
          <a:ln>
            <a:solidFill>
              <a:srgbClr val="000000"/>
            </a:solidFill>
            <a:miter lim="800000"/>
            <a:headEnd/>
            <a:tailEnd/>
          </a:ln>
        </p:spPr>
      </p:sp>
      <p:sp>
        <p:nvSpPr>
          <p:cNvPr id="480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0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947969-D0E7-4B7A-B459-569828DA6189}" type="slidenum">
              <a:rPr lang="tr-TR" smtClean="0">
                <a:solidFill>
                  <a:srgbClr val="000000"/>
                </a:solidFill>
                <a:latin typeface="Arial" pitchFamily="34" charset="0"/>
              </a:rPr>
              <a:pPr fontAlgn="base">
                <a:spcBef>
                  <a:spcPct val="0"/>
                </a:spcBef>
                <a:spcAft>
                  <a:spcPct val="0"/>
                </a:spcAft>
                <a:defRPr/>
              </a:pPr>
              <a:t>73</a:t>
            </a:fld>
            <a:endParaRPr lang="tr-TR" smtClean="0">
              <a:solidFill>
                <a:srgbClr val="000000"/>
              </a:solidFill>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Image Placeholder 1"/>
          <p:cNvSpPr>
            <a:spLocks noGrp="1" noRot="1" noChangeAspect="1" noTextEdit="1"/>
          </p:cNvSpPr>
          <p:nvPr>
            <p:ph type="sldImg"/>
          </p:nvPr>
        </p:nvSpPr>
        <p:spPr bwMode="auto">
          <a:noFill/>
          <a:ln>
            <a:solidFill>
              <a:srgbClr val="000000"/>
            </a:solidFill>
            <a:miter lim="800000"/>
            <a:headEnd/>
            <a:tailEnd/>
          </a:ln>
        </p:spPr>
      </p:sp>
      <p:sp>
        <p:nvSpPr>
          <p:cNvPr id="481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1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E58AE9-C639-422F-9A5C-62E560A8099D}" type="slidenum">
              <a:rPr lang="tr-TR" smtClean="0">
                <a:solidFill>
                  <a:srgbClr val="000000"/>
                </a:solidFill>
                <a:latin typeface="Arial" pitchFamily="34" charset="0"/>
              </a:rPr>
              <a:pPr fontAlgn="base">
                <a:spcBef>
                  <a:spcPct val="0"/>
                </a:spcBef>
                <a:spcAft>
                  <a:spcPct val="0"/>
                </a:spcAft>
                <a:defRPr/>
              </a:pPr>
              <a:t>74</a:t>
            </a:fld>
            <a:endParaRPr lang="tr-TR" smtClean="0">
              <a:solidFill>
                <a:srgbClr val="000000"/>
              </a:solidFill>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p:cNvSpPr>
            <a:spLocks noGrp="1" noRot="1" noChangeAspect="1" noTextEdit="1"/>
          </p:cNvSpPr>
          <p:nvPr>
            <p:ph type="sldImg"/>
          </p:nvPr>
        </p:nvSpPr>
        <p:spPr bwMode="auto">
          <a:noFill/>
          <a:ln>
            <a:solidFill>
              <a:srgbClr val="000000"/>
            </a:solidFill>
            <a:miter lim="800000"/>
            <a:headEnd/>
            <a:tailEnd/>
          </a:ln>
        </p:spPr>
      </p:sp>
      <p:sp>
        <p:nvSpPr>
          <p:cNvPr id="482307"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tr-TR" smtClean="0">
                <a:latin typeface="Arial" pitchFamily="34" charset="0"/>
              </a:rPr>
              <a:t>21 Aralık, Rochdale Haksever Öncülerinin Manchester kentinin bir varoşunda 1844’te kurdukları </a:t>
            </a:r>
            <a:br>
              <a:rPr lang="tr-TR" smtClean="0">
                <a:latin typeface="Arial" pitchFamily="34" charset="0"/>
              </a:rPr>
            </a:br>
            <a:r>
              <a:rPr lang="tr-TR" b="1" smtClean="0">
                <a:latin typeface="Arial" pitchFamily="34" charset="0"/>
              </a:rPr>
              <a:t>tüketim kooperatifi </a:t>
            </a:r>
            <a:r>
              <a:rPr lang="tr-TR" smtClean="0">
                <a:latin typeface="Arial" pitchFamily="34" charset="0"/>
              </a:rPr>
              <a:t>ile ekonomide yarattıkları soylu devrimin yıl dönümüdür.</a:t>
            </a:r>
          </a:p>
        </p:txBody>
      </p:sp>
      <p:sp>
        <p:nvSpPr>
          <p:cNvPr id="482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9959E-BF00-4B9B-8A14-FBDC05FA8AE3}" type="slidenum">
              <a:rPr lang="tr-TR" smtClean="0">
                <a:solidFill>
                  <a:srgbClr val="000000"/>
                </a:solidFill>
                <a:latin typeface="Arial" pitchFamily="34" charset="0"/>
              </a:rPr>
              <a:pPr fontAlgn="base">
                <a:spcBef>
                  <a:spcPct val="0"/>
                </a:spcBef>
                <a:spcAft>
                  <a:spcPct val="0"/>
                </a:spcAft>
                <a:defRPr/>
              </a:pPr>
              <a:t>75</a:t>
            </a:fld>
            <a:endParaRPr lang="tr-TR" smtClean="0">
              <a:solidFill>
                <a:srgbClr val="000000"/>
              </a:solidFill>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Image Placeholder 1"/>
          <p:cNvSpPr>
            <a:spLocks noGrp="1" noRot="1" noChangeAspect="1" noTextEdit="1"/>
          </p:cNvSpPr>
          <p:nvPr>
            <p:ph type="sldImg"/>
          </p:nvPr>
        </p:nvSpPr>
        <p:spPr bwMode="auto">
          <a:noFill/>
          <a:ln>
            <a:solidFill>
              <a:srgbClr val="000000"/>
            </a:solidFill>
            <a:miter lim="800000"/>
            <a:headEnd/>
            <a:tailEnd/>
          </a:ln>
        </p:spPr>
      </p:sp>
      <p:sp>
        <p:nvSpPr>
          <p:cNvPr id="483331"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tr-TR" smtClean="0">
                <a:latin typeface="Arial" pitchFamily="34" charset="0"/>
              </a:rPr>
              <a:t>Almanya gibi Dünyanın 4. büyük dev ekonomisi, kamusal kaynak darlığına düşüyor. </a:t>
            </a:r>
            <a:br>
              <a:rPr lang="tr-TR" smtClean="0">
                <a:latin typeface="Arial" pitchFamily="34" charset="0"/>
              </a:rPr>
            </a:br>
            <a:r>
              <a:rPr lang="tr-TR" smtClean="0">
                <a:latin typeface="Arial" pitchFamily="34" charset="0"/>
              </a:rPr>
              <a:t>Çözümü ise orta ve alt katmanlar yerine üst gelir kümelerinden VARLIK / SERVET VERGİSİ almada arıyor.</a:t>
            </a:r>
            <a:br>
              <a:rPr lang="tr-TR" smtClean="0">
                <a:latin typeface="Arial" pitchFamily="34" charset="0"/>
              </a:rPr>
            </a:br>
            <a:r>
              <a:rPr lang="tr-TR" smtClean="0">
                <a:latin typeface="Arial" pitchFamily="34" charset="0"/>
              </a:rPr>
              <a:t>Sosyal devlete uygun, gelir dağılımını daha da bozacak değil, tersine adilleşirecek politika seçiyor.</a:t>
            </a:r>
          </a:p>
        </p:txBody>
      </p:sp>
      <p:sp>
        <p:nvSpPr>
          <p:cNvPr id="483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771D1E-37DA-44B4-9B3F-8CE8C622FBAE}" type="slidenum">
              <a:rPr lang="tr-TR" smtClean="0">
                <a:solidFill>
                  <a:srgbClr val="000000"/>
                </a:solidFill>
                <a:latin typeface="Arial" pitchFamily="34" charset="0"/>
              </a:rPr>
              <a:pPr fontAlgn="base">
                <a:spcBef>
                  <a:spcPct val="0"/>
                </a:spcBef>
                <a:spcAft>
                  <a:spcPct val="0"/>
                </a:spcAft>
                <a:defRPr/>
              </a:pPr>
              <a:t>77</a:t>
            </a:fld>
            <a:endParaRPr lang="tr-TR" smtClean="0">
              <a:solidFill>
                <a:srgbClr val="000000"/>
              </a:solidFill>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bwMode="auto">
          <a:noFill/>
          <a:ln>
            <a:solidFill>
              <a:srgbClr val="000000"/>
            </a:solidFill>
            <a:miter lim="800000"/>
            <a:headEnd/>
            <a:tailEnd/>
          </a:ln>
        </p:spPr>
      </p:sp>
      <p:sp>
        <p:nvSpPr>
          <p:cNvPr id="484355"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tr-TR" smtClean="0">
                <a:latin typeface="Arial" pitchFamily="34" charset="0"/>
              </a:rPr>
              <a:t>Küresel sistem dolar milyarderi üretmeye kurgulu.. Emperyalist sömürü dizgesi deşifre olup yolaştığından; emperyalistler yeni bir adla –KÜRESELLEŞME- soygunu sürdürmeyi sahneye sürdüler.. </a:t>
            </a:r>
          </a:p>
          <a:p>
            <a:pPr algn="ctr" eaLnBrk="1" hangingPunct="1">
              <a:spcBef>
                <a:spcPct val="0"/>
              </a:spcBef>
            </a:pPr>
            <a:endParaRPr lang="tr-TR" smtClean="0">
              <a:latin typeface="Arial" pitchFamily="34" charset="0"/>
            </a:endParaRPr>
          </a:p>
        </p:txBody>
      </p:sp>
      <p:sp>
        <p:nvSpPr>
          <p:cNvPr id="484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8240F4-54FF-4237-AB26-556350877D94}" type="slidenum">
              <a:rPr lang="en-AU" smtClean="0">
                <a:solidFill>
                  <a:srgbClr val="000000"/>
                </a:solidFill>
                <a:latin typeface="Arial" pitchFamily="34" charset="0"/>
              </a:rPr>
              <a:pPr fontAlgn="base">
                <a:spcBef>
                  <a:spcPct val="0"/>
                </a:spcBef>
                <a:spcAft>
                  <a:spcPct val="0"/>
                </a:spcAft>
                <a:defRPr/>
              </a:pPr>
              <a:t>78</a:t>
            </a:fld>
            <a:endParaRPr lang="en-AU" smtClean="0">
              <a:solidFill>
                <a:srgbClr val="000000"/>
              </a:solidFill>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bwMode="auto">
          <a:noFill/>
          <a:ln>
            <a:solidFill>
              <a:srgbClr val="000000"/>
            </a:solidFill>
            <a:miter lim="800000"/>
            <a:headEnd/>
            <a:tailEnd/>
          </a:ln>
        </p:spPr>
      </p:sp>
      <p:sp>
        <p:nvSpPr>
          <p:cNvPr id="485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5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04C89B-E9C2-400C-8E11-5F318FFA149D}" type="slidenum">
              <a:rPr lang="tr-TR" smtClean="0">
                <a:solidFill>
                  <a:srgbClr val="000000"/>
                </a:solidFill>
                <a:latin typeface="Arial" pitchFamily="34" charset="0"/>
              </a:rPr>
              <a:pPr fontAlgn="base">
                <a:spcBef>
                  <a:spcPct val="0"/>
                </a:spcBef>
                <a:spcAft>
                  <a:spcPct val="0"/>
                </a:spcAft>
                <a:defRPr/>
              </a:pPr>
              <a:t>80</a:t>
            </a:fld>
            <a:endParaRPr lang="tr-TR" smtClean="0">
              <a:solidFill>
                <a:srgbClr val="000000"/>
              </a:solidFill>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p:cNvSpPr>
            <a:spLocks noGrp="1" noRot="1" noChangeAspect="1" noTextEdit="1"/>
          </p:cNvSpPr>
          <p:nvPr>
            <p:ph type="sldImg"/>
          </p:nvPr>
        </p:nvSpPr>
        <p:spPr bwMode="auto">
          <a:noFill/>
          <a:ln>
            <a:solidFill>
              <a:srgbClr val="000000"/>
            </a:solidFill>
            <a:miter lim="800000"/>
            <a:headEnd/>
            <a:tailEnd/>
          </a:ln>
        </p:spPr>
      </p:sp>
      <p:sp>
        <p:nvSpPr>
          <p:cNvPr id="486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6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8E662F-4EE0-4DB8-8F16-268CA579D608}" type="slidenum">
              <a:rPr lang="tr-TR" smtClean="0">
                <a:solidFill>
                  <a:srgbClr val="000000"/>
                </a:solidFill>
                <a:latin typeface="Arial" pitchFamily="34" charset="0"/>
              </a:rPr>
              <a:pPr fontAlgn="base">
                <a:spcBef>
                  <a:spcPct val="0"/>
                </a:spcBef>
                <a:spcAft>
                  <a:spcPct val="0"/>
                </a:spcAft>
                <a:defRPr/>
              </a:pPr>
              <a:t>81</a:t>
            </a:fld>
            <a:endParaRPr lang="tr-TR" smtClean="0">
              <a:solidFill>
                <a:srgbClr val="000000"/>
              </a:solidFill>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bwMode="auto">
          <a:noFill/>
          <a:ln>
            <a:solidFill>
              <a:srgbClr val="000000"/>
            </a:solidFill>
            <a:miter lim="800000"/>
            <a:headEnd/>
            <a:tailEnd/>
          </a:ln>
        </p:spPr>
      </p:sp>
      <p:sp>
        <p:nvSpPr>
          <p:cNvPr id="487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7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2BDC16-9AA8-4038-B524-DF969DB65DD6}" type="slidenum">
              <a:rPr lang="tr-TR" smtClean="0">
                <a:solidFill>
                  <a:srgbClr val="000000"/>
                </a:solidFill>
                <a:latin typeface="Arial" pitchFamily="34" charset="0"/>
              </a:rPr>
              <a:pPr fontAlgn="base">
                <a:spcBef>
                  <a:spcPct val="0"/>
                </a:spcBef>
                <a:spcAft>
                  <a:spcPct val="0"/>
                </a:spcAft>
                <a:defRPr/>
              </a:pPr>
              <a:t>83</a:t>
            </a:fld>
            <a:endParaRPr lang="tr-TR" smtClean="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09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72B767-1709-4A94-87C7-D8F7426F63E2}" type="slidenum">
              <a:rPr lang="tr-TR" smtClean="0">
                <a:solidFill>
                  <a:srgbClr val="000000"/>
                </a:solidFill>
                <a:latin typeface="Arial" pitchFamily="34" charset="0"/>
              </a:rPr>
              <a:pPr fontAlgn="base">
                <a:spcBef>
                  <a:spcPct val="0"/>
                </a:spcBef>
                <a:spcAft>
                  <a:spcPct val="0"/>
                </a:spcAft>
                <a:defRPr/>
              </a:pPr>
              <a:t>9</a:t>
            </a:fld>
            <a:endParaRPr lang="tr-TR" smtClean="0">
              <a:solidFill>
                <a:srgbClr val="000000"/>
              </a:solidFill>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bwMode="auto">
          <a:noFill/>
          <a:ln>
            <a:solidFill>
              <a:srgbClr val="000000"/>
            </a:solidFill>
            <a:miter lim="800000"/>
            <a:headEnd/>
            <a:tailEnd/>
          </a:ln>
        </p:spPr>
      </p:sp>
      <p:sp>
        <p:nvSpPr>
          <p:cNvPr id="488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8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961114-F548-42E3-8949-B65D23BDC8C3}" type="slidenum">
              <a:rPr lang="tr-TR" smtClean="0">
                <a:solidFill>
                  <a:srgbClr val="000000"/>
                </a:solidFill>
                <a:latin typeface="Arial" pitchFamily="34" charset="0"/>
              </a:rPr>
              <a:pPr fontAlgn="base">
                <a:spcBef>
                  <a:spcPct val="0"/>
                </a:spcBef>
                <a:spcAft>
                  <a:spcPct val="0"/>
                </a:spcAft>
                <a:defRPr/>
              </a:pPr>
              <a:t>84</a:t>
            </a:fld>
            <a:endParaRPr lang="tr-TR" smtClean="0">
              <a:solidFill>
                <a:srgbClr val="000000"/>
              </a:solidFill>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bwMode="auto">
          <a:noFill/>
          <a:ln>
            <a:solidFill>
              <a:srgbClr val="000000"/>
            </a:solidFill>
            <a:miter lim="800000"/>
            <a:headEnd/>
            <a:tailEnd/>
          </a:ln>
        </p:spPr>
      </p:sp>
      <p:sp>
        <p:nvSpPr>
          <p:cNvPr id="489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9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8CC981-DF0D-4561-A4F4-9715F4965413}" type="slidenum">
              <a:rPr lang="tr-TR" smtClean="0">
                <a:solidFill>
                  <a:srgbClr val="000000"/>
                </a:solidFill>
                <a:latin typeface="Arial" pitchFamily="34" charset="0"/>
              </a:rPr>
              <a:pPr fontAlgn="base">
                <a:spcBef>
                  <a:spcPct val="0"/>
                </a:spcBef>
                <a:spcAft>
                  <a:spcPct val="0"/>
                </a:spcAft>
                <a:defRPr/>
              </a:pPr>
              <a:t>85</a:t>
            </a:fld>
            <a:endParaRPr lang="tr-TR" smtClean="0">
              <a:solidFill>
                <a:srgbClr val="000000"/>
              </a:solidFill>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p:cNvSpPr>
            <a:spLocks noGrp="1" noRot="1" noChangeAspect="1" noTextEdit="1"/>
          </p:cNvSpPr>
          <p:nvPr>
            <p:ph type="sldImg"/>
          </p:nvPr>
        </p:nvSpPr>
        <p:spPr bwMode="auto">
          <a:noFill/>
          <a:ln>
            <a:solidFill>
              <a:srgbClr val="000000"/>
            </a:solidFill>
            <a:miter lim="800000"/>
            <a:headEnd/>
            <a:tailEnd/>
          </a:ln>
        </p:spPr>
      </p:sp>
      <p:sp>
        <p:nvSpPr>
          <p:cNvPr id="490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90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222A5-59AD-472B-A41C-E2D0193E99E1}" type="slidenum">
              <a:rPr lang="tr-TR" smtClean="0">
                <a:solidFill>
                  <a:srgbClr val="000000"/>
                </a:solidFill>
                <a:latin typeface="Arial" pitchFamily="34" charset="0"/>
              </a:rPr>
              <a:pPr fontAlgn="base">
                <a:spcBef>
                  <a:spcPct val="0"/>
                </a:spcBef>
                <a:spcAft>
                  <a:spcPct val="0"/>
                </a:spcAft>
                <a:defRPr/>
              </a:pPr>
              <a:t>86</a:t>
            </a:fld>
            <a:endParaRPr lang="tr-TR" smtClean="0">
              <a:solidFill>
                <a:srgbClr val="000000"/>
              </a:solidFill>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Image Placeholder 1"/>
          <p:cNvSpPr>
            <a:spLocks noGrp="1" noRot="1" noChangeAspect="1" noTextEdit="1"/>
          </p:cNvSpPr>
          <p:nvPr>
            <p:ph type="sldImg"/>
          </p:nvPr>
        </p:nvSpPr>
        <p:spPr bwMode="auto">
          <a:noFill/>
          <a:ln>
            <a:solidFill>
              <a:srgbClr val="000000"/>
            </a:solidFill>
            <a:miter lim="800000"/>
            <a:headEnd/>
            <a:tailEnd/>
          </a:ln>
        </p:spPr>
      </p:sp>
      <p:sp>
        <p:nvSpPr>
          <p:cNvPr id="491523"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tr-TR" dirty="0" smtClean="0">
                <a:latin typeface="Arial" pitchFamily="34" charset="0"/>
              </a:rPr>
              <a:t>Evet. 189 </a:t>
            </a:r>
            <a:r>
              <a:rPr lang="tr-TR" dirty="0" err="1" smtClean="0">
                <a:latin typeface="Arial" pitchFamily="34" charset="0"/>
              </a:rPr>
              <a:t>yansılık</a:t>
            </a:r>
            <a:r>
              <a:rPr lang="tr-TR" dirty="0" smtClean="0">
                <a:latin typeface="Arial" pitchFamily="34" charset="0"/>
              </a:rPr>
              <a:t> kapsamlı sunu bitti. Şimdi geriye yaslanıp düşünelim. Ülkemiz hangi yıkımlara sürükleniyor?</a:t>
            </a:r>
            <a:br>
              <a:rPr lang="tr-TR" dirty="0" smtClean="0">
                <a:latin typeface="Arial" pitchFamily="34" charset="0"/>
              </a:rPr>
            </a:br>
            <a:r>
              <a:rPr lang="tr-TR" dirty="0" smtClean="0">
                <a:latin typeface="Arial" pitchFamily="34" charset="0"/>
              </a:rPr>
              <a:t>Çağımızı anladık mı? Büyük </a:t>
            </a:r>
            <a:r>
              <a:rPr lang="tr-TR" b="1" dirty="0" smtClean="0">
                <a:latin typeface="Arial" pitchFamily="34" charset="0"/>
              </a:rPr>
              <a:t>ATATÜRK</a:t>
            </a:r>
            <a:r>
              <a:rPr lang="tr-TR" dirty="0" smtClean="0">
                <a:latin typeface="Arial" pitchFamily="34" charset="0"/>
              </a:rPr>
              <a:t>, Cumhuriyeti Türk gençlerine kutsal bir emanet olarak bıraktı. </a:t>
            </a:r>
            <a:br>
              <a:rPr lang="tr-TR" dirty="0" smtClean="0">
                <a:latin typeface="Arial" pitchFamily="34" charset="0"/>
              </a:rPr>
            </a:br>
            <a:r>
              <a:rPr lang="tr-TR" dirty="0" smtClean="0">
                <a:latin typeface="Arial" pitchFamily="34" charset="0"/>
              </a:rPr>
              <a:t>O’nu, sonsuza dek </a:t>
            </a:r>
            <a:r>
              <a:rPr lang="tr-TR" i="1" u="sng" dirty="0" smtClean="0">
                <a:latin typeface="Arial" pitchFamily="34" charset="0"/>
              </a:rPr>
              <a:t>özgür ve tam bağımsız</a:t>
            </a:r>
            <a:r>
              <a:rPr lang="tr-TR" dirty="0" smtClean="0">
                <a:latin typeface="Arial" pitchFamily="34" charset="0"/>
              </a:rPr>
              <a:t> yaşatmamızı vasiyet etti.  Bunlar sizin önemli için değilse; düşünün: Size yaşam hakkı veren vatanınız, devletiniz alçakça </a:t>
            </a:r>
            <a:r>
              <a:rPr lang="tr-TR" b="1" i="1" dirty="0" smtClean="0">
                <a:latin typeface="Arial" pitchFamily="34" charset="0"/>
              </a:rPr>
              <a:t>emperyalist oyunlarla</a:t>
            </a:r>
            <a:r>
              <a:rPr lang="tr-TR" dirty="0" smtClean="0">
                <a:latin typeface="Arial" pitchFamily="34" charset="0"/>
              </a:rPr>
              <a:t> ayağınızın altından çekiliyor. </a:t>
            </a:r>
            <a:br>
              <a:rPr lang="tr-TR" dirty="0" smtClean="0">
                <a:latin typeface="Arial" pitchFamily="34" charset="0"/>
              </a:rPr>
            </a:br>
            <a:r>
              <a:rPr lang="tr-TR" dirty="0" smtClean="0">
                <a:latin typeface="Arial" pitchFamily="34" charset="0"/>
              </a:rPr>
              <a:t>Bu açık, yakın ve somut </a:t>
            </a:r>
            <a:r>
              <a:rPr lang="tr-TR" dirty="0" err="1" smtClean="0">
                <a:latin typeface="Arial" pitchFamily="34" charset="0"/>
              </a:rPr>
              <a:t>tehditi</a:t>
            </a:r>
            <a:r>
              <a:rPr lang="tr-TR" dirty="0" smtClean="0">
                <a:latin typeface="Arial" pitchFamily="34" charset="0"/>
              </a:rPr>
              <a:t> de mi algılamıyor ya da önemsemiyorsunuz? O zaman size </a:t>
            </a:r>
            <a:r>
              <a:rPr lang="tr-TR" b="1" u="sng" dirty="0" smtClean="0">
                <a:latin typeface="Arial" pitchFamily="34" charset="0"/>
              </a:rPr>
              <a:t>kölelik</a:t>
            </a:r>
            <a:r>
              <a:rPr lang="tr-TR" dirty="0" smtClean="0">
                <a:latin typeface="Arial" pitchFamily="34" charset="0"/>
              </a:rPr>
              <a:t> yaraşır..</a:t>
            </a:r>
          </a:p>
        </p:txBody>
      </p:sp>
      <p:sp>
        <p:nvSpPr>
          <p:cNvPr id="491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850656-E0E5-486F-9085-5EF14F2960DC}" type="slidenum">
              <a:rPr lang="en-AU" smtClean="0">
                <a:latin typeface="Arial" pitchFamily="34" charset="0"/>
              </a:rPr>
              <a:pPr fontAlgn="base">
                <a:spcBef>
                  <a:spcPct val="0"/>
                </a:spcBef>
                <a:spcAft>
                  <a:spcPct val="0"/>
                </a:spcAft>
                <a:defRPr/>
              </a:pPr>
              <a:t>87</a:t>
            </a:fld>
            <a:endParaRPr lang="en-A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p:spPr>
      </p:sp>
      <p:sp>
        <p:nvSpPr>
          <p:cNvPr id="410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0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199B14-7084-4EEF-AEC1-A9D458E889FB}" type="slidenum">
              <a:rPr lang="tr-TR" smtClean="0">
                <a:solidFill>
                  <a:srgbClr val="000000"/>
                </a:solidFill>
                <a:latin typeface="Arial" pitchFamily="34" charset="0"/>
              </a:rPr>
              <a:pPr fontAlgn="base">
                <a:spcBef>
                  <a:spcPct val="0"/>
                </a:spcBef>
                <a:spcAft>
                  <a:spcPct val="0"/>
                </a:spcAft>
                <a:defRPr/>
              </a:pPr>
              <a:t>10</a:t>
            </a:fld>
            <a:endParaRPr lang="tr-TR"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6272FCDA-5313-442A-9BCC-7165A7F33882}"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70781977-827D-495D-83F0-7BC20610CBF7}"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5375C419-D38C-41AE-9F6F-BBAE040E5311}"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C084D0AB-F26D-4C08-8025-15E51575EAC0}" type="slidenum">
              <a:rPr lang="tr-TR"/>
              <a:pPr>
                <a:defRPr/>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endParaRPr lang="tr-TR"/>
          </a:p>
        </p:txBody>
      </p:sp>
      <p:sp>
        <p:nvSpPr>
          <p:cNvPr id="6" name="Rectangle 15"/>
          <p:cNvSpPr>
            <a:spLocks noGrp="1" noChangeArrowheads="1"/>
          </p:cNvSpPr>
          <p:nvPr>
            <p:ph type="ftr" sz="quarter" idx="11"/>
          </p:nvPr>
        </p:nvSpPr>
        <p:spPr>
          <a:ln/>
        </p:spPr>
        <p:txBody>
          <a:bodyPr/>
          <a:lstStyle>
            <a:lvl1pPr>
              <a:defRPr/>
            </a:lvl1pPr>
          </a:lstStyle>
          <a:p>
            <a:pPr>
              <a:defRPr/>
            </a:pPr>
            <a:endParaRPr lang="tr-TR"/>
          </a:p>
        </p:txBody>
      </p:sp>
      <p:sp>
        <p:nvSpPr>
          <p:cNvPr id="7" name="Rectangle 16"/>
          <p:cNvSpPr>
            <a:spLocks noGrp="1" noChangeArrowheads="1"/>
          </p:cNvSpPr>
          <p:nvPr>
            <p:ph type="sldNum" sz="quarter" idx="12"/>
          </p:nvPr>
        </p:nvSpPr>
        <p:spPr>
          <a:ln/>
        </p:spPr>
        <p:txBody>
          <a:bodyPr/>
          <a:lstStyle>
            <a:lvl1pPr>
              <a:defRPr/>
            </a:lvl1pPr>
          </a:lstStyle>
          <a:p>
            <a:pPr>
              <a:defRPr/>
            </a:pPr>
            <a:fld id="{BEAC13AA-58A8-4BE1-9499-7614A1BBB6E9}" type="slidenum">
              <a:rPr lang="tr-TR"/>
              <a:pPr>
                <a:defRPr/>
              </a:pPr>
              <a:t>‹#›</a:t>
            </a:fld>
            <a:endParaRPr lang="tr-T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p>
        </p:txBody>
      </p:sp>
      <p:sp>
        <p:nvSpPr>
          <p:cNvPr id="9" name="Rectangle 16"/>
          <p:cNvSpPr>
            <a:spLocks noGrp="1" noChangeArrowheads="1"/>
          </p:cNvSpPr>
          <p:nvPr>
            <p:ph type="sldNum" sz="quarter" idx="12"/>
          </p:nvPr>
        </p:nvSpPr>
        <p:spPr>
          <a:ln/>
        </p:spPr>
        <p:txBody>
          <a:bodyPr/>
          <a:lstStyle>
            <a:lvl1pPr>
              <a:defRPr/>
            </a:lvl1pPr>
          </a:lstStyle>
          <a:p>
            <a:pPr>
              <a:defRPr/>
            </a:pPr>
            <a:fld id="{69DEDA9F-600A-4900-A9CC-44E3BA50F827}" type="slidenum">
              <a:rPr lang="tr-TR"/>
              <a:pPr>
                <a:defRPr/>
              </a:pPr>
              <a:t>‹#›</a:t>
            </a:fld>
            <a:endParaRPr lang="tr-T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4"/>
          <p:cNvSpPr>
            <a:spLocks noGrp="1" noChangeArrowheads="1"/>
          </p:cNvSpPr>
          <p:nvPr>
            <p:ph type="dt" sz="half" idx="10"/>
          </p:nvPr>
        </p:nvSpPr>
        <p:spPr>
          <a:ln/>
        </p:spPr>
        <p:txBody>
          <a:bodyPr/>
          <a:lstStyle>
            <a:lvl1pPr>
              <a:defRPr/>
            </a:lvl1pPr>
          </a:lstStyle>
          <a:p>
            <a:pPr>
              <a:defRPr/>
            </a:pPr>
            <a:endParaRPr lang="tr-TR"/>
          </a:p>
        </p:txBody>
      </p:sp>
      <p:sp>
        <p:nvSpPr>
          <p:cNvPr id="4" name="Rectangle 15"/>
          <p:cNvSpPr>
            <a:spLocks noGrp="1" noChangeArrowheads="1"/>
          </p:cNvSpPr>
          <p:nvPr>
            <p:ph type="ftr" sz="quarter" idx="11"/>
          </p:nvPr>
        </p:nvSpPr>
        <p:spPr>
          <a:ln/>
        </p:spPr>
        <p:txBody>
          <a:bodyPr/>
          <a:lstStyle>
            <a:lvl1pPr>
              <a:defRPr/>
            </a:lvl1pPr>
          </a:lstStyle>
          <a:p>
            <a:pPr>
              <a:defRPr/>
            </a:pPr>
            <a:endParaRPr lang="tr-TR"/>
          </a:p>
        </p:txBody>
      </p:sp>
      <p:sp>
        <p:nvSpPr>
          <p:cNvPr id="5" name="Rectangle 16"/>
          <p:cNvSpPr>
            <a:spLocks noGrp="1" noChangeArrowheads="1"/>
          </p:cNvSpPr>
          <p:nvPr>
            <p:ph type="sldNum" sz="quarter" idx="12"/>
          </p:nvPr>
        </p:nvSpPr>
        <p:spPr>
          <a:ln/>
        </p:spPr>
        <p:txBody>
          <a:bodyPr/>
          <a:lstStyle>
            <a:lvl1pPr>
              <a:defRPr/>
            </a:lvl1pPr>
          </a:lstStyle>
          <a:p>
            <a:pPr>
              <a:defRPr/>
            </a:pPr>
            <a:fld id="{782C00A7-EE89-404B-B291-4A5C45F013CF}" type="slidenum">
              <a:rPr lang="tr-TR"/>
              <a:pPr>
                <a:defRPr/>
              </a:pPr>
              <a:t>‹#›</a:t>
            </a:fld>
            <a:endParaRPr lang="tr-T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tr-TR"/>
          </a:p>
        </p:txBody>
      </p:sp>
      <p:sp>
        <p:nvSpPr>
          <p:cNvPr id="3" name="Rectangle 15"/>
          <p:cNvSpPr>
            <a:spLocks noGrp="1" noChangeArrowheads="1"/>
          </p:cNvSpPr>
          <p:nvPr>
            <p:ph type="ftr" sz="quarter" idx="11"/>
          </p:nvPr>
        </p:nvSpPr>
        <p:spPr>
          <a:ln/>
        </p:spPr>
        <p:txBody>
          <a:bodyPr/>
          <a:lstStyle>
            <a:lvl1pPr>
              <a:defRPr/>
            </a:lvl1pPr>
          </a:lstStyle>
          <a:p>
            <a:pPr>
              <a:defRPr/>
            </a:pPr>
            <a:endParaRPr lang="tr-TR"/>
          </a:p>
        </p:txBody>
      </p:sp>
      <p:sp>
        <p:nvSpPr>
          <p:cNvPr id="4" name="Rectangle 16"/>
          <p:cNvSpPr>
            <a:spLocks noGrp="1" noChangeArrowheads="1"/>
          </p:cNvSpPr>
          <p:nvPr>
            <p:ph type="sldNum" sz="quarter" idx="12"/>
          </p:nvPr>
        </p:nvSpPr>
        <p:spPr>
          <a:ln/>
        </p:spPr>
        <p:txBody>
          <a:bodyPr/>
          <a:lstStyle>
            <a:lvl1pPr>
              <a:defRPr/>
            </a:lvl1pPr>
          </a:lstStyle>
          <a:p>
            <a:pPr>
              <a:defRPr/>
            </a:pPr>
            <a:fld id="{E70DB340-E00A-4101-B15C-5863C542A166}" type="slidenum">
              <a:rPr lang="tr-TR"/>
              <a:pPr>
                <a:defRPr/>
              </a:pPr>
              <a:t>‹#›</a:t>
            </a:fld>
            <a:endParaRPr lang="tr-T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tr-TR"/>
          </a:p>
        </p:txBody>
      </p:sp>
      <p:sp>
        <p:nvSpPr>
          <p:cNvPr id="6" name="Rectangle 15"/>
          <p:cNvSpPr>
            <a:spLocks noGrp="1" noChangeArrowheads="1"/>
          </p:cNvSpPr>
          <p:nvPr>
            <p:ph type="ftr" sz="quarter" idx="11"/>
          </p:nvPr>
        </p:nvSpPr>
        <p:spPr>
          <a:ln/>
        </p:spPr>
        <p:txBody>
          <a:bodyPr/>
          <a:lstStyle>
            <a:lvl1pPr>
              <a:defRPr/>
            </a:lvl1pPr>
          </a:lstStyle>
          <a:p>
            <a:pPr>
              <a:defRPr/>
            </a:pPr>
            <a:endParaRPr lang="tr-TR"/>
          </a:p>
        </p:txBody>
      </p:sp>
      <p:sp>
        <p:nvSpPr>
          <p:cNvPr id="7" name="Rectangle 16"/>
          <p:cNvSpPr>
            <a:spLocks noGrp="1" noChangeArrowheads="1"/>
          </p:cNvSpPr>
          <p:nvPr>
            <p:ph type="sldNum" sz="quarter" idx="12"/>
          </p:nvPr>
        </p:nvSpPr>
        <p:spPr>
          <a:ln/>
        </p:spPr>
        <p:txBody>
          <a:bodyPr/>
          <a:lstStyle>
            <a:lvl1pPr>
              <a:defRPr/>
            </a:lvl1pPr>
          </a:lstStyle>
          <a:p>
            <a:pPr>
              <a:defRPr/>
            </a:pPr>
            <a:fld id="{CBD394A0-E2BA-4158-9739-22DE24FC7E15}" type="slidenum">
              <a:rPr lang="tr-TR"/>
              <a:pPr>
                <a:defRPr/>
              </a:pPr>
              <a:t>‹#›</a:t>
            </a:fld>
            <a:endParaRPr lang="tr-T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tr-TR"/>
          </a:p>
        </p:txBody>
      </p:sp>
      <p:sp>
        <p:nvSpPr>
          <p:cNvPr id="6" name="Rectangle 15"/>
          <p:cNvSpPr>
            <a:spLocks noGrp="1" noChangeArrowheads="1"/>
          </p:cNvSpPr>
          <p:nvPr>
            <p:ph type="ftr" sz="quarter" idx="11"/>
          </p:nvPr>
        </p:nvSpPr>
        <p:spPr>
          <a:ln/>
        </p:spPr>
        <p:txBody>
          <a:bodyPr/>
          <a:lstStyle>
            <a:lvl1pPr>
              <a:defRPr/>
            </a:lvl1pPr>
          </a:lstStyle>
          <a:p>
            <a:pPr>
              <a:defRPr/>
            </a:pPr>
            <a:endParaRPr lang="tr-TR"/>
          </a:p>
        </p:txBody>
      </p:sp>
      <p:sp>
        <p:nvSpPr>
          <p:cNvPr id="7" name="Rectangle 16"/>
          <p:cNvSpPr>
            <a:spLocks noGrp="1" noChangeArrowheads="1"/>
          </p:cNvSpPr>
          <p:nvPr>
            <p:ph type="sldNum" sz="quarter" idx="12"/>
          </p:nvPr>
        </p:nvSpPr>
        <p:spPr>
          <a:ln/>
        </p:spPr>
        <p:txBody>
          <a:bodyPr/>
          <a:lstStyle>
            <a:lvl1pPr>
              <a:defRPr/>
            </a:lvl1pPr>
          </a:lstStyle>
          <a:p>
            <a:pPr>
              <a:defRPr/>
            </a:pPr>
            <a:fld id="{231A1B15-BAE0-4034-9572-41007BEB2414}" type="slidenum">
              <a:rPr lang="tr-TR"/>
              <a:pPr>
                <a:defRPr/>
              </a:pPr>
              <a:t>‹#›</a:t>
            </a:fld>
            <a:endParaRPr lang="tr-T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endParaRPr lang="tr-T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p>
        </p:txBody>
      </p:sp>
      <p:sp>
        <p:nvSpPr>
          <p:cNvPr id="6" name="Rectangle 16"/>
          <p:cNvSpPr>
            <a:spLocks noGrp="1" noChangeArrowheads="1"/>
          </p:cNvSpPr>
          <p:nvPr>
            <p:ph type="sldNum" sz="quarter" idx="12"/>
          </p:nvPr>
        </p:nvSpPr>
        <p:spPr>
          <a:ln/>
        </p:spPr>
        <p:txBody>
          <a:bodyPr/>
          <a:lstStyle>
            <a:lvl1pPr>
              <a:defRPr/>
            </a:lvl1pPr>
          </a:lstStyle>
          <a:p>
            <a:pPr>
              <a:defRPr/>
            </a:pPr>
            <a:fld id="{DD79B74C-4BC2-4B80-BA2D-EEE8B0A1D53F}" type="slidenum">
              <a:rPr lang="tr-TR"/>
              <a:pPr>
                <a:defRPr/>
              </a:pPr>
              <a:t>‹#›</a:t>
            </a:fld>
            <a:endParaRPr lang="tr-T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endParaRPr lang="tr-T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p>
        </p:txBody>
      </p:sp>
      <p:sp>
        <p:nvSpPr>
          <p:cNvPr id="6" name="Rectangle 16"/>
          <p:cNvSpPr>
            <a:spLocks noGrp="1" noChangeArrowheads="1"/>
          </p:cNvSpPr>
          <p:nvPr>
            <p:ph type="sldNum" sz="quarter" idx="12"/>
          </p:nvPr>
        </p:nvSpPr>
        <p:spPr>
          <a:ln/>
        </p:spPr>
        <p:txBody>
          <a:bodyPr/>
          <a:lstStyle>
            <a:lvl1pPr>
              <a:defRPr/>
            </a:lvl1pPr>
          </a:lstStyle>
          <a:p>
            <a:pPr>
              <a:defRPr/>
            </a:pPr>
            <a:fld id="{1C7D82B6-AC4C-4C82-811F-9B7AC28B9503}" type="slidenum">
              <a:rPr lang="tr-TR"/>
              <a:pPr>
                <a:defRPr/>
              </a:pPr>
              <a:t>‹#›</a:t>
            </a:fld>
            <a:endParaRPr lang="tr-T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lang="tr-TR">
                  <a:solidFill>
                    <a:srgbClr val="660066"/>
                  </a:solidFill>
                  <a:latin typeface="Arial" charset="0"/>
                  <a:cs typeface="+mn-cs"/>
                </a:endParaRPr>
              </a:p>
            </p:txBody>
          </p:sp>
        </p:grpSp>
        <p:pic>
          <p:nvPicPr>
            <p:cNvPr id="6" name="Picture 6" descr="grapes"/>
            <p:cNvPicPr>
              <a:picLocks noChangeAspect="1" noChangeArrowheads="1"/>
            </p:cNvPicPr>
            <p:nvPr/>
          </p:nvPicPr>
          <p:blipFill>
            <a:blip r:embed="rId2" cstate="email"/>
            <a:srcRect/>
            <a:stretch>
              <a:fillRect/>
            </a:stretch>
          </p:blipFill>
          <p:spPr bwMode="ltGray">
            <a:xfrm>
              <a:off x="163" y="0"/>
              <a:ext cx="680" cy="3152"/>
            </a:xfrm>
            <a:prstGeom prst="rect">
              <a:avLst/>
            </a:prstGeom>
            <a:noFill/>
            <a:ln w="9525">
              <a:noFill/>
              <a:miter lim="800000"/>
              <a:headEnd/>
              <a:tailEnd/>
            </a:ln>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grpSp>
      <p:sp>
        <p:nvSpPr>
          <p:cNvPr id="55307" name="Rectangle 11"/>
          <p:cNvSpPr>
            <a:spLocks noGrp="1" noChangeArrowheads="1"/>
          </p:cNvSpPr>
          <p:nvPr>
            <p:ph type="ctrTitle"/>
          </p:nvPr>
        </p:nvSpPr>
        <p:spPr>
          <a:xfrm>
            <a:off x="1371600" y="1100138"/>
            <a:ext cx="7772400" cy="1143000"/>
          </a:xfrm>
        </p:spPr>
        <p:txBody>
          <a:bodyPr/>
          <a:lstStyle>
            <a:lvl1pPr>
              <a:defRPr/>
            </a:lvl1pPr>
          </a:lstStyle>
          <a:p>
            <a:r>
              <a:rPr lang="tr-TR"/>
              <a:t>Asıl başlık biçemi için tıklatın</a:t>
            </a:r>
          </a:p>
        </p:txBody>
      </p:sp>
      <p:sp>
        <p:nvSpPr>
          <p:cNvPr id="553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tr-TR"/>
              <a:t>Asıl alt başlık biçemi için tıklatın</a:t>
            </a:r>
          </a:p>
        </p:txBody>
      </p:sp>
      <p:sp>
        <p:nvSpPr>
          <p:cNvPr id="13" name="Rectangle 13"/>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endParaRPr lang="tr-TR"/>
          </a:p>
        </p:txBody>
      </p:sp>
      <p:sp>
        <p:nvSpPr>
          <p:cNvPr id="14" name="Rectangle 14"/>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endParaRPr lang="tr-TR"/>
          </a:p>
        </p:txBody>
      </p:sp>
      <p:sp>
        <p:nvSpPr>
          <p:cNvPr id="15" name="Rectangle 15"/>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pPr>
              <a:defRPr/>
            </a:pPr>
            <a:fld id="{48E912B7-78AE-4444-852B-DC57382BDF62}" type="slidenum">
              <a:rPr lang="tr-TR"/>
              <a:pPr>
                <a:defRPr/>
              </a:pPr>
              <a:t>‹#›</a:t>
            </a:fld>
            <a:endParaRPr lang="tr-T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endParaRPr lang="tr-T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p>
        </p:txBody>
      </p:sp>
      <p:sp>
        <p:nvSpPr>
          <p:cNvPr id="6" name="Rectangle 16"/>
          <p:cNvSpPr>
            <a:spLocks noGrp="1" noChangeArrowheads="1"/>
          </p:cNvSpPr>
          <p:nvPr>
            <p:ph type="sldNum" sz="quarter" idx="12"/>
          </p:nvPr>
        </p:nvSpPr>
        <p:spPr>
          <a:ln/>
        </p:spPr>
        <p:txBody>
          <a:bodyPr/>
          <a:lstStyle>
            <a:lvl1pPr>
              <a:defRPr/>
            </a:lvl1pPr>
          </a:lstStyle>
          <a:p>
            <a:pPr>
              <a:defRPr/>
            </a:pPr>
            <a:fld id="{E408DFFA-6522-4E67-84D5-7CBA86E75C74}"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40E2FAF9-7450-44C6-9350-8A966E26F4E6}"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6E47EC9C-D7F4-4BFE-82AC-B6D23CB77C29}" type="slidenum">
              <a:rPr lang="tr-TR"/>
              <a:pPr>
                <a:defRPr/>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tr-T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p>
        </p:txBody>
      </p:sp>
      <p:sp>
        <p:nvSpPr>
          <p:cNvPr id="6" name="Rectangle 16"/>
          <p:cNvSpPr>
            <a:spLocks noGrp="1" noChangeArrowheads="1"/>
          </p:cNvSpPr>
          <p:nvPr>
            <p:ph type="sldNum" sz="quarter" idx="12"/>
          </p:nvPr>
        </p:nvSpPr>
        <p:spPr>
          <a:ln/>
        </p:spPr>
        <p:txBody>
          <a:bodyPr/>
          <a:lstStyle>
            <a:lvl1pPr>
              <a:defRPr/>
            </a:lvl1pPr>
          </a:lstStyle>
          <a:p>
            <a:pPr>
              <a:defRPr/>
            </a:pPr>
            <a:fld id="{1EA8ABBB-30AA-4623-85DE-E865A018236D}" type="slidenum">
              <a:rPr lang="tr-TR"/>
              <a:pPr>
                <a:defRPr/>
              </a:pPr>
              <a:t>‹#›</a:t>
            </a:fld>
            <a:endParaRPr lang="tr-T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endParaRPr lang="tr-TR"/>
          </a:p>
        </p:txBody>
      </p:sp>
      <p:sp>
        <p:nvSpPr>
          <p:cNvPr id="6" name="Rectangle 15"/>
          <p:cNvSpPr>
            <a:spLocks noGrp="1" noChangeArrowheads="1"/>
          </p:cNvSpPr>
          <p:nvPr>
            <p:ph type="ftr" sz="quarter" idx="11"/>
          </p:nvPr>
        </p:nvSpPr>
        <p:spPr>
          <a:ln/>
        </p:spPr>
        <p:txBody>
          <a:bodyPr/>
          <a:lstStyle>
            <a:lvl1pPr>
              <a:defRPr/>
            </a:lvl1pPr>
          </a:lstStyle>
          <a:p>
            <a:pPr>
              <a:defRPr/>
            </a:pPr>
            <a:endParaRPr lang="tr-TR"/>
          </a:p>
        </p:txBody>
      </p:sp>
      <p:sp>
        <p:nvSpPr>
          <p:cNvPr id="7" name="Rectangle 16"/>
          <p:cNvSpPr>
            <a:spLocks noGrp="1" noChangeArrowheads="1"/>
          </p:cNvSpPr>
          <p:nvPr>
            <p:ph type="sldNum" sz="quarter" idx="12"/>
          </p:nvPr>
        </p:nvSpPr>
        <p:spPr>
          <a:ln/>
        </p:spPr>
        <p:txBody>
          <a:bodyPr/>
          <a:lstStyle>
            <a:lvl1pPr>
              <a:defRPr/>
            </a:lvl1pPr>
          </a:lstStyle>
          <a:p>
            <a:pPr>
              <a:defRPr/>
            </a:pPr>
            <a:fld id="{BF48F1BD-7D59-48F2-967B-F8DC4B041670}" type="slidenum">
              <a:rPr lang="tr-TR"/>
              <a:pPr>
                <a:defRPr/>
              </a:pPr>
              <a:t>‹#›</a:t>
            </a:fld>
            <a:endParaRPr lang="tr-T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p>
        </p:txBody>
      </p:sp>
      <p:sp>
        <p:nvSpPr>
          <p:cNvPr id="9" name="Rectangle 16"/>
          <p:cNvSpPr>
            <a:spLocks noGrp="1" noChangeArrowheads="1"/>
          </p:cNvSpPr>
          <p:nvPr>
            <p:ph type="sldNum" sz="quarter" idx="12"/>
          </p:nvPr>
        </p:nvSpPr>
        <p:spPr>
          <a:ln/>
        </p:spPr>
        <p:txBody>
          <a:bodyPr/>
          <a:lstStyle>
            <a:lvl1pPr>
              <a:defRPr/>
            </a:lvl1pPr>
          </a:lstStyle>
          <a:p>
            <a:pPr>
              <a:defRPr/>
            </a:pPr>
            <a:fld id="{0823E7BD-EB4B-4719-8A17-69156217A774}" type="slidenum">
              <a:rPr lang="tr-TR"/>
              <a:pPr>
                <a:defRPr/>
              </a:pPr>
              <a:t>‹#›</a:t>
            </a:fld>
            <a:endParaRPr lang="tr-T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4"/>
          <p:cNvSpPr>
            <a:spLocks noGrp="1" noChangeArrowheads="1"/>
          </p:cNvSpPr>
          <p:nvPr>
            <p:ph type="dt" sz="half" idx="10"/>
          </p:nvPr>
        </p:nvSpPr>
        <p:spPr>
          <a:ln/>
        </p:spPr>
        <p:txBody>
          <a:bodyPr/>
          <a:lstStyle>
            <a:lvl1pPr>
              <a:defRPr/>
            </a:lvl1pPr>
          </a:lstStyle>
          <a:p>
            <a:pPr>
              <a:defRPr/>
            </a:pPr>
            <a:endParaRPr lang="tr-TR"/>
          </a:p>
        </p:txBody>
      </p:sp>
      <p:sp>
        <p:nvSpPr>
          <p:cNvPr id="4" name="Rectangle 15"/>
          <p:cNvSpPr>
            <a:spLocks noGrp="1" noChangeArrowheads="1"/>
          </p:cNvSpPr>
          <p:nvPr>
            <p:ph type="ftr" sz="quarter" idx="11"/>
          </p:nvPr>
        </p:nvSpPr>
        <p:spPr>
          <a:ln/>
        </p:spPr>
        <p:txBody>
          <a:bodyPr/>
          <a:lstStyle>
            <a:lvl1pPr>
              <a:defRPr/>
            </a:lvl1pPr>
          </a:lstStyle>
          <a:p>
            <a:pPr>
              <a:defRPr/>
            </a:pPr>
            <a:endParaRPr lang="tr-TR"/>
          </a:p>
        </p:txBody>
      </p:sp>
      <p:sp>
        <p:nvSpPr>
          <p:cNvPr id="5" name="Rectangle 16"/>
          <p:cNvSpPr>
            <a:spLocks noGrp="1" noChangeArrowheads="1"/>
          </p:cNvSpPr>
          <p:nvPr>
            <p:ph type="sldNum" sz="quarter" idx="12"/>
          </p:nvPr>
        </p:nvSpPr>
        <p:spPr>
          <a:ln/>
        </p:spPr>
        <p:txBody>
          <a:bodyPr/>
          <a:lstStyle>
            <a:lvl1pPr>
              <a:defRPr/>
            </a:lvl1pPr>
          </a:lstStyle>
          <a:p>
            <a:pPr>
              <a:defRPr/>
            </a:pPr>
            <a:fld id="{C0F035B4-D3B6-4CE0-91D7-8F7E930D5FC6}" type="slidenum">
              <a:rPr lang="tr-TR"/>
              <a:pPr>
                <a:defRPr/>
              </a:pPr>
              <a:t>‹#›</a:t>
            </a:fld>
            <a:endParaRPr lang="tr-T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tr-TR"/>
          </a:p>
        </p:txBody>
      </p:sp>
      <p:sp>
        <p:nvSpPr>
          <p:cNvPr id="3" name="Rectangle 15"/>
          <p:cNvSpPr>
            <a:spLocks noGrp="1" noChangeArrowheads="1"/>
          </p:cNvSpPr>
          <p:nvPr>
            <p:ph type="ftr" sz="quarter" idx="11"/>
          </p:nvPr>
        </p:nvSpPr>
        <p:spPr>
          <a:ln/>
        </p:spPr>
        <p:txBody>
          <a:bodyPr/>
          <a:lstStyle>
            <a:lvl1pPr>
              <a:defRPr/>
            </a:lvl1pPr>
          </a:lstStyle>
          <a:p>
            <a:pPr>
              <a:defRPr/>
            </a:pPr>
            <a:endParaRPr lang="tr-TR"/>
          </a:p>
        </p:txBody>
      </p:sp>
      <p:sp>
        <p:nvSpPr>
          <p:cNvPr id="4" name="Rectangle 16"/>
          <p:cNvSpPr>
            <a:spLocks noGrp="1" noChangeArrowheads="1"/>
          </p:cNvSpPr>
          <p:nvPr>
            <p:ph type="sldNum" sz="quarter" idx="12"/>
          </p:nvPr>
        </p:nvSpPr>
        <p:spPr>
          <a:ln/>
        </p:spPr>
        <p:txBody>
          <a:bodyPr/>
          <a:lstStyle>
            <a:lvl1pPr>
              <a:defRPr/>
            </a:lvl1pPr>
          </a:lstStyle>
          <a:p>
            <a:pPr>
              <a:defRPr/>
            </a:pPr>
            <a:fld id="{849A2665-1E97-4108-B68D-0E49A1ED0B62}" type="slidenum">
              <a:rPr lang="tr-TR"/>
              <a:pPr>
                <a:defRPr/>
              </a:pPr>
              <a:t>‹#›</a:t>
            </a:fld>
            <a:endParaRPr lang="tr-T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tr-TR"/>
          </a:p>
        </p:txBody>
      </p:sp>
      <p:sp>
        <p:nvSpPr>
          <p:cNvPr id="6" name="Rectangle 15"/>
          <p:cNvSpPr>
            <a:spLocks noGrp="1" noChangeArrowheads="1"/>
          </p:cNvSpPr>
          <p:nvPr>
            <p:ph type="ftr" sz="quarter" idx="11"/>
          </p:nvPr>
        </p:nvSpPr>
        <p:spPr>
          <a:ln/>
        </p:spPr>
        <p:txBody>
          <a:bodyPr/>
          <a:lstStyle>
            <a:lvl1pPr>
              <a:defRPr/>
            </a:lvl1pPr>
          </a:lstStyle>
          <a:p>
            <a:pPr>
              <a:defRPr/>
            </a:pPr>
            <a:endParaRPr lang="tr-TR"/>
          </a:p>
        </p:txBody>
      </p:sp>
      <p:sp>
        <p:nvSpPr>
          <p:cNvPr id="7" name="Rectangle 16"/>
          <p:cNvSpPr>
            <a:spLocks noGrp="1" noChangeArrowheads="1"/>
          </p:cNvSpPr>
          <p:nvPr>
            <p:ph type="sldNum" sz="quarter" idx="12"/>
          </p:nvPr>
        </p:nvSpPr>
        <p:spPr>
          <a:ln/>
        </p:spPr>
        <p:txBody>
          <a:bodyPr/>
          <a:lstStyle>
            <a:lvl1pPr>
              <a:defRPr/>
            </a:lvl1pPr>
          </a:lstStyle>
          <a:p>
            <a:pPr>
              <a:defRPr/>
            </a:pPr>
            <a:fld id="{17F0FE43-BD4C-48A0-88D2-8662F8ADE4B1}" type="slidenum">
              <a:rPr lang="tr-TR"/>
              <a:pPr>
                <a:defRPr/>
              </a:pPr>
              <a:t>‹#›</a:t>
            </a:fld>
            <a:endParaRPr lang="tr-T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tr-TR"/>
          </a:p>
        </p:txBody>
      </p:sp>
      <p:sp>
        <p:nvSpPr>
          <p:cNvPr id="6" name="Rectangle 15"/>
          <p:cNvSpPr>
            <a:spLocks noGrp="1" noChangeArrowheads="1"/>
          </p:cNvSpPr>
          <p:nvPr>
            <p:ph type="ftr" sz="quarter" idx="11"/>
          </p:nvPr>
        </p:nvSpPr>
        <p:spPr>
          <a:ln/>
        </p:spPr>
        <p:txBody>
          <a:bodyPr/>
          <a:lstStyle>
            <a:lvl1pPr>
              <a:defRPr/>
            </a:lvl1pPr>
          </a:lstStyle>
          <a:p>
            <a:pPr>
              <a:defRPr/>
            </a:pPr>
            <a:endParaRPr lang="tr-TR"/>
          </a:p>
        </p:txBody>
      </p:sp>
      <p:sp>
        <p:nvSpPr>
          <p:cNvPr id="7" name="Rectangle 16"/>
          <p:cNvSpPr>
            <a:spLocks noGrp="1" noChangeArrowheads="1"/>
          </p:cNvSpPr>
          <p:nvPr>
            <p:ph type="sldNum" sz="quarter" idx="12"/>
          </p:nvPr>
        </p:nvSpPr>
        <p:spPr>
          <a:ln/>
        </p:spPr>
        <p:txBody>
          <a:bodyPr/>
          <a:lstStyle>
            <a:lvl1pPr>
              <a:defRPr/>
            </a:lvl1pPr>
          </a:lstStyle>
          <a:p>
            <a:pPr>
              <a:defRPr/>
            </a:pPr>
            <a:fld id="{0C997E28-31D6-4306-8F8F-0B155011C8A4}" type="slidenum">
              <a:rPr lang="tr-TR"/>
              <a:pPr>
                <a:defRPr/>
              </a:pPr>
              <a:t>‹#›</a:t>
            </a:fld>
            <a:endParaRPr lang="tr-T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endParaRPr lang="tr-T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p>
        </p:txBody>
      </p:sp>
      <p:sp>
        <p:nvSpPr>
          <p:cNvPr id="6" name="Rectangle 16"/>
          <p:cNvSpPr>
            <a:spLocks noGrp="1" noChangeArrowheads="1"/>
          </p:cNvSpPr>
          <p:nvPr>
            <p:ph type="sldNum" sz="quarter" idx="12"/>
          </p:nvPr>
        </p:nvSpPr>
        <p:spPr>
          <a:ln/>
        </p:spPr>
        <p:txBody>
          <a:bodyPr/>
          <a:lstStyle>
            <a:lvl1pPr>
              <a:defRPr/>
            </a:lvl1pPr>
          </a:lstStyle>
          <a:p>
            <a:pPr>
              <a:defRPr/>
            </a:pPr>
            <a:fld id="{062790D3-0C30-42F5-8944-E677A5A288FA}" type="slidenum">
              <a:rPr lang="tr-TR"/>
              <a:pPr>
                <a:defRPr/>
              </a:pPr>
              <a:t>‹#›</a:t>
            </a:fld>
            <a:endParaRPr lang="tr-T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endParaRPr lang="tr-T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p>
        </p:txBody>
      </p:sp>
      <p:sp>
        <p:nvSpPr>
          <p:cNvPr id="6" name="Rectangle 16"/>
          <p:cNvSpPr>
            <a:spLocks noGrp="1" noChangeArrowheads="1"/>
          </p:cNvSpPr>
          <p:nvPr>
            <p:ph type="sldNum" sz="quarter" idx="12"/>
          </p:nvPr>
        </p:nvSpPr>
        <p:spPr>
          <a:ln/>
        </p:spPr>
        <p:txBody>
          <a:bodyPr/>
          <a:lstStyle>
            <a:lvl1pPr>
              <a:defRPr/>
            </a:lvl1pPr>
          </a:lstStyle>
          <a:p>
            <a:pPr>
              <a:defRPr/>
            </a:pPr>
            <a:fld id="{6EAD472D-88B2-4D86-ACBA-2CDDED986A4D}" type="slidenum">
              <a:rPr lang="tr-TR"/>
              <a:pPr>
                <a:defRPr/>
              </a:pPr>
              <a:t>‹#›</a:t>
            </a:fld>
            <a:endParaRPr lang="tr-T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ctr">
              <a:defRPr/>
            </a:pPr>
            <a:endParaRPr lang="tr-TR">
              <a:solidFill>
                <a:srgbClr val="FFFFFF"/>
              </a:solidFill>
              <a:latin typeface="Arial" charset="0"/>
              <a:cs typeface="+mn-cs"/>
            </a:endParaRPr>
          </a:p>
        </p:txBody>
      </p:sp>
      <p:sp>
        <p:nvSpPr>
          <p:cNvPr id="4710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4710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
        <p:nvSpPr>
          <p:cNvPr id="6" name="Rectangle 6"/>
          <p:cNvSpPr>
            <a:spLocks noGrp="1" noChangeArrowheads="1"/>
          </p:cNvSpPr>
          <p:nvPr>
            <p:ph type="sldNum" sz="quarter" idx="11"/>
          </p:nvPr>
        </p:nvSpPr>
        <p:spPr/>
        <p:txBody>
          <a:bodyPr/>
          <a:lstStyle>
            <a:lvl1pPr>
              <a:defRPr/>
            </a:lvl1pPr>
          </a:lstStyle>
          <a:p>
            <a:pPr>
              <a:defRPr/>
            </a:pPr>
            <a:fld id="{5DF5F894-E6EB-44BC-B74F-C47399017A99}"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lvl1pPr>
          </a:lstStyle>
          <a:p>
            <a:pPr>
              <a:defRPr/>
            </a:pPr>
            <a:endParaRPr lang="tr-T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7246522-CC55-4892-BDDC-45F7D7212D0D}" type="slidenum">
              <a:rPr lang="tr-TR"/>
              <a:pPr>
                <a:defRPr/>
              </a:pPr>
              <a:t>‹#›</a:t>
            </a:fld>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CDC3781E-B162-49E2-B76E-13D8CB5B463D}" type="slidenum">
              <a:rPr lang="tr-TR"/>
              <a:pPr>
                <a:defRPr/>
              </a:pPr>
              <a:t>‹#›</a:t>
            </a:fld>
            <a:endParaRPr lang="tr-TR"/>
          </a:p>
        </p:txBody>
      </p:sp>
    </p:spTree>
  </p:cSld>
  <p:clrMapOvr>
    <a:masterClrMapping/>
  </p:clrMapOvr>
  <p:transition spd="slow"/>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04B0EF87-CD87-4F10-A02F-9AF12A637F07}" type="slidenum">
              <a:rPr lang="tr-TR"/>
              <a:pPr>
                <a:defRPr/>
              </a:pPr>
              <a:t>‹#›</a:t>
            </a:fld>
            <a:endParaRPr lang="tr-TR"/>
          </a:p>
        </p:txBody>
      </p:sp>
    </p:spTree>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8F74ACD3-A179-44F8-B267-E37AC06FE01C}" type="slidenum">
              <a:rPr lang="tr-TR"/>
              <a:pPr>
                <a:defRPr/>
              </a:pPr>
              <a:t>‹#›</a:t>
            </a:fld>
            <a:endParaRPr lang="tr-TR"/>
          </a:p>
        </p:txBody>
      </p:sp>
    </p:spTree>
  </p:cSld>
  <p:clrMapOvr>
    <a:masterClrMapping/>
  </p:clrMapOvr>
  <p:transition spd="slow"/>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p:txBody>
          <a:bodyPr/>
          <a:lstStyle>
            <a:lvl1pPr>
              <a:defRPr/>
            </a:lvl1pPr>
          </a:lstStyle>
          <a:p>
            <a:pPr>
              <a:defRPr/>
            </a:pPr>
            <a:endParaRPr lang="tr-TR"/>
          </a:p>
        </p:txBody>
      </p:sp>
      <p:sp>
        <p:nvSpPr>
          <p:cNvPr id="8" name="Rectangle 5"/>
          <p:cNvSpPr>
            <a:spLocks noGrp="1" noChangeArrowheads="1"/>
          </p:cNvSpPr>
          <p:nvPr>
            <p:ph type="ftr" sz="quarter" idx="11"/>
          </p:nvPr>
        </p:nvSpPr>
        <p:spPr/>
        <p:txBody>
          <a:bodyPr/>
          <a:lstStyle>
            <a:lvl1pPr>
              <a:defRPr/>
            </a:lvl1pPr>
          </a:lstStyle>
          <a:p>
            <a:pPr>
              <a:defRPr/>
            </a:pPr>
            <a:endParaRPr lang="tr-TR"/>
          </a:p>
        </p:txBody>
      </p:sp>
      <p:sp>
        <p:nvSpPr>
          <p:cNvPr id="9" name="Rectangle 6"/>
          <p:cNvSpPr>
            <a:spLocks noGrp="1" noChangeArrowheads="1"/>
          </p:cNvSpPr>
          <p:nvPr>
            <p:ph type="sldNum" sz="quarter" idx="12"/>
          </p:nvPr>
        </p:nvSpPr>
        <p:spPr/>
        <p:txBody>
          <a:bodyPr/>
          <a:lstStyle>
            <a:lvl1pPr>
              <a:defRPr/>
            </a:lvl1pPr>
          </a:lstStyle>
          <a:p>
            <a:pPr>
              <a:defRPr/>
            </a:pPr>
            <a:fld id="{6275AA4D-ED00-446D-B540-F89177CB2213}" type="slidenum">
              <a:rPr lang="tr-TR"/>
              <a:pPr>
                <a:defRPr/>
              </a:pPr>
              <a:t>‹#›</a:t>
            </a:fld>
            <a:endParaRPr lang="tr-TR"/>
          </a:p>
        </p:txBody>
      </p:sp>
    </p:spTree>
  </p:cSld>
  <p:clrMapOvr>
    <a:masterClrMapping/>
  </p:clrMapOvr>
  <p:transition spd="slow"/>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p:txBody>
          <a:bodyPr/>
          <a:lstStyle>
            <a:lvl1pPr>
              <a:defRPr/>
            </a:lvl1pPr>
          </a:lstStyle>
          <a:p>
            <a:pPr>
              <a:defRPr/>
            </a:pPr>
            <a:endParaRPr lang="tr-TR"/>
          </a:p>
        </p:txBody>
      </p:sp>
      <p:sp>
        <p:nvSpPr>
          <p:cNvPr id="4" name="Rectangle 5"/>
          <p:cNvSpPr>
            <a:spLocks noGrp="1" noChangeArrowheads="1"/>
          </p:cNvSpPr>
          <p:nvPr>
            <p:ph type="ftr" sz="quarter" idx="11"/>
          </p:nvPr>
        </p:nvSpPr>
        <p:spPr/>
        <p:txBody>
          <a:bodyPr/>
          <a:lstStyle>
            <a:lvl1pPr>
              <a:defRPr/>
            </a:lvl1pPr>
          </a:lstStyle>
          <a:p>
            <a:pPr>
              <a:defRPr/>
            </a:pPr>
            <a:endParaRPr lang="tr-TR"/>
          </a:p>
        </p:txBody>
      </p:sp>
      <p:sp>
        <p:nvSpPr>
          <p:cNvPr id="5" name="Rectangle 6"/>
          <p:cNvSpPr>
            <a:spLocks noGrp="1" noChangeArrowheads="1"/>
          </p:cNvSpPr>
          <p:nvPr>
            <p:ph type="sldNum" sz="quarter" idx="12"/>
          </p:nvPr>
        </p:nvSpPr>
        <p:spPr/>
        <p:txBody>
          <a:bodyPr/>
          <a:lstStyle>
            <a:lvl1pPr>
              <a:defRPr/>
            </a:lvl1pPr>
          </a:lstStyle>
          <a:p>
            <a:pPr>
              <a:defRPr/>
            </a:pPr>
            <a:fld id="{D80733A0-098D-47D2-BA65-7FA97D64D5C4}" type="slidenum">
              <a:rPr lang="tr-TR"/>
              <a:pPr>
                <a:defRPr/>
              </a:pPr>
              <a:t>‹#›</a:t>
            </a:fld>
            <a:endParaRPr lang="tr-TR"/>
          </a:p>
        </p:txBody>
      </p:sp>
    </p:spTree>
  </p:cSld>
  <p:clrMapOvr>
    <a:masterClrMapping/>
  </p:clrMapOvr>
  <p:transition spd="slow"/>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tr-TR"/>
          </a:p>
        </p:txBody>
      </p:sp>
      <p:sp>
        <p:nvSpPr>
          <p:cNvPr id="3" name="Rectangle 5"/>
          <p:cNvSpPr>
            <a:spLocks noGrp="1" noChangeArrowheads="1"/>
          </p:cNvSpPr>
          <p:nvPr>
            <p:ph type="ftr" sz="quarter" idx="11"/>
          </p:nvPr>
        </p:nvSpPr>
        <p:spPr/>
        <p:txBody>
          <a:bodyPr/>
          <a:lstStyle>
            <a:lvl1pPr>
              <a:defRPr/>
            </a:lvl1pPr>
          </a:lstStyle>
          <a:p>
            <a:pPr>
              <a:defRPr/>
            </a:pPr>
            <a:endParaRPr lang="tr-TR"/>
          </a:p>
        </p:txBody>
      </p:sp>
      <p:sp>
        <p:nvSpPr>
          <p:cNvPr id="4" name="Rectangle 6"/>
          <p:cNvSpPr>
            <a:spLocks noGrp="1" noChangeArrowheads="1"/>
          </p:cNvSpPr>
          <p:nvPr>
            <p:ph type="sldNum" sz="quarter" idx="12"/>
          </p:nvPr>
        </p:nvSpPr>
        <p:spPr/>
        <p:txBody>
          <a:bodyPr/>
          <a:lstStyle>
            <a:lvl1pPr>
              <a:defRPr/>
            </a:lvl1pPr>
          </a:lstStyle>
          <a:p>
            <a:pPr>
              <a:defRPr/>
            </a:pPr>
            <a:fld id="{6A80DD13-CE64-4DBF-A429-3E45AB789513}" type="slidenum">
              <a:rPr lang="tr-TR"/>
              <a:pPr>
                <a:defRPr/>
              </a:pPr>
              <a:t>‹#›</a:t>
            </a:fld>
            <a:endParaRPr lang="tr-TR"/>
          </a:p>
        </p:txBody>
      </p:sp>
    </p:spTree>
  </p:cSld>
  <p:clrMapOvr>
    <a:masterClrMapping/>
  </p:clrMapOvr>
  <p:transition spd="slow"/>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9FA804A7-BAEF-4210-AC35-5B0E99A8394B}" type="slidenum">
              <a:rPr lang="tr-TR"/>
              <a:pPr>
                <a:defRPr/>
              </a:pPr>
              <a:t>‹#›</a:t>
            </a:fld>
            <a:endParaRPr lang="tr-TR"/>
          </a:p>
        </p:txBody>
      </p:sp>
    </p:spTree>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1B4FD1E9-5F09-44D8-8ADD-B1B35C29417C}" type="slidenum">
              <a:rPr lang="tr-TR"/>
              <a:pPr>
                <a:defRPr/>
              </a:pPr>
              <a:t>‹#›</a:t>
            </a:fld>
            <a:endParaRPr lang="tr-TR"/>
          </a:p>
        </p:txBody>
      </p:sp>
    </p:spTree>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C5576CA3-8C69-4116-BE67-6C84EAFE12E5}" type="slidenum">
              <a:rPr lang="tr-TR"/>
              <a:pPr>
                <a:defRPr/>
              </a:pPr>
              <a:t>‹#›</a:t>
            </a:fld>
            <a:endParaRPr lang="tr-TR"/>
          </a:p>
        </p:txBody>
      </p:sp>
    </p:spTree>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75F695CB-3011-490C-852F-D298B73C2706}" type="slidenum">
              <a:rPr lang="tr-TR"/>
              <a:pPr>
                <a:defRPr/>
              </a:pPr>
              <a:t>‹#›</a:t>
            </a:fld>
            <a:endParaRPr lang="tr-T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C3A3ABE-FF32-4CEE-9FA7-613BC596D5B8}" type="slidenum">
              <a:rPr lang="tr-TR"/>
              <a:pPr>
                <a:defRPr/>
              </a:pPr>
              <a:t>‹#›</a:t>
            </a:fld>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5" name="AutoShape 3"/>
          <p:cNvSpPr>
            <a:spLocks noChangeArrowheads="1"/>
          </p:cNvSpPr>
          <p:nvPr/>
        </p:nvSpPr>
        <p:spPr bwMode="auto">
          <a:xfrm>
            <a:off x="0" y="268288"/>
            <a:ext cx="8915400" cy="6589712"/>
          </a:xfrm>
          <a:prstGeom prst="rtTriangle">
            <a:avLst/>
          </a:prstGeom>
          <a:noFill/>
          <a:ln w="9525">
            <a:solidFill>
              <a:schemeClr val="bg1"/>
            </a:solidFill>
            <a:miter lim="800000"/>
            <a:headEnd/>
            <a:tailEnd/>
          </a:ln>
        </p:spPr>
        <p:txBody>
          <a:bodyPr wrap="none" anchor="ctr"/>
          <a:lstStyle/>
          <a:p>
            <a:pPr algn="ctr">
              <a:defRPr/>
            </a:pPr>
            <a:endParaRPr lang="tr-TR">
              <a:solidFill>
                <a:srgbClr val="FFFFFF"/>
              </a:solidFill>
              <a:latin typeface="Arial" charset="0"/>
              <a:cs typeface="+mn-cs"/>
            </a:endParaRPr>
          </a:p>
        </p:txBody>
      </p:sp>
      <p:sp>
        <p:nvSpPr>
          <p:cNvPr id="6" name="Rectangle 4"/>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hangingPunct="0">
              <a:defRPr/>
            </a:pPr>
            <a:endParaRPr lang="en-AU" sz="2400">
              <a:solidFill>
                <a:srgbClr val="FFFFFF"/>
              </a:solidFill>
              <a:latin typeface="Times New Roman" pitchFamily="18" charset="0"/>
              <a:cs typeface="+mn-cs"/>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pPr algn="ctr">
              <a:defRPr/>
            </a:pPr>
            <a:endParaRPr lang="tr-TR">
              <a:solidFill>
                <a:srgbClr val="FFFFFF"/>
              </a:solidFill>
              <a:latin typeface="Arial" charset="0"/>
              <a:cs typeface="+mn-cs"/>
            </a:endParaRPr>
          </a:p>
        </p:txBody>
      </p:sp>
      <p:grpSp>
        <p:nvGrpSpPr>
          <p:cNvPr id="8" name="Group 6"/>
          <p:cNvGrpSpPr>
            <a:grpSpLocks/>
          </p:cNvGrpSpPr>
          <p:nvPr/>
        </p:nvGrpSpPr>
        <p:grpSpPr bwMode="auto">
          <a:xfrm>
            <a:off x="6837363" y="-9525"/>
            <a:ext cx="330200" cy="6875463"/>
            <a:chOff x="4307" y="-6"/>
            <a:chExt cx="208" cy="4331"/>
          </a:xfrm>
        </p:grpSpPr>
        <p:sp>
          <p:nvSpPr>
            <p:cNvPr id="9" name="Rectangle 7"/>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0" name="Rectangle 8"/>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1" name="Rectangle 9"/>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2" name="Rectangle 10"/>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3" name="Rectangle 11"/>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4" name="Rectangle 12"/>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5" name="Rectangle 13"/>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6" name="Rectangle 14"/>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7" name="Rectangle 15"/>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8" name="Rectangle 16"/>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19" name="Rectangle 17"/>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20" name="Rectangle 18"/>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21" name="Rectangle 19"/>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pPr algn="ctr">
                <a:defRPr/>
              </a:pPr>
              <a:endParaRPr lang="tr-TR">
                <a:solidFill>
                  <a:srgbClr val="FFFFFF"/>
                </a:solidFill>
                <a:latin typeface="Arial" charset="0"/>
                <a:cs typeface="+mn-cs"/>
              </a:endParaRPr>
            </a:p>
          </p:txBody>
        </p:sp>
      </p:grpSp>
      <p:sp>
        <p:nvSpPr>
          <p:cNvPr id="22" name="Freeform 24"/>
          <p:cNvSpPr>
            <a:spLocks/>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headEnd/>
            <a:tailEnd/>
          </a:ln>
        </p:spPr>
        <p:txBody>
          <a:bodyPr wrap="none" anchor="ctr"/>
          <a:lstStyle/>
          <a:p>
            <a:pPr algn="ctr">
              <a:defRPr/>
            </a:pPr>
            <a:endParaRPr lang="tr-TR">
              <a:solidFill>
                <a:srgbClr val="FFFFFF"/>
              </a:solidFill>
              <a:latin typeface="Arial" charset="0"/>
              <a:cs typeface="+mn-cs"/>
            </a:endParaRPr>
          </a:p>
        </p:txBody>
      </p:sp>
      <p:sp>
        <p:nvSpPr>
          <p:cNvPr id="23" name="Rectangle 25"/>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24" name="Arc 27"/>
          <p:cNvSpPr>
            <a:spLocks/>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algn="ctr">
              <a:defRPr/>
            </a:pPr>
            <a:endParaRPr lang="tr-TR">
              <a:solidFill>
                <a:srgbClr val="FFFFFF"/>
              </a:solidFill>
              <a:latin typeface="Arial" charset="0"/>
              <a:cs typeface="+mn-cs"/>
            </a:endParaRPr>
          </a:p>
        </p:txBody>
      </p:sp>
      <p:sp>
        <p:nvSpPr>
          <p:cNvPr id="452628" name="Rectangle 20"/>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452634"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1"/>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eaLnBrk="0" hangingPunct="0">
              <a:defRPr sz="1200">
                <a:solidFill>
                  <a:srgbClr val="FFFFFF"/>
                </a:solidFill>
                <a:latin typeface="Times New Roman" pitchFamily="18" charset="0"/>
                <a:cs typeface="+mn-cs"/>
              </a:defRPr>
            </a:lvl1pPr>
          </a:lstStyle>
          <a:p>
            <a:pPr>
              <a:defRPr/>
            </a:pPr>
            <a:endParaRPr lang="tr-TR"/>
          </a:p>
        </p:txBody>
      </p:sp>
      <p:sp>
        <p:nvSpPr>
          <p:cNvPr id="26" name="Rectangle 22"/>
          <p:cNvSpPr>
            <a:spLocks noGrp="1" noChangeArrowheads="1"/>
          </p:cNvSpPr>
          <p:nvPr>
            <p:ph type="ftr" sz="quarter" idx="11"/>
          </p:nvPr>
        </p:nvSpPr>
        <p:spPr>
          <a:xfrm>
            <a:off x="685800" y="5638800"/>
            <a:ext cx="3908425" cy="304800"/>
          </a:xfrm>
        </p:spPr>
        <p:txBody>
          <a:bodyPr/>
          <a:lstStyle>
            <a:lvl1pPr algn="r">
              <a:defRPr sz="1200"/>
            </a:lvl1pPr>
          </a:lstStyle>
          <a:p>
            <a:pPr>
              <a:defRPr/>
            </a:pPr>
            <a:endParaRPr lang="tr-TR"/>
          </a:p>
        </p:txBody>
      </p:sp>
      <p:sp>
        <p:nvSpPr>
          <p:cNvPr id="27" name="Rectangle 23"/>
          <p:cNvSpPr>
            <a:spLocks noGrp="1" noChangeArrowheads="1"/>
          </p:cNvSpPr>
          <p:nvPr>
            <p:ph type="sldNum" sz="quarter" idx="12"/>
          </p:nvPr>
        </p:nvSpPr>
        <p:spPr>
          <a:xfrm>
            <a:off x="7235825" y="6356350"/>
            <a:ext cx="1908175" cy="501650"/>
          </a:xfrm>
        </p:spPr>
        <p:txBody>
          <a:bodyPr wrap="none" lIns="46038" tIns="46038" rIns="46038" bIns="46038"/>
          <a:lstStyle>
            <a:lvl2pPr lvl="1" algn="r" eaLnBrk="0" hangingPunct="0">
              <a:lnSpc>
                <a:spcPct val="110000"/>
              </a:lnSpc>
              <a:defRPr sz="1400">
                <a:solidFill>
                  <a:srgbClr val="FFFFFF"/>
                </a:solidFill>
                <a:latin typeface="Times New Roman" pitchFamily="18" charset="0"/>
                <a:cs typeface="+mn-cs"/>
              </a:defRPr>
            </a:lvl2pPr>
          </a:lstStyle>
          <a:p>
            <a:pPr lvl="1">
              <a:defRPr/>
            </a:pPr>
            <a:fld id="{38641581-02F4-4D4F-B325-42AE31888AF2}" type="slidenum">
              <a:rPr lang="tr-TR"/>
              <a:pPr lvl="1">
                <a:defRPr/>
              </a:pPr>
              <a:t>‹#›</a:t>
            </a:fld>
            <a:endParaRPr lang="tr-TR"/>
          </a:p>
        </p:txBody>
      </p:sp>
    </p:spTree>
  </p:cSld>
  <p:clrMapOvr>
    <a:masterClrMapping/>
  </p:clrMapOvr>
  <p:transition spd="slow">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7"/>
          <p:cNvSpPr>
            <a:spLocks noGrp="1" noChangeArrowheads="1"/>
          </p:cNvSpPr>
          <p:nvPr>
            <p:ph type="ftr" sz="quarter" idx="10"/>
          </p:nvPr>
        </p:nvSpPr>
        <p:spPr>
          <a:ln/>
        </p:spPr>
        <p:txBody>
          <a:bodyPr/>
          <a:lstStyle>
            <a:lvl1pPr>
              <a:defRPr/>
            </a:lvl1pPr>
          </a:lstStyle>
          <a:p>
            <a:pPr>
              <a:defRPr/>
            </a:pPr>
            <a:endParaRPr lang="tr-TR"/>
          </a:p>
        </p:txBody>
      </p:sp>
      <p:sp>
        <p:nvSpPr>
          <p:cNvPr id="5" name="Rectangle 8"/>
          <p:cNvSpPr>
            <a:spLocks noGrp="1" noChangeArrowheads="1"/>
          </p:cNvSpPr>
          <p:nvPr>
            <p:ph type="sldNum" sz="quarter" idx="11"/>
          </p:nvPr>
        </p:nvSpPr>
        <p:spPr>
          <a:ln/>
        </p:spPr>
        <p:txBody>
          <a:bodyPr/>
          <a:lstStyle>
            <a:lvl1pPr>
              <a:defRPr/>
            </a:lvl1pPr>
          </a:lstStyle>
          <a:p>
            <a:pPr>
              <a:defRPr/>
            </a:pPr>
            <a:fld id="{66D161D1-8D0C-4335-A7B2-55BCAE86BC20}" type="slidenum">
              <a:rPr lang="tr-TR"/>
              <a:pPr>
                <a:defRPr/>
              </a:pPr>
              <a:t>‹#›</a:t>
            </a:fld>
            <a:endParaRPr lang="tr-TR"/>
          </a:p>
        </p:txBody>
      </p:sp>
    </p:spTree>
  </p:cSld>
  <p:clrMapOvr>
    <a:masterClrMapping/>
  </p:clrMapOvr>
  <p:transition spd="slow">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endParaRPr lang="tr-TR"/>
          </a:p>
        </p:txBody>
      </p:sp>
      <p:sp>
        <p:nvSpPr>
          <p:cNvPr id="5" name="Rectangle 8"/>
          <p:cNvSpPr>
            <a:spLocks noGrp="1" noChangeArrowheads="1"/>
          </p:cNvSpPr>
          <p:nvPr>
            <p:ph type="sldNum" sz="quarter" idx="11"/>
          </p:nvPr>
        </p:nvSpPr>
        <p:spPr>
          <a:ln/>
        </p:spPr>
        <p:txBody>
          <a:bodyPr/>
          <a:lstStyle>
            <a:lvl1pPr>
              <a:defRPr/>
            </a:lvl1pPr>
          </a:lstStyle>
          <a:p>
            <a:pPr>
              <a:defRPr/>
            </a:pPr>
            <a:fld id="{30D6EDD6-C98A-4FAC-BB1E-4F5A46C6536C}" type="slidenum">
              <a:rPr lang="tr-TR"/>
              <a:pPr>
                <a:defRPr/>
              </a:pPr>
              <a:t>‹#›</a:t>
            </a:fld>
            <a:endParaRPr lang="tr-TR"/>
          </a:p>
        </p:txBody>
      </p:sp>
    </p:spTree>
  </p:cSld>
  <p:clrMapOvr>
    <a:masterClrMapping/>
  </p:clrMapOvr>
  <p:transition spd="slow">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7"/>
          <p:cNvSpPr>
            <a:spLocks noGrp="1" noChangeArrowheads="1"/>
          </p:cNvSpPr>
          <p:nvPr>
            <p:ph type="ftr" sz="quarter" idx="10"/>
          </p:nvPr>
        </p:nvSpPr>
        <p:spPr>
          <a:ln/>
        </p:spPr>
        <p:txBody>
          <a:bodyPr/>
          <a:lstStyle>
            <a:lvl1pPr>
              <a:defRPr/>
            </a:lvl1pPr>
          </a:lstStyle>
          <a:p>
            <a:pPr>
              <a:defRPr/>
            </a:pPr>
            <a:endParaRPr lang="tr-TR"/>
          </a:p>
        </p:txBody>
      </p:sp>
      <p:sp>
        <p:nvSpPr>
          <p:cNvPr id="6" name="Rectangle 8"/>
          <p:cNvSpPr>
            <a:spLocks noGrp="1" noChangeArrowheads="1"/>
          </p:cNvSpPr>
          <p:nvPr>
            <p:ph type="sldNum" sz="quarter" idx="11"/>
          </p:nvPr>
        </p:nvSpPr>
        <p:spPr>
          <a:ln/>
        </p:spPr>
        <p:txBody>
          <a:bodyPr/>
          <a:lstStyle>
            <a:lvl1pPr>
              <a:defRPr/>
            </a:lvl1pPr>
          </a:lstStyle>
          <a:p>
            <a:pPr>
              <a:defRPr/>
            </a:pPr>
            <a:fld id="{8613E42D-451C-40C7-B62B-294FEB9818ED}" type="slidenum">
              <a:rPr lang="tr-TR"/>
              <a:pPr>
                <a:defRPr/>
              </a:pPr>
              <a:t>‹#›</a:t>
            </a:fld>
            <a:endParaRPr lang="tr-TR"/>
          </a:p>
        </p:txBody>
      </p:sp>
    </p:spTree>
  </p:cSld>
  <p:clrMapOvr>
    <a:masterClrMapping/>
  </p:clrMapOvr>
  <p:transition spd="slow">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7"/>
          <p:cNvSpPr>
            <a:spLocks noGrp="1" noChangeArrowheads="1"/>
          </p:cNvSpPr>
          <p:nvPr>
            <p:ph type="ftr" sz="quarter" idx="10"/>
          </p:nvPr>
        </p:nvSpPr>
        <p:spPr>
          <a:ln/>
        </p:spPr>
        <p:txBody>
          <a:bodyPr/>
          <a:lstStyle>
            <a:lvl1pPr>
              <a:defRPr/>
            </a:lvl1pPr>
          </a:lstStyle>
          <a:p>
            <a:pPr>
              <a:defRPr/>
            </a:pPr>
            <a:endParaRPr lang="tr-TR"/>
          </a:p>
        </p:txBody>
      </p:sp>
      <p:sp>
        <p:nvSpPr>
          <p:cNvPr id="8" name="Rectangle 8"/>
          <p:cNvSpPr>
            <a:spLocks noGrp="1" noChangeArrowheads="1"/>
          </p:cNvSpPr>
          <p:nvPr>
            <p:ph type="sldNum" sz="quarter" idx="11"/>
          </p:nvPr>
        </p:nvSpPr>
        <p:spPr>
          <a:ln/>
        </p:spPr>
        <p:txBody>
          <a:bodyPr/>
          <a:lstStyle>
            <a:lvl1pPr>
              <a:defRPr/>
            </a:lvl1pPr>
          </a:lstStyle>
          <a:p>
            <a:pPr>
              <a:defRPr/>
            </a:pPr>
            <a:fld id="{5385BA7D-E375-4E6A-A9ED-70EFF31C46C5}" type="slidenum">
              <a:rPr lang="tr-TR"/>
              <a:pPr>
                <a:defRPr/>
              </a:pPr>
              <a:t>‹#›</a:t>
            </a:fld>
            <a:endParaRPr lang="tr-TR"/>
          </a:p>
        </p:txBody>
      </p:sp>
    </p:spTree>
  </p:cSld>
  <p:clrMapOvr>
    <a:masterClrMapping/>
  </p:clrMapOvr>
  <p:transition spd="slow">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7"/>
          <p:cNvSpPr>
            <a:spLocks noGrp="1" noChangeArrowheads="1"/>
          </p:cNvSpPr>
          <p:nvPr>
            <p:ph type="ftr" sz="quarter" idx="10"/>
          </p:nvPr>
        </p:nvSpPr>
        <p:spPr>
          <a:ln/>
        </p:spPr>
        <p:txBody>
          <a:bodyPr/>
          <a:lstStyle>
            <a:lvl1pPr>
              <a:defRPr/>
            </a:lvl1pPr>
          </a:lstStyle>
          <a:p>
            <a:pPr>
              <a:defRPr/>
            </a:pPr>
            <a:endParaRPr lang="tr-TR"/>
          </a:p>
        </p:txBody>
      </p:sp>
      <p:sp>
        <p:nvSpPr>
          <p:cNvPr id="4" name="Rectangle 8"/>
          <p:cNvSpPr>
            <a:spLocks noGrp="1" noChangeArrowheads="1"/>
          </p:cNvSpPr>
          <p:nvPr>
            <p:ph type="sldNum" sz="quarter" idx="11"/>
          </p:nvPr>
        </p:nvSpPr>
        <p:spPr>
          <a:ln/>
        </p:spPr>
        <p:txBody>
          <a:bodyPr/>
          <a:lstStyle>
            <a:lvl1pPr>
              <a:defRPr/>
            </a:lvl1pPr>
          </a:lstStyle>
          <a:p>
            <a:pPr>
              <a:defRPr/>
            </a:pPr>
            <a:fld id="{BFA7FB49-AC75-45F4-BCE8-579D66528D54}" type="slidenum">
              <a:rPr lang="tr-TR"/>
              <a:pPr>
                <a:defRPr/>
              </a:pPr>
              <a:t>‹#›</a:t>
            </a:fld>
            <a:endParaRPr lang="tr-TR"/>
          </a:p>
        </p:txBody>
      </p:sp>
    </p:spTree>
  </p:cSld>
  <p:clrMapOvr>
    <a:masterClrMapping/>
  </p:clrMapOvr>
  <p:transition spd="slow">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tr-TR"/>
          </a:p>
        </p:txBody>
      </p:sp>
      <p:sp>
        <p:nvSpPr>
          <p:cNvPr id="3" name="Rectangle 8"/>
          <p:cNvSpPr>
            <a:spLocks noGrp="1" noChangeArrowheads="1"/>
          </p:cNvSpPr>
          <p:nvPr>
            <p:ph type="sldNum" sz="quarter" idx="11"/>
          </p:nvPr>
        </p:nvSpPr>
        <p:spPr>
          <a:ln/>
        </p:spPr>
        <p:txBody>
          <a:bodyPr/>
          <a:lstStyle>
            <a:lvl1pPr>
              <a:defRPr/>
            </a:lvl1pPr>
          </a:lstStyle>
          <a:p>
            <a:pPr>
              <a:defRPr/>
            </a:pPr>
            <a:fld id="{B9CFA265-759E-4A4B-8559-885A2E2D84EA}" type="slidenum">
              <a:rPr lang="tr-TR"/>
              <a:pPr>
                <a:defRPr/>
              </a:pPr>
              <a:t>‹#›</a:t>
            </a:fld>
            <a:endParaRPr lang="tr-TR"/>
          </a:p>
        </p:txBody>
      </p:sp>
    </p:spTree>
  </p:cSld>
  <p:clrMapOvr>
    <a:masterClrMapping/>
  </p:clrMapOvr>
  <p:transition spd="slow">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tr-TR"/>
          </a:p>
        </p:txBody>
      </p:sp>
      <p:sp>
        <p:nvSpPr>
          <p:cNvPr id="6" name="Rectangle 8"/>
          <p:cNvSpPr>
            <a:spLocks noGrp="1" noChangeArrowheads="1"/>
          </p:cNvSpPr>
          <p:nvPr>
            <p:ph type="sldNum" sz="quarter" idx="11"/>
          </p:nvPr>
        </p:nvSpPr>
        <p:spPr>
          <a:ln/>
        </p:spPr>
        <p:txBody>
          <a:bodyPr/>
          <a:lstStyle>
            <a:lvl1pPr>
              <a:defRPr/>
            </a:lvl1pPr>
          </a:lstStyle>
          <a:p>
            <a:pPr>
              <a:defRPr/>
            </a:pPr>
            <a:fld id="{99A52519-C737-4F99-B81F-29625847050A}" type="slidenum">
              <a:rPr lang="tr-TR"/>
              <a:pPr>
                <a:defRPr/>
              </a:pPr>
              <a:t>‹#›</a:t>
            </a:fld>
            <a:endParaRPr lang="tr-TR"/>
          </a:p>
        </p:txBody>
      </p:sp>
    </p:spTree>
  </p:cSld>
  <p:clrMapOvr>
    <a:masterClrMapping/>
  </p:clrMapOvr>
  <p:transition spd="slow">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tr-TR"/>
          </a:p>
        </p:txBody>
      </p:sp>
      <p:sp>
        <p:nvSpPr>
          <p:cNvPr id="6" name="Rectangle 8"/>
          <p:cNvSpPr>
            <a:spLocks noGrp="1" noChangeArrowheads="1"/>
          </p:cNvSpPr>
          <p:nvPr>
            <p:ph type="sldNum" sz="quarter" idx="11"/>
          </p:nvPr>
        </p:nvSpPr>
        <p:spPr>
          <a:ln/>
        </p:spPr>
        <p:txBody>
          <a:bodyPr/>
          <a:lstStyle>
            <a:lvl1pPr>
              <a:defRPr/>
            </a:lvl1pPr>
          </a:lstStyle>
          <a:p>
            <a:pPr>
              <a:defRPr/>
            </a:pPr>
            <a:fld id="{B3735716-B541-4A34-B8F8-3B8704E066E4}" type="slidenum">
              <a:rPr lang="tr-TR"/>
              <a:pPr>
                <a:defRPr/>
              </a:pPr>
              <a:t>‹#›</a:t>
            </a:fld>
            <a:endParaRPr lang="tr-TR"/>
          </a:p>
        </p:txBody>
      </p:sp>
    </p:spTree>
  </p:cSld>
  <p:clrMapOvr>
    <a:masterClrMapping/>
  </p:clrMapOvr>
  <p:transition spd="slow">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7"/>
          <p:cNvSpPr>
            <a:spLocks noGrp="1" noChangeArrowheads="1"/>
          </p:cNvSpPr>
          <p:nvPr>
            <p:ph type="ftr" sz="quarter" idx="10"/>
          </p:nvPr>
        </p:nvSpPr>
        <p:spPr>
          <a:ln/>
        </p:spPr>
        <p:txBody>
          <a:bodyPr/>
          <a:lstStyle>
            <a:lvl1pPr>
              <a:defRPr/>
            </a:lvl1pPr>
          </a:lstStyle>
          <a:p>
            <a:pPr>
              <a:defRPr/>
            </a:pPr>
            <a:endParaRPr lang="tr-TR"/>
          </a:p>
        </p:txBody>
      </p:sp>
      <p:sp>
        <p:nvSpPr>
          <p:cNvPr id="5" name="Rectangle 8"/>
          <p:cNvSpPr>
            <a:spLocks noGrp="1" noChangeArrowheads="1"/>
          </p:cNvSpPr>
          <p:nvPr>
            <p:ph type="sldNum" sz="quarter" idx="11"/>
          </p:nvPr>
        </p:nvSpPr>
        <p:spPr>
          <a:ln/>
        </p:spPr>
        <p:txBody>
          <a:bodyPr/>
          <a:lstStyle>
            <a:lvl1pPr>
              <a:defRPr/>
            </a:lvl1pPr>
          </a:lstStyle>
          <a:p>
            <a:pPr>
              <a:defRPr/>
            </a:pPr>
            <a:fld id="{4D7A9655-AEA9-408D-AF4D-E65FF343FF7A}" type="slidenum">
              <a:rPr lang="tr-TR"/>
              <a:pPr>
                <a:defRPr/>
              </a:pPr>
              <a:t>‹#›</a:t>
            </a:fld>
            <a:endParaRPr lang="tr-TR"/>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0C03D6F-EA45-4743-B7FC-CD93DB495B4E}" type="slidenum">
              <a:rPr lang="tr-TR"/>
              <a:pPr>
                <a:defRPr/>
              </a:pPr>
              <a:t>‹#›</a:t>
            </a:fld>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7"/>
          <p:cNvSpPr>
            <a:spLocks noGrp="1" noChangeArrowheads="1"/>
          </p:cNvSpPr>
          <p:nvPr>
            <p:ph type="ftr" sz="quarter" idx="10"/>
          </p:nvPr>
        </p:nvSpPr>
        <p:spPr>
          <a:ln/>
        </p:spPr>
        <p:txBody>
          <a:bodyPr/>
          <a:lstStyle>
            <a:lvl1pPr>
              <a:defRPr/>
            </a:lvl1pPr>
          </a:lstStyle>
          <a:p>
            <a:pPr>
              <a:defRPr/>
            </a:pPr>
            <a:endParaRPr lang="tr-TR"/>
          </a:p>
        </p:txBody>
      </p:sp>
      <p:sp>
        <p:nvSpPr>
          <p:cNvPr id="5" name="Rectangle 8"/>
          <p:cNvSpPr>
            <a:spLocks noGrp="1" noChangeArrowheads="1"/>
          </p:cNvSpPr>
          <p:nvPr>
            <p:ph type="sldNum" sz="quarter" idx="11"/>
          </p:nvPr>
        </p:nvSpPr>
        <p:spPr>
          <a:ln/>
        </p:spPr>
        <p:txBody>
          <a:bodyPr/>
          <a:lstStyle>
            <a:lvl1pPr>
              <a:defRPr/>
            </a:lvl1pPr>
          </a:lstStyle>
          <a:p>
            <a:pPr>
              <a:defRPr/>
            </a:pPr>
            <a:fld id="{AAA37720-5ACF-46AD-A821-58FCB425D65F}" type="slidenum">
              <a:rPr lang="tr-TR"/>
              <a:pPr>
                <a:defRPr/>
              </a:pPr>
              <a:t>‹#›</a:t>
            </a:fld>
            <a:endParaRPr lang="tr-TR"/>
          </a:p>
        </p:txBody>
      </p:sp>
    </p:spTree>
  </p:cSld>
  <p:clrMapOvr>
    <a:masterClrMapping/>
  </p:clrMapOvr>
  <p:transition spd="slow">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5A65DA4-7347-4E88-A4BD-016F95636D11}" type="slidenum">
              <a:rPr lang="tr-TR"/>
              <a:pPr>
                <a:defRPr/>
              </a:pPr>
              <a:t>‹#›</a:t>
            </a:fld>
            <a:endParaRPr lang="tr-T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58116E3-A504-4442-9009-63EB52703880}" type="slidenum">
              <a:rPr lang="tr-TR"/>
              <a:pPr>
                <a:defRPr/>
              </a:pPr>
              <a:t>‹#›</a:t>
            </a:fld>
            <a:endParaRPr lang="tr-T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0AB8559-30E3-4E17-80AA-2FBAD64FE1FC}" type="slidenum">
              <a:rPr lang="tr-TR"/>
              <a:pPr>
                <a:defRPr/>
              </a:pPr>
              <a:t>‹#›</a:t>
            </a:fld>
            <a:endParaRPr lang="tr-T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1290674F-B7A4-4100-AACF-8E4C7C5CC547}" type="slidenum">
              <a:rPr lang="tr-TR"/>
              <a:pPr>
                <a:defRPr/>
              </a:pPr>
              <a:t>‹#›</a:t>
            </a:fld>
            <a:endParaRPr lang="tr-T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CF8FC270-D958-4F79-8E0F-1216E293367C}" type="slidenum">
              <a:rPr lang="tr-TR"/>
              <a:pPr>
                <a:defRPr/>
              </a:pPr>
              <a:t>‹#›</a:t>
            </a:fld>
            <a:endParaRPr lang="tr-T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AC08D32E-4008-4ED7-9652-AB3359FEE15E}" type="slidenum">
              <a:rPr lang="tr-TR"/>
              <a:pPr>
                <a:defRPr/>
              </a:pPr>
              <a:t>‹#›</a:t>
            </a:fld>
            <a:endParaRPr lang="tr-T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8B5A0E01-9D94-495F-856E-2581E2B8969F}" type="slidenum">
              <a:rPr lang="tr-TR"/>
              <a:pPr>
                <a:defRPr/>
              </a:pPr>
              <a:t>‹#›</a:t>
            </a:fld>
            <a:endParaRPr lang="tr-T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B9E146B-5ADA-40B5-98AF-A9108C1F025E}" type="slidenum">
              <a:rPr lang="tr-TR"/>
              <a:pPr>
                <a:defRPr/>
              </a:pPr>
              <a:t>‹#›</a:t>
            </a:fld>
            <a:endParaRPr lang="tr-T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61D9725-7BDC-4D7F-9976-93BCE2BA598A}"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F1C6341-4C8B-4E5C-ACB2-504A088607D1}" type="slidenum">
              <a:rPr lang="tr-TR"/>
              <a:pPr>
                <a:defRPr/>
              </a:pPr>
              <a:t>‹#›</a:t>
            </a:fld>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CAF9C51-6E51-4D43-AC25-DA384F63FF9F}" type="slidenum">
              <a:rPr lang="tr-TR"/>
              <a:pPr>
                <a:defRPr/>
              </a:pPr>
              <a:t>‹#›</a:t>
            </a:fld>
            <a:endParaRPr lang="tr-T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B23BB99-3403-4A2E-8F13-AB09DE4D883C}" type="slidenum">
              <a:rPr lang="tr-TR"/>
              <a:pPr>
                <a:defRPr/>
              </a:pPr>
              <a:t>‹#›</a:t>
            </a:fld>
            <a:endParaRPr lang="tr-T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lgn="ctr">
                <a:defRPr/>
              </a:pPr>
              <a:endParaRPr lang="tr-TR">
                <a:solidFill>
                  <a:srgbClr val="FFFFFF"/>
                </a:solidFill>
                <a:latin typeface="Arial" charset="0"/>
                <a:cs typeface="+mn-cs"/>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lgn="ctr">
                <a:defRPr/>
              </a:pPr>
              <a:endParaRPr lang="tr-TR">
                <a:solidFill>
                  <a:srgbClr val="FFFFFF"/>
                </a:solidFill>
                <a:latin typeface="Arial" charset="0"/>
                <a:cs typeface="+mn-cs"/>
              </a:endParaRPr>
            </a:p>
          </p:txBody>
        </p:sp>
      </p:grpSp>
      <p:sp>
        <p:nvSpPr>
          <p:cNvPr id="210968" name="Rectangle 24"/>
          <p:cNvSpPr>
            <a:spLocks noGrp="1" noChangeArrowheads="1"/>
          </p:cNvSpPr>
          <p:nvPr>
            <p:ph type="ctrTitle" sz="quarter"/>
          </p:nvPr>
        </p:nvSpPr>
        <p:spPr>
          <a:xfrm>
            <a:off x="685800" y="1600200"/>
            <a:ext cx="7772400" cy="1828800"/>
          </a:xfrm>
        </p:spPr>
        <p:txBody>
          <a:bodyPr/>
          <a:lstStyle>
            <a:lvl1pPr>
              <a:defRPr sz="4800"/>
            </a:lvl1pPr>
          </a:lstStyle>
          <a:p>
            <a:r>
              <a:rPr lang="tr-TR"/>
              <a:t>Asıl başlık stili için tıklatın</a:t>
            </a:r>
          </a:p>
        </p:txBody>
      </p:sp>
      <p:sp>
        <p:nvSpPr>
          <p:cNvPr id="21096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tr-TR"/>
          </a:p>
        </p:txBody>
      </p:sp>
      <p:sp>
        <p:nvSpPr>
          <p:cNvPr id="27" name="Rectangle 27"/>
          <p:cNvSpPr>
            <a:spLocks noGrp="1" noChangeArrowheads="1"/>
          </p:cNvSpPr>
          <p:nvPr>
            <p:ph type="ftr" sz="quarter" idx="11"/>
          </p:nvPr>
        </p:nvSpPr>
        <p:spPr/>
        <p:txBody>
          <a:bodyPr/>
          <a:lstStyle>
            <a:lvl1pPr>
              <a:defRPr/>
            </a:lvl1pPr>
          </a:lstStyle>
          <a:p>
            <a:pPr>
              <a:defRPr/>
            </a:pPr>
            <a:endParaRPr lang="tr-TR"/>
          </a:p>
        </p:txBody>
      </p:sp>
      <p:sp>
        <p:nvSpPr>
          <p:cNvPr id="28" name="Rectangle 28"/>
          <p:cNvSpPr>
            <a:spLocks noGrp="1" noChangeArrowheads="1"/>
          </p:cNvSpPr>
          <p:nvPr>
            <p:ph type="sldNum" sz="quarter" idx="12"/>
          </p:nvPr>
        </p:nvSpPr>
        <p:spPr/>
        <p:txBody>
          <a:bodyPr/>
          <a:lstStyle>
            <a:lvl1pPr>
              <a:defRPr/>
            </a:lvl1pPr>
          </a:lstStyle>
          <a:p>
            <a:pPr>
              <a:defRPr/>
            </a:pPr>
            <a:fld id="{B1E93E55-2B43-47AF-9308-2E0A6CE722CF}" type="slidenum">
              <a:rPr lang="tr-TR"/>
              <a:pPr>
                <a:defRPr/>
              </a:pPr>
              <a:t>‹#›</a:t>
            </a:fld>
            <a:endParaRPr lang="tr-T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7AB4AAD7-A2AE-4107-B867-E8D401EE7CA8}"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2BA77466-ADA0-4D8D-9A2A-6A5C5C7000A2}"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p>
        </p:txBody>
      </p:sp>
      <p:sp>
        <p:nvSpPr>
          <p:cNvPr id="6" name="Rectangle 27"/>
          <p:cNvSpPr>
            <a:spLocks noGrp="1" noChangeArrowheads="1"/>
          </p:cNvSpPr>
          <p:nvPr>
            <p:ph type="sldNum" sz="quarter" idx="11"/>
          </p:nvPr>
        </p:nvSpPr>
        <p:spPr>
          <a:ln/>
        </p:spPr>
        <p:txBody>
          <a:bodyPr/>
          <a:lstStyle>
            <a:lvl1pPr>
              <a:defRPr/>
            </a:lvl1pPr>
          </a:lstStyle>
          <a:p>
            <a:pPr>
              <a:defRPr/>
            </a:pPr>
            <a:fld id="{2D6BC664-95F3-47A1-8D65-50EAE6E0BACF}" type="slidenum">
              <a:rPr lang="tr-TR"/>
              <a:pPr>
                <a:defRPr/>
              </a:pPr>
              <a:t>‹#›</a:t>
            </a:fld>
            <a:endParaRPr 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26"/>
          <p:cNvSpPr>
            <a:spLocks noGrp="1" noChangeArrowheads="1"/>
          </p:cNvSpPr>
          <p:nvPr>
            <p:ph type="ftr" sz="quarter" idx="10"/>
          </p:nvPr>
        </p:nvSpPr>
        <p:spPr>
          <a:ln/>
        </p:spPr>
        <p:txBody>
          <a:bodyPr/>
          <a:lstStyle>
            <a:lvl1pPr>
              <a:defRPr/>
            </a:lvl1pPr>
          </a:lstStyle>
          <a:p>
            <a:pPr>
              <a:defRPr/>
            </a:pPr>
            <a:endParaRPr lang="tr-TR"/>
          </a:p>
        </p:txBody>
      </p:sp>
      <p:sp>
        <p:nvSpPr>
          <p:cNvPr id="8" name="Rectangle 27"/>
          <p:cNvSpPr>
            <a:spLocks noGrp="1" noChangeArrowheads="1"/>
          </p:cNvSpPr>
          <p:nvPr>
            <p:ph type="sldNum" sz="quarter" idx="11"/>
          </p:nvPr>
        </p:nvSpPr>
        <p:spPr>
          <a:ln/>
        </p:spPr>
        <p:txBody>
          <a:bodyPr/>
          <a:lstStyle>
            <a:lvl1pPr>
              <a:defRPr/>
            </a:lvl1pPr>
          </a:lstStyle>
          <a:p>
            <a:pPr>
              <a:defRPr/>
            </a:pPr>
            <a:fld id="{A6931047-AE3C-4D0A-9648-3F7AC27A2E10}" type="slidenum">
              <a:rPr lang="tr-TR"/>
              <a:pPr>
                <a:defRPr/>
              </a:pPr>
              <a:t>‹#›</a:t>
            </a:fld>
            <a:endParaRPr lang="tr-TR"/>
          </a:p>
        </p:txBody>
      </p:sp>
      <p:sp>
        <p:nvSpPr>
          <p:cNvPr id="9"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26"/>
          <p:cNvSpPr>
            <a:spLocks noGrp="1" noChangeArrowheads="1"/>
          </p:cNvSpPr>
          <p:nvPr>
            <p:ph type="ftr" sz="quarter" idx="10"/>
          </p:nvPr>
        </p:nvSpPr>
        <p:spPr>
          <a:ln/>
        </p:spPr>
        <p:txBody>
          <a:bodyPr/>
          <a:lstStyle>
            <a:lvl1pPr>
              <a:defRPr/>
            </a:lvl1pPr>
          </a:lstStyle>
          <a:p>
            <a:pPr>
              <a:defRPr/>
            </a:pPr>
            <a:endParaRPr lang="tr-TR"/>
          </a:p>
        </p:txBody>
      </p:sp>
      <p:sp>
        <p:nvSpPr>
          <p:cNvPr id="4" name="Rectangle 27"/>
          <p:cNvSpPr>
            <a:spLocks noGrp="1" noChangeArrowheads="1"/>
          </p:cNvSpPr>
          <p:nvPr>
            <p:ph type="sldNum" sz="quarter" idx="11"/>
          </p:nvPr>
        </p:nvSpPr>
        <p:spPr>
          <a:ln/>
        </p:spPr>
        <p:txBody>
          <a:bodyPr/>
          <a:lstStyle>
            <a:lvl1pPr>
              <a:defRPr/>
            </a:lvl1pPr>
          </a:lstStyle>
          <a:p>
            <a:pPr>
              <a:defRPr/>
            </a:pPr>
            <a:fld id="{0D52EB0B-7B95-48AF-8F00-C81299B241D4}" type="slidenum">
              <a:rPr lang="tr-TR"/>
              <a:pPr>
                <a:defRPr/>
              </a:pPr>
              <a:t>‹#›</a:t>
            </a:fld>
            <a:endParaRPr lang="tr-TR"/>
          </a:p>
        </p:txBody>
      </p:sp>
      <p:sp>
        <p:nvSpPr>
          <p:cNvPr id="5"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tr-TR"/>
          </a:p>
        </p:txBody>
      </p:sp>
      <p:sp>
        <p:nvSpPr>
          <p:cNvPr id="3" name="Rectangle 27"/>
          <p:cNvSpPr>
            <a:spLocks noGrp="1" noChangeArrowheads="1"/>
          </p:cNvSpPr>
          <p:nvPr>
            <p:ph type="sldNum" sz="quarter" idx="11"/>
          </p:nvPr>
        </p:nvSpPr>
        <p:spPr>
          <a:ln/>
        </p:spPr>
        <p:txBody>
          <a:bodyPr/>
          <a:lstStyle>
            <a:lvl1pPr>
              <a:defRPr/>
            </a:lvl1pPr>
          </a:lstStyle>
          <a:p>
            <a:pPr>
              <a:defRPr/>
            </a:pPr>
            <a:fld id="{23BD0528-EDF9-4F09-B38D-5E026B37F81C}" type="slidenum">
              <a:rPr lang="tr-TR"/>
              <a:pPr>
                <a:defRPr/>
              </a:pPr>
              <a:t>‹#›</a:t>
            </a:fld>
            <a:endParaRPr lang="tr-TR"/>
          </a:p>
        </p:txBody>
      </p:sp>
      <p:sp>
        <p:nvSpPr>
          <p:cNvPr id="4"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p>
        </p:txBody>
      </p:sp>
      <p:sp>
        <p:nvSpPr>
          <p:cNvPr id="6" name="Rectangle 27"/>
          <p:cNvSpPr>
            <a:spLocks noGrp="1" noChangeArrowheads="1"/>
          </p:cNvSpPr>
          <p:nvPr>
            <p:ph type="sldNum" sz="quarter" idx="11"/>
          </p:nvPr>
        </p:nvSpPr>
        <p:spPr>
          <a:ln/>
        </p:spPr>
        <p:txBody>
          <a:bodyPr/>
          <a:lstStyle>
            <a:lvl1pPr>
              <a:defRPr/>
            </a:lvl1pPr>
          </a:lstStyle>
          <a:p>
            <a:pPr>
              <a:defRPr/>
            </a:pPr>
            <a:fld id="{5EB6EEDF-6BB0-4A41-A25B-F727B4A52F4A}" type="slidenum">
              <a:rPr lang="tr-TR"/>
              <a:pPr>
                <a:defRPr/>
              </a:pPr>
              <a:t>‹#›</a:t>
            </a:fld>
            <a:endParaRPr 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78161A86-0D64-4252-9FD2-52A85D3D4D63}" type="slidenum">
              <a:rPr lang="tr-TR"/>
              <a:pPr>
                <a:defRPr/>
              </a:pPr>
              <a:t>‹#›</a:t>
            </a:fld>
            <a:endParaRPr lang="tr-T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p>
        </p:txBody>
      </p:sp>
      <p:sp>
        <p:nvSpPr>
          <p:cNvPr id="6" name="Rectangle 27"/>
          <p:cNvSpPr>
            <a:spLocks noGrp="1" noChangeArrowheads="1"/>
          </p:cNvSpPr>
          <p:nvPr>
            <p:ph type="sldNum" sz="quarter" idx="11"/>
          </p:nvPr>
        </p:nvSpPr>
        <p:spPr>
          <a:ln/>
        </p:spPr>
        <p:txBody>
          <a:bodyPr/>
          <a:lstStyle>
            <a:lvl1pPr>
              <a:defRPr/>
            </a:lvl1pPr>
          </a:lstStyle>
          <a:p>
            <a:pPr>
              <a:defRPr/>
            </a:pPr>
            <a:fld id="{598B6491-5BE1-4E9F-96F8-46EA941D133B}" type="slidenum">
              <a:rPr lang="tr-TR"/>
              <a:pPr>
                <a:defRPr/>
              </a:pPr>
              <a:t>‹#›</a:t>
            </a:fld>
            <a:endParaRPr 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5EE6359C-94A8-4C27-A1E0-C636794641F7}"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3BA8B2D1-3300-4790-A62D-C1877F505E7F}"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lgn="ctr">
                <a:defRPr/>
              </a:pPr>
              <a:endParaRPr lang="tr-TR">
                <a:solidFill>
                  <a:srgbClr val="000000"/>
                </a:solidFill>
                <a:latin typeface="Arial" charset="0"/>
                <a:cs typeface="+mn-cs"/>
              </a:endParaRP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tr-TR" sz="2400">
                <a:solidFill>
                  <a:srgbClr val="000000"/>
                </a:solidFill>
                <a:latin typeface="Times New Roman" pitchFamily="18" charset="0"/>
                <a:cs typeface="+mn-cs"/>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tr-TR">
                <a:solidFill>
                  <a:srgbClr val="000000"/>
                </a:solidFill>
                <a:latin typeface="Arial" charset="0"/>
                <a:cs typeface="+mn-cs"/>
              </a:endParaRPr>
            </a:p>
          </p:txBody>
        </p:sp>
      </p:grpSp>
      <p:sp>
        <p:nvSpPr>
          <p:cNvPr id="214022" name="Rectangle 6"/>
          <p:cNvSpPr>
            <a:spLocks noGrp="1" noChangeArrowheads="1"/>
          </p:cNvSpPr>
          <p:nvPr>
            <p:ph type="ctrTitle"/>
          </p:nvPr>
        </p:nvSpPr>
        <p:spPr>
          <a:xfrm>
            <a:off x="1443038" y="985838"/>
            <a:ext cx="7239000" cy="1444625"/>
          </a:xfrm>
        </p:spPr>
        <p:txBody>
          <a:bodyPr/>
          <a:lstStyle>
            <a:lvl1pPr>
              <a:defRPr sz="4000"/>
            </a:lvl1pPr>
          </a:lstStyle>
          <a:p>
            <a:r>
              <a:rPr lang="tr-TR"/>
              <a:t>Asıl başlık stili için tıklatın</a:t>
            </a:r>
          </a:p>
        </p:txBody>
      </p:sp>
      <p:sp>
        <p:nvSpPr>
          <p:cNvPr id="21402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tr-TR"/>
              <a:t>Asıl alt başlık stilini düzenlemek için tıklatın</a:t>
            </a:r>
          </a:p>
        </p:txBody>
      </p:sp>
      <p:sp>
        <p:nvSpPr>
          <p:cNvPr id="8" name="Rectangle 8"/>
          <p:cNvSpPr>
            <a:spLocks noGrp="1" noChangeArrowheads="1"/>
          </p:cNvSpPr>
          <p:nvPr>
            <p:ph type="dt" sz="half" idx="10"/>
          </p:nvPr>
        </p:nvSpPr>
        <p:spPr/>
        <p:txBody>
          <a:bodyPr/>
          <a:lstStyle>
            <a:lvl1pPr>
              <a:defRPr/>
            </a:lvl1pPr>
          </a:lstStyle>
          <a:p>
            <a:pPr>
              <a:defRPr/>
            </a:pPr>
            <a:endParaRPr lang="tr-TR"/>
          </a:p>
        </p:txBody>
      </p:sp>
      <p:sp>
        <p:nvSpPr>
          <p:cNvPr id="9" name="Rectangle 9"/>
          <p:cNvSpPr>
            <a:spLocks noGrp="1" noChangeArrowheads="1"/>
          </p:cNvSpPr>
          <p:nvPr>
            <p:ph type="ftr" sz="quarter" idx="11"/>
          </p:nvPr>
        </p:nvSpPr>
        <p:spPr/>
        <p:txBody>
          <a:bodyPr/>
          <a:lstStyle>
            <a:lvl1pPr>
              <a:defRPr/>
            </a:lvl1pPr>
          </a:lstStyle>
          <a:p>
            <a:pPr>
              <a:defRPr/>
            </a:pPr>
            <a:endParaRPr lang="tr-TR"/>
          </a:p>
        </p:txBody>
      </p:sp>
      <p:sp>
        <p:nvSpPr>
          <p:cNvPr id="10" name="Rectangle 10"/>
          <p:cNvSpPr>
            <a:spLocks noGrp="1" noChangeArrowheads="1"/>
          </p:cNvSpPr>
          <p:nvPr>
            <p:ph type="sldNum" sz="quarter" idx="12"/>
          </p:nvPr>
        </p:nvSpPr>
        <p:spPr/>
        <p:txBody>
          <a:bodyPr/>
          <a:lstStyle>
            <a:lvl1pPr>
              <a:defRPr/>
            </a:lvl1pPr>
          </a:lstStyle>
          <a:p>
            <a:pPr>
              <a:defRPr/>
            </a:pPr>
            <a:fld id="{C7B6075F-551D-4D64-9306-84A883C3E7A3}" type="slidenum">
              <a:rPr lang="tr-TR"/>
              <a:pPr>
                <a:defRPr/>
              </a:pPr>
              <a:t>‹#›</a:t>
            </a:fld>
            <a:endParaRPr lang="tr-T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2440D291-E781-4B46-87EE-D3F8043ED0C9}" type="slidenum">
              <a:rPr lang="tr-TR"/>
              <a:pPr>
                <a:defRPr/>
              </a:pPr>
              <a:t>‹#›</a:t>
            </a:fld>
            <a:endParaRPr lang="tr-T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2AEC57D1-A5E6-4AB8-9886-A1710F82CA37}" type="slidenum">
              <a:rPr lang="tr-TR"/>
              <a:pPr>
                <a:defRPr/>
              </a:pPr>
              <a:t>‹#›</a:t>
            </a:fld>
            <a:endParaRPr lang="tr-T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A6B65BE4-50F4-43B8-9B32-99DF3AC20F8F}" type="slidenum">
              <a:rPr lang="tr-TR"/>
              <a:pPr>
                <a:defRPr/>
              </a:pPr>
              <a:t>‹#›</a:t>
            </a:fld>
            <a:endParaRPr lang="tr-T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8"/>
          <p:cNvSpPr>
            <a:spLocks noGrp="1" noChangeArrowheads="1"/>
          </p:cNvSpPr>
          <p:nvPr>
            <p:ph type="dt" sz="half" idx="10"/>
          </p:nvPr>
        </p:nvSpPr>
        <p:spPr>
          <a:ln/>
        </p:spPr>
        <p:txBody>
          <a:bodyPr/>
          <a:lstStyle>
            <a:lvl1pPr>
              <a:defRPr/>
            </a:lvl1pPr>
          </a:lstStyle>
          <a:p>
            <a:pPr>
              <a:defRPr/>
            </a:pPr>
            <a:endParaRPr lang="tr-TR"/>
          </a:p>
        </p:txBody>
      </p:sp>
      <p:sp>
        <p:nvSpPr>
          <p:cNvPr id="8" name="Rectangle 9"/>
          <p:cNvSpPr>
            <a:spLocks noGrp="1" noChangeArrowheads="1"/>
          </p:cNvSpPr>
          <p:nvPr>
            <p:ph type="ftr" sz="quarter" idx="11"/>
          </p:nvPr>
        </p:nvSpPr>
        <p:spPr>
          <a:ln/>
        </p:spPr>
        <p:txBody>
          <a:bodyPr/>
          <a:lstStyle>
            <a:lvl1pPr>
              <a:defRPr/>
            </a:lvl1pPr>
          </a:lstStyle>
          <a:p>
            <a:pPr>
              <a:defRPr/>
            </a:pPr>
            <a:endParaRPr lang="tr-TR"/>
          </a:p>
        </p:txBody>
      </p:sp>
      <p:sp>
        <p:nvSpPr>
          <p:cNvPr id="9" name="Rectangle 10"/>
          <p:cNvSpPr>
            <a:spLocks noGrp="1" noChangeArrowheads="1"/>
          </p:cNvSpPr>
          <p:nvPr>
            <p:ph type="sldNum" sz="quarter" idx="12"/>
          </p:nvPr>
        </p:nvSpPr>
        <p:spPr>
          <a:ln/>
        </p:spPr>
        <p:txBody>
          <a:bodyPr/>
          <a:lstStyle>
            <a:lvl1pPr>
              <a:defRPr/>
            </a:lvl1pPr>
          </a:lstStyle>
          <a:p>
            <a:pPr>
              <a:defRPr/>
            </a:pPr>
            <a:fld id="{A1141062-7EA0-4C9F-A6D8-DB071C3B7BF0}" type="slidenum">
              <a:rPr lang="tr-TR"/>
              <a:pPr>
                <a:defRPr/>
              </a:pPr>
              <a:t>‹#›</a:t>
            </a:fld>
            <a:endParaRPr lang="tr-T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8"/>
          <p:cNvSpPr>
            <a:spLocks noGrp="1" noChangeArrowheads="1"/>
          </p:cNvSpPr>
          <p:nvPr>
            <p:ph type="dt" sz="half" idx="10"/>
          </p:nvPr>
        </p:nvSpPr>
        <p:spPr>
          <a:ln/>
        </p:spPr>
        <p:txBody>
          <a:bodyPr/>
          <a:lstStyle>
            <a:lvl1pPr>
              <a:defRPr/>
            </a:lvl1pPr>
          </a:lstStyle>
          <a:p>
            <a:pPr>
              <a:defRPr/>
            </a:pPr>
            <a:endParaRPr lang="tr-TR"/>
          </a:p>
        </p:txBody>
      </p:sp>
      <p:sp>
        <p:nvSpPr>
          <p:cNvPr id="4" name="Rectangle 9"/>
          <p:cNvSpPr>
            <a:spLocks noGrp="1" noChangeArrowheads="1"/>
          </p:cNvSpPr>
          <p:nvPr>
            <p:ph type="ftr" sz="quarter" idx="11"/>
          </p:nvPr>
        </p:nvSpPr>
        <p:spPr>
          <a:ln/>
        </p:spPr>
        <p:txBody>
          <a:bodyPr/>
          <a:lstStyle>
            <a:lvl1pPr>
              <a:defRPr/>
            </a:lvl1pPr>
          </a:lstStyle>
          <a:p>
            <a:pPr>
              <a:defRPr/>
            </a:pPr>
            <a:endParaRPr lang="tr-TR"/>
          </a:p>
        </p:txBody>
      </p:sp>
      <p:sp>
        <p:nvSpPr>
          <p:cNvPr id="5" name="Rectangle 10"/>
          <p:cNvSpPr>
            <a:spLocks noGrp="1" noChangeArrowheads="1"/>
          </p:cNvSpPr>
          <p:nvPr>
            <p:ph type="sldNum" sz="quarter" idx="12"/>
          </p:nvPr>
        </p:nvSpPr>
        <p:spPr>
          <a:ln/>
        </p:spPr>
        <p:txBody>
          <a:bodyPr/>
          <a:lstStyle>
            <a:lvl1pPr>
              <a:defRPr/>
            </a:lvl1pPr>
          </a:lstStyle>
          <a:p>
            <a:pPr>
              <a:defRPr/>
            </a:pPr>
            <a:fld id="{5A93A807-7AE6-41F2-9DF2-392B505B36DB}" type="slidenum">
              <a:rPr lang="tr-TR"/>
              <a:pPr>
                <a:defRPr/>
              </a:pPr>
              <a:t>‹#›</a:t>
            </a:fld>
            <a:endParaRPr lang="tr-T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tr-TR"/>
          </a:p>
        </p:txBody>
      </p:sp>
      <p:sp>
        <p:nvSpPr>
          <p:cNvPr id="3" name="Rectangle 9"/>
          <p:cNvSpPr>
            <a:spLocks noGrp="1" noChangeArrowheads="1"/>
          </p:cNvSpPr>
          <p:nvPr>
            <p:ph type="ftr" sz="quarter" idx="11"/>
          </p:nvPr>
        </p:nvSpPr>
        <p:spPr>
          <a:ln/>
        </p:spPr>
        <p:txBody>
          <a:bodyPr/>
          <a:lstStyle>
            <a:lvl1pPr>
              <a:defRPr/>
            </a:lvl1pPr>
          </a:lstStyle>
          <a:p>
            <a:pPr>
              <a:defRPr/>
            </a:pPr>
            <a:endParaRPr lang="tr-TR"/>
          </a:p>
        </p:txBody>
      </p:sp>
      <p:sp>
        <p:nvSpPr>
          <p:cNvPr id="4" name="Rectangle 10"/>
          <p:cNvSpPr>
            <a:spLocks noGrp="1" noChangeArrowheads="1"/>
          </p:cNvSpPr>
          <p:nvPr>
            <p:ph type="sldNum" sz="quarter" idx="12"/>
          </p:nvPr>
        </p:nvSpPr>
        <p:spPr>
          <a:ln/>
        </p:spPr>
        <p:txBody>
          <a:bodyPr/>
          <a:lstStyle>
            <a:lvl1pPr>
              <a:defRPr/>
            </a:lvl1pPr>
          </a:lstStyle>
          <a:p>
            <a:pPr>
              <a:defRPr/>
            </a:pPr>
            <a:fld id="{9B79951C-BF6E-476D-8D2D-1A10A024460F}"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C4ECD39A-541F-4365-A7A7-1349414BE2CC}" type="slidenum">
              <a:rPr lang="tr-TR"/>
              <a:pPr>
                <a:defRPr/>
              </a:pPr>
              <a:t>‹#›</a:t>
            </a:fld>
            <a:endParaRPr lang="tr-T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C417CE39-E92C-488B-B061-A1F798C955FD}" type="slidenum">
              <a:rPr lang="tr-TR"/>
              <a:pPr>
                <a:defRPr/>
              </a:pPr>
              <a:t>‹#›</a:t>
            </a:fld>
            <a:endParaRPr lang="tr-T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C5992FA4-6E81-40F0-9CBF-B45DA33BECD1}" type="slidenum">
              <a:rPr lang="tr-TR"/>
              <a:pPr>
                <a:defRPr/>
              </a:pPr>
              <a:t>‹#›</a:t>
            </a:fld>
            <a:endParaRPr lang="tr-T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0EC2F54D-6B09-4BB2-96FF-AD89E554CFB1}" type="slidenum">
              <a:rPr lang="tr-TR"/>
              <a:pPr>
                <a:defRPr/>
              </a:pPr>
              <a:t>‹#›</a:t>
            </a:fld>
            <a:endParaRPr lang="tr-T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8248E974-1AFF-4565-B4A3-A8749BAA2234}" type="slidenum">
              <a:rPr lang="tr-TR"/>
              <a:pPr>
                <a:defRPr/>
              </a:pPr>
              <a:t>‹#›</a:t>
            </a:fld>
            <a:endParaRPr lang="tr-T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1" name="Freeform 7"/>
              <p:cNvSpPr>
                <a:spLocks/>
              </p:cNvSpPr>
              <p:nvPr/>
            </p:nvSpPr>
            <p:spPr bwMode="ltGray">
              <a:xfrm rot="-5400000">
                <a:off x="-58"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4" name="Freeform 10"/>
              <p:cNvSpPr>
                <a:spLocks/>
              </p:cNvSpPr>
              <p:nvPr/>
            </p:nvSpPr>
            <p:spPr bwMode="ltGray">
              <a:xfrm rot="-5400000">
                <a:off x="154" y="172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5" name="Freeform 11"/>
              <p:cNvSpPr>
                <a:spLocks/>
              </p:cNvSpPr>
              <p:nvPr/>
            </p:nvSpPr>
            <p:spPr bwMode="ltGray">
              <a:xfrm rot="-5400000">
                <a:off x="321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7" name="Freeform 13"/>
              <p:cNvSpPr>
                <a:spLocks/>
              </p:cNvSpPr>
              <p:nvPr/>
            </p:nvSpPr>
            <p:spPr bwMode="ltGray">
              <a:xfrm rot="-5400000">
                <a:off x="1828"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1" name="Freeform 17"/>
              <p:cNvSpPr>
                <a:spLocks/>
              </p:cNvSpPr>
              <p:nvPr/>
            </p:nvSpPr>
            <p:spPr bwMode="ltGray">
              <a:xfrm rot="-5400000">
                <a:off x="407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 name="Freeform 19"/>
              <p:cNvSpPr>
                <a:spLocks/>
              </p:cNvSpPr>
              <p:nvPr/>
            </p:nvSpPr>
            <p:spPr bwMode="ltGray">
              <a:xfrm rot="-5400000">
                <a:off x="4582"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5" name="Freeform 21"/>
              <p:cNvSpPr>
                <a:spLocks/>
              </p:cNvSpPr>
              <p:nvPr/>
            </p:nvSpPr>
            <p:spPr bwMode="ltGray">
              <a:xfrm rot="-5400000">
                <a:off x="5082"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Arial" charset="0"/>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lgn="ctr">
                <a:defRPr/>
              </a:pPr>
              <a:endParaRPr lang="tr-TR">
                <a:solidFill>
                  <a:srgbClr val="000000"/>
                </a:solidFill>
                <a:latin typeface="Arial" charset="0"/>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lgn="ctr">
                <a:defRPr/>
              </a:pPr>
              <a:endParaRPr lang="tr-TR">
                <a:solidFill>
                  <a:srgbClr val="000000"/>
                </a:solidFill>
                <a:latin typeface="Arial" charset="0"/>
                <a:cs typeface="+mn-cs"/>
              </a:endParaRPr>
            </a:p>
          </p:txBody>
        </p:sp>
      </p:grpSp>
      <p:sp>
        <p:nvSpPr>
          <p:cNvPr id="2345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tr-TR"/>
              <a:t>Asıl başlık stili için tıklatın</a:t>
            </a:r>
          </a:p>
        </p:txBody>
      </p:sp>
      <p:sp>
        <p:nvSpPr>
          <p:cNvPr id="2345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tr-TR"/>
              <a:t>Asıl alt başlık stilini düzenlemek için tıklatın</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tr-TR"/>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tr-TR"/>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AF6BA94B-8892-44CA-9647-0C8ADC8B030D}" type="slidenum">
              <a:rPr lang="tr-TR"/>
              <a:pPr>
                <a:defRPr/>
              </a:pPr>
              <a:t>‹#›</a:t>
            </a:fld>
            <a:endParaRPr lang="tr-T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endParaRPr lang="tr-TR"/>
          </a:p>
        </p:txBody>
      </p:sp>
      <p:sp>
        <p:nvSpPr>
          <p:cNvPr id="5" name="Rectangle 28"/>
          <p:cNvSpPr>
            <a:spLocks noGrp="1" noChangeArrowheads="1"/>
          </p:cNvSpPr>
          <p:nvPr>
            <p:ph type="ftr" sz="quarter" idx="11"/>
          </p:nvPr>
        </p:nvSpPr>
        <p:spPr>
          <a:ln/>
        </p:spPr>
        <p:txBody>
          <a:bodyPr/>
          <a:lstStyle>
            <a:lvl1pPr>
              <a:defRPr/>
            </a:lvl1pPr>
          </a:lstStyle>
          <a:p>
            <a:pPr>
              <a:defRPr/>
            </a:pPr>
            <a:endParaRPr lang="tr-TR"/>
          </a:p>
        </p:txBody>
      </p:sp>
      <p:sp>
        <p:nvSpPr>
          <p:cNvPr id="6" name="Rectangle 29"/>
          <p:cNvSpPr>
            <a:spLocks noGrp="1" noChangeArrowheads="1"/>
          </p:cNvSpPr>
          <p:nvPr>
            <p:ph type="sldNum" sz="quarter" idx="12"/>
          </p:nvPr>
        </p:nvSpPr>
        <p:spPr>
          <a:ln/>
        </p:spPr>
        <p:txBody>
          <a:bodyPr/>
          <a:lstStyle>
            <a:lvl1pPr>
              <a:defRPr/>
            </a:lvl1pPr>
          </a:lstStyle>
          <a:p>
            <a:pPr>
              <a:defRPr/>
            </a:pPr>
            <a:fld id="{CC3640E7-DDEF-4A50-8660-6A086DC414AF}" type="slidenum">
              <a:rPr lang="tr-TR"/>
              <a:pPr>
                <a:defRPr/>
              </a:pPr>
              <a:t>‹#›</a:t>
            </a:fld>
            <a:endParaRPr lang="tr-T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tr-TR"/>
          </a:p>
        </p:txBody>
      </p:sp>
      <p:sp>
        <p:nvSpPr>
          <p:cNvPr id="5" name="Rectangle 28"/>
          <p:cNvSpPr>
            <a:spLocks noGrp="1" noChangeArrowheads="1"/>
          </p:cNvSpPr>
          <p:nvPr>
            <p:ph type="ftr" sz="quarter" idx="11"/>
          </p:nvPr>
        </p:nvSpPr>
        <p:spPr>
          <a:ln/>
        </p:spPr>
        <p:txBody>
          <a:bodyPr/>
          <a:lstStyle>
            <a:lvl1pPr>
              <a:defRPr/>
            </a:lvl1pPr>
          </a:lstStyle>
          <a:p>
            <a:pPr>
              <a:defRPr/>
            </a:pPr>
            <a:endParaRPr lang="tr-TR"/>
          </a:p>
        </p:txBody>
      </p:sp>
      <p:sp>
        <p:nvSpPr>
          <p:cNvPr id="6" name="Rectangle 29"/>
          <p:cNvSpPr>
            <a:spLocks noGrp="1" noChangeArrowheads="1"/>
          </p:cNvSpPr>
          <p:nvPr>
            <p:ph type="sldNum" sz="quarter" idx="12"/>
          </p:nvPr>
        </p:nvSpPr>
        <p:spPr>
          <a:ln/>
        </p:spPr>
        <p:txBody>
          <a:bodyPr/>
          <a:lstStyle>
            <a:lvl1pPr>
              <a:defRPr/>
            </a:lvl1pPr>
          </a:lstStyle>
          <a:p>
            <a:pPr>
              <a:defRPr/>
            </a:pPr>
            <a:fld id="{4B592F35-3436-4CC8-BD2F-50D99B3E3405}" type="slidenum">
              <a:rPr lang="tr-TR"/>
              <a:pPr>
                <a:defRPr/>
              </a:pPr>
              <a:t>‹#›</a:t>
            </a:fld>
            <a:endParaRPr lang="tr-T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7"/>
          <p:cNvSpPr>
            <a:spLocks noGrp="1" noChangeArrowheads="1"/>
          </p:cNvSpPr>
          <p:nvPr>
            <p:ph type="dt" sz="half" idx="10"/>
          </p:nvPr>
        </p:nvSpPr>
        <p:spPr>
          <a:ln/>
        </p:spPr>
        <p:txBody>
          <a:bodyPr/>
          <a:lstStyle>
            <a:lvl1pPr>
              <a:defRPr/>
            </a:lvl1pPr>
          </a:lstStyle>
          <a:p>
            <a:pPr>
              <a:defRPr/>
            </a:pPr>
            <a:endParaRPr lang="tr-TR"/>
          </a:p>
        </p:txBody>
      </p:sp>
      <p:sp>
        <p:nvSpPr>
          <p:cNvPr id="6" name="Rectangle 28"/>
          <p:cNvSpPr>
            <a:spLocks noGrp="1" noChangeArrowheads="1"/>
          </p:cNvSpPr>
          <p:nvPr>
            <p:ph type="ftr" sz="quarter" idx="11"/>
          </p:nvPr>
        </p:nvSpPr>
        <p:spPr>
          <a:ln/>
        </p:spPr>
        <p:txBody>
          <a:bodyPr/>
          <a:lstStyle>
            <a:lvl1pPr>
              <a:defRPr/>
            </a:lvl1pPr>
          </a:lstStyle>
          <a:p>
            <a:pPr>
              <a:defRPr/>
            </a:pPr>
            <a:endParaRPr lang="tr-TR"/>
          </a:p>
        </p:txBody>
      </p:sp>
      <p:sp>
        <p:nvSpPr>
          <p:cNvPr id="7" name="Rectangle 29"/>
          <p:cNvSpPr>
            <a:spLocks noGrp="1" noChangeArrowheads="1"/>
          </p:cNvSpPr>
          <p:nvPr>
            <p:ph type="sldNum" sz="quarter" idx="12"/>
          </p:nvPr>
        </p:nvSpPr>
        <p:spPr>
          <a:ln/>
        </p:spPr>
        <p:txBody>
          <a:bodyPr/>
          <a:lstStyle>
            <a:lvl1pPr>
              <a:defRPr/>
            </a:lvl1pPr>
          </a:lstStyle>
          <a:p>
            <a:pPr>
              <a:defRPr/>
            </a:pPr>
            <a:fld id="{E4F6FD97-0460-4682-9DEE-B964089A6402}" type="slidenum">
              <a:rPr lang="tr-TR"/>
              <a:pPr>
                <a:defRPr/>
              </a:pPr>
              <a:t>‹#›</a:t>
            </a:fld>
            <a:endParaRPr lang="tr-T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27"/>
          <p:cNvSpPr>
            <a:spLocks noGrp="1" noChangeArrowheads="1"/>
          </p:cNvSpPr>
          <p:nvPr>
            <p:ph type="dt" sz="half" idx="10"/>
          </p:nvPr>
        </p:nvSpPr>
        <p:spPr>
          <a:ln/>
        </p:spPr>
        <p:txBody>
          <a:bodyPr/>
          <a:lstStyle>
            <a:lvl1pPr>
              <a:defRPr/>
            </a:lvl1pPr>
          </a:lstStyle>
          <a:p>
            <a:pPr>
              <a:defRPr/>
            </a:pPr>
            <a:endParaRPr lang="tr-TR"/>
          </a:p>
        </p:txBody>
      </p:sp>
      <p:sp>
        <p:nvSpPr>
          <p:cNvPr id="8" name="Rectangle 28"/>
          <p:cNvSpPr>
            <a:spLocks noGrp="1" noChangeArrowheads="1"/>
          </p:cNvSpPr>
          <p:nvPr>
            <p:ph type="ftr" sz="quarter" idx="11"/>
          </p:nvPr>
        </p:nvSpPr>
        <p:spPr>
          <a:ln/>
        </p:spPr>
        <p:txBody>
          <a:bodyPr/>
          <a:lstStyle>
            <a:lvl1pPr>
              <a:defRPr/>
            </a:lvl1pPr>
          </a:lstStyle>
          <a:p>
            <a:pPr>
              <a:defRPr/>
            </a:pPr>
            <a:endParaRPr lang="tr-TR"/>
          </a:p>
        </p:txBody>
      </p:sp>
      <p:sp>
        <p:nvSpPr>
          <p:cNvPr id="9" name="Rectangle 29"/>
          <p:cNvSpPr>
            <a:spLocks noGrp="1" noChangeArrowheads="1"/>
          </p:cNvSpPr>
          <p:nvPr>
            <p:ph type="sldNum" sz="quarter" idx="12"/>
          </p:nvPr>
        </p:nvSpPr>
        <p:spPr>
          <a:ln/>
        </p:spPr>
        <p:txBody>
          <a:bodyPr/>
          <a:lstStyle>
            <a:lvl1pPr>
              <a:defRPr/>
            </a:lvl1pPr>
          </a:lstStyle>
          <a:p>
            <a:pPr>
              <a:defRPr/>
            </a:pPr>
            <a:fld id="{7B7A288D-A3EF-42D0-A5A8-AFAE2868F732}" type="slidenum">
              <a:rPr lang="tr-TR"/>
              <a:pPr>
                <a:defRPr/>
              </a:pPr>
              <a:t>‹#›</a:t>
            </a:fld>
            <a:endParaRPr lang="tr-T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27"/>
          <p:cNvSpPr>
            <a:spLocks noGrp="1" noChangeArrowheads="1"/>
          </p:cNvSpPr>
          <p:nvPr>
            <p:ph type="dt" sz="half" idx="10"/>
          </p:nvPr>
        </p:nvSpPr>
        <p:spPr>
          <a:ln/>
        </p:spPr>
        <p:txBody>
          <a:bodyPr/>
          <a:lstStyle>
            <a:lvl1pPr>
              <a:defRPr/>
            </a:lvl1pPr>
          </a:lstStyle>
          <a:p>
            <a:pPr>
              <a:defRPr/>
            </a:pPr>
            <a:endParaRPr lang="tr-TR"/>
          </a:p>
        </p:txBody>
      </p:sp>
      <p:sp>
        <p:nvSpPr>
          <p:cNvPr id="4" name="Rectangle 28"/>
          <p:cNvSpPr>
            <a:spLocks noGrp="1" noChangeArrowheads="1"/>
          </p:cNvSpPr>
          <p:nvPr>
            <p:ph type="ftr" sz="quarter" idx="11"/>
          </p:nvPr>
        </p:nvSpPr>
        <p:spPr>
          <a:ln/>
        </p:spPr>
        <p:txBody>
          <a:bodyPr/>
          <a:lstStyle>
            <a:lvl1pPr>
              <a:defRPr/>
            </a:lvl1pPr>
          </a:lstStyle>
          <a:p>
            <a:pPr>
              <a:defRPr/>
            </a:pPr>
            <a:endParaRPr lang="tr-TR"/>
          </a:p>
        </p:txBody>
      </p:sp>
      <p:sp>
        <p:nvSpPr>
          <p:cNvPr id="5" name="Rectangle 29"/>
          <p:cNvSpPr>
            <a:spLocks noGrp="1" noChangeArrowheads="1"/>
          </p:cNvSpPr>
          <p:nvPr>
            <p:ph type="sldNum" sz="quarter" idx="12"/>
          </p:nvPr>
        </p:nvSpPr>
        <p:spPr>
          <a:ln/>
        </p:spPr>
        <p:txBody>
          <a:bodyPr/>
          <a:lstStyle>
            <a:lvl1pPr>
              <a:defRPr/>
            </a:lvl1pPr>
          </a:lstStyle>
          <a:p>
            <a:pPr>
              <a:defRPr/>
            </a:pPr>
            <a:fld id="{491B5A3B-FC4B-4D9B-A657-173FC04BEBED}"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D65C1D5D-3F3A-453F-B90A-8812EF6B07ED}" type="slidenum">
              <a:rPr lang="tr-TR"/>
              <a:pPr>
                <a:defRPr/>
              </a:pPr>
              <a:t>‹#›</a:t>
            </a:fld>
            <a:endParaRPr lang="tr-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tr-TR"/>
          </a:p>
        </p:txBody>
      </p:sp>
      <p:sp>
        <p:nvSpPr>
          <p:cNvPr id="3" name="Rectangle 28"/>
          <p:cNvSpPr>
            <a:spLocks noGrp="1" noChangeArrowheads="1"/>
          </p:cNvSpPr>
          <p:nvPr>
            <p:ph type="ftr" sz="quarter" idx="11"/>
          </p:nvPr>
        </p:nvSpPr>
        <p:spPr>
          <a:ln/>
        </p:spPr>
        <p:txBody>
          <a:bodyPr/>
          <a:lstStyle>
            <a:lvl1pPr>
              <a:defRPr/>
            </a:lvl1pPr>
          </a:lstStyle>
          <a:p>
            <a:pPr>
              <a:defRPr/>
            </a:pPr>
            <a:endParaRPr lang="tr-TR"/>
          </a:p>
        </p:txBody>
      </p:sp>
      <p:sp>
        <p:nvSpPr>
          <p:cNvPr id="4" name="Rectangle 29"/>
          <p:cNvSpPr>
            <a:spLocks noGrp="1" noChangeArrowheads="1"/>
          </p:cNvSpPr>
          <p:nvPr>
            <p:ph type="sldNum" sz="quarter" idx="12"/>
          </p:nvPr>
        </p:nvSpPr>
        <p:spPr>
          <a:ln/>
        </p:spPr>
        <p:txBody>
          <a:bodyPr/>
          <a:lstStyle>
            <a:lvl1pPr>
              <a:defRPr/>
            </a:lvl1pPr>
          </a:lstStyle>
          <a:p>
            <a:pPr>
              <a:defRPr/>
            </a:pPr>
            <a:fld id="{E8DA5BA8-E83A-4DD0-9462-C091C31D0BFA}" type="slidenum">
              <a:rPr lang="tr-TR"/>
              <a:pPr>
                <a:defRPr/>
              </a:pPr>
              <a:t>‹#›</a:t>
            </a:fld>
            <a:endParaRPr lang="tr-T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tr-TR"/>
          </a:p>
        </p:txBody>
      </p:sp>
      <p:sp>
        <p:nvSpPr>
          <p:cNvPr id="6" name="Rectangle 28"/>
          <p:cNvSpPr>
            <a:spLocks noGrp="1" noChangeArrowheads="1"/>
          </p:cNvSpPr>
          <p:nvPr>
            <p:ph type="ftr" sz="quarter" idx="11"/>
          </p:nvPr>
        </p:nvSpPr>
        <p:spPr>
          <a:ln/>
        </p:spPr>
        <p:txBody>
          <a:bodyPr/>
          <a:lstStyle>
            <a:lvl1pPr>
              <a:defRPr/>
            </a:lvl1pPr>
          </a:lstStyle>
          <a:p>
            <a:pPr>
              <a:defRPr/>
            </a:pPr>
            <a:endParaRPr lang="tr-TR"/>
          </a:p>
        </p:txBody>
      </p:sp>
      <p:sp>
        <p:nvSpPr>
          <p:cNvPr id="7" name="Rectangle 29"/>
          <p:cNvSpPr>
            <a:spLocks noGrp="1" noChangeArrowheads="1"/>
          </p:cNvSpPr>
          <p:nvPr>
            <p:ph type="sldNum" sz="quarter" idx="12"/>
          </p:nvPr>
        </p:nvSpPr>
        <p:spPr>
          <a:ln/>
        </p:spPr>
        <p:txBody>
          <a:bodyPr/>
          <a:lstStyle>
            <a:lvl1pPr>
              <a:defRPr/>
            </a:lvl1pPr>
          </a:lstStyle>
          <a:p>
            <a:pPr>
              <a:defRPr/>
            </a:pPr>
            <a:fld id="{73454C07-F077-4742-AA97-DE4010886357}" type="slidenum">
              <a:rPr lang="tr-TR"/>
              <a:pPr>
                <a:defRPr/>
              </a:pPr>
              <a:t>‹#›</a:t>
            </a:fld>
            <a:endParaRPr lang="tr-T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tr-TR"/>
          </a:p>
        </p:txBody>
      </p:sp>
      <p:sp>
        <p:nvSpPr>
          <p:cNvPr id="6" name="Rectangle 28"/>
          <p:cNvSpPr>
            <a:spLocks noGrp="1" noChangeArrowheads="1"/>
          </p:cNvSpPr>
          <p:nvPr>
            <p:ph type="ftr" sz="quarter" idx="11"/>
          </p:nvPr>
        </p:nvSpPr>
        <p:spPr>
          <a:ln/>
        </p:spPr>
        <p:txBody>
          <a:bodyPr/>
          <a:lstStyle>
            <a:lvl1pPr>
              <a:defRPr/>
            </a:lvl1pPr>
          </a:lstStyle>
          <a:p>
            <a:pPr>
              <a:defRPr/>
            </a:pPr>
            <a:endParaRPr lang="tr-TR"/>
          </a:p>
        </p:txBody>
      </p:sp>
      <p:sp>
        <p:nvSpPr>
          <p:cNvPr id="7" name="Rectangle 29"/>
          <p:cNvSpPr>
            <a:spLocks noGrp="1" noChangeArrowheads="1"/>
          </p:cNvSpPr>
          <p:nvPr>
            <p:ph type="sldNum" sz="quarter" idx="12"/>
          </p:nvPr>
        </p:nvSpPr>
        <p:spPr>
          <a:ln/>
        </p:spPr>
        <p:txBody>
          <a:bodyPr/>
          <a:lstStyle>
            <a:lvl1pPr>
              <a:defRPr/>
            </a:lvl1pPr>
          </a:lstStyle>
          <a:p>
            <a:pPr>
              <a:defRPr/>
            </a:pPr>
            <a:fld id="{9311813E-6DA5-4200-9435-1354F0E22061}" type="slidenum">
              <a:rPr lang="tr-TR"/>
              <a:pPr>
                <a:defRPr/>
              </a:pPr>
              <a:t>‹#›</a:t>
            </a:fld>
            <a:endParaRPr lang="tr-T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endParaRPr lang="tr-TR"/>
          </a:p>
        </p:txBody>
      </p:sp>
      <p:sp>
        <p:nvSpPr>
          <p:cNvPr id="5" name="Rectangle 28"/>
          <p:cNvSpPr>
            <a:spLocks noGrp="1" noChangeArrowheads="1"/>
          </p:cNvSpPr>
          <p:nvPr>
            <p:ph type="ftr" sz="quarter" idx="11"/>
          </p:nvPr>
        </p:nvSpPr>
        <p:spPr>
          <a:ln/>
        </p:spPr>
        <p:txBody>
          <a:bodyPr/>
          <a:lstStyle>
            <a:lvl1pPr>
              <a:defRPr/>
            </a:lvl1pPr>
          </a:lstStyle>
          <a:p>
            <a:pPr>
              <a:defRPr/>
            </a:pPr>
            <a:endParaRPr lang="tr-TR"/>
          </a:p>
        </p:txBody>
      </p:sp>
      <p:sp>
        <p:nvSpPr>
          <p:cNvPr id="6" name="Rectangle 29"/>
          <p:cNvSpPr>
            <a:spLocks noGrp="1" noChangeArrowheads="1"/>
          </p:cNvSpPr>
          <p:nvPr>
            <p:ph type="sldNum" sz="quarter" idx="12"/>
          </p:nvPr>
        </p:nvSpPr>
        <p:spPr>
          <a:ln/>
        </p:spPr>
        <p:txBody>
          <a:bodyPr/>
          <a:lstStyle>
            <a:lvl1pPr>
              <a:defRPr/>
            </a:lvl1pPr>
          </a:lstStyle>
          <a:p>
            <a:pPr>
              <a:defRPr/>
            </a:pPr>
            <a:fld id="{C1F32B23-DA05-4C69-B7A6-6E54B11CFDD2}" type="slidenum">
              <a:rPr lang="tr-TR"/>
              <a:pPr>
                <a:defRPr/>
              </a:pPr>
              <a:t>‹#›</a:t>
            </a:fld>
            <a:endParaRPr lang="tr-T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endParaRPr lang="tr-TR"/>
          </a:p>
        </p:txBody>
      </p:sp>
      <p:sp>
        <p:nvSpPr>
          <p:cNvPr id="5" name="Rectangle 28"/>
          <p:cNvSpPr>
            <a:spLocks noGrp="1" noChangeArrowheads="1"/>
          </p:cNvSpPr>
          <p:nvPr>
            <p:ph type="ftr" sz="quarter" idx="11"/>
          </p:nvPr>
        </p:nvSpPr>
        <p:spPr>
          <a:ln/>
        </p:spPr>
        <p:txBody>
          <a:bodyPr/>
          <a:lstStyle>
            <a:lvl1pPr>
              <a:defRPr/>
            </a:lvl1pPr>
          </a:lstStyle>
          <a:p>
            <a:pPr>
              <a:defRPr/>
            </a:pPr>
            <a:endParaRPr lang="tr-TR"/>
          </a:p>
        </p:txBody>
      </p:sp>
      <p:sp>
        <p:nvSpPr>
          <p:cNvPr id="6" name="Rectangle 29"/>
          <p:cNvSpPr>
            <a:spLocks noGrp="1" noChangeArrowheads="1"/>
          </p:cNvSpPr>
          <p:nvPr>
            <p:ph type="sldNum" sz="quarter" idx="12"/>
          </p:nvPr>
        </p:nvSpPr>
        <p:spPr>
          <a:ln/>
        </p:spPr>
        <p:txBody>
          <a:bodyPr/>
          <a:lstStyle>
            <a:lvl1pPr>
              <a:defRPr/>
            </a:lvl1pPr>
          </a:lstStyle>
          <a:p>
            <a:pPr>
              <a:defRPr/>
            </a:pPr>
            <a:fld id="{2718845C-5963-4024-BB30-9DEAE1E4BD01}" type="slidenum">
              <a:rPr lang="tr-TR"/>
              <a:pPr>
                <a:defRPr/>
              </a:pPr>
              <a:t>‹#›</a:t>
            </a:fld>
            <a:endParaRPr lang="tr-T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lgn="ctr">
                <a:defRPr/>
              </a:pPr>
              <a:endParaRPr lang="tr-TR">
                <a:solidFill>
                  <a:srgbClr val="FFFFFF"/>
                </a:solidFill>
                <a:latin typeface="Arial" charset="0"/>
                <a:cs typeface="+mn-cs"/>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lgn="ctr">
                <a:defRPr/>
              </a:pPr>
              <a:endParaRPr lang="tr-TR">
                <a:solidFill>
                  <a:srgbClr val="FFFFFF"/>
                </a:solidFill>
                <a:latin typeface="Arial" charset="0"/>
                <a:cs typeface="+mn-cs"/>
              </a:endParaRPr>
            </a:p>
          </p:txBody>
        </p:sp>
      </p:grpSp>
      <p:sp>
        <p:nvSpPr>
          <p:cNvPr id="246808" name="Rectangle 24"/>
          <p:cNvSpPr>
            <a:spLocks noGrp="1" noChangeArrowheads="1"/>
          </p:cNvSpPr>
          <p:nvPr>
            <p:ph type="ctrTitle" sz="quarter"/>
          </p:nvPr>
        </p:nvSpPr>
        <p:spPr>
          <a:xfrm>
            <a:off x="685800" y="1600200"/>
            <a:ext cx="7772400" cy="1828800"/>
          </a:xfrm>
        </p:spPr>
        <p:txBody>
          <a:bodyPr/>
          <a:lstStyle>
            <a:lvl1pPr>
              <a:defRPr sz="4800"/>
            </a:lvl1pPr>
          </a:lstStyle>
          <a:p>
            <a:r>
              <a:rPr lang="tr-TR"/>
              <a:t>Asıl başlık stili için tıklatın</a:t>
            </a:r>
          </a:p>
        </p:txBody>
      </p:sp>
      <p:sp>
        <p:nvSpPr>
          <p:cNvPr id="24680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tr-TR"/>
          </a:p>
        </p:txBody>
      </p:sp>
      <p:sp>
        <p:nvSpPr>
          <p:cNvPr id="27" name="Rectangle 27"/>
          <p:cNvSpPr>
            <a:spLocks noGrp="1" noChangeArrowheads="1"/>
          </p:cNvSpPr>
          <p:nvPr>
            <p:ph type="ftr" sz="quarter" idx="11"/>
          </p:nvPr>
        </p:nvSpPr>
        <p:spPr/>
        <p:txBody>
          <a:bodyPr/>
          <a:lstStyle>
            <a:lvl1pPr>
              <a:defRPr/>
            </a:lvl1pPr>
          </a:lstStyle>
          <a:p>
            <a:pPr>
              <a:defRPr/>
            </a:pPr>
            <a:endParaRPr lang="tr-TR"/>
          </a:p>
        </p:txBody>
      </p:sp>
      <p:sp>
        <p:nvSpPr>
          <p:cNvPr id="28" name="Rectangle 28"/>
          <p:cNvSpPr>
            <a:spLocks noGrp="1" noChangeArrowheads="1"/>
          </p:cNvSpPr>
          <p:nvPr>
            <p:ph type="sldNum" sz="quarter" idx="12"/>
          </p:nvPr>
        </p:nvSpPr>
        <p:spPr/>
        <p:txBody>
          <a:bodyPr/>
          <a:lstStyle>
            <a:lvl1pPr>
              <a:defRPr/>
            </a:lvl1pPr>
          </a:lstStyle>
          <a:p>
            <a:pPr>
              <a:defRPr/>
            </a:pPr>
            <a:fld id="{6282E2A7-23E4-4D84-B912-6CDA82E27C57}" type="slidenum">
              <a:rPr lang="tr-TR"/>
              <a:pPr>
                <a:defRPr/>
              </a:pPr>
              <a:t>‹#›</a:t>
            </a:fld>
            <a:endParaRPr lang="tr-T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D5C9F255-A0C3-477B-BDAB-E21B724831B9}"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821F9AE6-71C9-4F06-AC3A-1A1F9A9AE73B}"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p>
        </p:txBody>
      </p:sp>
      <p:sp>
        <p:nvSpPr>
          <p:cNvPr id="6" name="Rectangle 27"/>
          <p:cNvSpPr>
            <a:spLocks noGrp="1" noChangeArrowheads="1"/>
          </p:cNvSpPr>
          <p:nvPr>
            <p:ph type="sldNum" sz="quarter" idx="11"/>
          </p:nvPr>
        </p:nvSpPr>
        <p:spPr>
          <a:ln/>
        </p:spPr>
        <p:txBody>
          <a:bodyPr/>
          <a:lstStyle>
            <a:lvl1pPr>
              <a:defRPr/>
            </a:lvl1pPr>
          </a:lstStyle>
          <a:p>
            <a:pPr>
              <a:defRPr/>
            </a:pPr>
            <a:fld id="{FF50404F-14A4-4558-8198-B3AE71F6C86C}" type="slidenum">
              <a:rPr lang="tr-TR"/>
              <a:pPr>
                <a:defRPr/>
              </a:pPr>
              <a:t>‹#›</a:t>
            </a:fld>
            <a:endParaRPr 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26"/>
          <p:cNvSpPr>
            <a:spLocks noGrp="1" noChangeArrowheads="1"/>
          </p:cNvSpPr>
          <p:nvPr>
            <p:ph type="ftr" sz="quarter" idx="10"/>
          </p:nvPr>
        </p:nvSpPr>
        <p:spPr>
          <a:ln/>
        </p:spPr>
        <p:txBody>
          <a:bodyPr/>
          <a:lstStyle>
            <a:lvl1pPr>
              <a:defRPr/>
            </a:lvl1pPr>
          </a:lstStyle>
          <a:p>
            <a:pPr>
              <a:defRPr/>
            </a:pPr>
            <a:endParaRPr lang="tr-TR"/>
          </a:p>
        </p:txBody>
      </p:sp>
      <p:sp>
        <p:nvSpPr>
          <p:cNvPr id="8" name="Rectangle 27"/>
          <p:cNvSpPr>
            <a:spLocks noGrp="1" noChangeArrowheads="1"/>
          </p:cNvSpPr>
          <p:nvPr>
            <p:ph type="sldNum" sz="quarter" idx="11"/>
          </p:nvPr>
        </p:nvSpPr>
        <p:spPr>
          <a:ln/>
        </p:spPr>
        <p:txBody>
          <a:bodyPr/>
          <a:lstStyle>
            <a:lvl1pPr>
              <a:defRPr/>
            </a:lvl1pPr>
          </a:lstStyle>
          <a:p>
            <a:pPr>
              <a:defRPr/>
            </a:pPr>
            <a:fld id="{8C5FADD2-FB39-4001-A754-A1B55D1F7DA1}" type="slidenum">
              <a:rPr lang="tr-TR"/>
              <a:pPr>
                <a:defRPr/>
              </a:pPr>
              <a:t>‹#›</a:t>
            </a:fld>
            <a:endParaRPr lang="tr-TR"/>
          </a:p>
        </p:txBody>
      </p:sp>
      <p:sp>
        <p:nvSpPr>
          <p:cNvPr id="9"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2F6423A-F1B5-4C2C-9E06-0A5EB3680FB4}" type="slidenum">
              <a:rPr lang="tr-TR"/>
              <a:pPr>
                <a:defRPr/>
              </a:pPr>
              <a:t>‹#›</a:t>
            </a:fld>
            <a:endParaRPr lang="tr-T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26"/>
          <p:cNvSpPr>
            <a:spLocks noGrp="1" noChangeArrowheads="1"/>
          </p:cNvSpPr>
          <p:nvPr>
            <p:ph type="ftr" sz="quarter" idx="10"/>
          </p:nvPr>
        </p:nvSpPr>
        <p:spPr>
          <a:ln/>
        </p:spPr>
        <p:txBody>
          <a:bodyPr/>
          <a:lstStyle>
            <a:lvl1pPr>
              <a:defRPr/>
            </a:lvl1pPr>
          </a:lstStyle>
          <a:p>
            <a:pPr>
              <a:defRPr/>
            </a:pPr>
            <a:endParaRPr lang="tr-TR"/>
          </a:p>
        </p:txBody>
      </p:sp>
      <p:sp>
        <p:nvSpPr>
          <p:cNvPr id="4" name="Rectangle 27"/>
          <p:cNvSpPr>
            <a:spLocks noGrp="1" noChangeArrowheads="1"/>
          </p:cNvSpPr>
          <p:nvPr>
            <p:ph type="sldNum" sz="quarter" idx="11"/>
          </p:nvPr>
        </p:nvSpPr>
        <p:spPr>
          <a:ln/>
        </p:spPr>
        <p:txBody>
          <a:bodyPr/>
          <a:lstStyle>
            <a:lvl1pPr>
              <a:defRPr/>
            </a:lvl1pPr>
          </a:lstStyle>
          <a:p>
            <a:pPr>
              <a:defRPr/>
            </a:pPr>
            <a:fld id="{E8DAFDB0-BFCC-42AA-B271-A8F5AFC47D49}" type="slidenum">
              <a:rPr lang="tr-TR"/>
              <a:pPr>
                <a:defRPr/>
              </a:pPr>
              <a:t>‹#›</a:t>
            </a:fld>
            <a:endParaRPr lang="tr-TR"/>
          </a:p>
        </p:txBody>
      </p:sp>
      <p:sp>
        <p:nvSpPr>
          <p:cNvPr id="5"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tr-TR"/>
          </a:p>
        </p:txBody>
      </p:sp>
      <p:sp>
        <p:nvSpPr>
          <p:cNvPr id="3" name="Rectangle 27"/>
          <p:cNvSpPr>
            <a:spLocks noGrp="1" noChangeArrowheads="1"/>
          </p:cNvSpPr>
          <p:nvPr>
            <p:ph type="sldNum" sz="quarter" idx="11"/>
          </p:nvPr>
        </p:nvSpPr>
        <p:spPr>
          <a:ln/>
        </p:spPr>
        <p:txBody>
          <a:bodyPr/>
          <a:lstStyle>
            <a:lvl1pPr>
              <a:defRPr/>
            </a:lvl1pPr>
          </a:lstStyle>
          <a:p>
            <a:pPr>
              <a:defRPr/>
            </a:pPr>
            <a:fld id="{40455B8E-671A-4051-9802-82521492C165}" type="slidenum">
              <a:rPr lang="tr-TR"/>
              <a:pPr>
                <a:defRPr/>
              </a:pPr>
              <a:t>‹#›</a:t>
            </a:fld>
            <a:endParaRPr lang="tr-TR"/>
          </a:p>
        </p:txBody>
      </p:sp>
      <p:sp>
        <p:nvSpPr>
          <p:cNvPr id="4"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p>
        </p:txBody>
      </p:sp>
      <p:sp>
        <p:nvSpPr>
          <p:cNvPr id="6" name="Rectangle 27"/>
          <p:cNvSpPr>
            <a:spLocks noGrp="1" noChangeArrowheads="1"/>
          </p:cNvSpPr>
          <p:nvPr>
            <p:ph type="sldNum" sz="quarter" idx="11"/>
          </p:nvPr>
        </p:nvSpPr>
        <p:spPr>
          <a:ln/>
        </p:spPr>
        <p:txBody>
          <a:bodyPr/>
          <a:lstStyle>
            <a:lvl1pPr>
              <a:defRPr/>
            </a:lvl1pPr>
          </a:lstStyle>
          <a:p>
            <a:pPr>
              <a:defRPr/>
            </a:pPr>
            <a:fld id="{42C18807-A7CD-4A5A-9DF0-0C45EC766D16}" type="slidenum">
              <a:rPr lang="tr-TR"/>
              <a:pPr>
                <a:defRPr/>
              </a:pPr>
              <a:t>‹#›</a:t>
            </a:fld>
            <a:endParaRPr 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p>
        </p:txBody>
      </p:sp>
      <p:sp>
        <p:nvSpPr>
          <p:cNvPr id="6" name="Rectangle 27"/>
          <p:cNvSpPr>
            <a:spLocks noGrp="1" noChangeArrowheads="1"/>
          </p:cNvSpPr>
          <p:nvPr>
            <p:ph type="sldNum" sz="quarter" idx="11"/>
          </p:nvPr>
        </p:nvSpPr>
        <p:spPr>
          <a:ln/>
        </p:spPr>
        <p:txBody>
          <a:bodyPr/>
          <a:lstStyle>
            <a:lvl1pPr>
              <a:defRPr/>
            </a:lvl1pPr>
          </a:lstStyle>
          <a:p>
            <a:pPr>
              <a:defRPr/>
            </a:pPr>
            <a:fld id="{396A43CC-E6F7-4287-BBDB-A80CB2832672}" type="slidenum">
              <a:rPr lang="tr-TR"/>
              <a:pPr>
                <a:defRPr/>
              </a:pPr>
              <a:t>‹#›</a:t>
            </a:fld>
            <a:endParaRPr 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77009DFE-E699-4591-8749-4034B297944C}"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p>
        </p:txBody>
      </p:sp>
      <p:sp>
        <p:nvSpPr>
          <p:cNvPr id="5" name="Rectangle 27"/>
          <p:cNvSpPr>
            <a:spLocks noGrp="1" noChangeArrowheads="1"/>
          </p:cNvSpPr>
          <p:nvPr>
            <p:ph type="sldNum" sz="quarter" idx="11"/>
          </p:nvPr>
        </p:nvSpPr>
        <p:spPr>
          <a:ln/>
        </p:spPr>
        <p:txBody>
          <a:bodyPr/>
          <a:lstStyle>
            <a:lvl1pPr>
              <a:defRPr/>
            </a:lvl1pPr>
          </a:lstStyle>
          <a:p>
            <a:pPr>
              <a:defRPr/>
            </a:pPr>
            <a:fld id="{C4C4E8E7-ABFE-43EF-81AF-C34ECFA7A342}" type="slidenum">
              <a:rPr lang="tr-TR"/>
              <a:pPr>
                <a:defRPr/>
              </a:pPr>
              <a:t>‹#›</a:t>
            </a:fld>
            <a:endParaRPr 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C10ACFD-69A4-43F9-9354-B2ADDFAD3604}" type="slidenum">
              <a:rPr lang="tr-TR"/>
              <a:pPr>
                <a:defRPr/>
              </a:pPr>
              <a:t>‹#›</a:t>
            </a:fld>
            <a:endParaRPr lang="tr-T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EAC2B9E-A277-44CF-88E6-CF1C2B9873AB}" type="slidenum">
              <a:rPr lang="tr-TR"/>
              <a:pPr>
                <a:defRPr/>
              </a:pPr>
              <a:t>‹#›</a:t>
            </a:fld>
            <a:endParaRPr lang="tr-T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EEE497A-61B1-464E-B93A-602B797BBB10}" type="slidenum">
              <a:rPr lang="tr-TR"/>
              <a:pPr>
                <a:defRPr/>
              </a:pPr>
              <a:t>‹#›</a:t>
            </a:fld>
            <a:endParaRPr lang="tr-T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5D0D44D8-809E-44D8-8E6E-67039B72EEA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6EBBA73F-68D6-493A-8FBE-B81575585926}"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80BD5D7-6AB8-4E11-A890-CE07838926D1}"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A7A0B67-B49C-4524-9733-1A12E7E81F43}" type="slidenum">
              <a:rPr lang="tr-TR"/>
              <a:pPr>
                <a:defRPr/>
              </a:pPr>
              <a:t>‹#›</a:t>
            </a:fld>
            <a:endParaRPr lang="tr-T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D8274F05-D940-423A-9B62-C04272FDDA2E}" type="slidenum">
              <a:rPr lang="tr-TR"/>
              <a:pPr>
                <a:defRPr/>
              </a:pPr>
              <a:t>‹#›</a:t>
            </a:fld>
            <a:endParaRPr lang="tr-T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E1100009-24B3-4156-BAFD-516D9F4DB5D0}" type="slidenum">
              <a:rPr lang="tr-TR"/>
              <a:pPr>
                <a:defRPr/>
              </a:pPr>
              <a:t>‹#›</a:t>
            </a:fld>
            <a:endParaRPr lang="tr-T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D6F71CE-0F5F-4184-BE8D-C2A87AF710B3}" type="slidenum">
              <a:rPr lang="tr-TR"/>
              <a:pPr>
                <a:defRPr/>
              </a:pPr>
              <a:t>‹#›</a:t>
            </a:fld>
            <a:endParaRPr lang="tr-T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2755162-4D96-45C1-8715-CC1088460A2A}" type="slidenum">
              <a:rPr lang="tr-TR"/>
              <a:pPr>
                <a:defRPr/>
              </a:pPr>
              <a:t>‹#›</a:t>
            </a:fld>
            <a:endParaRPr lang="tr-T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A20602F-5002-4AD2-ADF6-AFDBCBB7A6C7}" type="slidenum">
              <a:rPr lang="tr-TR"/>
              <a:pPr>
                <a:defRPr/>
              </a:pPr>
              <a:t>‹#›</a:t>
            </a:fld>
            <a:endParaRPr lang="tr-T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3E706B4-37D6-4A91-BC31-50C1E9E95B02}" type="slidenum">
              <a:rPr lang="tr-TR"/>
              <a:pPr>
                <a:defRPr/>
              </a:pPr>
              <a:t>‹#›</a:t>
            </a:fld>
            <a:endParaRPr lang="tr-T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3089A82-886F-447F-9607-517CEDE2E0CE}" type="slidenum">
              <a:rPr lang="tr-TR"/>
              <a:pPr>
                <a:defRPr/>
              </a:pPr>
              <a:t>‹#›</a:t>
            </a:fld>
            <a:endParaRPr lang="tr-T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grpSp>
      </p:grpSp>
      <p:sp>
        <p:nvSpPr>
          <p:cNvPr id="415811"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tr-TR"/>
              <a:t>Asıl başlık stili için tıklatın</a:t>
            </a:r>
          </a:p>
        </p:txBody>
      </p:sp>
      <p:sp>
        <p:nvSpPr>
          <p:cNvPr id="415812"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69" name="Rectangle 69"/>
          <p:cNvSpPr>
            <a:spLocks noGrp="1" noChangeArrowheads="1"/>
          </p:cNvSpPr>
          <p:nvPr>
            <p:ph type="dt" sz="quarter" idx="10"/>
          </p:nvPr>
        </p:nvSpPr>
        <p:spPr/>
        <p:txBody>
          <a:bodyPr/>
          <a:lstStyle>
            <a:lvl1pPr>
              <a:defRPr/>
            </a:lvl1pPr>
          </a:lstStyle>
          <a:p>
            <a:pPr>
              <a:defRPr/>
            </a:pPr>
            <a:endParaRPr lang="tr-TR"/>
          </a:p>
        </p:txBody>
      </p:sp>
      <p:sp>
        <p:nvSpPr>
          <p:cNvPr id="70" name="Rectangle 70"/>
          <p:cNvSpPr>
            <a:spLocks noGrp="1" noChangeArrowheads="1"/>
          </p:cNvSpPr>
          <p:nvPr>
            <p:ph type="ftr" sz="quarter" idx="11"/>
          </p:nvPr>
        </p:nvSpPr>
        <p:spPr/>
        <p:txBody>
          <a:bodyPr/>
          <a:lstStyle>
            <a:lvl1pPr>
              <a:defRPr/>
            </a:lvl1pPr>
          </a:lstStyle>
          <a:p>
            <a:pPr>
              <a:defRPr/>
            </a:pPr>
            <a:endParaRPr lang="tr-TR"/>
          </a:p>
        </p:txBody>
      </p:sp>
      <p:sp>
        <p:nvSpPr>
          <p:cNvPr id="71" name="Rectangle 71"/>
          <p:cNvSpPr>
            <a:spLocks noGrp="1" noChangeArrowheads="1"/>
          </p:cNvSpPr>
          <p:nvPr>
            <p:ph type="sldNum" sz="quarter" idx="12"/>
          </p:nvPr>
        </p:nvSpPr>
        <p:spPr/>
        <p:txBody>
          <a:bodyPr/>
          <a:lstStyle>
            <a:lvl1pPr>
              <a:defRPr/>
            </a:lvl1pPr>
          </a:lstStyle>
          <a:p>
            <a:pPr>
              <a:defRPr/>
            </a:pPr>
            <a:fld id="{E257D715-2026-4B98-BF21-86BB3F04F50B}" type="slidenum">
              <a:rPr lang="tr-TR"/>
              <a:pPr>
                <a:defRPr/>
              </a:pPr>
              <a:t>‹#›</a:t>
            </a:fld>
            <a:endParaRPr lang="tr-T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8"/>
          <p:cNvSpPr>
            <a:spLocks noGrp="1" noChangeArrowheads="1"/>
          </p:cNvSpPr>
          <p:nvPr>
            <p:ph type="dt" sz="half" idx="10"/>
          </p:nvPr>
        </p:nvSpPr>
        <p:spPr>
          <a:ln/>
        </p:spPr>
        <p:txBody>
          <a:bodyPr/>
          <a:lstStyle>
            <a:lvl1pPr>
              <a:defRPr/>
            </a:lvl1pPr>
          </a:lstStyle>
          <a:p>
            <a:pPr>
              <a:defRPr/>
            </a:pPr>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96A469B7-F7E3-4723-8CE9-D17199C0C80D}" type="slidenum">
              <a:rPr lang="tr-TR"/>
              <a:pPr>
                <a:defRPr/>
              </a:pPr>
              <a:t>‹#›</a:t>
            </a:fld>
            <a:endParaRPr lang="tr-T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8B90258E-F908-4CDC-8144-4A0FF1C9FDFA}"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470A8C3-822E-4350-8C69-AA5E1EA91F92}" type="slidenum">
              <a:rPr lang="tr-TR"/>
              <a:pPr>
                <a:defRPr/>
              </a:pPr>
              <a:t>‹#›</a:t>
            </a:fld>
            <a:endParaRPr lang="tr-T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68"/>
          <p:cNvSpPr>
            <a:spLocks noGrp="1" noChangeArrowheads="1"/>
          </p:cNvSpPr>
          <p:nvPr>
            <p:ph type="dt" sz="half" idx="10"/>
          </p:nvPr>
        </p:nvSpPr>
        <p:spPr>
          <a:ln/>
        </p:spPr>
        <p:txBody>
          <a:bodyPr/>
          <a:lstStyle>
            <a:lvl1pPr>
              <a:defRPr/>
            </a:lvl1pPr>
          </a:lstStyle>
          <a:p>
            <a:pPr>
              <a:defRPr/>
            </a:pPr>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53B74C73-3628-4BFD-BB76-405C8066C2E3}" type="slidenum">
              <a:rPr lang="tr-TR"/>
              <a:pPr>
                <a:defRPr/>
              </a:pPr>
              <a:t>‹#›</a:t>
            </a:fld>
            <a:endParaRPr lang="tr-T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68"/>
          <p:cNvSpPr>
            <a:spLocks noGrp="1" noChangeArrowheads="1"/>
          </p:cNvSpPr>
          <p:nvPr>
            <p:ph type="dt" sz="half" idx="10"/>
          </p:nvPr>
        </p:nvSpPr>
        <p:spPr>
          <a:ln/>
        </p:spPr>
        <p:txBody>
          <a:bodyPr/>
          <a:lstStyle>
            <a:lvl1pPr>
              <a:defRPr/>
            </a:lvl1pPr>
          </a:lstStyle>
          <a:p>
            <a:pPr>
              <a:defRPr/>
            </a:pPr>
            <a:endParaRPr lang="tr-TR"/>
          </a:p>
        </p:txBody>
      </p:sp>
      <p:sp>
        <p:nvSpPr>
          <p:cNvPr id="8" name="Rectangle 69"/>
          <p:cNvSpPr>
            <a:spLocks noGrp="1" noChangeArrowheads="1"/>
          </p:cNvSpPr>
          <p:nvPr>
            <p:ph type="ftr" sz="quarter" idx="11"/>
          </p:nvPr>
        </p:nvSpPr>
        <p:spPr>
          <a:ln/>
        </p:spPr>
        <p:txBody>
          <a:bodyPr/>
          <a:lstStyle>
            <a:lvl1pPr>
              <a:defRPr/>
            </a:lvl1pPr>
          </a:lstStyle>
          <a:p>
            <a:pPr>
              <a:defRPr/>
            </a:pPr>
            <a:endParaRPr lang="tr-TR"/>
          </a:p>
        </p:txBody>
      </p:sp>
      <p:sp>
        <p:nvSpPr>
          <p:cNvPr id="9" name="Rectangle 70"/>
          <p:cNvSpPr>
            <a:spLocks noGrp="1" noChangeArrowheads="1"/>
          </p:cNvSpPr>
          <p:nvPr>
            <p:ph type="sldNum" sz="quarter" idx="12"/>
          </p:nvPr>
        </p:nvSpPr>
        <p:spPr>
          <a:ln/>
        </p:spPr>
        <p:txBody>
          <a:bodyPr/>
          <a:lstStyle>
            <a:lvl1pPr>
              <a:defRPr/>
            </a:lvl1pPr>
          </a:lstStyle>
          <a:p>
            <a:pPr>
              <a:defRPr/>
            </a:pPr>
            <a:fld id="{7E11EA99-CC70-4BBB-B0FB-711F102669CF}" type="slidenum">
              <a:rPr lang="tr-TR"/>
              <a:pPr>
                <a:defRPr/>
              </a:pPr>
              <a:t>‹#›</a:t>
            </a:fld>
            <a:endParaRPr lang="tr-T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68"/>
          <p:cNvSpPr>
            <a:spLocks noGrp="1" noChangeArrowheads="1"/>
          </p:cNvSpPr>
          <p:nvPr>
            <p:ph type="dt" sz="half" idx="10"/>
          </p:nvPr>
        </p:nvSpPr>
        <p:spPr>
          <a:ln/>
        </p:spPr>
        <p:txBody>
          <a:bodyPr/>
          <a:lstStyle>
            <a:lvl1pPr>
              <a:defRPr/>
            </a:lvl1pPr>
          </a:lstStyle>
          <a:p>
            <a:pPr>
              <a:defRPr/>
            </a:pPr>
            <a:endParaRPr lang="tr-TR"/>
          </a:p>
        </p:txBody>
      </p:sp>
      <p:sp>
        <p:nvSpPr>
          <p:cNvPr id="4" name="Rectangle 69"/>
          <p:cNvSpPr>
            <a:spLocks noGrp="1" noChangeArrowheads="1"/>
          </p:cNvSpPr>
          <p:nvPr>
            <p:ph type="ftr" sz="quarter" idx="11"/>
          </p:nvPr>
        </p:nvSpPr>
        <p:spPr>
          <a:ln/>
        </p:spPr>
        <p:txBody>
          <a:bodyPr/>
          <a:lstStyle>
            <a:lvl1pPr>
              <a:defRPr/>
            </a:lvl1pPr>
          </a:lstStyle>
          <a:p>
            <a:pPr>
              <a:defRPr/>
            </a:pPr>
            <a:endParaRPr lang="tr-TR"/>
          </a:p>
        </p:txBody>
      </p:sp>
      <p:sp>
        <p:nvSpPr>
          <p:cNvPr id="5" name="Rectangle 70"/>
          <p:cNvSpPr>
            <a:spLocks noGrp="1" noChangeArrowheads="1"/>
          </p:cNvSpPr>
          <p:nvPr>
            <p:ph type="sldNum" sz="quarter" idx="12"/>
          </p:nvPr>
        </p:nvSpPr>
        <p:spPr>
          <a:ln/>
        </p:spPr>
        <p:txBody>
          <a:bodyPr/>
          <a:lstStyle>
            <a:lvl1pPr>
              <a:defRPr/>
            </a:lvl1pPr>
          </a:lstStyle>
          <a:p>
            <a:pPr>
              <a:defRPr/>
            </a:pPr>
            <a:fld id="{21939FFA-909B-4C9C-AADF-231CBFC04327}" type="slidenum">
              <a:rPr lang="tr-TR"/>
              <a:pPr>
                <a:defRPr/>
              </a:pPr>
              <a:t>‹#›</a:t>
            </a:fld>
            <a:endParaRPr lang="tr-T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tr-TR"/>
          </a:p>
        </p:txBody>
      </p:sp>
      <p:sp>
        <p:nvSpPr>
          <p:cNvPr id="3" name="Rectangle 69"/>
          <p:cNvSpPr>
            <a:spLocks noGrp="1" noChangeArrowheads="1"/>
          </p:cNvSpPr>
          <p:nvPr>
            <p:ph type="ftr" sz="quarter" idx="11"/>
          </p:nvPr>
        </p:nvSpPr>
        <p:spPr>
          <a:ln/>
        </p:spPr>
        <p:txBody>
          <a:bodyPr/>
          <a:lstStyle>
            <a:lvl1pPr>
              <a:defRPr/>
            </a:lvl1pPr>
          </a:lstStyle>
          <a:p>
            <a:pPr>
              <a:defRPr/>
            </a:pPr>
            <a:endParaRPr lang="tr-TR"/>
          </a:p>
        </p:txBody>
      </p:sp>
      <p:sp>
        <p:nvSpPr>
          <p:cNvPr id="4" name="Rectangle 70"/>
          <p:cNvSpPr>
            <a:spLocks noGrp="1" noChangeArrowheads="1"/>
          </p:cNvSpPr>
          <p:nvPr>
            <p:ph type="sldNum" sz="quarter" idx="12"/>
          </p:nvPr>
        </p:nvSpPr>
        <p:spPr>
          <a:ln/>
        </p:spPr>
        <p:txBody>
          <a:bodyPr/>
          <a:lstStyle>
            <a:lvl1pPr>
              <a:defRPr/>
            </a:lvl1pPr>
          </a:lstStyle>
          <a:p>
            <a:pPr>
              <a:defRPr/>
            </a:pPr>
            <a:fld id="{DE337E78-7C6D-41C9-9FAF-9E0FB3E9D4F3}" type="slidenum">
              <a:rPr lang="tr-TR"/>
              <a:pPr>
                <a:defRPr/>
              </a:pPr>
              <a:t>‹#›</a:t>
            </a:fld>
            <a:endParaRPr lang="tr-T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CA0214B7-9658-4F76-9C47-B0210D4DF708}" type="slidenum">
              <a:rPr lang="tr-TR"/>
              <a:pPr>
                <a:defRPr/>
              </a:pPr>
              <a:t>‹#›</a:t>
            </a:fld>
            <a:endParaRPr lang="tr-T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92DD7A74-8379-41F0-AF58-64AF73476144}" type="slidenum">
              <a:rPr lang="tr-TR"/>
              <a:pPr>
                <a:defRPr/>
              </a:pPr>
              <a:t>‹#›</a:t>
            </a:fld>
            <a:endParaRPr lang="tr-T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8"/>
          <p:cNvSpPr>
            <a:spLocks noGrp="1" noChangeArrowheads="1"/>
          </p:cNvSpPr>
          <p:nvPr>
            <p:ph type="dt" sz="half" idx="10"/>
          </p:nvPr>
        </p:nvSpPr>
        <p:spPr>
          <a:ln/>
        </p:spPr>
        <p:txBody>
          <a:bodyPr/>
          <a:lstStyle>
            <a:lvl1pPr>
              <a:defRPr/>
            </a:lvl1pPr>
          </a:lstStyle>
          <a:p>
            <a:pPr>
              <a:defRPr/>
            </a:pPr>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ED709AAE-293F-4D2D-B96B-4AECB930CBCB}" type="slidenum">
              <a:rPr lang="tr-TR"/>
              <a:pPr>
                <a:defRPr/>
              </a:pPr>
              <a:t>‹#›</a:t>
            </a:fld>
            <a:endParaRPr lang="tr-T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8"/>
          <p:cNvSpPr>
            <a:spLocks noGrp="1" noChangeArrowheads="1"/>
          </p:cNvSpPr>
          <p:nvPr>
            <p:ph type="dt" sz="half" idx="10"/>
          </p:nvPr>
        </p:nvSpPr>
        <p:spPr>
          <a:ln/>
        </p:spPr>
        <p:txBody>
          <a:bodyPr/>
          <a:lstStyle>
            <a:lvl1pPr>
              <a:defRPr/>
            </a:lvl1pPr>
          </a:lstStyle>
          <a:p>
            <a:pPr>
              <a:defRPr/>
            </a:pPr>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C2DBE61B-CEBF-4C19-8BF8-7D7D2D0D3BE2}" type="slidenum">
              <a:rPr lang="tr-TR"/>
              <a:pPr>
                <a:defRPr/>
              </a:pPr>
              <a:t>‹#›</a:t>
            </a:fld>
            <a:endParaRPr lang="tr-T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lgn="ctr">
                <a:defRPr/>
              </a:pPr>
              <a:endParaRPr lang="tr-TR">
                <a:solidFill>
                  <a:srgbClr val="FFFFFF"/>
                </a:solidFill>
                <a:latin typeface="Arial" charset="0"/>
                <a:cs typeface="+mn-cs"/>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lgn="ctr">
                <a:defRPr/>
              </a:pPr>
              <a:endParaRPr lang="tr-TR">
                <a:solidFill>
                  <a:srgbClr val="FFFFFF"/>
                </a:solidFill>
                <a:latin typeface="Arial" charset="0"/>
                <a:cs typeface="+mn-cs"/>
              </a:endParaRPr>
            </a:p>
          </p:txBody>
        </p:sp>
      </p:grpSp>
      <p:sp>
        <p:nvSpPr>
          <p:cNvPr id="432133" name="Rectangle 5"/>
          <p:cNvSpPr>
            <a:spLocks noGrp="1" noChangeArrowheads="1"/>
          </p:cNvSpPr>
          <p:nvPr>
            <p:ph type="ctrTitle" sz="quarter"/>
          </p:nvPr>
        </p:nvSpPr>
        <p:spPr>
          <a:xfrm>
            <a:off x="1293813" y="762000"/>
            <a:ext cx="7772400" cy="1143000"/>
          </a:xfrm>
        </p:spPr>
        <p:txBody>
          <a:bodyPr anchor="b"/>
          <a:lstStyle>
            <a:lvl1pPr>
              <a:defRPr/>
            </a:lvl1pPr>
          </a:lstStyle>
          <a:p>
            <a:r>
              <a:rPr lang="tr-TR"/>
              <a:t>Asıl başlık stili için tıklatın</a:t>
            </a:r>
          </a:p>
        </p:txBody>
      </p:sp>
      <p:sp>
        <p:nvSpPr>
          <p:cNvPr id="43213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tr-TR"/>
              <a:t>Asıl alt başlık stilini düzenlemek için tıklatın</a:t>
            </a:r>
          </a:p>
        </p:txBody>
      </p:sp>
      <p:sp>
        <p:nvSpPr>
          <p:cNvPr id="7" name="Rectangle 7"/>
          <p:cNvSpPr>
            <a:spLocks noGrp="1" noChangeArrowheads="1"/>
          </p:cNvSpPr>
          <p:nvPr>
            <p:ph type="dt" sz="quarter" idx="10"/>
          </p:nvPr>
        </p:nvSpPr>
        <p:spPr/>
        <p:txBody>
          <a:bodyPr/>
          <a:lstStyle>
            <a:lvl1pPr>
              <a:defRPr/>
            </a:lvl1pPr>
          </a:lstStyle>
          <a:p>
            <a:pPr>
              <a:defRPr/>
            </a:pPr>
            <a:endParaRPr lang="tr-TR"/>
          </a:p>
        </p:txBody>
      </p:sp>
      <p:sp>
        <p:nvSpPr>
          <p:cNvPr id="8" name="Rectangle 8"/>
          <p:cNvSpPr>
            <a:spLocks noGrp="1" noChangeArrowheads="1"/>
          </p:cNvSpPr>
          <p:nvPr>
            <p:ph type="ftr" sz="quarter" idx="11"/>
          </p:nvPr>
        </p:nvSpPr>
        <p:spPr/>
        <p:txBody>
          <a:bodyPr/>
          <a:lstStyle>
            <a:lvl1pPr>
              <a:defRPr/>
            </a:lvl1pPr>
          </a:lstStyle>
          <a:p>
            <a:pPr>
              <a:defRPr/>
            </a:pPr>
            <a:endParaRPr lang="tr-TR"/>
          </a:p>
        </p:txBody>
      </p:sp>
      <p:sp>
        <p:nvSpPr>
          <p:cNvPr id="9" name="Rectangle 9"/>
          <p:cNvSpPr>
            <a:spLocks noGrp="1" noChangeArrowheads="1"/>
          </p:cNvSpPr>
          <p:nvPr>
            <p:ph type="sldNum" sz="quarter" idx="12"/>
          </p:nvPr>
        </p:nvSpPr>
        <p:spPr/>
        <p:txBody>
          <a:bodyPr/>
          <a:lstStyle>
            <a:lvl1pPr>
              <a:defRPr/>
            </a:lvl1pPr>
          </a:lstStyle>
          <a:p>
            <a:pPr>
              <a:defRPr/>
            </a:pPr>
            <a:fld id="{7F0660E3-BE67-45C6-AD71-1017D35285DB}" type="slidenum">
              <a:rPr lang="tr-TR"/>
              <a:pPr>
                <a:defRPr/>
              </a:pPr>
              <a:t>‹#›</a:t>
            </a:fld>
            <a:endParaRPr lang="tr-TR"/>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875F182C-401C-4D35-BE83-2086BF8144DB}" type="slidenum">
              <a:rPr lang="tr-TR"/>
              <a:pPr>
                <a:defRPr/>
              </a:pPr>
              <a:t>‹#›</a:t>
            </a:fld>
            <a:endParaRPr lang="tr-T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FBB8DDE-3E11-4A72-80F5-01B936342A0C}" type="slidenum">
              <a:rPr lang="tr-TR"/>
              <a:pPr>
                <a:defRPr/>
              </a:pPr>
              <a:t>‹#›</a:t>
            </a:fld>
            <a:endParaRPr lang="tr-T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3EF843A7-0FA0-41FD-9CA1-D89CC00CA93A}" type="slidenum">
              <a:rPr lang="tr-TR"/>
              <a:pPr>
                <a:defRPr/>
              </a:pPr>
              <a:t>‹#›</a:t>
            </a:fld>
            <a:endParaRPr lang="tr-TR"/>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012C3100-4204-440D-A7F2-9B4DD4DD93AB}" type="slidenum">
              <a:rPr lang="tr-TR"/>
              <a:pPr>
                <a:defRPr/>
              </a:pPr>
              <a:t>‹#›</a:t>
            </a:fld>
            <a:endParaRPr lang="tr-TR"/>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tr-TR"/>
          </a:p>
        </p:txBody>
      </p:sp>
      <p:sp>
        <p:nvSpPr>
          <p:cNvPr id="8" name="Rectangle 7"/>
          <p:cNvSpPr>
            <a:spLocks noGrp="1" noChangeArrowheads="1"/>
          </p:cNvSpPr>
          <p:nvPr>
            <p:ph type="ftr" sz="quarter" idx="11"/>
          </p:nvPr>
        </p:nvSpPr>
        <p:spPr>
          <a:ln/>
        </p:spPr>
        <p:txBody>
          <a:bodyPr/>
          <a:lstStyle>
            <a:lvl1pPr>
              <a:defRPr/>
            </a:lvl1pPr>
          </a:lstStyle>
          <a:p>
            <a:pPr>
              <a:defRPr/>
            </a:pPr>
            <a:endParaRPr lang="tr-TR"/>
          </a:p>
        </p:txBody>
      </p:sp>
      <p:sp>
        <p:nvSpPr>
          <p:cNvPr id="9" name="Rectangle 8"/>
          <p:cNvSpPr>
            <a:spLocks noGrp="1" noChangeArrowheads="1"/>
          </p:cNvSpPr>
          <p:nvPr>
            <p:ph type="sldNum" sz="quarter" idx="12"/>
          </p:nvPr>
        </p:nvSpPr>
        <p:spPr>
          <a:ln/>
        </p:spPr>
        <p:txBody>
          <a:bodyPr/>
          <a:lstStyle>
            <a:lvl1pPr>
              <a:defRPr/>
            </a:lvl1pPr>
          </a:lstStyle>
          <a:p>
            <a:pPr>
              <a:defRPr/>
            </a:pPr>
            <a:fld id="{C95F6441-9A86-4D9F-8FD9-7AD4F9D711C8}" type="slidenum">
              <a:rPr lang="tr-TR"/>
              <a:pPr>
                <a:defRPr/>
              </a:pPr>
              <a:t>‹#›</a:t>
            </a:fld>
            <a:endParaRPr lang="tr-TR"/>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tr-TR"/>
          </a:p>
        </p:txBody>
      </p:sp>
      <p:sp>
        <p:nvSpPr>
          <p:cNvPr id="4" name="Rectangle 7"/>
          <p:cNvSpPr>
            <a:spLocks noGrp="1" noChangeArrowheads="1"/>
          </p:cNvSpPr>
          <p:nvPr>
            <p:ph type="ftr" sz="quarter" idx="11"/>
          </p:nvPr>
        </p:nvSpPr>
        <p:spPr>
          <a:ln/>
        </p:spPr>
        <p:txBody>
          <a:bodyPr/>
          <a:lstStyle>
            <a:lvl1pPr>
              <a:defRPr/>
            </a:lvl1pPr>
          </a:lstStyle>
          <a:p>
            <a:pPr>
              <a:defRPr/>
            </a:pPr>
            <a:endParaRPr lang="tr-TR"/>
          </a:p>
        </p:txBody>
      </p:sp>
      <p:sp>
        <p:nvSpPr>
          <p:cNvPr id="5" name="Rectangle 8"/>
          <p:cNvSpPr>
            <a:spLocks noGrp="1" noChangeArrowheads="1"/>
          </p:cNvSpPr>
          <p:nvPr>
            <p:ph type="sldNum" sz="quarter" idx="12"/>
          </p:nvPr>
        </p:nvSpPr>
        <p:spPr>
          <a:ln/>
        </p:spPr>
        <p:txBody>
          <a:bodyPr/>
          <a:lstStyle>
            <a:lvl1pPr>
              <a:defRPr/>
            </a:lvl1pPr>
          </a:lstStyle>
          <a:p>
            <a:pPr>
              <a:defRPr/>
            </a:pPr>
            <a:fld id="{162F99D1-0555-451C-B8C0-ADBAAA1C4C34}" type="slidenum">
              <a:rPr lang="tr-TR"/>
              <a:pPr>
                <a:defRPr/>
              </a:pPr>
              <a:t>‹#›</a:t>
            </a:fld>
            <a:endParaRPr lang="tr-T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tr-TR"/>
          </a:p>
        </p:txBody>
      </p:sp>
      <p:sp>
        <p:nvSpPr>
          <p:cNvPr id="3" name="Rectangle 7"/>
          <p:cNvSpPr>
            <a:spLocks noGrp="1" noChangeArrowheads="1"/>
          </p:cNvSpPr>
          <p:nvPr>
            <p:ph type="ftr" sz="quarter" idx="11"/>
          </p:nvPr>
        </p:nvSpPr>
        <p:spPr>
          <a:ln/>
        </p:spPr>
        <p:txBody>
          <a:bodyPr/>
          <a:lstStyle>
            <a:lvl1pPr>
              <a:defRPr/>
            </a:lvl1pPr>
          </a:lstStyle>
          <a:p>
            <a:pPr>
              <a:defRPr/>
            </a:pPr>
            <a:endParaRPr lang="tr-TR"/>
          </a:p>
        </p:txBody>
      </p:sp>
      <p:sp>
        <p:nvSpPr>
          <p:cNvPr id="4" name="Rectangle 8"/>
          <p:cNvSpPr>
            <a:spLocks noGrp="1" noChangeArrowheads="1"/>
          </p:cNvSpPr>
          <p:nvPr>
            <p:ph type="sldNum" sz="quarter" idx="12"/>
          </p:nvPr>
        </p:nvSpPr>
        <p:spPr>
          <a:ln/>
        </p:spPr>
        <p:txBody>
          <a:bodyPr/>
          <a:lstStyle>
            <a:lvl1pPr>
              <a:defRPr/>
            </a:lvl1pPr>
          </a:lstStyle>
          <a:p>
            <a:pPr>
              <a:defRPr/>
            </a:pPr>
            <a:fld id="{0C6E2397-AE84-412A-BA37-74ECFCB48AA7}" type="slidenum">
              <a:rPr lang="tr-TR"/>
              <a:pPr>
                <a:defRPr/>
              </a:pPr>
              <a:t>‹#›</a:t>
            </a:fld>
            <a:endParaRPr lang="tr-TR"/>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DE9F3F79-1040-4EF9-94E5-A541016EA5DC}" type="slidenum">
              <a:rPr lang="tr-TR"/>
              <a:pPr>
                <a:defRPr/>
              </a:pPr>
              <a:t>‹#›</a:t>
            </a:fld>
            <a:endParaRPr lang="tr-TR"/>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pPr>
              <a:defRPr/>
            </a:pPr>
            <a:fld id="{0979B1CF-74CA-4E8F-8DF8-482B56DAD14E}" type="slidenum">
              <a:rPr lang="tr-TR"/>
              <a:pPr>
                <a:defRPr/>
              </a:pPr>
              <a:t>‹#›</a:t>
            </a:fld>
            <a:endParaRPr lang="tr-TR"/>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5EED3BBF-B95B-4DC5-BA2A-0EB557C59118}" type="slidenum">
              <a:rPr lang="tr-TR"/>
              <a:pPr>
                <a:defRPr/>
              </a:pPr>
              <a:t>‹#›</a:t>
            </a:fld>
            <a:endParaRPr lang="tr-TR"/>
          </a:p>
        </p:txBody>
      </p:sp>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pPr>
              <a:defRPr/>
            </a:pPr>
            <a:fld id="{5090588C-7AFB-42EC-9BF2-B0C1CA010F9B}" type="slidenum">
              <a:rPr lang="tr-TR"/>
              <a:pPr>
                <a:defRPr/>
              </a:pPr>
              <a:t>‹#›</a:t>
            </a:fld>
            <a:endParaRPr lang="tr-T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ctr">
              <a:defRPr/>
            </a:pPr>
            <a:endParaRPr lang="tr-TR">
              <a:solidFill>
                <a:srgbClr val="FFFFFF"/>
              </a:solidFill>
              <a:latin typeface="Times New Roman" pitchFamily="18" charset="0"/>
              <a:cs typeface="+mn-cs"/>
            </a:endParaRPr>
          </a:p>
        </p:txBody>
      </p:sp>
      <p:sp>
        <p:nvSpPr>
          <p:cNvPr id="110489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110489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tr-TR"/>
              <a:t>Prof.Dr.A.SALTIK-AÜTF</a:t>
            </a:r>
          </a:p>
        </p:txBody>
      </p:sp>
      <p:sp>
        <p:nvSpPr>
          <p:cNvPr id="6" name="Rectangle 6"/>
          <p:cNvSpPr>
            <a:spLocks noGrp="1" noChangeArrowheads="1"/>
          </p:cNvSpPr>
          <p:nvPr>
            <p:ph type="sldNum" sz="quarter" idx="11"/>
          </p:nvPr>
        </p:nvSpPr>
        <p:spPr/>
        <p:txBody>
          <a:bodyPr/>
          <a:lstStyle>
            <a:lvl1pPr>
              <a:defRPr/>
            </a:lvl1pPr>
          </a:lstStyle>
          <a:p>
            <a:pPr>
              <a:defRPr/>
            </a:pPr>
            <a:fld id="{81B9B2F0-06B7-4668-8999-C919E0DB4D14}"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lvl1pPr>
          </a:lstStyle>
          <a:p>
            <a:pPr>
              <a:defRPr/>
            </a:pPr>
            <a:fld id="{A11D63B8-2600-471B-AB2E-19EDBD74FD91}" type="datetime1">
              <a:rPr lang="tr-TR"/>
              <a:pPr>
                <a:defRPr/>
              </a:pPr>
              <a:t>23.01.2013</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E4639709-95F0-4142-A448-8BAE5C99FBA2}" type="slidenum">
              <a:rPr lang="tr-TR"/>
              <a:pPr>
                <a:defRPr/>
              </a:pPr>
              <a:t>‹#›</a:t>
            </a:fld>
            <a:endParaRPr lang="tr-T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45E3FDB4-6A78-4BAF-BEBD-9E520C1EFEC0}" type="slidenum">
              <a:rPr lang="tr-TR"/>
              <a:pPr>
                <a:defRPr/>
              </a:pPr>
              <a:t>‹#›</a:t>
            </a:fld>
            <a:endParaRPr lang="tr-T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5E296313-00CB-45A3-90CD-68597066DF1B}" type="slidenum">
              <a:rPr lang="tr-TR"/>
              <a:pPr>
                <a:defRPr/>
              </a:pPr>
              <a:t>‹#›</a:t>
            </a:fld>
            <a:endParaRPr lang="tr-T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7" name="Rectangle 6"/>
          <p:cNvSpPr>
            <a:spLocks noGrp="1" noChangeArrowheads="1"/>
          </p:cNvSpPr>
          <p:nvPr>
            <p:ph type="sldNum" sz="quarter" idx="12"/>
          </p:nvPr>
        </p:nvSpPr>
        <p:spPr>
          <a:ln/>
        </p:spPr>
        <p:txBody>
          <a:bodyPr/>
          <a:lstStyle>
            <a:lvl1pPr>
              <a:defRPr/>
            </a:lvl1pPr>
          </a:lstStyle>
          <a:p>
            <a:pPr>
              <a:defRPr/>
            </a:pPr>
            <a:fld id="{1649D0A4-1C49-4803-9798-F1790C4AE39D}" type="slidenum">
              <a:rPr lang="tr-TR"/>
              <a:pPr>
                <a:defRPr/>
              </a:pPr>
              <a:t>‹#›</a:t>
            </a:fld>
            <a:endParaRPr lang="tr-T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9" name="Rectangle 6"/>
          <p:cNvSpPr>
            <a:spLocks noGrp="1" noChangeArrowheads="1"/>
          </p:cNvSpPr>
          <p:nvPr>
            <p:ph type="sldNum" sz="quarter" idx="12"/>
          </p:nvPr>
        </p:nvSpPr>
        <p:spPr>
          <a:ln/>
        </p:spPr>
        <p:txBody>
          <a:bodyPr/>
          <a:lstStyle>
            <a:lvl1pPr>
              <a:defRPr/>
            </a:lvl1pPr>
          </a:lstStyle>
          <a:p>
            <a:pPr>
              <a:defRPr/>
            </a:pPr>
            <a:fld id="{2A23056E-8B0A-4A10-8861-ED9025BAE697}" type="slidenum">
              <a:rPr lang="tr-TR"/>
              <a:pPr>
                <a:defRPr/>
              </a:pPr>
              <a:t>‹#›</a:t>
            </a:fld>
            <a:endParaRPr lang="tr-T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5" name="Rectangle 6"/>
          <p:cNvSpPr>
            <a:spLocks noGrp="1" noChangeArrowheads="1"/>
          </p:cNvSpPr>
          <p:nvPr>
            <p:ph type="sldNum" sz="quarter" idx="12"/>
          </p:nvPr>
        </p:nvSpPr>
        <p:spPr>
          <a:ln/>
        </p:spPr>
        <p:txBody>
          <a:bodyPr/>
          <a:lstStyle>
            <a:lvl1pPr>
              <a:defRPr/>
            </a:lvl1pPr>
          </a:lstStyle>
          <a:p>
            <a:pPr>
              <a:defRPr/>
            </a:pPr>
            <a:fld id="{910B2EC5-2F12-4F46-8557-81F935BF8AA3}" type="slidenum">
              <a:rPr lang="tr-TR"/>
              <a:pPr>
                <a:defRPr/>
              </a:pPr>
              <a:t>‹#›</a:t>
            </a:fld>
            <a:endParaRPr lang="tr-T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4" name="Rectangle 6"/>
          <p:cNvSpPr>
            <a:spLocks noGrp="1" noChangeArrowheads="1"/>
          </p:cNvSpPr>
          <p:nvPr>
            <p:ph type="sldNum" sz="quarter" idx="12"/>
          </p:nvPr>
        </p:nvSpPr>
        <p:spPr>
          <a:ln/>
        </p:spPr>
        <p:txBody>
          <a:bodyPr/>
          <a:lstStyle>
            <a:lvl1pPr>
              <a:defRPr/>
            </a:lvl1pPr>
          </a:lstStyle>
          <a:p>
            <a:pPr>
              <a:defRPr/>
            </a:pPr>
            <a:fld id="{A689C8D5-42AF-4A54-8BC6-8B6692183054}" type="slidenum">
              <a:rPr lang="tr-TR"/>
              <a:pPr>
                <a:defRPr/>
              </a:pPr>
              <a:t>‹#›</a:t>
            </a:fld>
            <a:endParaRPr lang="tr-T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7" name="Rectangle 6"/>
          <p:cNvSpPr>
            <a:spLocks noGrp="1" noChangeArrowheads="1"/>
          </p:cNvSpPr>
          <p:nvPr>
            <p:ph type="sldNum" sz="quarter" idx="12"/>
          </p:nvPr>
        </p:nvSpPr>
        <p:spPr>
          <a:ln/>
        </p:spPr>
        <p:txBody>
          <a:bodyPr/>
          <a:lstStyle>
            <a:lvl1pPr>
              <a:defRPr/>
            </a:lvl1pPr>
          </a:lstStyle>
          <a:p>
            <a:pPr>
              <a:defRPr/>
            </a:pPr>
            <a:fld id="{0524BD73-D87E-4EF0-8EB7-3942D3590BA2}" type="slidenum">
              <a:rPr lang="tr-TR"/>
              <a:pPr>
                <a:defRPr/>
              </a:pPr>
              <a:t>‹#›</a:t>
            </a:fld>
            <a:endParaRPr lang="tr-T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7" name="Rectangle 6"/>
          <p:cNvSpPr>
            <a:spLocks noGrp="1" noChangeArrowheads="1"/>
          </p:cNvSpPr>
          <p:nvPr>
            <p:ph type="sldNum" sz="quarter" idx="12"/>
          </p:nvPr>
        </p:nvSpPr>
        <p:spPr>
          <a:ln/>
        </p:spPr>
        <p:txBody>
          <a:bodyPr/>
          <a:lstStyle>
            <a:lvl1pPr>
              <a:defRPr/>
            </a:lvl1pPr>
          </a:lstStyle>
          <a:p>
            <a:pPr>
              <a:defRPr/>
            </a:pPr>
            <a:fld id="{5D56B2C5-F0E8-4F49-817E-A06B12608925}" type="slidenum">
              <a:rPr lang="tr-TR"/>
              <a:pPr>
                <a:defRPr/>
              </a:pPr>
              <a:t>‹#›</a:t>
            </a:fld>
            <a:endParaRPr lang="tr-T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793AF6E0-0158-4EDF-A799-9E347335438E}" type="slidenum">
              <a:rPr lang="tr-TR"/>
              <a:pPr>
                <a:defRPr/>
              </a:pPr>
              <a:t>‹#›</a:t>
            </a:fld>
            <a:endParaRPr lang="tr-T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C661527-4B47-4BC2-93FC-D4A3D2CEF947}"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BDB8B4F9-0A08-436B-86A2-6B1E11F1FB24}"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7D587D0-C145-41A2-84AF-1D36FF2D0D5D}" type="slidenum">
              <a:rPr lang="tr-TR"/>
              <a:pPr>
                <a:defRPr/>
              </a:pPr>
              <a:t>‹#›</a:t>
            </a:fld>
            <a:endParaRPr lang="tr-T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707D85B9-A332-4862-AEF3-6079F8FBE1C7}" type="slidenum">
              <a:rPr lang="tr-TR"/>
              <a:pPr>
                <a:defRPr/>
              </a:pPr>
              <a:t>‹#›</a:t>
            </a:fld>
            <a:endParaRPr lang="tr-T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4C4D4EAE-E47C-4B0A-AB02-D50A0CFA1B7A}" type="slidenum">
              <a:rPr lang="tr-TR"/>
              <a:pPr>
                <a:defRPr/>
              </a:pPr>
              <a:t>‹#›</a:t>
            </a:fld>
            <a:endParaRPr lang="tr-T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10A0798C-97B6-40AE-A5E1-CC7F48DC95DA}" type="slidenum">
              <a:rPr lang="tr-TR"/>
              <a:pPr>
                <a:defRPr/>
              </a:pPr>
              <a:t>‹#›</a:t>
            </a:fld>
            <a:endParaRPr lang="tr-T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7" name="Rectangle 6"/>
          <p:cNvSpPr>
            <a:spLocks noGrp="1" noChangeArrowheads="1"/>
          </p:cNvSpPr>
          <p:nvPr>
            <p:ph type="sldNum" sz="quarter" idx="12"/>
          </p:nvPr>
        </p:nvSpPr>
        <p:spPr>
          <a:ln/>
        </p:spPr>
        <p:txBody>
          <a:bodyPr/>
          <a:lstStyle>
            <a:lvl1pPr>
              <a:defRPr/>
            </a:lvl1pPr>
          </a:lstStyle>
          <a:p>
            <a:pPr>
              <a:defRPr/>
            </a:pPr>
            <a:fld id="{9EFBE01A-3E42-4D2D-9ECA-096EB3FB744A}" type="slidenum">
              <a:rPr lang="tr-TR"/>
              <a:pPr>
                <a:defRPr/>
              </a:pPr>
              <a:t>‹#›</a:t>
            </a:fld>
            <a:endParaRPr lang="tr-T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9" name="Rectangle 6"/>
          <p:cNvSpPr>
            <a:spLocks noGrp="1" noChangeArrowheads="1"/>
          </p:cNvSpPr>
          <p:nvPr>
            <p:ph type="sldNum" sz="quarter" idx="12"/>
          </p:nvPr>
        </p:nvSpPr>
        <p:spPr>
          <a:ln/>
        </p:spPr>
        <p:txBody>
          <a:bodyPr/>
          <a:lstStyle>
            <a:lvl1pPr>
              <a:defRPr/>
            </a:lvl1pPr>
          </a:lstStyle>
          <a:p>
            <a:pPr>
              <a:defRPr/>
            </a:pPr>
            <a:fld id="{4BFE6EB5-7FFF-46C3-BA42-6D00FD8A7A1E}" type="slidenum">
              <a:rPr lang="tr-TR"/>
              <a:pPr>
                <a:defRPr/>
              </a:pPr>
              <a:t>‹#›</a:t>
            </a:fld>
            <a:endParaRPr lang="tr-T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5" name="Rectangle 6"/>
          <p:cNvSpPr>
            <a:spLocks noGrp="1" noChangeArrowheads="1"/>
          </p:cNvSpPr>
          <p:nvPr>
            <p:ph type="sldNum" sz="quarter" idx="12"/>
          </p:nvPr>
        </p:nvSpPr>
        <p:spPr>
          <a:ln/>
        </p:spPr>
        <p:txBody>
          <a:bodyPr/>
          <a:lstStyle>
            <a:lvl1pPr>
              <a:defRPr/>
            </a:lvl1pPr>
          </a:lstStyle>
          <a:p>
            <a:pPr>
              <a:defRPr/>
            </a:pPr>
            <a:fld id="{04368B52-EC2B-4FC9-AE33-F7E557125A0B}" type="slidenum">
              <a:rPr lang="tr-TR"/>
              <a:pPr>
                <a:defRPr/>
              </a:pPr>
              <a:t>‹#›</a:t>
            </a:fld>
            <a:endParaRPr lang="tr-T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4" name="Rectangle 6"/>
          <p:cNvSpPr>
            <a:spLocks noGrp="1" noChangeArrowheads="1"/>
          </p:cNvSpPr>
          <p:nvPr>
            <p:ph type="sldNum" sz="quarter" idx="12"/>
          </p:nvPr>
        </p:nvSpPr>
        <p:spPr>
          <a:ln/>
        </p:spPr>
        <p:txBody>
          <a:bodyPr/>
          <a:lstStyle>
            <a:lvl1pPr>
              <a:defRPr/>
            </a:lvl1pPr>
          </a:lstStyle>
          <a:p>
            <a:pPr>
              <a:defRPr/>
            </a:pPr>
            <a:fld id="{587ECE6F-3880-4D7F-8F54-FA3FAD8A0AE8}" type="slidenum">
              <a:rPr lang="tr-TR"/>
              <a:pPr>
                <a:defRPr/>
              </a:pPr>
              <a:t>‹#›</a:t>
            </a:fld>
            <a:endParaRPr lang="tr-T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7" name="Rectangle 6"/>
          <p:cNvSpPr>
            <a:spLocks noGrp="1" noChangeArrowheads="1"/>
          </p:cNvSpPr>
          <p:nvPr>
            <p:ph type="sldNum" sz="quarter" idx="12"/>
          </p:nvPr>
        </p:nvSpPr>
        <p:spPr>
          <a:ln/>
        </p:spPr>
        <p:txBody>
          <a:bodyPr/>
          <a:lstStyle>
            <a:lvl1pPr>
              <a:defRPr/>
            </a:lvl1pPr>
          </a:lstStyle>
          <a:p>
            <a:pPr>
              <a:defRPr/>
            </a:pPr>
            <a:fld id="{298BCEF0-E25D-489B-9CC7-0F3DC24BE058}" type="slidenum">
              <a:rPr lang="tr-TR"/>
              <a:pPr>
                <a:defRPr/>
              </a:pPr>
              <a:t>‹#›</a:t>
            </a:fld>
            <a:endParaRPr lang="tr-T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7" name="Rectangle 6"/>
          <p:cNvSpPr>
            <a:spLocks noGrp="1" noChangeArrowheads="1"/>
          </p:cNvSpPr>
          <p:nvPr>
            <p:ph type="sldNum" sz="quarter" idx="12"/>
          </p:nvPr>
        </p:nvSpPr>
        <p:spPr>
          <a:ln/>
        </p:spPr>
        <p:txBody>
          <a:bodyPr/>
          <a:lstStyle>
            <a:lvl1pPr>
              <a:defRPr/>
            </a:lvl1pPr>
          </a:lstStyle>
          <a:p>
            <a:pPr>
              <a:defRPr/>
            </a:pPr>
            <a:fld id="{4F844E96-9294-46BA-B245-223FAA4FB135}" type="slidenum">
              <a:rPr lang="tr-TR"/>
              <a:pPr>
                <a:defRPr/>
              </a:pPr>
              <a:t>‹#›</a:t>
            </a:fld>
            <a:endParaRPr lang="tr-T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448EFE83-06B7-4EBE-B4C4-C7BA1035F2BA}"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84FE9B2-5952-4F7D-BF96-F5EC918905B6}" type="slidenum">
              <a:rPr lang="tr-TR"/>
              <a:pPr>
                <a:defRPr/>
              </a:pPr>
              <a:t>‹#›</a:t>
            </a:fld>
            <a:endParaRPr lang="tr-T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AAE6EA26-D722-4CFB-84DD-44DD4CCC7DF7}" type="slidenum">
              <a:rPr lang="tr-TR"/>
              <a:pPr>
                <a:defRPr/>
              </a:pPr>
              <a:t>‹#›</a:t>
            </a:fld>
            <a:endParaRPr lang="tr-T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Chart Placeholder 2"/>
          <p:cNvSpPr>
            <a:spLocks noGrp="1"/>
          </p:cNvSpPr>
          <p:nvPr>
            <p:ph type="chart"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fld id="{4FB044FD-C522-415B-8D58-CAE63A231398}"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BDB83F99-B042-4200-8FC6-9758EA29F29A}" type="slidenum">
              <a:rPr lang="tr-TR"/>
              <a:pPr>
                <a:defRPr/>
              </a:pPr>
              <a:t>‹#›</a:t>
            </a:fld>
            <a:endParaRPr lang="tr-T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defRPr/>
            </a:pPr>
            <a:endParaRPr lang="tr-TR" sz="2400">
              <a:solidFill>
                <a:srgbClr val="000000"/>
              </a:solidFill>
              <a:latin typeface="Times New Roman" pitchFamily="18" charset="0"/>
              <a:cs typeface="+mn-cs"/>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tr-TR" sz="2400">
                <a:solidFill>
                  <a:srgbClr val="000000"/>
                </a:solidFill>
                <a:latin typeface="Times New Roman" pitchFamily="18" charset="0"/>
                <a:cs typeface="+mn-cs"/>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tr-TR" sz="2400">
                <a:solidFill>
                  <a:srgbClr val="000000"/>
                </a:solidFill>
                <a:latin typeface="Times New Roman" pitchFamily="18" charset="0"/>
                <a:cs typeface="+mn-cs"/>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tr-TR" sz="2400">
                <a:solidFill>
                  <a:srgbClr val="000000"/>
                </a:solidFill>
                <a:latin typeface="Times New Roman" pitchFamily="18" charset="0"/>
                <a:cs typeface="+mn-cs"/>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tr-TR" sz="2400">
                <a:solidFill>
                  <a:srgbClr val="000000"/>
                </a:solidFill>
                <a:latin typeface="Times New Roman" pitchFamily="18" charset="0"/>
                <a:cs typeface="+mn-cs"/>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lgn="ctr">
                <a:defRPr/>
              </a:pPr>
              <a:endParaRPr lang="tr-TR">
                <a:solidFill>
                  <a:srgbClr val="000000"/>
                </a:solidFill>
                <a:latin typeface="Times New Roman" pitchFamily="18" charset="0"/>
                <a:cs typeface="+mn-cs"/>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tr-TR" sz="2400">
                <a:solidFill>
                  <a:srgbClr val="000000"/>
                </a:solidFill>
                <a:latin typeface="Times New Roman" pitchFamily="18" charset="0"/>
                <a:cs typeface="+mn-cs"/>
              </a:endParaRPr>
            </a:p>
          </p:txBody>
        </p:sp>
      </p:grpSp>
      <p:sp>
        <p:nvSpPr>
          <p:cNvPr id="1222659" name="Rectangle 3"/>
          <p:cNvSpPr>
            <a:spLocks noGrp="1" noChangeArrowheads="1"/>
          </p:cNvSpPr>
          <p:nvPr>
            <p:ph type="ctrTitle"/>
          </p:nvPr>
        </p:nvSpPr>
        <p:spPr>
          <a:xfrm>
            <a:off x="762000" y="1371600"/>
            <a:ext cx="7696200" cy="2057400"/>
          </a:xfrm>
        </p:spPr>
        <p:txBody>
          <a:bodyPr/>
          <a:lstStyle>
            <a:lvl1pPr>
              <a:defRPr sz="5400"/>
            </a:lvl1pPr>
          </a:lstStyle>
          <a:p>
            <a:r>
              <a:rPr lang="tr-TR"/>
              <a:t>Asıl başlık stili için tıklatın</a:t>
            </a:r>
          </a:p>
        </p:txBody>
      </p:sp>
      <p:sp>
        <p:nvSpPr>
          <p:cNvPr id="122266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tr-TR"/>
              <a:t>Asıl alt başlık stilini düzenlemek için tıklatın</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fld id="{E957EC1B-9EE5-42D0-A982-E3806C8A025E}" type="datetime1">
              <a:rPr lang="tr-TR"/>
              <a:pPr>
                <a:defRPr/>
              </a:pPr>
              <a:t>23.01.2013</a:t>
            </a:fld>
            <a:endParaRPr lang="tr-TR"/>
          </a:p>
        </p:txBody>
      </p:sp>
      <p:sp>
        <p:nvSpPr>
          <p:cNvPr id="13" name="Rectangle 6"/>
          <p:cNvSpPr>
            <a:spLocks noGrp="1" noChangeArrowheads="1"/>
          </p:cNvSpPr>
          <p:nvPr>
            <p:ph type="ftr" sz="quarter" idx="11"/>
          </p:nvPr>
        </p:nvSpPr>
        <p:spPr/>
        <p:txBody>
          <a:bodyPr/>
          <a:lstStyle>
            <a:lvl1pPr>
              <a:defRPr/>
            </a:lvl1pPr>
          </a:lstStyle>
          <a:p>
            <a:pPr>
              <a:defRPr/>
            </a:pPr>
            <a:r>
              <a:rPr lang="tr-TR"/>
              <a:t>Prof.Dr.A.SALTIK-AÜTF</a:t>
            </a:r>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8EAA5D1E-1733-4A47-8707-505B8818FBA5}" type="slidenum">
              <a:rPr lang="tr-TR"/>
              <a:pPr>
                <a:defRPr/>
              </a:pPr>
              <a:t>‹#›</a:t>
            </a:fld>
            <a:endParaRPr lang="tr-T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DC5978A0-94FF-4CAC-B84C-98D5AF98DDF8}" type="slidenum">
              <a:rPr lang="tr-TR"/>
              <a:pPr>
                <a:defRPr/>
              </a:pPr>
              <a:t>‹#›</a:t>
            </a:fld>
            <a:endParaRPr lang="tr-T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57F7579A-37FE-44D2-84CE-A6D2E8F5B621}" type="slidenum">
              <a:rPr lang="tr-TR"/>
              <a:pPr>
                <a:defRPr/>
              </a:pPr>
              <a:t>‹#›</a:t>
            </a:fld>
            <a:endParaRPr lang="tr-T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7" name="Rectangle 6"/>
          <p:cNvSpPr>
            <a:spLocks noGrp="1" noChangeArrowheads="1"/>
          </p:cNvSpPr>
          <p:nvPr>
            <p:ph type="sldNum" sz="quarter" idx="12"/>
          </p:nvPr>
        </p:nvSpPr>
        <p:spPr>
          <a:ln/>
        </p:spPr>
        <p:txBody>
          <a:bodyPr/>
          <a:lstStyle>
            <a:lvl1pPr>
              <a:defRPr/>
            </a:lvl1pPr>
          </a:lstStyle>
          <a:p>
            <a:pPr>
              <a:defRPr/>
            </a:pPr>
            <a:fld id="{369433CE-BAA9-4385-9B1E-E79479E433AB}" type="slidenum">
              <a:rPr lang="tr-TR"/>
              <a:pPr>
                <a:defRPr/>
              </a:pPr>
              <a:t>‹#›</a:t>
            </a:fld>
            <a:endParaRPr lang="tr-T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9" name="Rectangle 6"/>
          <p:cNvSpPr>
            <a:spLocks noGrp="1" noChangeArrowheads="1"/>
          </p:cNvSpPr>
          <p:nvPr>
            <p:ph type="sldNum" sz="quarter" idx="12"/>
          </p:nvPr>
        </p:nvSpPr>
        <p:spPr>
          <a:ln/>
        </p:spPr>
        <p:txBody>
          <a:bodyPr/>
          <a:lstStyle>
            <a:lvl1pPr>
              <a:defRPr/>
            </a:lvl1pPr>
          </a:lstStyle>
          <a:p>
            <a:pPr>
              <a:defRPr/>
            </a:pPr>
            <a:fld id="{87781637-0951-4B7A-BAEA-DF1CAAD8A031}" type="slidenum">
              <a:rPr lang="tr-TR"/>
              <a:pPr>
                <a:defRPr/>
              </a:pPr>
              <a:t>‹#›</a:t>
            </a:fld>
            <a:endParaRPr lang="tr-T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5" name="Rectangle 6"/>
          <p:cNvSpPr>
            <a:spLocks noGrp="1" noChangeArrowheads="1"/>
          </p:cNvSpPr>
          <p:nvPr>
            <p:ph type="sldNum" sz="quarter" idx="12"/>
          </p:nvPr>
        </p:nvSpPr>
        <p:spPr>
          <a:ln/>
        </p:spPr>
        <p:txBody>
          <a:bodyPr/>
          <a:lstStyle>
            <a:lvl1pPr>
              <a:defRPr/>
            </a:lvl1pPr>
          </a:lstStyle>
          <a:p>
            <a:pPr>
              <a:defRPr/>
            </a:pPr>
            <a:fld id="{BDFA2CFE-0E05-44F7-B76D-E2B20C17E1B1}" type="slidenum">
              <a:rPr lang="tr-TR"/>
              <a:pPr>
                <a:defRPr/>
              </a:pPr>
              <a:t>‹#›</a:t>
            </a:fld>
            <a:endParaRPr lang="tr-T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4" name="Rectangle 6"/>
          <p:cNvSpPr>
            <a:spLocks noGrp="1" noChangeArrowheads="1"/>
          </p:cNvSpPr>
          <p:nvPr>
            <p:ph type="sldNum" sz="quarter" idx="12"/>
          </p:nvPr>
        </p:nvSpPr>
        <p:spPr>
          <a:ln/>
        </p:spPr>
        <p:txBody>
          <a:bodyPr/>
          <a:lstStyle>
            <a:lvl1pPr>
              <a:defRPr/>
            </a:lvl1pPr>
          </a:lstStyle>
          <a:p>
            <a:pPr>
              <a:defRPr/>
            </a:pPr>
            <a:fld id="{6E8F332C-6524-4637-8051-743B93D9B5A9}" type="slidenum">
              <a:rPr lang="tr-TR"/>
              <a:pPr>
                <a:defRPr/>
              </a:pPr>
              <a:t>‹#›</a:t>
            </a:fld>
            <a:endParaRPr lang="tr-T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7" name="Rectangle 6"/>
          <p:cNvSpPr>
            <a:spLocks noGrp="1" noChangeArrowheads="1"/>
          </p:cNvSpPr>
          <p:nvPr>
            <p:ph type="sldNum" sz="quarter" idx="12"/>
          </p:nvPr>
        </p:nvSpPr>
        <p:spPr>
          <a:ln/>
        </p:spPr>
        <p:txBody>
          <a:bodyPr/>
          <a:lstStyle>
            <a:lvl1pPr>
              <a:defRPr/>
            </a:lvl1pPr>
          </a:lstStyle>
          <a:p>
            <a:pPr>
              <a:defRPr/>
            </a:pPr>
            <a:fld id="{320655F2-A025-4EF4-B48F-664A9BC1D2F4}"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0ADF281-41BE-4D18-8593-926D7B9DC3FE}" type="slidenum">
              <a:rPr lang="tr-TR"/>
              <a:pPr>
                <a:defRPr/>
              </a:pPr>
              <a:t>‹#›</a:t>
            </a:fld>
            <a:endParaRPr lang="tr-T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7" name="Rectangle 6"/>
          <p:cNvSpPr>
            <a:spLocks noGrp="1" noChangeArrowheads="1"/>
          </p:cNvSpPr>
          <p:nvPr>
            <p:ph type="sldNum" sz="quarter" idx="12"/>
          </p:nvPr>
        </p:nvSpPr>
        <p:spPr>
          <a:ln/>
        </p:spPr>
        <p:txBody>
          <a:bodyPr/>
          <a:lstStyle>
            <a:lvl1pPr>
              <a:defRPr/>
            </a:lvl1pPr>
          </a:lstStyle>
          <a:p>
            <a:pPr>
              <a:defRPr/>
            </a:pPr>
            <a:fld id="{7150FE12-2E9F-4773-B21E-2251101ECD8F}" type="slidenum">
              <a:rPr lang="tr-TR"/>
              <a:pPr>
                <a:defRPr/>
              </a:pPr>
              <a:t>‹#›</a:t>
            </a:fld>
            <a:endParaRPr lang="tr-T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EE3E4551-1D5F-42F9-811A-04D86A6E852A}" type="slidenum">
              <a:rPr lang="tr-TR"/>
              <a:pPr>
                <a:defRPr/>
              </a:pPr>
              <a:t>‹#›</a:t>
            </a:fld>
            <a:endParaRPr lang="tr-T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A1F3C347-CD72-405D-A207-8BE51F865C05}" type="datetime1">
              <a:rPr lang="tr-TR"/>
              <a:pPr>
                <a:defRPr/>
              </a:pPr>
              <a:t>23.01.2013</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Prof.Dr.A.SALTIK-AÜTF</a:t>
            </a:r>
          </a:p>
        </p:txBody>
      </p:sp>
      <p:sp>
        <p:nvSpPr>
          <p:cNvPr id="6" name="Rectangle 6"/>
          <p:cNvSpPr>
            <a:spLocks noGrp="1" noChangeArrowheads="1"/>
          </p:cNvSpPr>
          <p:nvPr>
            <p:ph type="sldNum" sz="quarter" idx="12"/>
          </p:nvPr>
        </p:nvSpPr>
        <p:spPr>
          <a:ln/>
        </p:spPr>
        <p:txBody>
          <a:bodyPr/>
          <a:lstStyle>
            <a:lvl1pPr>
              <a:defRPr/>
            </a:lvl1pPr>
          </a:lstStyle>
          <a:p>
            <a:pPr>
              <a:defRPr/>
            </a:pPr>
            <a:fld id="{B793E706-EFBC-44E0-A3E3-72F22A6B7526}" type="slidenum">
              <a:rPr lang="tr-TR"/>
              <a:pPr>
                <a:defRPr/>
              </a:pPr>
              <a:t>‹#›</a:t>
            </a:fld>
            <a:endParaRPr lang="tr-T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EF161653-5209-4C2D-A3EF-0B6A7139E6D2}" type="slidenum">
              <a:rPr lang="tr-TR"/>
              <a:pPr>
                <a:defRPr/>
              </a:pPr>
              <a:t>‹#›</a:t>
            </a:fld>
            <a:endParaRPr lang="tr-T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5DB003F2-27BD-4D85-87E9-9A7D09BD7A44}" type="slidenum">
              <a:rPr lang="tr-TR"/>
              <a:pPr>
                <a:defRPr/>
              </a:pPr>
              <a:t>‹#›</a:t>
            </a:fld>
            <a:endParaRPr lang="tr-T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564BF4D1-3496-4F70-AD0E-9E5366BED3C0}"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06B9D5F-749C-4CDD-90E4-43292A019777}" type="slidenum">
              <a:rPr lang="tr-TR"/>
              <a:pPr>
                <a:defRPr/>
              </a:pPr>
              <a:t>‹#›</a:t>
            </a:fld>
            <a:endParaRPr lang="tr-T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C5E5B31D-3D1C-4E7E-8DF4-F6E74C5C4232}"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AFA7C2E-F2FC-45DE-9CE4-1D0CA63315CA}" type="slidenum">
              <a:rPr lang="tr-TR"/>
              <a:pPr>
                <a:defRPr/>
              </a:pPr>
              <a:t>‹#›</a:t>
            </a:fld>
            <a:endParaRPr lang="tr-T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8C1F19-32CF-4DD1-8021-4699D4FD42A3}"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126D5B3-B75E-4DD8-B5F8-E2A79F882CD6}" type="slidenum">
              <a:rPr lang="tr-TR"/>
              <a:pPr>
                <a:defRPr/>
              </a:pPr>
              <a:t>‹#›</a:t>
            </a:fld>
            <a:endParaRPr lang="tr-T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A778028F-7C5E-4F27-BA60-CF4D535B893F}" type="datetimeFigureOut">
              <a:rPr lang="tr-TR"/>
              <a:pPr>
                <a:defRPr/>
              </a:pPr>
              <a:t>23.01.2013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E5816E6A-34FD-4A13-8788-E0154C076D97}" type="slidenum">
              <a:rPr lang="tr-TR"/>
              <a:pPr>
                <a:defRPr/>
              </a:pPr>
              <a:t>‹#›</a:t>
            </a:fld>
            <a:endParaRPr lang="tr-T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DDAEEAEC-BE9B-4C1A-9860-7B94F3A1E8D3}" type="datetimeFigureOut">
              <a:rPr lang="tr-TR"/>
              <a:pPr>
                <a:defRPr/>
              </a:pPr>
              <a:t>23.01.2013</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15A153C6-B69F-41EF-8694-8A56BA6D3AA4}"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0A91DE89-316B-4AA0-AF12-4040C64D392C}" type="slidenum">
              <a:rPr lang="tr-TR"/>
              <a:pPr>
                <a:defRPr/>
              </a:pPr>
              <a:t>‹#›</a:t>
            </a:fld>
            <a:endParaRPr lang="tr-T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7B626246-16FC-4244-B9CD-E8D0237264EC}" type="datetimeFigureOut">
              <a:rPr lang="tr-TR"/>
              <a:pPr>
                <a:defRPr/>
              </a:pPr>
              <a:t>23.01.2013</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A556A10E-E0A3-4A14-B4DD-A95977BD6E2B}" type="slidenum">
              <a:rPr lang="tr-TR"/>
              <a:pPr>
                <a:defRPr/>
              </a:pPr>
              <a:t>‹#›</a:t>
            </a:fld>
            <a:endParaRPr lang="tr-T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D1DDF8-140E-4FB5-BD8E-02A505CCDAA9}" type="datetimeFigureOut">
              <a:rPr lang="tr-TR"/>
              <a:pPr>
                <a:defRPr/>
              </a:pPr>
              <a:t>23.01.2013</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31F00293-8500-420C-8555-0B0FF23233AE}" type="slidenum">
              <a:rPr lang="tr-TR"/>
              <a:pPr>
                <a:defRPr/>
              </a:pPr>
              <a:t>‹#›</a:t>
            </a:fld>
            <a:endParaRPr lang="tr-T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138C2E-6E80-49C6-9BED-54E6E3DB0CB2}" type="datetimeFigureOut">
              <a:rPr lang="tr-TR"/>
              <a:pPr>
                <a:defRPr/>
              </a:pPr>
              <a:t>23.01.2013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F34C79A1-82D2-45C7-AA36-6300DA1933E5}" type="slidenum">
              <a:rPr lang="tr-TR"/>
              <a:pPr>
                <a:defRPr/>
              </a:pPr>
              <a:t>‹#›</a:t>
            </a:fld>
            <a:endParaRPr lang="tr-T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440B55-7733-4C10-AAB1-604A77E9429B}" type="datetimeFigureOut">
              <a:rPr lang="tr-TR"/>
              <a:pPr>
                <a:defRPr/>
              </a:pPr>
              <a:t>23.01.2013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4EAD0ED-23F3-4C72-BA37-3B86B860D1EF}" type="slidenum">
              <a:rPr lang="tr-TR"/>
              <a:pPr>
                <a:defRPr/>
              </a:pPr>
              <a:t>‹#›</a:t>
            </a:fld>
            <a:endParaRPr lang="tr-T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5B7673E6-6931-4AFA-AE9D-3747AC960428}"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632FAED-433E-4125-BDED-B78008710D75}" type="slidenum">
              <a:rPr lang="tr-TR"/>
              <a:pPr>
                <a:defRPr/>
              </a:pPr>
              <a:t>‹#›</a:t>
            </a:fld>
            <a:endParaRPr lang="tr-T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EC7A510-CCAA-4C3C-AE9C-BC38803F2F2F}"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04378CD-CB36-46FF-94BA-1E9C0F1378E4}" type="slidenum">
              <a:rPr lang="tr-TR"/>
              <a:pPr>
                <a:defRPr/>
              </a:pPr>
              <a:t>‹#›</a:t>
            </a:fld>
            <a:endParaRPr lang="tr-T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6" name="Rectangle 6"/>
          <p:cNvSpPr>
            <a:spLocks noGrp="1" noChangeArrowheads="1"/>
          </p:cNvSpPr>
          <p:nvPr>
            <p:ph type="sldNum" sz="quarter" idx="12"/>
          </p:nvPr>
        </p:nvSpPr>
        <p:spPr>
          <a:ln/>
        </p:spPr>
        <p:txBody>
          <a:bodyPr/>
          <a:lstStyle>
            <a:lvl1pPr>
              <a:defRPr/>
            </a:lvl1pPr>
          </a:lstStyle>
          <a:p>
            <a:pPr>
              <a:defRPr/>
            </a:pPr>
            <a:fld id="{0F7BB43D-5359-4DBE-BA3C-D71D40F2E251}" type="slidenum">
              <a:rPr lang="en-US"/>
              <a:pPr>
                <a:defRPr/>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6" name="Rectangle 6"/>
          <p:cNvSpPr>
            <a:spLocks noGrp="1" noChangeArrowheads="1"/>
          </p:cNvSpPr>
          <p:nvPr>
            <p:ph type="sldNum" sz="quarter" idx="12"/>
          </p:nvPr>
        </p:nvSpPr>
        <p:spPr>
          <a:ln/>
        </p:spPr>
        <p:txBody>
          <a:bodyPr/>
          <a:lstStyle>
            <a:lvl1pPr>
              <a:defRPr/>
            </a:lvl1pPr>
          </a:lstStyle>
          <a:p>
            <a:pPr>
              <a:defRPr/>
            </a:pPr>
            <a:fld id="{1389C47F-F8DF-4FA2-B7E9-26626221EA81}" type="slidenum">
              <a:rPr lang="en-US"/>
              <a:pPr>
                <a:defRPr/>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6" name="Rectangle 6"/>
          <p:cNvSpPr>
            <a:spLocks noGrp="1" noChangeArrowheads="1"/>
          </p:cNvSpPr>
          <p:nvPr>
            <p:ph type="sldNum" sz="quarter" idx="12"/>
          </p:nvPr>
        </p:nvSpPr>
        <p:spPr>
          <a:ln/>
        </p:spPr>
        <p:txBody>
          <a:bodyPr/>
          <a:lstStyle>
            <a:lvl1pPr>
              <a:defRPr/>
            </a:lvl1pPr>
          </a:lstStyle>
          <a:p>
            <a:pPr>
              <a:defRPr/>
            </a:pPr>
            <a:fld id="{0DE50B35-62FF-4081-9A77-659C45AC65EB}" type="slidenum">
              <a:rPr lang="en-US"/>
              <a:pPr>
                <a:defRPr/>
              </a:pPr>
              <a:t>‹#›</a:t>
            </a:fld>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7" name="Rectangle 6"/>
          <p:cNvSpPr>
            <a:spLocks noGrp="1" noChangeArrowheads="1"/>
          </p:cNvSpPr>
          <p:nvPr>
            <p:ph type="sldNum" sz="quarter" idx="12"/>
          </p:nvPr>
        </p:nvSpPr>
        <p:spPr>
          <a:ln/>
        </p:spPr>
        <p:txBody>
          <a:bodyPr/>
          <a:lstStyle>
            <a:lvl1pPr>
              <a:defRPr/>
            </a:lvl1pPr>
          </a:lstStyle>
          <a:p>
            <a:pPr>
              <a:defRPr/>
            </a:pPr>
            <a:fld id="{74EAA49F-2FFC-4487-9979-7955CC6B3D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C3EA5A-5D31-4700-ACFD-A96EC2729F25}"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096DB1E-88EF-4732-9002-F0F7F794810E}"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FD2A4308-2ACF-434D-B2E7-A3AD8F1EFDD1}" type="slidenum">
              <a:rPr lang="tr-TR"/>
              <a:pPr>
                <a:defRPr/>
              </a:pPr>
              <a:t>‹#›</a:t>
            </a:fld>
            <a:endParaRPr lang="tr-T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9" name="Rectangle 6"/>
          <p:cNvSpPr>
            <a:spLocks noGrp="1" noChangeArrowheads="1"/>
          </p:cNvSpPr>
          <p:nvPr>
            <p:ph type="sldNum" sz="quarter" idx="12"/>
          </p:nvPr>
        </p:nvSpPr>
        <p:spPr>
          <a:ln/>
        </p:spPr>
        <p:txBody>
          <a:bodyPr/>
          <a:lstStyle>
            <a:lvl1pPr>
              <a:defRPr/>
            </a:lvl1pPr>
          </a:lstStyle>
          <a:p>
            <a:pPr>
              <a:defRPr/>
            </a:pPr>
            <a:fld id="{7C8868B4-BD6A-4FBD-AE55-FD4FF3F60BD4}" type="slidenum">
              <a:rPr lang="en-US"/>
              <a:pPr>
                <a:defRPr/>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5" name="Rectangle 6"/>
          <p:cNvSpPr>
            <a:spLocks noGrp="1" noChangeArrowheads="1"/>
          </p:cNvSpPr>
          <p:nvPr>
            <p:ph type="sldNum" sz="quarter" idx="12"/>
          </p:nvPr>
        </p:nvSpPr>
        <p:spPr>
          <a:ln/>
        </p:spPr>
        <p:txBody>
          <a:bodyPr/>
          <a:lstStyle>
            <a:lvl1pPr>
              <a:defRPr/>
            </a:lvl1pPr>
          </a:lstStyle>
          <a:p>
            <a:pPr>
              <a:defRPr/>
            </a:pPr>
            <a:fld id="{F15E45B4-6145-452E-B4AF-04714D7B7D00}" type="slidenum">
              <a:rPr lang="en-US"/>
              <a:pPr>
                <a:defRPr/>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4" name="Rectangle 6"/>
          <p:cNvSpPr>
            <a:spLocks noGrp="1" noChangeArrowheads="1"/>
          </p:cNvSpPr>
          <p:nvPr>
            <p:ph type="sldNum" sz="quarter" idx="12"/>
          </p:nvPr>
        </p:nvSpPr>
        <p:spPr>
          <a:ln/>
        </p:spPr>
        <p:txBody>
          <a:bodyPr/>
          <a:lstStyle>
            <a:lvl1pPr>
              <a:defRPr/>
            </a:lvl1pPr>
          </a:lstStyle>
          <a:p>
            <a:pPr>
              <a:defRPr/>
            </a:pPr>
            <a:fld id="{923AD3C0-4521-499D-A5F8-67B351210988}" type="slidenum">
              <a:rPr lang="en-US"/>
              <a:pPr>
                <a:defRPr/>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7" name="Rectangle 6"/>
          <p:cNvSpPr>
            <a:spLocks noGrp="1" noChangeArrowheads="1"/>
          </p:cNvSpPr>
          <p:nvPr>
            <p:ph type="sldNum" sz="quarter" idx="12"/>
          </p:nvPr>
        </p:nvSpPr>
        <p:spPr>
          <a:ln/>
        </p:spPr>
        <p:txBody>
          <a:bodyPr/>
          <a:lstStyle>
            <a:lvl1pPr>
              <a:defRPr/>
            </a:lvl1pPr>
          </a:lstStyle>
          <a:p>
            <a:pPr>
              <a:defRPr/>
            </a:pPr>
            <a:fld id="{319AD702-322F-46AA-A4CE-D54366EEB1E3}" type="slidenum">
              <a:rPr lang="en-US"/>
              <a:pPr>
                <a:defRPr/>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7" name="Rectangle 6"/>
          <p:cNvSpPr>
            <a:spLocks noGrp="1" noChangeArrowheads="1"/>
          </p:cNvSpPr>
          <p:nvPr>
            <p:ph type="sldNum" sz="quarter" idx="12"/>
          </p:nvPr>
        </p:nvSpPr>
        <p:spPr>
          <a:ln/>
        </p:spPr>
        <p:txBody>
          <a:bodyPr/>
          <a:lstStyle>
            <a:lvl1pPr>
              <a:defRPr/>
            </a:lvl1pPr>
          </a:lstStyle>
          <a:p>
            <a:pPr>
              <a:defRPr/>
            </a:pPr>
            <a:fld id="{5507F4EC-2C8A-4791-831A-B37E462D7993}" type="slidenum">
              <a:rPr lang="en-US"/>
              <a:pPr>
                <a:defRPr/>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6" name="Rectangle 6"/>
          <p:cNvSpPr>
            <a:spLocks noGrp="1" noChangeArrowheads="1"/>
          </p:cNvSpPr>
          <p:nvPr>
            <p:ph type="sldNum" sz="quarter" idx="12"/>
          </p:nvPr>
        </p:nvSpPr>
        <p:spPr>
          <a:ln/>
        </p:spPr>
        <p:txBody>
          <a:bodyPr/>
          <a:lstStyle>
            <a:lvl1pPr>
              <a:defRPr/>
            </a:lvl1pPr>
          </a:lstStyle>
          <a:p>
            <a:pPr>
              <a:defRPr/>
            </a:pPr>
            <a:fld id="{594D8F95-8713-4FFE-999F-DCA5708EA1F4}" type="slidenum">
              <a:rPr lang="en-US"/>
              <a:pPr>
                <a:defRPr/>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7777A370-B542-491F-98F6-CE39E95DE757}" type="datetime1">
              <a:rPr lang="tr-TR"/>
              <a:pPr>
                <a:defRPr/>
              </a:pPr>
              <a:t>23.01.2013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6" name="Rectangle 6"/>
          <p:cNvSpPr>
            <a:spLocks noGrp="1" noChangeArrowheads="1"/>
          </p:cNvSpPr>
          <p:nvPr>
            <p:ph type="sldNum" sz="quarter" idx="12"/>
          </p:nvPr>
        </p:nvSpPr>
        <p:spPr>
          <a:ln/>
        </p:spPr>
        <p:txBody>
          <a:bodyPr/>
          <a:lstStyle>
            <a:lvl1pPr>
              <a:defRPr/>
            </a:lvl1pPr>
          </a:lstStyle>
          <a:p>
            <a:pPr>
              <a:defRPr/>
            </a:pPr>
            <a:fld id="{EA84CE0A-9362-4D05-9A49-6CC3B11FA8FE}" type="slidenum">
              <a:rPr lang="en-US"/>
              <a:pPr>
                <a:defRPr/>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CDB95FD2-9AF7-4F64-AE2B-C56F41C9667A}"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6EC21D1-C4E1-43C7-948B-65FB28D08D16}" type="slidenum">
              <a:rPr lang="tr-TR"/>
              <a:pPr>
                <a:defRPr/>
              </a:pPr>
              <a:t>‹#›</a:t>
            </a:fld>
            <a:endParaRPr lang="tr-T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D242FB8-1D4B-440F-976A-12DE2C08A35D}"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7953223-CF8D-4BD3-8DF8-F88D005BA30A}" type="slidenum">
              <a:rPr lang="tr-TR"/>
              <a:pPr>
                <a:defRPr/>
              </a:pPr>
              <a:t>‹#›</a:t>
            </a:fld>
            <a:endParaRPr lang="tr-T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02DF7A-083C-441F-B51D-6CE9CCA429EF}"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9E4205F-5F71-41D5-BB0B-618A37F029D6}"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357C7BDC-E35A-4F8D-A3DA-35A69EA6DA90}" type="slidenum">
              <a:rPr lang="tr-TR"/>
              <a:pPr>
                <a:defRPr/>
              </a:pPr>
              <a:t>‹#›</a:t>
            </a:fld>
            <a:endParaRPr lang="tr-T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0C80D503-1539-4812-A8FB-804D57CC3F7B}" type="datetimeFigureOut">
              <a:rPr lang="tr-TR"/>
              <a:pPr>
                <a:defRPr/>
              </a:pPr>
              <a:t>23.01.2013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A94E1D9B-CCC3-4D52-A413-A37D09651A3C}" type="slidenum">
              <a:rPr lang="tr-TR"/>
              <a:pPr>
                <a:defRPr/>
              </a:pPr>
              <a:t>‹#›</a:t>
            </a:fld>
            <a:endParaRPr lang="tr-T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60170DB0-D93E-4D16-8B1D-E80421379A49}" type="datetimeFigureOut">
              <a:rPr lang="tr-TR"/>
              <a:pPr>
                <a:defRPr/>
              </a:pPr>
              <a:t>23.01.2013</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BB32599-BA19-492A-AFC4-10AEEAC9AC7A}" type="slidenum">
              <a:rPr lang="tr-TR"/>
              <a:pPr>
                <a:defRPr/>
              </a:pPr>
              <a:t>‹#›</a:t>
            </a:fld>
            <a:endParaRPr lang="tr-T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CD067749-B366-48C1-802B-D9B5BAAD32C8}" type="datetimeFigureOut">
              <a:rPr lang="tr-TR"/>
              <a:pPr>
                <a:defRPr/>
              </a:pPr>
              <a:t>23.01.2013</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5B0DFD6E-9436-434F-8CE7-ED799C156468}" type="slidenum">
              <a:rPr lang="tr-TR"/>
              <a:pPr>
                <a:defRPr/>
              </a:pPr>
              <a:t>‹#›</a:t>
            </a:fld>
            <a:endParaRPr lang="tr-T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3FF608-E5B3-448A-93D3-0422B7BB249A}" type="datetimeFigureOut">
              <a:rPr lang="tr-TR"/>
              <a:pPr>
                <a:defRPr/>
              </a:pPr>
              <a:t>23.01.2013</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5AC38590-26ED-42E7-B51B-A9B7798AA786}" type="slidenum">
              <a:rPr lang="tr-TR"/>
              <a:pPr>
                <a:defRPr/>
              </a:pPr>
              <a:t>‹#›</a:t>
            </a:fld>
            <a:endParaRPr lang="tr-T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9282CE-34FF-4C20-9583-B749DAD29A55}" type="datetimeFigureOut">
              <a:rPr lang="tr-TR"/>
              <a:pPr>
                <a:defRPr/>
              </a:pPr>
              <a:t>23.01.2013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5E9AD1B-67FB-4453-B9C8-5F2806384ABA}" type="slidenum">
              <a:rPr lang="tr-TR"/>
              <a:pPr>
                <a:defRPr/>
              </a:pPr>
              <a:t>‹#›</a:t>
            </a:fld>
            <a:endParaRPr lang="tr-T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1394FF-F4A5-45E3-9F92-FC687325D0EC}" type="datetimeFigureOut">
              <a:rPr lang="tr-TR"/>
              <a:pPr>
                <a:defRPr/>
              </a:pPr>
              <a:t>23.01.2013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0386190A-0856-4D59-A791-3708A8FC41DA}" type="slidenum">
              <a:rPr lang="tr-TR"/>
              <a:pPr>
                <a:defRPr/>
              </a:pPr>
              <a:t>‹#›</a:t>
            </a:fld>
            <a:endParaRPr lang="tr-T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AD7D6BF7-1E74-4CB3-8BA8-A78B5624F523}"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149E999-9E75-4AC6-AFCC-58BC11D9DC64}" type="slidenum">
              <a:rPr lang="tr-TR"/>
              <a:pPr>
                <a:defRPr/>
              </a:pPr>
              <a:t>‹#›</a:t>
            </a:fld>
            <a:endParaRPr lang="tr-T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105E5AB9-805F-4DCE-A572-AB9D1226ED86}" type="datetimeFigureOut">
              <a:rPr lang="tr-TR"/>
              <a:pPr>
                <a:defRPr/>
              </a:pPr>
              <a:t>23.01.2013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16D47FE-3970-4F74-B339-2C5C09F7E02A}" type="slidenum">
              <a:rPr lang="tr-TR"/>
              <a:pPr>
                <a:defRPr/>
              </a:pPr>
              <a:t>‹#›</a:t>
            </a:fld>
            <a:endParaRPr lang="tr-T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900238"/>
            <a:ext cx="9144000" cy="6877051"/>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grpSp>
            <p:nvGrpSpPr>
              <p:cNvPr id="11"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grpSp>
        <p:pic>
          <p:nvPicPr>
            <p:cNvPr id="7" name="Picture 91" descr="earth"/>
            <p:cNvPicPr>
              <a:picLocks noChangeAspect="1" noChangeArrowheads="1"/>
            </p:cNvPicPr>
            <p:nvPr userDrawn="1"/>
          </p:nvPicPr>
          <p:blipFill>
            <a:blip r:embed="rId2" cstate="email">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227420"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227421"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533400" y="6324600"/>
            <a:ext cx="1905000" cy="457200"/>
          </a:xfrm>
        </p:spPr>
        <p:txBody>
          <a:bodyPr/>
          <a:lstStyle>
            <a:lvl1pPr>
              <a:defRPr/>
            </a:lvl1pPr>
          </a:lstStyle>
          <a:p>
            <a:pPr>
              <a:defRPr/>
            </a:pPr>
            <a:fld id="{9A65A36F-1297-4144-A7F4-C490171470DB}" type="datetime1">
              <a:rPr lang="tr-TR"/>
              <a:pPr>
                <a:defRPr/>
              </a:pPr>
              <a:t>23.01.2013</a:t>
            </a:fld>
            <a:endParaRPr lang="en-US"/>
          </a:p>
        </p:txBody>
      </p:sp>
      <p:sp>
        <p:nvSpPr>
          <p:cNvPr id="95" name="Rectangle 95"/>
          <p:cNvSpPr>
            <a:spLocks noGrp="1" noChangeArrowheads="1"/>
          </p:cNvSpPr>
          <p:nvPr>
            <p:ph type="ftr" sz="quarter" idx="11"/>
          </p:nvPr>
        </p:nvSpPr>
        <p:spPr>
          <a:xfrm>
            <a:off x="3200400" y="6324600"/>
            <a:ext cx="2895600" cy="457200"/>
          </a:xfrm>
        </p:spPr>
        <p:txBody>
          <a:bodyPr/>
          <a:lstStyle>
            <a:lvl1pPr>
              <a:defRPr/>
            </a:lvl1pPr>
          </a:lstStyle>
          <a:p>
            <a:pPr>
              <a:defRPr/>
            </a:pPr>
            <a:r>
              <a:rPr lang="en-US"/>
              <a:t>Prof.A. Saltık-AÜTF</a:t>
            </a:r>
          </a:p>
        </p:txBody>
      </p:sp>
      <p:sp>
        <p:nvSpPr>
          <p:cNvPr id="96" name="Rectangle 96"/>
          <p:cNvSpPr>
            <a:spLocks noGrp="1" noChangeArrowheads="1"/>
          </p:cNvSpPr>
          <p:nvPr>
            <p:ph type="sldNum" sz="quarter" idx="12"/>
          </p:nvPr>
        </p:nvSpPr>
        <p:spPr>
          <a:xfrm>
            <a:off x="6858000" y="6324600"/>
            <a:ext cx="1905000" cy="457200"/>
          </a:xfrm>
        </p:spPr>
        <p:txBody>
          <a:bodyPr/>
          <a:lstStyle>
            <a:lvl1pPr>
              <a:defRPr/>
            </a:lvl1pPr>
          </a:lstStyle>
          <a:p>
            <a:pPr>
              <a:defRPr/>
            </a:pPr>
            <a:fld id="{9AD3C449-BE5C-45C1-97C9-28139FF865DF}" type="slidenum">
              <a:rPr lang="en-US"/>
              <a:pPr>
                <a:defRPr/>
              </a:pPr>
              <a:t>‹#›</a:t>
            </a:fld>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6" name="Rectangle 6"/>
          <p:cNvSpPr>
            <a:spLocks noGrp="1" noChangeArrowheads="1"/>
          </p:cNvSpPr>
          <p:nvPr>
            <p:ph type="sldNum" sz="quarter" idx="12"/>
          </p:nvPr>
        </p:nvSpPr>
        <p:spPr>
          <a:ln/>
        </p:spPr>
        <p:txBody>
          <a:bodyPr/>
          <a:lstStyle>
            <a:lvl1pPr>
              <a:defRPr/>
            </a:lvl1pPr>
          </a:lstStyle>
          <a:p>
            <a:pPr>
              <a:defRPr/>
            </a:pPr>
            <a:fld id="{D0308619-C3B7-4767-8201-D5EB639C5D6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F3E976F-F33C-4C84-8B88-2DE8CEA60C2C}" type="slidenum">
              <a:rPr lang="tr-TR"/>
              <a:pPr>
                <a:defRPr/>
              </a:pPr>
              <a:t>‹#›</a:t>
            </a:fld>
            <a:endParaRPr lang="tr-T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6" name="Rectangle 6"/>
          <p:cNvSpPr>
            <a:spLocks noGrp="1" noChangeArrowheads="1"/>
          </p:cNvSpPr>
          <p:nvPr>
            <p:ph type="sldNum" sz="quarter" idx="12"/>
          </p:nvPr>
        </p:nvSpPr>
        <p:spPr>
          <a:ln/>
        </p:spPr>
        <p:txBody>
          <a:bodyPr/>
          <a:lstStyle>
            <a:lvl1pPr>
              <a:defRPr/>
            </a:lvl1pPr>
          </a:lstStyle>
          <a:p>
            <a:pPr>
              <a:defRPr/>
            </a:pPr>
            <a:fld id="{CB5AF8DA-D725-4892-BF8B-E584A02C6579}" type="slidenum">
              <a:rPr lang="en-US"/>
              <a:pPr>
                <a:defRPr/>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7" name="Rectangle 6"/>
          <p:cNvSpPr>
            <a:spLocks noGrp="1" noChangeArrowheads="1"/>
          </p:cNvSpPr>
          <p:nvPr>
            <p:ph type="sldNum" sz="quarter" idx="12"/>
          </p:nvPr>
        </p:nvSpPr>
        <p:spPr>
          <a:ln/>
        </p:spPr>
        <p:txBody>
          <a:bodyPr/>
          <a:lstStyle>
            <a:lvl1pPr>
              <a:defRPr/>
            </a:lvl1pPr>
          </a:lstStyle>
          <a:p>
            <a:pPr>
              <a:defRPr/>
            </a:pPr>
            <a:fld id="{1BA94769-52A5-4C0F-A485-CA12DF3DDECC}" type="slidenum">
              <a:rPr lang="en-US"/>
              <a:pPr>
                <a:defRPr/>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9" name="Rectangle 6"/>
          <p:cNvSpPr>
            <a:spLocks noGrp="1" noChangeArrowheads="1"/>
          </p:cNvSpPr>
          <p:nvPr>
            <p:ph type="sldNum" sz="quarter" idx="12"/>
          </p:nvPr>
        </p:nvSpPr>
        <p:spPr>
          <a:ln/>
        </p:spPr>
        <p:txBody>
          <a:bodyPr/>
          <a:lstStyle>
            <a:lvl1pPr>
              <a:defRPr/>
            </a:lvl1pPr>
          </a:lstStyle>
          <a:p>
            <a:pPr>
              <a:defRPr/>
            </a:pPr>
            <a:fld id="{5DC78453-7AD1-4E9D-A95F-0B92C560EACE}" type="slidenum">
              <a:rPr lang="en-US"/>
              <a:pPr>
                <a:defRPr/>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5" name="Rectangle 6"/>
          <p:cNvSpPr>
            <a:spLocks noGrp="1" noChangeArrowheads="1"/>
          </p:cNvSpPr>
          <p:nvPr>
            <p:ph type="sldNum" sz="quarter" idx="12"/>
          </p:nvPr>
        </p:nvSpPr>
        <p:spPr>
          <a:ln/>
        </p:spPr>
        <p:txBody>
          <a:bodyPr/>
          <a:lstStyle>
            <a:lvl1pPr>
              <a:defRPr/>
            </a:lvl1pPr>
          </a:lstStyle>
          <a:p>
            <a:pPr>
              <a:defRPr/>
            </a:pPr>
            <a:fld id="{FB337130-A93D-4ADD-B02E-51551A101710}" type="slidenum">
              <a:rPr lang="en-US"/>
              <a:pPr>
                <a:defRPr/>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4" name="Rectangle 6"/>
          <p:cNvSpPr>
            <a:spLocks noGrp="1" noChangeArrowheads="1"/>
          </p:cNvSpPr>
          <p:nvPr>
            <p:ph type="sldNum" sz="quarter" idx="12"/>
          </p:nvPr>
        </p:nvSpPr>
        <p:spPr>
          <a:ln/>
        </p:spPr>
        <p:txBody>
          <a:bodyPr/>
          <a:lstStyle>
            <a:lvl1pPr>
              <a:defRPr/>
            </a:lvl1pPr>
          </a:lstStyle>
          <a:p>
            <a:pPr>
              <a:defRPr/>
            </a:pPr>
            <a:fld id="{6ADD1804-0EE4-4FA8-B3DC-08ACBE387E7B}" type="slidenum">
              <a:rPr lang="en-US"/>
              <a:pPr>
                <a:defRPr/>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7" name="Rectangle 6"/>
          <p:cNvSpPr>
            <a:spLocks noGrp="1" noChangeArrowheads="1"/>
          </p:cNvSpPr>
          <p:nvPr>
            <p:ph type="sldNum" sz="quarter" idx="12"/>
          </p:nvPr>
        </p:nvSpPr>
        <p:spPr>
          <a:ln/>
        </p:spPr>
        <p:txBody>
          <a:bodyPr/>
          <a:lstStyle>
            <a:lvl1pPr>
              <a:defRPr/>
            </a:lvl1pPr>
          </a:lstStyle>
          <a:p>
            <a:pPr>
              <a:defRPr/>
            </a:pPr>
            <a:fld id="{CBE97C0B-A048-4D63-8EBD-A5E1EB2B3330}" type="slidenum">
              <a:rPr lang="en-US"/>
              <a:pPr>
                <a:defRPr/>
              </a:pPr>
              <a:t>‹#›</a:t>
            </a:fld>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7" name="Rectangle 6"/>
          <p:cNvSpPr>
            <a:spLocks noGrp="1" noChangeArrowheads="1"/>
          </p:cNvSpPr>
          <p:nvPr>
            <p:ph type="sldNum" sz="quarter" idx="12"/>
          </p:nvPr>
        </p:nvSpPr>
        <p:spPr>
          <a:ln/>
        </p:spPr>
        <p:txBody>
          <a:bodyPr/>
          <a:lstStyle>
            <a:lvl1pPr>
              <a:defRPr/>
            </a:lvl1pPr>
          </a:lstStyle>
          <a:p>
            <a:pPr>
              <a:defRPr/>
            </a:pPr>
            <a:fld id="{D81111C7-F9E7-4030-BFBA-4122B6881692}" type="slidenum">
              <a:rPr lang="en-US"/>
              <a:pPr>
                <a:defRPr/>
              </a:pPr>
              <a:t>‹#›</a:t>
            </a:fld>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6" name="Rectangle 6"/>
          <p:cNvSpPr>
            <a:spLocks noGrp="1" noChangeArrowheads="1"/>
          </p:cNvSpPr>
          <p:nvPr>
            <p:ph type="sldNum" sz="quarter" idx="12"/>
          </p:nvPr>
        </p:nvSpPr>
        <p:spPr>
          <a:ln/>
        </p:spPr>
        <p:txBody>
          <a:bodyPr/>
          <a:lstStyle>
            <a:lvl1pPr>
              <a:defRPr/>
            </a:lvl1pPr>
          </a:lstStyle>
          <a:p>
            <a:pPr>
              <a:defRPr/>
            </a:pPr>
            <a:fld id="{8C38AD11-85E3-4D90-B6BE-ABF415A4E52C}" type="slidenum">
              <a:rPr lang="en-US"/>
              <a:pPr>
                <a:defRPr/>
              </a:pPr>
              <a:t>‹#›</a:t>
            </a:fld>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6" name="Rectangle 6"/>
          <p:cNvSpPr>
            <a:spLocks noGrp="1" noChangeArrowheads="1"/>
          </p:cNvSpPr>
          <p:nvPr>
            <p:ph type="sldNum" sz="quarter" idx="12"/>
          </p:nvPr>
        </p:nvSpPr>
        <p:spPr>
          <a:ln/>
        </p:spPr>
        <p:txBody>
          <a:bodyPr/>
          <a:lstStyle>
            <a:lvl1pPr>
              <a:defRPr/>
            </a:lvl1pPr>
          </a:lstStyle>
          <a:p>
            <a:pPr>
              <a:defRPr/>
            </a:pPr>
            <a:fld id="{FDCA7CF9-6CD0-444D-9CF6-4B5B80716872}" type="slidenum">
              <a:rPr lang="en-US"/>
              <a:pPr>
                <a:defRPr/>
              </a:pPr>
              <a:t>‹#›</a:t>
            </a:fld>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5" name="Rectangle 6"/>
          <p:cNvSpPr>
            <a:spLocks noGrp="1" noChangeArrowheads="1"/>
          </p:cNvSpPr>
          <p:nvPr>
            <p:ph type="sldNum" sz="quarter" idx="12"/>
          </p:nvPr>
        </p:nvSpPr>
        <p:spPr>
          <a:ln/>
        </p:spPr>
        <p:txBody>
          <a:bodyPr/>
          <a:lstStyle>
            <a:lvl1pPr>
              <a:defRPr/>
            </a:lvl1pPr>
          </a:lstStyle>
          <a:p>
            <a:pPr>
              <a:defRPr/>
            </a:pPr>
            <a:fld id="{B0CC80CA-51D2-4507-AB4B-0BA1C5F94AA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ABD89C0-A726-433B-9A81-04AE7E4A6EDC}" type="slidenum">
              <a:rPr lang="tr-TR"/>
              <a:pPr>
                <a:defRPr/>
              </a:pPr>
              <a:t>‹#›</a:t>
            </a:fld>
            <a:endParaRPr lang="tr-T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0C693957-5555-4269-89FA-6894B0165A2E}" type="datetime1">
              <a:rPr lang="tr-TR"/>
              <a:pPr>
                <a:defRPr/>
              </a:pPr>
              <a:t>23.01.2013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Prof.A. Saltık-AÜTF</a:t>
            </a:r>
          </a:p>
        </p:txBody>
      </p:sp>
      <p:sp>
        <p:nvSpPr>
          <p:cNvPr id="7" name="Rectangle 6"/>
          <p:cNvSpPr>
            <a:spLocks noGrp="1" noChangeArrowheads="1"/>
          </p:cNvSpPr>
          <p:nvPr>
            <p:ph type="sldNum" sz="quarter" idx="12"/>
          </p:nvPr>
        </p:nvSpPr>
        <p:spPr>
          <a:ln/>
        </p:spPr>
        <p:txBody>
          <a:bodyPr/>
          <a:lstStyle>
            <a:lvl1pPr>
              <a:defRPr/>
            </a:lvl1pPr>
          </a:lstStyle>
          <a:p>
            <a:pPr>
              <a:defRPr/>
            </a:pPr>
            <a:fld id="{6DC5138C-0A30-4E50-A51E-9BEBBC24A853}" type="slidenum">
              <a:rPr lang="en-US"/>
              <a:pPr>
                <a:defRPr/>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sp>
        <p:nvSpPr>
          <p:cNvPr id="91148"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911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fld id="{D9CB8DAB-7FCD-406D-B65B-4EA375848877}" type="datetime1">
              <a:rPr lang="tr-TR"/>
              <a:pPr>
                <a:defRPr/>
              </a:pPr>
              <a:t>23.01.2013</a:t>
            </a:fld>
            <a:endParaRPr lang="tr-T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r>
              <a:rPr lang="tr-TR"/>
              <a:t>Prof. A. SALTIK-AÜTF</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ED56A415-7092-45A5-9FDD-679774B08180}" type="slidenum">
              <a:rPr lang="tr-TR"/>
              <a:pPr>
                <a:defRPr/>
              </a:pPr>
              <a:t>‹#›</a:t>
            </a:fld>
            <a:endParaRPr lang="tr-T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6" name="Rectangle 13"/>
          <p:cNvSpPr>
            <a:spLocks noGrp="1" noChangeArrowheads="1"/>
          </p:cNvSpPr>
          <p:nvPr>
            <p:ph type="sldNum" sz="quarter" idx="12"/>
          </p:nvPr>
        </p:nvSpPr>
        <p:spPr>
          <a:ln/>
        </p:spPr>
        <p:txBody>
          <a:bodyPr/>
          <a:lstStyle>
            <a:lvl1pPr>
              <a:defRPr/>
            </a:lvl1pPr>
          </a:lstStyle>
          <a:p>
            <a:pPr>
              <a:defRPr/>
            </a:pPr>
            <a:fld id="{9CB23BD8-DA32-4AF3-84A4-698476BF165B}" type="slidenum">
              <a:rPr lang="tr-TR"/>
              <a:pPr>
                <a:defRPr/>
              </a:pPr>
              <a:t>‹#›</a:t>
            </a:fld>
            <a:endParaRPr lang="tr-T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6" name="Rectangle 13"/>
          <p:cNvSpPr>
            <a:spLocks noGrp="1" noChangeArrowheads="1"/>
          </p:cNvSpPr>
          <p:nvPr>
            <p:ph type="sldNum" sz="quarter" idx="12"/>
          </p:nvPr>
        </p:nvSpPr>
        <p:spPr>
          <a:ln/>
        </p:spPr>
        <p:txBody>
          <a:bodyPr/>
          <a:lstStyle>
            <a:lvl1pPr>
              <a:defRPr/>
            </a:lvl1pPr>
          </a:lstStyle>
          <a:p>
            <a:pPr>
              <a:defRPr/>
            </a:pPr>
            <a:fld id="{078B7D3F-4DEA-4F36-AF7F-A2F43A34EAA7}" type="slidenum">
              <a:rPr lang="tr-TR"/>
              <a:pPr>
                <a:defRPr/>
              </a:pPr>
              <a:t>‹#›</a:t>
            </a:fld>
            <a:endParaRPr lang="tr-T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7" name="Rectangle 13"/>
          <p:cNvSpPr>
            <a:spLocks noGrp="1" noChangeArrowheads="1"/>
          </p:cNvSpPr>
          <p:nvPr>
            <p:ph type="sldNum" sz="quarter" idx="12"/>
          </p:nvPr>
        </p:nvSpPr>
        <p:spPr>
          <a:ln/>
        </p:spPr>
        <p:txBody>
          <a:bodyPr/>
          <a:lstStyle>
            <a:lvl1pPr>
              <a:defRPr/>
            </a:lvl1pPr>
          </a:lstStyle>
          <a:p>
            <a:pPr>
              <a:defRPr/>
            </a:pPr>
            <a:fld id="{11F177B7-8B46-4A86-A3E9-B74C2A8189FC}" type="slidenum">
              <a:rPr lang="tr-TR"/>
              <a:pPr>
                <a:defRPr/>
              </a:pPr>
              <a:t>‹#›</a:t>
            </a:fld>
            <a:endParaRPr lang="tr-T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8"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9" name="Rectangle 13"/>
          <p:cNvSpPr>
            <a:spLocks noGrp="1" noChangeArrowheads="1"/>
          </p:cNvSpPr>
          <p:nvPr>
            <p:ph type="sldNum" sz="quarter" idx="12"/>
          </p:nvPr>
        </p:nvSpPr>
        <p:spPr>
          <a:ln/>
        </p:spPr>
        <p:txBody>
          <a:bodyPr/>
          <a:lstStyle>
            <a:lvl1pPr>
              <a:defRPr/>
            </a:lvl1pPr>
          </a:lstStyle>
          <a:p>
            <a:pPr>
              <a:defRPr/>
            </a:pPr>
            <a:fld id="{8A60B365-608C-4303-85D6-DD14B79A8011}" type="slidenum">
              <a:rPr lang="tr-TR"/>
              <a:pPr>
                <a:defRPr/>
              </a:pPr>
              <a:t>‹#›</a:t>
            </a:fld>
            <a:endParaRPr lang="tr-T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4"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5" name="Rectangle 13"/>
          <p:cNvSpPr>
            <a:spLocks noGrp="1" noChangeArrowheads="1"/>
          </p:cNvSpPr>
          <p:nvPr>
            <p:ph type="sldNum" sz="quarter" idx="12"/>
          </p:nvPr>
        </p:nvSpPr>
        <p:spPr>
          <a:ln/>
        </p:spPr>
        <p:txBody>
          <a:bodyPr/>
          <a:lstStyle>
            <a:lvl1pPr>
              <a:defRPr/>
            </a:lvl1pPr>
          </a:lstStyle>
          <a:p>
            <a:pPr>
              <a:defRPr/>
            </a:pPr>
            <a:fld id="{A9AB6874-B8C3-44A3-8618-31F54F05A378}" type="slidenum">
              <a:rPr lang="tr-TR"/>
              <a:pPr>
                <a:defRPr/>
              </a:pPr>
              <a:t>‹#›</a:t>
            </a:fld>
            <a:endParaRPr lang="tr-T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3"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4" name="Rectangle 13"/>
          <p:cNvSpPr>
            <a:spLocks noGrp="1" noChangeArrowheads="1"/>
          </p:cNvSpPr>
          <p:nvPr>
            <p:ph type="sldNum" sz="quarter" idx="12"/>
          </p:nvPr>
        </p:nvSpPr>
        <p:spPr>
          <a:ln/>
        </p:spPr>
        <p:txBody>
          <a:bodyPr/>
          <a:lstStyle>
            <a:lvl1pPr>
              <a:defRPr/>
            </a:lvl1pPr>
          </a:lstStyle>
          <a:p>
            <a:pPr>
              <a:defRPr/>
            </a:pPr>
            <a:fld id="{FE51615C-9A58-4947-A7B4-96D20CAA029A}" type="slidenum">
              <a:rPr lang="tr-TR"/>
              <a:pPr>
                <a:defRPr/>
              </a:pPr>
              <a:t>‹#›</a:t>
            </a:fld>
            <a:endParaRPr lang="tr-T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7" name="Rectangle 13"/>
          <p:cNvSpPr>
            <a:spLocks noGrp="1" noChangeArrowheads="1"/>
          </p:cNvSpPr>
          <p:nvPr>
            <p:ph type="sldNum" sz="quarter" idx="12"/>
          </p:nvPr>
        </p:nvSpPr>
        <p:spPr>
          <a:ln/>
        </p:spPr>
        <p:txBody>
          <a:bodyPr/>
          <a:lstStyle>
            <a:lvl1pPr>
              <a:defRPr/>
            </a:lvl1pPr>
          </a:lstStyle>
          <a:p>
            <a:pPr>
              <a:defRPr/>
            </a:pPr>
            <a:fld id="{8EAB4E0F-4093-49D1-87B7-7EEEFB22B827}" type="slidenum">
              <a:rPr lang="tr-TR"/>
              <a:pPr>
                <a:defRPr/>
              </a:pPr>
              <a:t>‹#›</a:t>
            </a:fld>
            <a:endParaRPr lang="tr-T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7" name="Rectangle 13"/>
          <p:cNvSpPr>
            <a:spLocks noGrp="1" noChangeArrowheads="1"/>
          </p:cNvSpPr>
          <p:nvPr>
            <p:ph type="sldNum" sz="quarter" idx="12"/>
          </p:nvPr>
        </p:nvSpPr>
        <p:spPr>
          <a:ln/>
        </p:spPr>
        <p:txBody>
          <a:bodyPr/>
          <a:lstStyle>
            <a:lvl1pPr>
              <a:defRPr/>
            </a:lvl1pPr>
          </a:lstStyle>
          <a:p>
            <a:pPr>
              <a:defRPr/>
            </a:pPr>
            <a:fld id="{7A5BDF69-491C-490C-BA6C-D08966264811}"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3062D7F-810E-471F-BA76-2F06B233475D}" type="slidenum">
              <a:rPr lang="tr-TR"/>
              <a:pPr>
                <a:defRPr/>
              </a:pPr>
              <a:t>‹#›</a:t>
            </a:fld>
            <a:endParaRPr lang="tr-T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6" name="Rectangle 13"/>
          <p:cNvSpPr>
            <a:spLocks noGrp="1" noChangeArrowheads="1"/>
          </p:cNvSpPr>
          <p:nvPr>
            <p:ph type="sldNum" sz="quarter" idx="12"/>
          </p:nvPr>
        </p:nvSpPr>
        <p:spPr>
          <a:ln/>
        </p:spPr>
        <p:txBody>
          <a:bodyPr/>
          <a:lstStyle>
            <a:lvl1pPr>
              <a:defRPr/>
            </a:lvl1pPr>
          </a:lstStyle>
          <a:p>
            <a:pPr>
              <a:defRPr/>
            </a:pPr>
            <a:fld id="{C316D7BA-818C-4546-8D50-59211183FEA4}" type="slidenum">
              <a:rPr lang="tr-TR"/>
              <a:pPr>
                <a:defRPr/>
              </a:pPr>
              <a:t>‹#›</a:t>
            </a:fld>
            <a:endParaRPr lang="tr-T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6" name="Rectangle 13"/>
          <p:cNvSpPr>
            <a:spLocks noGrp="1" noChangeArrowheads="1"/>
          </p:cNvSpPr>
          <p:nvPr>
            <p:ph type="sldNum" sz="quarter" idx="12"/>
          </p:nvPr>
        </p:nvSpPr>
        <p:spPr>
          <a:ln/>
        </p:spPr>
        <p:txBody>
          <a:bodyPr/>
          <a:lstStyle>
            <a:lvl1pPr>
              <a:defRPr/>
            </a:lvl1pPr>
          </a:lstStyle>
          <a:p>
            <a:pPr>
              <a:defRPr/>
            </a:pPr>
            <a:fld id="{11E642F4-AE1B-4D75-B388-FD06B23050E8}" type="slidenum">
              <a:rPr lang="tr-TR"/>
              <a:pPr>
                <a:defRPr/>
              </a:pPr>
              <a:t>‹#›</a:t>
            </a:fld>
            <a:endParaRPr lang="tr-T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7" name="Rectangle 13"/>
          <p:cNvSpPr>
            <a:spLocks noGrp="1" noChangeArrowheads="1"/>
          </p:cNvSpPr>
          <p:nvPr>
            <p:ph type="sldNum" sz="quarter" idx="12"/>
          </p:nvPr>
        </p:nvSpPr>
        <p:spPr>
          <a:ln/>
        </p:spPr>
        <p:txBody>
          <a:bodyPr/>
          <a:lstStyle>
            <a:lvl1pPr>
              <a:defRPr/>
            </a:lvl1pPr>
          </a:lstStyle>
          <a:p>
            <a:pPr>
              <a:defRPr/>
            </a:pPr>
            <a:fld id="{A0C6B37A-C415-41AB-8DC0-AA3646BF1F93}" type="slidenum">
              <a:rPr lang="tr-TR"/>
              <a:pPr>
                <a:defRPr/>
              </a:pPr>
              <a:t>‹#›</a:t>
            </a:fld>
            <a:endParaRPr lang="tr-T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4"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5" name="Rectangle 13"/>
          <p:cNvSpPr>
            <a:spLocks noGrp="1" noChangeArrowheads="1"/>
          </p:cNvSpPr>
          <p:nvPr>
            <p:ph type="sldNum" sz="quarter" idx="12"/>
          </p:nvPr>
        </p:nvSpPr>
        <p:spPr>
          <a:ln/>
        </p:spPr>
        <p:txBody>
          <a:bodyPr/>
          <a:lstStyle>
            <a:lvl1pPr>
              <a:defRPr/>
            </a:lvl1pPr>
          </a:lstStyle>
          <a:p>
            <a:pPr>
              <a:defRPr/>
            </a:pPr>
            <a:fld id="{2EC52493-5CC0-46DA-A692-1715B7A92643}" type="slidenum">
              <a:rPr lang="tr-TR"/>
              <a:pPr>
                <a:defRPr/>
              </a:pPr>
              <a:t>‹#›</a:t>
            </a:fld>
            <a:endParaRPr lang="tr-T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SmartArt Placeholder 2"/>
          <p:cNvSpPr>
            <a:spLocks noGrp="1"/>
          </p:cNvSpPr>
          <p:nvPr>
            <p:ph type="dgm" idx="1"/>
          </p:nvPr>
        </p:nvSpPr>
        <p:spPr>
          <a:xfrm>
            <a:off x="1182688" y="2017713"/>
            <a:ext cx="7772400" cy="4114800"/>
          </a:xfrm>
        </p:spPr>
        <p:txBody>
          <a:bodyPr/>
          <a:lstStyle/>
          <a:p>
            <a:pPr lvl="0"/>
            <a:endParaRPr lang="tr-TR" noProof="0" smtClean="0"/>
          </a:p>
        </p:txBody>
      </p:sp>
      <p:sp>
        <p:nvSpPr>
          <p:cNvPr id="4" name="Rectangle 11"/>
          <p:cNvSpPr>
            <a:spLocks noGrp="1" noChangeArrowheads="1"/>
          </p:cNvSpPr>
          <p:nvPr>
            <p:ph type="dt" sz="half" idx="10"/>
          </p:nvPr>
        </p:nvSpPr>
        <p:spPr>
          <a:ln/>
        </p:spPr>
        <p:txBody>
          <a:bodyPr/>
          <a:lstStyle>
            <a:lvl1pPr>
              <a:defRPr/>
            </a:lvl1pPr>
          </a:lstStyle>
          <a:p>
            <a:pPr>
              <a:defRPr/>
            </a:pPr>
            <a:fld id="{729D4F7F-9E1A-419B-9DA1-1FBF93A32676}" type="datetime1">
              <a:rPr lang="tr-TR"/>
              <a:pPr>
                <a:defRPr/>
              </a:pPr>
              <a:t>23.01.2013</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a:t>Prof. A. SALTIK-AÜTF</a:t>
            </a:r>
          </a:p>
        </p:txBody>
      </p:sp>
      <p:sp>
        <p:nvSpPr>
          <p:cNvPr id="6" name="Rectangle 13"/>
          <p:cNvSpPr>
            <a:spLocks noGrp="1" noChangeArrowheads="1"/>
          </p:cNvSpPr>
          <p:nvPr>
            <p:ph type="sldNum" sz="quarter" idx="12"/>
          </p:nvPr>
        </p:nvSpPr>
        <p:spPr>
          <a:ln/>
        </p:spPr>
        <p:txBody>
          <a:bodyPr/>
          <a:lstStyle>
            <a:lvl1pPr>
              <a:defRPr/>
            </a:lvl1pPr>
          </a:lstStyle>
          <a:p>
            <a:pPr>
              <a:defRPr/>
            </a:pPr>
            <a:fld id="{1FB6333C-CD1F-45D7-9C4D-D7AAC6D78159}" type="slidenum">
              <a:rPr lang="tr-TR"/>
              <a:pPr>
                <a:defRPr/>
              </a:pPr>
              <a:t>‹#›</a:t>
            </a:fld>
            <a:endParaRPr lang="tr-T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5" name="Rectangle 8"/>
          <p:cNvSpPr>
            <a:spLocks noGrp="1" noChangeArrowheads="1"/>
          </p:cNvSpPr>
          <p:nvPr>
            <p:ph type="sldNum" sz="quarter" idx="11"/>
          </p:nvPr>
        </p:nvSpPr>
        <p:spPr>
          <a:ln/>
        </p:spPr>
        <p:txBody>
          <a:bodyPr/>
          <a:lstStyle>
            <a:lvl1pPr>
              <a:defRPr/>
            </a:lvl1pPr>
          </a:lstStyle>
          <a:p>
            <a:pPr>
              <a:defRPr/>
            </a:pPr>
            <a:fld id="{52DF590E-0841-4A48-A3F3-96CADE52136A}" type="slidenum">
              <a:rPr lang="tr-TR"/>
              <a:pPr>
                <a:defRPr/>
              </a:pPr>
              <a:t>‹#›</a:t>
            </a:fld>
            <a:endParaRPr lang="tr-TR"/>
          </a:p>
        </p:txBody>
      </p:sp>
    </p:spTree>
  </p:cSld>
  <p:clrMapOvr>
    <a:masterClrMapping/>
  </p:clrMapOvr>
  <p:transition spd="slow">
    <p:wipe dir="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5" name="Rectangle 8"/>
          <p:cNvSpPr>
            <a:spLocks noGrp="1" noChangeArrowheads="1"/>
          </p:cNvSpPr>
          <p:nvPr>
            <p:ph type="sldNum" sz="quarter" idx="11"/>
          </p:nvPr>
        </p:nvSpPr>
        <p:spPr>
          <a:ln/>
        </p:spPr>
        <p:txBody>
          <a:bodyPr/>
          <a:lstStyle>
            <a:lvl1pPr>
              <a:defRPr/>
            </a:lvl1pPr>
          </a:lstStyle>
          <a:p>
            <a:pPr>
              <a:defRPr/>
            </a:pPr>
            <a:fld id="{3A03B081-A302-43A0-B1F1-C815E787A0EF}" type="slidenum">
              <a:rPr lang="tr-TR"/>
              <a:pPr>
                <a:defRPr/>
              </a:pPr>
              <a:t>‹#›</a:t>
            </a:fld>
            <a:endParaRPr lang="tr-TR"/>
          </a:p>
        </p:txBody>
      </p:sp>
    </p:spTree>
  </p:cSld>
  <p:clrMapOvr>
    <a:masterClrMapping/>
  </p:clrMapOvr>
  <p:transition spd="slow">
    <p:wipe dir="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5" name="Rectangle 8"/>
          <p:cNvSpPr>
            <a:spLocks noGrp="1" noChangeArrowheads="1"/>
          </p:cNvSpPr>
          <p:nvPr>
            <p:ph type="sldNum" sz="quarter" idx="11"/>
          </p:nvPr>
        </p:nvSpPr>
        <p:spPr>
          <a:ln/>
        </p:spPr>
        <p:txBody>
          <a:bodyPr/>
          <a:lstStyle>
            <a:lvl1pPr>
              <a:defRPr/>
            </a:lvl1pPr>
          </a:lstStyle>
          <a:p>
            <a:pPr>
              <a:defRPr/>
            </a:pPr>
            <a:fld id="{282DB0D1-686B-40FB-8EFF-ADFDFFC72D70}" type="slidenum">
              <a:rPr lang="tr-TR"/>
              <a:pPr>
                <a:defRPr/>
              </a:pPr>
              <a:t>‹#›</a:t>
            </a:fld>
            <a:endParaRPr lang="tr-TR"/>
          </a:p>
        </p:txBody>
      </p:sp>
    </p:spTree>
  </p:cSld>
  <p:clrMapOvr>
    <a:masterClrMapping/>
  </p:clrMapOvr>
  <p:transition spd="slow">
    <p:wipe dir="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6" name="Rectangle 8"/>
          <p:cNvSpPr>
            <a:spLocks noGrp="1" noChangeArrowheads="1"/>
          </p:cNvSpPr>
          <p:nvPr>
            <p:ph type="sldNum" sz="quarter" idx="11"/>
          </p:nvPr>
        </p:nvSpPr>
        <p:spPr>
          <a:ln/>
        </p:spPr>
        <p:txBody>
          <a:bodyPr/>
          <a:lstStyle>
            <a:lvl1pPr>
              <a:defRPr/>
            </a:lvl1pPr>
          </a:lstStyle>
          <a:p>
            <a:pPr>
              <a:defRPr/>
            </a:pPr>
            <a:fld id="{4CDB9FB3-3345-4407-BA6B-1CDD6704BAEE}" type="slidenum">
              <a:rPr lang="tr-TR"/>
              <a:pPr>
                <a:defRPr/>
              </a:pPr>
              <a:t>‹#›</a:t>
            </a:fld>
            <a:endParaRPr lang="tr-TR"/>
          </a:p>
        </p:txBody>
      </p:sp>
    </p:spTree>
  </p:cSld>
  <p:clrMapOvr>
    <a:masterClrMapping/>
  </p:clrMapOvr>
  <p:transition spd="slow">
    <p:wipe dir="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8" name="Rectangle 8"/>
          <p:cNvSpPr>
            <a:spLocks noGrp="1" noChangeArrowheads="1"/>
          </p:cNvSpPr>
          <p:nvPr>
            <p:ph type="sldNum" sz="quarter" idx="11"/>
          </p:nvPr>
        </p:nvSpPr>
        <p:spPr>
          <a:ln/>
        </p:spPr>
        <p:txBody>
          <a:bodyPr/>
          <a:lstStyle>
            <a:lvl1pPr>
              <a:defRPr/>
            </a:lvl1pPr>
          </a:lstStyle>
          <a:p>
            <a:pPr>
              <a:defRPr/>
            </a:pPr>
            <a:fld id="{AA67D685-6EDB-4382-8139-0F1C8DEAA247}" type="slidenum">
              <a:rPr lang="tr-TR"/>
              <a:pPr>
                <a:defRPr/>
              </a:pPr>
              <a:t>‹#›</a:t>
            </a:fld>
            <a:endParaRPr lang="tr-TR"/>
          </a:p>
        </p:txBody>
      </p:sp>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6DC5D33-DEE2-4C30-9D8B-6659B522A329}" type="slidenum">
              <a:rPr lang="tr-TR"/>
              <a:pPr>
                <a:defRPr/>
              </a:pPr>
              <a:t>‹#›</a:t>
            </a:fld>
            <a:endParaRPr lang="tr-T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4" name="Rectangle 8"/>
          <p:cNvSpPr>
            <a:spLocks noGrp="1" noChangeArrowheads="1"/>
          </p:cNvSpPr>
          <p:nvPr>
            <p:ph type="sldNum" sz="quarter" idx="11"/>
          </p:nvPr>
        </p:nvSpPr>
        <p:spPr>
          <a:ln/>
        </p:spPr>
        <p:txBody>
          <a:bodyPr/>
          <a:lstStyle>
            <a:lvl1pPr>
              <a:defRPr/>
            </a:lvl1pPr>
          </a:lstStyle>
          <a:p>
            <a:pPr>
              <a:defRPr/>
            </a:pPr>
            <a:fld id="{A5CCA765-3582-467E-AD9D-785129927518}" type="slidenum">
              <a:rPr lang="tr-TR"/>
              <a:pPr>
                <a:defRPr/>
              </a:pPr>
              <a:t>‹#›</a:t>
            </a:fld>
            <a:endParaRPr lang="tr-TR"/>
          </a:p>
        </p:txBody>
      </p:sp>
    </p:spTree>
  </p:cSld>
  <p:clrMapOvr>
    <a:masterClrMapping/>
  </p:clrMapOvr>
  <p:transition spd="slow">
    <p:wipe dir="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3" name="Rectangle 8"/>
          <p:cNvSpPr>
            <a:spLocks noGrp="1" noChangeArrowheads="1"/>
          </p:cNvSpPr>
          <p:nvPr>
            <p:ph type="sldNum" sz="quarter" idx="11"/>
          </p:nvPr>
        </p:nvSpPr>
        <p:spPr>
          <a:ln/>
        </p:spPr>
        <p:txBody>
          <a:bodyPr/>
          <a:lstStyle>
            <a:lvl1pPr>
              <a:defRPr/>
            </a:lvl1pPr>
          </a:lstStyle>
          <a:p>
            <a:pPr>
              <a:defRPr/>
            </a:pPr>
            <a:fld id="{1E38229E-F25D-4088-8499-D907C263B988}" type="slidenum">
              <a:rPr lang="tr-TR"/>
              <a:pPr>
                <a:defRPr/>
              </a:pPr>
              <a:t>‹#›</a:t>
            </a:fld>
            <a:endParaRPr lang="tr-TR"/>
          </a:p>
        </p:txBody>
      </p:sp>
    </p:spTree>
  </p:cSld>
  <p:clrMapOvr>
    <a:masterClrMapping/>
  </p:clrMapOvr>
  <p:transition spd="slow">
    <p:wipe dir="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6" name="Rectangle 8"/>
          <p:cNvSpPr>
            <a:spLocks noGrp="1" noChangeArrowheads="1"/>
          </p:cNvSpPr>
          <p:nvPr>
            <p:ph type="sldNum" sz="quarter" idx="11"/>
          </p:nvPr>
        </p:nvSpPr>
        <p:spPr>
          <a:ln/>
        </p:spPr>
        <p:txBody>
          <a:bodyPr/>
          <a:lstStyle>
            <a:lvl1pPr>
              <a:defRPr/>
            </a:lvl1pPr>
          </a:lstStyle>
          <a:p>
            <a:pPr>
              <a:defRPr/>
            </a:pPr>
            <a:fld id="{F116A80A-5CCC-46CF-B176-7968B425A97D}" type="slidenum">
              <a:rPr lang="tr-TR"/>
              <a:pPr>
                <a:defRPr/>
              </a:pPr>
              <a:t>‹#›</a:t>
            </a:fld>
            <a:endParaRPr lang="tr-TR"/>
          </a:p>
        </p:txBody>
      </p:sp>
    </p:spTree>
  </p:cSld>
  <p:clrMapOvr>
    <a:masterClrMapping/>
  </p:clrMapOvr>
  <p:transition spd="slow">
    <p:wipe dir="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6" name="Rectangle 8"/>
          <p:cNvSpPr>
            <a:spLocks noGrp="1" noChangeArrowheads="1"/>
          </p:cNvSpPr>
          <p:nvPr>
            <p:ph type="sldNum" sz="quarter" idx="11"/>
          </p:nvPr>
        </p:nvSpPr>
        <p:spPr>
          <a:ln/>
        </p:spPr>
        <p:txBody>
          <a:bodyPr/>
          <a:lstStyle>
            <a:lvl1pPr>
              <a:defRPr/>
            </a:lvl1pPr>
          </a:lstStyle>
          <a:p>
            <a:pPr>
              <a:defRPr/>
            </a:pPr>
            <a:fld id="{3FA9471C-00DB-4013-AE2E-4BBBBE710DE1}" type="slidenum">
              <a:rPr lang="tr-TR"/>
              <a:pPr>
                <a:defRPr/>
              </a:pPr>
              <a:t>‹#›</a:t>
            </a:fld>
            <a:endParaRPr lang="tr-TR"/>
          </a:p>
        </p:txBody>
      </p:sp>
    </p:spTree>
  </p:cSld>
  <p:clrMapOvr>
    <a:masterClrMapping/>
  </p:clrMapOvr>
  <p:transition spd="slow">
    <p:wipe dir="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5" name="Rectangle 8"/>
          <p:cNvSpPr>
            <a:spLocks noGrp="1" noChangeArrowheads="1"/>
          </p:cNvSpPr>
          <p:nvPr>
            <p:ph type="sldNum" sz="quarter" idx="11"/>
          </p:nvPr>
        </p:nvSpPr>
        <p:spPr>
          <a:ln/>
        </p:spPr>
        <p:txBody>
          <a:bodyPr/>
          <a:lstStyle>
            <a:lvl1pPr>
              <a:defRPr/>
            </a:lvl1pPr>
          </a:lstStyle>
          <a:p>
            <a:pPr>
              <a:defRPr/>
            </a:pPr>
            <a:fld id="{1821FF5A-A216-40E8-97B9-4AB361AAF0D3}" type="slidenum">
              <a:rPr lang="tr-TR"/>
              <a:pPr>
                <a:defRPr/>
              </a:pPr>
              <a:t>‹#›</a:t>
            </a:fld>
            <a:endParaRPr lang="tr-TR"/>
          </a:p>
        </p:txBody>
      </p:sp>
    </p:spTree>
  </p:cSld>
  <p:clrMapOvr>
    <a:masterClrMapping/>
  </p:clrMapOvr>
  <p:transition spd="slow">
    <p:wipe dir="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7"/>
          <p:cNvSpPr>
            <a:spLocks noGrp="1" noChangeArrowheads="1"/>
          </p:cNvSpPr>
          <p:nvPr>
            <p:ph type="ftr" sz="quarter" idx="10"/>
          </p:nvPr>
        </p:nvSpPr>
        <p:spPr>
          <a:ln/>
        </p:spPr>
        <p:txBody>
          <a:bodyPr/>
          <a:lstStyle>
            <a:lvl1pPr>
              <a:defRPr/>
            </a:lvl1pPr>
          </a:lstStyle>
          <a:p>
            <a:pPr>
              <a:defRPr/>
            </a:pPr>
            <a:r>
              <a:rPr lang="tr-TR"/>
              <a:t>Prof. A. SALTIK-AÜTF</a:t>
            </a:r>
          </a:p>
        </p:txBody>
      </p:sp>
      <p:sp>
        <p:nvSpPr>
          <p:cNvPr id="5" name="Rectangle 8"/>
          <p:cNvSpPr>
            <a:spLocks noGrp="1" noChangeArrowheads="1"/>
          </p:cNvSpPr>
          <p:nvPr>
            <p:ph type="sldNum" sz="quarter" idx="11"/>
          </p:nvPr>
        </p:nvSpPr>
        <p:spPr>
          <a:ln/>
        </p:spPr>
        <p:txBody>
          <a:bodyPr/>
          <a:lstStyle>
            <a:lvl1pPr>
              <a:defRPr/>
            </a:lvl1pPr>
          </a:lstStyle>
          <a:p>
            <a:pPr>
              <a:defRPr/>
            </a:pPr>
            <a:fld id="{79901D98-FD87-43B6-829E-B34EA4532145}" type="slidenum">
              <a:rPr lang="tr-TR"/>
              <a:pPr>
                <a:defRPr/>
              </a:pPr>
              <a:t>‹#›</a:t>
            </a:fld>
            <a:endParaRPr lang="tr-TR"/>
          </a:p>
        </p:txBody>
      </p:sp>
    </p:spTree>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6EA6A3A2-3A98-4C8F-84BF-8C4BBE5B8BA2}"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A72D6736-2AC0-4E39-9210-097487E777C1}"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ctr">
              <a:defRPr/>
            </a:pPr>
            <a:endParaRPr lang="tr-TR">
              <a:solidFill>
                <a:srgbClr val="FFFFFF"/>
              </a:solidFill>
              <a:latin typeface="Arial" charset="0"/>
              <a:cs typeface="+mn-cs"/>
            </a:endParaRPr>
          </a:p>
        </p:txBody>
      </p:sp>
      <p:sp>
        <p:nvSpPr>
          <p:cNvPr id="26626"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tr-TR"/>
              <a:t>Asıl başlık stili için tıklatın</a:t>
            </a:r>
          </a:p>
        </p:txBody>
      </p:sp>
      <p:sp>
        <p:nvSpPr>
          <p:cNvPr id="266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
        <p:nvSpPr>
          <p:cNvPr id="6" name="Rectangle 6"/>
          <p:cNvSpPr>
            <a:spLocks noGrp="1" noChangeArrowheads="1"/>
          </p:cNvSpPr>
          <p:nvPr>
            <p:ph type="sldNum" sz="quarter" idx="11"/>
          </p:nvPr>
        </p:nvSpPr>
        <p:spPr/>
        <p:txBody>
          <a:bodyPr/>
          <a:lstStyle>
            <a:lvl1pPr>
              <a:defRPr/>
            </a:lvl1pPr>
          </a:lstStyle>
          <a:p>
            <a:pPr>
              <a:defRPr/>
            </a:pPr>
            <a:fld id="{09AD4CFF-79D0-4C6E-A017-30B8FF8F0321}"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lvl1pPr>
          </a:lstStyle>
          <a:p>
            <a:pPr>
              <a:defRPr/>
            </a:pPr>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4A74746-49AC-4257-98DA-0646CDF02B4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6E6CCD80-D12B-4B5B-ABA5-E871098C8BBC}" type="datetimeFigureOut">
              <a:rPr lang="tr-TR"/>
              <a:pPr>
                <a:defRPr/>
              </a:pPr>
              <a:t>23.01.2013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EBFFCCBB-5BDF-418F-A3B3-5344846F5FCD}"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9564DAA-039B-412C-9198-30A788370873}"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CEF1D2E-6B9E-4646-96DE-E91C14125E95}"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2FCCF62E-6757-4C87-9A7A-3297DA63967E}"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766A0224-ABFC-4E65-8B53-FF7A7F99BA95}"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02DFA5F8-C675-468D-8FC9-5EA23A26233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AF16D66-4C97-4957-BB2A-E8401B0A4C0D}" type="slidenum">
              <a:rPr lang="tr-TR"/>
              <a:pPr>
                <a:defRPr/>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161FCDB5-6108-434C-80D6-AF09C7ECDFF3}" type="slidenum">
              <a:rPr lang="tr-TR"/>
              <a:pPr>
                <a:defRP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5008F05-23F4-404C-8938-6C64331D211D}" type="slidenum">
              <a:rPr lang="tr-TR"/>
              <a:pPr>
                <a:defRPr/>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02AA666-C7F7-43B2-99CB-EB66FF724773}" type="slidenum">
              <a:rPr lang="tr-TR"/>
              <a:pPr>
                <a:defRPr/>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097C31D3-62DD-4B8F-A814-88DC1189AD6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D40ED118-1677-44FA-A4D0-B518849487D1}" type="datetimeFigureOut">
              <a:rPr lang="tr-TR"/>
              <a:pPr>
                <a:defRPr/>
              </a:pPr>
              <a:t>23.01.2013</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70E25CCA-DC1A-4209-A84A-202E940D29D9}"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tr-TR">
                  <a:solidFill>
                    <a:srgbClr val="000000"/>
                  </a:solidFill>
                  <a:latin typeface="Arial" charset="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tr-TR">
                  <a:solidFill>
                    <a:srgbClr val="000000"/>
                  </a:solidFill>
                  <a:latin typeface="Arial" charset="0"/>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tr-TR">
                  <a:solidFill>
                    <a:srgbClr val="000000"/>
                  </a:solidFill>
                  <a:latin typeface="Arial" charset="0"/>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tr-TR">
                  <a:solidFill>
                    <a:srgbClr val="000000"/>
                  </a:solidFill>
                  <a:latin typeface="Arial" charset="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tr-TR">
                <a:solidFill>
                  <a:srgbClr val="000000"/>
                </a:solidFill>
                <a:latin typeface="Arial" charset="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gn="ctr">
                <a:defRPr/>
              </a:pPr>
              <a:endParaRPr lang="tr-TR">
                <a:solidFill>
                  <a:srgbClr val="000000"/>
                </a:solidFill>
                <a:latin typeface="Arial" charset="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000000"/>
                </a:solidFill>
                <a:latin typeface="Arial" charset="0"/>
                <a:cs typeface="+mn-cs"/>
              </a:endParaRPr>
            </a:p>
          </p:txBody>
        </p:sp>
      </p:grpSp>
      <p:sp>
        <p:nvSpPr>
          <p:cNvPr id="11276"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112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tr-T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tr-T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9DE0AB35-553D-4F98-BA45-CFFD1723ADB5}" type="slidenum">
              <a:rPr lang="tr-TR"/>
              <a:pPr>
                <a:defRPr/>
              </a:pPr>
              <a:t>‹#›</a:t>
            </a:fld>
            <a:endParaRPr lang="tr-TR"/>
          </a:p>
        </p:txBody>
      </p:sp>
    </p:spTree>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AD96EA05-B113-491C-AA23-F947F64AEF04}" type="slidenum">
              <a:rPr lang="tr-TR"/>
              <a:pPr>
                <a:defRPr/>
              </a:pPr>
              <a:t>‹#›</a:t>
            </a:fld>
            <a:endParaRPr lang="tr-TR"/>
          </a:p>
        </p:txBody>
      </p:sp>
    </p:spTree>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BA1AF607-083D-46F5-84D3-0A0C98A91874}" type="slidenum">
              <a:rPr lang="tr-TR"/>
              <a:pPr>
                <a:defRPr/>
              </a:pPr>
              <a:t>‹#›</a:t>
            </a:fld>
            <a:endParaRPr lang="tr-TR"/>
          </a:p>
        </p:txBody>
      </p:sp>
    </p:spTree>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C3C95421-A41C-462B-87DA-8849140FEC0D}" type="slidenum">
              <a:rPr lang="tr-TR"/>
              <a:pPr>
                <a:defRPr/>
              </a:pPr>
              <a:t>‹#›</a:t>
            </a:fld>
            <a:endParaRPr lang="tr-TR"/>
          </a:p>
        </p:txBody>
      </p:sp>
    </p:spTree>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endParaRPr lang="tr-TR"/>
          </a:p>
        </p:txBody>
      </p:sp>
      <p:sp>
        <p:nvSpPr>
          <p:cNvPr id="8" name="Rectangle 12"/>
          <p:cNvSpPr>
            <a:spLocks noGrp="1" noChangeArrowheads="1"/>
          </p:cNvSpPr>
          <p:nvPr>
            <p:ph type="ftr" sz="quarter" idx="11"/>
          </p:nvPr>
        </p:nvSpPr>
        <p:spPr>
          <a:ln/>
        </p:spPr>
        <p:txBody>
          <a:bodyPr/>
          <a:lstStyle>
            <a:lvl1pPr>
              <a:defRPr/>
            </a:lvl1pPr>
          </a:lstStyle>
          <a:p>
            <a:pPr>
              <a:defRPr/>
            </a:pPr>
            <a:endParaRPr lang="tr-TR"/>
          </a:p>
        </p:txBody>
      </p:sp>
      <p:sp>
        <p:nvSpPr>
          <p:cNvPr id="9" name="Rectangle 13"/>
          <p:cNvSpPr>
            <a:spLocks noGrp="1" noChangeArrowheads="1"/>
          </p:cNvSpPr>
          <p:nvPr>
            <p:ph type="sldNum" sz="quarter" idx="12"/>
          </p:nvPr>
        </p:nvSpPr>
        <p:spPr>
          <a:ln/>
        </p:spPr>
        <p:txBody>
          <a:bodyPr/>
          <a:lstStyle>
            <a:lvl1pPr>
              <a:defRPr/>
            </a:lvl1pPr>
          </a:lstStyle>
          <a:p>
            <a:pPr>
              <a:defRPr/>
            </a:pPr>
            <a:fld id="{94ABFB3C-A9A9-4360-84F2-785ED86092E2}" type="slidenum">
              <a:rPr lang="tr-TR"/>
              <a:pPr>
                <a:defRPr/>
              </a:pPr>
              <a:t>‹#›</a:t>
            </a:fld>
            <a:endParaRPr lang="tr-TR"/>
          </a:p>
        </p:txBody>
      </p:sp>
    </p:spTree>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endParaRPr 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p>
        </p:txBody>
      </p:sp>
      <p:sp>
        <p:nvSpPr>
          <p:cNvPr id="5" name="Rectangle 13"/>
          <p:cNvSpPr>
            <a:spLocks noGrp="1" noChangeArrowheads="1"/>
          </p:cNvSpPr>
          <p:nvPr>
            <p:ph type="sldNum" sz="quarter" idx="12"/>
          </p:nvPr>
        </p:nvSpPr>
        <p:spPr>
          <a:ln/>
        </p:spPr>
        <p:txBody>
          <a:bodyPr/>
          <a:lstStyle>
            <a:lvl1pPr>
              <a:defRPr/>
            </a:lvl1pPr>
          </a:lstStyle>
          <a:p>
            <a:pPr>
              <a:defRPr/>
            </a:pPr>
            <a:fld id="{EE7CE6AA-7EA2-47B1-831B-A85A7D68689C}" type="slidenum">
              <a:rPr lang="tr-TR"/>
              <a:pPr>
                <a:defRPr/>
              </a:pPr>
              <a:t>‹#›</a:t>
            </a:fld>
            <a:endParaRPr lang="tr-TR"/>
          </a:p>
        </p:txBody>
      </p:sp>
    </p:spTree>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tr-TR"/>
          </a:p>
        </p:txBody>
      </p:sp>
      <p:sp>
        <p:nvSpPr>
          <p:cNvPr id="3" name="Rectangle 12"/>
          <p:cNvSpPr>
            <a:spLocks noGrp="1" noChangeArrowheads="1"/>
          </p:cNvSpPr>
          <p:nvPr>
            <p:ph type="ftr" sz="quarter" idx="11"/>
          </p:nvPr>
        </p:nvSpPr>
        <p:spPr>
          <a:ln/>
        </p:spPr>
        <p:txBody>
          <a:bodyPr/>
          <a:lstStyle>
            <a:lvl1pPr>
              <a:defRPr/>
            </a:lvl1pPr>
          </a:lstStyle>
          <a:p>
            <a:pPr>
              <a:defRPr/>
            </a:pPr>
            <a:endParaRPr lang="tr-TR"/>
          </a:p>
        </p:txBody>
      </p:sp>
      <p:sp>
        <p:nvSpPr>
          <p:cNvPr id="4" name="Rectangle 13"/>
          <p:cNvSpPr>
            <a:spLocks noGrp="1" noChangeArrowheads="1"/>
          </p:cNvSpPr>
          <p:nvPr>
            <p:ph type="sldNum" sz="quarter" idx="12"/>
          </p:nvPr>
        </p:nvSpPr>
        <p:spPr>
          <a:ln/>
        </p:spPr>
        <p:txBody>
          <a:bodyPr/>
          <a:lstStyle>
            <a:lvl1pPr>
              <a:defRPr/>
            </a:lvl1pPr>
          </a:lstStyle>
          <a:p>
            <a:pPr>
              <a:defRPr/>
            </a:pPr>
            <a:fld id="{9C1D83EE-B1E9-4EE2-B7B2-793005A28BA8}" type="slidenum">
              <a:rPr lang="tr-TR"/>
              <a:pPr>
                <a:defRPr/>
              </a:pPr>
              <a:t>‹#›</a:t>
            </a:fld>
            <a:endParaRPr lang="tr-TR"/>
          </a:p>
        </p:txBody>
      </p:sp>
    </p:spTree>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25A6AA51-288E-4CCE-9F42-92A20D390467}" type="slidenum">
              <a:rPr lang="tr-TR"/>
              <a:pPr>
                <a:defRPr/>
              </a:pPr>
              <a:t>‹#›</a:t>
            </a:fld>
            <a:endParaRPr lang="tr-TR"/>
          </a:p>
        </p:txBody>
      </p:sp>
    </p:spTree>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61BFE2EF-DF8E-4D52-B8A8-E61035406FAA}" type="slidenum">
              <a:rPr lang="tr-TR"/>
              <a:pPr>
                <a:defRPr/>
              </a:pPr>
              <a:t>‹#›</a:t>
            </a:fld>
            <a:endParaRPr lang="tr-TR"/>
          </a:p>
        </p:txBody>
      </p:sp>
    </p:spTree>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F26D6B7C-10C5-4376-8451-64FDFE9AB777}" type="slidenum">
              <a:rPr lang="tr-TR"/>
              <a:pPr>
                <a:defRPr/>
              </a:pPr>
              <a:t>‹#›</a:t>
            </a:fld>
            <a:endParaRPr lang="tr-T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B6B3EFB6-2BDC-4477-A635-74EEAEB6D3B3}" type="datetimeFigureOut">
              <a:rPr lang="tr-TR"/>
              <a:pPr>
                <a:defRPr/>
              </a:pPr>
              <a:t>23.01.2013</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04451153-5B41-4E7A-BE4E-411138193ED2}"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392F587E-630C-4D49-855C-95AB0208EC88}" type="slidenum">
              <a:rPr lang="tr-TR"/>
              <a:pPr>
                <a:defRPr/>
              </a:pPr>
              <a:t>‹#›</a:t>
            </a:fld>
            <a:endParaRPr lang="tr-TR"/>
          </a:p>
        </p:txBody>
      </p:sp>
    </p:spTree>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SmartArt Placeholder 2"/>
          <p:cNvSpPr>
            <a:spLocks noGrp="1"/>
          </p:cNvSpPr>
          <p:nvPr>
            <p:ph type="dgm" idx="1"/>
          </p:nvPr>
        </p:nvSpPr>
        <p:spPr>
          <a:xfrm>
            <a:off x="1182688" y="2017713"/>
            <a:ext cx="7772400" cy="4114800"/>
          </a:xfrm>
        </p:spPr>
        <p:txBody>
          <a:bodyPr/>
          <a:lstStyle/>
          <a:p>
            <a:pPr lvl="0"/>
            <a:endParaRPr lang="tr-TR"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3F16BBB3-DCBF-4CEE-99CA-6A4C517BFA09}" type="slidenum">
              <a:rPr lang="tr-TR"/>
              <a:pPr>
                <a:defRPr/>
              </a:pPr>
              <a:t>‹#›</a:t>
            </a:fld>
            <a:endParaRPr lang="tr-TR"/>
          </a:p>
        </p:txBody>
      </p:sp>
    </p:spTree>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AEA558B0-3B52-47C1-8C94-1BA135E4E5D8}" type="slidenum">
              <a:rPr lang="tr-TR"/>
              <a:pPr>
                <a:defRPr/>
              </a:pPr>
              <a:t>‹#›</a:t>
            </a:fld>
            <a:endParaRPr lang="tr-TR"/>
          </a:p>
        </p:txBody>
      </p:sp>
    </p:spTree>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1"/>
          <p:cNvSpPr>
            <a:spLocks noGrp="1" noChangeArrowheads="1"/>
          </p:cNvSpPr>
          <p:nvPr>
            <p:ph type="dt" sz="half" idx="10"/>
          </p:nvPr>
        </p:nvSpPr>
        <p:spPr>
          <a:ln/>
        </p:spPr>
        <p:txBody>
          <a:bodyPr/>
          <a:lstStyle>
            <a:lvl1pPr>
              <a:defRPr/>
            </a:lvl1pPr>
          </a:lstStyle>
          <a:p>
            <a:pPr>
              <a:defRPr/>
            </a:pPr>
            <a:endParaRPr lang="tr-TR"/>
          </a:p>
        </p:txBody>
      </p:sp>
      <p:sp>
        <p:nvSpPr>
          <p:cNvPr id="7" name="Rectangle 12"/>
          <p:cNvSpPr>
            <a:spLocks noGrp="1" noChangeArrowheads="1"/>
          </p:cNvSpPr>
          <p:nvPr>
            <p:ph type="ftr" sz="quarter" idx="11"/>
          </p:nvPr>
        </p:nvSpPr>
        <p:spPr>
          <a:ln/>
        </p:spPr>
        <p:txBody>
          <a:bodyPr/>
          <a:lstStyle>
            <a:lvl1pPr>
              <a:defRPr/>
            </a:lvl1pPr>
          </a:lstStyle>
          <a:p>
            <a:pPr>
              <a:defRPr/>
            </a:pPr>
            <a:endParaRPr lang="tr-TR"/>
          </a:p>
        </p:txBody>
      </p:sp>
      <p:sp>
        <p:nvSpPr>
          <p:cNvPr id="8" name="Rectangle 13"/>
          <p:cNvSpPr>
            <a:spLocks noGrp="1" noChangeArrowheads="1"/>
          </p:cNvSpPr>
          <p:nvPr>
            <p:ph type="sldNum" sz="quarter" idx="12"/>
          </p:nvPr>
        </p:nvSpPr>
        <p:spPr>
          <a:ln/>
        </p:spPr>
        <p:txBody>
          <a:bodyPr/>
          <a:lstStyle>
            <a:lvl1pPr>
              <a:defRPr/>
            </a:lvl1pPr>
          </a:lstStyle>
          <a:p>
            <a:pPr>
              <a:defRPr/>
            </a:pPr>
            <a:fld id="{4F60495A-35DB-4C62-8B93-2B49F92BAB32}" type="slidenum">
              <a:rPr lang="tr-TR"/>
              <a:pPr>
                <a:defRPr/>
              </a:pPr>
              <a:t>‹#›</a:t>
            </a:fld>
            <a:endParaRPr lang="tr-TR"/>
          </a:p>
        </p:txBody>
      </p:sp>
    </p:spTree>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F22250-B60B-4D82-A0AF-5197D81B3FE8}" type="datetimeFigureOut">
              <a:rPr lang="tr-TR"/>
              <a:pPr>
                <a:defRPr/>
              </a:pPr>
              <a:t>23.01.2013</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2E991490-2515-4EEA-8450-D5D643CFD1D3}" type="slidenum">
              <a:rPr lang="tr-TR"/>
              <a:pPr>
                <a:defRPr/>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ctr">
              <a:defRPr/>
            </a:pPr>
            <a:endParaRPr lang="tr-TR">
              <a:solidFill>
                <a:srgbClr val="FFFFFF"/>
              </a:solidFill>
              <a:latin typeface="Arial" charset="0"/>
              <a:cs typeface="+mn-cs"/>
            </a:endParaRPr>
          </a:p>
        </p:txBody>
      </p:sp>
      <p:sp>
        <p:nvSpPr>
          <p:cNvPr id="3891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3891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
        <p:nvSpPr>
          <p:cNvPr id="6" name="Rectangle 6"/>
          <p:cNvSpPr>
            <a:spLocks noGrp="1" noChangeArrowheads="1"/>
          </p:cNvSpPr>
          <p:nvPr>
            <p:ph type="sldNum" sz="quarter" idx="11"/>
          </p:nvPr>
        </p:nvSpPr>
        <p:spPr/>
        <p:txBody>
          <a:bodyPr/>
          <a:lstStyle>
            <a:lvl1pPr>
              <a:defRPr/>
            </a:lvl1pPr>
          </a:lstStyle>
          <a:p>
            <a:pPr>
              <a:defRPr/>
            </a:pPr>
            <a:fld id="{8016596F-9D91-4102-BAF8-A9DED6D63649}"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lvl1pPr>
          </a:lstStyle>
          <a:p>
            <a:pPr>
              <a:defRPr/>
            </a:pPr>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58D083D-6936-4729-B88E-50E9A7DBF244}" type="slidenum">
              <a:rPr lang="tr-TR"/>
              <a:pPr>
                <a:defRPr/>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8C2B3F6-5EA4-46DB-BC76-61979C1CF5B1}" type="slidenum">
              <a:rPr lang="tr-TR"/>
              <a:pPr>
                <a:defRPr/>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71B854DA-A8D0-4991-BF5B-CE5B1EDB1C5F}" type="slidenum">
              <a:rPr lang="tr-TR"/>
              <a:pPr>
                <a:defRPr/>
              </a:pPr>
              <a:t>‹#›</a:t>
            </a:fld>
            <a:endParaRPr 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8B280AE7-8E3E-47FB-AB17-699A55518A4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306809-8E38-4D71-9E3B-873938A3C5E0}" type="datetimeFigureOut">
              <a:rPr lang="tr-TR"/>
              <a:pPr>
                <a:defRPr/>
              </a:pPr>
              <a:t>23.01.2013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79DD5D2F-BA29-4BED-947B-83B4075E8939}" type="slidenum">
              <a:rPr lang="tr-TR"/>
              <a:pPr>
                <a:defRPr/>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629B410E-1E7F-4557-B662-D14F6B6C6286}" type="slidenum">
              <a:rPr lang="tr-TR"/>
              <a:pPr>
                <a:defRPr/>
              </a:pPr>
              <a:t>‹#›</a:t>
            </a:fld>
            <a:endParaRPr lang="tr-T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E68CD65-5483-4223-BF8B-9791ACCC92CA}" type="slidenum">
              <a:rPr lang="tr-TR"/>
              <a:pPr>
                <a:defRPr/>
              </a:pPr>
              <a:t>‹#›</a:t>
            </a:fld>
            <a:endParaRPr lang="tr-T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36AE6CA-16D6-443A-B2F7-D2D50E74D694}" type="slidenum">
              <a:rPr lang="tr-TR"/>
              <a:pPr>
                <a:defRPr/>
              </a:pPr>
              <a:t>‹#›</a:t>
            </a:fld>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A80A4D2B-FCF3-4D05-98C1-1A09C944D58C}" type="slidenum">
              <a:rPr lang="tr-TR"/>
              <a:pPr>
                <a:defRPr/>
              </a:pPr>
              <a:t>‹#›</a:t>
            </a:fld>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E5CF748-E386-485C-BB4F-C7C7BD950D8A}" type="slidenum">
              <a:rPr lang="tr-TR"/>
              <a:pPr>
                <a:defRPr/>
              </a:pPr>
              <a:t>‹#›</a:t>
            </a:fld>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49A7534-EF8B-415B-A038-C7D9C2DF3874}" type="slidenum">
              <a:rPr lang="tr-TR"/>
              <a:pPr>
                <a:defRPr/>
              </a:pPr>
              <a:t>‹#›</a:t>
            </a:fld>
            <a:endParaRPr lang="tr-T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900238"/>
            <a:ext cx="9144000" cy="6877051"/>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lgn="ctr">
                <a:defRPr/>
              </a:pPr>
              <a:endParaRPr lang="tr-TR">
                <a:solidFill>
                  <a:srgbClr val="000000"/>
                </a:solidFill>
                <a:latin typeface="Arial" charset="0"/>
                <a:cs typeface="+mn-cs"/>
              </a:endParaRPr>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grpSp>
          <p:grpSp>
            <p:nvGrpSpPr>
              <p:cNvPr id="11"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grpSp>
        </p:grpSp>
        <p:pic>
          <p:nvPicPr>
            <p:cNvPr id="7" name="Picture 91" descr="earth"/>
            <p:cNvPicPr>
              <a:picLocks noChangeAspect="1" noChangeArrowheads="1"/>
            </p:cNvPicPr>
            <p:nvPr userDrawn="1"/>
          </p:nvPicPr>
          <p:blipFill>
            <a:blip r:embed="rId2" cstate="email">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240732"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240733"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533400" y="6324600"/>
            <a:ext cx="1905000" cy="457200"/>
          </a:xfrm>
        </p:spPr>
        <p:txBody>
          <a:bodyPr/>
          <a:lstStyle>
            <a:lvl1pPr>
              <a:defRPr/>
            </a:lvl1pPr>
          </a:lstStyle>
          <a:p>
            <a:pPr>
              <a:defRPr/>
            </a:pPr>
            <a:endParaRPr lang="en-US"/>
          </a:p>
        </p:txBody>
      </p:sp>
      <p:sp>
        <p:nvSpPr>
          <p:cNvPr id="95" name="Rectangle 95"/>
          <p:cNvSpPr>
            <a:spLocks noGrp="1" noChangeArrowheads="1"/>
          </p:cNvSpPr>
          <p:nvPr>
            <p:ph type="ftr" sz="quarter" idx="11"/>
          </p:nvPr>
        </p:nvSpPr>
        <p:spPr>
          <a:xfrm>
            <a:off x="3200400" y="6324600"/>
            <a:ext cx="2895600" cy="457200"/>
          </a:xfrm>
        </p:spPr>
        <p:txBody>
          <a:bodyPr/>
          <a:lstStyle>
            <a:lvl1pPr>
              <a:defRPr/>
            </a:lvl1pPr>
          </a:lstStyle>
          <a:p>
            <a:pPr>
              <a:defRPr/>
            </a:pPr>
            <a:endParaRPr lang="en-US"/>
          </a:p>
        </p:txBody>
      </p:sp>
      <p:sp>
        <p:nvSpPr>
          <p:cNvPr id="96" name="Rectangle 96"/>
          <p:cNvSpPr>
            <a:spLocks noGrp="1" noChangeArrowheads="1"/>
          </p:cNvSpPr>
          <p:nvPr>
            <p:ph type="sldNum" sz="quarter" idx="12"/>
          </p:nvPr>
        </p:nvSpPr>
        <p:spPr>
          <a:xfrm>
            <a:off x="6858000" y="6324600"/>
            <a:ext cx="1905000" cy="457200"/>
          </a:xfrm>
        </p:spPr>
        <p:txBody>
          <a:bodyPr/>
          <a:lstStyle>
            <a:lvl1pPr>
              <a:defRPr/>
            </a:lvl1pPr>
          </a:lstStyle>
          <a:p>
            <a:pPr>
              <a:defRPr/>
            </a:pPr>
            <a:fld id="{95DB9A19-608E-432B-9976-5E997A20527C}"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3A41F-09C3-4AA4-9405-4D4F82ED8A1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F9552E-6696-4474-9F69-8257072A72E3}"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91798F-91EB-4606-96CF-E4FA121EA2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D4D8DC-E557-4A91-A7BF-D3508D73BB52}" type="datetimeFigureOut">
              <a:rPr lang="tr-TR"/>
              <a:pPr>
                <a:defRPr/>
              </a:pPr>
              <a:t>23.01.2013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B19FAD0A-086C-4051-97FA-5031FA5EB2DC}" type="slidenum">
              <a:rPr lang="tr-TR"/>
              <a:pPr>
                <a:defRPr/>
              </a:pPr>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53EF8A-E844-4044-9C14-53B11B6016FB}"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1F8256-0907-4951-A5B2-04EE6EB1C834}"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52B017-C44B-485D-A299-8194F3924935}"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3CBB93-3142-4C59-AFA9-B75AF4DBF43D}"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149CC-0839-47B3-9D2C-7C4702D5CBA9}"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44F732-1C54-4695-B7B9-D64EAFB808A2}"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7D64FA-CF79-4894-8607-264DFF470E44}"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lang="tr-TR">
                  <a:solidFill>
                    <a:srgbClr val="660066"/>
                  </a:solidFill>
                  <a:latin typeface="Arial" charset="0"/>
                  <a:cs typeface="+mn-cs"/>
                </a:endParaRPr>
              </a:p>
            </p:txBody>
          </p:sp>
        </p:grpSp>
        <p:pic>
          <p:nvPicPr>
            <p:cNvPr id="6" name="Picture 6" descr="grapes"/>
            <p:cNvPicPr>
              <a:picLocks noChangeAspect="1" noChangeArrowheads="1"/>
            </p:cNvPicPr>
            <p:nvPr/>
          </p:nvPicPr>
          <p:blipFill>
            <a:blip r:embed="rId2" cstate="email"/>
            <a:srcRect/>
            <a:stretch>
              <a:fillRect/>
            </a:stretch>
          </p:blipFill>
          <p:spPr bwMode="ltGray">
            <a:xfrm>
              <a:off x="163" y="0"/>
              <a:ext cx="680" cy="3152"/>
            </a:xfrm>
            <a:prstGeom prst="rect">
              <a:avLst/>
            </a:prstGeom>
            <a:noFill/>
            <a:ln w="9525">
              <a:noFill/>
              <a:miter lim="800000"/>
              <a:headEnd/>
              <a:tailEnd/>
            </a:ln>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grpSp>
      <p:sp>
        <p:nvSpPr>
          <p:cNvPr id="358411" name="Rectangle 11"/>
          <p:cNvSpPr>
            <a:spLocks noGrp="1" noChangeArrowheads="1"/>
          </p:cNvSpPr>
          <p:nvPr>
            <p:ph type="ctrTitle"/>
          </p:nvPr>
        </p:nvSpPr>
        <p:spPr>
          <a:xfrm>
            <a:off x="1371600" y="1100138"/>
            <a:ext cx="7772400" cy="1143000"/>
          </a:xfrm>
        </p:spPr>
        <p:txBody>
          <a:bodyPr/>
          <a:lstStyle>
            <a:lvl1pPr>
              <a:defRPr/>
            </a:lvl1pPr>
          </a:lstStyle>
          <a:p>
            <a:r>
              <a:rPr lang="tr-TR"/>
              <a:t>Asıl başlık biçemi için tıklatın</a:t>
            </a:r>
          </a:p>
        </p:txBody>
      </p:sp>
      <p:sp>
        <p:nvSpPr>
          <p:cNvPr id="35841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tr-TR"/>
              <a:t>Asıl alt başlık biçemi için tıklatın</a:t>
            </a:r>
          </a:p>
        </p:txBody>
      </p:sp>
      <p:sp>
        <p:nvSpPr>
          <p:cNvPr id="13" name="Rectangle 13"/>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endParaRPr lang="tr-TR"/>
          </a:p>
        </p:txBody>
      </p:sp>
      <p:sp>
        <p:nvSpPr>
          <p:cNvPr id="14" name="Rectangle 14"/>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endParaRPr lang="tr-TR"/>
          </a:p>
        </p:txBody>
      </p:sp>
      <p:sp>
        <p:nvSpPr>
          <p:cNvPr id="15" name="Rectangle 15"/>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pPr>
              <a:defRPr/>
            </a:pPr>
            <a:fld id="{8E7A2CF2-A465-4E3D-817E-37930F009E51}" type="slidenum">
              <a:rPr lang="tr-TR"/>
              <a:pPr>
                <a:defRPr/>
              </a:pPr>
              <a:t>‹#›</a:t>
            </a:fld>
            <a:endParaRPr lang="tr-T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endParaRPr lang="tr-T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p>
        </p:txBody>
      </p:sp>
      <p:sp>
        <p:nvSpPr>
          <p:cNvPr id="6" name="Rectangle 16"/>
          <p:cNvSpPr>
            <a:spLocks noGrp="1" noChangeArrowheads="1"/>
          </p:cNvSpPr>
          <p:nvPr>
            <p:ph type="sldNum" sz="quarter" idx="12"/>
          </p:nvPr>
        </p:nvSpPr>
        <p:spPr>
          <a:ln/>
        </p:spPr>
        <p:txBody>
          <a:bodyPr/>
          <a:lstStyle>
            <a:lvl1pPr>
              <a:defRPr/>
            </a:lvl1pPr>
          </a:lstStyle>
          <a:p>
            <a:pPr>
              <a:defRPr/>
            </a:pPr>
            <a:fld id="{49DC9B32-EEED-4F53-89CE-611A53309E52}" type="slidenum">
              <a:rPr lang="tr-TR"/>
              <a:pPr>
                <a:defRPr/>
              </a:pPr>
              <a:t>‹#›</a:t>
            </a:fld>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tr-T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p>
        </p:txBody>
      </p:sp>
      <p:sp>
        <p:nvSpPr>
          <p:cNvPr id="6" name="Rectangle 16"/>
          <p:cNvSpPr>
            <a:spLocks noGrp="1" noChangeArrowheads="1"/>
          </p:cNvSpPr>
          <p:nvPr>
            <p:ph type="sldNum" sz="quarter" idx="12"/>
          </p:nvPr>
        </p:nvSpPr>
        <p:spPr>
          <a:ln/>
        </p:spPr>
        <p:txBody>
          <a:bodyPr/>
          <a:lstStyle>
            <a:lvl1pPr>
              <a:defRPr/>
            </a:lvl1pPr>
          </a:lstStyle>
          <a:p>
            <a:pPr>
              <a:defRPr/>
            </a:pPr>
            <a:fld id="{6290DE0A-FCFD-4B09-844E-1117747F1F1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5.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1.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vmlDrawing" Target="../drawings/vmlDrawing1.v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17" Type="http://schemas.openxmlformats.org/officeDocument/2006/relationships/image" Target="../media/image8.png"/><Relationship Id="rId2" Type="http://schemas.openxmlformats.org/officeDocument/2006/relationships/slideLayout" Target="../slideLayouts/slideLayout142.xml"/><Relationship Id="rId16" Type="http://schemas.openxmlformats.org/officeDocument/2006/relationships/image" Target="../media/image6.pn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oleObject" Target="../embeddings/oleObject1.bin"/><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7.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8.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4.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19.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theme" Target="../theme/theme20.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image" Target="../media/image1.jpeg"/><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theme" Target="../theme/theme21.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2.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theme" Target="../theme/theme2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image" Target="../media/image9.png"/><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theme" Target="../theme/theme24.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image" Target="../media/image9.png"/><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theme" Target="../theme/theme2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2.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6.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3.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theme" Target="../theme/theme27.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4.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image" Target="../media/image4.png"/><Relationship Id="rId2" Type="http://schemas.openxmlformats.org/officeDocument/2006/relationships/slideLayout" Target="../slideLayouts/slideLayout319.xml"/><Relationship Id="rId16" Type="http://schemas.openxmlformats.org/officeDocument/2006/relationships/image" Target="../media/image3.png"/><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5" Type="http://schemas.openxmlformats.org/officeDocument/2006/relationships/image" Target="../media/image2.png"/><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theme" Target="../theme/theme30.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1.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2.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4.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5.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9573A00-DDF5-4537-B5A1-D54B60EEDA14}" type="datetimeFigureOut">
              <a:rPr lang="tr-TR"/>
              <a:pPr>
                <a:defRPr/>
              </a:pPr>
              <a:t>23.01.2013</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DA2B4DF-ADFF-4209-9C88-6776E245C7A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151" r:id="rId1"/>
    <p:sldLayoutId id="2147485152" r:id="rId2"/>
    <p:sldLayoutId id="2147485153" r:id="rId3"/>
    <p:sldLayoutId id="2147485154" r:id="rId4"/>
    <p:sldLayoutId id="2147485155" r:id="rId5"/>
    <p:sldLayoutId id="2147485156" r:id="rId6"/>
    <p:sldLayoutId id="2147485157" r:id="rId7"/>
    <p:sldLayoutId id="2147485158" r:id="rId8"/>
    <p:sldLayoutId id="2147485159" r:id="rId9"/>
    <p:sldLayoutId id="2147485160" r:id="rId10"/>
    <p:sldLayoutId id="21474851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0"/>
            <a:ext cx="9144000" cy="6858000"/>
            <a:chOff x="0" y="0"/>
            <a:chExt cx="5760" cy="4320"/>
          </a:xfrm>
        </p:grpSpPr>
        <p:grpSp>
          <p:nvGrpSpPr>
            <p:cNvPr id="23560" name="Group 3"/>
            <p:cNvGrpSpPr>
              <a:grpSpLocks/>
            </p:cNvGrpSpPr>
            <p:nvPr/>
          </p:nvGrpSpPr>
          <p:grpSpPr bwMode="auto">
            <a:xfrm>
              <a:off x="0" y="0"/>
              <a:ext cx="5760" cy="4320"/>
              <a:chOff x="0" y="0"/>
              <a:chExt cx="5760" cy="4320"/>
            </a:xfrm>
          </p:grpSpPr>
          <p:sp>
            <p:nvSpPr>
              <p:cNvPr id="54276"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sp>
            <p:nvSpPr>
              <p:cNvPr id="54277"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lang="tr-TR">
                  <a:solidFill>
                    <a:srgbClr val="660066"/>
                  </a:solidFill>
                  <a:latin typeface="Arial" charset="0"/>
                  <a:cs typeface="+mn-cs"/>
                </a:endParaRPr>
              </a:p>
            </p:txBody>
          </p:sp>
        </p:grpSp>
        <p:grpSp>
          <p:nvGrpSpPr>
            <p:cNvPr id="23561" name="Group 6"/>
            <p:cNvGrpSpPr>
              <a:grpSpLocks/>
            </p:cNvGrpSpPr>
            <p:nvPr/>
          </p:nvGrpSpPr>
          <p:grpSpPr bwMode="auto">
            <a:xfrm>
              <a:off x="0" y="0"/>
              <a:ext cx="1667" cy="3613"/>
              <a:chOff x="0" y="0"/>
              <a:chExt cx="1667" cy="3613"/>
            </a:xfrm>
          </p:grpSpPr>
          <p:pic>
            <p:nvPicPr>
              <p:cNvPr id="23562" name="Picture 7" descr="grapes"/>
              <p:cNvPicPr>
                <a:picLocks noChangeAspect="1" noChangeArrowheads="1"/>
              </p:cNvPicPr>
              <p:nvPr/>
            </p:nvPicPr>
            <p:blipFill>
              <a:blip r:embed="rId13" cstate="email"/>
              <a:srcRect/>
              <a:stretch>
                <a:fillRect/>
              </a:stretch>
            </p:blipFill>
            <p:spPr bwMode="ltGray">
              <a:xfrm>
                <a:off x="163" y="0"/>
                <a:ext cx="534" cy="3152"/>
              </a:xfrm>
              <a:prstGeom prst="rect">
                <a:avLst/>
              </a:prstGeom>
              <a:noFill/>
              <a:ln w="9525">
                <a:noFill/>
                <a:miter lim="800000"/>
                <a:headEnd/>
                <a:tailEnd/>
              </a:ln>
            </p:spPr>
          </p:pic>
          <p:grpSp>
            <p:nvGrpSpPr>
              <p:cNvPr id="23563" name="Group 8"/>
              <p:cNvGrpSpPr>
                <a:grpSpLocks/>
              </p:cNvGrpSpPr>
              <p:nvPr/>
            </p:nvGrpSpPr>
            <p:grpSpPr bwMode="auto">
              <a:xfrm>
                <a:off x="226" y="0"/>
                <a:ext cx="80" cy="3613"/>
                <a:chOff x="226" y="0"/>
                <a:chExt cx="80" cy="3613"/>
              </a:xfrm>
            </p:grpSpPr>
            <p:sp>
              <p:nvSpPr>
                <p:cNvPr id="54281"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sp>
              <p:nvSpPr>
                <p:cNvPr id="54282"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grpSp>
          <p:sp>
            <p:nvSpPr>
              <p:cNvPr id="54283"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grpSp>
      </p:grpSp>
      <p:sp>
        <p:nvSpPr>
          <p:cNvPr id="23555" name="Rectangle 12"/>
          <p:cNvSpPr>
            <a:spLocks noGrp="1" noChangeArrowheads="1"/>
          </p:cNvSpPr>
          <p:nvPr>
            <p:ph type="title"/>
          </p:nvPr>
        </p:nvSpPr>
        <p:spPr bwMode="auto">
          <a:xfrm>
            <a:off x="12954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23556" name="Rectangle 13"/>
          <p:cNvSpPr>
            <a:spLocks noGrp="1" noChangeArrowheads="1"/>
          </p:cNvSpPr>
          <p:nvPr>
            <p:ph type="body" idx="1"/>
          </p:nvPr>
        </p:nvSpPr>
        <p:spPr bwMode="auto">
          <a:xfrm>
            <a:off x="1295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4286" name="Rectangle 14"/>
          <p:cNvSpPr>
            <a:spLocks noGrp="1" noChangeArrowheads="1"/>
          </p:cNvSpPr>
          <p:nvPr>
            <p:ph type="dt" sz="half" idx="2"/>
          </p:nvPr>
        </p:nvSpPr>
        <p:spPr bwMode="auto">
          <a:xfrm>
            <a:off x="1295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50000"/>
              </a:spcBef>
              <a:defRPr sz="1400">
                <a:solidFill>
                  <a:srgbClr val="660066"/>
                </a:solidFill>
                <a:latin typeface="+mn-lt"/>
                <a:cs typeface="+mn-cs"/>
              </a:defRPr>
            </a:lvl1pPr>
          </a:lstStyle>
          <a:p>
            <a:pPr>
              <a:defRPr/>
            </a:pPr>
            <a:endParaRPr lang="tr-TR"/>
          </a:p>
        </p:txBody>
      </p:sp>
      <p:sp>
        <p:nvSpPr>
          <p:cNvPr id="54287" name="Rectangle 1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660066"/>
                </a:solidFill>
                <a:latin typeface="+mn-lt"/>
                <a:cs typeface="+mn-cs"/>
              </a:defRPr>
            </a:lvl1pPr>
          </a:lstStyle>
          <a:p>
            <a:pPr>
              <a:defRPr/>
            </a:pPr>
            <a:endParaRPr lang="tr-TR"/>
          </a:p>
        </p:txBody>
      </p:sp>
      <p:sp>
        <p:nvSpPr>
          <p:cNvPr id="54288" name="Rectangle 1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660066"/>
                </a:solidFill>
                <a:latin typeface="+mn-lt"/>
                <a:cs typeface="+mn-cs"/>
              </a:defRPr>
            </a:lvl1pPr>
          </a:lstStyle>
          <a:p>
            <a:pPr>
              <a:defRPr/>
            </a:pPr>
            <a:fld id="{7E1FC2E8-3D71-4BAF-A35F-0E0DB980E50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760" r:id="rId1"/>
    <p:sldLayoutId id="2147485324" r:id="rId2"/>
    <p:sldLayoutId id="2147485325" r:id="rId3"/>
    <p:sldLayoutId id="2147485326" r:id="rId4"/>
    <p:sldLayoutId id="2147485327" r:id="rId5"/>
    <p:sldLayoutId id="2147485328" r:id="rId6"/>
    <p:sldLayoutId id="2147485329" r:id="rId7"/>
    <p:sldLayoutId id="2147485330" r:id="rId8"/>
    <p:sldLayoutId id="2147485331" r:id="rId9"/>
    <p:sldLayoutId id="2147485332" r:id="rId10"/>
    <p:sldLayoutId id="214748533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fontAlgn="base">
        <a:spcBef>
          <a:spcPct val="0"/>
        </a:spcBef>
        <a:spcAft>
          <a:spcPct val="0"/>
        </a:spcAft>
        <a:defRPr kumimoji="1" sz="4400">
          <a:solidFill>
            <a:schemeClr val="tx2"/>
          </a:solidFill>
          <a:latin typeface="Impact" pitchFamily="34" charset="0"/>
        </a:defRPr>
      </a:lvl6pPr>
      <a:lvl7pPr marL="914400" algn="l" rtl="0" fontAlgn="base">
        <a:spcBef>
          <a:spcPct val="0"/>
        </a:spcBef>
        <a:spcAft>
          <a:spcPct val="0"/>
        </a:spcAft>
        <a:defRPr kumimoji="1" sz="4400">
          <a:solidFill>
            <a:schemeClr val="tx2"/>
          </a:solidFill>
          <a:latin typeface="Impact" pitchFamily="34" charset="0"/>
        </a:defRPr>
      </a:lvl7pPr>
      <a:lvl8pPr marL="1371600" algn="l" rtl="0" fontAlgn="base">
        <a:spcBef>
          <a:spcPct val="0"/>
        </a:spcBef>
        <a:spcAft>
          <a:spcPct val="0"/>
        </a:spcAft>
        <a:defRPr kumimoji="1" sz="4400">
          <a:solidFill>
            <a:schemeClr val="tx2"/>
          </a:solidFill>
          <a:latin typeface="Impact" pitchFamily="34" charset="0"/>
        </a:defRPr>
      </a:lvl8pPr>
      <a:lvl9pPr marL="1828800" algn="l" rtl="0" fontAlgn="base">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4608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rgbClr val="FFFFFF"/>
                </a:solidFill>
                <a:effectLst>
                  <a:outerShdw blurRad="38100" dist="38100" dir="2700000" algn="tl">
                    <a:srgbClr val="000000"/>
                  </a:outerShdw>
                </a:effectLst>
                <a:latin typeface="Arial" charset="0"/>
                <a:cs typeface="+mn-cs"/>
              </a:defRPr>
            </a:lvl1pPr>
          </a:lstStyle>
          <a:p>
            <a:pPr>
              <a:defRPr/>
            </a:pPr>
            <a:endParaRPr lang="tr-TR"/>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a:defRPr/>
            </a:pPr>
            <a:endParaRPr lang="tr-TR"/>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a:defRPr/>
            </a:pPr>
            <a:fld id="{BE5BEEA8-14AB-42EB-9AAD-FB0BDB1FA0B5}"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5761" r:id="rId1"/>
    <p:sldLayoutId id="2147485762" r:id="rId2"/>
    <p:sldLayoutId id="2147485763" r:id="rId3"/>
    <p:sldLayoutId id="2147485764" r:id="rId4"/>
    <p:sldLayoutId id="2147485765" r:id="rId5"/>
    <p:sldLayoutId id="2147485766" r:id="rId6"/>
    <p:sldLayoutId id="2147485767" r:id="rId7"/>
    <p:sldLayoutId id="2147485768" r:id="rId8"/>
    <p:sldLayoutId id="2147485769" r:id="rId9"/>
    <p:sldLayoutId id="2147485770" r:id="rId10"/>
    <p:sldLayoutId id="2147485771" r:id="rId11"/>
  </p:sldLayoutIdLst>
  <p:transition spd="slow"/>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1586" name="AutoShape 2"/>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algn="ctr">
              <a:defRPr/>
            </a:pPr>
            <a:endParaRPr lang="tr-TR">
              <a:solidFill>
                <a:srgbClr val="FFFFFF"/>
              </a:solidFill>
              <a:latin typeface="Arial" charset="0"/>
              <a:cs typeface="+mn-cs"/>
            </a:endParaRPr>
          </a:p>
        </p:txBody>
      </p:sp>
      <p:sp>
        <p:nvSpPr>
          <p:cNvPr id="451587" name="Rectangle 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451588" name="Rectangle 4"/>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algn="ctr">
              <a:defRPr/>
            </a:pPr>
            <a:endParaRPr lang="tr-TR">
              <a:solidFill>
                <a:srgbClr val="FFFFFF"/>
              </a:solidFill>
              <a:latin typeface="Arial" charset="0"/>
              <a:cs typeface="+mn-cs"/>
            </a:endParaRPr>
          </a:p>
        </p:txBody>
      </p:sp>
      <p:sp>
        <p:nvSpPr>
          <p:cNvPr id="25605" name="Rectangle 5"/>
          <p:cNvSpPr>
            <a:spLocks noGrp="1" noChangeArrowheads="1"/>
          </p:cNvSpPr>
          <p:nvPr>
            <p:ph type="title"/>
          </p:nvPr>
        </p:nvSpPr>
        <p:spPr bwMode="auto">
          <a:xfrm>
            <a:off x="390525" y="1081088"/>
            <a:ext cx="8421688" cy="124142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5606" name="Rectangle 6"/>
          <p:cNvSpPr>
            <a:spLocks noGrp="1" noChangeArrowheads="1"/>
          </p:cNvSpPr>
          <p:nvPr>
            <p:ph type="body" idx="1"/>
          </p:nvPr>
        </p:nvSpPr>
        <p:spPr bwMode="auto">
          <a:xfrm>
            <a:off x="669925" y="2574925"/>
            <a:ext cx="4948238" cy="3416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1591" name="Rectangle 7"/>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eaLnBrk="0" hangingPunct="0">
              <a:defRPr sz="1400">
                <a:solidFill>
                  <a:srgbClr val="FFFFFF"/>
                </a:solidFill>
                <a:latin typeface="Times New Roman" pitchFamily="18" charset="0"/>
                <a:cs typeface="+mn-cs"/>
              </a:defRPr>
            </a:lvl1pPr>
          </a:lstStyle>
          <a:p>
            <a:pPr>
              <a:defRPr/>
            </a:pPr>
            <a:endParaRPr lang="tr-TR"/>
          </a:p>
        </p:txBody>
      </p:sp>
      <p:sp>
        <p:nvSpPr>
          <p:cNvPr id="451592" name="Rectangle 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New Roman" pitchFamily="18" charset="0"/>
                <a:cs typeface="+mn-cs"/>
              </a:defRPr>
            </a:lvl1pPr>
          </a:lstStyle>
          <a:p>
            <a:pPr>
              <a:defRPr/>
            </a:pPr>
            <a:fld id="{360FAAB4-6089-4AB7-9A41-FE059AC16B1A}" type="slidenum">
              <a:rPr lang="tr-TR"/>
              <a:pPr>
                <a:defRPr/>
              </a:pPr>
              <a:t>‹#›</a:t>
            </a:fld>
            <a:endParaRPr lang="tr-TR"/>
          </a:p>
        </p:txBody>
      </p:sp>
      <p:sp>
        <p:nvSpPr>
          <p:cNvPr id="451593" name="Arc 9"/>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algn="ctr">
              <a:defRPr/>
            </a:pPr>
            <a:endParaRPr lang="tr-TR">
              <a:solidFill>
                <a:srgbClr val="FFFFFF"/>
              </a:solidFill>
              <a:latin typeface="Arial" charset="0"/>
              <a:cs typeface="+mn-cs"/>
            </a:endParaRPr>
          </a:p>
        </p:txBody>
      </p:sp>
      <p:sp>
        <p:nvSpPr>
          <p:cNvPr id="451594" name="Arc 10"/>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pPr algn="ctr">
              <a:defRPr/>
            </a:pPr>
            <a:endParaRPr lang="tr-TR">
              <a:solidFill>
                <a:srgbClr val="FFFFFF"/>
              </a:solidFill>
              <a:latin typeface="Arial" charset="0"/>
              <a:cs typeface="+mn-cs"/>
            </a:endParaRPr>
          </a:p>
        </p:txBody>
      </p:sp>
      <p:sp>
        <p:nvSpPr>
          <p:cNvPr id="451595" name="Line 11"/>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pPr algn="ctr">
              <a:defRPr/>
            </a:pPr>
            <a:endParaRPr lang="tr-TR">
              <a:solidFill>
                <a:srgbClr val="FFFFFF"/>
              </a:solidFill>
              <a:latin typeface="Arial" charset="0"/>
              <a:cs typeface="+mn-cs"/>
            </a:endParaRPr>
          </a:p>
        </p:txBody>
      </p:sp>
      <p:sp>
        <p:nvSpPr>
          <p:cNvPr id="451596" name="Line 12"/>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pPr algn="ctr">
              <a:defRPr/>
            </a:pPr>
            <a:endParaRPr lang="tr-TR">
              <a:solidFill>
                <a:srgbClr val="FFFFFF"/>
              </a:solidFill>
              <a:latin typeface="Arial" charset="0"/>
              <a:cs typeface="+mn-cs"/>
            </a:endParaRPr>
          </a:p>
        </p:txBody>
      </p:sp>
      <p:sp>
        <p:nvSpPr>
          <p:cNvPr id="451597" name="Line 13"/>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pPr algn="ctr">
              <a:defRPr/>
            </a:pPr>
            <a:endParaRPr lang="tr-TR">
              <a:solidFill>
                <a:srgbClr val="FFFFFF"/>
              </a:solidFill>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5772" r:id="rId1"/>
    <p:sldLayoutId id="2147485334" r:id="rId2"/>
    <p:sldLayoutId id="2147485335" r:id="rId3"/>
    <p:sldLayoutId id="2147485336" r:id="rId4"/>
    <p:sldLayoutId id="2147485337" r:id="rId5"/>
    <p:sldLayoutId id="2147485338" r:id="rId6"/>
    <p:sldLayoutId id="2147485339" r:id="rId7"/>
    <p:sldLayoutId id="2147485340" r:id="rId8"/>
    <p:sldLayoutId id="2147485341" r:id="rId9"/>
    <p:sldLayoutId id="2147485342" r:id="rId10"/>
    <p:sldLayoutId id="2147485343" r:id="rId11"/>
  </p:sldLayoutIdLst>
  <p:transition spd="slow">
    <p:wipe dir="r"/>
  </p:transition>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fontAlgn="base">
        <a:lnSpc>
          <a:spcPct val="85000"/>
        </a:lnSpc>
        <a:spcBef>
          <a:spcPct val="0"/>
        </a:spcBef>
        <a:spcAft>
          <a:spcPct val="0"/>
        </a:spcAft>
        <a:defRPr kumimoji="1" sz="4000">
          <a:solidFill>
            <a:schemeClr val="tx1"/>
          </a:solidFill>
          <a:latin typeface="Arial Narrow" pitchFamily="34" charset="0"/>
        </a:defRPr>
      </a:lvl6pPr>
      <a:lvl7pPr marL="914400" algn="l" rtl="0" fontAlgn="base">
        <a:lnSpc>
          <a:spcPct val="85000"/>
        </a:lnSpc>
        <a:spcBef>
          <a:spcPct val="0"/>
        </a:spcBef>
        <a:spcAft>
          <a:spcPct val="0"/>
        </a:spcAft>
        <a:defRPr kumimoji="1" sz="4000">
          <a:solidFill>
            <a:schemeClr val="tx1"/>
          </a:solidFill>
          <a:latin typeface="Arial Narrow" pitchFamily="34" charset="0"/>
        </a:defRPr>
      </a:lvl7pPr>
      <a:lvl8pPr marL="1371600" algn="l" rtl="0" fontAlgn="base">
        <a:lnSpc>
          <a:spcPct val="85000"/>
        </a:lnSpc>
        <a:spcBef>
          <a:spcPct val="0"/>
        </a:spcBef>
        <a:spcAft>
          <a:spcPct val="0"/>
        </a:spcAft>
        <a:defRPr kumimoji="1" sz="4000">
          <a:solidFill>
            <a:schemeClr val="tx1"/>
          </a:solidFill>
          <a:latin typeface="Arial Narrow" pitchFamily="34" charset="0"/>
        </a:defRPr>
      </a:lvl8pPr>
      <a:lvl9pPr marL="1828800" algn="l" rtl="0" fontAlgn="base">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5pPr>
      <a:lvl6pPr marL="25146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078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a:defRPr/>
            </a:pPr>
            <a:endParaRPr lang="tr-TR"/>
          </a:p>
        </p:txBody>
      </p:sp>
      <p:sp>
        <p:nvSpPr>
          <p:cNvPr id="207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tr-TR"/>
          </a:p>
        </p:txBody>
      </p:sp>
      <p:sp>
        <p:nvSpPr>
          <p:cNvPr id="2078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08B3657A-025B-4CF3-9378-D6FC19F5CD67}" type="slidenum">
              <a:rPr lang="tr-TR"/>
              <a:pPr>
                <a:defRPr/>
              </a:pPr>
              <a:t>‹#›</a:t>
            </a:fld>
            <a:endParaRPr lang="tr-TR"/>
          </a:p>
        </p:txBody>
      </p:sp>
      <p:sp>
        <p:nvSpPr>
          <p:cNvPr id="207879" name="Rectangle 7"/>
          <p:cNvSpPr>
            <a:spLocks noChangeArrowheads="1"/>
          </p:cNvSpPr>
          <p:nvPr userDrawn="1"/>
        </p:nvSpPr>
        <p:spPr bwMode="auto">
          <a:xfrm>
            <a:off x="0" y="0"/>
            <a:ext cx="9144000" cy="914400"/>
          </a:xfrm>
          <a:prstGeom prst="rect">
            <a:avLst/>
          </a:prstGeom>
          <a:gradFill rotWithShape="0">
            <a:gsLst>
              <a:gs pos="0">
                <a:srgbClr val="FF3300">
                  <a:gamma/>
                  <a:shade val="51373"/>
                  <a:invGamma/>
                </a:srgbClr>
              </a:gs>
              <a:gs pos="50000">
                <a:srgbClr val="FF3300"/>
              </a:gs>
              <a:gs pos="100000">
                <a:srgbClr val="FF3300">
                  <a:gamma/>
                  <a:shade val="5137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endParaRPr lang="tr-TR" sz="2000">
              <a:solidFill>
                <a:srgbClr val="000000"/>
              </a:solidFill>
              <a:latin typeface="Tahoma" pitchFamily="34" charset="0"/>
              <a:cs typeface="+mn-cs"/>
            </a:endParaRPr>
          </a:p>
          <a:p>
            <a:pPr algn="ctr">
              <a:defRPr/>
            </a:pPr>
            <a:r>
              <a:rPr lang="tr-TR" sz="2000" b="1">
                <a:solidFill>
                  <a:srgbClr val="FFFFFF"/>
                </a:solidFill>
                <a:latin typeface="Tahoma" pitchFamily="34" charset="0"/>
                <a:cs typeface="+mn-cs"/>
              </a:rPr>
              <a:t>ÇOK PROGRAMLI ASTSUBAY HAZIRLAMA OKULU</a:t>
            </a:r>
          </a:p>
          <a:p>
            <a:pPr algn="ctr">
              <a:defRPr/>
            </a:pPr>
            <a:endParaRPr lang="tr-TR" sz="2000">
              <a:solidFill>
                <a:srgbClr val="000000"/>
              </a:solidFill>
              <a:latin typeface="Tahoma" pitchFamily="34" charset="0"/>
              <a:cs typeface="+mn-cs"/>
            </a:endParaRPr>
          </a:p>
        </p:txBody>
      </p:sp>
      <p:grpSp>
        <p:nvGrpSpPr>
          <p:cNvPr id="1034" name="Group 8"/>
          <p:cNvGrpSpPr>
            <a:grpSpLocks/>
          </p:cNvGrpSpPr>
          <p:nvPr userDrawn="1"/>
        </p:nvGrpSpPr>
        <p:grpSpPr bwMode="auto">
          <a:xfrm>
            <a:off x="76200" y="76200"/>
            <a:ext cx="762000" cy="838200"/>
            <a:chOff x="1849" y="288"/>
            <a:chExt cx="2471" cy="2564"/>
          </a:xfrm>
        </p:grpSpPr>
        <p:graphicFrame>
          <p:nvGraphicFramePr>
            <p:cNvPr id="1026" name="Object 9"/>
            <p:cNvGraphicFramePr>
              <a:graphicFrameLocks/>
            </p:cNvGraphicFramePr>
            <p:nvPr/>
          </p:nvGraphicFramePr>
          <p:xfrm>
            <a:off x="1849" y="288"/>
            <a:ext cx="2471" cy="2564"/>
          </p:xfrm>
          <a:graphic>
            <a:graphicData uri="http://schemas.openxmlformats.org/presentationml/2006/ole">
              <mc:AlternateContent xmlns:mc="http://schemas.openxmlformats.org/markup-compatibility/2006">
                <mc:Choice xmlns:v="urn:schemas-microsoft-com:vml" Requires="v">
                  <p:oleObj spid="_x0000_s1042" name="Bit Eşlem Resmi" r:id="rId15" imgW="4495166" imgH="3543689" progId="Paint.Picture">
                    <p:embed/>
                  </p:oleObj>
                </mc:Choice>
                <mc:Fallback>
                  <p:oleObj name="Bit Eşlem Resmi" r:id="rId15" imgW="4495166" imgH="3543689" progId="Paint.Picture">
                    <p:embed/>
                    <p:pic>
                      <p:nvPicPr>
                        <p:cNvPr id="0" name="Object 9"/>
                        <p:cNvPicPr>
                          <a:picLocks noChangeArrowheads="1"/>
                        </p:cNvPicPr>
                        <p:nvPr/>
                      </p:nvPicPr>
                      <p:blipFill>
                        <a:blip r:embed="rId16">
                          <a:clrChange>
                            <a:clrFrom>
                              <a:srgbClr val="80FFFF"/>
                            </a:clrFrom>
                            <a:clrTo>
                              <a:srgbClr val="80FFFF">
                                <a:alpha val="0"/>
                              </a:srgbClr>
                            </a:clrTo>
                          </a:clrChange>
                          <a:extLst>
                            <a:ext uri="{28A0092B-C50C-407E-A947-70E740481C1C}">
                              <a14:useLocalDpi xmlns:a14="http://schemas.microsoft.com/office/drawing/2010/main" val="0"/>
                            </a:ext>
                          </a:extLst>
                        </a:blip>
                        <a:srcRect r="24026"/>
                        <a:stretch>
                          <a:fillRect/>
                        </a:stretch>
                      </p:blipFill>
                      <p:spPr bwMode="auto">
                        <a:xfrm>
                          <a:off x="1849" y="288"/>
                          <a:ext cx="2471" cy="2564"/>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207882" name="Line 10"/>
            <p:cNvSpPr>
              <a:spLocks noChangeShapeType="1"/>
            </p:cNvSpPr>
            <p:nvPr/>
          </p:nvSpPr>
          <p:spPr bwMode="auto">
            <a:xfrm>
              <a:off x="1967" y="434"/>
              <a:ext cx="1874" cy="0"/>
            </a:xfrm>
            <a:prstGeom prst="line">
              <a:avLst/>
            </a:prstGeom>
            <a:noFill/>
            <a:ln w="12700">
              <a:noFill/>
              <a:round/>
              <a:headEnd type="none" w="sm" len="sm"/>
              <a:tailEnd type="none" w="sm" len="sm"/>
            </a:ln>
            <a:effectLst/>
          </p:spPr>
          <p:txBody>
            <a:bodyPr wrap="none" anchor="ctr"/>
            <a:lstStyle/>
            <a:p>
              <a:pPr algn="ctr">
                <a:defRPr/>
              </a:pPr>
              <a:endParaRPr lang="tr-TR">
                <a:solidFill>
                  <a:srgbClr val="000000"/>
                </a:solidFill>
                <a:latin typeface="Arial" charset="0"/>
                <a:cs typeface="+mn-cs"/>
              </a:endParaRPr>
            </a:p>
          </p:txBody>
        </p:sp>
        <p:sp>
          <p:nvSpPr>
            <p:cNvPr id="207883" name="Line 11"/>
            <p:cNvSpPr>
              <a:spLocks noChangeShapeType="1"/>
            </p:cNvSpPr>
            <p:nvPr/>
          </p:nvSpPr>
          <p:spPr bwMode="auto">
            <a:xfrm>
              <a:off x="1973" y="482"/>
              <a:ext cx="1869" cy="0"/>
            </a:xfrm>
            <a:prstGeom prst="line">
              <a:avLst/>
            </a:prstGeom>
            <a:noFill/>
            <a:ln w="12700">
              <a:noFill/>
              <a:round/>
              <a:headEnd type="none" w="sm" len="sm"/>
              <a:tailEnd type="none" w="sm" len="sm"/>
            </a:ln>
            <a:effectLst/>
          </p:spPr>
          <p:txBody>
            <a:bodyPr wrap="none" anchor="ctr"/>
            <a:lstStyle/>
            <a:p>
              <a:pPr algn="ctr">
                <a:defRPr/>
              </a:pPr>
              <a:endParaRPr lang="tr-TR">
                <a:solidFill>
                  <a:srgbClr val="000000"/>
                </a:solidFill>
                <a:latin typeface="Arial" charset="0"/>
                <a:cs typeface="+mn-cs"/>
              </a:endParaRPr>
            </a:p>
          </p:txBody>
        </p:sp>
      </p:grpSp>
      <p:pic>
        <p:nvPicPr>
          <p:cNvPr id="1035" name="Picture 12" descr="kkkamlem"/>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8420100" y="133350"/>
            <a:ext cx="623888" cy="781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9159875" cy="6858000"/>
            <a:chOff x="0" y="0"/>
            <a:chExt cx="5770" cy="4320"/>
          </a:xfrm>
        </p:grpSpPr>
        <p:sp>
          <p:nvSpPr>
            <p:cNvPr id="20992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2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2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2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2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2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2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3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4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4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0994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lgn="ctr">
                <a:defRPr/>
              </a:pPr>
              <a:endParaRPr lang="tr-TR">
                <a:solidFill>
                  <a:srgbClr val="FFFFFF"/>
                </a:solidFill>
                <a:latin typeface="Arial" charset="0"/>
                <a:cs typeface="+mn-cs"/>
              </a:endParaRPr>
            </a:p>
          </p:txBody>
        </p:sp>
        <p:sp>
          <p:nvSpPr>
            <p:cNvPr id="20994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lgn="ctr">
                <a:defRPr/>
              </a:pPr>
              <a:endParaRPr lang="tr-TR">
                <a:solidFill>
                  <a:srgbClr val="FFFFFF"/>
                </a:solidFill>
                <a:latin typeface="Arial" charset="0"/>
                <a:cs typeface="+mn-cs"/>
              </a:endParaRPr>
            </a:p>
          </p:txBody>
        </p:sp>
      </p:grpSp>
      <p:sp>
        <p:nvSpPr>
          <p:cNvPr id="20994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20994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0994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mn-lt"/>
                <a:cs typeface="+mn-cs"/>
              </a:defRPr>
            </a:lvl1pPr>
          </a:lstStyle>
          <a:p>
            <a:pPr>
              <a:defRPr/>
            </a:pPr>
            <a:endParaRPr lang="tr-TR"/>
          </a:p>
        </p:txBody>
      </p:sp>
      <p:sp>
        <p:nvSpPr>
          <p:cNvPr id="20994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mn-lt"/>
                <a:cs typeface="+mn-cs"/>
              </a:defRPr>
            </a:lvl1pPr>
          </a:lstStyle>
          <a:p>
            <a:pPr>
              <a:defRPr/>
            </a:pPr>
            <a:fld id="{F721F3AA-5DE7-4534-9054-8464973CAC64}" type="slidenum">
              <a:rPr lang="tr-TR"/>
              <a:pPr>
                <a:defRPr/>
              </a:pPr>
              <a:t>‹#›</a:t>
            </a:fld>
            <a:endParaRPr lang="tr-TR"/>
          </a:p>
        </p:txBody>
      </p:sp>
      <p:sp>
        <p:nvSpPr>
          <p:cNvPr id="20994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FFFFFF"/>
                </a:solidFill>
                <a:effectLst>
                  <a:outerShdw blurRad="38100" dist="38100" dir="2700000" algn="tl">
                    <a:srgbClr val="000000"/>
                  </a:outerShdw>
                </a:effectLst>
                <a:latin typeface="+mn-lt"/>
                <a:cs typeface="+mn-cs"/>
              </a:defRPr>
            </a:lvl1pPr>
          </a:lstStyle>
          <a:p>
            <a:pPr>
              <a:defRPr/>
            </a:pPr>
            <a:endParaRPr lang="tr-TR"/>
          </a:p>
        </p:txBody>
      </p:sp>
    </p:spTree>
  </p:cSld>
  <p:clrMap bg1="dk2" tx1="lt1" bg2="dk1" tx2="lt2" accent1="accent1" accent2="accent2" accent3="accent3" accent4="accent4" accent5="accent5" accent6="accent6" hlink="hlink" folHlink="folHlink"/>
  <p:sldLayoutIdLst>
    <p:sldLayoutId id="2147485773" r:id="rId1"/>
    <p:sldLayoutId id="2147485355" r:id="rId2"/>
    <p:sldLayoutId id="2147485356" r:id="rId3"/>
    <p:sldLayoutId id="2147485357" r:id="rId4"/>
    <p:sldLayoutId id="2147485358" r:id="rId5"/>
    <p:sldLayoutId id="2147485359" r:id="rId6"/>
    <p:sldLayoutId id="2147485360" r:id="rId7"/>
    <p:sldLayoutId id="2147485361" r:id="rId8"/>
    <p:sldLayoutId id="2147485362" r:id="rId9"/>
    <p:sldLayoutId id="2147485363" r:id="rId10"/>
    <p:sldLayoutId id="2147485364"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3238500" y="0"/>
            <a:ext cx="11925300" cy="3810000"/>
            <a:chOff x="-2040" y="0"/>
            <a:chExt cx="7512" cy="2400"/>
          </a:xfrm>
        </p:grpSpPr>
        <p:sp>
          <p:nvSpPr>
            <p:cNvPr id="21299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tr-TR" sz="2400">
                <a:solidFill>
                  <a:srgbClr val="000000"/>
                </a:solidFill>
                <a:latin typeface="Times New Roman" pitchFamily="18" charset="0"/>
                <a:cs typeface="+mn-cs"/>
              </a:endParaRPr>
            </a:p>
          </p:txBody>
        </p:sp>
        <p:sp>
          <p:nvSpPr>
            <p:cNvPr id="21299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tr-TR">
                <a:solidFill>
                  <a:srgbClr val="000000"/>
                </a:solidFill>
                <a:latin typeface="Arial" charset="0"/>
                <a:cs typeface="+mn-cs"/>
              </a:endParaRPr>
            </a:p>
          </p:txBody>
        </p:sp>
        <p:sp>
          <p:nvSpPr>
            <p:cNvPr id="21299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lgn="ctr">
                <a:defRPr/>
              </a:pPr>
              <a:endParaRPr lang="tr-TR">
                <a:solidFill>
                  <a:srgbClr val="000000"/>
                </a:solidFill>
                <a:latin typeface="Arial" charset="0"/>
                <a:cs typeface="+mn-cs"/>
              </a:endParaRPr>
            </a:p>
          </p:txBody>
        </p:sp>
      </p:grpSp>
      <p:sp>
        <p:nvSpPr>
          <p:cNvPr id="27651"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7652"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1300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rgbClr val="000000"/>
                </a:solidFill>
                <a:latin typeface="+mn-lt"/>
                <a:cs typeface="+mn-cs"/>
              </a:defRPr>
            </a:lvl1pPr>
          </a:lstStyle>
          <a:p>
            <a:pPr>
              <a:defRPr/>
            </a:pPr>
            <a:endParaRPr lang="tr-TR"/>
          </a:p>
        </p:txBody>
      </p:sp>
      <p:sp>
        <p:nvSpPr>
          <p:cNvPr id="21300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a:defRPr/>
            </a:pPr>
            <a:endParaRPr lang="tr-TR"/>
          </a:p>
        </p:txBody>
      </p:sp>
      <p:sp>
        <p:nvSpPr>
          <p:cNvPr id="21300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mn-lt"/>
                <a:cs typeface="+mn-cs"/>
              </a:defRPr>
            </a:lvl1pPr>
          </a:lstStyle>
          <a:p>
            <a:pPr>
              <a:defRPr/>
            </a:pPr>
            <a:fld id="{CA46EF79-86E3-4C7B-BE6E-A4D1CB2A5EC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774" r:id="rId1"/>
    <p:sldLayoutId id="2147485365" r:id="rId2"/>
    <p:sldLayoutId id="2147485366" r:id="rId3"/>
    <p:sldLayoutId id="2147485367" r:id="rId4"/>
    <p:sldLayoutId id="2147485368" r:id="rId5"/>
    <p:sldLayoutId id="2147485369" r:id="rId6"/>
    <p:sldLayoutId id="2147485370" r:id="rId7"/>
    <p:sldLayoutId id="2147485371" r:id="rId8"/>
    <p:sldLayoutId id="2147485372" r:id="rId9"/>
    <p:sldLayoutId id="2147485373" r:id="rId10"/>
    <p:sldLayoutId id="2147485374"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4763"/>
            <a:ext cx="1063625" cy="6858001"/>
            <a:chOff x="0" y="-3"/>
            <a:chExt cx="670" cy="4320"/>
          </a:xfrm>
        </p:grpSpPr>
        <p:grpSp>
          <p:nvGrpSpPr>
            <p:cNvPr id="28680" name="Group 3"/>
            <p:cNvGrpSpPr>
              <a:grpSpLocks/>
            </p:cNvGrpSpPr>
            <p:nvPr/>
          </p:nvGrpSpPr>
          <p:grpSpPr bwMode="auto">
            <a:xfrm rot="16200000" flipH="1">
              <a:off x="-1815" y="1838"/>
              <a:ext cx="4320" cy="638"/>
              <a:chOff x="-2" y="1562"/>
              <a:chExt cx="5762" cy="638"/>
            </a:xfrm>
          </p:grpSpPr>
          <p:sp>
            <p:nvSpPr>
              <p:cNvPr id="233476" name="Freeform 4"/>
              <p:cNvSpPr>
                <a:spLocks/>
              </p:cNvSpPr>
              <p:nvPr/>
            </p:nvSpPr>
            <p:spPr bwMode="ltGray">
              <a:xfrm rot="-5400000">
                <a:off x="2554" y="-990"/>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78" name="Freeform 6"/>
              <p:cNvSpPr>
                <a:spLocks/>
              </p:cNvSpPr>
              <p:nvPr/>
            </p:nvSpPr>
            <p:spPr bwMode="ltGray">
              <a:xfrm rot="-5400000">
                <a:off x="976" y="167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79" name="Freeform 7"/>
              <p:cNvSpPr>
                <a:spLocks/>
              </p:cNvSpPr>
              <p:nvPr/>
            </p:nvSpPr>
            <p:spPr bwMode="ltGray">
              <a:xfrm rot="-5400000">
                <a:off x="-63"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1" name="Freeform 9"/>
              <p:cNvSpPr>
                <a:spLocks/>
              </p:cNvSpPr>
              <p:nvPr/>
            </p:nvSpPr>
            <p:spPr bwMode="ltGray">
              <a:xfrm rot="-5400000">
                <a:off x="439"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2" name="Freeform 10"/>
              <p:cNvSpPr>
                <a:spLocks/>
              </p:cNvSpPr>
              <p:nvPr/>
            </p:nvSpPr>
            <p:spPr bwMode="ltGray">
              <a:xfrm rot="-5400000">
                <a:off x="152"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3" name="Freeform 11"/>
              <p:cNvSpPr>
                <a:spLocks/>
              </p:cNvSpPr>
              <p:nvPr/>
            </p:nvSpPr>
            <p:spPr bwMode="ltGray">
              <a:xfrm rot="-5400000">
                <a:off x="3203" y="166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6" name="Freeform 14"/>
              <p:cNvSpPr>
                <a:spLocks/>
              </p:cNvSpPr>
              <p:nvPr/>
            </p:nvSpPr>
            <p:spPr bwMode="ltGray">
              <a:xfrm rot="-5400000">
                <a:off x="2548"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8" name="Freeform 16"/>
              <p:cNvSpPr>
                <a:spLocks/>
              </p:cNvSpPr>
              <p:nvPr/>
            </p:nvSpPr>
            <p:spPr bwMode="ltGray">
              <a:xfrm rot="-5400000">
                <a:off x="2039"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89" name="Freeform 17"/>
              <p:cNvSpPr>
                <a:spLocks/>
              </p:cNvSpPr>
              <p:nvPr/>
            </p:nvSpPr>
            <p:spPr bwMode="ltGray">
              <a:xfrm rot="-5400000">
                <a:off x="4071" y="166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90" name="Freeform 18"/>
              <p:cNvSpPr>
                <a:spLocks/>
              </p:cNvSpPr>
              <p:nvPr/>
            </p:nvSpPr>
            <p:spPr bwMode="ltGray">
              <a:xfrm rot="-5400000">
                <a:off x="3725" y="1665"/>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91" name="Freeform 19"/>
              <p:cNvSpPr>
                <a:spLocks/>
              </p:cNvSpPr>
              <p:nvPr/>
            </p:nvSpPr>
            <p:spPr bwMode="ltGray">
              <a:xfrm rot="-5400000">
                <a:off x="4572" y="174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92" name="Freeform 20"/>
              <p:cNvSpPr>
                <a:spLocks/>
              </p:cNvSpPr>
              <p:nvPr/>
            </p:nvSpPr>
            <p:spPr bwMode="ltGray">
              <a:xfrm>
                <a:off x="5469" y="1559"/>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93" name="Freeform 21"/>
              <p:cNvSpPr>
                <a:spLocks/>
              </p:cNvSpPr>
              <p:nvPr/>
            </p:nvSpPr>
            <p:spPr bwMode="ltGray">
              <a:xfrm rot="-5400000">
                <a:off x="5075" y="1688"/>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Arial" charset="0"/>
                  <a:cs typeface="+mn-cs"/>
                </a:endParaRPr>
              </a:p>
            </p:txBody>
          </p:sp>
          <p:sp>
            <p:nvSpPr>
              <p:cNvPr id="233494" name="Freeform 22"/>
              <p:cNvSpPr>
                <a:spLocks/>
              </p:cNvSpPr>
              <p:nvPr/>
            </p:nvSpPr>
            <p:spPr bwMode="ltGray">
              <a:xfrm rot="-5400000">
                <a:off x="4788" y="1715"/>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Arial" charset="0"/>
                  <a:cs typeface="+mn-cs"/>
                </a:endParaRPr>
              </a:p>
            </p:txBody>
          </p:sp>
        </p:grpSp>
        <p:sp>
          <p:nvSpPr>
            <p:cNvPr id="2334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lgn="ctr">
                <a:defRPr/>
              </a:pPr>
              <a:endParaRPr lang="tr-TR">
                <a:solidFill>
                  <a:srgbClr val="000000"/>
                </a:solidFill>
                <a:latin typeface="Arial" charset="0"/>
                <a:cs typeface="+mn-cs"/>
              </a:endParaRPr>
            </a:p>
          </p:txBody>
        </p:sp>
        <p:sp>
          <p:nvSpPr>
            <p:cNvPr id="2334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lgn="ctr">
                <a:defRPr/>
              </a:pPr>
              <a:endParaRPr lang="tr-TR">
                <a:solidFill>
                  <a:srgbClr val="000000"/>
                </a:solidFill>
                <a:latin typeface="Arial" charset="0"/>
                <a:cs typeface="+mn-cs"/>
              </a:endParaRPr>
            </a:p>
          </p:txBody>
        </p:sp>
      </p:grpSp>
      <p:sp>
        <p:nvSpPr>
          <p:cNvPr id="28675"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8676"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334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solidFill>
                  <a:srgbClr val="000000"/>
                </a:solidFill>
                <a:latin typeface="Arial" charset="0"/>
                <a:cs typeface="+mn-cs"/>
              </a:defRPr>
            </a:lvl1pPr>
          </a:lstStyle>
          <a:p>
            <a:pPr>
              <a:defRPr/>
            </a:pPr>
            <a:endParaRPr lang="tr-TR"/>
          </a:p>
        </p:txBody>
      </p:sp>
      <p:sp>
        <p:nvSpPr>
          <p:cNvPr id="2335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Arial" charset="0"/>
                <a:cs typeface="+mn-cs"/>
              </a:defRPr>
            </a:lvl1pPr>
          </a:lstStyle>
          <a:p>
            <a:pPr>
              <a:defRPr/>
            </a:pPr>
            <a:endParaRPr lang="tr-TR"/>
          </a:p>
        </p:txBody>
      </p:sp>
      <p:sp>
        <p:nvSpPr>
          <p:cNvPr id="2335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latin typeface="Arial" charset="0"/>
                <a:cs typeface="+mn-cs"/>
              </a:defRPr>
            </a:lvl1pPr>
          </a:lstStyle>
          <a:p>
            <a:pPr>
              <a:defRPr/>
            </a:pPr>
            <a:fld id="{14AB4BB0-02A6-41A8-96F4-903DE08CD6E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775" r:id="rId1"/>
    <p:sldLayoutId id="2147485375" r:id="rId2"/>
    <p:sldLayoutId id="2147485376" r:id="rId3"/>
    <p:sldLayoutId id="2147485377" r:id="rId4"/>
    <p:sldLayoutId id="2147485378" r:id="rId5"/>
    <p:sldLayoutId id="2147485379" r:id="rId6"/>
    <p:sldLayoutId id="2147485380" r:id="rId7"/>
    <p:sldLayoutId id="2147485381" r:id="rId8"/>
    <p:sldLayoutId id="2147485382" r:id="rId9"/>
    <p:sldLayoutId id="2147485383" r:id="rId10"/>
    <p:sldLayoutId id="2147485384"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0"/>
            <a:ext cx="9159875" cy="6858000"/>
            <a:chOff x="0" y="0"/>
            <a:chExt cx="5770" cy="4320"/>
          </a:xfrm>
        </p:grpSpPr>
        <p:sp>
          <p:nvSpPr>
            <p:cNvPr id="24576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6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6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6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6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6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6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7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8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8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lang="tr-TR">
                <a:solidFill>
                  <a:srgbClr val="FFFFFF"/>
                </a:solidFill>
                <a:latin typeface="Arial" charset="0"/>
                <a:cs typeface="+mn-cs"/>
              </a:endParaRPr>
            </a:p>
          </p:txBody>
        </p:sp>
        <p:sp>
          <p:nvSpPr>
            <p:cNvPr id="24578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lgn="ctr">
                <a:defRPr/>
              </a:pPr>
              <a:endParaRPr lang="tr-TR">
                <a:solidFill>
                  <a:srgbClr val="FFFFFF"/>
                </a:solidFill>
                <a:latin typeface="Arial" charset="0"/>
                <a:cs typeface="+mn-cs"/>
              </a:endParaRPr>
            </a:p>
          </p:txBody>
        </p:sp>
        <p:sp>
          <p:nvSpPr>
            <p:cNvPr id="24578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lgn="ctr">
                <a:defRPr/>
              </a:pPr>
              <a:endParaRPr lang="tr-TR">
                <a:solidFill>
                  <a:srgbClr val="FFFFFF"/>
                </a:solidFill>
                <a:latin typeface="Arial" charset="0"/>
                <a:cs typeface="+mn-cs"/>
              </a:endParaRPr>
            </a:p>
          </p:txBody>
        </p:sp>
      </p:grpSp>
      <p:sp>
        <p:nvSpPr>
          <p:cNvPr id="24578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24578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4578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mn-lt"/>
                <a:cs typeface="+mn-cs"/>
              </a:defRPr>
            </a:lvl1pPr>
          </a:lstStyle>
          <a:p>
            <a:pPr>
              <a:defRPr/>
            </a:pPr>
            <a:endParaRPr lang="tr-TR"/>
          </a:p>
        </p:txBody>
      </p:sp>
      <p:sp>
        <p:nvSpPr>
          <p:cNvPr id="24578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mn-lt"/>
                <a:cs typeface="+mn-cs"/>
              </a:defRPr>
            </a:lvl1pPr>
          </a:lstStyle>
          <a:p>
            <a:pPr>
              <a:defRPr/>
            </a:pPr>
            <a:fld id="{5DC989FF-F367-4DC2-B547-6AE2CF0E3E17}" type="slidenum">
              <a:rPr lang="tr-TR"/>
              <a:pPr>
                <a:defRPr/>
              </a:pPr>
              <a:t>‹#›</a:t>
            </a:fld>
            <a:endParaRPr lang="tr-TR"/>
          </a:p>
        </p:txBody>
      </p:sp>
      <p:sp>
        <p:nvSpPr>
          <p:cNvPr id="24578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FFFFFF"/>
                </a:solidFill>
                <a:effectLst>
                  <a:outerShdw blurRad="38100" dist="38100" dir="2700000" algn="tl">
                    <a:srgbClr val="000000"/>
                  </a:outerShdw>
                </a:effectLst>
                <a:latin typeface="+mn-lt"/>
                <a:cs typeface="+mn-cs"/>
              </a:defRPr>
            </a:lvl1pPr>
          </a:lstStyle>
          <a:p>
            <a:pPr>
              <a:defRPr/>
            </a:pPr>
            <a:endParaRPr lang="tr-TR"/>
          </a:p>
        </p:txBody>
      </p:sp>
    </p:spTree>
  </p:cSld>
  <p:clrMap bg1="dk2" tx1="lt1" bg2="dk1" tx2="lt2" accent1="accent1" accent2="accent2" accent3="accent3" accent4="accent4" accent5="accent5" accent6="accent6" hlink="hlink" folHlink="folHlink"/>
  <p:sldLayoutIdLst>
    <p:sldLayoutId id="2147485776" r:id="rId1"/>
    <p:sldLayoutId id="2147485385" r:id="rId2"/>
    <p:sldLayoutId id="2147485386" r:id="rId3"/>
    <p:sldLayoutId id="2147485387" r:id="rId4"/>
    <p:sldLayoutId id="2147485388" r:id="rId5"/>
    <p:sldLayoutId id="2147485389" r:id="rId6"/>
    <p:sldLayoutId id="2147485390" r:id="rId7"/>
    <p:sldLayoutId id="2147485391" r:id="rId8"/>
    <p:sldLayoutId id="2147485392" r:id="rId9"/>
    <p:sldLayoutId id="2147485393" r:id="rId10"/>
    <p:sldLayoutId id="2147485394"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89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cs typeface="+mn-cs"/>
              </a:defRPr>
            </a:lvl1pPr>
          </a:lstStyle>
          <a:p>
            <a:pPr>
              <a:defRPr/>
            </a:pPr>
            <a:endParaRPr lang="tr-TR"/>
          </a:p>
        </p:txBody>
      </p:sp>
      <p:sp>
        <p:nvSpPr>
          <p:cNvPr id="389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tr-TR"/>
          </a:p>
        </p:txBody>
      </p:sp>
      <p:sp>
        <p:nvSpPr>
          <p:cNvPr id="389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58716CBE-19A4-4C5A-8D30-F00241D53FD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395" r:id="rId1"/>
    <p:sldLayoutId id="2147485396" r:id="rId2"/>
    <p:sldLayoutId id="2147485397" r:id="rId3"/>
    <p:sldLayoutId id="2147485398" r:id="rId4"/>
    <p:sldLayoutId id="2147485399" r:id="rId5"/>
    <p:sldLayoutId id="2147485400" r:id="rId6"/>
    <p:sldLayoutId id="2147485401" r:id="rId7"/>
    <p:sldLayoutId id="2147485402" r:id="rId8"/>
    <p:sldLayoutId id="2147485403" r:id="rId9"/>
    <p:sldLayoutId id="2147485404" r:id="rId10"/>
    <p:sldLayoutId id="21474854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0"/>
            <a:ext cx="9142413" cy="6856413"/>
            <a:chOff x="0" y="0"/>
            <a:chExt cx="5759" cy="4319"/>
          </a:xfrm>
        </p:grpSpPr>
        <p:sp>
          <p:nvSpPr>
            <p:cNvPr id="414723"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grpSp>
          <p:nvGrpSpPr>
            <p:cNvPr id="31753" name="Group 4"/>
            <p:cNvGrpSpPr>
              <a:grpSpLocks/>
            </p:cNvGrpSpPr>
            <p:nvPr userDrawn="1"/>
          </p:nvGrpSpPr>
          <p:grpSpPr bwMode="auto">
            <a:xfrm>
              <a:off x="0" y="0"/>
              <a:ext cx="5759" cy="4319"/>
              <a:chOff x="0" y="0"/>
              <a:chExt cx="5759" cy="4319"/>
            </a:xfrm>
          </p:grpSpPr>
          <p:sp>
            <p:nvSpPr>
              <p:cNvPr id="414725"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26"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27"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28"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29"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0"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1"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2"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3"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4"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5"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6"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7"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8"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39"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0"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1"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2"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3"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4"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5"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6"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7"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8"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49"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grpSp>
            <p:nvGrpSpPr>
              <p:cNvPr id="31779" name="Group 30"/>
              <p:cNvGrpSpPr>
                <a:grpSpLocks/>
              </p:cNvGrpSpPr>
              <p:nvPr userDrawn="1"/>
            </p:nvGrpSpPr>
            <p:grpSpPr bwMode="auto">
              <a:xfrm>
                <a:off x="0" y="0"/>
                <a:ext cx="5758" cy="1045"/>
                <a:chOff x="0" y="0"/>
                <a:chExt cx="5758" cy="1045"/>
              </a:xfrm>
            </p:grpSpPr>
            <p:sp>
              <p:nvSpPr>
                <p:cNvPr id="414751"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52"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53"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54"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55"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56"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57"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58"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59"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60"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61"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62"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63"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64"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65"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grpSp>
          <p:grpSp>
            <p:nvGrpSpPr>
              <p:cNvPr id="31780" name="Group 46"/>
              <p:cNvGrpSpPr>
                <a:grpSpLocks/>
              </p:cNvGrpSpPr>
              <p:nvPr userDrawn="1"/>
            </p:nvGrpSpPr>
            <p:grpSpPr bwMode="auto">
              <a:xfrm>
                <a:off x="0" y="558"/>
                <a:ext cx="5758" cy="487"/>
                <a:chOff x="0" y="558"/>
                <a:chExt cx="5758" cy="487"/>
              </a:xfrm>
            </p:grpSpPr>
            <p:sp>
              <p:nvSpPr>
                <p:cNvPr id="414767"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414768"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grpSp>
          <p:grpSp>
            <p:nvGrpSpPr>
              <p:cNvPr id="31781" name="Group 49"/>
              <p:cNvGrpSpPr>
                <a:grpSpLocks/>
              </p:cNvGrpSpPr>
              <p:nvPr userDrawn="1"/>
            </p:nvGrpSpPr>
            <p:grpSpPr bwMode="auto">
              <a:xfrm>
                <a:off x="264" y="1039"/>
                <a:ext cx="5200" cy="3280"/>
                <a:chOff x="264" y="1039"/>
                <a:chExt cx="5200" cy="3280"/>
              </a:xfrm>
            </p:grpSpPr>
            <p:sp>
              <p:nvSpPr>
                <p:cNvPr id="414770"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71"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72"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73"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74"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75"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76"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77"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78"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grpSp>
          <p:sp>
            <p:nvSpPr>
              <p:cNvPr id="414779"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80"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414781"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414782"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414783"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tr-TR">
                  <a:solidFill>
                    <a:srgbClr val="EAEAEA"/>
                  </a:solidFill>
                  <a:latin typeface="Arial" charset="0"/>
                  <a:cs typeface="+mn-cs"/>
                </a:endParaRPr>
              </a:p>
            </p:txBody>
          </p:sp>
          <p:sp>
            <p:nvSpPr>
              <p:cNvPr id="414784"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414785"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sp>
            <p:nvSpPr>
              <p:cNvPr id="414786"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lgn="ctr">
                  <a:defRPr/>
                </a:pPr>
                <a:endParaRPr lang="tr-TR">
                  <a:solidFill>
                    <a:srgbClr val="EAEAEA"/>
                  </a:solidFill>
                  <a:latin typeface="Arial" charset="0"/>
                  <a:cs typeface="+mn-cs"/>
                </a:endParaRPr>
              </a:p>
            </p:txBody>
          </p:sp>
        </p:grpSp>
      </p:grpSp>
      <p:sp>
        <p:nvSpPr>
          <p:cNvPr id="414787"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414788"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EAEAEA"/>
                </a:solidFill>
                <a:effectLst>
                  <a:outerShdw blurRad="38100" dist="38100" dir="2700000" algn="tl">
                    <a:srgbClr val="000000"/>
                  </a:outerShdw>
                </a:effectLst>
                <a:latin typeface="Arial" charset="0"/>
                <a:cs typeface="+mn-cs"/>
              </a:defRPr>
            </a:lvl1pPr>
          </a:lstStyle>
          <a:p>
            <a:pPr>
              <a:defRPr/>
            </a:pPr>
            <a:endParaRPr lang="tr-TR"/>
          </a:p>
        </p:txBody>
      </p:sp>
      <p:sp>
        <p:nvSpPr>
          <p:cNvPr id="414789"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EAEAEA"/>
                </a:solidFill>
                <a:effectLst>
                  <a:outerShdw blurRad="38100" dist="38100" dir="2700000" algn="tl">
                    <a:srgbClr val="000000"/>
                  </a:outerShdw>
                </a:effectLst>
                <a:latin typeface="Arial" charset="0"/>
                <a:cs typeface="+mn-cs"/>
              </a:defRPr>
            </a:lvl1pPr>
          </a:lstStyle>
          <a:p>
            <a:pPr>
              <a:defRPr/>
            </a:pPr>
            <a:endParaRPr lang="tr-TR"/>
          </a:p>
        </p:txBody>
      </p:sp>
      <p:sp>
        <p:nvSpPr>
          <p:cNvPr id="414790"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EAEAEA"/>
                </a:solidFill>
                <a:effectLst>
                  <a:outerShdw blurRad="38100" dist="38100" dir="2700000" algn="tl">
                    <a:srgbClr val="000000"/>
                  </a:outerShdw>
                </a:effectLst>
                <a:latin typeface="Arial" charset="0"/>
                <a:cs typeface="+mn-cs"/>
              </a:defRPr>
            </a:lvl1pPr>
          </a:lstStyle>
          <a:p>
            <a:pPr>
              <a:defRPr/>
            </a:pPr>
            <a:fld id="{DFEF8538-9387-4DAE-9473-9C5CA8F140F1}" type="slidenum">
              <a:rPr lang="tr-TR"/>
              <a:pPr>
                <a:defRPr/>
              </a:pPr>
              <a:t>‹#›</a:t>
            </a:fld>
            <a:endParaRPr lang="tr-TR"/>
          </a:p>
        </p:txBody>
      </p:sp>
      <p:sp>
        <p:nvSpPr>
          <p:cNvPr id="414791"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5777" r:id="rId1"/>
    <p:sldLayoutId id="2147485406" r:id="rId2"/>
    <p:sldLayoutId id="2147485407" r:id="rId3"/>
    <p:sldLayoutId id="2147485408" r:id="rId4"/>
    <p:sldLayoutId id="2147485409" r:id="rId5"/>
    <p:sldLayoutId id="2147485410" r:id="rId6"/>
    <p:sldLayoutId id="2147485411" r:id="rId7"/>
    <p:sldLayoutId id="2147485412" r:id="rId8"/>
    <p:sldLayoutId id="2147485413" r:id="rId9"/>
    <p:sldLayoutId id="2147485414" r:id="rId10"/>
    <p:sldLayoutId id="214748541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cs typeface="+mn-cs"/>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084DB7C1-8B20-47C3-A65B-269DB204958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175" r:id="rId1"/>
    <p:sldLayoutId id="2147485176" r:id="rId2"/>
    <p:sldLayoutId id="2147485177" r:id="rId3"/>
    <p:sldLayoutId id="2147485178" r:id="rId4"/>
    <p:sldLayoutId id="2147485179" r:id="rId5"/>
    <p:sldLayoutId id="2147485180" r:id="rId6"/>
    <p:sldLayoutId id="2147485181" r:id="rId7"/>
    <p:sldLayoutId id="2147485182" r:id="rId8"/>
    <p:sldLayoutId id="2147485183" r:id="rId9"/>
    <p:sldLayoutId id="2147485184" r:id="rId10"/>
    <p:sldLayoutId id="2147485185" r:id="rId11"/>
    <p:sldLayoutId id="2147485186" r:id="rId12"/>
    <p:sldLayoutId id="21474851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1588"/>
            <a:ext cx="9132888" cy="6845300"/>
            <a:chOff x="0" y="1"/>
            <a:chExt cx="5753" cy="4312"/>
          </a:xfrm>
        </p:grpSpPr>
        <p:sp>
          <p:nvSpPr>
            <p:cNvPr id="43110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lgn="ctr">
                <a:defRPr/>
              </a:pPr>
              <a:endParaRPr lang="tr-TR">
                <a:solidFill>
                  <a:srgbClr val="FFFFFF"/>
                </a:solidFill>
                <a:latin typeface="Arial" charset="0"/>
                <a:cs typeface="+mn-cs"/>
              </a:endParaRPr>
            </a:p>
          </p:txBody>
        </p:sp>
        <p:sp>
          <p:nvSpPr>
            <p:cNvPr id="43110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lgn="ctr">
                <a:defRPr/>
              </a:pPr>
              <a:endParaRPr lang="tr-TR">
                <a:solidFill>
                  <a:srgbClr val="FFFFFF"/>
                </a:solidFill>
                <a:latin typeface="Arial" charset="0"/>
                <a:cs typeface="+mn-cs"/>
              </a:endParaRPr>
            </a:p>
          </p:txBody>
        </p:sp>
      </p:grpSp>
      <p:sp>
        <p:nvSpPr>
          <p:cNvPr id="43110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tr-TR" smtClean="0"/>
              <a:t>Asıl başlık stili için tıklatın</a:t>
            </a:r>
          </a:p>
        </p:txBody>
      </p:sp>
      <p:sp>
        <p:nvSpPr>
          <p:cNvPr id="43111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a:solidFill>
                  <a:srgbClr val="FFFFFF"/>
                </a:solidFill>
                <a:latin typeface="+mn-lt"/>
                <a:cs typeface="+mn-cs"/>
              </a:defRPr>
            </a:lvl1pPr>
          </a:lstStyle>
          <a:p>
            <a:pPr>
              <a:defRPr/>
            </a:pPr>
            <a:endParaRPr lang="tr-TR"/>
          </a:p>
        </p:txBody>
      </p:sp>
      <p:sp>
        <p:nvSpPr>
          <p:cNvPr id="43111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mn-lt"/>
                <a:cs typeface="+mn-cs"/>
              </a:defRPr>
            </a:lvl1pPr>
          </a:lstStyle>
          <a:p>
            <a:pPr>
              <a:defRPr/>
            </a:pPr>
            <a:endParaRPr lang="tr-TR"/>
          </a:p>
        </p:txBody>
      </p:sp>
      <p:sp>
        <p:nvSpPr>
          <p:cNvPr id="43111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mn-lt"/>
                <a:cs typeface="+mn-cs"/>
              </a:defRPr>
            </a:lvl1pPr>
          </a:lstStyle>
          <a:p>
            <a:pPr>
              <a:defRPr/>
            </a:pPr>
            <a:fld id="{E89EC545-349E-4A19-AF2D-3D702FA57168}" type="slidenum">
              <a:rPr lang="tr-TR"/>
              <a:pPr>
                <a:defRPr/>
              </a:pPr>
              <a:t>‹#›</a:t>
            </a:fld>
            <a:endParaRPr lang="tr-TR"/>
          </a:p>
        </p:txBody>
      </p:sp>
      <p:sp>
        <p:nvSpPr>
          <p:cNvPr id="3277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5778" r:id="rId1"/>
    <p:sldLayoutId id="2147485416" r:id="rId2"/>
    <p:sldLayoutId id="2147485417" r:id="rId3"/>
    <p:sldLayoutId id="2147485418" r:id="rId4"/>
    <p:sldLayoutId id="2147485419" r:id="rId5"/>
    <p:sldLayoutId id="2147485420" r:id="rId6"/>
    <p:sldLayoutId id="2147485421" r:id="rId7"/>
    <p:sldLayoutId id="2147485422" r:id="rId8"/>
    <p:sldLayoutId id="2147485423" r:id="rId9"/>
    <p:sldLayoutId id="2147485424" r:id="rId10"/>
    <p:sldLayoutId id="2147485425"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110387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103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rgbClr val="FFFFFF"/>
                </a:solidFill>
                <a:effectLst>
                  <a:outerShdw blurRad="38100" dist="38100" dir="2700000" algn="tl">
                    <a:srgbClr val="000000"/>
                  </a:outerShdw>
                </a:effectLst>
                <a:latin typeface="Arial" charset="0"/>
                <a:cs typeface="+mn-cs"/>
              </a:defRPr>
            </a:lvl1pPr>
          </a:lstStyle>
          <a:p>
            <a:pPr>
              <a:defRPr/>
            </a:pPr>
            <a:fld id="{2C661527-4B47-4BC2-93FC-D4A3D2CEF947}" type="datetime1">
              <a:rPr lang="tr-TR"/>
              <a:pPr>
                <a:defRPr/>
              </a:pPr>
              <a:t>23.01.2013</a:t>
            </a:fld>
            <a:endParaRPr lang="tr-TR"/>
          </a:p>
        </p:txBody>
      </p:sp>
      <p:sp>
        <p:nvSpPr>
          <p:cNvPr id="1103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a:defRPr/>
            </a:pPr>
            <a:r>
              <a:rPr lang="tr-TR"/>
              <a:t>Prof.Dr.A.SALTIK-AÜTF</a:t>
            </a:r>
          </a:p>
        </p:txBody>
      </p:sp>
      <p:sp>
        <p:nvSpPr>
          <p:cNvPr id="1103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a:defRPr/>
            </a:pPr>
            <a:fld id="{16DD7C7F-E5A5-4788-8CCE-47329CABEB1D}"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5782" r:id="rId1"/>
    <p:sldLayoutId id="2147485515" r:id="rId2"/>
    <p:sldLayoutId id="2147485516" r:id="rId3"/>
    <p:sldLayoutId id="2147485517" r:id="rId4"/>
    <p:sldLayoutId id="2147485518" r:id="rId5"/>
    <p:sldLayoutId id="2147485519" r:id="rId6"/>
    <p:sldLayoutId id="2147485520" r:id="rId7"/>
    <p:sldLayoutId id="2147485521" r:id="rId8"/>
    <p:sldLayoutId id="2147485522" r:id="rId9"/>
    <p:sldLayoutId id="2147485523" r:id="rId10"/>
    <p:sldLayoutId id="2147485524" r:id="rId11"/>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40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a:defRPr/>
            </a:pPr>
            <a:fld id="{4FB044FD-C522-415B-8D58-CAE63A231398}" type="datetime1">
              <a:rPr lang="tr-TR"/>
              <a:pPr>
                <a:defRPr/>
              </a:pPr>
              <a:t>23.01.2013</a:t>
            </a:fld>
            <a:endParaRPr lang="tr-TR"/>
          </a:p>
        </p:txBody>
      </p:sp>
      <p:sp>
        <p:nvSpPr>
          <p:cNvPr id="10240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r>
              <a:rPr lang="tr-TR"/>
              <a:t>Prof.Dr.A.SALTIK-AÜTF</a:t>
            </a:r>
          </a:p>
        </p:txBody>
      </p:sp>
      <p:sp>
        <p:nvSpPr>
          <p:cNvPr id="10240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4856670A-4C6E-4E10-90D2-42468364D91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525" r:id="rId1"/>
    <p:sldLayoutId id="2147485526" r:id="rId2"/>
    <p:sldLayoutId id="2147485527" r:id="rId3"/>
    <p:sldLayoutId id="2147485528" r:id="rId4"/>
    <p:sldLayoutId id="2147485529" r:id="rId5"/>
    <p:sldLayoutId id="2147485530" r:id="rId6"/>
    <p:sldLayoutId id="2147485531" r:id="rId7"/>
    <p:sldLayoutId id="2147485532" r:id="rId8"/>
    <p:sldLayoutId id="2147485533" r:id="rId9"/>
    <p:sldLayoutId id="2147485534" r:id="rId10"/>
    <p:sldLayoutId id="2147485535" r:id="rId11"/>
    <p:sldLayoutId id="2147485536"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44035"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2163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latin typeface="Arial" charset="0"/>
                <a:cs typeface="+mn-cs"/>
              </a:defRPr>
            </a:lvl1pPr>
          </a:lstStyle>
          <a:p>
            <a:pPr>
              <a:defRPr/>
            </a:pPr>
            <a:fld id="{A1F3C347-CD72-405D-A207-8BE51F865C05}" type="datetime1">
              <a:rPr lang="tr-TR"/>
              <a:pPr>
                <a:defRPr/>
              </a:pPr>
              <a:t>23.01.2013</a:t>
            </a:fld>
            <a:endParaRPr lang="tr-TR"/>
          </a:p>
        </p:txBody>
      </p:sp>
      <p:sp>
        <p:nvSpPr>
          <p:cNvPr id="1221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charset="0"/>
                <a:cs typeface="+mn-cs"/>
              </a:defRPr>
            </a:lvl1pPr>
          </a:lstStyle>
          <a:p>
            <a:pPr>
              <a:defRPr/>
            </a:pPr>
            <a:r>
              <a:rPr lang="tr-TR"/>
              <a:t>Prof.Dr.A.SALTIK-AÜTF</a:t>
            </a:r>
          </a:p>
        </p:txBody>
      </p:sp>
      <p:sp>
        <p:nvSpPr>
          <p:cNvPr id="122163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charset="0"/>
                <a:cs typeface="+mn-cs"/>
              </a:defRPr>
            </a:lvl1pPr>
          </a:lstStyle>
          <a:p>
            <a:pPr>
              <a:defRPr/>
            </a:pPr>
            <a:fld id="{1B22947C-2050-4BB5-9C2C-1CA59BD3D419}" type="slidenum">
              <a:rPr lang="tr-TR"/>
              <a:pPr>
                <a:defRPr/>
              </a:pPr>
              <a:t>‹#›</a:t>
            </a:fld>
            <a:endParaRPr lang="tr-TR"/>
          </a:p>
        </p:txBody>
      </p:sp>
      <p:grpSp>
        <p:nvGrpSpPr>
          <p:cNvPr id="44039" name="Group 7"/>
          <p:cNvGrpSpPr>
            <a:grpSpLocks/>
          </p:cNvGrpSpPr>
          <p:nvPr/>
        </p:nvGrpSpPr>
        <p:grpSpPr bwMode="auto">
          <a:xfrm>
            <a:off x="279400" y="152400"/>
            <a:ext cx="8686800" cy="1600200"/>
            <a:chOff x="176" y="96"/>
            <a:chExt cx="5472" cy="1008"/>
          </a:xfrm>
        </p:grpSpPr>
        <p:sp>
          <p:nvSpPr>
            <p:cNvPr id="1221640"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lgn="ctr">
                <a:defRPr/>
              </a:pPr>
              <a:endParaRPr lang="tr-TR">
                <a:solidFill>
                  <a:srgbClr val="000000"/>
                </a:solidFill>
                <a:latin typeface="Times New Roman" pitchFamily="18" charset="0"/>
                <a:cs typeface="+mn-cs"/>
              </a:endParaRPr>
            </a:p>
          </p:txBody>
        </p:sp>
        <p:sp>
          <p:nvSpPr>
            <p:cNvPr id="122164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tr-TR" sz="2400">
                <a:solidFill>
                  <a:srgbClr val="000000"/>
                </a:solidFill>
                <a:latin typeface="Times New Roman" pitchFamily="18" charset="0"/>
                <a:cs typeface="+mn-cs"/>
              </a:endParaRPr>
            </a:p>
          </p:txBody>
        </p:sp>
        <p:sp>
          <p:nvSpPr>
            <p:cNvPr id="122164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tr-TR" sz="2400">
                <a:solidFill>
                  <a:srgbClr val="000000"/>
                </a:solidFill>
                <a:latin typeface="Times New Roman" pitchFamily="18" charset="0"/>
                <a:cs typeface="+mn-cs"/>
              </a:endParaRPr>
            </a:p>
          </p:txBody>
        </p:sp>
        <p:sp>
          <p:nvSpPr>
            <p:cNvPr id="122164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tr-TR" sz="2400">
                <a:solidFill>
                  <a:srgbClr val="000000"/>
                </a:solidFill>
                <a:latin typeface="Times New Roman" pitchFamily="18" charset="0"/>
                <a:cs typeface="+mn-cs"/>
              </a:endParaRPr>
            </a:p>
          </p:txBody>
        </p:sp>
        <p:sp>
          <p:nvSpPr>
            <p:cNvPr id="122164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tr-TR" sz="2400">
                <a:solidFill>
                  <a:srgbClr val="000000"/>
                </a:solidFill>
                <a:latin typeface="Times New Roman" pitchFamily="18" charset="0"/>
                <a:cs typeface="+mn-cs"/>
              </a:endParaRPr>
            </a:p>
          </p:txBody>
        </p:sp>
      </p:grpSp>
    </p:spTree>
  </p:cSld>
  <p:clrMap bg1="lt1" tx1="dk1" bg2="lt2" tx2="dk2" accent1="accent1" accent2="accent2" accent3="accent3" accent4="accent4" accent5="accent5" accent6="accent6" hlink="hlink" folHlink="folHlink"/>
  <p:sldLayoutIdLst>
    <p:sldLayoutId id="2147485783" r:id="rId1"/>
    <p:sldLayoutId id="2147485537" r:id="rId2"/>
    <p:sldLayoutId id="2147485538" r:id="rId3"/>
    <p:sldLayoutId id="2147485539" r:id="rId4"/>
    <p:sldLayoutId id="2147485540" r:id="rId5"/>
    <p:sldLayoutId id="2147485541" r:id="rId6"/>
    <p:sldLayoutId id="2147485542" r:id="rId7"/>
    <p:sldLayoutId id="2147485543" r:id="rId8"/>
    <p:sldLayoutId id="2147485544" r:id="rId9"/>
    <p:sldLayoutId id="2147485545" r:id="rId10"/>
    <p:sldLayoutId id="2147485546" r:id="rId11"/>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771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lIns="92075" tIns="46038" rIns="92075" bIns="46038" anchor="ctr"/>
          <a:lstStyle/>
          <a:p>
            <a:pPr eaLnBrk="0" hangingPunct="0">
              <a:defRPr/>
            </a:pPr>
            <a:r>
              <a:rPr lang="en-AU" sz="1400">
                <a:solidFill>
                  <a:srgbClr val="000000"/>
                </a:solidFill>
                <a:latin typeface="Century Schoolbook" pitchFamily="18" charset="0"/>
                <a:cs typeface="+mn-cs"/>
              </a:rPr>
              <a:t>22.03.07</a:t>
            </a:r>
          </a:p>
        </p:txBody>
      </p:sp>
      <p:sp>
        <p:nvSpPr>
          <p:cNvPr id="126771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lIns="92075" tIns="46038" rIns="92075" bIns="46038" anchor="ctr"/>
          <a:lstStyle/>
          <a:p>
            <a:pPr algn="ctr" eaLnBrk="0" hangingPunct="0">
              <a:defRPr/>
            </a:pPr>
            <a:r>
              <a:rPr lang="en-AU" sz="1400">
                <a:solidFill>
                  <a:srgbClr val="000000"/>
                </a:solidFill>
                <a:latin typeface="Century Schoolbook" pitchFamily="18" charset="0"/>
                <a:cs typeface="+mn-cs"/>
              </a:rPr>
              <a:t>Prof.Dr.A.SALTIK-AÜTF</a:t>
            </a:r>
          </a:p>
        </p:txBody>
      </p:sp>
      <p:sp>
        <p:nvSpPr>
          <p:cNvPr id="1267716" name="Rectangle 4"/>
          <p:cNvSpPr>
            <a:spLocks noChangeArrowheads="1"/>
          </p:cNvSpPr>
          <p:nvPr/>
        </p:nvSpPr>
        <p:spPr bwMode="auto">
          <a:xfrm>
            <a:off x="6553200" y="6248400"/>
            <a:ext cx="1905000" cy="457200"/>
          </a:xfrm>
          <a:prstGeom prst="rect">
            <a:avLst/>
          </a:prstGeom>
          <a:noFill/>
          <a:ln w="9525">
            <a:noFill/>
            <a:miter lim="800000"/>
            <a:headEnd/>
            <a:tailEnd/>
          </a:ln>
          <a:effectLst/>
        </p:spPr>
        <p:txBody>
          <a:bodyPr wrap="none" lIns="92075" tIns="46038" rIns="92075" bIns="46038" anchor="ctr"/>
          <a:lstStyle/>
          <a:p>
            <a:pPr algn="r" eaLnBrk="0" hangingPunct="0">
              <a:defRPr/>
            </a:pPr>
            <a:fld id="{B78057E0-4D3F-41B6-8151-649E06CD233B}" type="slidenum">
              <a:rPr lang="en-AU" sz="1400">
                <a:solidFill>
                  <a:srgbClr val="000000"/>
                </a:solidFill>
                <a:latin typeface="Century Schoolbook" pitchFamily="18" charset="0"/>
                <a:cs typeface="+mn-cs"/>
              </a:rPr>
              <a:pPr algn="r" eaLnBrk="0" hangingPunct="0">
                <a:defRPr/>
              </a:pPr>
              <a:t>‹#›</a:t>
            </a:fld>
            <a:endParaRPr lang="en-AU" sz="1400">
              <a:solidFill>
                <a:srgbClr val="000000"/>
              </a:solidFill>
              <a:latin typeface="Century Schoolbook" pitchFamily="18" charset="0"/>
              <a:cs typeface="+mn-cs"/>
            </a:endParaRPr>
          </a:p>
        </p:txBody>
      </p:sp>
      <p:pic>
        <p:nvPicPr>
          <p:cNvPr id="45061" name="Picture 5"/>
          <p:cNvPicPr>
            <a:picLocks noChangeArrowheads="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267718" name="Rectangle 6"/>
          <p:cNvSpPr>
            <a:spLocks noChangeArrowheads="1"/>
          </p:cNvSpPr>
          <p:nvPr/>
        </p:nvSpPr>
        <p:spPr bwMode="auto">
          <a:xfrm>
            <a:off x="419100" y="428625"/>
            <a:ext cx="8316913" cy="6019800"/>
          </a:xfrm>
          <a:prstGeom prst="rect">
            <a:avLst/>
          </a:prstGeom>
          <a:gradFill rotWithShape="0">
            <a:gsLst>
              <a:gs pos="0">
                <a:srgbClr val="000066"/>
              </a:gs>
              <a:gs pos="100000">
                <a:srgbClr val="000066">
                  <a:gamma/>
                  <a:shade val="26275"/>
                  <a:invGamma/>
                </a:srgbClr>
              </a:gs>
            </a:gsLst>
            <a:path path="shape">
              <a:fillToRect l="50000" t="50000" r="50000" b="50000"/>
            </a:path>
          </a:gradFill>
          <a:ln w="9525">
            <a:noFill/>
            <a:miter lim="800000"/>
            <a:headEnd/>
            <a:tailEnd/>
          </a:ln>
          <a:effectLst/>
        </p:spPr>
        <p:txBody>
          <a:bodyPr wrap="none" anchor="ctr"/>
          <a:lstStyle/>
          <a:p>
            <a:pPr algn="ctr">
              <a:defRPr/>
            </a:pPr>
            <a:endParaRPr lang="tr-TR">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5547" r:id="rId1"/>
    <p:sldLayoutId id="2147485548" r:id="rId2"/>
    <p:sldLayoutId id="2147485549" r:id="rId3"/>
    <p:sldLayoutId id="2147485550" r:id="rId4"/>
    <p:sldLayoutId id="2147485551" r:id="rId5"/>
    <p:sldLayoutId id="2147485552" r:id="rId6"/>
    <p:sldLayoutId id="2147485553" r:id="rId7"/>
    <p:sldLayoutId id="2147485554" r:id="rId8"/>
    <p:sldLayoutId id="2147485555" r:id="rId9"/>
    <p:sldLayoutId id="2147485556" r:id="rId10"/>
    <p:sldLayoutId id="2147485557" r:id="rId11"/>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771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lIns="92075" tIns="46038" rIns="92075" bIns="46038" anchor="ctr"/>
          <a:lstStyle/>
          <a:p>
            <a:pPr eaLnBrk="0" hangingPunct="0">
              <a:defRPr/>
            </a:pPr>
            <a:r>
              <a:rPr lang="en-AU" sz="1400">
                <a:solidFill>
                  <a:srgbClr val="000000"/>
                </a:solidFill>
                <a:latin typeface="Century Schoolbook" pitchFamily="18" charset="0"/>
                <a:cs typeface="+mn-cs"/>
              </a:rPr>
              <a:t>22.03.07</a:t>
            </a:r>
          </a:p>
        </p:txBody>
      </p:sp>
      <p:sp>
        <p:nvSpPr>
          <p:cNvPr id="126771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lIns="92075" tIns="46038" rIns="92075" bIns="46038" anchor="ctr"/>
          <a:lstStyle/>
          <a:p>
            <a:pPr algn="ctr" eaLnBrk="0" hangingPunct="0">
              <a:defRPr/>
            </a:pPr>
            <a:r>
              <a:rPr lang="en-AU" sz="1400">
                <a:solidFill>
                  <a:srgbClr val="000000"/>
                </a:solidFill>
                <a:latin typeface="Century Schoolbook" pitchFamily="18" charset="0"/>
                <a:cs typeface="+mn-cs"/>
              </a:rPr>
              <a:t>Prof.Dr.A.SALTIK-AÜTF</a:t>
            </a:r>
          </a:p>
        </p:txBody>
      </p:sp>
      <p:sp>
        <p:nvSpPr>
          <p:cNvPr id="1267716" name="Rectangle 4"/>
          <p:cNvSpPr>
            <a:spLocks noChangeArrowheads="1"/>
          </p:cNvSpPr>
          <p:nvPr/>
        </p:nvSpPr>
        <p:spPr bwMode="auto">
          <a:xfrm>
            <a:off x="6553200" y="6248400"/>
            <a:ext cx="1905000" cy="457200"/>
          </a:xfrm>
          <a:prstGeom prst="rect">
            <a:avLst/>
          </a:prstGeom>
          <a:noFill/>
          <a:ln w="9525">
            <a:noFill/>
            <a:miter lim="800000"/>
            <a:headEnd/>
            <a:tailEnd/>
          </a:ln>
          <a:effectLst/>
        </p:spPr>
        <p:txBody>
          <a:bodyPr wrap="none" lIns="92075" tIns="46038" rIns="92075" bIns="46038" anchor="ctr"/>
          <a:lstStyle/>
          <a:p>
            <a:pPr algn="r" eaLnBrk="0" hangingPunct="0">
              <a:defRPr/>
            </a:pPr>
            <a:fld id="{8D3754A8-53B0-4CE3-89FF-A71FF684B5DF}" type="slidenum">
              <a:rPr lang="en-AU" sz="1400">
                <a:solidFill>
                  <a:srgbClr val="000000"/>
                </a:solidFill>
                <a:latin typeface="Century Schoolbook" pitchFamily="18" charset="0"/>
                <a:cs typeface="+mn-cs"/>
              </a:rPr>
              <a:pPr algn="r" eaLnBrk="0" hangingPunct="0">
                <a:defRPr/>
              </a:pPr>
              <a:t>‹#›</a:t>
            </a:fld>
            <a:endParaRPr lang="en-AU" sz="1400">
              <a:solidFill>
                <a:srgbClr val="000000"/>
              </a:solidFill>
              <a:latin typeface="Century Schoolbook" pitchFamily="18" charset="0"/>
              <a:cs typeface="+mn-cs"/>
            </a:endParaRPr>
          </a:p>
        </p:txBody>
      </p:sp>
      <p:pic>
        <p:nvPicPr>
          <p:cNvPr id="46085" name="Picture 5"/>
          <p:cNvPicPr>
            <a:picLocks noChangeArrowheads="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267718" name="Rectangle 6"/>
          <p:cNvSpPr>
            <a:spLocks noChangeArrowheads="1"/>
          </p:cNvSpPr>
          <p:nvPr/>
        </p:nvSpPr>
        <p:spPr bwMode="auto">
          <a:xfrm>
            <a:off x="419100" y="428625"/>
            <a:ext cx="8316913" cy="6019800"/>
          </a:xfrm>
          <a:prstGeom prst="rect">
            <a:avLst/>
          </a:prstGeom>
          <a:gradFill rotWithShape="0">
            <a:gsLst>
              <a:gs pos="0">
                <a:srgbClr val="000066"/>
              </a:gs>
              <a:gs pos="100000">
                <a:srgbClr val="000066">
                  <a:gamma/>
                  <a:shade val="26275"/>
                  <a:invGamma/>
                </a:srgbClr>
              </a:gs>
            </a:gsLst>
            <a:path path="shape">
              <a:fillToRect l="50000" t="50000" r="50000" b="50000"/>
            </a:path>
          </a:gradFill>
          <a:ln w="9525">
            <a:noFill/>
            <a:miter lim="800000"/>
            <a:headEnd/>
            <a:tailEnd/>
          </a:ln>
          <a:effectLst/>
        </p:spPr>
        <p:txBody>
          <a:bodyPr wrap="none" anchor="ctr"/>
          <a:lstStyle/>
          <a:p>
            <a:pPr algn="ctr">
              <a:defRPr/>
            </a:pPr>
            <a:endParaRPr lang="tr-TR">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5558" r:id="rId1"/>
    <p:sldLayoutId id="2147485559" r:id="rId2"/>
    <p:sldLayoutId id="2147485560" r:id="rId3"/>
    <p:sldLayoutId id="2147485561" r:id="rId4"/>
    <p:sldLayoutId id="2147485562" r:id="rId5"/>
    <p:sldLayoutId id="2147485563" r:id="rId6"/>
    <p:sldLayoutId id="2147485564" r:id="rId7"/>
    <p:sldLayoutId id="2147485565" r:id="rId8"/>
    <p:sldLayoutId id="2147485566" r:id="rId9"/>
    <p:sldLayoutId id="2147485567" r:id="rId10"/>
    <p:sldLayoutId id="2147485568" r:id="rId11"/>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481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a:cs typeface="+mn-cs"/>
              </a:defRPr>
            </a:lvl1pPr>
          </a:lstStyle>
          <a:p>
            <a:pPr>
              <a:defRPr/>
            </a:pPr>
            <a:fld id="{05E1E437-A7FE-49C2-879F-6D3AA6CEC6F7}" type="datetimeFigureOut">
              <a:rPr lang="tr-TR"/>
              <a:pPr>
                <a:defRPr/>
              </a:pPr>
              <a:t>23.01.2013</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Calibri"/>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Calibri"/>
                <a:cs typeface="+mn-cs"/>
              </a:defRPr>
            </a:lvl1pPr>
          </a:lstStyle>
          <a:p>
            <a:pPr>
              <a:defRPr/>
            </a:pPr>
            <a:fld id="{8723FE4F-F6DA-4D05-8840-179108831B5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581" r:id="rId1"/>
    <p:sldLayoutId id="2147485582" r:id="rId2"/>
    <p:sldLayoutId id="2147485583" r:id="rId3"/>
    <p:sldLayoutId id="2147485584" r:id="rId4"/>
    <p:sldLayoutId id="2147485585" r:id="rId5"/>
    <p:sldLayoutId id="2147485586" r:id="rId6"/>
    <p:sldLayoutId id="2147485587" r:id="rId7"/>
    <p:sldLayoutId id="2147485588" r:id="rId8"/>
    <p:sldLayoutId id="2147485589" r:id="rId9"/>
    <p:sldLayoutId id="2147485590" r:id="rId10"/>
    <p:sldLayoutId id="21474855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0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a:defRPr/>
            </a:pPr>
            <a:fld id="{7777A370-B542-491F-98F6-CE39E95DE757}" type="datetime1">
              <a:rPr lang="tr-TR"/>
              <a:pPr>
                <a:defRPr/>
              </a:pPr>
              <a:t>23.01.2013</a:t>
            </a:fld>
            <a:endParaRPr lang="en-US"/>
          </a:p>
        </p:txBody>
      </p:sp>
      <p:sp>
        <p:nvSpPr>
          <p:cNvPr id="550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r>
              <a:rPr lang="en-US"/>
              <a:t>Prof.A. Saltık-AÜTF</a:t>
            </a:r>
          </a:p>
        </p:txBody>
      </p:sp>
      <p:sp>
        <p:nvSpPr>
          <p:cNvPr id="550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117CE703-E884-4799-9606-8F9D65A62A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92" r:id="rId1"/>
    <p:sldLayoutId id="2147485593" r:id="rId2"/>
    <p:sldLayoutId id="2147485594" r:id="rId3"/>
    <p:sldLayoutId id="2147485595" r:id="rId4"/>
    <p:sldLayoutId id="2147485596" r:id="rId5"/>
    <p:sldLayoutId id="2147485597" r:id="rId6"/>
    <p:sldLayoutId id="2147485598" r:id="rId7"/>
    <p:sldLayoutId id="2147485599" r:id="rId8"/>
    <p:sldLayoutId id="2147485600" r:id="rId9"/>
    <p:sldLayoutId id="2147485601" r:id="rId10"/>
    <p:sldLayoutId id="2147485602"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B7345AFA-0855-4812-8192-05A89A1B51F3}" type="datetimeFigureOut">
              <a:rPr lang="tr-TR"/>
              <a:pPr>
                <a:defRPr/>
              </a:pPr>
              <a:t>23.01.2013</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34775B4-38F6-4347-8BF2-F17A86E864E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603" r:id="rId1"/>
    <p:sldLayoutId id="2147485604" r:id="rId2"/>
    <p:sldLayoutId id="2147485605" r:id="rId3"/>
    <p:sldLayoutId id="2147485606" r:id="rId4"/>
    <p:sldLayoutId id="2147485607" r:id="rId5"/>
    <p:sldLayoutId id="2147485608" r:id="rId6"/>
    <p:sldLayoutId id="2147485609" r:id="rId7"/>
    <p:sldLayoutId id="2147485610" r:id="rId8"/>
    <p:sldLayoutId id="2147485611" r:id="rId9"/>
    <p:sldLayoutId id="2147485612" r:id="rId10"/>
    <p:sldLayoutId id="21474856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630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rgbClr val="000000"/>
                </a:solidFill>
                <a:latin typeface="Times New Roman" pitchFamily="18" charset="0"/>
                <a:cs typeface="+mn-cs"/>
              </a:defRPr>
            </a:lvl1pPr>
          </a:lstStyle>
          <a:p>
            <a:pPr>
              <a:defRPr/>
            </a:pPr>
            <a:fld id="{0C693957-5555-4269-89FA-6894B0165A2E}" type="datetime1">
              <a:rPr lang="tr-TR"/>
              <a:pPr>
                <a:defRPr/>
              </a:pPr>
              <a:t>23.01.2013</a:t>
            </a:fld>
            <a:endParaRPr lang="en-US"/>
          </a:p>
        </p:txBody>
      </p:sp>
      <p:sp>
        <p:nvSpPr>
          <p:cNvPr id="22630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r>
              <a:rPr lang="en-US"/>
              <a:t>Prof.A. Saltık-AÜTF</a:t>
            </a:r>
          </a:p>
        </p:txBody>
      </p:sp>
      <p:sp>
        <p:nvSpPr>
          <p:cNvPr id="22631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D5C5EC4F-36B9-4ED4-B11A-679715DCEACF}" type="slidenum">
              <a:rPr lang="en-US"/>
              <a:pPr>
                <a:defRPr/>
              </a:pPr>
              <a:t>‹#›</a:t>
            </a:fld>
            <a:endParaRPr lang="en-US"/>
          </a:p>
        </p:txBody>
      </p:sp>
      <p:grpSp>
        <p:nvGrpSpPr>
          <p:cNvPr id="57351" name="Group 7"/>
          <p:cNvGrpSpPr>
            <a:grpSpLocks/>
          </p:cNvGrpSpPr>
          <p:nvPr/>
        </p:nvGrpSpPr>
        <p:grpSpPr bwMode="auto">
          <a:xfrm>
            <a:off x="261938" y="87313"/>
            <a:ext cx="8488362" cy="831850"/>
            <a:chOff x="165" y="55"/>
            <a:chExt cx="5347" cy="524"/>
          </a:xfrm>
        </p:grpSpPr>
        <p:grpSp>
          <p:nvGrpSpPr>
            <p:cNvPr id="57352" name="Group 8"/>
            <p:cNvGrpSpPr>
              <a:grpSpLocks/>
            </p:cNvGrpSpPr>
            <p:nvPr userDrawn="1"/>
          </p:nvGrpSpPr>
          <p:grpSpPr bwMode="auto">
            <a:xfrm>
              <a:off x="664" y="104"/>
              <a:ext cx="4848" cy="432"/>
              <a:chOff x="664" y="104"/>
              <a:chExt cx="4848" cy="432"/>
            </a:xfrm>
          </p:grpSpPr>
          <p:sp>
            <p:nvSpPr>
              <p:cNvPr id="22631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nvGrpSpPr>
              <p:cNvPr id="57355" name="Group 10"/>
              <p:cNvGrpSpPr>
                <a:grpSpLocks/>
              </p:cNvGrpSpPr>
              <p:nvPr/>
            </p:nvGrpSpPr>
            <p:grpSpPr bwMode="auto">
              <a:xfrm>
                <a:off x="1195" y="104"/>
                <a:ext cx="3827" cy="429"/>
                <a:chOff x="1021" y="240"/>
                <a:chExt cx="3827" cy="429"/>
              </a:xfrm>
            </p:grpSpPr>
            <p:grpSp>
              <p:nvGrpSpPr>
                <p:cNvPr id="57404" name="Group 11"/>
                <p:cNvGrpSpPr>
                  <a:grpSpLocks/>
                </p:cNvGrpSpPr>
                <p:nvPr/>
              </p:nvGrpSpPr>
              <p:grpSpPr bwMode="auto">
                <a:xfrm>
                  <a:off x="1021" y="241"/>
                  <a:ext cx="2208" cy="427"/>
                  <a:chOff x="1021" y="241"/>
                  <a:chExt cx="2208" cy="427"/>
                </a:xfrm>
              </p:grpSpPr>
              <p:sp>
                <p:nvSpPr>
                  <p:cNvPr id="22631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1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1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1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2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3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4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5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6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7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7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grpSp>
              <p:nvGrpSpPr>
                <p:cNvPr id="57405" name="Group 68"/>
                <p:cNvGrpSpPr>
                  <a:grpSpLocks/>
                </p:cNvGrpSpPr>
                <p:nvPr/>
              </p:nvGrpSpPr>
              <p:grpSpPr bwMode="auto">
                <a:xfrm>
                  <a:off x="3709" y="240"/>
                  <a:ext cx="1139" cy="429"/>
                  <a:chOff x="3709" y="240"/>
                  <a:chExt cx="1139" cy="429"/>
                </a:xfrm>
              </p:grpSpPr>
              <p:sp>
                <p:nvSpPr>
                  <p:cNvPr id="22637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7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7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7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7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7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7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8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39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0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1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1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1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1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1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grpSp>
          <p:grpSp>
            <p:nvGrpSpPr>
              <p:cNvPr id="57356" name="Group 111"/>
              <p:cNvGrpSpPr>
                <a:grpSpLocks/>
              </p:cNvGrpSpPr>
              <p:nvPr/>
            </p:nvGrpSpPr>
            <p:grpSpPr bwMode="auto">
              <a:xfrm>
                <a:off x="798" y="111"/>
                <a:ext cx="4702" cy="418"/>
                <a:chOff x="798" y="255"/>
                <a:chExt cx="4702" cy="418"/>
              </a:xfrm>
            </p:grpSpPr>
            <p:sp>
              <p:nvSpPr>
                <p:cNvPr id="22641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1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1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1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2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3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3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3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3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3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3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3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grpSp>
            <p:nvGrpSpPr>
              <p:cNvPr id="57357" name="Group 133"/>
              <p:cNvGrpSpPr>
                <a:grpSpLocks/>
              </p:cNvGrpSpPr>
              <p:nvPr/>
            </p:nvGrpSpPr>
            <p:grpSpPr bwMode="auto">
              <a:xfrm>
                <a:off x="1208" y="109"/>
                <a:ext cx="3694" cy="423"/>
                <a:chOff x="1034" y="245"/>
                <a:chExt cx="3694" cy="423"/>
              </a:xfrm>
            </p:grpSpPr>
            <p:sp>
              <p:nvSpPr>
                <p:cNvPr id="22643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3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4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5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6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6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sp>
              <p:nvSpPr>
                <p:cNvPr id="22646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cs typeface="+mn-cs"/>
                  </a:endParaRPr>
                </a:p>
              </p:txBody>
            </p:sp>
          </p:grpSp>
        </p:grpSp>
        <p:pic>
          <p:nvPicPr>
            <p:cNvPr id="57353" name="Picture 159" descr="earth"/>
            <p:cNvPicPr>
              <a:picLocks noChangeAspect="1" noChangeArrowheads="1"/>
            </p:cNvPicPr>
            <p:nvPr userDrawn="1"/>
          </p:nvPicPr>
          <p:blipFill>
            <a:blip r:embed="rId15"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5787" r:id="rId1"/>
    <p:sldLayoutId id="2147485682" r:id="rId2"/>
    <p:sldLayoutId id="2147485683" r:id="rId3"/>
    <p:sldLayoutId id="2147485684" r:id="rId4"/>
    <p:sldLayoutId id="2147485685" r:id="rId5"/>
    <p:sldLayoutId id="2147485686" r:id="rId6"/>
    <p:sldLayoutId id="2147485687" r:id="rId7"/>
    <p:sldLayoutId id="2147485688" r:id="rId8"/>
    <p:sldLayoutId id="2147485689" r:id="rId9"/>
    <p:sldLayoutId id="2147485690" r:id="rId10"/>
    <p:sldLayoutId id="2147485691" r:id="rId11"/>
    <p:sldLayoutId id="2147485692" r:id="rId12"/>
    <p:sldLayoutId id="2147485693" r:id="rId13"/>
  </p:sldLayoutIdLst>
  <p:hf hdr="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cs typeface="+mn-cs"/>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3E8B72D9-28EB-4290-B0E4-D1180324967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236" r:id="rId1"/>
    <p:sldLayoutId id="2147485237" r:id="rId2"/>
    <p:sldLayoutId id="2147485238" r:id="rId3"/>
    <p:sldLayoutId id="2147485239" r:id="rId4"/>
    <p:sldLayoutId id="2147485240" r:id="rId5"/>
    <p:sldLayoutId id="2147485241" r:id="rId6"/>
    <p:sldLayoutId id="2147485242" r:id="rId7"/>
    <p:sldLayoutId id="2147485243" r:id="rId8"/>
    <p:sldLayoutId id="2147485244" r:id="rId9"/>
    <p:sldLayoutId id="2147485245" r:id="rId10"/>
    <p:sldLayoutId id="2147485246" r:id="rId11"/>
    <p:sldLayoutId id="2147485247" r:id="rId12"/>
    <p:sldLayoutId id="214748524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901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901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901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901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901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901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59401"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5940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012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mn-lt"/>
                <a:cs typeface="+mn-cs"/>
              </a:defRPr>
            </a:lvl1pPr>
          </a:lstStyle>
          <a:p>
            <a:pPr>
              <a:defRPr/>
            </a:pPr>
            <a:fld id="{729D4F7F-9E1A-419B-9DA1-1FBF93A32676}" type="datetime1">
              <a:rPr lang="tr-TR"/>
              <a:pPr>
                <a:defRPr/>
              </a:pPr>
              <a:t>23.01.2013</a:t>
            </a:fld>
            <a:endParaRPr lang="tr-TR"/>
          </a:p>
        </p:txBody>
      </p:sp>
      <p:sp>
        <p:nvSpPr>
          <p:cNvPr id="9012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mn-lt"/>
                <a:cs typeface="+mn-cs"/>
              </a:defRPr>
            </a:lvl1pPr>
          </a:lstStyle>
          <a:p>
            <a:pPr>
              <a:defRPr/>
            </a:pPr>
            <a:r>
              <a:rPr lang="tr-TR"/>
              <a:t>Prof. A. SALTIK-AÜTF</a:t>
            </a:r>
          </a:p>
        </p:txBody>
      </p:sp>
      <p:sp>
        <p:nvSpPr>
          <p:cNvPr id="9012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mn-lt"/>
                <a:cs typeface="+mn-cs"/>
              </a:defRPr>
            </a:lvl1pPr>
          </a:lstStyle>
          <a:p>
            <a:pPr>
              <a:defRPr/>
            </a:pPr>
            <a:fld id="{6595FEA7-BED9-4595-AC9E-5AE595B02D0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788" r:id="rId1"/>
    <p:sldLayoutId id="2147485706" r:id="rId2"/>
    <p:sldLayoutId id="2147485707" r:id="rId3"/>
    <p:sldLayoutId id="2147485708" r:id="rId4"/>
    <p:sldLayoutId id="2147485709" r:id="rId5"/>
    <p:sldLayoutId id="2147485710" r:id="rId6"/>
    <p:sldLayoutId id="2147485711" r:id="rId7"/>
    <p:sldLayoutId id="2147485712" r:id="rId8"/>
    <p:sldLayoutId id="2147485713" r:id="rId9"/>
    <p:sldLayoutId id="2147485714" r:id="rId10"/>
    <p:sldLayoutId id="2147485715" r:id="rId11"/>
    <p:sldLayoutId id="2147485716" r:id="rId12"/>
    <p:sldLayoutId id="2147485717" r:id="rId13"/>
    <p:sldLayoutId id="2147485718" r:id="rId14"/>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AutoShape 2"/>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algn="r">
              <a:defRPr/>
            </a:pPr>
            <a:endParaRPr lang="tr-TR" sz="2400">
              <a:solidFill>
                <a:srgbClr val="000000"/>
              </a:solidFill>
              <a:latin typeface="Times New Roman" pitchFamily="18" charset="0"/>
              <a:cs typeface="+mn-cs"/>
            </a:endParaRPr>
          </a:p>
        </p:txBody>
      </p:sp>
      <p:sp>
        <p:nvSpPr>
          <p:cNvPr id="133123" name="Rectangle 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algn="r">
              <a:defRPr/>
            </a:pPr>
            <a:endParaRPr lang="tr-TR" sz="2400">
              <a:solidFill>
                <a:srgbClr val="000000"/>
              </a:solidFill>
              <a:latin typeface="Times New Roman" pitchFamily="18" charset="0"/>
              <a:cs typeface="+mn-cs"/>
            </a:endParaRPr>
          </a:p>
        </p:txBody>
      </p:sp>
      <p:sp>
        <p:nvSpPr>
          <p:cNvPr id="133124" name="Rectangle 4"/>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algn="r">
              <a:defRPr/>
            </a:pPr>
            <a:endParaRPr lang="tr-TR" sz="2400">
              <a:solidFill>
                <a:srgbClr val="000000"/>
              </a:solidFill>
              <a:latin typeface="Times New Roman" pitchFamily="18" charset="0"/>
              <a:cs typeface="+mn-cs"/>
            </a:endParaRPr>
          </a:p>
        </p:txBody>
      </p:sp>
      <p:sp>
        <p:nvSpPr>
          <p:cNvPr id="60421" name="Rectangle 5"/>
          <p:cNvSpPr>
            <a:spLocks noGrp="1" noChangeArrowheads="1"/>
          </p:cNvSpPr>
          <p:nvPr>
            <p:ph type="title"/>
          </p:nvPr>
        </p:nvSpPr>
        <p:spPr bwMode="auto">
          <a:xfrm>
            <a:off x="390525" y="1081088"/>
            <a:ext cx="8421688" cy="124142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60422" name="Rectangle 6"/>
          <p:cNvSpPr>
            <a:spLocks noGrp="1" noChangeArrowheads="1"/>
          </p:cNvSpPr>
          <p:nvPr>
            <p:ph type="body" idx="1"/>
          </p:nvPr>
        </p:nvSpPr>
        <p:spPr bwMode="auto">
          <a:xfrm>
            <a:off x="669925" y="2574925"/>
            <a:ext cx="4948238" cy="3416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7" name="Rectangle 7"/>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eaLnBrk="0" hangingPunct="0">
              <a:defRPr sz="1400">
                <a:solidFill>
                  <a:srgbClr val="000000"/>
                </a:solidFill>
                <a:latin typeface="Times New Roman" pitchFamily="18" charset="0"/>
                <a:cs typeface="+mn-cs"/>
              </a:defRPr>
            </a:lvl1pPr>
          </a:lstStyle>
          <a:p>
            <a:pPr>
              <a:defRPr/>
            </a:pPr>
            <a:r>
              <a:rPr lang="tr-TR"/>
              <a:t>Prof. A. SALTIK-AÜTF</a:t>
            </a:r>
          </a:p>
        </p:txBody>
      </p:sp>
      <p:sp>
        <p:nvSpPr>
          <p:cNvPr id="133128" name="Rectangle 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cs typeface="+mn-cs"/>
              </a:defRPr>
            </a:lvl1pPr>
          </a:lstStyle>
          <a:p>
            <a:pPr>
              <a:defRPr/>
            </a:pPr>
            <a:fld id="{9C1AFEB6-4DBF-434A-9FE5-EDEB29E2042F}" type="slidenum">
              <a:rPr lang="tr-TR"/>
              <a:pPr>
                <a:defRPr/>
              </a:pPr>
              <a:t>‹#›</a:t>
            </a:fld>
            <a:endParaRPr lang="tr-TR"/>
          </a:p>
        </p:txBody>
      </p:sp>
      <p:sp>
        <p:nvSpPr>
          <p:cNvPr id="133129" name="Arc 9"/>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algn="r">
              <a:defRPr/>
            </a:pPr>
            <a:endParaRPr lang="tr-TR" sz="2400">
              <a:solidFill>
                <a:srgbClr val="000000"/>
              </a:solidFill>
              <a:latin typeface="Times New Roman" pitchFamily="18" charset="0"/>
              <a:cs typeface="+mn-cs"/>
            </a:endParaRPr>
          </a:p>
        </p:txBody>
      </p:sp>
      <p:sp>
        <p:nvSpPr>
          <p:cNvPr id="133130" name="Arc 10"/>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pPr algn="r">
              <a:defRPr/>
            </a:pPr>
            <a:endParaRPr lang="tr-TR" sz="2400">
              <a:solidFill>
                <a:srgbClr val="000000"/>
              </a:solidFill>
              <a:latin typeface="Times New Roman" pitchFamily="18" charset="0"/>
              <a:cs typeface="+mn-cs"/>
            </a:endParaRPr>
          </a:p>
        </p:txBody>
      </p:sp>
      <p:sp>
        <p:nvSpPr>
          <p:cNvPr id="133131" name="Line 11"/>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pPr algn="r">
              <a:defRPr/>
            </a:pPr>
            <a:endParaRPr lang="tr-TR" sz="2400">
              <a:solidFill>
                <a:srgbClr val="000000"/>
              </a:solidFill>
              <a:latin typeface="Times New Roman" pitchFamily="18" charset="0"/>
              <a:cs typeface="+mn-cs"/>
            </a:endParaRPr>
          </a:p>
        </p:txBody>
      </p:sp>
      <p:sp>
        <p:nvSpPr>
          <p:cNvPr id="133132" name="Line 12"/>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pPr algn="r">
              <a:defRPr/>
            </a:pPr>
            <a:endParaRPr lang="tr-TR" sz="2400">
              <a:solidFill>
                <a:srgbClr val="000000"/>
              </a:solidFill>
              <a:latin typeface="Times New Roman" pitchFamily="18" charset="0"/>
              <a:cs typeface="+mn-cs"/>
            </a:endParaRPr>
          </a:p>
        </p:txBody>
      </p:sp>
      <p:sp>
        <p:nvSpPr>
          <p:cNvPr id="133133" name="Line 13"/>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pPr algn="r">
              <a:defRPr/>
            </a:pPr>
            <a:endParaRPr lang="tr-TR" sz="2400">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5719"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Lst>
  <p:transition spd="slow">
    <p:wipe dir="r"/>
  </p:transition>
  <p:hf hdr="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fontAlgn="base">
        <a:lnSpc>
          <a:spcPct val="85000"/>
        </a:lnSpc>
        <a:spcBef>
          <a:spcPct val="0"/>
        </a:spcBef>
        <a:spcAft>
          <a:spcPct val="0"/>
        </a:spcAft>
        <a:defRPr kumimoji="1" sz="4000">
          <a:solidFill>
            <a:schemeClr val="tx1"/>
          </a:solidFill>
          <a:latin typeface="Arial Narrow" pitchFamily="34" charset="0"/>
        </a:defRPr>
      </a:lvl6pPr>
      <a:lvl7pPr marL="914400" algn="l" rtl="0" fontAlgn="base">
        <a:lnSpc>
          <a:spcPct val="85000"/>
        </a:lnSpc>
        <a:spcBef>
          <a:spcPct val="0"/>
        </a:spcBef>
        <a:spcAft>
          <a:spcPct val="0"/>
        </a:spcAft>
        <a:defRPr kumimoji="1" sz="4000">
          <a:solidFill>
            <a:schemeClr val="tx1"/>
          </a:solidFill>
          <a:latin typeface="Arial Narrow" pitchFamily="34" charset="0"/>
        </a:defRPr>
      </a:lvl7pPr>
      <a:lvl8pPr marL="1371600" algn="l" rtl="0" fontAlgn="base">
        <a:lnSpc>
          <a:spcPct val="85000"/>
        </a:lnSpc>
        <a:spcBef>
          <a:spcPct val="0"/>
        </a:spcBef>
        <a:spcAft>
          <a:spcPct val="0"/>
        </a:spcAft>
        <a:defRPr kumimoji="1" sz="4000">
          <a:solidFill>
            <a:schemeClr val="tx1"/>
          </a:solidFill>
          <a:latin typeface="Arial Narrow" pitchFamily="34" charset="0"/>
        </a:defRPr>
      </a:lvl8pPr>
      <a:lvl9pPr marL="1828800" algn="l" rtl="0" fontAlgn="base">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5pPr>
      <a:lvl6pPr marL="2514600" indent="-228600" algn="l" rtl="0" fontAlgn="base">
        <a:spcBef>
          <a:spcPct val="20000"/>
        </a:spcBef>
        <a:spcAft>
          <a:spcPct val="0"/>
        </a:spcAft>
        <a:buClr>
          <a:schemeClr val="hlink"/>
        </a:buClr>
        <a:buSzPct val="70000"/>
        <a:buFont typeface="Wingdings" pitchFamily="2" charset="2"/>
        <a:buChar char="u"/>
        <a:defRPr kumimoji="1" sz="2000">
          <a:solidFill>
            <a:schemeClr val="tx1"/>
          </a:solidFill>
          <a:latin typeface="+mn-lt"/>
        </a:defRPr>
      </a:lvl6pPr>
      <a:lvl7pPr marL="2971800" indent="-228600" algn="l" rtl="0" fontAlgn="base">
        <a:spcBef>
          <a:spcPct val="20000"/>
        </a:spcBef>
        <a:spcAft>
          <a:spcPct val="0"/>
        </a:spcAft>
        <a:buClr>
          <a:schemeClr val="hlink"/>
        </a:buClr>
        <a:buSzPct val="70000"/>
        <a:buFont typeface="Wingdings" pitchFamily="2" charset="2"/>
        <a:buChar char="u"/>
        <a:defRPr kumimoji="1" sz="2000">
          <a:solidFill>
            <a:schemeClr val="tx1"/>
          </a:solidFill>
          <a:latin typeface="+mn-lt"/>
        </a:defRPr>
      </a:lvl7pPr>
      <a:lvl8pPr marL="3429000" indent="-228600" algn="l" rtl="0" fontAlgn="base">
        <a:spcBef>
          <a:spcPct val="20000"/>
        </a:spcBef>
        <a:spcAft>
          <a:spcPct val="0"/>
        </a:spcAft>
        <a:buClr>
          <a:schemeClr val="hlink"/>
        </a:buClr>
        <a:buSzPct val="70000"/>
        <a:buFont typeface="Wingdings" pitchFamily="2" charset="2"/>
        <a:buChar char="u"/>
        <a:defRPr kumimoji="1" sz="2000">
          <a:solidFill>
            <a:schemeClr val="tx1"/>
          </a:solidFill>
          <a:latin typeface="+mn-lt"/>
        </a:defRPr>
      </a:lvl8pPr>
      <a:lvl9pPr marL="3886200" indent="-228600" algn="l" rtl="0" fontAlgn="base">
        <a:spcBef>
          <a:spcPct val="20000"/>
        </a:spcBef>
        <a:spcAft>
          <a:spcPct val="0"/>
        </a:spcAft>
        <a:buClr>
          <a:schemeClr val="hlink"/>
        </a:buClr>
        <a:buSzPct val="70000"/>
        <a:buFont typeface="Wingdings" pitchFamily="2" charset="2"/>
        <a:buChar char="u"/>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560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rgbClr val="FFFFFF"/>
                </a:solidFill>
                <a:effectLst>
                  <a:outerShdw blurRad="38100" dist="38100" dir="2700000" algn="tl">
                    <a:srgbClr val="000000"/>
                  </a:outerShdw>
                </a:effectLst>
                <a:latin typeface="Arial" charset="0"/>
                <a:cs typeface="+mn-cs"/>
              </a:defRPr>
            </a:lvl1pPr>
          </a:lstStyle>
          <a:p>
            <a:pPr>
              <a:defRPr/>
            </a:pPr>
            <a:endParaRPr lang="tr-T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a:defRPr/>
            </a:pPr>
            <a:endParaRPr lang="tr-TR"/>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a:defRPr/>
            </a:pPr>
            <a:fld id="{26337ADF-F493-4953-8141-1A43A2CF7B17}"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5743"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58" r:id="rId11"/>
    <p:sldLayoutId id="2147485259"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1024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1024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1024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1024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1024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1024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tr-TR" sz="2400">
              <a:solidFill>
                <a:srgbClr val="000000"/>
              </a:solidFill>
              <a:latin typeface="Tahoma" pitchFamily="34" charset="0"/>
              <a:cs typeface="+mn-cs"/>
            </a:endParaRPr>
          </a:p>
        </p:txBody>
      </p:sp>
      <p:sp>
        <p:nvSpPr>
          <p:cNvPr id="1741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1741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rgbClr val="000000"/>
                </a:solidFill>
                <a:latin typeface="+mn-lt"/>
                <a:cs typeface="+mn-cs"/>
              </a:defRPr>
            </a:lvl1pPr>
          </a:lstStyle>
          <a:p>
            <a:pPr>
              <a:defRPr/>
            </a:pPr>
            <a:endParaRPr lang="tr-TR"/>
          </a:p>
        </p:txBody>
      </p:sp>
      <p:sp>
        <p:nvSpPr>
          <p:cNvPr id="102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mn-lt"/>
                <a:cs typeface="+mn-cs"/>
              </a:defRPr>
            </a:lvl1pPr>
          </a:lstStyle>
          <a:p>
            <a:pPr>
              <a:defRPr/>
            </a:pPr>
            <a:endParaRPr lang="tr-TR"/>
          </a:p>
        </p:txBody>
      </p:sp>
      <p:sp>
        <p:nvSpPr>
          <p:cNvPr id="102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mn-lt"/>
                <a:cs typeface="+mn-cs"/>
              </a:defRPr>
            </a:lvl1pPr>
          </a:lstStyle>
          <a:p>
            <a:pPr>
              <a:defRPr/>
            </a:pPr>
            <a:fld id="{92A88D9F-7D14-4F2E-BD3C-F9FFA25C4EA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755" r:id="rId1"/>
    <p:sldLayoutId id="2147485260" r:id="rId2"/>
    <p:sldLayoutId id="2147485261" r:id="rId3"/>
    <p:sldLayoutId id="2147485262" r:id="rId4"/>
    <p:sldLayoutId id="2147485263" r:id="rId5"/>
    <p:sldLayoutId id="2147485264" r:id="rId6"/>
    <p:sldLayoutId id="2147485265" r:id="rId7"/>
    <p:sldLayoutId id="2147485266" r:id="rId8"/>
    <p:sldLayoutId id="2147485267" r:id="rId9"/>
    <p:sldLayoutId id="2147485268" r:id="rId10"/>
    <p:sldLayoutId id="2147485269" r:id="rId11"/>
    <p:sldLayoutId id="2147485270" r:id="rId12"/>
    <p:sldLayoutId id="2147485271" r:id="rId13"/>
    <p:sldLayoutId id="2147485272" r:id="rId14"/>
  </p:sldLayoutIdLst>
  <p:transition advClick="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lt1" tx1="dk1" bg2="lt2" tx2="dk2" accent1="accent1" accent2="accent2" accent3="accent3" accent4="accent4" accent5="accent5" accent6="accent6" hlink="hlink" folHlink="folHlink"/>
  <p:sldLayoutIdLst>
    <p:sldLayoutId id="2147485273" r:id="rId1"/>
    <p:sldLayoutId id="2147485274" r:id="rId2"/>
    <p:sldLayoutId id="2147485275" r:id="rId3"/>
    <p:sldLayoutId id="2147485276" r:id="rId4"/>
    <p:sldLayoutId id="2147485277" r:id="rId5"/>
    <p:sldLayoutId id="2147485278" r:id="rId6"/>
    <p:sldLayoutId id="2147485279" r:id="rId7"/>
    <p:sldLayoutId id="2147485280" r:id="rId8"/>
    <p:sldLayoutId id="2147485281" r:id="rId9"/>
    <p:sldLayoutId id="2147485282" r:id="rId10"/>
    <p:sldLayoutId id="21474852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3789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rgbClr val="FFFFFF"/>
                </a:solidFill>
                <a:effectLst>
                  <a:outerShdw blurRad="38100" dist="38100" dir="2700000" algn="tl">
                    <a:srgbClr val="000000"/>
                  </a:outerShdw>
                </a:effectLst>
                <a:latin typeface="Arial" charset="0"/>
                <a:cs typeface="+mn-cs"/>
              </a:defRPr>
            </a:lvl1pPr>
          </a:lstStyle>
          <a:p>
            <a:pPr>
              <a:defRPr/>
            </a:pPr>
            <a:endParaRPr lang="tr-TR"/>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a:defRPr/>
            </a:pPr>
            <a:endParaRPr lang="tr-TR"/>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a:defRPr/>
            </a:pPr>
            <a:fld id="{CCED8410-4F37-40F8-A9AA-F609840BC2DD}"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5756"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9620"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rgbClr val="000000"/>
                </a:solidFill>
                <a:latin typeface="+mj-lt"/>
                <a:cs typeface="+mn-cs"/>
              </a:defRPr>
            </a:lvl1pPr>
          </a:lstStyle>
          <a:p>
            <a:pPr>
              <a:defRPr/>
            </a:pPr>
            <a:endParaRPr lang="en-US"/>
          </a:p>
        </p:txBody>
      </p:sp>
      <p:sp>
        <p:nvSpPr>
          <p:cNvPr id="239621"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mj-lt"/>
                <a:cs typeface="+mn-cs"/>
              </a:defRPr>
            </a:lvl1pPr>
          </a:lstStyle>
          <a:p>
            <a:pPr>
              <a:defRPr/>
            </a:pPr>
            <a:endParaRPr lang="en-US"/>
          </a:p>
        </p:txBody>
      </p:sp>
      <p:sp>
        <p:nvSpPr>
          <p:cNvPr id="239622"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mj-lt"/>
                <a:cs typeface="+mn-cs"/>
              </a:defRPr>
            </a:lvl1pPr>
          </a:lstStyle>
          <a:p>
            <a:pPr>
              <a:defRPr/>
            </a:pPr>
            <a:fld id="{0E482597-037C-467A-94DE-33FFBE9AFCA2}" type="slidenum">
              <a:rPr lang="en-US"/>
              <a:pPr>
                <a:defRPr/>
              </a:pPr>
              <a:t>‹#›</a:t>
            </a:fld>
            <a:endParaRPr lang="en-US"/>
          </a:p>
        </p:txBody>
      </p:sp>
      <p:grpSp>
        <p:nvGrpSpPr>
          <p:cNvPr id="21511" name="Group 7"/>
          <p:cNvGrpSpPr>
            <a:grpSpLocks/>
          </p:cNvGrpSpPr>
          <p:nvPr/>
        </p:nvGrpSpPr>
        <p:grpSpPr bwMode="auto">
          <a:xfrm>
            <a:off x="261938" y="87313"/>
            <a:ext cx="8488362" cy="831850"/>
            <a:chOff x="165" y="55"/>
            <a:chExt cx="5347" cy="524"/>
          </a:xfrm>
        </p:grpSpPr>
        <p:grpSp>
          <p:nvGrpSpPr>
            <p:cNvPr id="21512" name="Group 8"/>
            <p:cNvGrpSpPr>
              <a:grpSpLocks/>
            </p:cNvGrpSpPr>
            <p:nvPr userDrawn="1"/>
          </p:nvGrpSpPr>
          <p:grpSpPr bwMode="auto">
            <a:xfrm>
              <a:off x="664" y="104"/>
              <a:ext cx="4848" cy="432"/>
              <a:chOff x="664" y="104"/>
              <a:chExt cx="4848" cy="432"/>
            </a:xfrm>
          </p:grpSpPr>
          <p:sp>
            <p:nvSpPr>
              <p:cNvPr id="239625"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lgn="ctr">
                  <a:defRPr/>
                </a:pPr>
                <a:endParaRPr lang="tr-TR">
                  <a:solidFill>
                    <a:srgbClr val="000000"/>
                  </a:solidFill>
                  <a:latin typeface="Arial" charset="0"/>
                  <a:cs typeface="+mn-cs"/>
                </a:endParaRPr>
              </a:p>
            </p:txBody>
          </p:sp>
          <p:grpSp>
            <p:nvGrpSpPr>
              <p:cNvPr id="21515" name="Group 10"/>
              <p:cNvGrpSpPr>
                <a:grpSpLocks/>
              </p:cNvGrpSpPr>
              <p:nvPr/>
            </p:nvGrpSpPr>
            <p:grpSpPr bwMode="auto">
              <a:xfrm>
                <a:off x="1195" y="104"/>
                <a:ext cx="3827" cy="429"/>
                <a:chOff x="1021" y="240"/>
                <a:chExt cx="3827" cy="429"/>
              </a:xfrm>
            </p:grpSpPr>
            <p:grpSp>
              <p:nvGrpSpPr>
                <p:cNvPr id="21564" name="Group 11"/>
                <p:cNvGrpSpPr>
                  <a:grpSpLocks/>
                </p:cNvGrpSpPr>
                <p:nvPr/>
              </p:nvGrpSpPr>
              <p:grpSpPr bwMode="auto">
                <a:xfrm>
                  <a:off x="1021" y="241"/>
                  <a:ext cx="2208" cy="427"/>
                  <a:chOff x="1021" y="241"/>
                  <a:chExt cx="2208" cy="427"/>
                </a:xfrm>
              </p:grpSpPr>
              <p:sp>
                <p:nvSpPr>
                  <p:cNvPr id="239628"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29"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0"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1"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2"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3"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4"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5"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6"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7"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8"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39"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0"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1"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2"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3"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4"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5"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6"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7"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8"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49"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0"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1"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2"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3"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4"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5"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6"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7"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8"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59"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0"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1"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2"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3"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4"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5"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6"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7"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8"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69"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0"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1"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2"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3"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4"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5"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6"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7"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8"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79"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80"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81"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82"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83"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grpSp>
            <p:grpSp>
              <p:nvGrpSpPr>
                <p:cNvPr id="21565" name="Group 68"/>
                <p:cNvGrpSpPr>
                  <a:grpSpLocks/>
                </p:cNvGrpSpPr>
                <p:nvPr/>
              </p:nvGrpSpPr>
              <p:grpSpPr bwMode="auto">
                <a:xfrm>
                  <a:off x="3709" y="240"/>
                  <a:ext cx="1139" cy="429"/>
                  <a:chOff x="3709" y="240"/>
                  <a:chExt cx="1139" cy="429"/>
                </a:xfrm>
              </p:grpSpPr>
              <p:sp>
                <p:nvSpPr>
                  <p:cNvPr id="239685"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86"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87"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88"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89"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0"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1"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2"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3"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4"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5"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6"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7"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8"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699"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0"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1"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2"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3"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4"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5"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6"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7"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8"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09"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0"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1"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2"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3"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4"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5"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6"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7"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8"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19"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20"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21"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22"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23"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24"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25"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26"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ctr">
                      <a:defRPr/>
                    </a:pPr>
                    <a:endParaRPr lang="tr-TR">
                      <a:solidFill>
                        <a:srgbClr val="000000"/>
                      </a:solidFill>
                      <a:latin typeface="Arial" charset="0"/>
                      <a:cs typeface="+mn-cs"/>
                    </a:endParaRPr>
                  </a:p>
                </p:txBody>
              </p:sp>
            </p:grpSp>
          </p:grpSp>
          <p:grpSp>
            <p:nvGrpSpPr>
              <p:cNvPr id="21516" name="Group 111"/>
              <p:cNvGrpSpPr>
                <a:grpSpLocks/>
              </p:cNvGrpSpPr>
              <p:nvPr/>
            </p:nvGrpSpPr>
            <p:grpSpPr bwMode="auto">
              <a:xfrm>
                <a:off x="798" y="111"/>
                <a:ext cx="4702" cy="418"/>
                <a:chOff x="798" y="255"/>
                <a:chExt cx="4702" cy="418"/>
              </a:xfrm>
            </p:grpSpPr>
            <p:sp>
              <p:nvSpPr>
                <p:cNvPr id="239728"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29"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0"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1"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2"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3"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4"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5"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6"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7"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8"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39"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40"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41"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42"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43"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44"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45"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46"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47"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48"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lgn="ctr">
                    <a:defRPr/>
                  </a:pPr>
                  <a:endParaRPr lang="tr-TR">
                    <a:solidFill>
                      <a:srgbClr val="000000"/>
                    </a:solidFill>
                    <a:latin typeface="Arial" charset="0"/>
                    <a:cs typeface="+mn-cs"/>
                  </a:endParaRPr>
                </a:p>
              </p:txBody>
            </p:sp>
          </p:grpSp>
          <p:grpSp>
            <p:nvGrpSpPr>
              <p:cNvPr id="21517" name="Group 133"/>
              <p:cNvGrpSpPr>
                <a:grpSpLocks/>
              </p:cNvGrpSpPr>
              <p:nvPr/>
            </p:nvGrpSpPr>
            <p:grpSpPr bwMode="auto">
              <a:xfrm>
                <a:off x="1208" y="109"/>
                <a:ext cx="3694" cy="423"/>
                <a:chOff x="1034" y="245"/>
                <a:chExt cx="3694" cy="423"/>
              </a:xfrm>
            </p:grpSpPr>
            <p:sp>
              <p:nvSpPr>
                <p:cNvPr id="239750"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51"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52"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53"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54"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55"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56"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57"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58"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59"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0"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1"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2"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3"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4"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5"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6"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7"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8"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69"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70"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71"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72"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73"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sp>
              <p:nvSpPr>
                <p:cNvPr id="239774"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lgn="ctr">
                    <a:defRPr/>
                  </a:pPr>
                  <a:endParaRPr lang="tr-TR">
                    <a:solidFill>
                      <a:srgbClr val="000000"/>
                    </a:solidFill>
                    <a:latin typeface="Arial" charset="0"/>
                    <a:cs typeface="+mn-cs"/>
                  </a:endParaRPr>
                </a:p>
              </p:txBody>
            </p:sp>
          </p:grpSp>
        </p:grpSp>
        <p:pic>
          <p:nvPicPr>
            <p:cNvPr id="21513" name="Picture 159" descr="earth"/>
            <p:cNvPicPr>
              <a:picLocks noChangeAspect="1" noChangeArrowheads="1"/>
            </p:cNvPicPr>
            <p:nvPr userDrawn="1"/>
          </p:nvPicPr>
          <p:blipFill>
            <a:blip r:embed="rId1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5758" r:id="rId1"/>
    <p:sldLayoutId id="2147485304" r:id="rId2"/>
    <p:sldLayoutId id="2147485305" r:id="rId3"/>
    <p:sldLayoutId id="2147485306" r:id="rId4"/>
    <p:sldLayoutId id="2147485307" r:id="rId5"/>
    <p:sldLayoutId id="2147485308" r:id="rId6"/>
    <p:sldLayoutId id="2147485309" r:id="rId7"/>
    <p:sldLayoutId id="2147485310" r:id="rId8"/>
    <p:sldLayoutId id="2147485311" r:id="rId9"/>
    <p:sldLayoutId id="2147485312" r:id="rId10"/>
    <p:sldLayoutId id="2147485313" r:id="rId1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5"/>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0"/>
            <a:ext cx="9144000" cy="6858000"/>
            <a:chOff x="0" y="0"/>
            <a:chExt cx="5760" cy="4320"/>
          </a:xfrm>
        </p:grpSpPr>
        <p:grpSp>
          <p:nvGrpSpPr>
            <p:cNvPr id="22536" name="Group 3"/>
            <p:cNvGrpSpPr>
              <a:grpSpLocks/>
            </p:cNvGrpSpPr>
            <p:nvPr/>
          </p:nvGrpSpPr>
          <p:grpSpPr bwMode="auto">
            <a:xfrm>
              <a:off x="0" y="0"/>
              <a:ext cx="5760" cy="4320"/>
              <a:chOff x="0" y="0"/>
              <a:chExt cx="5760" cy="4320"/>
            </a:xfrm>
          </p:grpSpPr>
          <p:sp>
            <p:nvSpPr>
              <p:cNvPr id="357380"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sp>
            <p:nvSpPr>
              <p:cNvPr id="357381"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lang="tr-TR">
                  <a:solidFill>
                    <a:srgbClr val="660066"/>
                  </a:solidFill>
                  <a:latin typeface="Arial" charset="0"/>
                  <a:cs typeface="+mn-cs"/>
                </a:endParaRPr>
              </a:p>
            </p:txBody>
          </p:sp>
        </p:grpSp>
        <p:grpSp>
          <p:nvGrpSpPr>
            <p:cNvPr id="22537" name="Group 6"/>
            <p:cNvGrpSpPr>
              <a:grpSpLocks/>
            </p:cNvGrpSpPr>
            <p:nvPr/>
          </p:nvGrpSpPr>
          <p:grpSpPr bwMode="auto">
            <a:xfrm>
              <a:off x="0" y="0"/>
              <a:ext cx="1667" cy="3613"/>
              <a:chOff x="0" y="0"/>
              <a:chExt cx="1667" cy="3613"/>
            </a:xfrm>
          </p:grpSpPr>
          <p:pic>
            <p:nvPicPr>
              <p:cNvPr id="22538" name="Picture 7" descr="grapes"/>
              <p:cNvPicPr>
                <a:picLocks noChangeAspect="1" noChangeArrowheads="1"/>
              </p:cNvPicPr>
              <p:nvPr/>
            </p:nvPicPr>
            <p:blipFill>
              <a:blip r:embed="rId13" cstate="email"/>
              <a:srcRect/>
              <a:stretch>
                <a:fillRect/>
              </a:stretch>
            </p:blipFill>
            <p:spPr bwMode="ltGray">
              <a:xfrm>
                <a:off x="163" y="0"/>
                <a:ext cx="534" cy="3152"/>
              </a:xfrm>
              <a:prstGeom prst="rect">
                <a:avLst/>
              </a:prstGeom>
              <a:noFill/>
              <a:ln w="9525">
                <a:noFill/>
                <a:miter lim="800000"/>
                <a:headEnd/>
                <a:tailEnd/>
              </a:ln>
            </p:spPr>
          </p:pic>
          <p:grpSp>
            <p:nvGrpSpPr>
              <p:cNvPr id="22539" name="Group 8"/>
              <p:cNvGrpSpPr>
                <a:grpSpLocks/>
              </p:cNvGrpSpPr>
              <p:nvPr/>
            </p:nvGrpSpPr>
            <p:grpSpPr bwMode="auto">
              <a:xfrm>
                <a:off x="226" y="0"/>
                <a:ext cx="80" cy="3613"/>
                <a:chOff x="226" y="0"/>
                <a:chExt cx="80" cy="3613"/>
              </a:xfrm>
            </p:grpSpPr>
            <p:sp>
              <p:nvSpPr>
                <p:cNvPr id="357385"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sp>
              <p:nvSpPr>
                <p:cNvPr id="357386"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grpSp>
          <p:sp>
            <p:nvSpPr>
              <p:cNvPr id="357387"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algn="ctr">
                  <a:defRPr/>
                </a:pPr>
                <a:endParaRPr lang="tr-TR">
                  <a:solidFill>
                    <a:srgbClr val="660066"/>
                  </a:solidFill>
                  <a:latin typeface="Arial" charset="0"/>
                  <a:cs typeface="+mn-cs"/>
                </a:endParaRPr>
              </a:p>
            </p:txBody>
          </p:sp>
        </p:grpSp>
      </p:grpSp>
      <p:sp>
        <p:nvSpPr>
          <p:cNvPr id="22531" name="Rectangle 12"/>
          <p:cNvSpPr>
            <a:spLocks noGrp="1" noChangeArrowheads="1"/>
          </p:cNvSpPr>
          <p:nvPr>
            <p:ph type="title"/>
          </p:nvPr>
        </p:nvSpPr>
        <p:spPr bwMode="auto">
          <a:xfrm>
            <a:off x="12954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22532" name="Rectangle 13"/>
          <p:cNvSpPr>
            <a:spLocks noGrp="1" noChangeArrowheads="1"/>
          </p:cNvSpPr>
          <p:nvPr>
            <p:ph type="body" idx="1"/>
          </p:nvPr>
        </p:nvSpPr>
        <p:spPr bwMode="auto">
          <a:xfrm>
            <a:off x="1295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57390" name="Rectangle 14"/>
          <p:cNvSpPr>
            <a:spLocks noGrp="1" noChangeArrowheads="1"/>
          </p:cNvSpPr>
          <p:nvPr>
            <p:ph type="dt" sz="half" idx="2"/>
          </p:nvPr>
        </p:nvSpPr>
        <p:spPr bwMode="auto">
          <a:xfrm>
            <a:off x="1295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50000"/>
              </a:spcBef>
              <a:defRPr sz="1400">
                <a:solidFill>
                  <a:srgbClr val="660066"/>
                </a:solidFill>
                <a:latin typeface="+mn-lt"/>
                <a:cs typeface="+mn-cs"/>
              </a:defRPr>
            </a:lvl1pPr>
          </a:lstStyle>
          <a:p>
            <a:pPr>
              <a:defRPr/>
            </a:pPr>
            <a:endParaRPr lang="tr-TR"/>
          </a:p>
        </p:txBody>
      </p:sp>
      <p:sp>
        <p:nvSpPr>
          <p:cNvPr id="357391" name="Rectangle 1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660066"/>
                </a:solidFill>
                <a:latin typeface="+mn-lt"/>
                <a:cs typeface="+mn-cs"/>
              </a:defRPr>
            </a:lvl1pPr>
          </a:lstStyle>
          <a:p>
            <a:pPr>
              <a:defRPr/>
            </a:pPr>
            <a:endParaRPr lang="tr-TR"/>
          </a:p>
        </p:txBody>
      </p:sp>
      <p:sp>
        <p:nvSpPr>
          <p:cNvPr id="357392" name="Rectangle 1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660066"/>
                </a:solidFill>
                <a:latin typeface="+mn-lt"/>
                <a:cs typeface="+mn-cs"/>
              </a:defRPr>
            </a:lvl1pPr>
          </a:lstStyle>
          <a:p>
            <a:pPr>
              <a:defRPr/>
            </a:pPr>
            <a:fld id="{715236C4-6488-4C3E-AFCE-C8C42BF7C1A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759" r:id="rId1"/>
    <p:sldLayoutId id="2147485314" r:id="rId2"/>
    <p:sldLayoutId id="2147485315" r:id="rId3"/>
    <p:sldLayoutId id="2147485316" r:id="rId4"/>
    <p:sldLayoutId id="2147485317" r:id="rId5"/>
    <p:sldLayoutId id="2147485318" r:id="rId6"/>
    <p:sldLayoutId id="2147485319" r:id="rId7"/>
    <p:sldLayoutId id="2147485320" r:id="rId8"/>
    <p:sldLayoutId id="2147485321" r:id="rId9"/>
    <p:sldLayoutId id="2147485322" r:id="rId10"/>
    <p:sldLayoutId id="214748532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fontAlgn="base">
        <a:spcBef>
          <a:spcPct val="0"/>
        </a:spcBef>
        <a:spcAft>
          <a:spcPct val="0"/>
        </a:spcAft>
        <a:defRPr kumimoji="1" sz="4400">
          <a:solidFill>
            <a:schemeClr val="tx2"/>
          </a:solidFill>
          <a:latin typeface="Impact" pitchFamily="34" charset="0"/>
        </a:defRPr>
      </a:lvl6pPr>
      <a:lvl7pPr marL="914400" algn="l" rtl="0" fontAlgn="base">
        <a:spcBef>
          <a:spcPct val="0"/>
        </a:spcBef>
        <a:spcAft>
          <a:spcPct val="0"/>
        </a:spcAft>
        <a:defRPr kumimoji="1" sz="4400">
          <a:solidFill>
            <a:schemeClr val="tx2"/>
          </a:solidFill>
          <a:latin typeface="Impact" pitchFamily="34" charset="0"/>
        </a:defRPr>
      </a:lvl7pPr>
      <a:lvl8pPr marL="1371600" algn="l" rtl="0" fontAlgn="base">
        <a:spcBef>
          <a:spcPct val="0"/>
        </a:spcBef>
        <a:spcAft>
          <a:spcPct val="0"/>
        </a:spcAft>
        <a:defRPr kumimoji="1" sz="4400">
          <a:solidFill>
            <a:schemeClr val="tx2"/>
          </a:solidFill>
          <a:latin typeface="Impact" pitchFamily="34" charset="0"/>
        </a:defRPr>
      </a:lvl8pPr>
      <a:lvl9pPr marL="1828800" algn="l" rtl="0" fontAlgn="base">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7.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3" Type="http://schemas.openxmlformats.org/officeDocument/2006/relationships/hyperlink" Target="http://www.yukselendeniz.com/" TargetMode="External"/><Relationship Id="rId2" Type="http://schemas.openxmlformats.org/officeDocument/2006/relationships/notesSlide" Target="../notesSlides/notesSlide23.xml"/><Relationship Id="rId1" Type="http://schemas.openxmlformats.org/officeDocument/2006/relationships/slideLayout" Target="../slideLayouts/slideLayout33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53.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5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9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329.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www.asahaber.com/modules.php?name=News&amp;file=article&amp;sid=11612" TargetMode="External"/><Relationship Id="rId1" Type="http://schemas.openxmlformats.org/officeDocument/2006/relationships/slideLayout" Target="../slideLayouts/slideLayout30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6.png"/><Relationship Id="rId3" Type="http://schemas.openxmlformats.org/officeDocument/2006/relationships/image" Target="../media/image40.gif"/><Relationship Id="rId21" Type="http://schemas.openxmlformats.org/officeDocument/2006/relationships/image" Target="../media/image58.png"/><Relationship Id="rId34" Type="http://schemas.openxmlformats.org/officeDocument/2006/relationships/image" Target="../media/image71.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5.png"/><Relationship Id="rId2" Type="http://schemas.openxmlformats.org/officeDocument/2006/relationships/notesSlide" Target="../notesSlides/notesSlide47.xml"/><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1" Type="http://schemas.openxmlformats.org/officeDocument/2006/relationships/slideLayout" Target="../slideLayouts/slideLayout147.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png"/><Relationship Id="rId5" Type="http://schemas.openxmlformats.org/officeDocument/2006/relationships/image" Target="../media/image42.jpe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3.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 Type="http://schemas.openxmlformats.org/officeDocument/2006/relationships/image" Target="../media/image41.gif"/><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6.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9.xml"/><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3.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1.xml"/><Relationship Id="rId1" Type="http://schemas.openxmlformats.org/officeDocument/2006/relationships/slideLayout" Target="../slideLayouts/slideLayout169.xml"/></Relationships>
</file>

<file path=ppt/slides/_rels/slide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2.xml"/><Relationship Id="rId1" Type="http://schemas.openxmlformats.org/officeDocument/2006/relationships/slideLayout" Target="../slideLayouts/slideLayout28.xml"/><Relationship Id="rId4" Type="http://schemas.openxmlformats.org/officeDocument/2006/relationships/image" Target="../media/image81.jpeg"/></Relationships>
</file>

<file path=ppt/slides/_rels/slide64.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63.xml"/><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4.xml"/><Relationship Id="rId1" Type="http://schemas.openxmlformats.org/officeDocument/2006/relationships/slideLayout" Target="../slideLayouts/slideLayout191.xml"/></Relationships>
</file>

<file path=ppt/slides/_rels/slide66.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65.xml"/><Relationship Id="rId1" Type="http://schemas.openxmlformats.org/officeDocument/2006/relationships/slideLayout" Target="../slideLayouts/slideLayout175.xml"/></Relationships>
</file>

<file path=ppt/slides/_rels/slide6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6.xml"/><Relationship Id="rId1" Type="http://schemas.openxmlformats.org/officeDocument/2006/relationships/slideLayout" Target="../slideLayouts/slideLayout51.xml"/><Relationship Id="rId4" Type="http://schemas.openxmlformats.org/officeDocument/2006/relationships/image" Target="../media/image86.jpeg"/></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7.xml"/><Relationship Id="rId1" Type="http://schemas.openxmlformats.org/officeDocument/2006/relationships/slideLayout" Target="../slideLayouts/slideLayout26.xml"/><Relationship Id="rId4" Type="http://schemas.openxmlformats.org/officeDocument/2006/relationships/image" Target="../media/image88.jpeg"/></Relationships>
</file>

<file path=ppt/slides/_rels/slide6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8.xml"/><Relationship Id="rId1" Type="http://schemas.openxmlformats.org/officeDocument/2006/relationships/slideLayout" Target="../slideLayouts/slideLayout51.xml"/><Relationship Id="rId4" Type="http://schemas.openxmlformats.org/officeDocument/2006/relationships/image" Target="../media/image9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6.xml"/><Relationship Id="rId1" Type="http://schemas.openxmlformats.org/officeDocument/2006/relationships/audio" Target="file:///C:\Documents%20and%20Settings\Ahmet%20SALTIK\My%20Documents\U&#287;ur%20Mumcu\yi&#287;idim%20aslan&#305;m.mp3" TargetMode="Externa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91.jpeg"/></Relationships>
</file>

<file path=ppt/slides/_rels/slide7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0.xml"/><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1.xml"/><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4.xml"/><Relationship Id="rId1" Type="http://schemas.openxmlformats.org/officeDocument/2006/relationships/slideLayout" Target="../slideLayouts/slideLayout230.xml"/></Relationships>
</file>

<file path=ppt/slides/_rels/slide7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41.xml"/></Relationships>
</file>

<file path=ppt/slides/_rels/slide7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5.xml"/><Relationship Id="rId1" Type="http://schemas.openxmlformats.org/officeDocument/2006/relationships/slideLayout" Target="../slideLayouts/slideLayout25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51.xml"/></Relationships>
</file>

<file path=ppt/slides/_rels/slide7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69.xml"/></Relationships>
</file>

<file path=ppt/slides/_rels/slide8.xml.rels><?xml version="1.0" encoding="UTF-8" standalone="yes"?>
<Relationships xmlns="http://schemas.openxmlformats.org/package/2006/relationships"><Relationship Id="rId3" Type="http://schemas.openxmlformats.org/officeDocument/2006/relationships/hyperlink" Target="http://www.cumhuriyet.com.tr/"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80.xml"/></Relationships>
</file>

<file path=ppt/slides/_rels/slide8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79.xml"/><Relationship Id="rId1" Type="http://schemas.openxmlformats.org/officeDocument/2006/relationships/slideLayout" Target="../slideLayouts/slideLayout213.xml"/></Relationships>
</file>

<file path=ppt/slides/_rels/slide84.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80.xml"/><Relationship Id="rId1" Type="http://schemas.openxmlformats.org/officeDocument/2006/relationships/slideLayout" Target="../slideLayouts/slideLayout223.xml"/></Relationships>
</file>

<file path=ppt/slides/_rels/slide8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81.xml"/><Relationship Id="rId1" Type="http://schemas.openxmlformats.org/officeDocument/2006/relationships/slideLayout" Target="../slideLayouts/slideLayout164.xml"/><Relationship Id="rId5" Type="http://schemas.openxmlformats.org/officeDocument/2006/relationships/image" Target="../media/image106.gif"/><Relationship Id="rId4" Type="http://schemas.openxmlformats.org/officeDocument/2006/relationships/image" Target="../media/image105.jpeg"/></Relationships>
</file>

<file path=ppt/slides/_rels/slide8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2.xml"/><Relationship Id="rId1" Type="http://schemas.openxmlformats.org/officeDocument/2006/relationships/slideLayout" Target="../slideLayouts/slideLayout164.xml"/><Relationship Id="rId4" Type="http://schemas.openxmlformats.org/officeDocument/2006/relationships/image" Target="../media/image108.jpeg"/></Relationships>
</file>

<file path=ppt/slides/_rels/slide87.xml.rels><?xml version="1.0" encoding="UTF-8" standalone="yes"?>
<Relationships xmlns="http://schemas.openxmlformats.org/package/2006/relationships"><Relationship Id="rId3" Type="http://schemas.openxmlformats.org/officeDocument/2006/relationships/hyperlink" Target="http://www.ahmetsaltik.com/"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10.jpeg"/><Relationship Id="rId4" Type="http://schemas.openxmlformats.org/officeDocument/2006/relationships/image" Target="../media/image109.gif"/></Relationships>
</file>

<file path=ppt/slides/_rels/slide9.xml.rels><?xml version="1.0" encoding="UTF-8" standalone="yes"?>
<Relationships xmlns="http://schemas.openxmlformats.org/package/2006/relationships"><Relationship Id="rId3" Type="http://schemas.openxmlformats.org/officeDocument/2006/relationships/hyperlink" Target="http://www.cumhuriyet.com.tr/" TargetMode="External"/><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142875" y="258763"/>
            <a:ext cx="8893175" cy="3313112"/>
          </a:xfrm>
          <a:solidFill>
            <a:srgbClr val="FF9933">
              <a:alpha val="30196"/>
            </a:srgbClr>
          </a:solidFill>
          <a:ln w="127000" cmpd="thickThin">
            <a:solidFill>
              <a:srgbClr val="660066"/>
            </a:solidFill>
          </a:ln>
        </p:spPr>
        <p:txBody>
          <a:bodyPr/>
          <a:lstStyle/>
          <a:p>
            <a:pPr eaLnBrk="1" hangingPunct="1">
              <a:lnSpc>
                <a:spcPct val="110000"/>
              </a:lnSpc>
            </a:pPr>
            <a:r>
              <a:rPr lang="tr-TR" sz="6600" b="1" dirty="0" smtClean="0">
                <a:solidFill>
                  <a:srgbClr val="000066"/>
                </a:solidFill>
                <a:latin typeface="Verdana" pitchFamily="34" charset="0"/>
              </a:rPr>
              <a:t>UĞUR </a:t>
            </a:r>
            <a:r>
              <a:rPr lang="tr-TR" sz="6600" b="1" dirty="0" err="1" smtClean="0">
                <a:solidFill>
                  <a:srgbClr val="000066"/>
                </a:solidFill>
                <a:latin typeface="Verdana" pitchFamily="34" charset="0"/>
              </a:rPr>
              <a:t>MUMCU</a:t>
            </a:r>
            <a:r>
              <a:rPr lang="tr-TR" sz="6000" b="1" i="1" dirty="0" err="1" smtClean="0">
                <a:solidFill>
                  <a:srgbClr val="000000"/>
                </a:solidFill>
                <a:latin typeface="Verdana" pitchFamily="34" charset="0"/>
              </a:rPr>
              <a:t>’</a:t>
            </a:r>
            <a:r>
              <a:rPr lang="tr-TR" sz="5400" b="1" i="1" dirty="0" err="1" smtClean="0">
                <a:solidFill>
                  <a:srgbClr val="000000"/>
                </a:solidFill>
                <a:latin typeface="Verdana" pitchFamily="34" charset="0"/>
              </a:rPr>
              <a:t>yu</a:t>
            </a:r>
            <a:r>
              <a:rPr lang="tr-TR" sz="5400" b="1" dirty="0" smtClean="0">
                <a:solidFill>
                  <a:srgbClr val="000000"/>
                </a:solidFill>
                <a:latin typeface="Verdana" pitchFamily="34" charset="0"/>
              </a:rPr>
              <a:t> </a:t>
            </a:r>
            <a:br>
              <a:rPr lang="tr-TR" sz="5400" b="1" dirty="0" smtClean="0">
                <a:solidFill>
                  <a:srgbClr val="000000"/>
                </a:solidFill>
                <a:latin typeface="Verdana" pitchFamily="34" charset="0"/>
              </a:rPr>
            </a:br>
            <a:r>
              <a:rPr lang="tr-TR" sz="5400" b="1" i="1" dirty="0" smtClean="0">
                <a:solidFill>
                  <a:srgbClr val="000000"/>
                </a:solidFill>
                <a:latin typeface="Verdana" pitchFamily="34" charset="0"/>
              </a:rPr>
              <a:t>ANMA ve GÜNÜMÜZ SORUNLARI - 2</a:t>
            </a:r>
            <a:endParaRPr lang="tr-TR" sz="6000" b="1" i="1" dirty="0" smtClean="0">
              <a:solidFill>
                <a:srgbClr val="000000"/>
              </a:solidFill>
              <a:latin typeface="Verdana" pitchFamily="34" charset="0"/>
            </a:endParaRPr>
          </a:p>
        </p:txBody>
      </p:sp>
      <p:sp>
        <p:nvSpPr>
          <p:cNvPr id="112643" name="Rectangle 3"/>
          <p:cNvSpPr>
            <a:spLocks noGrp="1" noChangeArrowheads="1"/>
          </p:cNvSpPr>
          <p:nvPr>
            <p:ph type="subTitle" idx="1"/>
          </p:nvPr>
        </p:nvSpPr>
        <p:spPr>
          <a:xfrm>
            <a:off x="142875" y="3714750"/>
            <a:ext cx="8839200" cy="3071813"/>
          </a:xfrm>
          <a:noFill/>
        </p:spPr>
        <p:txBody>
          <a:bodyPr/>
          <a:lstStyle/>
          <a:p>
            <a:pPr eaLnBrk="1" hangingPunct="1"/>
            <a:r>
              <a:rPr lang="tr-TR" sz="4300" b="1" dirty="0" smtClean="0">
                <a:solidFill>
                  <a:srgbClr val="003300"/>
                </a:solidFill>
                <a:latin typeface="Verdana" pitchFamily="34" charset="0"/>
              </a:rPr>
              <a:t>Prof. Dr. Ahmet SALTIK</a:t>
            </a:r>
          </a:p>
          <a:p>
            <a:pPr eaLnBrk="1" hangingPunct="1"/>
            <a:r>
              <a:rPr lang="tr-TR" sz="2800" b="1" i="1" dirty="0" smtClean="0">
                <a:solidFill>
                  <a:srgbClr val="800000"/>
                </a:solidFill>
              </a:rPr>
              <a:t>ADD Genel Başkan Önceki Yardımcısı</a:t>
            </a:r>
          </a:p>
          <a:p>
            <a:pPr eaLnBrk="1" hangingPunct="1"/>
            <a:r>
              <a:rPr lang="tr-TR" sz="2800" b="1" i="1" dirty="0" smtClean="0">
                <a:solidFill>
                  <a:srgbClr val="800000"/>
                </a:solidFill>
              </a:rPr>
              <a:t>Ankara Üniversitesi Tıp Fakültesi</a:t>
            </a:r>
            <a:br>
              <a:rPr lang="tr-TR" sz="2800" b="1" i="1" dirty="0" smtClean="0">
                <a:solidFill>
                  <a:srgbClr val="800000"/>
                </a:solidFill>
              </a:rPr>
            </a:br>
            <a:r>
              <a:rPr kumimoji="1" lang="tr-TR" sz="2800" b="1" i="1" dirty="0" smtClean="0">
                <a:solidFill>
                  <a:srgbClr val="0000FF"/>
                </a:solidFill>
              </a:rPr>
              <a:t>www.profsaltik.net</a:t>
            </a:r>
            <a:endParaRPr kumimoji="1" lang="tr-TR" sz="2800" b="1" i="1" dirty="0" smtClean="0">
              <a:solidFill>
                <a:srgbClr val="000000"/>
              </a:solidFill>
            </a:endParaRPr>
          </a:p>
          <a:p>
            <a:pPr eaLnBrk="1" hangingPunct="1"/>
            <a:r>
              <a:rPr kumimoji="1" lang="tr-TR" sz="1800" b="1" dirty="0" smtClean="0">
                <a:solidFill>
                  <a:srgbClr val="0000FF"/>
                </a:solidFill>
              </a:rPr>
              <a:t/>
            </a:r>
            <a:br>
              <a:rPr kumimoji="1" lang="tr-TR" sz="1800" b="1" dirty="0" smtClean="0">
                <a:solidFill>
                  <a:srgbClr val="0000FF"/>
                </a:solidFill>
              </a:rPr>
            </a:br>
            <a:r>
              <a:rPr kumimoji="1" lang="tr-TR" sz="2800" b="1" dirty="0" smtClean="0">
                <a:solidFill>
                  <a:srgbClr val="000000"/>
                </a:solidFill>
              </a:rPr>
              <a:t>24 Ocak 2009, Maltepe ADD / İstanbul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blinds(horizontal)">
                                      <p:cBhvr>
                                        <p:cTn id="7" dur="500"/>
                                        <p:tgtEl>
                                          <p:spTgt spid="11264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2643">
                                            <p:txEl>
                                              <p:pRg st="0" end="0"/>
                                            </p:txEl>
                                          </p:spTgt>
                                        </p:tgtEl>
                                        <p:attrNameLst>
                                          <p:attrName>style.visibility</p:attrName>
                                        </p:attrNameLst>
                                      </p:cBhvr>
                                      <p:to>
                                        <p:strVal val="visible"/>
                                      </p:to>
                                    </p:set>
                                    <p:animEffect transition="in" filter="circle(in)">
                                      <p:cBhvr>
                                        <p:cTn id="10" dur="2000"/>
                                        <p:tgtEl>
                                          <p:spTgt spid="11264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Effect transition="in" filter="circle(in)">
                                      <p:cBhvr>
                                        <p:cTn id="13" dur="2000"/>
                                        <p:tgtEl>
                                          <p:spTgt spid="112643">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2643">
                                            <p:txEl>
                                              <p:pRg st="2" end="2"/>
                                            </p:txEl>
                                          </p:spTgt>
                                        </p:tgtEl>
                                        <p:attrNameLst>
                                          <p:attrName>style.visibility</p:attrName>
                                        </p:attrNameLst>
                                      </p:cBhvr>
                                      <p:to>
                                        <p:strVal val="visible"/>
                                      </p:to>
                                    </p:set>
                                    <p:animEffect transition="in" filter="circle(in)">
                                      <p:cBhvr>
                                        <p:cTn id="16" dur="2000"/>
                                        <p:tgtEl>
                                          <p:spTgt spid="112643">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animEffect transition="in" filter="circle(in)">
                                      <p:cBhvr>
                                        <p:cTn id="19" dur="2000"/>
                                        <p:tgtEl>
                                          <p:spTgt spid="112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p:bldP spid="11264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634" name="Rectangle 2"/>
          <p:cNvSpPr>
            <a:spLocks noGrp="1" noChangeArrowheads="1"/>
          </p:cNvSpPr>
          <p:nvPr>
            <p:ph type="body" idx="1"/>
          </p:nvPr>
        </p:nvSpPr>
        <p:spPr>
          <a:xfrm>
            <a:off x="0" y="0"/>
            <a:ext cx="9144000" cy="6858000"/>
          </a:xfrm>
          <a:solidFill>
            <a:schemeClr val="accent2"/>
          </a:solidFill>
          <a:effectLst>
            <a:outerShdw dist="107763" dir="18900000" algn="ctr" rotWithShape="0">
              <a:srgbClr val="808080"/>
            </a:outerShdw>
          </a:effectLst>
        </p:spPr>
        <p:txBody>
          <a:bodyPr/>
          <a:lstStyle/>
          <a:p>
            <a:pPr marL="0" indent="0" algn="ctr" eaLnBrk="1" hangingPunct="1">
              <a:buFont typeface="Wingdings" pitchFamily="2" charset="2"/>
              <a:buNone/>
              <a:defRPr/>
            </a:pPr>
            <a:endParaRPr lang="en-AU" sz="1200" b="1" dirty="0" smtClean="0">
              <a:solidFill>
                <a:srgbClr val="FFFFFF"/>
              </a:solidFill>
            </a:endParaRPr>
          </a:p>
          <a:p>
            <a:pPr marL="0" indent="0" algn="ctr" eaLnBrk="1" hangingPunct="1">
              <a:lnSpc>
                <a:spcPct val="110000"/>
              </a:lnSpc>
              <a:buFont typeface="Wingdings" pitchFamily="2" charset="2"/>
              <a:buNone/>
              <a:defRPr/>
            </a:pPr>
            <a:r>
              <a:rPr lang="tr-TR" sz="4400" b="1" i="1" dirty="0" smtClean="0">
                <a:solidFill>
                  <a:srgbClr val="003300"/>
                </a:solidFill>
              </a:rPr>
              <a:t>“ Kendine devrimin </a:t>
            </a:r>
            <a:br>
              <a:rPr lang="tr-TR" sz="4400" b="1" i="1" dirty="0" smtClean="0">
                <a:solidFill>
                  <a:srgbClr val="003300"/>
                </a:solidFill>
              </a:rPr>
            </a:br>
            <a:r>
              <a:rPr lang="tr-TR" sz="4400" b="1" i="1" dirty="0" smtClean="0">
                <a:solidFill>
                  <a:srgbClr val="003300"/>
                </a:solidFill>
              </a:rPr>
              <a:t>ve devrimciliğin çeşitli ve yaşamsal görevler verdiği </a:t>
            </a:r>
            <a:br>
              <a:rPr lang="tr-TR" sz="4400" b="1" i="1" dirty="0" smtClean="0">
                <a:solidFill>
                  <a:srgbClr val="003300"/>
                </a:solidFill>
              </a:rPr>
            </a:br>
            <a:r>
              <a:rPr lang="tr-TR" sz="4400" b="1" i="1" dirty="0" smtClean="0">
                <a:solidFill>
                  <a:srgbClr val="003300"/>
                </a:solidFill>
              </a:rPr>
              <a:t>Türk vatandaşının </a:t>
            </a:r>
            <a:br>
              <a:rPr lang="tr-TR" sz="4400" b="1" i="1" dirty="0" smtClean="0">
                <a:solidFill>
                  <a:srgbClr val="003300"/>
                </a:solidFill>
              </a:rPr>
            </a:br>
            <a:r>
              <a:rPr lang="tr-TR" sz="4400" b="1" i="1" dirty="0" smtClean="0">
                <a:solidFill>
                  <a:srgbClr val="003300"/>
                </a:solidFill>
              </a:rPr>
              <a:t>sağlığı ve sağlamlığı, </a:t>
            </a:r>
            <a:br>
              <a:rPr lang="tr-TR" sz="4400" b="1" i="1" dirty="0" smtClean="0">
                <a:solidFill>
                  <a:srgbClr val="003300"/>
                </a:solidFill>
              </a:rPr>
            </a:br>
            <a:r>
              <a:rPr lang="tr-TR" sz="4400" b="1" i="1" dirty="0" smtClean="0">
                <a:solidFill>
                  <a:srgbClr val="003300"/>
                </a:solidFill>
              </a:rPr>
              <a:t>her zaman üzerinde dikkatle durulacak ulusal sorunumuzdur.”  </a:t>
            </a:r>
          </a:p>
          <a:p>
            <a:pPr marL="0" indent="0" algn="ctr" eaLnBrk="1" hangingPunct="1">
              <a:buFont typeface="Wingdings" pitchFamily="2" charset="2"/>
              <a:buNone/>
              <a:defRPr/>
            </a:pPr>
            <a:endParaRPr lang="tr-TR" sz="1200" b="1" dirty="0" smtClean="0">
              <a:solidFill>
                <a:srgbClr val="000066"/>
              </a:solidFill>
              <a:latin typeface="Comic Sans MS" pitchFamily="66" charset="0"/>
            </a:endParaRPr>
          </a:p>
          <a:p>
            <a:pPr marL="0" indent="0" algn="ctr" eaLnBrk="1" hangingPunct="1">
              <a:buFont typeface="Wingdings" pitchFamily="2" charset="2"/>
              <a:buNone/>
              <a:defRPr/>
            </a:pPr>
            <a:r>
              <a:rPr lang="tr-TR" sz="4600" b="1" dirty="0" smtClean="0">
                <a:solidFill>
                  <a:srgbClr val="000066"/>
                </a:solidFill>
                <a:latin typeface="Comic Sans MS" pitchFamily="66" charset="0"/>
              </a:rPr>
              <a:t>Gazi Mustafa Kemal ATATÜRK</a:t>
            </a:r>
            <a:endParaRPr lang="en-AU" sz="4600" b="1" dirty="0" smtClean="0">
              <a:solidFill>
                <a:srgbClr val="000066"/>
              </a:solidFill>
              <a:latin typeface="Comic Sans MS" pitchFamily="66" charset="0"/>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3132138" y="80963"/>
            <a:ext cx="5975350" cy="6732587"/>
          </a:xfrm>
          <a:prstGeom prst="rect">
            <a:avLst/>
          </a:prstGeom>
          <a:solidFill>
            <a:srgbClr val="FFFF99">
              <a:alpha val="58823"/>
            </a:srgbClr>
          </a:solidFill>
          <a:ln w="9525">
            <a:noFill/>
            <a:miter lim="800000"/>
            <a:headEnd/>
            <a:tailEnd/>
          </a:ln>
        </p:spPr>
        <p:txBody>
          <a:bodyPr>
            <a:spAutoFit/>
          </a:bodyPr>
          <a:lstStyle/>
          <a:p>
            <a:endParaRPr lang="tr-TR" sz="1200" b="1" i="1" u="sng">
              <a:solidFill>
                <a:srgbClr val="006600"/>
              </a:solidFill>
              <a:latin typeface="Verdana" pitchFamily="34" charset="0"/>
            </a:endParaRPr>
          </a:p>
          <a:p>
            <a:pPr algn="ctr"/>
            <a:r>
              <a:rPr lang="tr-TR" sz="2200" b="1" i="1">
                <a:solidFill>
                  <a:srgbClr val="800000"/>
                </a:solidFill>
                <a:latin typeface="Verdana" pitchFamily="34" charset="0"/>
              </a:rPr>
              <a:t>1990’larda yaşanan ani yükseliş </a:t>
            </a:r>
            <a:br>
              <a:rPr lang="tr-TR" sz="2200" b="1" i="1">
                <a:solidFill>
                  <a:srgbClr val="800000"/>
                </a:solidFill>
                <a:latin typeface="Verdana" pitchFamily="34" charset="0"/>
              </a:rPr>
            </a:br>
            <a:r>
              <a:rPr lang="tr-TR" sz="2200" b="1" i="1">
                <a:solidFill>
                  <a:srgbClr val="800000"/>
                </a:solidFill>
                <a:latin typeface="Verdana" pitchFamily="34" charset="0"/>
              </a:rPr>
              <a:t>ve çöküşün çarpıcı öyküsü..</a:t>
            </a:r>
          </a:p>
          <a:p>
            <a:pPr algn="ctr"/>
            <a:endParaRPr lang="tr-TR" sz="1000" b="1" i="1">
              <a:solidFill>
                <a:srgbClr val="800000"/>
              </a:solidFill>
              <a:latin typeface="Verdana" pitchFamily="34" charset="0"/>
            </a:endParaRPr>
          </a:p>
          <a:p>
            <a:pPr algn="ctr"/>
            <a:r>
              <a:rPr lang="tr-TR" sz="2200" b="1" i="1">
                <a:solidFill>
                  <a:srgbClr val="006666"/>
                </a:solidFill>
                <a:latin typeface="Verdana" pitchFamily="34" charset="0"/>
              </a:rPr>
              <a:t>Neden ve nasıl yaşandı??</a:t>
            </a:r>
            <a:r>
              <a:rPr lang="tr-TR" sz="2200" b="1" i="1">
                <a:solidFill>
                  <a:srgbClr val="800000"/>
                </a:solidFill>
                <a:latin typeface="Verdana" pitchFamily="34" charset="0"/>
              </a:rPr>
              <a:t/>
            </a:r>
            <a:br>
              <a:rPr lang="tr-TR" sz="2200" b="1" i="1">
                <a:solidFill>
                  <a:srgbClr val="800000"/>
                </a:solidFill>
                <a:latin typeface="Verdana" pitchFamily="34" charset="0"/>
              </a:rPr>
            </a:br>
            <a:endParaRPr lang="tr-TR" sz="1000" b="1" i="1">
              <a:solidFill>
                <a:srgbClr val="800000"/>
              </a:solidFill>
              <a:latin typeface="Verdana" pitchFamily="34" charset="0"/>
            </a:endParaRPr>
          </a:p>
          <a:p>
            <a:pPr algn="ctr"/>
            <a:r>
              <a:rPr lang="tr-TR" sz="2200" b="1" i="1">
                <a:solidFill>
                  <a:srgbClr val="000000"/>
                </a:solidFill>
                <a:latin typeface="Verdana" pitchFamily="34" charset="0"/>
              </a:rPr>
              <a:t>Dikkat çekici zenginliğin ortasında yıkımın tohumları nasıl atıldı?</a:t>
            </a:r>
            <a:r>
              <a:rPr lang="tr-TR" sz="2200" b="1" i="1">
                <a:solidFill>
                  <a:srgbClr val="800000"/>
                </a:solidFill>
                <a:latin typeface="Verdana" pitchFamily="34" charset="0"/>
              </a:rPr>
              <a:t/>
            </a:r>
            <a:br>
              <a:rPr lang="tr-TR" sz="2200" b="1" i="1">
                <a:solidFill>
                  <a:srgbClr val="800000"/>
                </a:solidFill>
                <a:latin typeface="Verdana" pitchFamily="34" charset="0"/>
              </a:rPr>
            </a:br>
            <a:endParaRPr lang="tr-TR" sz="1000" b="1" i="1">
              <a:solidFill>
                <a:srgbClr val="800000"/>
              </a:solidFill>
              <a:latin typeface="Verdana" pitchFamily="34" charset="0"/>
            </a:endParaRPr>
          </a:p>
          <a:p>
            <a:pPr algn="ctr"/>
            <a:r>
              <a:rPr lang="tr-TR" sz="2200" b="1" i="1">
                <a:solidFill>
                  <a:srgbClr val="003300"/>
                </a:solidFill>
                <a:latin typeface="Verdana" pitchFamily="34" charset="0"/>
              </a:rPr>
              <a:t>ABD ve tüm Dünya, </a:t>
            </a:r>
            <a:br>
              <a:rPr lang="tr-TR" sz="2200" b="1" i="1">
                <a:solidFill>
                  <a:srgbClr val="003300"/>
                </a:solidFill>
                <a:latin typeface="Verdana" pitchFamily="34" charset="0"/>
              </a:rPr>
            </a:br>
            <a:r>
              <a:rPr lang="tr-TR" sz="2200" b="1" i="1">
                <a:solidFill>
                  <a:srgbClr val="003300"/>
                </a:solidFill>
                <a:latin typeface="Verdana" pitchFamily="34" charset="0"/>
              </a:rPr>
              <a:t>kötüye giden onca şeyden </a:t>
            </a:r>
            <a:br>
              <a:rPr lang="tr-TR" sz="2200" b="1" i="1">
                <a:solidFill>
                  <a:srgbClr val="003300"/>
                </a:solidFill>
                <a:latin typeface="Verdana" pitchFamily="34" charset="0"/>
              </a:rPr>
            </a:br>
            <a:r>
              <a:rPr lang="tr-TR" sz="2200" b="1" i="1">
                <a:solidFill>
                  <a:srgbClr val="003300"/>
                </a:solidFill>
                <a:latin typeface="Verdana" pitchFamily="34" charset="0"/>
              </a:rPr>
              <a:t>ders al</a:t>
            </a:r>
            <a:r>
              <a:rPr lang="tr-TR" sz="2200" b="1" i="1" u="sng">
                <a:solidFill>
                  <a:srgbClr val="003300"/>
                </a:solidFill>
                <a:latin typeface="Verdana" pitchFamily="34" charset="0"/>
              </a:rPr>
              <a:t>ma</a:t>
            </a:r>
            <a:r>
              <a:rPr lang="tr-TR" sz="2200" b="1" i="1">
                <a:solidFill>
                  <a:srgbClr val="003300"/>
                </a:solidFill>
                <a:latin typeface="Verdana" pitchFamily="34" charset="0"/>
              </a:rPr>
              <a:t>makta neden direniyor?</a:t>
            </a:r>
          </a:p>
          <a:p>
            <a:pPr algn="ctr"/>
            <a:endParaRPr lang="tr-TR" sz="1000" b="1" i="1">
              <a:solidFill>
                <a:srgbClr val="003300"/>
              </a:solidFill>
              <a:latin typeface="Verdana" pitchFamily="34" charset="0"/>
            </a:endParaRPr>
          </a:p>
          <a:p>
            <a:pPr algn="ctr"/>
            <a:r>
              <a:rPr lang="tr-TR" sz="2200" b="1" i="1">
                <a:solidFill>
                  <a:srgbClr val="660066"/>
                </a:solidFill>
                <a:latin typeface="Verdana" pitchFamily="34" charset="0"/>
              </a:rPr>
              <a:t>90’lı yıllar, kimi yönlerden gerçek başarıların, gerçek ekonomik büyümenin yaşandığı yıllar oldu. </a:t>
            </a:r>
          </a:p>
          <a:p>
            <a:pPr algn="ctr"/>
            <a:endParaRPr lang="tr-TR" sz="1000" b="1" i="1">
              <a:solidFill>
                <a:srgbClr val="660066"/>
              </a:solidFill>
              <a:latin typeface="Verdana" pitchFamily="34" charset="0"/>
            </a:endParaRPr>
          </a:p>
          <a:p>
            <a:pPr algn="ctr"/>
            <a:r>
              <a:rPr lang="tr-TR" sz="2200" b="1" i="1">
                <a:solidFill>
                  <a:srgbClr val="333300"/>
                </a:solidFill>
                <a:latin typeface="Verdana" pitchFamily="34" charset="0"/>
              </a:rPr>
              <a:t>Ancak ABD’de yaşanan ekonomik patlama, aşırı serbestleştirme ile yapay biçimde körüklendi..</a:t>
            </a:r>
          </a:p>
          <a:p>
            <a:pPr algn="ctr"/>
            <a:endParaRPr lang="tr-TR" sz="1000" i="1">
              <a:solidFill>
                <a:srgbClr val="333300"/>
              </a:solidFill>
            </a:endParaRPr>
          </a:p>
          <a:p>
            <a:endParaRPr lang="tr-TR" sz="1000" b="1">
              <a:solidFill>
                <a:srgbClr val="000099"/>
              </a:solidFill>
            </a:endParaRPr>
          </a:p>
          <a:p>
            <a:pPr algn="ctr"/>
            <a:r>
              <a:rPr lang="tr-TR" sz="2000" b="1">
                <a:solidFill>
                  <a:srgbClr val="663300"/>
                </a:solidFill>
                <a:latin typeface="Comic Sans MS" pitchFamily="66" charset="0"/>
              </a:rPr>
              <a:t>{ </a:t>
            </a:r>
            <a:r>
              <a:rPr lang="tr-TR" sz="2000" b="1">
                <a:solidFill>
                  <a:srgbClr val="0000CC"/>
                </a:solidFill>
                <a:latin typeface="Comic Sans MS" pitchFamily="66" charset="0"/>
              </a:rPr>
              <a:t>KÜRESELLEŞME ve DÜŞ KIRIKLIKLARI, </a:t>
            </a:r>
            <a:br>
              <a:rPr lang="tr-TR" sz="2000" b="1">
                <a:solidFill>
                  <a:srgbClr val="0000CC"/>
                </a:solidFill>
                <a:latin typeface="Comic Sans MS" pitchFamily="66" charset="0"/>
              </a:rPr>
            </a:br>
            <a:r>
              <a:rPr lang="tr-TR" sz="2000" b="1" i="1">
                <a:solidFill>
                  <a:srgbClr val="0000CC"/>
                </a:solidFill>
                <a:latin typeface="Comic Sans MS" pitchFamily="66" charset="0"/>
              </a:rPr>
              <a:t>Globalisation and Its Discontents</a:t>
            </a:r>
            <a:r>
              <a:rPr lang="tr-TR" sz="2000" b="1">
                <a:solidFill>
                  <a:srgbClr val="0000CC"/>
                </a:solidFill>
                <a:latin typeface="Comic Sans MS" pitchFamily="66" charset="0"/>
              </a:rPr>
              <a:t> adlı kitabı </a:t>
            </a:r>
            <a:r>
              <a:rPr lang="tr-TR" sz="2000" b="1">
                <a:solidFill>
                  <a:srgbClr val="663300"/>
                </a:solidFill>
                <a:latin typeface="Comic Sans MS" pitchFamily="66" charset="0"/>
              </a:rPr>
              <a:t>}</a:t>
            </a:r>
            <a:endParaRPr lang="tr-TR" sz="2000" b="1">
              <a:solidFill>
                <a:srgbClr val="000099"/>
              </a:solidFill>
              <a:latin typeface="Comic Sans MS" pitchFamily="66" charset="0"/>
            </a:endParaRPr>
          </a:p>
          <a:p>
            <a:pPr algn="ctr"/>
            <a:endParaRPr lang="tr-TR" sz="600" b="1">
              <a:solidFill>
                <a:srgbClr val="000099"/>
              </a:solidFill>
              <a:latin typeface="Comic Sans MS" pitchFamily="66" charset="0"/>
            </a:endParaRPr>
          </a:p>
        </p:txBody>
      </p:sp>
      <p:pic>
        <p:nvPicPr>
          <p:cNvPr id="436227" name="Picture 3" descr="Joseph Stiglitz"/>
          <p:cNvPicPr>
            <a:picLocks noChangeAspect="1" noChangeArrowheads="1"/>
          </p:cNvPicPr>
          <p:nvPr/>
        </p:nvPicPr>
        <p:blipFill>
          <a:blip r:embed="rId3" cstate="email"/>
          <a:srcRect/>
          <a:stretch>
            <a:fillRect/>
          </a:stretch>
        </p:blipFill>
        <p:spPr bwMode="auto">
          <a:xfrm>
            <a:off x="34925" y="115888"/>
            <a:ext cx="3168650" cy="4321175"/>
          </a:xfrm>
          <a:prstGeom prst="rect">
            <a:avLst/>
          </a:prstGeom>
          <a:noFill/>
          <a:ln w="9525">
            <a:noFill/>
            <a:miter lim="800000"/>
            <a:headEnd/>
            <a:tailEnd/>
          </a:ln>
        </p:spPr>
      </p:pic>
      <p:sp>
        <p:nvSpPr>
          <p:cNvPr id="436228" name="Text Box 4"/>
          <p:cNvSpPr txBox="1">
            <a:spLocks noChangeArrowheads="1"/>
          </p:cNvSpPr>
          <p:nvPr/>
        </p:nvSpPr>
        <p:spPr bwMode="auto">
          <a:xfrm>
            <a:off x="-79375" y="4470400"/>
            <a:ext cx="3344863" cy="2305050"/>
          </a:xfrm>
          <a:prstGeom prst="rect">
            <a:avLst/>
          </a:prstGeom>
          <a:solidFill>
            <a:srgbClr val="FFCC99">
              <a:alpha val="56862"/>
            </a:srgbClr>
          </a:solidFill>
          <a:ln w="9525">
            <a:noFill/>
            <a:miter lim="800000"/>
            <a:headEnd/>
            <a:tailEnd/>
          </a:ln>
        </p:spPr>
        <p:txBody>
          <a:bodyPr wrap="none">
            <a:spAutoFit/>
          </a:bodyPr>
          <a:lstStyle/>
          <a:p>
            <a:pPr algn="ctr">
              <a:lnSpc>
                <a:spcPct val="110000"/>
              </a:lnSpc>
            </a:pPr>
            <a:r>
              <a:rPr lang="tr-TR" b="1">
                <a:solidFill>
                  <a:srgbClr val="000000"/>
                </a:solidFill>
              </a:rPr>
              <a:t>Prof. Dr. </a:t>
            </a:r>
            <a:r>
              <a:rPr lang="tr-TR" b="1">
                <a:solidFill>
                  <a:srgbClr val="0000CC"/>
                </a:solidFill>
              </a:rPr>
              <a:t>Joseph STIGLITZ</a:t>
            </a:r>
          </a:p>
          <a:p>
            <a:pPr algn="ctr">
              <a:lnSpc>
                <a:spcPct val="110000"/>
              </a:lnSpc>
            </a:pPr>
            <a:r>
              <a:rPr lang="tr-TR" sz="1600" b="1">
                <a:solidFill>
                  <a:srgbClr val="000000"/>
                </a:solidFill>
              </a:rPr>
              <a:t>NOBEL Ekonomi Ödüllü-2001</a:t>
            </a:r>
          </a:p>
          <a:p>
            <a:pPr algn="ctr">
              <a:lnSpc>
                <a:spcPct val="110000"/>
              </a:lnSpc>
            </a:pPr>
            <a:r>
              <a:rPr lang="tr-TR" sz="1600" b="1">
                <a:solidFill>
                  <a:srgbClr val="000000"/>
                </a:solidFill>
              </a:rPr>
              <a:t>(</a:t>
            </a:r>
            <a:r>
              <a:rPr lang="tr-TR" sz="1600" b="1" i="1">
                <a:solidFill>
                  <a:srgbClr val="000066"/>
                </a:solidFill>
              </a:rPr>
              <a:t>Asimetri Kuramı</a:t>
            </a:r>
            <a:r>
              <a:rPr lang="tr-TR" sz="1600" b="1">
                <a:solidFill>
                  <a:srgbClr val="000000"/>
                </a:solidFill>
              </a:rPr>
              <a:t> ile)</a:t>
            </a:r>
          </a:p>
          <a:p>
            <a:pPr algn="ctr">
              <a:lnSpc>
                <a:spcPct val="110000"/>
              </a:lnSpc>
            </a:pPr>
            <a:r>
              <a:rPr lang="tr-TR" sz="1600" b="1">
                <a:solidFill>
                  <a:srgbClr val="000000"/>
                </a:solidFill>
              </a:rPr>
              <a:t>1993-97, B. Clinton’un Ekonomi</a:t>
            </a:r>
          </a:p>
          <a:p>
            <a:pPr algn="ctr">
              <a:lnSpc>
                <a:spcPct val="110000"/>
              </a:lnSpc>
            </a:pPr>
            <a:r>
              <a:rPr lang="tr-TR" sz="1600" b="1">
                <a:solidFill>
                  <a:srgbClr val="000000"/>
                </a:solidFill>
              </a:rPr>
              <a:t>Danışmanları Konseyi Üyesi, </a:t>
            </a:r>
            <a:br>
              <a:rPr lang="tr-TR" sz="1600" b="1">
                <a:solidFill>
                  <a:srgbClr val="000000"/>
                </a:solidFill>
              </a:rPr>
            </a:br>
            <a:r>
              <a:rPr lang="tr-TR" sz="1600" b="1">
                <a:solidFill>
                  <a:srgbClr val="000000"/>
                </a:solidFill>
              </a:rPr>
              <a:t>sonra başkanı.. 1997-2000, </a:t>
            </a:r>
            <a:br>
              <a:rPr lang="tr-TR" sz="1600" b="1">
                <a:solidFill>
                  <a:srgbClr val="000000"/>
                </a:solidFill>
              </a:rPr>
            </a:br>
            <a:r>
              <a:rPr lang="tr-TR" sz="1600" b="1">
                <a:solidFill>
                  <a:srgbClr val="000000"/>
                </a:solidFill>
              </a:rPr>
              <a:t>DB’nda önce Başkan Yardımcısı,</a:t>
            </a:r>
            <a:br>
              <a:rPr lang="tr-TR" sz="1600" b="1">
                <a:solidFill>
                  <a:srgbClr val="000000"/>
                </a:solidFill>
              </a:rPr>
            </a:br>
            <a:r>
              <a:rPr lang="tr-TR" sz="1600" b="1">
                <a:solidFill>
                  <a:srgbClr val="000000"/>
                </a:solidFill>
              </a:rPr>
              <a:t>sonra baş ekonomist; </a:t>
            </a:r>
            <a:r>
              <a:rPr lang="tr-TR" b="1" i="1" u="sng">
                <a:solidFill>
                  <a:srgbClr val="000000"/>
                </a:solidFill>
              </a:rPr>
              <a:t>içeriden..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36227"/>
                                        </p:tgtEl>
                                        <p:attrNameLst>
                                          <p:attrName>style.visibility</p:attrName>
                                        </p:attrNameLst>
                                      </p:cBhvr>
                                      <p:to>
                                        <p:strVal val="visible"/>
                                      </p:to>
                                    </p:set>
                                    <p:animEffect transition="in" filter="slide(fromBottom)">
                                      <p:cBhvr>
                                        <p:cTn id="7" dur="500"/>
                                        <p:tgtEl>
                                          <p:spTgt spid="43622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36228"/>
                                        </p:tgtEl>
                                        <p:attrNameLst>
                                          <p:attrName>style.visibility</p:attrName>
                                        </p:attrNameLst>
                                      </p:cBhvr>
                                      <p:to>
                                        <p:strVal val="visible"/>
                                      </p:to>
                                    </p:set>
                                    <p:animEffect transition="in" filter="plus(in)">
                                      <p:cBhvr>
                                        <p:cTn id="12" dur="2000"/>
                                        <p:tgtEl>
                                          <p:spTgt spid="4362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6226"/>
                                        </p:tgtEl>
                                        <p:attrNameLst>
                                          <p:attrName>style.visibility</p:attrName>
                                        </p:attrNameLst>
                                      </p:cBhvr>
                                      <p:to>
                                        <p:strVal val="visible"/>
                                      </p:to>
                                    </p:set>
                                    <p:animEffect transition="in" filter="checkerboard(across)">
                                      <p:cBhvr>
                                        <p:cTn id="17" dur="1000"/>
                                        <p:tgtEl>
                                          <p:spTgt spid="436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6" grpId="0" animBg="1"/>
      <p:bldP spid="43622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Text Box 2"/>
          <p:cNvSpPr txBox="1">
            <a:spLocks noChangeArrowheads="1"/>
          </p:cNvSpPr>
          <p:nvPr/>
        </p:nvSpPr>
        <p:spPr bwMode="auto">
          <a:xfrm>
            <a:off x="3276600" y="115888"/>
            <a:ext cx="5902325" cy="6669087"/>
          </a:xfrm>
          <a:prstGeom prst="rect">
            <a:avLst/>
          </a:prstGeom>
          <a:solidFill>
            <a:srgbClr val="FFFF99">
              <a:alpha val="58823"/>
            </a:srgbClr>
          </a:solidFill>
          <a:ln w="9525">
            <a:noFill/>
            <a:miter lim="800000"/>
            <a:headEnd/>
            <a:tailEnd/>
          </a:ln>
        </p:spPr>
        <p:txBody>
          <a:bodyPr>
            <a:spAutoFit/>
          </a:bodyPr>
          <a:lstStyle/>
          <a:p>
            <a:endParaRPr lang="tr-TR" sz="600" b="1" i="1" u="sng">
              <a:solidFill>
                <a:srgbClr val="006600"/>
              </a:solidFill>
              <a:latin typeface="Verdana" pitchFamily="34" charset="0"/>
            </a:endParaRPr>
          </a:p>
          <a:p>
            <a:r>
              <a:rPr lang="tr-TR" sz="2400" b="1" i="1" u="sng">
                <a:solidFill>
                  <a:srgbClr val="006600"/>
                </a:solidFill>
                <a:latin typeface="Verdana" pitchFamily="34" charset="0"/>
              </a:rPr>
              <a:t>M. Bereket :</a:t>
            </a:r>
            <a:r>
              <a:rPr lang="tr-TR" sz="2400" b="1" i="1">
                <a:solidFill>
                  <a:srgbClr val="660066"/>
                </a:solidFill>
                <a:latin typeface="Verdana" pitchFamily="34" charset="0"/>
              </a:rPr>
              <a:t> “</a:t>
            </a:r>
            <a:r>
              <a:rPr lang="tr-TR" sz="2400" b="1" i="1">
                <a:solidFill>
                  <a:srgbClr val="990000"/>
                </a:solidFill>
                <a:latin typeface="Verdana" pitchFamily="34" charset="0"/>
              </a:rPr>
              <a:t>Adam Smith</a:t>
            </a:r>
            <a:r>
              <a:rPr lang="tr-TR" sz="2400" b="1" i="1">
                <a:solidFill>
                  <a:srgbClr val="660066"/>
                </a:solidFill>
              </a:rPr>
              <a:t>, </a:t>
            </a:r>
            <a:br>
              <a:rPr lang="tr-TR" sz="2400" b="1" i="1">
                <a:solidFill>
                  <a:srgbClr val="660066"/>
                </a:solidFill>
              </a:rPr>
            </a:br>
            <a:r>
              <a:rPr lang="tr-TR" sz="2400" b="1" i="1">
                <a:solidFill>
                  <a:srgbClr val="660066"/>
                </a:solidFill>
              </a:rPr>
              <a:t>piyasada her şeyi serbest </a:t>
            </a:r>
            <a:br>
              <a:rPr lang="tr-TR" sz="2400" b="1" i="1">
                <a:solidFill>
                  <a:srgbClr val="660066"/>
                </a:solidFill>
              </a:rPr>
            </a:br>
            <a:r>
              <a:rPr lang="tr-TR" sz="2400" b="1" i="1">
                <a:solidFill>
                  <a:srgbClr val="660066"/>
                </a:solidFill>
              </a:rPr>
              <a:t>bıraktığınızda, bunun mümkün olan </a:t>
            </a:r>
            <a:br>
              <a:rPr lang="tr-TR" sz="2400" b="1" i="1">
                <a:solidFill>
                  <a:srgbClr val="660066"/>
                </a:solidFill>
              </a:rPr>
            </a:br>
            <a:r>
              <a:rPr lang="tr-TR" sz="2400" b="1" i="1">
                <a:solidFill>
                  <a:srgbClr val="660066"/>
                </a:solidFill>
              </a:rPr>
              <a:t>en iyi sonucu; refahı getireceğini </a:t>
            </a:r>
            <a:br>
              <a:rPr lang="tr-TR" sz="2400" b="1" i="1">
                <a:solidFill>
                  <a:srgbClr val="660066"/>
                </a:solidFill>
              </a:rPr>
            </a:br>
            <a:r>
              <a:rPr lang="tr-TR" sz="2400" b="1" i="1">
                <a:solidFill>
                  <a:srgbClr val="660066"/>
                </a:solidFill>
              </a:rPr>
              <a:t>öne sürüyordu. Ama, şimdi siz </a:t>
            </a:r>
            <a:br>
              <a:rPr lang="tr-TR" sz="2400" b="1" i="1">
                <a:solidFill>
                  <a:srgbClr val="660066"/>
                </a:solidFill>
              </a:rPr>
            </a:br>
            <a:r>
              <a:rPr lang="tr-TR" sz="2400" b="1" i="1">
                <a:solidFill>
                  <a:srgbClr val="660066"/>
                </a:solidFill>
              </a:rPr>
              <a:t>bütün bunların doğru olmadığını mı söylüyorsunuz?”</a:t>
            </a:r>
          </a:p>
          <a:p>
            <a:endParaRPr lang="tr-TR" sz="800" b="1" i="1">
              <a:solidFill>
                <a:srgbClr val="660066"/>
              </a:solidFill>
            </a:endParaRPr>
          </a:p>
          <a:p>
            <a:r>
              <a:rPr lang="tr-TR" sz="2400" b="1" i="1" u="sng">
                <a:solidFill>
                  <a:srgbClr val="006600"/>
                </a:solidFill>
              </a:rPr>
              <a:t>Joseph Stiglitz :</a:t>
            </a:r>
            <a:r>
              <a:rPr lang="tr-TR" sz="2400" b="1" i="1">
                <a:solidFill>
                  <a:srgbClr val="660066"/>
                </a:solidFill>
              </a:rPr>
              <a:t> </a:t>
            </a:r>
            <a:r>
              <a:rPr lang="tr-TR" sz="2400" b="1" i="1">
                <a:solidFill>
                  <a:srgbClr val="000099"/>
                </a:solidFill>
              </a:rPr>
              <a:t>“</a:t>
            </a:r>
            <a:r>
              <a:rPr lang="tr-TR" sz="2400" b="1">
                <a:solidFill>
                  <a:srgbClr val="000099"/>
                </a:solidFill>
              </a:rPr>
              <a:t>Evet, aynen öyle! Yıllarca insanlar Smith'in </a:t>
            </a:r>
            <a:br>
              <a:rPr lang="tr-TR" sz="2400" b="1">
                <a:solidFill>
                  <a:srgbClr val="000099"/>
                </a:solidFill>
              </a:rPr>
            </a:br>
            <a:r>
              <a:rPr lang="tr-TR" sz="2400" b="1">
                <a:solidFill>
                  <a:srgbClr val="000099"/>
                </a:solidFill>
              </a:rPr>
              <a:t>öne sürdüklerinin altında yatan </a:t>
            </a:r>
            <a:br>
              <a:rPr lang="tr-TR" sz="2400" b="1">
                <a:solidFill>
                  <a:srgbClr val="000099"/>
                </a:solidFill>
              </a:rPr>
            </a:br>
            <a:r>
              <a:rPr lang="tr-TR" sz="2400" b="1">
                <a:solidFill>
                  <a:srgbClr val="000099"/>
                </a:solidFill>
              </a:rPr>
              <a:t>varsayımlarda neyin doğru olduğunu anlamaya çalıştı. Ve görülüyor ki </a:t>
            </a:r>
            <a:br>
              <a:rPr lang="tr-TR" sz="2400" b="1">
                <a:solidFill>
                  <a:srgbClr val="000099"/>
                </a:solidFill>
              </a:rPr>
            </a:br>
            <a:r>
              <a:rPr lang="tr-TR" sz="2400" b="1">
                <a:solidFill>
                  <a:srgbClr val="000099"/>
                </a:solidFill>
              </a:rPr>
              <a:t>bu varsayımlar, hiçbir yerde doğru </a:t>
            </a:r>
            <a:br>
              <a:rPr lang="tr-TR" sz="2400" b="1">
                <a:solidFill>
                  <a:srgbClr val="000099"/>
                </a:solidFill>
              </a:rPr>
            </a:br>
            <a:r>
              <a:rPr lang="tr-TR" sz="2400" b="1">
                <a:solidFill>
                  <a:srgbClr val="000099"/>
                </a:solidFill>
              </a:rPr>
              <a:t>bir şekilde ortaya çıkmayan </a:t>
            </a:r>
            <a:br>
              <a:rPr lang="tr-TR" sz="2400" b="1">
                <a:solidFill>
                  <a:srgbClr val="000099"/>
                </a:solidFill>
              </a:rPr>
            </a:br>
            <a:r>
              <a:rPr lang="tr-TR" sz="2400" b="1">
                <a:solidFill>
                  <a:srgbClr val="000099"/>
                </a:solidFill>
              </a:rPr>
              <a:t>varsayımlar. </a:t>
            </a:r>
            <a:r>
              <a:rPr lang="tr-TR" sz="2400" b="1" u="sng">
                <a:solidFill>
                  <a:srgbClr val="990000"/>
                </a:solidFill>
              </a:rPr>
              <a:t>Eksiksiz bilgi, </a:t>
            </a:r>
            <a:r>
              <a:rPr lang="tr-TR" sz="2500" b="1" u="sng">
                <a:solidFill>
                  <a:srgbClr val="990000"/>
                </a:solidFill>
                <a:latin typeface="Verdana" pitchFamily="34" charset="0"/>
              </a:rPr>
              <a:t>kusursuz piyasa... Böyle bir şey yok</a:t>
            </a:r>
            <a:r>
              <a:rPr lang="tr-TR" sz="2400" b="1">
                <a:solidFill>
                  <a:srgbClr val="000099"/>
                </a:solidFill>
              </a:rPr>
              <a:t>.”</a:t>
            </a:r>
          </a:p>
          <a:p>
            <a:endParaRPr lang="tr-TR" sz="600" b="1">
              <a:solidFill>
                <a:srgbClr val="000099"/>
              </a:solidFill>
            </a:endParaRPr>
          </a:p>
          <a:p>
            <a:pPr algn="ctr"/>
            <a:r>
              <a:rPr lang="tr-TR" sz="2000" b="1">
                <a:solidFill>
                  <a:srgbClr val="663300"/>
                </a:solidFill>
                <a:latin typeface="Comic Sans MS" pitchFamily="66" charset="0"/>
              </a:rPr>
              <a:t>{ </a:t>
            </a:r>
            <a:r>
              <a:rPr lang="tr-TR" sz="2000" b="1">
                <a:solidFill>
                  <a:srgbClr val="003366"/>
                </a:solidFill>
                <a:latin typeface="Comic Sans MS" pitchFamily="66" charset="0"/>
              </a:rPr>
              <a:t>NTV, Anahtar, 28.04.04</a:t>
            </a:r>
            <a:r>
              <a:rPr lang="tr-TR" sz="2000" b="1">
                <a:solidFill>
                  <a:srgbClr val="663300"/>
                </a:solidFill>
                <a:latin typeface="Comic Sans MS" pitchFamily="66" charset="0"/>
              </a:rPr>
              <a:t> }</a:t>
            </a:r>
            <a:endParaRPr lang="tr-TR" sz="2000" b="1">
              <a:solidFill>
                <a:srgbClr val="000099"/>
              </a:solidFill>
              <a:latin typeface="Comic Sans MS" pitchFamily="66" charset="0"/>
            </a:endParaRPr>
          </a:p>
          <a:p>
            <a:pPr algn="ctr"/>
            <a:endParaRPr lang="tr-TR" sz="600" b="1">
              <a:solidFill>
                <a:srgbClr val="000099"/>
              </a:solidFill>
              <a:latin typeface="Comic Sans MS" pitchFamily="66" charset="0"/>
            </a:endParaRPr>
          </a:p>
        </p:txBody>
      </p:sp>
      <p:pic>
        <p:nvPicPr>
          <p:cNvPr id="439299" name="Picture 3" descr="Joseph Stiglitz"/>
          <p:cNvPicPr>
            <a:picLocks noChangeAspect="1" noChangeArrowheads="1"/>
          </p:cNvPicPr>
          <p:nvPr/>
        </p:nvPicPr>
        <p:blipFill>
          <a:blip r:embed="rId3" cstate="email"/>
          <a:srcRect/>
          <a:stretch>
            <a:fillRect/>
          </a:stretch>
        </p:blipFill>
        <p:spPr bwMode="auto">
          <a:xfrm>
            <a:off x="34925" y="115888"/>
            <a:ext cx="3168650" cy="4321175"/>
          </a:xfrm>
          <a:prstGeom prst="rect">
            <a:avLst/>
          </a:prstGeom>
          <a:noFill/>
          <a:ln w="9525">
            <a:noFill/>
            <a:miter lim="800000"/>
            <a:headEnd/>
            <a:tailEnd/>
          </a:ln>
        </p:spPr>
      </p:pic>
      <p:sp>
        <p:nvSpPr>
          <p:cNvPr id="439300" name="Text Box 4"/>
          <p:cNvSpPr txBox="1">
            <a:spLocks noChangeArrowheads="1"/>
          </p:cNvSpPr>
          <p:nvPr/>
        </p:nvSpPr>
        <p:spPr bwMode="auto">
          <a:xfrm>
            <a:off x="-96838" y="4470400"/>
            <a:ext cx="3378201" cy="2271713"/>
          </a:xfrm>
          <a:prstGeom prst="rect">
            <a:avLst/>
          </a:prstGeom>
          <a:solidFill>
            <a:srgbClr val="FFCC99">
              <a:alpha val="56862"/>
            </a:srgbClr>
          </a:solidFill>
          <a:ln w="9525">
            <a:noFill/>
            <a:miter lim="800000"/>
            <a:headEnd/>
            <a:tailEnd/>
          </a:ln>
        </p:spPr>
        <p:txBody>
          <a:bodyPr wrap="none">
            <a:spAutoFit/>
          </a:bodyPr>
          <a:lstStyle/>
          <a:p>
            <a:pPr algn="ctr">
              <a:lnSpc>
                <a:spcPct val="110000"/>
              </a:lnSpc>
            </a:pPr>
            <a:r>
              <a:rPr lang="tr-TR" b="1">
                <a:solidFill>
                  <a:srgbClr val="000000"/>
                </a:solidFill>
              </a:rPr>
              <a:t>Prof. Dr. </a:t>
            </a:r>
            <a:r>
              <a:rPr lang="tr-TR" b="1">
                <a:solidFill>
                  <a:srgbClr val="0000CC"/>
                </a:solidFill>
              </a:rPr>
              <a:t>Joseph STIGLITZ</a:t>
            </a:r>
          </a:p>
          <a:p>
            <a:pPr algn="ctr">
              <a:lnSpc>
                <a:spcPct val="110000"/>
              </a:lnSpc>
            </a:pPr>
            <a:r>
              <a:rPr lang="tr-TR" sz="1600" b="1">
                <a:solidFill>
                  <a:srgbClr val="000000"/>
                </a:solidFill>
              </a:rPr>
              <a:t>NOBEL Ekonomi Ödüllü-2001</a:t>
            </a:r>
          </a:p>
          <a:p>
            <a:pPr algn="ctr">
              <a:lnSpc>
                <a:spcPct val="110000"/>
              </a:lnSpc>
            </a:pPr>
            <a:r>
              <a:rPr lang="tr-TR" sz="1600" b="1">
                <a:solidFill>
                  <a:srgbClr val="000000"/>
                </a:solidFill>
              </a:rPr>
              <a:t>(</a:t>
            </a:r>
            <a:r>
              <a:rPr lang="tr-TR" sz="1600" b="1" i="1">
                <a:solidFill>
                  <a:srgbClr val="000066"/>
                </a:solidFill>
              </a:rPr>
              <a:t>Asimetri Kuramı</a:t>
            </a:r>
            <a:r>
              <a:rPr lang="tr-TR" sz="1600" b="1">
                <a:solidFill>
                  <a:srgbClr val="000000"/>
                </a:solidFill>
              </a:rPr>
              <a:t> ile)</a:t>
            </a:r>
          </a:p>
          <a:p>
            <a:pPr algn="ctr">
              <a:lnSpc>
                <a:spcPct val="110000"/>
              </a:lnSpc>
            </a:pPr>
            <a:r>
              <a:rPr lang="tr-TR" sz="1600" b="1">
                <a:solidFill>
                  <a:srgbClr val="000000"/>
                </a:solidFill>
              </a:rPr>
              <a:t>1993-97, B. Clinton’un Ekonomi</a:t>
            </a:r>
          </a:p>
          <a:p>
            <a:pPr algn="ctr">
              <a:lnSpc>
                <a:spcPct val="110000"/>
              </a:lnSpc>
            </a:pPr>
            <a:r>
              <a:rPr lang="tr-TR" sz="1600" b="1">
                <a:solidFill>
                  <a:srgbClr val="000000"/>
                </a:solidFill>
              </a:rPr>
              <a:t>Danışmanları Konseyi Üyesi, </a:t>
            </a:r>
            <a:br>
              <a:rPr lang="tr-TR" sz="1600" b="1">
                <a:solidFill>
                  <a:srgbClr val="000000"/>
                </a:solidFill>
              </a:rPr>
            </a:br>
            <a:r>
              <a:rPr lang="tr-TR" sz="1600" b="1">
                <a:solidFill>
                  <a:srgbClr val="000000"/>
                </a:solidFill>
              </a:rPr>
              <a:t>sonra başkanı.. 1997-2000, </a:t>
            </a:r>
            <a:br>
              <a:rPr lang="tr-TR" sz="1600" b="1">
                <a:solidFill>
                  <a:srgbClr val="000000"/>
                </a:solidFill>
              </a:rPr>
            </a:br>
            <a:r>
              <a:rPr lang="tr-TR" sz="1600" b="1">
                <a:solidFill>
                  <a:srgbClr val="000000"/>
                </a:solidFill>
              </a:rPr>
              <a:t>DB’nda önce Başkan Yrd., sonra </a:t>
            </a:r>
            <a:br>
              <a:rPr lang="tr-TR" sz="1600" b="1">
                <a:solidFill>
                  <a:srgbClr val="000000"/>
                </a:solidFill>
              </a:rPr>
            </a:br>
            <a:r>
              <a:rPr lang="tr-TR" sz="1600" b="1">
                <a:solidFill>
                  <a:srgbClr val="000000"/>
                </a:solidFill>
              </a:rPr>
              <a:t>baş ekonomist; </a:t>
            </a:r>
            <a:r>
              <a:rPr lang="tr-TR" sz="1600" b="1" i="1" u="sng">
                <a:solidFill>
                  <a:srgbClr val="000000"/>
                </a:solidFill>
              </a:rPr>
              <a:t>içeriden biri!..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9299"/>
                                        </p:tgtEl>
                                        <p:attrNameLst>
                                          <p:attrName>style.visibility</p:attrName>
                                        </p:attrNameLst>
                                      </p:cBhvr>
                                      <p:to>
                                        <p:strVal val="visible"/>
                                      </p:to>
                                    </p:set>
                                    <p:animEffect transition="in" filter="randombar(horizontal)">
                                      <p:cBhvr>
                                        <p:cTn id="7" dur="500"/>
                                        <p:tgtEl>
                                          <p:spTgt spid="4392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39300"/>
                                        </p:tgtEl>
                                        <p:attrNameLst>
                                          <p:attrName>style.visibility</p:attrName>
                                        </p:attrNameLst>
                                      </p:cBhvr>
                                      <p:to>
                                        <p:strVal val="visible"/>
                                      </p:to>
                                    </p:set>
                                    <p:animEffect transition="in" filter="barn(inHorizontal)">
                                      <p:cBhvr>
                                        <p:cTn id="12" dur="500"/>
                                        <p:tgtEl>
                                          <p:spTgt spid="43930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39298"/>
                                        </p:tgtEl>
                                        <p:attrNameLst>
                                          <p:attrName>style.visibility</p:attrName>
                                        </p:attrNameLst>
                                      </p:cBhvr>
                                      <p:to>
                                        <p:strVal val="visible"/>
                                      </p:to>
                                    </p:set>
                                    <p:animEffect transition="in" filter="strips(downLeft)">
                                      <p:cBhvr>
                                        <p:cTn id="17" dur="500"/>
                                        <p:tgtEl>
                                          <p:spTgt spid="43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animBg="1"/>
      <p:bldP spid="43930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3203575" y="-80963"/>
            <a:ext cx="5975350" cy="6823076"/>
          </a:xfrm>
          <a:prstGeom prst="rect">
            <a:avLst/>
          </a:prstGeom>
          <a:solidFill>
            <a:srgbClr val="FFFF99">
              <a:alpha val="58823"/>
            </a:srgbClr>
          </a:solidFill>
          <a:ln w="9525">
            <a:noFill/>
            <a:miter lim="800000"/>
            <a:headEnd/>
            <a:tailEnd/>
          </a:ln>
        </p:spPr>
        <p:txBody>
          <a:bodyPr>
            <a:spAutoFit/>
          </a:bodyPr>
          <a:lstStyle/>
          <a:p>
            <a:endParaRPr lang="tr-TR" sz="1000" b="1" i="1" u="sng">
              <a:solidFill>
                <a:srgbClr val="006600"/>
              </a:solidFill>
              <a:latin typeface="Verdana" pitchFamily="34" charset="0"/>
            </a:endParaRPr>
          </a:p>
          <a:p>
            <a:r>
              <a:rPr lang="tr-TR" sz="2200" b="1" i="1" u="sng">
                <a:solidFill>
                  <a:srgbClr val="800000"/>
                </a:solidFill>
                <a:latin typeface="Verdana" pitchFamily="34" charset="0"/>
              </a:rPr>
              <a:t>AÇGÖZLÜLÜK,</a:t>
            </a:r>
            <a:r>
              <a:rPr lang="tr-TR" sz="2200" b="1" i="1">
                <a:solidFill>
                  <a:srgbClr val="800000"/>
                </a:solidFill>
                <a:latin typeface="Verdana" pitchFamily="34" charset="0"/>
              </a:rPr>
              <a:t> </a:t>
            </a:r>
            <a:r>
              <a:rPr lang="tr-TR" sz="2200" i="1">
                <a:solidFill>
                  <a:srgbClr val="006666"/>
                </a:solidFill>
                <a:latin typeface="Verdana" pitchFamily="34" charset="0"/>
              </a:rPr>
              <a:t>şirketler, kişiler ve toplumlar içi iyi bir şey değildir; </a:t>
            </a:r>
            <a:br>
              <a:rPr lang="tr-TR" sz="2200" i="1">
                <a:solidFill>
                  <a:srgbClr val="006666"/>
                </a:solidFill>
                <a:latin typeface="Verdana" pitchFamily="34" charset="0"/>
              </a:rPr>
            </a:br>
            <a:r>
              <a:rPr lang="tr-TR" sz="2200" i="1">
                <a:solidFill>
                  <a:srgbClr val="006666"/>
                </a:solidFill>
                <a:latin typeface="Verdana" pitchFamily="34" charset="0"/>
              </a:rPr>
              <a:t>başıboş bırakılırsa aldatmacalara, sapmalara ve felaketlere yol açabilir.</a:t>
            </a:r>
          </a:p>
          <a:p>
            <a:r>
              <a:rPr lang="tr-TR" sz="2200" b="1" i="1" u="sng">
                <a:solidFill>
                  <a:srgbClr val="800000"/>
                </a:solidFill>
                <a:latin typeface="Verdana" pitchFamily="34" charset="0"/>
              </a:rPr>
              <a:t>SERBEST PİYASA</a:t>
            </a:r>
            <a:r>
              <a:rPr lang="tr-TR" sz="2200" i="1">
                <a:solidFill>
                  <a:srgbClr val="006666"/>
                </a:solidFill>
                <a:latin typeface="Verdana" pitchFamily="34" charset="0"/>
              </a:rPr>
              <a:t>,Waşington Oydaşması’nın (Konsensüs) yansımasıdır. </a:t>
            </a:r>
            <a:r>
              <a:rPr lang="tr-TR" sz="2200" b="1">
                <a:solidFill>
                  <a:srgbClr val="003300"/>
                </a:solidFill>
                <a:latin typeface="Verdana" pitchFamily="34" charset="0"/>
              </a:rPr>
              <a:t>Sürdürülebilir büyüme</a:t>
            </a:r>
            <a:r>
              <a:rPr lang="tr-TR" sz="2200" i="1">
                <a:solidFill>
                  <a:srgbClr val="003300"/>
                </a:solidFill>
                <a:latin typeface="Verdana" pitchFamily="34" charset="0"/>
              </a:rPr>
              <a:t> </a:t>
            </a:r>
            <a:r>
              <a:rPr lang="tr-TR" sz="2200" i="1">
                <a:solidFill>
                  <a:srgbClr val="006666"/>
                </a:solidFill>
                <a:latin typeface="Verdana" pitchFamily="34" charset="0"/>
              </a:rPr>
              <a:t/>
            </a:r>
            <a:br>
              <a:rPr lang="tr-TR" sz="2200" i="1">
                <a:solidFill>
                  <a:srgbClr val="006666"/>
                </a:solidFill>
                <a:latin typeface="Verdana" pitchFamily="34" charset="0"/>
              </a:rPr>
            </a:br>
            <a:r>
              <a:rPr lang="tr-TR" sz="2200" i="1">
                <a:solidFill>
                  <a:srgbClr val="006666"/>
                </a:solidFill>
                <a:latin typeface="Verdana" pitchFamily="34" charset="0"/>
              </a:rPr>
              <a:t>ve uzun dönemli </a:t>
            </a:r>
            <a:r>
              <a:rPr lang="tr-TR" sz="2200" u="sng">
                <a:solidFill>
                  <a:srgbClr val="663300"/>
                </a:solidFill>
                <a:latin typeface="Verdana" pitchFamily="34" charset="0"/>
              </a:rPr>
              <a:t>verimlilik</a:t>
            </a:r>
            <a:r>
              <a:rPr lang="tr-TR" sz="2200" i="1">
                <a:solidFill>
                  <a:srgbClr val="006666"/>
                </a:solidFill>
                <a:latin typeface="Verdana" pitchFamily="34" charset="0"/>
              </a:rPr>
              <a:t> için izlenmesi gereken en iyi yol, </a:t>
            </a:r>
            <a:r>
              <a:rPr lang="tr-TR" sz="2200" b="1" u="sng">
                <a:solidFill>
                  <a:srgbClr val="000066"/>
                </a:solidFill>
                <a:latin typeface="Verdana" pitchFamily="34" charset="0"/>
              </a:rPr>
              <a:t>devlet ve piyasa arasında doğru denge</a:t>
            </a:r>
            <a:r>
              <a:rPr lang="tr-TR" sz="2200" i="1">
                <a:solidFill>
                  <a:srgbClr val="006666"/>
                </a:solidFill>
                <a:latin typeface="Verdana" pitchFamily="34" charset="0"/>
              </a:rPr>
              <a:t>yi sağlamaktır. Hem şirketlerin hem de ekonomilerin öbürlerinin hakları göz önüne alınarak belli bir oranda denetlenmelidir. </a:t>
            </a:r>
            <a:br>
              <a:rPr lang="tr-TR" sz="2200" i="1">
                <a:solidFill>
                  <a:srgbClr val="006666"/>
                </a:solidFill>
                <a:latin typeface="Verdana" pitchFamily="34" charset="0"/>
              </a:rPr>
            </a:br>
            <a:r>
              <a:rPr lang="tr-TR" sz="2200" i="1">
                <a:solidFill>
                  <a:srgbClr val="006666"/>
                </a:solidFill>
                <a:latin typeface="Verdana" pitchFamily="34" charset="0"/>
              </a:rPr>
              <a:t>Bu yalnız etik açıdan değil, ekonomik açıdan da doğru olduğu içindir. </a:t>
            </a:r>
            <a:br>
              <a:rPr lang="tr-TR" sz="2200" i="1">
                <a:solidFill>
                  <a:srgbClr val="006666"/>
                </a:solidFill>
                <a:latin typeface="Verdana" pitchFamily="34" charset="0"/>
              </a:rPr>
            </a:br>
            <a:r>
              <a:rPr lang="tr-TR" sz="2200" i="1">
                <a:solidFill>
                  <a:srgbClr val="006666"/>
                </a:solidFill>
                <a:latin typeface="Verdana" pitchFamily="34" charset="0"/>
              </a:rPr>
              <a:t>Dünya ekonomilerinin daha adil ve istikrarlı bir rotaya kavuşturulabilmeleri için yapılabileceler vardır...</a:t>
            </a:r>
            <a:endParaRPr lang="tr-TR" sz="2200" i="1">
              <a:solidFill>
                <a:srgbClr val="006666"/>
              </a:solidFill>
            </a:endParaRPr>
          </a:p>
          <a:p>
            <a:endParaRPr lang="tr-TR" sz="600" b="1">
              <a:solidFill>
                <a:srgbClr val="000099"/>
              </a:solidFill>
            </a:endParaRPr>
          </a:p>
          <a:p>
            <a:pPr algn="ctr"/>
            <a:r>
              <a:rPr lang="tr-TR" sz="2400" b="1">
                <a:solidFill>
                  <a:srgbClr val="663300"/>
                </a:solidFill>
                <a:latin typeface="Comic Sans MS" pitchFamily="66" charset="0"/>
              </a:rPr>
              <a:t>{ </a:t>
            </a:r>
            <a:r>
              <a:rPr lang="tr-TR" sz="2400" b="1">
                <a:solidFill>
                  <a:srgbClr val="0000CC"/>
                </a:solidFill>
                <a:latin typeface="Comic Sans MS" pitchFamily="66" charset="0"/>
              </a:rPr>
              <a:t>90’ların Yükselişi adlı kitabı </a:t>
            </a:r>
            <a:r>
              <a:rPr lang="tr-TR" sz="2400" b="1">
                <a:solidFill>
                  <a:srgbClr val="663300"/>
                </a:solidFill>
                <a:latin typeface="Comic Sans MS" pitchFamily="66" charset="0"/>
              </a:rPr>
              <a:t>}</a:t>
            </a:r>
            <a:endParaRPr lang="tr-TR" sz="2400" b="1">
              <a:solidFill>
                <a:srgbClr val="000099"/>
              </a:solidFill>
              <a:latin typeface="Comic Sans MS" pitchFamily="66" charset="0"/>
            </a:endParaRPr>
          </a:p>
          <a:p>
            <a:pPr algn="ctr"/>
            <a:endParaRPr lang="tr-TR" sz="600" b="1">
              <a:solidFill>
                <a:srgbClr val="000099"/>
              </a:solidFill>
              <a:latin typeface="Comic Sans MS" pitchFamily="66" charset="0"/>
            </a:endParaRPr>
          </a:p>
        </p:txBody>
      </p:sp>
      <p:pic>
        <p:nvPicPr>
          <p:cNvPr id="232451" name="Picture 3" descr="Joseph Stiglitz"/>
          <p:cNvPicPr>
            <a:picLocks noChangeAspect="1" noChangeArrowheads="1"/>
          </p:cNvPicPr>
          <p:nvPr/>
        </p:nvPicPr>
        <p:blipFill>
          <a:blip r:embed="rId3" cstate="email"/>
          <a:srcRect/>
          <a:stretch>
            <a:fillRect/>
          </a:stretch>
        </p:blipFill>
        <p:spPr bwMode="auto">
          <a:xfrm>
            <a:off x="34925" y="115888"/>
            <a:ext cx="3168650" cy="4321175"/>
          </a:xfrm>
          <a:prstGeom prst="rect">
            <a:avLst/>
          </a:prstGeom>
          <a:noFill/>
          <a:ln w="9525">
            <a:noFill/>
            <a:miter lim="800000"/>
            <a:headEnd/>
            <a:tailEnd/>
          </a:ln>
        </p:spPr>
      </p:pic>
      <p:sp>
        <p:nvSpPr>
          <p:cNvPr id="232452" name="Text Box 4"/>
          <p:cNvSpPr txBox="1">
            <a:spLocks noChangeArrowheads="1"/>
          </p:cNvSpPr>
          <p:nvPr/>
        </p:nvSpPr>
        <p:spPr bwMode="auto">
          <a:xfrm>
            <a:off x="-96838" y="4470400"/>
            <a:ext cx="3378201" cy="2271713"/>
          </a:xfrm>
          <a:prstGeom prst="rect">
            <a:avLst/>
          </a:prstGeom>
          <a:solidFill>
            <a:srgbClr val="FFCC99">
              <a:alpha val="56862"/>
            </a:srgbClr>
          </a:solidFill>
          <a:ln w="9525">
            <a:noFill/>
            <a:miter lim="800000"/>
            <a:headEnd/>
            <a:tailEnd/>
          </a:ln>
        </p:spPr>
        <p:txBody>
          <a:bodyPr wrap="none">
            <a:spAutoFit/>
          </a:bodyPr>
          <a:lstStyle/>
          <a:p>
            <a:pPr algn="ctr">
              <a:lnSpc>
                <a:spcPct val="110000"/>
              </a:lnSpc>
            </a:pPr>
            <a:r>
              <a:rPr lang="tr-TR" b="1">
                <a:solidFill>
                  <a:srgbClr val="000000"/>
                </a:solidFill>
              </a:rPr>
              <a:t>Prof. Dr. </a:t>
            </a:r>
            <a:r>
              <a:rPr lang="tr-TR" b="1">
                <a:solidFill>
                  <a:srgbClr val="0000CC"/>
                </a:solidFill>
              </a:rPr>
              <a:t>Joseph STIGLITZ</a:t>
            </a:r>
          </a:p>
          <a:p>
            <a:pPr algn="ctr">
              <a:lnSpc>
                <a:spcPct val="110000"/>
              </a:lnSpc>
            </a:pPr>
            <a:r>
              <a:rPr lang="tr-TR" sz="1600" b="1">
                <a:solidFill>
                  <a:srgbClr val="000000"/>
                </a:solidFill>
              </a:rPr>
              <a:t>NOBEL Ekonomi Ödüllü-2001</a:t>
            </a:r>
          </a:p>
          <a:p>
            <a:pPr algn="ctr">
              <a:lnSpc>
                <a:spcPct val="110000"/>
              </a:lnSpc>
            </a:pPr>
            <a:r>
              <a:rPr lang="tr-TR" sz="1600" b="1">
                <a:solidFill>
                  <a:srgbClr val="000000"/>
                </a:solidFill>
              </a:rPr>
              <a:t>(</a:t>
            </a:r>
            <a:r>
              <a:rPr lang="tr-TR" sz="1600" b="1" i="1">
                <a:solidFill>
                  <a:srgbClr val="000066"/>
                </a:solidFill>
              </a:rPr>
              <a:t>Asimetri Kuramı</a:t>
            </a:r>
            <a:r>
              <a:rPr lang="tr-TR" sz="1600" b="1">
                <a:solidFill>
                  <a:srgbClr val="000000"/>
                </a:solidFill>
              </a:rPr>
              <a:t> ile)</a:t>
            </a:r>
          </a:p>
          <a:p>
            <a:pPr algn="ctr">
              <a:lnSpc>
                <a:spcPct val="110000"/>
              </a:lnSpc>
            </a:pPr>
            <a:r>
              <a:rPr lang="tr-TR" sz="1600" b="1">
                <a:solidFill>
                  <a:srgbClr val="000000"/>
                </a:solidFill>
              </a:rPr>
              <a:t>1993-97, B. Clinton’un Ekonomi</a:t>
            </a:r>
          </a:p>
          <a:p>
            <a:pPr algn="ctr">
              <a:lnSpc>
                <a:spcPct val="110000"/>
              </a:lnSpc>
            </a:pPr>
            <a:r>
              <a:rPr lang="tr-TR" sz="1600" b="1">
                <a:solidFill>
                  <a:srgbClr val="000000"/>
                </a:solidFill>
              </a:rPr>
              <a:t>Danışmanları Konseyi Üyesi, </a:t>
            </a:r>
            <a:br>
              <a:rPr lang="tr-TR" sz="1600" b="1">
                <a:solidFill>
                  <a:srgbClr val="000000"/>
                </a:solidFill>
              </a:rPr>
            </a:br>
            <a:r>
              <a:rPr lang="tr-TR" sz="1600" b="1">
                <a:solidFill>
                  <a:srgbClr val="000000"/>
                </a:solidFill>
              </a:rPr>
              <a:t>sonra başkanı.. 1997-2000, </a:t>
            </a:r>
            <a:br>
              <a:rPr lang="tr-TR" sz="1600" b="1">
                <a:solidFill>
                  <a:srgbClr val="000000"/>
                </a:solidFill>
              </a:rPr>
            </a:br>
            <a:r>
              <a:rPr lang="tr-TR" sz="1600" b="1">
                <a:solidFill>
                  <a:srgbClr val="000000"/>
                </a:solidFill>
              </a:rPr>
              <a:t>DB’nda önce Başkan Yrd., sonra </a:t>
            </a:r>
          </a:p>
          <a:p>
            <a:pPr algn="ctr">
              <a:lnSpc>
                <a:spcPct val="110000"/>
              </a:lnSpc>
            </a:pPr>
            <a:r>
              <a:rPr lang="tr-TR" sz="1600" b="1">
                <a:solidFill>
                  <a:srgbClr val="000000"/>
                </a:solidFill>
              </a:rPr>
              <a:t>baş ekonomist; </a:t>
            </a:r>
            <a:r>
              <a:rPr lang="tr-TR" sz="1600" b="1" i="1" u="sng">
                <a:solidFill>
                  <a:srgbClr val="000000"/>
                </a:solidFill>
              </a:rPr>
              <a:t>içeriden biri!..</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6" name="Text Box 2"/>
          <p:cNvSpPr txBox="1">
            <a:spLocks noChangeArrowheads="1"/>
          </p:cNvSpPr>
          <p:nvPr/>
        </p:nvSpPr>
        <p:spPr bwMode="auto">
          <a:xfrm>
            <a:off x="3203575" y="-93663"/>
            <a:ext cx="5975350" cy="7038976"/>
          </a:xfrm>
          <a:prstGeom prst="rect">
            <a:avLst/>
          </a:prstGeom>
          <a:solidFill>
            <a:srgbClr val="FFFF99">
              <a:alpha val="58823"/>
            </a:srgbClr>
          </a:solidFill>
          <a:ln w="9525">
            <a:noFill/>
            <a:miter lim="800000"/>
            <a:headEnd/>
            <a:tailEnd/>
          </a:ln>
        </p:spPr>
        <p:txBody>
          <a:bodyPr>
            <a:spAutoFit/>
          </a:bodyPr>
          <a:lstStyle/>
          <a:p>
            <a:endParaRPr lang="tr-TR" sz="1000" b="1" i="1" u="sng">
              <a:solidFill>
                <a:srgbClr val="006600"/>
              </a:solidFill>
              <a:latin typeface="Verdana" pitchFamily="34" charset="0"/>
            </a:endParaRPr>
          </a:p>
          <a:p>
            <a:r>
              <a:rPr lang="tr-TR" sz="2000" b="1" i="1">
                <a:solidFill>
                  <a:srgbClr val="3333CC"/>
                </a:solidFill>
                <a:latin typeface="Verdana" pitchFamily="34" charset="0"/>
              </a:rPr>
              <a:t>CEO’lar (ÇUŞ-Holding Baş Yönetcileri), </a:t>
            </a:r>
            <a:br>
              <a:rPr lang="tr-TR" sz="2000" b="1" i="1">
                <a:solidFill>
                  <a:srgbClr val="3333CC"/>
                </a:solidFill>
                <a:latin typeface="Verdana" pitchFamily="34" charset="0"/>
              </a:rPr>
            </a:br>
            <a:r>
              <a:rPr lang="tr-TR" sz="2000" b="1" i="1">
                <a:solidFill>
                  <a:srgbClr val="3333CC"/>
                </a:solidFill>
                <a:latin typeface="Verdana" pitchFamily="34" charset="0"/>
              </a:rPr>
              <a:t>etik (ahlaksal) olmaktan uzak yakla-şımla, kışkırtıcı biçimde “teşvik” edildi. </a:t>
            </a:r>
            <a:r>
              <a:rPr lang="tr-TR" sz="2400" b="1" u="sng">
                <a:solidFill>
                  <a:srgbClr val="990000"/>
                </a:solidFill>
                <a:latin typeface="Albertus" pitchFamily="34" charset="0"/>
              </a:rPr>
              <a:t>Çıkar çatışmaları</a:t>
            </a:r>
            <a:r>
              <a:rPr lang="tr-TR" sz="2000" b="1" i="1">
                <a:solidFill>
                  <a:srgbClr val="3333CC"/>
                </a:solidFill>
                <a:latin typeface="Verdana" pitchFamily="34" charset="0"/>
              </a:rPr>
              <a:t> denetimden çıktı.</a:t>
            </a:r>
            <a:br>
              <a:rPr lang="tr-TR" sz="2000" b="1" i="1">
                <a:solidFill>
                  <a:srgbClr val="3333CC"/>
                </a:solidFill>
                <a:latin typeface="Verdana" pitchFamily="34" charset="0"/>
              </a:rPr>
            </a:br>
            <a:endParaRPr lang="tr-TR" sz="1000" b="1" i="1">
              <a:solidFill>
                <a:srgbClr val="3333CC"/>
              </a:solidFill>
              <a:latin typeface="Verdana" pitchFamily="34" charset="0"/>
            </a:endParaRPr>
          </a:p>
          <a:p>
            <a:r>
              <a:rPr lang="tr-TR" sz="2000" b="1" i="1">
                <a:solidFill>
                  <a:srgbClr val="800000"/>
                </a:solidFill>
                <a:latin typeface="Verdana" pitchFamily="34" charset="0"/>
              </a:rPr>
              <a:t>Kendi şirketlerinden el çabukluğuyla etkili miktarlarda </a:t>
            </a:r>
            <a:r>
              <a:rPr lang="tr-TR" sz="2400" b="1" u="sng">
                <a:solidFill>
                  <a:srgbClr val="000066"/>
                </a:solidFill>
                <a:latin typeface="Comic Sans MS" pitchFamily="66" charset="0"/>
              </a:rPr>
              <a:t>PARA ÇALANlar</a:t>
            </a:r>
            <a:r>
              <a:rPr lang="tr-TR" sz="2000" b="1" i="1">
                <a:solidFill>
                  <a:srgbClr val="800000"/>
                </a:solidFill>
                <a:latin typeface="Verdana" pitchFamily="34" charset="0"/>
              </a:rPr>
              <a:t>, </a:t>
            </a:r>
            <a:br>
              <a:rPr lang="tr-TR" sz="2000" b="1" i="1">
                <a:solidFill>
                  <a:srgbClr val="800000"/>
                </a:solidFill>
                <a:latin typeface="Verdana" pitchFamily="34" charset="0"/>
              </a:rPr>
            </a:br>
            <a:r>
              <a:rPr lang="tr-TR" sz="2000" b="1" i="1">
                <a:solidFill>
                  <a:srgbClr val="800000"/>
                </a:solidFill>
                <a:latin typeface="Verdana" pitchFamily="34" charset="0"/>
              </a:rPr>
              <a:t>ABD ve Dünya ekonomisine büyük zararlar verdiler.</a:t>
            </a:r>
            <a:r>
              <a:rPr lang="tr-TR" b="1" i="1">
                <a:solidFill>
                  <a:srgbClr val="800000"/>
                </a:solidFill>
                <a:latin typeface="Albertus" pitchFamily="34" charset="0"/>
              </a:rPr>
              <a:t> </a:t>
            </a:r>
            <a:r>
              <a:rPr lang="tr-TR" b="1" i="1">
                <a:solidFill>
                  <a:srgbClr val="000000"/>
                </a:solidFill>
                <a:latin typeface="Albertus" pitchFamily="34" charset="0"/>
              </a:rPr>
              <a:t>(ENRON’un hileli hiper iflası!)</a:t>
            </a:r>
          </a:p>
          <a:p>
            <a:endParaRPr lang="tr-TR" sz="1000" b="1" i="1" u="sng">
              <a:solidFill>
                <a:srgbClr val="800000"/>
              </a:solidFill>
              <a:latin typeface="Verdana" pitchFamily="34" charset="0"/>
            </a:endParaRPr>
          </a:p>
          <a:p>
            <a:r>
              <a:rPr lang="tr-TR" sz="2000" b="1">
                <a:solidFill>
                  <a:srgbClr val="006600"/>
                </a:solidFill>
                <a:latin typeface="Tahoma" pitchFamily="34" charset="0"/>
              </a:rPr>
              <a:t>B. Clinton yönetiminin demokratik hedefleri sıklıkla başarısızlığa uğramıştır, çünkü özellikle </a:t>
            </a:r>
            <a:r>
              <a:rPr lang="tr-TR" sz="2000" b="1" u="sng">
                <a:solidFill>
                  <a:srgbClr val="000000"/>
                </a:solidFill>
                <a:latin typeface="Verdana" pitchFamily="34" charset="0"/>
              </a:rPr>
              <a:t>büyük parasal (mali) çıkarların yarattığı baskılara boyun eğilmiştir.</a:t>
            </a:r>
            <a:r>
              <a:rPr lang="tr-TR" sz="2000" b="1">
                <a:solidFill>
                  <a:srgbClr val="006600"/>
                </a:solidFill>
                <a:latin typeface="Tahoma" pitchFamily="34" charset="0"/>
              </a:rPr>
              <a:t> </a:t>
            </a:r>
            <a:br>
              <a:rPr lang="tr-TR" sz="2000" b="1">
                <a:solidFill>
                  <a:srgbClr val="006600"/>
                </a:solidFill>
                <a:latin typeface="Tahoma" pitchFamily="34" charset="0"/>
              </a:rPr>
            </a:br>
            <a:r>
              <a:rPr lang="tr-TR" sz="2000" b="1">
                <a:solidFill>
                  <a:srgbClr val="990033"/>
                </a:solidFill>
                <a:latin typeface="Tahoma" pitchFamily="34" charset="0"/>
              </a:rPr>
              <a:t>Y o z l a ş m a   ve  a ç g ö z l ü l ü k </a:t>
            </a:r>
            <a:r>
              <a:rPr lang="tr-TR" sz="2000" b="1">
                <a:solidFill>
                  <a:srgbClr val="000066"/>
                </a:solidFill>
                <a:latin typeface="Tahoma" pitchFamily="34" charset="0"/>
              </a:rPr>
              <a:t>  </a:t>
            </a:r>
            <a:br>
              <a:rPr lang="tr-TR" sz="2000" b="1">
                <a:solidFill>
                  <a:srgbClr val="000066"/>
                </a:solidFill>
                <a:latin typeface="Tahoma" pitchFamily="34" charset="0"/>
              </a:rPr>
            </a:br>
            <a:r>
              <a:rPr lang="tr-TR" sz="2000" b="1">
                <a:solidFill>
                  <a:srgbClr val="000066"/>
                </a:solidFill>
                <a:latin typeface="Tahoma" pitchFamily="34" charset="0"/>
              </a:rPr>
              <a:t>hak etiği cezayı almıştır.</a:t>
            </a:r>
          </a:p>
          <a:p>
            <a:endParaRPr lang="tr-TR" sz="1000" b="1">
              <a:solidFill>
                <a:srgbClr val="660066"/>
              </a:solidFill>
              <a:latin typeface="Tahoma" pitchFamily="34" charset="0"/>
            </a:endParaRPr>
          </a:p>
          <a:p>
            <a:r>
              <a:rPr lang="tr-TR" sz="2000" b="1">
                <a:solidFill>
                  <a:srgbClr val="660066"/>
                </a:solidFill>
                <a:latin typeface="Tahoma" pitchFamily="34" charset="0"/>
              </a:rPr>
              <a:t>1980’ler ve 90’ları egemenliği altına alan </a:t>
            </a:r>
            <a:br>
              <a:rPr lang="tr-TR" sz="2000" b="1">
                <a:solidFill>
                  <a:srgbClr val="660066"/>
                </a:solidFill>
                <a:latin typeface="Tahoma" pitchFamily="34" charset="0"/>
              </a:rPr>
            </a:br>
            <a:r>
              <a:rPr lang="tr-TR" sz="2000" b="1">
                <a:solidFill>
                  <a:srgbClr val="660066"/>
                </a:solidFill>
                <a:latin typeface="Tahoma" pitchFamily="34" charset="0"/>
              </a:rPr>
              <a:t>ve bugün de etkisini sürdüren </a:t>
            </a:r>
            <a:br>
              <a:rPr lang="tr-TR" sz="2000" b="1">
                <a:solidFill>
                  <a:srgbClr val="660066"/>
                </a:solidFill>
                <a:latin typeface="Tahoma" pitchFamily="34" charset="0"/>
              </a:rPr>
            </a:br>
            <a:r>
              <a:rPr lang="tr-TR" sz="2400" b="1">
                <a:solidFill>
                  <a:srgbClr val="003300"/>
                </a:solidFill>
                <a:latin typeface="Comic Sans MS" pitchFamily="66" charset="0"/>
              </a:rPr>
              <a:t>serbest piyasa düzenine, inandırıcı </a:t>
            </a:r>
            <a:br>
              <a:rPr lang="tr-TR" sz="2400" b="1">
                <a:solidFill>
                  <a:srgbClr val="003300"/>
                </a:solidFill>
                <a:latin typeface="Comic Sans MS" pitchFamily="66" charset="0"/>
              </a:rPr>
            </a:br>
            <a:r>
              <a:rPr lang="tr-TR" sz="2400" b="1">
                <a:solidFill>
                  <a:srgbClr val="003300"/>
                </a:solidFill>
                <a:latin typeface="Comic Sans MS" pitchFamily="66" charset="0"/>
              </a:rPr>
              <a:t>ve tutarlı bir seçenek geliştirilebilir.</a:t>
            </a:r>
            <a:endParaRPr lang="tr-TR" sz="2400">
              <a:solidFill>
                <a:srgbClr val="003300"/>
              </a:solidFill>
              <a:latin typeface="Comic Sans MS" pitchFamily="66" charset="0"/>
            </a:endParaRPr>
          </a:p>
          <a:p>
            <a:endParaRPr lang="tr-TR" sz="1000" b="1">
              <a:solidFill>
                <a:srgbClr val="003300"/>
              </a:solidFill>
            </a:endParaRPr>
          </a:p>
          <a:p>
            <a:pPr algn="ctr"/>
            <a:r>
              <a:rPr lang="tr-TR" sz="2400" b="1">
                <a:solidFill>
                  <a:srgbClr val="663300"/>
                </a:solidFill>
                <a:latin typeface="Comic Sans MS" pitchFamily="66" charset="0"/>
              </a:rPr>
              <a:t>{ </a:t>
            </a:r>
            <a:r>
              <a:rPr lang="tr-TR" sz="2400" b="1">
                <a:solidFill>
                  <a:srgbClr val="0000CC"/>
                </a:solidFill>
                <a:latin typeface="Tahoma" pitchFamily="34" charset="0"/>
              </a:rPr>
              <a:t>90’ların Yükselişi adlı kitabı</a:t>
            </a:r>
            <a:r>
              <a:rPr lang="tr-TR" sz="2400" b="1">
                <a:solidFill>
                  <a:srgbClr val="0000CC"/>
                </a:solidFill>
                <a:latin typeface="Comic Sans MS" pitchFamily="66" charset="0"/>
              </a:rPr>
              <a:t> </a:t>
            </a:r>
            <a:r>
              <a:rPr lang="tr-TR" sz="2400" b="1">
                <a:solidFill>
                  <a:srgbClr val="663300"/>
                </a:solidFill>
                <a:latin typeface="Comic Sans MS" pitchFamily="66" charset="0"/>
              </a:rPr>
              <a:t>}</a:t>
            </a:r>
            <a:endParaRPr lang="tr-TR" sz="2400" b="1">
              <a:solidFill>
                <a:srgbClr val="000099"/>
              </a:solidFill>
              <a:latin typeface="Comic Sans MS" pitchFamily="66" charset="0"/>
            </a:endParaRPr>
          </a:p>
          <a:p>
            <a:pPr algn="ctr"/>
            <a:endParaRPr lang="tr-TR" sz="600" b="1">
              <a:solidFill>
                <a:srgbClr val="000099"/>
              </a:solidFill>
              <a:latin typeface="Comic Sans MS" pitchFamily="66" charset="0"/>
            </a:endParaRPr>
          </a:p>
        </p:txBody>
      </p:sp>
      <p:pic>
        <p:nvPicPr>
          <p:cNvPr id="441347" name="Picture 3" descr="Joseph Stiglitz"/>
          <p:cNvPicPr>
            <a:picLocks noChangeAspect="1" noChangeArrowheads="1"/>
          </p:cNvPicPr>
          <p:nvPr/>
        </p:nvPicPr>
        <p:blipFill>
          <a:blip r:embed="rId3" cstate="email"/>
          <a:srcRect/>
          <a:stretch>
            <a:fillRect/>
          </a:stretch>
        </p:blipFill>
        <p:spPr bwMode="auto">
          <a:xfrm>
            <a:off x="34925" y="115888"/>
            <a:ext cx="3168650" cy="4321175"/>
          </a:xfrm>
          <a:prstGeom prst="rect">
            <a:avLst/>
          </a:prstGeom>
          <a:noFill/>
          <a:ln w="9525">
            <a:noFill/>
            <a:miter lim="800000"/>
            <a:headEnd/>
            <a:tailEnd/>
          </a:ln>
        </p:spPr>
      </p:pic>
      <p:sp>
        <p:nvSpPr>
          <p:cNvPr id="441348" name="Text Box 4"/>
          <p:cNvSpPr txBox="1">
            <a:spLocks noChangeArrowheads="1"/>
          </p:cNvSpPr>
          <p:nvPr/>
        </p:nvSpPr>
        <p:spPr bwMode="auto">
          <a:xfrm>
            <a:off x="-96838" y="4470400"/>
            <a:ext cx="3378201" cy="2271713"/>
          </a:xfrm>
          <a:prstGeom prst="rect">
            <a:avLst/>
          </a:prstGeom>
          <a:solidFill>
            <a:srgbClr val="FFCC99">
              <a:alpha val="56862"/>
            </a:srgbClr>
          </a:solidFill>
          <a:ln w="9525">
            <a:noFill/>
            <a:miter lim="800000"/>
            <a:headEnd/>
            <a:tailEnd/>
          </a:ln>
        </p:spPr>
        <p:txBody>
          <a:bodyPr wrap="none">
            <a:spAutoFit/>
          </a:bodyPr>
          <a:lstStyle/>
          <a:p>
            <a:pPr algn="ctr">
              <a:lnSpc>
                <a:spcPct val="110000"/>
              </a:lnSpc>
            </a:pPr>
            <a:r>
              <a:rPr lang="tr-TR" b="1">
                <a:solidFill>
                  <a:srgbClr val="000000"/>
                </a:solidFill>
              </a:rPr>
              <a:t>Prof. Dr. </a:t>
            </a:r>
            <a:r>
              <a:rPr lang="tr-TR" b="1">
                <a:solidFill>
                  <a:srgbClr val="0000CC"/>
                </a:solidFill>
              </a:rPr>
              <a:t>Joseph STIGLITZ</a:t>
            </a:r>
          </a:p>
          <a:p>
            <a:pPr algn="ctr">
              <a:lnSpc>
                <a:spcPct val="110000"/>
              </a:lnSpc>
            </a:pPr>
            <a:r>
              <a:rPr lang="tr-TR" sz="1600" b="1">
                <a:solidFill>
                  <a:srgbClr val="000000"/>
                </a:solidFill>
              </a:rPr>
              <a:t>NOBEL Ekonomi Ödüllü-2001</a:t>
            </a:r>
          </a:p>
          <a:p>
            <a:pPr algn="ctr">
              <a:lnSpc>
                <a:spcPct val="110000"/>
              </a:lnSpc>
            </a:pPr>
            <a:r>
              <a:rPr lang="tr-TR" sz="1600" b="1">
                <a:solidFill>
                  <a:srgbClr val="000000"/>
                </a:solidFill>
              </a:rPr>
              <a:t>(</a:t>
            </a:r>
            <a:r>
              <a:rPr lang="tr-TR" sz="1600" b="1" i="1">
                <a:solidFill>
                  <a:srgbClr val="000066"/>
                </a:solidFill>
              </a:rPr>
              <a:t>Asimetri Kuramı</a:t>
            </a:r>
            <a:r>
              <a:rPr lang="tr-TR" sz="1600" b="1">
                <a:solidFill>
                  <a:srgbClr val="000000"/>
                </a:solidFill>
              </a:rPr>
              <a:t> ile)</a:t>
            </a:r>
          </a:p>
          <a:p>
            <a:pPr algn="ctr">
              <a:lnSpc>
                <a:spcPct val="110000"/>
              </a:lnSpc>
            </a:pPr>
            <a:r>
              <a:rPr lang="tr-TR" sz="1600" b="1">
                <a:solidFill>
                  <a:srgbClr val="000000"/>
                </a:solidFill>
              </a:rPr>
              <a:t>1993-97, B. Clinton’un Ekonomi</a:t>
            </a:r>
          </a:p>
          <a:p>
            <a:pPr algn="ctr">
              <a:lnSpc>
                <a:spcPct val="110000"/>
              </a:lnSpc>
            </a:pPr>
            <a:r>
              <a:rPr lang="tr-TR" sz="1600" b="1">
                <a:solidFill>
                  <a:srgbClr val="000000"/>
                </a:solidFill>
              </a:rPr>
              <a:t>Danışmanları Konseyi Üyesi, </a:t>
            </a:r>
            <a:br>
              <a:rPr lang="tr-TR" sz="1600" b="1">
                <a:solidFill>
                  <a:srgbClr val="000000"/>
                </a:solidFill>
              </a:rPr>
            </a:br>
            <a:r>
              <a:rPr lang="tr-TR" sz="1600" b="1">
                <a:solidFill>
                  <a:srgbClr val="000000"/>
                </a:solidFill>
              </a:rPr>
              <a:t>sonra başkanı.. 1997-2000, </a:t>
            </a:r>
            <a:br>
              <a:rPr lang="tr-TR" sz="1600" b="1">
                <a:solidFill>
                  <a:srgbClr val="000000"/>
                </a:solidFill>
              </a:rPr>
            </a:br>
            <a:r>
              <a:rPr lang="tr-TR" sz="1600" b="1">
                <a:solidFill>
                  <a:srgbClr val="000000"/>
                </a:solidFill>
              </a:rPr>
              <a:t>DB’nda önce Başkan Yrd., sonra </a:t>
            </a:r>
          </a:p>
          <a:p>
            <a:pPr algn="ctr">
              <a:lnSpc>
                <a:spcPct val="110000"/>
              </a:lnSpc>
            </a:pPr>
            <a:r>
              <a:rPr lang="tr-TR" sz="1600" b="1">
                <a:solidFill>
                  <a:srgbClr val="000000"/>
                </a:solidFill>
              </a:rPr>
              <a:t>baş ekonomist; </a:t>
            </a:r>
            <a:r>
              <a:rPr lang="tr-TR" sz="1600" b="1" i="1" u="sng">
                <a:solidFill>
                  <a:srgbClr val="000000"/>
                </a:solidFill>
              </a:rPr>
              <a:t>içeriden biri!..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41347"/>
                                        </p:tgtEl>
                                        <p:attrNameLst>
                                          <p:attrName>style.visibility</p:attrName>
                                        </p:attrNameLst>
                                      </p:cBhvr>
                                      <p:to>
                                        <p:strVal val="visible"/>
                                      </p:to>
                                    </p:set>
                                    <p:animEffect transition="in" filter="wedge">
                                      <p:cBhvr>
                                        <p:cTn id="7" dur="2000"/>
                                        <p:tgtEl>
                                          <p:spTgt spid="44134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41348"/>
                                        </p:tgtEl>
                                        <p:attrNameLst>
                                          <p:attrName>style.visibility</p:attrName>
                                        </p:attrNameLst>
                                      </p:cBhvr>
                                      <p:to>
                                        <p:strVal val="visible"/>
                                      </p:to>
                                    </p:set>
                                    <p:animEffect transition="in" filter="wheel(4)">
                                      <p:cBhvr>
                                        <p:cTn id="12" dur="2000"/>
                                        <p:tgtEl>
                                          <p:spTgt spid="4413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1346"/>
                                        </p:tgtEl>
                                        <p:attrNameLst>
                                          <p:attrName>style.visibility</p:attrName>
                                        </p:attrNameLst>
                                      </p:cBhvr>
                                      <p:to>
                                        <p:strVal val="visible"/>
                                      </p:to>
                                    </p:set>
                                    <p:animEffect transition="in" filter="wipe(down)">
                                      <p:cBhvr>
                                        <p:cTn id="17" dur="500"/>
                                        <p:tgtEl>
                                          <p:spTgt spid="441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6" grpId="0" animBg="1"/>
      <p:bldP spid="44134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96838" y="4470400"/>
            <a:ext cx="3378201" cy="2271713"/>
          </a:xfrm>
          <a:prstGeom prst="rect">
            <a:avLst/>
          </a:prstGeom>
          <a:solidFill>
            <a:srgbClr val="FFCC99">
              <a:alpha val="56862"/>
            </a:srgbClr>
          </a:solidFill>
          <a:ln w="9525">
            <a:noFill/>
            <a:miter lim="800000"/>
            <a:headEnd/>
            <a:tailEnd/>
          </a:ln>
        </p:spPr>
        <p:txBody>
          <a:bodyPr wrap="none">
            <a:spAutoFit/>
          </a:bodyPr>
          <a:lstStyle/>
          <a:p>
            <a:pPr algn="ctr">
              <a:lnSpc>
                <a:spcPct val="110000"/>
              </a:lnSpc>
            </a:pPr>
            <a:r>
              <a:rPr lang="tr-TR" b="1">
                <a:solidFill>
                  <a:srgbClr val="000000"/>
                </a:solidFill>
              </a:rPr>
              <a:t>Prof. Dr. </a:t>
            </a:r>
            <a:r>
              <a:rPr lang="tr-TR" b="1">
                <a:solidFill>
                  <a:srgbClr val="0000CC"/>
                </a:solidFill>
              </a:rPr>
              <a:t>Joseph STIGLITZ</a:t>
            </a:r>
          </a:p>
          <a:p>
            <a:pPr algn="ctr">
              <a:lnSpc>
                <a:spcPct val="110000"/>
              </a:lnSpc>
            </a:pPr>
            <a:r>
              <a:rPr lang="tr-TR" sz="1600" b="1">
                <a:solidFill>
                  <a:srgbClr val="000000"/>
                </a:solidFill>
              </a:rPr>
              <a:t>NOBEL Ekonomi Ödüllü-2001</a:t>
            </a:r>
          </a:p>
          <a:p>
            <a:pPr algn="ctr">
              <a:lnSpc>
                <a:spcPct val="110000"/>
              </a:lnSpc>
            </a:pPr>
            <a:r>
              <a:rPr lang="tr-TR" sz="1600" b="1">
                <a:solidFill>
                  <a:srgbClr val="000000"/>
                </a:solidFill>
              </a:rPr>
              <a:t>(</a:t>
            </a:r>
            <a:r>
              <a:rPr lang="tr-TR" sz="1600" b="1" i="1">
                <a:solidFill>
                  <a:srgbClr val="000066"/>
                </a:solidFill>
              </a:rPr>
              <a:t>Asimetri Kuramı</a:t>
            </a:r>
            <a:r>
              <a:rPr lang="tr-TR" sz="1600" b="1">
                <a:solidFill>
                  <a:srgbClr val="000000"/>
                </a:solidFill>
              </a:rPr>
              <a:t> ile)</a:t>
            </a:r>
          </a:p>
          <a:p>
            <a:pPr algn="ctr">
              <a:lnSpc>
                <a:spcPct val="110000"/>
              </a:lnSpc>
            </a:pPr>
            <a:r>
              <a:rPr lang="tr-TR" sz="1600" b="1">
                <a:solidFill>
                  <a:srgbClr val="000000"/>
                </a:solidFill>
              </a:rPr>
              <a:t>1993-97, B. Clinton’un Ekonomi</a:t>
            </a:r>
          </a:p>
          <a:p>
            <a:pPr algn="ctr">
              <a:lnSpc>
                <a:spcPct val="110000"/>
              </a:lnSpc>
            </a:pPr>
            <a:r>
              <a:rPr lang="tr-TR" sz="1600" b="1">
                <a:solidFill>
                  <a:srgbClr val="000000"/>
                </a:solidFill>
              </a:rPr>
              <a:t>Danışmanları Konseyi Üyesi, </a:t>
            </a:r>
            <a:br>
              <a:rPr lang="tr-TR" sz="1600" b="1">
                <a:solidFill>
                  <a:srgbClr val="000000"/>
                </a:solidFill>
              </a:rPr>
            </a:br>
            <a:r>
              <a:rPr lang="tr-TR" sz="1600" b="1">
                <a:solidFill>
                  <a:srgbClr val="000000"/>
                </a:solidFill>
              </a:rPr>
              <a:t>sonra başkanı.. 1997-2000, </a:t>
            </a:r>
            <a:br>
              <a:rPr lang="tr-TR" sz="1600" b="1">
                <a:solidFill>
                  <a:srgbClr val="000000"/>
                </a:solidFill>
              </a:rPr>
            </a:br>
            <a:r>
              <a:rPr lang="tr-TR" sz="1600" b="1">
                <a:solidFill>
                  <a:srgbClr val="000000"/>
                </a:solidFill>
              </a:rPr>
              <a:t>DB’nda önce Başkan Yrd., sonra </a:t>
            </a:r>
          </a:p>
          <a:p>
            <a:pPr algn="ctr">
              <a:lnSpc>
                <a:spcPct val="110000"/>
              </a:lnSpc>
            </a:pPr>
            <a:r>
              <a:rPr lang="tr-TR" sz="1600" b="1">
                <a:solidFill>
                  <a:srgbClr val="000000"/>
                </a:solidFill>
              </a:rPr>
              <a:t>baş ekonomist; </a:t>
            </a:r>
            <a:r>
              <a:rPr lang="tr-TR" sz="1600" b="1" i="1" u="sng">
                <a:solidFill>
                  <a:srgbClr val="000000"/>
                </a:solidFill>
              </a:rPr>
              <a:t>içeriden biri!..</a:t>
            </a:r>
          </a:p>
        </p:txBody>
      </p:sp>
      <p:pic>
        <p:nvPicPr>
          <p:cNvPr id="442371" name="Picture 3" descr="Joseph Stiglitz"/>
          <p:cNvPicPr>
            <a:picLocks noChangeAspect="1" noChangeArrowheads="1"/>
          </p:cNvPicPr>
          <p:nvPr/>
        </p:nvPicPr>
        <p:blipFill>
          <a:blip r:embed="rId3" cstate="email"/>
          <a:srcRect/>
          <a:stretch>
            <a:fillRect/>
          </a:stretch>
        </p:blipFill>
        <p:spPr bwMode="auto">
          <a:xfrm>
            <a:off x="34925" y="115888"/>
            <a:ext cx="3168650" cy="4321175"/>
          </a:xfrm>
          <a:prstGeom prst="rect">
            <a:avLst/>
          </a:prstGeom>
          <a:noFill/>
          <a:ln w="9525">
            <a:noFill/>
            <a:miter lim="800000"/>
            <a:headEnd/>
            <a:tailEnd/>
          </a:ln>
        </p:spPr>
      </p:pic>
      <p:sp>
        <p:nvSpPr>
          <p:cNvPr id="442372" name="Text Box 4"/>
          <p:cNvSpPr txBox="1">
            <a:spLocks noChangeArrowheads="1"/>
          </p:cNvSpPr>
          <p:nvPr/>
        </p:nvSpPr>
        <p:spPr bwMode="auto">
          <a:xfrm>
            <a:off x="3168650" y="-71438"/>
            <a:ext cx="5975350" cy="6986588"/>
          </a:xfrm>
          <a:prstGeom prst="rect">
            <a:avLst/>
          </a:prstGeom>
          <a:solidFill>
            <a:srgbClr val="003300"/>
          </a:solidFill>
          <a:ln w="9525">
            <a:noFill/>
            <a:miter lim="800000"/>
            <a:headEnd/>
            <a:tailEnd/>
          </a:ln>
        </p:spPr>
        <p:txBody>
          <a:bodyPr>
            <a:spAutoFit/>
          </a:bodyPr>
          <a:lstStyle/>
          <a:p>
            <a:endParaRPr lang="tr-TR" sz="600" b="1" i="1" u="sng">
              <a:solidFill>
                <a:srgbClr val="006600"/>
              </a:solidFill>
              <a:latin typeface="Albertus" pitchFamily="34" charset="0"/>
            </a:endParaRPr>
          </a:p>
          <a:p>
            <a:pPr algn="ctr"/>
            <a:r>
              <a:rPr lang="tr-TR" sz="2200" b="1">
                <a:solidFill>
                  <a:srgbClr val="FFFF00"/>
                </a:solidFill>
                <a:latin typeface="Albertus" pitchFamily="34" charset="0"/>
              </a:rPr>
              <a:t>Bush yönetimi belli etmese bile, </a:t>
            </a:r>
            <a:br>
              <a:rPr lang="tr-TR" sz="2200" b="1">
                <a:solidFill>
                  <a:srgbClr val="FFFF00"/>
                </a:solidFill>
                <a:latin typeface="Albertus" pitchFamily="34" charset="0"/>
              </a:rPr>
            </a:br>
            <a:r>
              <a:rPr lang="tr-TR" sz="2200" b="1">
                <a:solidFill>
                  <a:srgbClr val="FFFF00"/>
                </a:solidFill>
                <a:latin typeface="Albertus" pitchFamily="34" charset="0"/>
              </a:rPr>
              <a:t>bu zayıflıkların ayırdındaydı. </a:t>
            </a:r>
            <a:br>
              <a:rPr lang="tr-TR" sz="2200" b="1">
                <a:solidFill>
                  <a:srgbClr val="FFFF00"/>
                </a:solidFill>
                <a:latin typeface="Albertus" pitchFamily="34" charset="0"/>
              </a:rPr>
            </a:br>
            <a:r>
              <a:rPr lang="tr-TR" sz="2200" b="1">
                <a:solidFill>
                  <a:srgbClr val="00CCFF"/>
                </a:solidFill>
                <a:latin typeface="Albertus" pitchFamily="34" charset="0"/>
              </a:rPr>
              <a:t>2003-2008 arasında büyümenin yalnızca </a:t>
            </a:r>
            <a:br>
              <a:rPr lang="tr-TR" sz="2200" b="1">
                <a:solidFill>
                  <a:srgbClr val="00CCFF"/>
                </a:solidFill>
                <a:latin typeface="Albertus" pitchFamily="34" charset="0"/>
              </a:rPr>
            </a:br>
            <a:r>
              <a:rPr lang="tr-TR" sz="2200" b="1">
                <a:solidFill>
                  <a:srgbClr val="00CCFF"/>
                </a:solidFill>
                <a:latin typeface="Albertus" pitchFamily="34" charset="0"/>
              </a:rPr>
              <a:t>% 0.1 (binde 1!) artacağını</a:t>
            </a:r>
            <a:r>
              <a:rPr lang="tr-TR" sz="2200" b="1">
                <a:solidFill>
                  <a:srgbClr val="FFFF00"/>
                </a:solidFill>
                <a:latin typeface="Albertus" pitchFamily="34" charset="0"/>
              </a:rPr>
              <a:t> ileri sürerken, </a:t>
            </a:r>
            <a:r>
              <a:rPr lang="tr-TR" sz="2200" b="1">
                <a:solidFill>
                  <a:srgbClr val="FFFFFF"/>
                </a:solidFill>
                <a:latin typeface="Albertus" pitchFamily="34" charset="0"/>
              </a:rPr>
              <a:t>uzun dönemli görüntü, </a:t>
            </a:r>
            <a:br>
              <a:rPr lang="tr-TR" sz="2200" b="1">
                <a:solidFill>
                  <a:srgbClr val="FFFFFF"/>
                </a:solidFill>
                <a:latin typeface="Albertus" pitchFamily="34" charset="0"/>
              </a:rPr>
            </a:br>
            <a:r>
              <a:rPr lang="tr-TR" sz="2200" b="1">
                <a:solidFill>
                  <a:srgbClr val="FFFFFF"/>
                </a:solidFill>
                <a:latin typeface="Albertus" pitchFamily="34" charset="0"/>
              </a:rPr>
              <a:t>büyümede düşüşe işaret</a:t>
            </a:r>
            <a:r>
              <a:rPr lang="tr-TR" sz="2200" b="1">
                <a:solidFill>
                  <a:srgbClr val="FFFF00"/>
                </a:solidFill>
                <a:latin typeface="Albertus" pitchFamily="34" charset="0"/>
              </a:rPr>
              <a:t> ediyordu.  </a:t>
            </a:r>
          </a:p>
          <a:p>
            <a:pPr algn="ctr"/>
            <a:r>
              <a:rPr lang="tr-TR" sz="2200" b="1">
                <a:solidFill>
                  <a:srgbClr val="FFFF00"/>
                </a:solidFill>
                <a:latin typeface="Albertus" pitchFamily="34" charset="0"/>
              </a:rPr>
              <a:t>Bütçe aldatmacası nedeniyle birçok kişi, </a:t>
            </a:r>
            <a:br>
              <a:rPr lang="tr-TR" sz="2200" b="1">
                <a:solidFill>
                  <a:srgbClr val="FFFF00"/>
                </a:solidFill>
                <a:latin typeface="Albertus" pitchFamily="34" charset="0"/>
              </a:rPr>
            </a:br>
            <a:r>
              <a:rPr lang="tr-TR" sz="2200" b="1">
                <a:solidFill>
                  <a:srgbClr val="FFFF00"/>
                </a:solidFill>
                <a:latin typeface="Albertus" pitchFamily="34" charset="0"/>
              </a:rPr>
              <a:t>vergi indirimlerinin gerçek bedelinin üzerlerinde kalacağını biliyordu..</a:t>
            </a:r>
          </a:p>
          <a:p>
            <a:pPr algn="ctr"/>
            <a:r>
              <a:rPr lang="tr-TR" sz="2200" b="1">
                <a:solidFill>
                  <a:srgbClr val="FFFF00"/>
                </a:solidFill>
                <a:latin typeface="Albertus" pitchFamily="34" charset="0"/>
              </a:rPr>
              <a:t>Kimi Avrupa ülkelerinde kullanılan ve </a:t>
            </a:r>
            <a:br>
              <a:rPr lang="tr-TR" sz="2200" b="1">
                <a:solidFill>
                  <a:srgbClr val="FFFF00"/>
                </a:solidFill>
                <a:latin typeface="Albertus" pitchFamily="34" charset="0"/>
              </a:rPr>
            </a:br>
            <a:r>
              <a:rPr lang="tr-TR" sz="2200" b="1">
                <a:solidFill>
                  <a:srgbClr val="FFFF00"/>
                </a:solidFill>
                <a:latin typeface="Albertus" pitchFamily="34" charset="0"/>
              </a:rPr>
              <a:t>küçük şirketlere yönelik uygulma ile </a:t>
            </a:r>
            <a:br>
              <a:rPr lang="tr-TR" sz="2200" b="1">
                <a:solidFill>
                  <a:srgbClr val="FFFF00"/>
                </a:solidFill>
                <a:latin typeface="Albertus" pitchFamily="34" charset="0"/>
              </a:rPr>
            </a:br>
            <a:r>
              <a:rPr lang="tr-TR" sz="2200" b="1">
                <a:solidFill>
                  <a:srgbClr val="FFFF00"/>
                </a:solidFill>
                <a:latin typeface="Albertus" pitchFamily="34" charset="0"/>
              </a:rPr>
              <a:t>ABD’de de herkes kendi gücüne/gelirine göre vergi ödemiş olabilir, yüksek gelir kümelerinde vergi oranı % 40’ı bulabilirdi. Düşük gelirliler daha az öder ya da </a:t>
            </a:r>
            <a:br>
              <a:rPr lang="tr-TR" sz="2200" b="1">
                <a:solidFill>
                  <a:srgbClr val="FFFF00"/>
                </a:solidFill>
                <a:latin typeface="Albertus" pitchFamily="34" charset="0"/>
              </a:rPr>
            </a:br>
            <a:r>
              <a:rPr lang="tr-TR" sz="2200" b="1">
                <a:solidFill>
                  <a:srgbClr val="FFFF00"/>
                </a:solidFill>
                <a:latin typeface="Albertus" pitchFamily="34" charset="0"/>
              </a:rPr>
              <a:t>hiç ödemezdi. Ama Bush planına göre her </a:t>
            </a:r>
            <a:br>
              <a:rPr lang="tr-TR" sz="2200" b="1">
                <a:solidFill>
                  <a:srgbClr val="FFFF00"/>
                </a:solidFill>
                <a:latin typeface="Albertus" pitchFamily="34" charset="0"/>
              </a:rPr>
            </a:br>
            <a:r>
              <a:rPr lang="tr-TR" sz="2200" b="1">
                <a:solidFill>
                  <a:srgbClr val="FFFF00"/>
                </a:solidFill>
                <a:latin typeface="Albertus" pitchFamily="34" charset="0"/>
              </a:rPr>
              <a:t>2 kesim de aynı oranda (%35!) vergi öder. </a:t>
            </a:r>
            <a:r>
              <a:rPr lang="tr-TR" sz="2000" b="1">
                <a:solidFill>
                  <a:srgbClr val="FF3300"/>
                </a:solidFill>
                <a:latin typeface="Albertus" pitchFamily="34" charset="0"/>
              </a:rPr>
              <a:t>Kimileri, ortada </a:t>
            </a:r>
            <a:r>
              <a:rPr lang="tr-TR" sz="2000" b="1" u="sng">
                <a:solidFill>
                  <a:srgbClr val="FF3300"/>
                </a:solidFill>
                <a:latin typeface="Verdana" pitchFamily="34" charset="0"/>
              </a:rPr>
              <a:t>yasa dışı bir gündem</a:t>
            </a:r>
            <a:r>
              <a:rPr lang="tr-TR" sz="2200" b="1">
                <a:solidFill>
                  <a:srgbClr val="FF3300"/>
                </a:solidFill>
                <a:latin typeface="Albertus" pitchFamily="34" charset="0"/>
              </a:rPr>
              <a:t> olduğunu düşünüyor.</a:t>
            </a:r>
            <a:r>
              <a:rPr lang="tr-TR" sz="2200" b="1">
                <a:solidFill>
                  <a:srgbClr val="FFFF00"/>
                </a:solidFill>
                <a:latin typeface="Albertus" pitchFamily="34" charset="0"/>
              </a:rPr>
              <a:t> </a:t>
            </a:r>
            <a:endParaRPr lang="tr-TR" sz="1000" b="1">
              <a:solidFill>
                <a:srgbClr val="003300"/>
              </a:solidFill>
              <a:latin typeface="Albertus" pitchFamily="34" charset="0"/>
            </a:endParaRPr>
          </a:p>
          <a:p>
            <a:pPr algn="ctr"/>
            <a:r>
              <a:rPr lang="tr-TR" sz="2000" b="1">
                <a:solidFill>
                  <a:srgbClr val="66FFFF"/>
                </a:solidFill>
                <a:latin typeface="Comic Sans MS" pitchFamily="66" charset="0"/>
              </a:rPr>
              <a:t>{ </a:t>
            </a:r>
            <a:r>
              <a:rPr lang="tr-TR" sz="2000" b="1">
                <a:solidFill>
                  <a:srgbClr val="66FFFF"/>
                </a:solidFill>
                <a:latin typeface="Tahoma" pitchFamily="34" charset="0"/>
              </a:rPr>
              <a:t>90’ların Yükselişi </a:t>
            </a:r>
            <a:r>
              <a:rPr lang="tr-TR" b="1">
                <a:solidFill>
                  <a:srgbClr val="996633"/>
                </a:solidFill>
                <a:latin typeface="Tahoma" pitchFamily="34" charset="0"/>
              </a:rPr>
              <a:t>adlı kitabı, syf. 357</a:t>
            </a:r>
            <a:r>
              <a:rPr lang="tr-TR" b="1">
                <a:solidFill>
                  <a:srgbClr val="996633"/>
                </a:solidFill>
                <a:latin typeface="Comic Sans MS" pitchFamily="66" charset="0"/>
              </a:rPr>
              <a:t> </a:t>
            </a:r>
            <a:r>
              <a:rPr lang="tr-TR" sz="2000" b="1">
                <a:solidFill>
                  <a:srgbClr val="66FFFF"/>
                </a:solidFill>
                <a:latin typeface="Comic Sans MS" pitchFamily="66" charset="0"/>
              </a:rPr>
              <a:t>}</a:t>
            </a:r>
            <a:endParaRPr lang="tr-TR" sz="600" b="1">
              <a:solidFill>
                <a:srgbClr val="000099"/>
              </a:solidFill>
              <a:latin typeface="Comic Sans MS" pitchFamily="66"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42371"/>
                                        </p:tgtEl>
                                        <p:attrNameLst>
                                          <p:attrName>style.visibility</p:attrName>
                                        </p:attrNameLst>
                                      </p:cBhvr>
                                      <p:to>
                                        <p:strVal val="visible"/>
                                      </p:to>
                                    </p:set>
                                    <p:animEffect transition="in" filter="wheel(4)">
                                      <p:cBhvr>
                                        <p:cTn id="7" dur="2000"/>
                                        <p:tgtEl>
                                          <p:spTgt spid="44237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42370"/>
                                        </p:tgtEl>
                                        <p:attrNameLst>
                                          <p:attrName>style.visibility</p:attrName>
                                        </p:attrNameLst>
                                      </p:cBhvr>
                                      <p:to>
                                        <p:strVal val="visible"/>
                                      </p:to>
                                    </p:set>
                                    <p:animEffect transition="in" filter="strips(downLeft)">
                                      <p:cBhvr>
                                        <p:cTn id="12" dur="500"/>
                                        <p:tgtEl>
                                          <p:spTgt spid="4423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2372"/>
                                        </p:tgtEl>
                                        <p:attrNameLst>
                                          <p:attrName>style.visibility</p:attrName>
                                        </p:attrNameLst>
                                      </p:cBhvr>
                                      <p:to>
                                        <p:strVal val="visible"/>
                                      </p:to>
                                    </p:set>
                                    <p:animEffect transition="in" filter="wipe(down)">
                                      <p:cBhvr>
                                        <p:cTn id="17" dur="500"/>
                                        <p:tgtEl>
                                          <p:spTgt spid="442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animBg="1"/>
      <p:bldP spid="44237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FFF"/>
        </a:solidFill>
        <a:effectLst/>
      </p:bgPr>
    </p:bg>
    <p:spTree>
      <p:nvGrpSpPr>
        <p:cNvPr id="1" name=""/>
        <p:cNvGrpSpPr/>
        <p:nvPr/>
      </p:nvGrpSpPr>
      <p:grpSpPr>
        <a:xfrm>
          <a:off x="0" y="0"/>
          <a:ext cx="0" cy="0"/>
          <a:chOff x="0" y="0"/>
          <a:chExt cx="0" cy="0"/>
        </a:xfrm>
      </p:grpSpPr>
      <p:sp>
        <p:nvSpPr>
          <p:cNvPr id="438274" name="Text Box 2"/>
          <p:cNvSpPr txBox="1">
            <a:spLocks noChangeArrowheads="1"/>
          </p:cNvSpPr>
          <p:nvPr/>
        </p:nvSpPr>
        <p:spPr bwMode="auto">
          <a:xfrm>
            <a:off x="3311525" y="71438"/>
            <a:ext cx="5761038" cy="6786562"/>
          </a:xfrm>
          <a:prstGeom prst="rect">
            <a:avLst/>
          </a:prstGeom>
          <a:solidFill>
            <a:srgbClr val="000066"/>
          </a:solidFill>
          <a:ln w="38100">
            <a:solidFill>
              <a:srgbClr val="00FF00"/>
            </a:solidFill>
            <a:miter lim="800000"/>
            <a:headEnd/>
            <a:tailEnd/>
          </a:ln>
        </p:spPr>
        <p:txBody>
          <a:bodyPr>
            <a:spAutoFit/>
          </a:bodyPr>
          <a:lstStyle/>
          <a:p>
            <a:endParaRPr lang="tr-TR" sz="1000" b="1" i="1" u="sng">
              <a:solidFill>
                <a:srgbClr val="006600"/>
              </a:solidFill>
              <a:latin typeface="Verdana" pitchFamily="34" charset="0"/>
            </a:endParaRPr>
          </a:p>
          <a:p>
            <a:pPr algn="ctr"/>
            <a:r>
              <a:rPr lang="tr-TR" sz="2400" b="1">
                <a:solidFill>
                  <a:srgbClr val="FFFF00"/>
                </a:solidFill>
                <a:latin typeface="Albertus" pitchFamily="34" charset="0"/>
              </a:rPr>
              <a:t>Başarı ve başarısızlıkarımızdan </a:t>
            </a:r>
            <a:br>
              <a:rPr lang="tr-TR" sz="2400" b="1">
                <a:solidFill>
                  <a:srgbClr val="FFFF00"/>
                </a:solidFill>
                <a:latin typeface="Albertus" pitchFamily="34" charset="0"/>
              </a:rPr>
            </a:br>
            <a:r>
              <a:rPr lang="tr-TR" sz="2400" b="1">
                <a:solidFill>
                  <a:srgbClr val="FFFF00"/>
                </a:solidFill>
                <a:latin typeface="Albertus" pitchFamily="34" charset="0"/>
              </a:rPr>
              <a:t>almamız gereken dersler var. </a:t>
            </a:r>
            <a:br>
              <a:rPr lang="tr-TR" sz="2400" b="1">
                <a:solidFill>
                  <a:srgbClr val="FFFF00"/>
                </a:solidFill>
                <a:latin typeface="Albertus" pitchFamily="34" charset="0"/>
              </a:rPr>
            </a:br>
            <a:r>
              <a:rPr lang="tr-TR" sz="2400" b="1">
                <a:solidFill>
                  <a:srgbClr val="FFFF00"/>
                </a:solidFill>
                <a:latin typeface="Albertus" pitchFamily="34" charset="0"/>
              </a:rPr>
              <a:t>Umudum, bu kitabın o yılları (90’lar), tüm gürültü ve karmaşası ile </a:t>
            </a:r>
            <a:br>
              <a:rPr lang="tr-TR" sz="2400" b="1">
                <a:solidFill>
                  <a:srgbClr val="FFFF00"/>
                </a:solidFill>
                <a:latin typeface="Albertus" pitchFamily="34" charset="0"/>
              </a:rPr>
            </a:br>
            <a:r>
              <a:rPr lang="tr-TR" sz="2400" b="1">
                <a:solidFill>
                  <a:srgbClr val="FFFF00"/>
                </a:solidFill>
                <a:latin typeface="Albertus" pitchFamily="34" charset="0"/>
              </a:rPr>
              <a:t>anlamamıza katkıda bulunması. </a:t>
            </a:r>
            <a:br>
              <a:rPr lang="tr-TR" sz="2400" b="1">
                <a:solidFill>
                  <a:srgbClr val="FFFF00"/>
                </a:solidFill>
                <a:latin typeface="Albertus" pitchFamily="34" charset="0"/>
              </a:rPr>
            </a:br>
            <a:r>
              <a:rPr lang="tr-TR" sz="2400" b="1">
                <a:solidFill>
                  <a:srgbClr val="FFFF00"/>
                </a:solidFill>
                <a:latin typeface="Albertus" pitchFamily="34" charset="0"/>
              </a:rPr>
              <a:t>Belki bir sonraki yönetim </a:t>
            </a:r>
            <a:br>
              <a:rPr lang="tr-TR" sz="2400" b="1">
                <a:solidFill>
                  <a:srgbClr val="FFFF00"/>
                </a:solidFill>
                <a:latin typeface="Albertus" pitchFamily="34" charset="0"/>
              </a:rPr>
            </a:br>
            <a:r>
              <a:rPr lang="tr-TR" sz="2800" b="1">
                <a:solidFill>
                  <a:srgbClr val="FF3300"/>
                </a:solidFill>
                <a:latin typeface="Verdana" pitchFamily="34" charset="0"/>
              </a:rPr>
              <a:t>ABD’yi içine düştüğü tuzaklardan kurtaracak..</a:t>
            </a:r>
            <a:r>
              <a:rPr lang="tr-TR" sz="2400" b="1">
                <a:solidFill>
                  <a:srgbClr val="FFFF00"/>
                </a:solidFill>
                <a:latin typeface="Albertus" pitchFamily="34" charset="0"/>
              </a:rPr>
              <a:t> </a:t>
            </a:r>
            <a:br>
              <a:rPr lang="tr-TR" sz="2400" b="1">
                <a:solidFill>
                  <a:srgbClr val="FFFF00"/>
                </a:solidFill>
                <a:latin typeface="Albertus" pitchFamily="34" charset="0"/>
              </a:rPr>
            </a:br>
            <a:r>
              <a:rPr lang="tr-TR" sz="2400" b="1">
                <a:solidFill>
                  <a:srgbClr val="FFFF00"/>
                </a:solidFill>
                <a:latin typeface="Albertus" pitchFamily="34" charset="0"/>
              </a:rPr>
              <a:t>Belki bir sonraki yönetim, </a:t>
            </a:r>
            <a:br>
              <a:rPr lang="tr-TR" sz="2400" b="1">
                <a:solidFill>
                  <a:srgbClr val="FFFF00"/>
                </a:solidFill>
                <a:latin typeface="Albertus" pitchFamily="34" charset="0"/>
              </a:rPr>
            </a:br>
            <a:r>
              <a:rPr lang="tr-TR" sz="2400" b="1">
                <a:solidFill>
                  <a:srgbClr val="FFFF00"/>
                </a:solidFill>
                <a:latin typeface="Albertus" pitchFamily="34" charset="0"/>
              </a:rPr>
              <a:t>uzun erimli gereksinimleri karşılamakta daha başarılı olacak ve belki bunu öyle yollarla yapacak ki, </a:t>
            </a:r>
            <a:br>
              <a:rPr lang="tr-TR" sz="2400" b="1">
                <a:solidFill>
                  <a:srgbClr val="FFFF00"/>
                </a:solidFill>
                <a:latin typeface="Albertus" pitchFamily="34" charset="0"/>
              </a:rPr>
            </a:br>
            <a:r>
              <a:rPr lang="tr-TR" sz="2400" b="1">
                <a:solidFill>
                  <a:srgbClr val="FFFF00"/>
                </a:solidFill>
                <a:latin typeface="Albertus" pitchFamily="34" charset="0"/>
              </a:rPr>
              <a:t>yeni </a:t>
            </a:r>
            <a:r>
              <a:rPr lang="tr-TR" sz="2400" b="1">
                <a:solidFill>
                  <a:srgbClr val="66FFFF"/>
                </a:solidFill>
                <a:latin typeface="Albertus" pitchFamily="34" charset="0"/>
              </a:rPr>
              <a:t>varsıllıklarımızı tüm Amerikalılarla, hatta bütün dünya yurttaşlarıyla paylaşmamızı</a:t>
            </a:r>
            <a:r>
              <a:rPr lang="tr-TR" sz="2400" b="1">
                <a:solidFill>
                  <a:srgbClr val="FFFF00"/>
                </a:solidFill>
                <a:latin typeface="Albertus" pitchFamily="34" charset="0"/>
              </a:rPr>
              <a:t> sağlayacak..</a:t>
            </a:r>
          </a:p>
          <a:p>
            <a:endParaRPr lang="tr-TR" sz="1200" b="1">
              <a:solidFill>
                <a:srgbClr val="FFFF00"/>
              </a:solidFill>
              <a:latin typeface="Albertus" pitchFamily="34" charset="0"/>
            </a:endParaRPr>
          </a:p>
          <a:p>
            <a:pPr algn="ctr"/>
            <a:r>
              <a:rPr lang="tr-TR" sz="2100" b="1">
                <a:solidFill>
                  <a:srgbClr val="FF99FF"/>
                </a:solidFill>
                <a:latin typeface="Comic Sans MS" pitchFamily="66" charset="0"/>
              </a:rPr>
              <a:t>{ 90’ların Yükselişi adlı kitabı, syf. 336 }</a:t>
            </a:r>
            <a:endParaRPr lang="tr-TR" sz="2100" b="1">
              <a:solidFill>
                <a:srgbClr val="000099"/>
              </a:solidFill>
              <a:latin typeface="Comic Sans MS" pitchFamily="66" charset="0"/>
            </a:endParaRPr>
          </a:p>
        </p:txBody>
      </p:sp>
      <p:pic>
        <p:nvPicPr>
          <p:cNvPr id="438275" name="Picture 3" descr="Joseph Stiglitz"/>
          <p:cNvPicPr>
            <a:picLocks noChangeAspect="1" noChangeArrowheads="1"/>
          </p:cNvPicPr>
          <p:nvPr/>
        </p:nvPicPr>
        <p:blipFill>
          <a:blip r:embed="rId3" cstate="email"/>
          <a:srcRect/>
          <a:stretch>
            <a:fillRect/>
          </a:stretch>
        </p:blipFill>
        <p:spPr bwMode="auto">
          <a:xfrm>
            <a:off x="34925" y="115888"/>
            <a:ext cx="3168650" cy="4321175"/>
          </a:xfrm>
          <a:prstGeom prst="rect">
            <a:avLst/>
          </a:prstGeom>
          <a:noFill/>
          <a:ln w="9525">
            <a:noFill/>
            <a:miter lim="800000"/>
            <a:headEnd/>
            <a:tailEnd/>
          </a:ln>
        </p:spPr>
      </p:pic>
      <p:sp>
        <p:nvSpPr>
          <p:cNvPr id="438276" name="Text Box 4"/>
          <p:cNvSpPr txBox="1">
            <a:spLocks noChangeArrowheads="1"/>
          </p:cNvSpPr>
          <p:nvPr/>
        </p:nvSpPr>
        <p:spPr bwMode="auto">
          <a:xfrm>
            <a:off x="-96838" y="4470400"/>
            <a:ext cx="3378201" cy="2271713"/>
          </a:xfrm>
          <a:prstGeom prst="rect">
            <a:avLst/>
          </a:prstGeom>
          <a:solidFill>
            <a:srgbClr val="FFCC99">
              <a:alpha val="56862"/>
            </a:srgbClr>
          </a:solidFill>
          <a:ln w="9525">
            <a:noFill/>
            <a:miter lim="800000"/>
            <a:headEnd/>
            <a:tailEnd/>
          </a:ln>
        </p:spPr>
        <p:txBody>
          <a:bodyPr wrap="none">
            <a:spAutoFit/>
          </a:bodyPr>
          <a:lstStyle/>
          <a:p>
            <a:pPr algn="ctr">
              <a:lnSpc>
                <a:spcPct val="110000"/>
              </a:lnSpc>
            </a:pPr>
            <a:r>
              <a:rPr lang="tr-TR" b="1">
                <a:solidFill>
                  <a:srgbClr val="000000"/>
                </a:solidFill>
              </a:rPr>
              <a:t>Prof. Dr. </a:t>
            </a:r>
            <a:r>
              <a:rPr lang="tr-TR" b="1">
                <a:solidFill>
                  <a:srgbClr val="0000CC"/>
                </a:solidFill>
              </a:rPr>
              <a:t>Joseph STIGLITZ</a:t>
            </a:r>
          </a:p>
          <a:p>
            <a:pPr algn="ctr">
              <a:lnSpc>
                <a:spcPct val="110000"/>
              </a:lnSpc>
            </a:pPr>
            <a:r>
              <a:rPr lang="tr-TR" sz="1600" b="1">
                <a:solidFill>
                  <a:srgbClr val="000000"/>
                </a:solidFill>
              </a:rPr>
              <a:t>NOBEL Ekonomi Ödüllü-2001</a:t>
            </a:r>
          </a:p>
          <a:p>
            <a:pPr algn="ctr">
              <a:lnSpc>
                <a:spcPct val="110000"/>
              </a:lnSpc>
            </a:pPr>
            <a:r>
              <a:rPr lang="tr-TR" sz="1600" b="1">
                <a:solidFill>
                  <a:srgbClr val="000000"/>
                </a:solidFill>
              </a:rPr>
              <a:t>(Asimetri Kuramı ile)</a:t>
            </a:r>
          </a:p>
          <a:p>
            <a:pPr algn="ctr">
              <a:lnSpc>
                <a:spcPct val="110000"/>
              </a:lnSpc>
            </a:pPr>
            <a:r>
              <a:rPr lang="tr-TR" sz="1600" b="1">
                <a:solidFill>
                  <a:srgbClr val="000000"/>
                </a:solidFill>
              </a:rPr>
              <a:t>1993-97, B. Clinton’un Ekonomi</a:t>
            </a:r>
          </a:p>
          <a:p>
            <a:pPr algn="ctr">
              <a:lnSpc>
                <a:spcPct val="110000"/>
              </a:lnSpc>
            </a:pPr>
            <a:r>
              <a:rPr lang="tr-TR" sz="1600" b="1">
                <a:solidFill>
                  <a:srgbClr val="000000"/>
                </a:solidFill>
              </a:rPr>
              <a:t>Danışmanları Konseyi Üyesi, </a:t>
            </a:r>
            <a:br>
              <a:rPr lang="tr-TR" sz="1600" b="1">
                <a:solidFill>
                  <a:srgbClr val="000000"/>
                </a:solidFill>
              </a:rPr>
            </a:br>
            <a:r>
              <a:rPr lang="tr-TR" sz="1600" b="1">
                <a:solidFill>
                  <a:srgbClr val="000000"/>
                </a:solidFill>
              </a:rPr>
              <a:t>sonra başkanı.. 1997-2000, </a:t>
            </a:r>
            <a:br>
              <a:rPr lang="tr-TR" sz="1600" b="1">
                <a:solidFill>
                  <a:srgbClr val="000000"/>
                </a:solidFill>
              </a:rPr>
            </a:br>
            <a:r>
              <a:rPr lang="tr-TR" sz="1600" b="1">
                <a:solidFill>
                  <a:srgbClr val="000000"/>
                </a:solidFill>
              </a:rPr>
              <a:t>DB’nda önce Başkan Yrd., sonra </a:t>
            </a:r>
          </a:p>
          <a:p>
            <a:pPr algn="ctr">
              <a:lnSpc>
                <a:spcPct val="110000"/>
              </a:lnSpc>
            </a:pPr>
            <a:r>
              <a:rPr lang="tr-TR" sz="1600" b="1">
                <a:solidFill>
                  <a:srgbClr val="000000"/>
                </a:solidFill>
              </a:rPr>
              <a:t>baş ekonomist; </a:t>
            </a:r>
            <a:r>
              <a:rPr lang="tr-TR" sz="1600" b="1" i="1" u="sng">
                <a:solidFill>
                  <a:srgbClr val="000000"/>
                </a:solidFill>
              </a:rPr>
              <a:t>içeriden biri!..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38275"/>
                                        </p:tgtEl>
                                        <p:attrNameLst>
                                          <p:attrName>style.visibility</p:attrName>
                                        </p:attrNameLst>
                                      </p:cBhvr>
                                      <p:to>
                                        <p:strVal val="visible"/>
                                      </p:to>
                                    </p:set>
                                    <p:animEffect transition="in" filter="plus(in)">
                                      <p:cBhvr>
                                        <p:cTn id="7" dur="2000"/>
                                        <p:tgtEl>
                                          <p:spTgt spid="4382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38276"/>
                                        </p:tgtEl>
                                        <p:attrNameLst>
                                          <p:attrName>style.visibility</p:attrName>
                                        </p:attrNameLst>
                                      </p:cBhvr>
                                      <p:to>
                                        <p:strVal val="visible"/>
                                      </p:to>
                                    </p:set>
                                    <p:animEffect transition="in" filter="barn(inHorizontal)">
                                      <p:cBhvr>
                                        <p:cTn id="12" dur="500"/>
                                        <p:tgtEl>
                                          <p:spTgt spid="43827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438274"/>
                                        </p:tgtEl>
                                        <p:attrNameLst>
                                          <p:attrName>ppt_x</p:attrName>
                                        </p:attrNameLst>
                                      </p:cBhvr>
                                      <p:tavLst>
                                        <p:tav tm="0">
                                          <p:val>
                                            <p:strVal val="ppt_x"/>
                                          </p:val>
                                        </p:tav>
                                        <p:tav tm="100000">
                                          <p:val>
                                            <p:strVal val="ppt_x"/>
                                          </p:val>
                                        </p:tav>
                                      </p:tavLst>
                                    </p:anim>
                                    <p:anim calcmode="lin" valueType="num">
                                      <p:cBhvr additive="base">
                                        <p:cTn id="17" dur="500"/>
                                        <p:tgtEl>
                                          <p:spTgt spid="438274"/>
                                        </p:tgtEl>
                                        <p:attrNameLst>
                                          <p:attrName>ppt_y</p:attrName>
                                        </p:attrNameLst>
                                      </p:cBhvr>
                                      <p:tavLst>
                                        <p:tav tm="0">
                                          <p:val>
                                            <p:strVal val="ppt_y"/>
                                          </p:val>
                                        </p:tav>
                                        <p:tav tm="100000">
                                          <p:val>
                                            <p:strVal val="1+ppt_h/2"/>
                                          </p:val>
                                        </p:tav>
                                      </p:tavLst>
                                    </p:anim>
                                    <p:set>
                                      <p:cBhvr>
                                        <p:cTn id="18" dur="1" fill="hold">
                                          <p:stCondLst>
                                            <p:cond delay="499"/>
                                          </p:stCondLst>
                                        </p:cTn>
                                        <p:tgtEl>
                                          <p:spTgt spid="4382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animBg="1"/>
      <p:bldP spid="4382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180975" y="46038"/>
            <a:ext cx="9432925" cy="1582737"/>
          </a:xfrm>
          <a:solidFill>
            <a:srgbClr val="FFFF99"/>
          </a:solidFill>
        </p:spPr>
        <p:txBody>
          <a:bodyPr/>
          <a:lstStyle/>
          <a:p>
            <a:pPr eaLnBrk="1" hangingPunct="1"/>
            <a:r>
              <a:rPr lang="tr-TR" i="1" smtClean="0"/>
              <a:t>“</a:t>
            </a:r>
            <a:r>
              <a:rPr lang="tr-TR" b="1" i="1" u="sng" smtClean="0">
                <a:solidFill>
                  <a:srgbClr val="660033"/>
                </a:solidFill>
                <a:latin typeface="Verdana" pitchFamily="34" charset="0"/>
              </a:rPr>
              <a:t>Kamu Yönetimi Reformu</a:t>
            </a:r>
            <a:r>
              <a:rPr lang="tr-TR" smtClean="0"/>
              <a:t>”nun </a:t>
            </a:r>
            <a:br>
              <a:rPr lang="tr-TR" smtClean="0"/>
            </a:br>
            <a:r>
              <a:rPr lang="tr-TR" smtClean="0"/>
              <a:t>temel amacı :</a:t>
            </a:r>
          </a:p>
        </p:txBody>
      </p:sp>
      <p:sp>
        <p:nvSpPr>
          <p:cNvPr id="236547" name="Rectangle 3"/>
          <p:cNvSpPr>
            <a:spLocks noGrp="1" noChangeArrowheads="1"/>
          </p:cNvSpPr>
          <p:nvPr>
            <p:ph type="subTitle" idx="1"/>
          </p:nvPr>
        </p:nvSpPr>
        <p:spPr>
          <a:xfrm>
            <a:off x="107950" y="1700213"/>
            <a:ext cx="8928100" cy="5111750"/>
          </a:xfrm>
          <a:solidFill>
            <a:srgbClr val="99FF66">
              <a:alpha val="23921"/>
            </a:srgbClr>
          </a:solidFill>
          <a:ln w="73025">
            <a:solidFill>
              <a:srgbClr val="800080"/>
            </a:solidFill>
          </a:ln>
        </p:spPr>
        <p:txBody>
          <a:bodyPr/>
          <a:lstStyle/>
          <a:p>
            <a:pPr eaLnBrk="1" hangingPunct="1">
              <a:lnSpc>
                <a:spcPct val="90000"/>
              </a:lnSpc>
            </a:pPr>
            <a:endParaRPr lang="tr-TR" sz="300" smtClean="0"/>
          </a:p>
          <a:p>
            <a:pPr eaLnBrk="1" hangingPunct="1">
              <a:lnSpc>
                <a:spcPct val="90000"/>
              </a:lnSpc>
            </a:pPr>
            <a:r>
              <a:rPr lang="tr-TR" sz="3000" smtClean="0"/>
              <a:t>Kulağa hoş gelmekle birlikte, </a:t>
            </a:r>
            <a:br>
              <a:rPr lang="tr-TR" sz="3000" smtClean="0"/>
            </a:br>
            <a:r>
              <a:rPr lang="tr-TR" sz="3000" smtClean="0"/>
              <a:t>sağlık hizmetlerinin kamusal yönetimini de </a:t>
            </a:r>
            <a:br>
              <a:rPr lang="tr-TR" sz="3000" smtClean="0"/>
            </a:br>
            <a:r>
              <a:rPr lang="tr-TR" sz="3000" smtClean="0"/>
              <a:t>çok doğallıkla kapsamakta olan </a:t>
            </a:r>
            <a:r>
              <a:rPr lang="tr-TR" sz="3000" b="1" i="1" smtClean="0">
                <a:solidFill>
                  <a:srgbClr val="990000"/>
                </a:solidFill>
              </a:rPr>
              <a:t>sözde reform</a:t>
            </a:r>
            <a:r>
              <a:rPr lang="tr-TR" sz="3000" smtClean="0"/>
              <a:t>;</a:t>
            </a:r>
          </a:p>
          <a:p>
            <a:pPr eaLnBrk="1" hangingPunct="1">
              <a:lnSpc>
                <a:spcPct val="90000"/>
              </a:lnSpc>
            </a:pPr>
            <a:r>
              <a:rPr lang="tr-TR" sz="3000" smtClean="0">
                <a:solidFill>
                  <a:srgbClr val="000099"/>
                </a:solidFill>
              </a:rPr>
              <a:t>Kamu hizmeti gören kurumları hızlı, ekonomik, </a:t>
            </a:r>
            <a:br>
              <a:rPr lang="tr-TR" sz="3000" smtClean="0">
                <a:solidFill>
                  <a:srgbClr val="000099"/>
                </a:solidFill>
              </a:rPr>
            </a:br>
            <a:r>
              <a:rPr lang="tr-TR" sz="3000" smtClean="0">
                <a:solidFill>
                  <a:srgbClr val="000099"/>
                </a:solidFill>
              </a:rPr>
              <a:t>verimli ve nitelikli hizmet yapabilecek </a:t>
            </a:r>
            <a:br>
              <a:rPr lang="tr-TR" sz="3000" smtClean="0">
                <a:solidFill>
                  <a:srgbClr val="000099"/>
                </a:solidFill>
              </a:rPr>
            </a:br>
            <a:r>
              <a:rPr lang="tr-TR" sz="3000" smtClean="0">
                <a:solidFill>
                  <a:srgbClr val="000099"/>
                </a:solidFill>
              </a:rPr>
              <a:t>bir düzeye kavuşturmak ve böyle bir düzen içinde </a:t>
            </a:r>
            <a:br>
              <a:rPr lang="tr-TR" sz="3000" smtClean="0">
                <a:solidFill>
                  <a:srgbClr val="000099"/>
                </a:solidFill>
              </a:rPr>
            </a:br>
            <a:r>
              <a:rPr lang="tr-TR" sz="3000" smtClean="0">
                <a:solidFill>
                  <a:srgbClr val="000099"/>
                </a:solidFill>
              </a:rPr>
              <a:t>iş görmelerini sağlamak değil, </a:t>
            </a:r>
            <a:br>
              <a:rPr lang="tr-TR" sz="3000" smtClean="0">
                <a:solidFill>
                  <a:srgbClr val="000099"/>
                </a:solidFill>
              </a:rPr>
            </a:br>
            <a:r>
              <a:rPr lang="tr-TR" sz="3000" smtClean="0">
                <a:solidFill>
                  <a:srgbClr val="000099"/>
                </a:solidFill>
              </a:rPr>
              <a:t>merkezi yönetimin yönetsel gücünü </a:t>
            </a:r>
            <a:br>
              <a:rPr lang="tr-TR" sz="3000" smtClean="0">
                <a:solidFill>
                  <a:srgbClr val="000099"/>
                </a:solidFill>
              </a:rPr>
            </a:br>
            <a:r>
              <a:rPr lang="tr-TR" sz="3000" smtClean="0">
                <a:solidFill>
                  <a:srgbClr val="000099"/>
                </a:solidFill>
              </a:rPr>
              <a:t>yerel güç odaklarına ve piyasa koşullarına göre </a:t>
            </a:r>
            <a:br>
              <a:rPr lang="tr-TR" sz="3000" smtClean="0">
                <a:solidFill>
                  <a:srgbClr val="000099"/>
                </a:solidFill>
              </a:rPr>
            </a:br>
            <a:r>
              <a:rPr lang="tr-TR" sz="3000" smtClean="0">
                <a:solidFill>
                  <a:srgbClr val="000099"/>
                </a:solidFill>
              </a:rPr>
              <a:t>özel kesime aktarmak, </a:t>
            </a:r>
            <a:br>
              <a:rPr lang="tr-TR" sz="3000" smtClean="0">
                <a:solidFill>
                  <a:srgbClr val="000099"/>
                </a:solidFill>
              </a:rPr>
            </a:br>
            <a:r>
              <a:rPr lang="tr-TR" sz="3300" b="1" smtClean="0">
                <a:solidFill>
                  <a:srgbClr val="990000"/>
                </a:solidFill>
                <a:latin typeface="Verdana" pitchFamily="34" charset="0"/>
              </a:rPr>
              <a:t>ulus devletin gücünü kırmaktır!</a:t>
            </a:r>
            <a:endParaRPr lang="tr-TR" sz="3300" b="1" i="1" smtClean="0">
              <a:solidFill>
                <a:srgbClr val="990000"/>
              </a:solidFill>
              <a:latin typeface="Verdana" pitchFamily="34" charset="0"/>
            </a:endParaRPr>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0" y="44450"/>
            <a:ext cx="9144000" cy="719138"/>
          </a:xfrm>
        </p:spPr>
        <p:txBody>
          <a:bodyPr/>
          <a:lstStyle/>
          <a:p>
            <a:pPr eaLnBrk="1" hangingPunct="1"/>
            <a:r>
              <a:rPr lang="tr-TR" sz="3800" b="1" smtClean="0">
                <a:solidFill>
                  <a:srgbClr val="000000"/>
                </a:solidFill>
                <a:effectLst/>
                <a:latin typeface="Verdana" pitchFamily="34" charset="0"/>
              </a:rPr>
              <a:t>CUMHURİYET ve KÜRESELLEŞME</a:t>
            </a:r>
            <a:endParaRPr lang="tr-TR" sz="3800" smtClean="0">
              <a:solidFill>
                <a:srgbClr val="000000"/>
              </a:solidFill>
              <a:effectLst/>
            </a:endParaRPr>
          </a:p>
        </p:txBody>
      </p:sp>
      <p:sp>
        <p:nvSpPr>
          <p:cNvPr id="237571" name="Rectangle 3"/>
          <p:cNvSpPr>
            <a:spLocks noGrp="1" noChangeArrowheads="1"/>
          </p:cNvSpPr>
          <p:nvPr>
            <p:ph type="body" idx="1"/>
          </p:nvPr>
        </p:nvSpPr>
        <p:spPr>
          <a:xfrm>
            <a:off x="107950" y="765175"/>
            <a:ext cx="9001125" cy="6021388"/>
          </a:xfrm>
          <a:solidFill>
            <a:srgbClr val="FFFF99"/>
          </a:solidFill>
          <a:ln w="60325">
            <a:solidFill>
              <a:srgbClr val="008000"/>
            </a:solidFill>
          </a:ln>
        </p:spPr>
        <p:txBody>
          <a:bodyPr/>
          <a:lstStyle/>
          <a:p>
            <a:pPr marL="0" indent="0" algn="ctr" eaLnBrk="1" hangingPunct="1">
              <a:lnSpc>
                <a:spcPct val="80000"/>
              </a:lnSpc>
              <a:buFontTx/>
              <a:buNone/>
            </a:pPr>
            <a:endParaRPr lang="tr-TR" sz="800" smtClean="0">
              <a:solidFill>
                <a:srgbClr val="000066"/>
              </a:solidFill>
              <a:effectLst/>
            </a:endParaRPr>
          </a:p>
          <a:p>
            <a:pPr marL="0" indent="0" algn="ctr" eaLnBrk="1" hangingPunct="1">
              <a:lnSpc>
                <a:spcPct val="80000"/>
              </a:lnSpc>
              <a:buFontTx/>
              <a:buNone/>
            </a:pPr>
            <a:r>
              <a:rPr lang="tr-TR" sz="2800" b="1" smtClean="0">
                <a:solidFill>
                  <a:srgbClr val="660066"/>
                </a:solidFill>
                <a:effectLst/>
              </a:rPr>
              <a:t>“ Uygulandığı biçimiyle Küreselleşme siyasaları, tüm insanların eşitliği, kardeşliği üzerinde kurulan bir evrensel birliği sağla</a:t>
            </a:r>
            <a:r>
              <a:rPr lang="tr-TR" sz="2800" b="1" u="sng" smtClean="0">
                <a:solidFill>
                  <a:srgbClr val="660066"/>
                </a:solidFill>
                <a:effectLst/>
              </a:rPr>
              <a:t>ma</a:t>
            </a:r>
            <a:r>
              <a:rPr lang="tr-TR" sz="2800" b="1" smtClean="0">
                <a:solidFill>
                  <a:srgbClr val="660066"/>
                </a:solidFill>
                <a:effectLst/>
              </a:rPr>
              <a:t>maktadır. </a:t>
            </a:r>
          </a:p>
          <a:p>
            <a:pPr marL="0" indent="0" algn="ctr" eaLnBrk="1" hangingPunct="1">
              <a:lnSpc>
                <a:spcPct val="80000"/>
              </a:lnSpc>
              <a:buFontTx/>
              <a:buNone/>
            </a:pPr>
            <a:endParaRPr lang="tr-TR" sz="800" b="1" smtClean="0">
              <a:solidFill>
                <a:srgbClr val="000066"/>
              </a:solidFill>
              <a:effectLst/>
            </a:endParaRPr>
          </a:p>
          <a:p>
            <a:pPr marL="0" indent="0" algn="ctr" eaLnBrk="1" hangingPunct="1">
              <a:lnSpc>
                <a:spcPct val="85000"/>
              </a:lnSpc>
              <a:buFontTx/>
              <a:buNone/>
            </a:pPr>
            <a:r>
              <a:rPr lang="tr-TR" sz="2800" b="1" smtClean="0">
                <a:solidFill>
                  <a:srgbClr val="000066"/>
                </a:solidFill>
                <a:effectLst/>
              </a:rPr>
              <a:t>Uygulandığı biçimiyle K ü r e s e l l e ş m e, </a:t>
            </a:r>
            <a:br>
              <a:rPr lang="tr-TR" sz="2800" b="1" smtClean="0">
                <a:solidFill>
                  <a:srgbClr val="000066"/>
                </a:solidFill>
                <a:effectLst/>
              </a:rPr>
            </a:br>
            <a:r>
              <a:rPr lang="tr-TR" sz="2800" b="1" smtClean="0">
                <a:solidFill>
                  <a:srgbClr val="000066"/>
                </a:solidFill>
                <a:effectLst/>
              </a:rPr>
              <a:t>insanlığı uluslar arası sermayenin egemenliğine </a:t>
            </a:r>
            <a:br>
              <a:rPr lang="tr-TR" sz="2800" b="1" smtClean="0">
                <a:solidFill>
                  <a:srgbClr val="000066"/>
                </a:solidFill>
                <a:effectLst/>
              </a:rPr>
            </a:br>
            <a:r>
              <a:rPr lang="tr-TR" sz="2800" b="1" smtClean="0">
                <a:solidFill>
                  <a:srgbClr val="000066"/>
                </a:solidFill>
                <a:effectLst/>
              </a:rPr>
              <a:t>terk etmektedir. Böyle bir yaklaşım, </a:t>
            </a:r>
            <a:br>
              <a:rPr lang="tr-TR" sz="2800" b="1" smtClean="0">
                <a:solidFill>
                  <a:srgbClr val="000066"/>
                </a:solidFill>
                <a:effectLst/>
              </a:rPr>
            </a:br>
            <a:r>
              <a:rPr lang="tr-TR" sz="2800" b="1" smtClean="0">
                <a:solidFill>
                  <a:srgbClr val="000066"/>
                </a:solidFill>
                <a:effectLst/>
              </a:rPr>
              <a:t>böyle bir uygulama, insanı yücelten, </a:t>
            </a:r>
            <a:br>
              <a:rPr lang="tr-TR" sz="2800" b="1" smtClean="0">
                <a:solidFill>
                  <a:srgbClr val="000066"/>
                </a:solidFill>
                <a:effectLst/>
              </a:rPr>
            </a:br>
            <a:r>
              <a:rPr lang="tr-TR" sz="2800" b="1" smtClean="0">
                <a:solidFill>
                  <a:srgbClr val="000066"/>
                </a:solidFill>
                <a:effectLst/>
              </a:rPr>
              <a:t>özellikle ‘</a:t>
            </a:r>
            <a:r>
              <a:rPr lang="tr-TR" sz="2800" b="1" i="1" smtClean="0">
                <a:solidFill>
                  <a:srgbClr val="000066"/>
                </a:solidFill>
                <a:effectLst/>
              </a:rPr>
              <a:t>mazlumun</a:t>
            </a:r>
            <a:r>
              <a:rPr lang="tr-TR" sz="2800" b="1" smtClean="0">
                <a:solidFill>
                  <a:srgbClr val="000066"/>
                </a:solidFill>
                <a:effectLst/>
              </a:rPr>
              <a:t>’ yanında yer alan </a:t>
            </a:r>
            <a:br>
              <a:rPr lang="tr-TR" sz="2800" b="1" smtClean="0">
                <a:solidFill>
                  <a:srgbClr val="000066"/>
                </a:solidFill>
                <a:effectLst/>
              </a:rPr>
            </a:br>
            <a:r>
              <a:rPr lang="tr-TR" sz="2700" b="1" u="sng" smtClean="0">
                <a:solidFill>
                  <a:srgbClr val="990000"/>
                </a:solidFill>
                <a:effectLst/>
                <a:latin typeface="Verdana" pitchFamily="34" charset="0"/>
              </a:rPr>
              <a:t>Atatürkçü Düşünce Sistemi ile çelişki halinde</a:t>
            </a:r>
            <a:r>
              <a:rPr lang="tr-TR" sz="2800" b="1" smtClean="0">
                <a:solidFill>
                  <a:srgbClr val="000066"/>
                </a:solidFill>
                <a:effectLst/>
              </a:rPr>
              <a:t> olduğu gibi; kamu yararını, sosyal adaleti, </a:t>
            </a:r>
            <a:br>
              <a:rPr lang="tr-TR" sz="2800" b="1" smtClean="0">
                <a:solidFill>
                  <a:srgbClr val="000066"/>
                </a:solidFill>
                <a:effectLst/>
              </a:rPr>
            </a:br>
            <a:r>
              <a:rPr lang="tr-TR" sz="2800" b="1" smtClean="0">
                <a:solidFill>
                  <a:srgbClr val="000066"/>
                </a:solidFill>
                <a:effectLst/>
              </a:rPr>
              <a:t>ön planda tutan </a:t>
            </a:r>
            <a:br>
              <a:rPr lang="tr-TR" sz="2800" b="1" smtClean="0">
                <a:solidFill>
                  <a:srgbClr val="000066"/>
                </a:solidFill>
                <a:effectLst/>
              </a:rPr>
            </a:br>
            <a:r>
              <a:rPr lang="tr-TR" sz="3000" b="1" smtClean="0">
                <a:solidFill>
                  <a:srgbClr val="990000"/>
                </a:solidFill>
                <a:effectLst/>
                <a:latin typeface="Verdana" pitchFamily="34" charset="0"/>
              </a:rPr>
              <a:t>‘</a:t>
            </a:r>
            <a:r>
              <a:rPr lang="tr-TR" sz="3000" b="1" i="1" u="sng" smtClean="0">
                <a:solidFill>
                  <a:srgbClr val="990000"/>
                </a:solidFill>
                <a:effectLst/>
                <a:latin typeface="Verdana" pitchFamily="34" charset="0"/>
              </a:rPr>
              <a:t>Cumhuriyetçi</a:t>
            </a:r>
            <a:r>
              <a:rPr lang="tr-TR" sz="3000" b="1" u="sng" smtClean="0">
                <a:solidFill>
                  <a:srgbClr val="990000"/>
                </a:solidFill>
                <a:effectLst/>
                <a:latin typeface="Verdana" pitchFamily="34" charset="0"/>
              </a:rPr>
              <a:t>’ anlayışa ters</a:t>
            </a:r>
            <a:r>
              <a:rPr lang="tr-TR" sz="2800" b="1" smtClean="0">
                <a:solidFill>
                  <a:srgbClr val="000066"/>
                </a:solidFill>
                <a:effectLst/>
              </a:rPr>
              <a:t> düşmektedir. ”</a:t>
            </a:r>
          </a:p>
          <a:p>
            <a:pPr marL="0" indent="0" algn="ctr" eaLnBrk="1" hangingPunct="1">
              <a:lnSpc>
                <a:spcPct val="80000"/>
              </a:lnSpc>
              <a:buFontTx/>
              <a:buNone/>
            </a:pPr>
            <a:endParaRPr lang="tr-TR" sz="1400" b="1" smtClean="0">
              <a:solidFill>
                <a:srgbClr val="000066"/>
              </a:solidFill>
              <a:effectLst/>
            </a:endParaRPr>
          </a:p>
          <a:p>
            <a:pPr marL="0" indent="0" algn="ctr" eaLnBrk="1" hangingPunct="1">
              <a:lnSpc>
                <a:spcPct val="80000"/>
              </a:lnSpc>
              <a:buFontTx/>
              <a:buNone/>
            </a:pPr>
            <a:r>
              <a:rPr lang="tr-TR" sz="2800" b="1" i="1" smtClean="0">
                <a:solidFill>
                  <a:srgbClr val="003300"/>
                </a:solidFill>
                <a:effectLst/>
              </a:rPr>
              <a:t>Prof. Dr. Suna KİLİ</a:t>
            </a:r>
            <a:br>
              <a:rPr lang="tr-TR" sz="2800" b="1" i="1" smtClean="0">
                <a:solidFill>
                  <a:srgbClr val="003300"/>
                </a:solidFill>
                <a:effectLst/>
              </a:rPr>
            </a:br>
            <a:r>
              <a:rPr lang="tr-TR" sz="2400" b="1" i="1" smtClean="0">
                <a:solidFill>
                  <a:srgbClr val="663300"/>
                </a:solidFill>
                <a:effectLst/>
              </a:rPr>
              <a:t>{Cumhuriyet ve Küreselleşme, Kültür Bak. Yay., 2002}</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8594" name="Rectangle 3"/>
          <p:cNvSpPr>
            <a:spLocks noGrp="1" noChangeArrowheads="1"/>
          </p:cNvSpPr>
          <p:nvPr>
            <p:ph type="body" idx="1"/>
          </p:nvPr>
        </p:nvSpPr>
        <p:spPr>
          <a:xfrm>
            <a:off x="0" y="1079500"/>
            <a:ext cx="9144000" cy="5805488"/>
          </a:xfrm>
          <a:solidFill>
            <a:srgbClr val="FFCCFF">
              <a:alpha val="32941"/>
            </a:srgbClr>
          </a:solidFill>
          <a:ln>
            <a:solidFill>
              <a:srgbClr val="003300"/>
            </a:solidFill>
          </a:ln>
        </p:spPr>
        <p:txBody>
          <a:bodyPr/>
          <a:lstStyle/>
          <a:p>
            <a:pPr marL="0" indent="0" algn="ctr" eaLnBrk="1" hangingPunct="1">
              <a:lnSpc>
                <a:spcPct val="90000"/>
              </a:lnSpc>
              <a:buFontTx/>
              <a:buNone/>
            </a:pPr>
            <a:endParaRPr lang="tr-TR" sz="1200" smtClean="0">
              <a:solidFill>
                <a:srgbClr val="000066"/>
              </a:solidFill>
              <a:effectLst/>
            </a:endParaRPr>
          </a:p>
          <a:p>
            <a:pPr marL="0" indent="0" algn="ctr" eaLnBrk="1" hangingPunct="1">
              <a:lnSpc>
                <a:spcPct val="90000"/>
              </a:lnSpc>
              <a:buFontTx/>
              <a:buNone/>
            </a:pPr>
            <a:r>
              <a:rPr lang="tr-TR" b="1" smtClean="0">
                <a:solidFill>
                  <a:srgbClr val="000066"/>
                </a:solidFill>
                <a:effectLst/>
              </a:rPr>
              <a:t>“ Özellikle son 20 yılda uluslar arası sermaye ülkeden ülkeye denetimsiz biçimde dolaşmaktadır. Bu durum, ülkelerin yapısını etkileyen sonuçlar doğurmaktadır. Eğer bu durum durdurulmazsa, birçok ülke demokrasi ile değil, ‘</a:t>
            </a:r>
            <a:r>
              <a:rPr lang="tr-TR" b="1" smtClean="0">
                <a:solidFill>
                  <a:srgbClr val="FF0000"/>
                </a:solidFill>
                <a:effectLst/>
              </a:rPr>
              <a:t>Plütokrasi</a:t>
            </a:r>
            <a:r>
              <a:rPr lang="tr-TR" b="1" smtClean="0">
                <a:solidFill>
                  <a:srgbClr val="000066"/>
                </a:solidFill>
                <a:effectLst/>
              </a:rPr>
              <a:t>’ yani </a:t>
            </a:r>
            <a:r>
              <a:rPr lang="tr-TR" b="1" u="sng" smtClean="0">
                <a:solidFill>
                  <a:srgbClr val="000066"/>
                </a:solidFill>
                <a:effectLst/>
              </a:rPr>
              <a:t>zenginlerin gücüyle yönetilme</a:t>
            </a:r>
            <a:r>
              <a:rPr lang="tr-TR" b="1" smtClean="0">
                <a:solidFill>
                  <a:srgbClr val="000066"/>
                </a:solidFill>
                <a:effectLst/>
              </a:rPr>
              <a:t> durumuyla karşılaşacaktır. Bu durum yalnızca gelişmekte olan ülkeler için değil, gelişmiş ülkeler için de doğru bir gözlemdir. ”</a:t>
            </a:r>
          </a:p>
          <a:p>
            <a:pPr marL="0" indent="0" algn="ctr" eaLnBrk="1" hangingPunct="1">
              <a:lnSpc>
                <a:spcPct val="90000"/>
              </a:lnSpc>
              <a:buFontTx/>
              <a:buNone/>
            </a:pPr>
            <a:r>
              <a:rPr lang="tr-TR" b="1" i="1" smtClean="0">
                <a:solidFill>
                  <a:srgbClr val="003300"/>
                </a:solidFill>
                <a:effectLst/>
              </a:rPr>
              <a:t>Prof. Dr. Suna KİLİ </a:t>
            </a:r>
          </a:p>
          <a:p>
            <a:pPr marL="0" indent="0" algn="ctr" eaLnBrk="1" hangingPunct="1">
              <a:lnSpc>
                <a:spcPct val="90000"/>
              </a:lnSpc>
              <a:buFontTx/>
              <a:buNone/>
            </a:pPr>
            <a:r>
              <a:rPr lang="tr-TR" sz="2400" b="1" i="1" smtClean="0">
                <a:solidFill>
                  <a:srgbClr val="003300"/>
                </a:solidFill>
                <a:effectLst/>
              </a:rPr>
              <a:t>(Cumhuriyet ve Küreselleşme, syf. 195, 2002, Kültür Bak.)</a:t>
            </a:r>
            <a:endParaRPr lang="tr-TR" b="1" i="1" smtClean="0">
              <a:solidFill>
                <a:srgbClr val="003300"/>
              </a:solidFill>
              <a:effectLst/>
              <a:latin typeface="Verdana" pitchFamily="34" charset="0"/>
            </a:endParaRPr>
          </a:p>
        </p:txBody>
      </p:sp>
      <p:sp>
        <p:nvSpPr>
          <p:cNvPr id="238595" name="Rectangle 2"/>
          <p:cNvSpPr>
            <a:spLocks noGrp="1" noChangeArrowheads="1"/>
          </p:cNvSpPr>
          <p:nvPr>
            <p:ph type="title"/>
          </p:nvPr>
        </p:nvSpPr>
        <p:spPr>
          <a:xfrm>
            <a:off x="0" y="115888"/>
            <a:ext cx="9144000" cy="719137"/>
          </a:xfrm>
        </p:spPr>
        <p:txBody>
          <a:bodyPr/>
          <a:lstStyle/>
          <a:p>
            <a:pPr eaLnBrk="1" hangingPunct="1"/>
            <a:r>
              <a:rPr lang="tr-TR" sz="3300" b="1" smtClean="0">
                <a:solidFill>
                  <a:srgbClr val="000000"/>
                </a:solidFill>
                <a:effectLst/>
                <a:latin typeface="Verdana" pitchFamily="34" charset="0"/>
              </a:rPr>
              <a:t> KÜRESELLEŞME NEREYE VARACAK ??</a:t>
            </a:r>
            <a:endParaRPr lang="tr-TR" sz="3300" smtClean="0">
              <a:solidFill>
                <a:srgbClr val="000000"/>
              </a:solidFill>
              <a:effectLst/>
            </a:endParaRPr>
          </a:p>
        </p:txBody>
      </p:sp>
    </p:spTree>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20162" name="Rectangle 5"/>
          <p:cNvSpPr>
            <a:spLocks noGrp="1" noChangeArrowheads="1"/>
          </p:cNvSpPr>
          <p:nvPr>
            <p:ph type="title"/>
          </p:nvPr>
        </p:nvSpPr>
        <p:spPr>
          <a:xfrm>
            <a:off x="0" y="115888"/>
            <a:ext cx="9144000" cy="1384300"/>
          </a:xfrm>
        </p:spPr>
        <p:txBody>
          <a:bodyPr/>
          <a:lstStyle/>
          <a:p>
            <a:pPr algn="ctr" eaLnBrk="1" hangingPunct="1"/>
            <a:r>
              <a:rPr lang="tr-TR" sz="4000" b="1" smtClean="0">
                <a:solidFill>
                  <a:srgbClr val="800000"/>
                </a:solidFill>
                <a:effectLst/>
              </a:rPr>
              <a:t>Terörün ana kaynaklarından biri : Sermaye güdümüne giren Medya !</a:t>
            </a:r>
          </a:p>
        </p:txBody>
      </p:sp>
      <p:pic>
        <p:nvPicPr>
          <p:cNvPr id="220163" name="Picture 4" descr="Medya silahşör, Cumh"/>
          <p:cNvPicPr>
            <a:picLocks noGrp="1" noChangeAspect="1" noChangeArrowheads="1"/>
          </p:cNvPicPr>
          <p:nvPr>
            <p:ph idx="1"/>
          </p:nvPr>
        </p:nvPicPr>
        <p:blipFill>
          <a:blip r:embed="rId3" cstate="email"/>
          <a:srcRect/>
          <a:stretch>
            <a:fillRect/>
          </a:stretch>
        </p:blipFill>
        <p:spPr>
          <a:xfrm>
            <a:off x="1116013" y="1700213"/>
            <a:ext cx="7112000" cy="4978400"/>
          </a:xfrm>
          <a:noFill/>
          <a:ln w="98425">
            <a:solidFill>
              <a:srgbClr val="000080"/>
            </a:solidFill>
          </a:ln>
        </p:spPr>
      </p:pic>
    </p:spTree>
  </p:cSld>
  <p:clrMapOvr>
    <a:masterClrMapping/>
  </p:clrMapOvr>
  <p:transition spd="slow">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74613"/>
            <a:ext cx="8853488" cy="854075"/>
          </a:xfrm>
          <a:noFill/>
        </p:spPr>
        <p:txBody>
          <a:bodyPr lIns="92075" tIns="46038" rIns="92075" bIns="46038"/>
          <a:lstStyle/>
          <a:p>
            <a:pPr eaLnBrk="1" hangingPunct="1"/>
            <a:r>
              <a:rPr lang="tr-TR" i="0" smtClean="0">
                <a:solidFill>
                  <a:srgbClr val="000099"/>
                </a:solidFill>
                <a:latin typeface="Calibri" pitchFamily="34" charset="0"/>
              </a:rPr>
              <a:t>         </a:t>
            </a:r>
            <a:r>
              <a:rPr lang="tr-TR" b="1" i="0" smtClean="0">
                <a:solidFill>
                  <a:srgbClr val="000099"/>
                </a:solidFill>
                <a:latin typeface="Calibri" pitchFamily="34" charset="0"/>
              </a:rPr>
              <a:t>Devlet Ekonomiden Elini Çeksin!</a:t>
            </a:r>
          </a:p>
        </p:txBody>
      </p:sp>
      <p:graphicFrame>
        <p:nvGraphicFramePr>
          <p:cNvPr id="353283" name="Object 3"/>
          <p:cNvGraphicFramePr>
            <a:graphicFrameLocks noChangeAspect="1"/>
          </p:cNvGraphicFramePr>
          <p:nvPr/>
        </p:nvGraphicFramePr>
        <p:xfrm>
          <a:off x="36513" y="1052513"/>
          <a:ext cx="9144000" cy="5732462"/>
        </p:xfrm>
        <a:graphic>
          <a:graphicData uri="http://schemas.openxmlformats.org/presentationml/2006/ole">
            <mc:AlternateContent xmlns:mc="http://schemas.openxmlformats.org/markup-compatibility/2006">
              <mc:Choice xmlns:v="urn:schemas-microsoft-com:vml" Requires="v">
                <p:oleObj spid="_x0000_s6162" name="Grafik" r:id="rId4" imgW="4133797" imgH="4114867" progId="MSGraph.Chart.8">
                  <p:embed followColorScheme="full"/>
                </p:oleObj>
              </mc:Choice>
              <mc:Fallback>
                <p:oleObj name="Grafik" r:id="rId4" imgW="4133797" imgH="411486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052513"/>
                        <a:ext cx="9144000" cy="573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5651500" y="3536950"/>
            <a:ext cx="3168650" cy="2227263"/>
          </a:xfrm>
          <a:prstGeom prst="rect">
            <a:avLst/>
          </a:prstGeom>
          <a:noFill/>
          <a:ln w="12700">
            <a:noFill/>
            <a:miter lim="800000"/>
            <a:headEnd type="none" w="sm" len="sm"/>
            <a:tailEnd type="none" w="sm" len="sm"/>
          </a:ln>
        </p:spPr>
        <p:txBody>
          <a:bodyPr>
            <a:spAutoFit/>
          </a:bodyPr>
          <a:lstStyle/>
          <a:p>
            <a:pPr algn="ctr"/>
            <a:r>
              <a:rPr lang="tr-TR" sz="2800" b="1">
                <a:solidFill>
                  <a:srgbClr val="000066"/>
                </a:solidFill>
                <a:latin typeface="Franklin Gothic Medium" pitchFamily="34" charset="0"/>
              </a:rPr>
              <a:t>Kaynak : IMF ve </a:t>
            </a:r>
            <a:br>
              <a:rPr lang="tr-TR" sz="2800" b="1">
                <a:solidFill>
                  <a:srgbClr val="000066"/>
                </a:solidFill>
                <a:latin typeface="Franklin Gothic Medium" pitchFamily="34" charset="0"/>
              </a:rPr>
            </a:br>
            <a:r>
              <a:rPr lang="tr-TR" sz="2800" b="1">
                <a:solidFill>
                  <a:srgbClr val="000066"/>
                </a:solidFill>
                <a:latin typeface="Franklin Gothic Medium" pitchFamily="34" charset="0"/>
              </a:rPr>
              <a:t>OECD web sitesi</a:t>
            </a:r>
          </a:p>
          <a:p>
            <a:pPr algn="ctr"/>
            <a:endParaRPr lang="tr-TR" sz="2800" b="1">
              <a:solidFill>
                <a:srgbClr val="000066"/>
              </a:solidFill>
              <a:latin typeface="Franklin Gothic Medium" pitchFamily="34" charset="0"/>
            </a:endParaRPr>
          </a:p>
          <a:p>
            <a:pPr algn="ctr"/>
            <a:r>
              <a:rPr lang="tr-TR" sz="2800" b="1">
                <a:solidFill>
                  <a:srgbClr val="003300"/>
                </a:solidFill>
                <a:latin typeface="Franklin Gothic Medium" pitchFamily="34" charset="0"/>
              </a:rPr>
              <a:t>40 OECD ülkesinde ortalama % 45-46!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53283"/>
                                        </p:tgtEl>
                                        <p:attrNameLst>
                                          <p:attrName>style.visibility</p:attrName>
                                        </p:attrNameLst>
                                      </p:cBhvr>
                                      <p:to>
                                        <p:strVal val="visible"/>
                                      </p:to>
                                    </p:set>
                                    <p:animEffect transition="in" filter="barn(inHorizontal)">
                                      <p:cBhvr>
                                        <p:cTn id="7"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532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250825" y="136525"/>
            <a:ext cx="8893175" cy="792163"/>
          </a:xfrm>
        </p:spPr>
        <p:txBody>
          <a:bodyPr/>
          <a:lstStyle/>
          <a:p>
            <a:pPr eaLnBrk="1" hangingPunct="1"/>
            <a:r>
              <a:rPr lang="tr-TR" sz="3000" smtClean="0">
                <a:solidFill>
                  <a:srgbClr val="000099"/>
                </a:solidFill>
              </a:rPr>
              <a:t>           Prof. J. Stiglitz’in aktardığı “</a:t>
            </a:r>
            <a:r>
              <a:rPr lang="tr-TR" sz="3000" b="1" smtClean="0">
                <a:solidFill>
                  <a:srgbClr val="000099"/>
                </a:solidFill>
              </a:rPr>
              <a:t>ülkelere yardım    </a:t>
            </a:r>
            <a:br>
              <a:rPr lang="tr-TR" sz="3000" b="1" smtClean="0">
                <a:solidFill>
                  <a:srgbClr val="000099"/>
                </a:solidFill>
              </a:rPr>
            </a:br>
            <a:r>
              <a:rPr lang="tr-TR" sz="3000" b="1" smtClean="0">
                <a:solidFill>
                  <a:srgbClr val="000099"/>
                </a:solidFill>
              </a:rPr>
              <a:t>           stratejisi”nin ilk aşaması ÖZELLEŞTİRME…</a:t>
            </a:r>
            <a:endParaRPr lang="tr-TR" sz="4000" smtClean="0">
              <a:solidFill>
                <a:srgbClr val="000099"/>
              </a:solidFill>
            </a:endParaRPr>
          </a:p>
        </p:txBody>
      </p:sp>
      <p:sp>
        <p:nvSpPr>
          <p:cNvPr id="355331" name="Rectangle 3"/>
          <p:cNvSpPr>
            <a:spLocks noGrp="1" noChangeArrowheads="1"/>
          </p:cNvSpPr>
          <p:nvPr>
            <p:ph type="body" idx="1"/>
          </p:nvPr>
        </p:nvSpPr>
        <p:spPr>
          <a:xfrm>
            <a:off x="179388" y="1143000"/>
            <a:ext cx="8820150" cy="5572125"/>
          </a:xfrm>
        </p:spPr>
        <p:txBody>
          <a:bodyPr/>
          <a:lstStyle/>
          <a:p>
            <a:pPr eaLnBrk="1" hangingPunct="1">
              <a:buFontTx/>
              <a:buNone/>
            </a:pPr>
            <a:endParaRPr lang="tr-TR" sz="800" i="1" smtClean="0"/>
          </a:p>
          <a:p>
            <a:pPr eaLnBrk="1" hangingPunct="1">
              <a:lnSpc>
                <a:spcPct val="110000"/>
              </a:lnSpc>
              <a:spcBef>
                <a:spcPts val="600"/>
              </a:spcBef>
            </a:pPr>
            <a:r>
              <a:rPr lang="tr-TR" sz="3500" b="1" i="1" smtClean="0">
                <a:solidFill>
                  <a:srgbClr val="FF3300"/>
                </a:solidFill>
              </a:rPr>
              <a:t>“ </a:t>
            </a:r>
            <a:r>
              <a:rPr lang="tr-TR" sz="3500" i="1" smtClean="0">
                <a:solidFill>
                  <a:srgbClr val="003300"/>
                </a:solidFill>
              </a:rPr>
              <a:t>Satışlar (Rusya’da) çok güzeldi ve </a:t>
            </a:r>
            <a:br>
              <a:rPr lang="tr-TR" sz="3500" i="1" smtClean="0">
                <a:solidFill>
                  <a:srgbClr val="003300"/>
                </a:solidFill>
              </a:rPr>
            </a:br>
            <a:r>
              <a:rPr lang="tr-TR" sz="3500" i="1" smtClean="0">
                <a:solidFill>
                  <a:srgbClr val="003300"/>
                </a:solidFill>
              </a:rPr>
              <a:t>B. Yeltsin’in yeniden seçilmesi istendi. </a:t>
            </a:r>
            <a:r>
              <a:rPr lang="tr-TR" sz="3500" smtClean="0">
                <a:solidFill>
                  <a:srgbClr val="000000"/>
                </a:solidFill>
              </a:rPr>
              <a:t>Bunun </a:t>
            </a:r>
            <a:r>
              <a:rPr lang="tr-TR" sz="3500" b="1" u="sng" smtClean="0">
                <a:solidFill>
                  <a:srgbClr val="FF3300"/>
                </a:solidFill>
              </a:rPr>
              <a:t>hileli bir seçim</a:t>
            </a:r>
            <a:r>
              <a:rPr lang="tr-TR" sz="3500" smtClean="0">
                <a:solidFill>
                  <a:srgbClr val="15CF1E"/>
                </a:solidFill>
              </a:rPr>
              <a:t> </a:t>
            </a:r>
            <a:r>
              <a:rPr lang="tr-TR" sz="3500" smtClean="0">
                <a:solidFill>
                  <a:srgbClr val="000000"/>
                </a:solidFill>
              </a:rPr>
              <a:t>olup olmadığı ise </a:t>
            </a:r>
            <a:br>
              <a:rPr lang="tr-TR" sz="3500" smtClean="0">
                <a:solidFill>
                  <a:srgbClr val="000000"/>
                </a:solidFill>
              </a:rPr>
            </a:br>
            <a:r>
              <a:rPr lang="tr-TR" sz="3500" smtClean="0">
                <a:solidFill>
                  <a:srgbClr val="000000"/>
                </a:solidFill>
              </a:rPr>
              <a:t>o noktada hiç önemli değildi. </a:t>
            </a:r>
            <a:r>
              <a:rPr lang="tr-TR" sz="3500" i="1" smtClean="0">
                <a:solidFill>
                  <a:srgbClr val="000066"/>
                </a:solidFill>
              </a:rPr>
              <a:t>İşin acı yanı, tüm bunların sonunda, Rusya’nın endüstriyel varlıklarının, ABD destekli </a:t>
            </a:r>
            <a:br>
              <a:rPr lang="tr-TR" sz="3500" i="1" smtClean="0">
                <a:solidFill>
                  <a:srgbClr val="000066"/>
                </a:solidFill>
              </a:rPr>
            </a:br>
            <a:r>
              <a:rPr lang="tr-TR" sz="3500" i="1" smtClean="0">
                <a:solidFill>
                  <a:srgbClr val="000066"/>
                </a:solidFill>
              </a:rPr>
              <a:t>Rus oligarşisinin eline geçmesi oldu.</a:t>
            </a:r>
            <a:r>
              <a:rPr lang="tr-TR" sz="3500" i="1" smtClean="0">
                <a:solidFill>
                  <a:srgbClr val="006600"/>
                </a:solidFill>
              </a:rPr>
              <a:t> </a:t>
            </a:r>
            <a:r>
              <a:rPr lang="tr-TR" sz="3100" b="1" i="1" smtClean="0">
                <a:solidFill>
                  <a:srgbClr val="660033"/>
                </a:solidFill>
              </a:rPr>
              <a:t>Böylece Rusya’nın ulusal geliri yarı yarıya azaldı.</a:t>
            </a:r>
            <a:r>
              <a:rPr lang="tr-TR" sz="3100" b="1" i="1" smtClean="0">
                <a:solidFill>
                  <a:srgbClr val="FF3300"/>
                </a:solidFill>
              </a:rPr>
              <a:t>”</a:t>
            </a:r>
            <a:r>
              <a:rPr lang="tr-TR" sz="3100" b="1" smtClean="0">
                <a:solidFill>
                  <a:srgbClr val="FF3300"/>
                </a:solidFill>
              </a:rPr>
              <a:t> </a:t>
            </a:r>
            <a:r>
              <a:rPr lang="tr-TR" sz="3500" b="1" smtClean="0">
                <a:solidFill>
                  <a:srgbClr val="800000"/>
                </a:solidFill>
              </a:rPr>
              <a:t>(RUSYA OKSULLAŞTIRILDI!)</a:t>
            </a:r>
            <a:endParaRPr lang="tr-TR" sz="3500" smtClean="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55330"/>
                                        </p:tgtEl>
                                        <p:attrNameLst>
                                          <p:attrName>style.visibility</p:attrName>
                                        </p:attrNameLst>
                                      </p:cBhvr>
                                      <p:to>
                                        <p:strVal val="visible"/>
                                      </p:to>
                                    </p:set>
                                    <p:animEffect transition="in" filter="strips(downLeft)">
                                      <p:cBhvr>
                                        <p:cTn id="7" dur="500"/>
                                        <p:tgtEl>
                                          <p:spTgt spid="35533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55331">
                                            <p:txEl>
                                              <p:pRg st="1" end="1"/>
                                            </p:txEl>
                                          </p:spTgt>
                                        </p:tgtEl>
                                        <p:attrNameLst>
                                          <p:attrName>style.visibility</p:attrName>
                                        </p:attrNameLst>
                                      </p:cBhvr>
                                      <p:to>
                                        <p:strVal val="visible"/>
                                      </p:to>
                                    </p:set>
                                    <p:animEffect transition="in" filter="wedge">
                                      <p:cBhvr>
                                        <p:cTn id="12" dur="2000"/>
                                        <p:tgtEl>
                                          <p:spTgt spid="355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p:bldP spid="3553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684213" y="-26988"/>
            <a:ext cx="8420100" cy="1143001"/>
          </a:xfrm>
          <a:noFill/>
        </p:spPr>
        <p:txBody>
          <a:bodyPr lIns="92075" tIns="46038" rIns="92075" bIns="46038"/>
          <a:lstStyle/>
          <a:p>
            <a:pPr eaLnBrk="1" hangingPunct="1"/>
            <a:r>
              <a:rPr lang="tr-TR" i="0" smtClean="0">
                <a:solidFill>
                  <a:schemeClr val="tx1"/>
                </a:solidFill>
                <a:latin typeface="Calibri" pitchFamily="34" charset="0"/>
              </a:rPr>
              <a:t/>
            </a:r>
            <a:br>
              <a:rPr lang="tr-TR" i="0" smtClean="0">
                <a:solidFill>
                  <a:schemeClr val="tx1"/>
                </a:solidFill>
                <a:latin typeface="Calibri" pitchFamily="34" charset="0"/>
              </a:rPr>
            </a:br>
            <a:r>
              <a:rPr lang="tr-TR" i="0" smtClean="0">
                <a:solidFill>
                  <a:schemeClr val="tx1"/>
                </a:solidFill>
                <a:latin typeface="Calibri" pitchFamily="34" charset="0"/>
              </a:rPr>
              <a:t/>
            </a:r>
            <a:br>
              <a:rPr lang="tr-TR" i="0" smtClean="0">
                <a:solidFill>
                  <a:schemeClr val="tx1"/>
                </a:solidFill>
                <a:latin typeface="Calibri" pitchFamily="34" charset="0"/>
              </a:rPr>
            </a:br>
            <a:r>
              <a:rPr lang="tr-TR" i="0" smtClean="0">
                <a:solidFill>
                  <a:schemeClr val="tx1"/>
                </a:solidFill>
                <a:latin typeface="Calibri" pitchFamily="34" charset="0"/>
              </a:rPr>
              <a:t>      </a:t>
            </a:r>
            <a:r>
              <a:rPr lang="tr-TR" sz="3200" b="1" i="0" smtClean="0">
                <a:solidFill>
                  <a:schemeClr val="tx1"/>
                </a:solidFill>
                <a:latin typeface="Calibri" pitchFamily="34" charset="0"/>
              </a:rPr>
              <a:t>DB eski baş ekonomistlerinden </a:t>
            </a:r>
            <a:br>
              <a:rPr lang="tr-TR" sz="3200" b="1" i="0" smtClean="0">
                <a:solidFill>
                  <a:schemeClr val="tx1"/>
                </a:solidFill>
                <a:latin typeface="Calibri" pitchFamily="34" charset="0"/>
              </a:rPr>
            </a:br>
            <a:r>
              <a:rPr lang="tr-TR" sz="3200" b="1" i="0" smtClean="0">
                <a:solidFill>
                  <a:schemeClr val="tx1"/>
                </a:solidFill>
                <a:latin typeface="Calibri" pitchFamily="34" charset="0"/>
              </a:rPr>
              <a:t>        Nobel Ekonomi ödüllü Prof. Joseph   </a:t>
            </a:r>
            <a:br>
              <a:rPr lang="tr-TR" sz="3200" b="1" i="0" smtClean="0">
                <a:solidFill>
                  <a:schemeClr val="tx1"/>
                </a:solidFill>
                <a:latin typeface="Calibri" pitchFamily="34" charset="0"/>
              </a:rPr>
            </a:br>
            <a:r>
              <a:rPr lang="tr-TR" sz="3200" b="1" i="0" smtClean="0">
                <a:solidFill>
                  <a:schemeClr val="tx1"/>
                </a:solidFill>
                <a:latin typeface="Calibri" pitchFamily="34" charset="0"/>
              </a:rPr>
              <a:t>        Stiglitz’in, IMF ve DB’nı değerlendirmesi :</a:t>
            </a:r>
            <a:r>
              <a:rPr lang="tr-TR" sz="3200" b="1" i="0" smtClean="0">
                <a:solidFill>
                  <a:srgbClr val="FFFF00"/>
                </a:solidFill>
                <a:latin typeface="Calibri" pitchFamily="34" charset="0"/>
              </a:rPr>
              <a:t/>
            </a:r>
            <a:br>
              <a:rPr lang="tr-TR" sz="3200" b="1" i="0" smtClean="0">
                <a:solidFill>
                  <a:srgbClr val="FFFF00"/>
                </a:solidFill>
                <a:latin typeface="Calibri" pitchFamily="34" charset="0"/>
              </a:rPr>
            </a:br>
            <a:endParaRPr lang="tr-TR" sz="3200" b="1" i="0" smtClean="0">
              <a:solidFill>
                <a:srgbClr val="FFFF00"/>
              </a:solidFill>
              <a:latin typeface="Calibri" pitchFamily="34" charset="0"/>
            </a:endParaRPr>
          </a:p>
        </p:txBody>
      </p:sp>
      <p:sp>
        <p:nvSpPr>
          <p:cNvPr id="356355" name="Rectangle 3"/>
          <p:cNvSpPr>
            <a:spLocks noGrp="1" noChangeArrowheads="1"/>
          </p:cNvSpPr>
          <p:nvPr>
            <p:ph type="body" idx="1"/>
          </p:nvPr>
        </p:nvSpPr>
        <p:spPr>
          <a:xfrm>
            <a:off x="250825" y="2060575"/>
            <a:ext cx="8642350" cy="4581525"/>
          </a:xfrm>
          <a:noFill/>
        </p:spPr>
        <p:txBody>
          <a:bodyPr lIns="92075" tIns="46038" rIns="92075" bIns="46038"/>
          <a:lstStyle/>
          <a:p>
            <a:pPr eaLnBrk="1" hangingPunct="1">
              <a:lnSpc>
                <a:spcPct val="90000"/>
              </a:lnSpc>
            </a:pPr>
            <a:r>
              <a:rPr lang="tr-TR" b="1" smtClean="0">
                <a:solidFill>
                  <a:srgbClr val="000066"/>
                </a:solidFill>
              </a:rPr>
              <a:t>“Ülkenin maliye bakanının eline </a:t>
            </a:r>
            <a:br>
              <a:rPr lang="tr-TR" b="1" smtClean="0">
                <a:solidFill>
                  <a:srgbClr val="000066"/>
                </a:solidFill>
              </a:rPr>
            </a:br>
            <a:r>
              <a:rPr lang="tr-TR" b="1" smtClean="0">
                <a:solidFill>
                  <a:srgbClr val="000066"/>
                </a:solidFill>
              </a:rPr>
              <a:t>bir yapısal uyum programı tutuşturulur.</a:t>
            </a:r>
          </a:p>
          <a:p>
            <a:pPr eaLnBrk="1" hangingPunct="1">
              <a:lnSpc>
                <a:spcPct val="90000"/>
              </a:lnSpc>
            </a:pPr>
            <a:r>
              <a:rPr lang="tr-TR" sz="3600" b="1" smtClean="0">
                <a:solidFill>
                  <a:srgbClr val="003300"/>
                </a:solidFill>
              </a:rPr>
              <a:t>Bu aslında; </a:t>
            </a:r>
            <a:r>
              <a:rPr lang="tr-TR" sz="3600" b="1" smtClean="0">
                <a:solidFill>
                  <a:srgbClr val="339933"/>
                </a:solidFill>
              </a:rPr>
              <a:t/>
            </a:r>
            <a:br>
              <a:rPr lang="tr-TR" sz="3600" b="1" smtClean="0">
                <a:solidFill>
                  <a:srgbClr val="339933"/>
                </a:solidFill>
              </a:rPr>
            </a:br>
            <a:r>
              <a:rPr lang="tr-TR" sz="5400" b="1" i="1" smtClean="0">
                <a:solidFill>
                  <a:srgbClr val="800000"/>
                </a:solidFill>
              </a:rPr>
              <a:t>KAN EMİCİLERİN </a:t>
            </a:r>
            <a:br>
              <a:rPr lang="tr-TR" sz="5400" b="1" i="1" smtClean="0">
                <a:solidFill>
                  <a:srgbClr val="800000"/>
                </a:solidFill>
              </a:rPr>
            </a:br>
            <a:r>
              <a:rPr lang="tr-TR" sz="5400" b="1" i="1" smtClean="0">
                <a:solidFill>
                  <a:srgbClr val="800000"/>
                </a:solidFill>
              </a:rPr>
              <a:t>İŞBAŞINA GEÇTİĞİ, BİR ÖLÜM FERMANIDIR !”</a:t>
            </a:r>
            <a:r>
              <a:rPr lang="tr-TR" sz="5400" i="1" smtClean="0">
                <a:solidFill>
                  <a:srgbClr val="8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plus(in)">
                                      <p:cBhvr>
                                        <p:cTn id="7" dur="2000"/>
                                        <p:tgtEl>
                                          <p:spTgt spid="35635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56355">
                                            <p:txEl>
                                              <p:pRg st="0" end="0"/>
                                            </p:txEl>
                                          </p:spTgt>
                                        </p:tgtEl>
                                        <p:attrNameLst>
                                          <p:attrName>style.visibility</p:attrName>
                                        </p:attrNameLst>
                                      </p:cBhvr>
                                      <p:to>
                                        <p:strVal val="visible"/>
                                      </p:to>
                                    </p:set>
                                    <p:animEffect transition="in" filter="plus(in)">
                                      <p:cBhvr>
                                        <p:cTn id="12" dur="2000"/>
                                        <p:tgtEl>
                                          <p:spTgt spid="356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56355">
                                            <p:txEl>
                                              <p:pRg st="1" end="1"/>
                                            </p:txEl>
                                          </p:spTgt>
                                        </p:tgtEl>
                                        <p:attrNameLst>
                                          <p:attrName>style.visibility</p:attrName>
                                        </p:attrNameLst>
                                      </p:cBhvr>
                                      <p:to>
                                        <p:strVal val="visible"/>
                                      </p:to>
                                    </p:set>
                                    <p:animEffect transition="in" filter="plus(in)">
                                      <p:cBhvr>
                                        <p:cTn id="17" dur="2000"/>
                                        <p:tgtEl>
                                          <p:spTgt spid="356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P spid="3563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360363" y="-171450"/>
            <a:ext cx="8604250" cy="3022600"/>
          </a:xfrm>
        </p:spPr>
        <p:txBody>
          <a:bodyPr/>
          <a:lstStyle/>
          <a:p>
            <a:pPr marL="838200" indent="-838200" eaLnBrk="1" hangingPunct="1">
              <a:lnSpc>
                <a:spcPct val="125000"/>
              </a:lnSpc>
            </a:pPr>
            <a:r>
              <a:rPr lang="tr-TR" smtClean="0">
                <a:solidFill>
                  <a:srgbClr val="000000"/>
                </a:solidFill>
              </a:rPr>
              <a:t>         </a:t>
            </a:r>
            <a:r>
              <a:rPr lang="tr-TR" sz="3600" smtClean="0">
                <a:solidFill>
                  <a:srgbClr val="000000"/>
                </a:solidFill>
              </a:rPr>
              <a:t>“ Ekonomik kalkınma, </a:t>
            </a:r>
            <a:br>
              <a:rPr lang="tr-TR" sz="3600" smtClean="0">
                <a:solidFill>
                  <a:srgbClr val="000000"/>
                </a:solidFill>
              </a:rPr>
            </a:br>
            <a:r>
              <a:rPr lang="tr-TR" sz="3600" smtClean="0">
                <a:solidFill>
                  <a:srgbClr val="000000"/>
                </a:solidFill>
              </a:rPr>
              <a:t>Türkiye'nin özgür, bağımsız</a:t>
            </a:r>
            <a:br>
              <a:rPr lang="tr-TR" sz="3600" smtClean="0">
                <a:solidFill>
                  <a:srgbClr val="000000"/>
                </a:solidFill>
              </a:rPr>
            </a:br>
            <a:r>
              <a:rPr lang="tr-TR" sz="3600" smtClean="0">
                <a:solidFill>
                  <a:srgbClr val="000000"/>
                </a:solidFill>
              </a:rPr>
              <a:t>daima daha güçlü, daima daha gönençli Türkiye idealinin belkemiğidir. ”</a:t>
            </a:r>
          </a:p>
        </p:txBody>
      </p:sp>
      <p:sp>
        <p:nvSpPr>
          <p:cNvPr id="359427" name="Text Box 3"/>
          <p:cNvSpPr txBox="1">
            <a:spLocks noChangeArrowheads="1"/>
          </p:cNvSpPr>
          <p:nvPr/>
        </p:nvSpPr>
        <p:spPr bwMode="auto">
          <a:xfrm>
            <a:off x="-96838" y="3032125"/>
            <a:ext cx="9366251" cy="2701925"/>
          </a:xfrm>
          <a:prstGeom prst="rect">
            <a:avLst/>
          </a:prstGeom>
          <a:solidFill>
            <a:srgbClr val="99FF33">
              <a:alpha val="49019"/>
            </a:srgbClr>
          </a:solidFill>
          <a:ln w="9525">
            <a:miter lim="800000"/>
            <a:headEnd/>
            <a:tailEnd/>
          </a:ln>
          <a:scene3d>
            <a:camera prst="legacyPerspectiveTop"/>
            <a:lightRig rig="legacyFlat3" dir="b"/>
          </a:scene3d>
          <a:sp3d extrusionH="887400" prstMaterial="legacyMatte">
            <a:bevelT w="13500" h="13500" prst="angle"/>
            <a:bevelB w="13500" h="13500" prst="angle"/>
            <a:extrusionClr>
              <a:srgbClr val="99FF33"/>
            </a:extrusionClr>
          </a:sp3d>
        </p:spPr>
        <p:txBody>
          <a:bodyPr wrap="none">
            <a:spAutoFit/>
            <a:flatTx/>
          </a:bodyPr>
          <a:lstStyle/>
          <a:p>
            <a:pPr algn="ctr"/>
            <a:endParaRPr lang="tr-TR" sz="1000" b="1">
              <a:solidFill>
                <a:srgbClr val="660066"/>
              </a:solidFill>
              <a:latin typeface="Tahoma" pitchFamily="34" charset="0"/>
            </a:endParaRPr>
          </a:p>
          <a:p>
            <a:pPr algn="ctr"/>
            <a:r>
              <a:rPr lang="tr-TR" sz="2600" b="1">
                <a:solidFill>
                  <a:srgbClr val="990000"/>
                </a:solidFill>
                <a:latin typeface="Tahoma" pitchFamily="34" charset="0"/>
              </a:rPr>
              <a:t>Ulusumuzun kabahati, Efendiler, </a:t>
            </a:r>
          </a:p>
          <a:p>
            <a:pPr algn="ctr"/>
            <a:r>
              <a:rPr lang="tr-TR" sz="2600" b="1">
                <a:solidFill>
                  <a:srgbClr val="990000"/>
                </a:solidFill>
                <a:latin typeface="Tahoma" pitchFamily="34" charset="0"/>
              </a:rPr>
              <a:t>merkezi hükümetin icraatiyle </a:t>
            </a:r>
          </a:p>
          <a:p>
            <a:pPr algn="ctr"/>
            <a:r>
              <a:rPr lang="tr-TR" sz="2600" b="1" i="1" u="sng">
                <a:solidFill>
                  <a:srgbClr val="000000"/>
                </a:solidFill>
                <a:latin typeface="Tahoma" pitchFamily="34" charset="0"/>
              </a:rPr>
              <a:t>Avrupa’nın namusuna aşırı güven göstermiş olması</a:t>
            </a:r>
            <a:r>
              <a:rPr lang="tr-TR" sz="2600" b="1">
                <a:solidFill>
                  <a:srgbClr val="990000"/>
                </a:solidFill>
                <a:latin typeface="Tahoma" pitchFamily="34" charset="0"/>
              </a:rPr>
              <a:t>dır. </a:t>
            </a:r>
          </a:p>
          <a:p>
            <a:pPr algn="ctr"/>
            <a:r>
              <a:rPr lang="tr-TR" sz="2600" b="1">
                <a:solidFill>
                  <a:srgbClr val="990000"/>
                </a:solidFill>
                <a:latin typeface="Tahoma" pitchFamily="34" charset="0"/>
              </a:rPr>
              <a:t>İşte bu kabahatten dolayı kendi kıymetini, niteliğini, </a:t>
            </a:r>
          </a:p>
          <a:p>
            <a:pPr algn="ctr"/>
            <a:r>
              <a:rPr lang="tr-TR" sz="2600" b="1">
                <a:solidFill>
                  <a:srgbClr val="990000"/>
                </a:solidFill>
                <a:latin typeface="Tahoma" pitchFamily="34" charset="0"/>
              </a:rPr>
              <a:t>erdemlerini unutturmak derecesine düşmüştür.</a:t>
            </a:r>
          </a:p>
          <a:p>
            <a:pPr algn="ctr"/>
            <a:endParaRPr lang="tr-TR" sz="2600" b="1">
              <a:solidFill>
                <a:srgbClr val="990000"/>
              </a:solidFill>
              <a:latin typeface="Tahoma" pitchFamily="34" charset="0"/>
            </a:endParaRPr>
          </a:p>
        </p:txBody>
      </p:sp>
      <p:pic>
        <p:nvPicPr>
          <p:cNvPr id="241668" name="Picture 4" descr="IMZARENK"/>
          <p:cNvPicPr>
            <a:picLocks noChangeAspect="1" noChangeArrowheads="1"/>
          </p:cNvPicPr>
          <p:nvPr/>
        </p:nvPicPr>
        <p:blipFill>
          <a:blip r:embed="rId3" cstate="email"/>
          <a:srcRect/>
          <a:stretch>
            <a:fillRect/>
          </a:stretch>
        </p:blipFill>
        <p:spPr bwMode="auto">
          <a:xfrm>
            <a:off x="3203575" y="5778500"/>
            <a:ext cx="2305050" cy="110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diamond(in)">
                                      <p:cBhvr>
                                        <p:cTn id="7" dur="2000"/>
                                        <p:tgtEl>
                                          <p:spTgt spid="3594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9427"/>
                                        </p:tgtEl>
                                        <p:attrNameLst>
                                          <p:attrName>style.visibility</p:attrName>
                                        </p:attrNameLst>
                                      </p:cBhvr>
                                      <p:to>
                                        <p:strVal val="visible"/>
                                      </p:to>
                                    </p:set>
                                    <p:animEffect transition="in" filter="checkerboard(across)">
                                      <p:cBhvr>
                                        <p:cTn id="12" dur="500"/>
                                        <p:tgtEl>
                                          <p:spTgt spid="359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P spid="3594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a:xfrm>
            <a:off x="714375" y="71438"/>
            <a:ext cx="8572500" cy="1462087"/>
          </a:xfrm>
        </p:spPr>
        <p:txBody>
          <a:bodyPr/>
          <a:lstStyle/>
          <a:p>
            <a:r>
              <a:rPr lang="tr-TR" b="1" dirty="0" smtClean="0"/>
              <a:t>ABD’li General </a:t>
            </a:r>
            <a:r>
              <a:rPr lang="tr-TR" b="1" dirty="0" err="1" smtClean="0"/>
              <a:t>Westley</a:t>
            </a:r>
            <a:r>
              <a:rPr lang="tr-TR" b="1" dirty="0" smtClean="0"/>
              <a:t> </a:t>
            </a:r>
            <a:r>
              <a:rPr lang="tr-TR" b="1" dirty="0" err="1" smtClean="0"/>
              <a:t>Clark</a:t>
            </a:r>
            <a:r>
              <a:rPr lang="tr-TR" b="1" dirty="0" smtClean="0"/>
              <a:t>:</a:t>
            </a:r>
            <a:r>
              <a:rPr lang="tr-TR" dirty="0" smtClean="0"/>
              <a:t/>
            </a:r>
            <a:br>
              <a:rPr lang="tr-TR" dirty="0" smtClean="0"/>
            </a:br>
            <a:r>
              <a:rPr lang="tr-TR" sz="1400" i="1" dirty="0" smtClean="0"/>
              <a:t/>
            </a:r>
            <a:br>
              <a:rPr lang="tr-TR" sz="1400" i="1" dirty="0" smtClean="0"/>
            </a:br>
            <a:r>
              <a:rPr lang="tr-TR" sz="2400" i="1" dirty="0" smtClean="0">
                <a:hlinkClick r:id="rId3"/>
              </a:rPr>
              <a:t>www.yukselendeniz.com</a:t>
            </a:r>
            <a:r>
              <a:rPr lang="tr-TR" sz="2400" i="1" dirty="0" smtClean="0"/>
              <a:t>, 30.06.07</a:t>
            </a:r>
          </a:p>
        </p:txBody>
      </p:sp>
      <p:sp>
        <p:nvSpPr>
          <p:cNvPr id="242691" name="Content Placeholder 2"/>
          <p:cNvSpPr>
            <a:spLocks noGrp="1"/>
          </p:cNvSpPr>
          <p:nvPr>
            <p:ph idx="1"/>
          </p:nvPr>
        </p:nvSpPr>
        <p:spPr>
          <a:xfrm>
            <a:off x="428625" y="2000250"/>
            <a:ext cx="8286750" cy="4714875"/>
          </a:xfrm>
        </p:spPr>
        <p:txBody>
          <a:bodyPr/>
          <a:lstStyle/>
          <a:p>
            <a:r>
              <a:rPr lang="tr-TR" b="1" smtClean="0">
                <a:solidFill>
                  <a:srgbClr val="800000"/>
                </a:solidFill>
              </a:rPr>
              <a:t>5 yıl içinde 7 ülkeyi ele geçireceğiz!</a:t>
            </a:r>
            <a:r>
              <a:rPr lang="tr-TR" smtClean="0"/>
              <a:t> </a:t>
            </a:r>
          </a:p>
          <a:p>
            <a:r>
              <a:rPr lang="tr-TR" b="1" u="sng" smtClean="0">
                <a:solidFill>
                  <a:srgbClr val="660066"/>
                </a:solidFill>
              </a:rPr>
              <a:t>Irak, </a:t>
            </a:r>
          </a:p>
          <a:p>
            <a:r>
              <a:rPr lang="tr-TR" b="1" u="sng" smtClean="0">
                <a:solidFill>
                  <a:srgbClr val="660066"/>
                </a:solidFill>
              </a:rPr>
              <a:t>Suriye, </a:t>
            </a:r>
          </a:p>
          <a:p>
            <a:r>
              <a:rPr lang="tr-TR" b="1" u="sng" smtClean="0">
                <a:solidFill>
                  <a:srgbClr val="660066"/>
                </a:solidFill>
              </a:rPr>
              <a:t>Lübnan, </a:t>
            </a:r>
          </a:p>
          <a:p>
            <a:r>
              <a:rPr lang="tr-TR" b="1" u="sng" smtClean="0">
                <a:solidFill>
                  <a:srgbClr val="660066"/>
                </a:solidFill>
              </a:rPr>
              <a:t>Libya, </a:t>
            </a:r>
          </a:p>
          <a:p>
            <a:r>
              <a:rPr lang="tr-TR" b="1" u="sng" smtClean="0">
                <a:solidFill>
                  <a:srgbClr val="660066"/>
                </a:solidFill>
              </a:rPr>
              <a:t>Somali, </a:t>
            </a:r>
          </a:p>
          <a:p>
            <a:r>
              <a:rPr lang="tr-TR" b="1" u="sng" smtClean="0">
                <a:solidFill>
                  <a:srgbClr val="660066"/>
                </a:solidFill>
              </a:rPr>
              <a:t>Sudan, </a:t>
            </a:r>
          </a:p>
          <a:p>
            <a:r>
              <a:rPr lang="tr-TR" b="1" u="sng" smtClean="0">
                <a:solidFill>
                  <a:srgbClr val="660066"/>
                </a:solidFill>
              </a:rPr>
              <a:t>İran</a:t>
            </a:r>
            <a:r>
              <a:rPr lang="tr-TR" smtClean="0"/>
              <a:t>...</a:t>
            </a:r>
            <a:endParaRPr lang="tr-TR" i="1" smtClean="0"/>
          </a:p>
        </p:txBody>
      </p:sp>
      <p:pic>
        <p:nvPicPr>
          <p:cNvPr id="242692" name="Picture 4"/>
          <p:cNvPicPr>
            <a:picLocks noChangeAspect="1" noChangeArrowheads="1"/>
          </p:cNvPicPr>
          <p:nvPr/>
        </p:nvPicPr>
        <p:blipFill>
          <a:blip r:embed="rId4" cstate="email"/>
          <a:srcRect/>
          <a:stretch>
            <a:fillRect/>
          </a:stretch>
        </p:blipFill>
        <p:spPr bwMode="auto">
          <a:xfrm>
            <a:off x="4029075" y="2886075"/>
            <a:ext cx="3328988" cy="3328988"/>
          </a:xfrm>
          <a:prstGeom prst="rect">
            <a:avLst/>
          </a:prstGeom>
          <a:noFill/>
          <a:ln w="9525">
            <a:noFill/>
            <a:miter lim="800000"/>
            <a:headEnd/>
            <a:tailEnd/>
          </a:ln>
        </p:spPr>
      </p:pic>
      <p:sp>
        <p:nvSpPr>
          <p:cNvPr id="242693" name="Date Placeholder 4"/>
          <p:cNvSpPr>
            <a:spLocks noGrp="1"/>
          </p:cNvSpPr>
          <p:nvPr>
            <p:ph type="dt" sz="quarter" idx="10"/>
          </p:nvPr>
        </p:nvSpPr>
        <p:spPr/>
        <p:txBody>
          <a:bodyPr/>
          <a:lstStyle/>
          <a:p>
            <a:pPr>
              <a:defRPr/>
            </a:pPr>
            <a:fld id="{89F8269C-423C-4348-8C73-4B7990B9D4FD}" type="datetime1">
              <a:rPr lang="tr-TR" smtClean="0"/>
              <a:pPr>
                <a:defRPr/>
              </a:pPr>
              <a:t>23.01.2013</a:t>
            </a:fld>
            <a:endParaRPr lang="tr-TR" smtClean="0"/>
          </a:p>
        </p:txBody>
      </p:sp>
      <p:sp>
        <p:nvSpPr>
          <p:cNvPr id="242694" name="Slide Number Placeholder 5"/>
          <p:cNvSpPr>
            <a:spLocks noGrp="1"/>
          </p:cNvSpPr>
          <p:nvPr>
            <p:ph type="sldNum" sz="quarter" idx="12"/>
          </p:nvPr>
        </p:nvSpPr>
        <p:spPr/>
        <p:txBody>
          <a:bodyPr/>
          <a:lstStyle/>
          <a:p>
            <a:pPr>
              <a:defRPr/>
            </a:pPr>
            <a:fld id="{9AF5FF7A-C43E-4731-A9A6-AF84C47CA714}" type="slidenum">
              <a:rPr lang="tr-TR" smtClean="0"/>
              <a:pPr>
                <a:defRPr/>
              </a:pPr>
              <a:t>24</a:t>
            </a:fld>
            <a:endParaRPr lang="tr-TR" smtClean="0"/>
          </a:p>
        </p:txBody>
      </p:sp>
      <p:sp>
        <p:nvSpPr>
          <p:cNvPr id="242695" name="Footer Placeholder 6"/>
          <p:cNvSpPr>
            <a:spLocks noGrp="1"/>
          </p:cNvSpPr>
          <p:nvPr>
            <p:ph type="ftr" sz="quarter" idx="11"/>
          </p:nvPr>
        </p:nvSpPr>
        <p:spPr/>
        <p:txBody>
          <a:bodyPr/>
          <a:lstStyle/>
          <a:p>
            <a:pPr>
              <a:defRPr/>
            </a:pPr>
            <a:r>
              <a:rPr lang="tr-TR" smtClean="0"/>
              <a:t>Prof. A. SALTIK-AÜTF</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a:xfrm>
            <a:off x="685800" y="260350"/>
            <a:ext cx="7772400" cy="1431925"/>
          </a:xfrm>
          <a:solidFill>
            <a:srgbClr val="800000"/>
          </a:solidFill>
          <a:ln w="38100">
            <a:solidFill>
              <a:srgbClr val="00FFFF"/>
            </a:solidFill>
          </a:ln>
        </p:spPr>
        <p:txBody>
          <a:bodyPr/>
          <a:lstStyle/>
          <a:p>
            <a:pPr eaLnBrk="1" hangingPunct="1"/>
            <a:r>
              <a:rPr lang="tr-TR" sz="4000" smtClean="0">
                <a:effectLst/>
              </a:rPr>
              <a:t>RTE’nin İstanbul Belediye Başkanı iken hünerleri!</a:t>
            </a:r>
          </a:p>
        </p:txBody>
      </p:sp>
      <p:sp>
        <p:nvSpPr>
          <p:cNvPr id="243715" name="Rectangle 3"/>
          <p:cNvSpPr>
            <a:spLocks noGrp="1" noChangeArrowheads="1"/>
          </p:cNvSpPr>
          <p:nvPr>
            <p:ph type="subTitle" idx="1"/>
          </p:nvPr>
        </p:nvSpPr>
        <p:spPr>
          <a:xfrm>
            <a:off x="2451100" y="1989138"/>
            <a:ext cx="6584950" cy="4652962"/>
          </a:xfrm>
          <a:solidFill>
            <a:srgbClr val="000000"/>
          </a:solidFill>
          <a:ln w="28575">
            <a:solidFill>
              <a:srgbClr val="00FF00"/>
            </a:solidFill>
          </a:ln>
        </p:spPr>
        <p:txBody>
          <a:bodyPr/>
          <a:lstStyle/>
          <a:p>
            <a:pPr eaLnBrk="1" hangingPunct="1">
              <a:lnSpc>
                <a:spcPct val="80000"/>
              </a:lnSpc>
            </a:pPr>
            <a:endParaRPr lang="tr-TR" sz="800" b="1" smtClean="0">
              <a:solidFill>
                <a:srgbClr val="FFFF66"/>
              </a:solidFill>
              <a:effectLst/>
            </a:endParaRPr>
          </a:p>
          <a:p>
            <a:pPr eaLnBrk="1" hangingPunct="1">
              <a:lnSpc>
                <a:spcPct val="80000"/>
              </a:lnSpc>
            </a:pPr>
            <a:r>
              <a:rPr lang="tr-TR" sz="2800" b="1" u="sng" smtClean="0">
                <a:solidFill>
                  <a:srgbClr val="FF0066"/>
                </a:solidFill>
                <a:effectLst/>
                <a:latin typeface="Verdana" pitchFamily="34" charset="0"/>
              </a:rPr>
              <a:t>UĞUR MUMCU MAHALLESİ</a:t>
            </a:r>
          </a:p>
          <a:p>
            <a:pPr eaLnBrk="1" hangingPunct="1">
              <a:lnSpc>
                <a:spcPct val="80000"/>
              </a:lnSpc>
            </a:pPr>
            <a:endParaRPr lang="tr-TR" sz="1400" u="sng" smtClean="0">
              <a:solidFill>
                <a:srgbClr val="FF0066"/>
              </a:solidFill>
              <a:effectLst/>
              <a:latin typeface="Verdana" pitchFamily="34" charset="0"/>
            </a:endParaRPr>
          </a:p>
          <a:p>
            <a:pPr eaLnBrk="1" hangingPunct="1">
              <a:lnSpc>
                <a:spcPct val="85000"/>
              </a:lnSpc>
            </a:pPr>
            <a:r>
              <a:rPr lang="tr-TR" sz="2800" smtClean="0">
                <a:solidFill>
                  <a:srgbClr val="FFFF66"/>
                </a:solidFill>
                <a:effectLst/>
              </a:rPr>
              <a:t>Adı nedeniyle Yakacık’taki toplu konut bölgesi </a:t>
            </a:r>
            <a:r>
              <a:rPr lang="tr-TR" sz="2800" b="1" smtClean="0">
                <a:solidFill>
                  <a:srgbClr val="0099FF"/>
                </a:solidFill>
                <a:effectLst/>
              </a:rPr>
              <a:t>Uğur Mumcu Mahallesi</a:t>
            </a:r>
            <a:r>
              <a:rPr lang="tr-TR" sz="2800" smtClean="0">
                <a:solidFill>
                  <a:srgbClr val="0099FF"/>
                </a:solidFill>
                <a:effectLst/>
              </a:rPr>
              <a:t>’ne</a:t>
            </a:r>
            <a:r>
              <a:rPr lang="tr-TR" sz="2800" smtClean="0">
                <a:solidFill>
                  <a:srgbClr val="FFFF66"/>
                </a:solidFill>
                <a:effectLst/>
              </a:rPr>
              <a:t> İSKİ su bağlamadı. İETT otobüs seferi koymadı. </a:t>
            </a:r>
            <a:br>
              <a:rPr lang="tr-TR" sz="2800" smtClean="0">
                <a:solidFill>
                  <a:srgbClr val="FFFF66"/>
                </a:solidFill>
                <a:effectLst/>
              </a:rPr>
            </a:br>
            <a:r>
              <a:rPr lang="tr-TR" sz="2800" smtClean="0">
                <a:solidFill>
                  <a:srgbClr val="FFFF66"/>
                </a:solidFill>
                <a:effectLst/>
              </a:rPr>
              <a:t>Yollar yapılmadı. </a:t>
            </a:r>
            <a:br>
              <a:rPr lang="tr-TR" sz="2800" smtClean="0">
                <a:solidFill>
                  <a:srgbClr val="FFFF66"/>
                </a:solidFill>
                <a:effectLst/>
              </a:rPr>
            </a:br>
            <a:r>
              <a:rPr lang="tr-TR" sz="2800" smtClean="0">
                <a:solidFill>
                  <a:srgbClr val="FFFF66"/>
                </a:solidFill>
                <a:effectLst/>
              </a:rPr>
              <a:t>İSKİ Genel Müdürü mahalleliye </a:t>
            </a:r>
            <a:r>
              <a:rPr lang="tr-TR" sz="2600" smtClean="0">
                <a:solidFill>
                  <a:srgbClr val="FFFF66"/>
                </a:solidFill>
                <a:effectLst/>
              </a:rPr>
              <a:t>“</a:t>
            </a:r>
            <a:r>
              <a:rPr lang="tr-TR" sz="2600" b="1" i="1" smtClean="0">
                <a:solidFill>
                  <a:srgbClr val="FF0000"/>
                </a:solidFill>
                <a:effectLst/>
              </a:rPr>
              <a:t>Adınızı değiştirmezseniz size su yok</a:t>
            </a:r>
            <a:r>
              <a:rPr lang="tr-TR" sz="2600" b="1" i="1" smtClean="0">
                <a:solidFill>
                  <a:srgbClr val="FFFF66"/>
                </a:solidFill>
                <a:effectLst/>
              </a:rPr>
              <a:t>” </a:t>
            </a:r>
            <a:r>
              <a:rPr lang="tr-TR" sz="2800" b="1" i="1" smtClean="0">
                <a:solidFill>
                  <a:srgbClr val="FFFF66"/>
                </a:solidFill>
                <a:effectLst/>
              </a:rPr>
              <a:t> </a:t>
            </a:r>
            <a:r>
              <a:rPr lang="tr-TR" sz="2800" smtClean="0">
                <a:solidFill>
                  <a:srgbClr val="FFFF66"/>
                </a:solidFill>
                <a:effectLst/>
              </a:rPr>
              <a:t>dedi. Olay basına yansıdı, </a:t>
            </a:r>
            <a:br>
              <a:rPr lang="tr-TR" sz="2800" smtClean="0">
                <a:solidFill>
                  <a:srgbClr val="FFFF66"/>
                </a:solidFill>
                <a:effectLst/>
              </a:rPr>
            </a:br>
            <a:r>
              <a:rPr lang="tr-TR" sz="2800" smtClean="0">
                <a:solidFill>
                  <a:srgbClr val="FFFF66"/>
                </a:solidFill>
                <a:effectLst/>
              </a:rPr>
              <a:t>Valilik el koydu ve uzun mücadelelerden sonra sorun çözüldü.. (!)</a:t>
            </a:r>
          </a:p>
        </p:txBody>
      </p:sp>
      <p:pic>
        <p:nvPicPr>
          <p:cNvPr id="243716" name="Picture 4" descr="Recep T Erdoğan, 07"/>
          <p:cNvPicPr>
            <a:picLocks noChangeAspect="1" noChangeArrowheads="1"/>
          </p:cNvPicPr>
          <p:nvPr/>
        </p:nvPicPr>
        <p:blipFill>
          <a:blip r:embed="rId3" cstate="email"/>
          <a:srcRect/>
          <a:stretch>
            <a:fillRect/>
          </a:stretch>
        </p:blipFill>
        <p:spPr bwMode="auto">
          <a:xfrm>
            <a:off x="90488" y="2276475"/>
            <a:ext cx="2320925" cy="400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9269" name="Rectangle 5"/>
          <p:cNvSpPr>
            <a:spLocks noGrp="1" noChangeArrowheads="1"/>
          </p:cNvSpPr>
          <p:nvPr>
            <p:ph type="title"/>
          </p:nvPr>
        </p:nvSpPr>
        <p:spPr>
          <a:xfrm>
            <a:off x="92075" y="333375"/>
            <a:ext cx="8943975" cy="1511300"/>
          </a:xfrm>
          <a:solidFill>
            <a:schemeClr val="tx1"/>
          </a:solidFill>
          <a:ln w="57150">
            <a:solidFill>
              <a:srgbClr val="FFFF99"/>
            </a:solidFill>
          </a:ln>
        </p:spPr>
        <p:txBody>
          <a:bodyPr/>
          <a:lstStyle/>
          <a:p>
            <a:pPr algn="ctr" eaLnBrk="1" hangingPunct="1"/>
            <a:r>
              <a:rPr lang="tr-TR" sz="4000" b="1" smtClean="0">
                <a:solidFill>
                  <a:srgbClr val="FF0000"/>
                </a:solidFill>
              </a:rPr>
              <a:t>ABD ve UK, Irak’a insan hakları, demokrasi ve barış götürüyor (!)</a:t>
            </a:r>
          </a:p>
        </p:txBody>
      </p:sp>
      <p:pic>
        <p:nvPicPr>
          <p:cNvPr id="139268" name="Picture 4" descr="1991  Körfez savasindan"/>
          <p:cNvPicPr>
            <a:picLocks noGrp="1" noChangeAspect="1" noChangeArrowheads="1"/>
          </p:cNvPicPr>
          <p:nvPr>
            <p:ph sz="half" idx="1"/>
          </p:nvPr>
        </p:nvPicPr>
        <p:blipFill>
          <a:blip r:embed="rId3" cstate="email"/>
          <a:srcRect/>
          <a:stretch>
            <a:fillRect/>
          </a:stretch>
        </p:blipFill>
        <p:spPr>
          <a:xfrm>
            <a:off x="179388" y="2420938"/>
            <a:ext cx="4248150" cy="3816350"/>
          </a:xfrm>
          <a:noFill/>
          <a:ln w="85725">
            <a:solidFill>
              <a:srgbClr val="800000"/>
            </a:solidFill>
          </a:ln>
        </p:spPr>
      </p:pic>
      <p:pic>
        <p:nvPicPr>
          <p:cNvPr id="139271" name="Picture 7" descr="1991 KÖRFEZ"/>
          <p:cNvPicPr>
            <a:picLocks noGrp="1" noChangeAspect="1" noChangeArrowheads="1"/>
          </p:cNvPicPr>
          <p:nvPr>
            <p:ph sz="half" idx="2"/>
          </p:nvPr>
        </p:nvPicPr>
        <p:blipFill>
          <a:blip r:embed="rId4" cstate="email"/>
          <a:srcRect/>
          <a:stretch>
            <a:fillRect/>
          </a:stretch>
        </p:blipFill>
        <p:spPr>
          <a:xfrm>
            <a:off x="4716463" y="2420938"/>
            <a:ext cx="4238625" cy="3816350"/>
          </a:xfrm>
          <a:noFill/>
          <a:ln w="85725">
            <a:solidFill>
              <a:srgbClr val="800000"/>
            </a:solid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blinds(horizontal)">
                                      <p:cBhvr>
                                        <p:cTn id="7" dur="500"/>
                                        <p:tgtEl>
                                          <p:spTgt spid="13926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39268"/>
                                        </p:tgtEl>
                                        <p:attrNameLst>
                                          <p:attrName>style.visibility</p:attrName>
                                        </p:attrNameLst>
                                      </p:cBhvr>
                                      <p:to>
                                        <p:strVal val="visible"/>
                                      </p:to>
                                    </p:set>
                                    <p:anim calcmode="lin" valueType="num">
                                      <p:cBhvr additive="base">
                                        <p:cTn id="12" dur="5000" fill="hold"/>
                                        <p:tgtEl>
                                          <p:spTgt spid="139268"/>
                                        </p:tgtEl>
                                        <p:attrNameLst>
                                          <p:attrName>ppt_x</p:attrName>
                                        </p:attrNameLst>
                                      </p:cBhvr>
                                      <p:tavLst>
                                        <p:tav tm="0">
                                          <p:val>
                                            <p:strVal val="#ppt_x"/>
                                          </p:val>
                                        </p:tav>
                                        <p:tav tm="100000">
                                          <p:val>
                                            <p:strVal val="#ppt_x"/>
                                          </p:val>
                                        </p:tav>
                                      </p:tavLst>
                                    </p:anim>
                                    <p:anim calcmode="lin" valueType="num">
                                      <p:cBhvr additive="base">
                                        <p:cTn id="13" dur="5000" fill="hold"/>
                                        <p:tgtEl>
                                          <p:spTgt spid="139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9271"/>
                                        </p:tgtEl>
                                        <p:attrNameLst>
                                          <p:attrName>style.visibility</p:attrName>
                                        </p:attrNameLst>
                                      </p:cBhvr>
                                      <p:to>
                                        <p:strVal val="visible"/>
                                      </p:to>
                                    </p:set>
                                    <p:animEffect transition="in" filter="dissolve">
                                      <p:cBhvr>
                                        <p:cTn id="18" dur="5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1844" name="Picture 4" descr="İşeyen ABD'li"/>
          <p:cNvPicPr>
            <a:picLocks noChangeAspect="1" noChangeArrowheads="1"/>
          </p:cNvPicPr>
          <p:nvPr/>
        </p:nvPicPr>
        <p:blipFill>
          <a:blip r:embed="rId3" cstate="email"/>
          <a:srcRect/>
          <a:stretch>
            <a:fillRect/>
          </a:stretch>
        </p:blipFill>
        <p:spPr bwMode="auto">
          <a:xfrm>
            <a:off x="-180975" y="-26988"/>
            <a:ext cx="9648825" cy="6980238"/>
          </a:xfrm>
          <a:prstGeom prst="rect">
            <a:avLst/>
          </a:prstGeom>
          <a:noFill/>
          <a:ln w="9525">
            <a:noFill/>
            <a:miter lim="800000"/>
            <a:headEnd/>
            <a:tailEnd/>
          </a:ln>
        </p:spPr>
      </p:pic>
    </p:spTree>
  </p:cSld>
  <p:clrMapOvr>
    <a:masterClrMapping/>
  </p:clrMapOvr>
  <p:transition advClick="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91844"/>
                                        </p:tgtEl>
                                        <p:attrNameLst>
                                          <p:attrName>style.visibility</p:attrName>
                                        </p:attrNameLst>
                                      </p:cBhvr>
                                      <p:to>
                                        <p:strVal val="visible"/>
                                      </p:to>
                                    </p:set>
                                    <p:animEffect transition="in" filter="plus(in)">
                                      <p:cBhvr>
                                        <p:cTn id="7" dur="2000"/>
                                        <p:tgtEl>
                                          <p:spTgt spid="291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46786" name="Picture 3" descr="İşikence-2, İngiliz, Irak'lıya, Ocak 2005"/>
          <p:cNvPicPr>
            <a:picLocks noChangeAspect="1" noChangeArrowheads="1"/>
          </p:cNvPicPr>
          <p:nvPr/>
        </p:nvPicPr>
        <p:blipFill>
          <a:blip r:embed="rId3" cstate="email"/>
          <a:srcRect/>
          <a:stretch>
            <a:fillRect/>
          </a:stretch>
        </p:blipFill>
        <p:spPr bwMode="auto">
          <a:xfrm>
            <a:off x="0" y="-46038"/>
            <a:ext cx="9467850" cy="6899276"/>
          </a:xfrm>
          <a:prstGeom prst="rect">
            <a:avLst/>
          </a:prstGeom>
          <a:noFill/>
          <a:ln w="9525">
            <a:noFill/>
            <a:miter lim="800000"/>
            <a:headEnd/>
            <a:tailEnd/>
          </a:ln>
        </p:spPr>
      </p:pic>
    </p:spTree>
  </p:cSld>
  <p:clrMapOvr>
    <a:masterClrMapping/>
  </p:clrMapOvr>
  <p:transition advClick="0">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47810" name="Picture 3" descr="İşikence, İngiliz, Irak'lıya, Ocak 2005"/>
          <p:cNvPicPr>
            <a:picLocks noChangeAspect="1" noChangeArrowheads="1"/>
          </p:cNvPicPr>
          <p:nvPr/>
        </p:nvPicPr>
        <p:blipFill>
          <a:blip r:embed="rId3" cstate="email"/>
          <a:srcRect/>
          <a:stretch>
            <a:fillRect/>
          </a:stretch>
        </p:blipFill>
        <p:spPr bwMode="auto">
          <a:xfrm>
            <a:off x="34925" y="1557338"/>
            <a:ext cx="4049713" cy="5327650"/>
          </a:xfrm>
          <a:prstGeom prst="rect">
            <a:avLst/>
          </a:prstGeom>
          <a:noFill/>
          <a:ln w="9525">
            <a:noFill/>
            <a:miter lim="800000"/>
            <a:headEnd/>
            <a:tailEnd/>
          </a:ln>
        </p:spPr>
      </p:pic>
      <p:pic>
        <p:nvPicPr>
          <p:cNvPr id="294916" name="Picture 4" descr="İşikence-3, İngiliz, Irak'lıya, Ocak 2005"/>
          <p:cNvPicPr>
            <a:picLocks noChangeAspect="1" noChangeArrowheads="1"/>
          </p:cNvPicPr>
          <p:nvPr/>
        </p:nvPicPr>
        <p:blipFill>
          <a:blip r:embed="rId4" cstate="email"/>
          <a:srcRect/>
          <a:stretch>
            <a:fillRect/>
          </a:stretch>
        </p:blipFill>
        <p:spPr bwMode="auto">
          <a:xfrm>
            <a:off x="4054475" y="1557338"/>
            <a:ext cx="5197475" cy="5400675"/>
          </a:xfrm>
          <a:prstGeom prst="rect">
            <a:avLst/>
          </a:prstGeom>
          <a:noFill/>
          <a:ln w="9525">
            <a:noFill/>
            <a:miter lim="800000"/>
            <a:headEnd/>
            <a:tailEnd/>
          </a:ln>
        </p:spPr>
      </p:pic>
      <p:sp>
        <p:nvSpPr>
          <p:cNvPr id="294917" name="Text Box 5"/>
          <p:cNvSpPr txBox="1">
            <a:spLocks noChangeArrowheads="1"/>
          </p:cNvSpPr>
          <p:nvPr/>
        </p:nvSpPr>
        <p:spPr bwMode="auto">
          <a:xfrm>
            <a:off x="34925" y="225425"/>
            <a:ext cx="9112250" cy="1063625"/>
          </a:xfrm>
          <a:prstGeom prst="rect">
            <a:avLst/>
          </a:prstGeom>
          <a:solidFill>
            <a:srgbClr val="FF0000"/>
          </a:solidFill>
          <a:ln w="57150">
            <a:solidFill>
              <a:srgbClr val="FFFF00"/>
            </a:solidFill>
            <a:miter lim="800000"/>
            <a:headEnd/>
            <a:tailEnd/>
          </a:ln>
        </p:spPr>
        <p:txBody>
          <a:bodyPr wrap="none">
            <a:spAutoFit/>
          </a:bodyPr>
          <a:lstStyle/>
          <a:p>
            <a:pPr algn="ctr"/>
            <a:r>
              <a:rPr lang="tr-TR" sz="3000" b="1">
                <a:solidFill>
                  <a:srgbClr val="000000"/>
                </a:solidFill>
              </a:rPr>
              <a:t>İnsan hakları ve demokrasi havarileri</a:t>
            </a:r>
          </a:p>
          <a:p>
            <a:pPr algn="ctr"/>
            <a:r>
              <a:rPr lang="tr-TR" sz="3000" b="1">
                <a:solidFill>
                  <a:srgbClr val="000000"/>
                </a:solidFill>
              </a:rPr>
              <a:t>vicdanımızı isyan ettiriyor.. BM, AB, Batı sessiz?!</a:t>
            </a:r>
          </a:p>
        </p:txBody>
      </p:sp>
    </p:spTree>
  </p:cSld>
  <p:clrMapOvr>
    <a:masterClrMapping/>
  </p:clrMapOvr>
  <p:transition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4917"/>
                                        </p:tgtEl>
                                        <p:attrNameLst>
                                          <p:attrName>style.visibility</p:attrName>
                                        </p:attrNameLst>
                                      </p:cBhvr>
                                      <p:to>
                                        <p:strVal val="visible"/>
                                      </p:to>
                                    </p:set>
                                    <p:animEffect transition="in" filter="wipe(down)">
                                      <p:cBhvr>
                                        <p:cTn id="7" dur="500"/>
                                        <p:tgtEl>
                                          <p:spTgt spid="2949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barn(inHorizontal)">
                                      <p:cBhvr>
                                        <p:cTn id="12" dur="500"/>
                                        <p:tgtEl>
                                          <p:spTgt spid="2949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949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9154" name="Group 2"/>
          <p:cNvGraphicFramePr>
            <a:graphicFrameLocks noGrp="1"/>
          </p:cNvGraphicFramePr>
          <p:nvPr/>
        </p:nvGraphicFramePr>
        <p:xfrm>
          <a:off x="-252413" y="333375"/>
          <a:ext cx="5187951" cy="6126480"/>
        </p:xfrm>
        <a:graphic>
          <a:graphicData uri="http://schemas.openxmlformats.org/drawingml/2006/table">
            <a:tbl>
              <a:tblPr/>
              <a:tblGrid>
                <a:gridCol w="5187951"/>
              </a:tblGrid>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5500" b="0" i="1" u="none" strike="noStrike" cap="none" normalizeH="0" baseline="0" dirty="0" smtClean="0">
                          <a:ln>
                            <a:noFill/>
                          </a:ln>
                          <a:solidFill>
                            <a:srgbClr val="FFFF00"/>
                          </a:solidFill>
                          <a:effectLst/>
                          <a:latin typeface="Tahoma" pitchFamily="34" charset="0"/>
                        </a:rPr>
                        <a:t>“ </a:t>
                      </a:r>
                      <a:r>
                        <a:rPr kumimoji="0" lang="tr-TR" sz="5500" b="0" i="1"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A</a:t>
                      </a:r>
                      <a:r>
                        <a:rPr kumimoji="0" lang="tr-TR" sz="5500" b="0" i="1" u="none" strike="noStrike" cap="none" normalizeH="0" baseline="0" dirty="0" smtClean="0">
                          <a:ln>
                            <a:noFill/>
                          </a:ln>
                          <a:solidFill>
                            <a:srgbClr val="FFFF00"/>
                          </a:solidFill>
                          <a:effectLst/>
                          <a:latin typeface="Tahoma" pitchFamily="34" charset="0"/>
                        </a:rPr>
                        <a:t>şağılı</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k kimselerin </a:t>
                      </a:r>
                      <a:r>
                        <a:rPr kumimoji="0" lang="tr-TR" sz="5500" b="0" i="1" u="none" strike="noStrike" cap="none" normalizeH="0" baseline="0" dirty="0" smtClean="0">
                          <a:ln>
                            <a:noFill/>
                          </a:ln>
                          <a:solidFill>
                            <a:srgbClr val="FFFF00"/>
                          </a:solidFill>
                          <a:effectLst/>
                          <a:latin typeface="Tahoma" pitchFamily="34" charset="0"/>
                        </a:rPr>
                        <a:t>‘</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parayla</a:t>
                      </a:r>
                      <a:r>
                        <a:rPr kumimoji="0" lang="tr-TR" sz="5500" b="0" i="1" u="none" strike="noStrike" cap="none" normalizeH="0" baseline="0" dirty="0" smtClean="0">
                          <a:ln>
                            <a:noFill/>
                          </a:ln>
                          <a:solidFill>
                            <a:srgbClr val="FFFF00"/>
                          </a:solidFill>
                          <a:effectLst/>
                          <a:latin typeface="Tahoma" pitchFamily="34" charset="0"/>
                        </a:rPr>
                        <a:t>’</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 yapt</a:t>
                      </a:r>
                      <a:r>
                        <a:rPr kumimoji="0" lang="tr-TR" sz="5500" b="0" i="1" u="none" strike="noStrike" cap="none" normalizeH="0" baseline="0" dirty="0" smtClean="0">
                          <a:ln>
                            <a:noFill/>
                          </a:ln>
                          <a:solidFill>
                            <a:srgbClr val="FFFF00"/>
                          </a:solidFill>
                          <a:effectLst/>
                          <a:latin typeface="Tahoma" pitchFamily="34" charset="0"/>
                        </a:rPr>
                        <a:t>ı</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rd</a:t>
                      </a:r>
                      <a:r>
                        <a:rPr kumimoji="0" lang="tr-TR" sz="5500" b="0" i="1" u="none" strike="noStrike" cap="none" normalizeH="0" baseline="0" dirty="0" smtClean="0">
                          <a:ln>
                            <a:noFill/>
                          </a:ln>
                          <a:solidFill>
                            <a:srgbClr val="FFFF00"/>
                          </a:solidFill>
                          <a:effectLst/>
                          <a:latin typeface="Tahoma" pitchFamily="34" charset="0"/>
                        </a:rPr>
                        <a:t>ı</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klar</a:t>
                      </a:r>
                      <a:r>
                        <a:rPr kumimoji="0" lang="tr-TR" sz="5500" b="0" i="1" u="none" strike="noStrike" cap="none" normalizeH="0" baseline="0" dirty="0" smtClean="0">
                          <a:ln>
                            <a:noFill/>
                          </a:ln>
                          <a:solidFill>
                            <a:srgbClr val="FFFF00"/>
                          </a:solidFill>
                          <a:effectLst/>
                          <a:latin typeface="Tahoma" pitchFamily="34" charset="0"/>
                        </a:rPr>
                        <a:t>ı</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 bas</a:t>
                      </a:r>
                      <a:r>
                        <a:rPr kumimoji="0" lang="tr-TR" sz="5500" b="0" i="1" u="none" strike="noStrike" cap="none" normalizeH="0" baseline="0" dirty="0" smtClean="0">
                          <a:ln>
                            <a:noFill/>
                          </a:ln>
                          <a:solidFill>
                            <a:srgbClr val="FFFF00"/>
                          </a:solidFill>
                          <a:effectLst/>
                          <a:latin typeface="Tahoma" pitchFamily="34" charset="0"/>
                        </a:rPr>
                        <a:t>ı</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n sava</a:t>
                      </a:r>
                      <a:r>
                        <a:rPr kumimoji="0" lang="tr-TR" sz="5500" b="0" i="1" u="none" strike="noStrike" cap="none" normalizeH="0" baseline="0" dirty="0" smtClean="0">
                          <a:ln>
                            <a:noFill/>
                          </a:ln>
                          <a:solidFill>
                            <a:srgbClr val="FFFF00"/>
                          </a:solidFill>
                          <a:effectLst/>
                          <a:latin typeface="Tahoma" pitchFamily="34" charset="0"/>
                        </a:rPr>
                        <a:t>ş</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lar</a:t>
                      </a:r>
                      <a:r>
                        <a:rPr kumimoji="0" lang="tr-TR" sz="5500" b="0" i="1" u="none" strike="noStrike" cap="none" normalizeH="0" baseline="0" dirty="0" smtClean="0">
                          <a:ln>
                            <a:noFill/>
                          </a:ln>
                          <a:solidFill>
                            <a:srgbClr val="FFFF00"/>
                          </a:solidFill>
                          <a:effectLst/>
                          <a:latin typeface="Tahoma" pitchFamily="34" charset="0"/>
                        </a:rPr>
                        <a:t>ı</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 vard</a:t>
                      </a:r>
                      <a:r>
                        <a:rPr kumimoji="0" lang="tr-TR" sz="5500" b="0" i="1" u="none" strike="noStrike" cap="none" normalizeH="0" baseline="0" dirty="0" smtClean="0">
                          <a:ln>
                            <a:noFill/>
                          </a:ln>
                          <a:solidFill>
                            <a:srgbClr val="FFFF00"/>
                          </a:solidFill>
                          <a:effectLst/>
                          <a:latin typeface="Tahoma" pitchFamily="34" charset="0"/>
                        </a:rPr>
                        <a:t>ı</a:t>
                      </a:r>
                      <a:r>
                        <a:rPr kumimoji="0" lang="tr-TR" sz="5500" b="0" i="1" u="none" strike="noStrike" cap="none" normalizeH="0" baseline="0" dirty="0" smtClean="0">
                          <a:ln>
                            <a:noFill/>
                          </a:ln>
                          <a:solidFill>
                            <a:srgbClr val="FFFF00"/>
                          </a:solidFill>
                          <a:effectLst/>
                          <a:latin typeface="Tahoma" pitchFamily="34" charset="0"/>
                          <a:cs typeface="Times New Roman" pitchFamily="18" charset="0"/>
                        </a:rPr>
                        <a:t>r</a:t>
                      </a:r>
                      <a:r>
                        <a:rPr kumimoji="0" lang="tr-TR" sz="5500" b="0" i="1" u="none" strike="noStrike" cap="none" normalizeH="0" baseline="0" dirty="0" smtClean="0">
                          <a:ln>
                            <a:noFill/>
                          </a:ln>
                          <a:solidFill>
                            <a:srgbClr val="FFFF00"/>
                          </a:solidFill>
                          <a:effectLst/>
                          <a:latin typeface="Tahom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6600" b="0" i="0" u="none" strike="noStrike" cap="none" normalizeH="0" baseline="0" dirty="0" smtClean="0">
                          <a:ln>
                            <a:noFill/>
                          </a:ln>
                          <a:solidFill>
                            <a:srgbClr val="FF0000"/>
                          </a:solidFill>
                          <a:effectLst/>
                          <a:latin typeface="Tahoma" pitchFamily="34" charset="0"/>
                        </a:rPr>
                        <a:t>ATATÜRK</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221188" name="Picture 8" descr="Ata, kalpaklı"/>
          <p:cNvPicPr>
            <a:picLocks noChangeAspect="1" noChangeArrowheads="1"/>
          </p:cNvPicPr>
          <p:nvPr/>
        </p:nvPicPr>
        <p:blipFill>
          <a:blip r:embed="rId3" cstate="email"/>
          <a:srcRect/>
          <a:stretch>
            <a:fillRect/>
          </a:stretch>
        </p:blipFill>
        <p:spPr bwMode="auto">
          <a:xfrm>
            <a:off x="4808538" y="755650"/>
            <a:ext cx="4227512" cy="5049838"/>
          </a:xfrm>
          <a:prstGeom prst="rect">
            <a:avLst/>
          </a:prstGeom>
          <a:noFill/>
          <a:ln w="107950" cmpd="thinThick">
            <a:solidFill>
              <a:srgbClr val="663300"/>
            </a:solidFill>
            <a:miter lim="800000"/>
            <a:headEnd/>
            <a:tailEnd/>
          </a:ln>
        </p:spPr>
      </p:pic>
    </p:spTree>
  </p:cSld>
  <p:clrMapOvr>
    <a:masterClrMapping/>
  </p:clrMapOvr>
  <p:transition>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Date Placeholder 3"/>
          <p:cNvSpPr>
            <a:spLocks noGrp="1"/>
          </p:cNvSpPr>
          <p:nvPr>
            <p:ph type="dt" sz="quarter" idx="10"/>
          </p:nvPr>
        </p:nvSpPr>
        <p:spPr>
          <a:xfrm>
            <a:off x="0" y="6572250"/>
            <a:ext cx="2133600" cy="476250"/>
          </a:xfrm>
        </p:spPr>
        <p:txBody>
          <a:bodyPr/>
          <a:lstStyle/>
          <a:p>
            <a:pPr>
              <a:defRPr/>
            </a:pPr>
            <a:fld id="{06140F28-7C78-4196-96D4-912F85994067}" type="datetime1">
              <a:rPr lang="tr-TR" smtClean="0"/>
              <a:pPr>
                <a:defRPr/>
              </a:pPr>
              <a:t>23.01.2013</a:t>
            </a:fld>
            <a:endParaRPr lang="en-US" smtClean="0"/>
          </a:p>
        </p:txBody>
      </p:sp>
      <p:sp>
        <p:nvSpPr>
          <p:cNvPr id="248835" name="Footer Placeholder 4"/>
          <p:cNvSpPr>
            <a:spLocks noGrp="1"/>
          </p:cNvSpPr>
          <p:nvPr>
            <p:ph type="ftr" sz="quarter" idx="11"/>
          </p:nvPr>
        </p:nvSpPr>
        <p:spPr>
          <a:xfrm>
            <a:off x="2928938" y="6524625"/>
            <a:ext cx="2895600" cy="476250"/>
          </a:xfrm>
        </p:spPr>
        <p:txBody>
          <a:bodyPr/>
          <a:lstStyle/>
          <a:p>
            <a:pPr>
              <a:defRPr/>
            </a:pPr>
            <a:r>
              <a:rPr lang="en-US" smtClean="0"/>
              <a:t>Prof.A. Saltık-AÜTF</a:t>
            </a:r>
          </a:p>
        </p:txBody>
      </p:sp>
      <p:sp>
        <p:nvSpPr>
          <p:cNvPr id="248836" name="Slide Number Placeholder 5"/>
          <p:cNvSpPr>
            <a:spLocks noGrp="1"/>
          </p:cNvSpPr>
          <p:nvPr>
            <p:ph type="sldNum" sz="quarter" idx="12"/>
          </p:nvPr>
        </p:nvSpPr>
        <p:spPr>
          <a:xfrm>
            <a:off x="6938963" y="6524625"/>
            <a:ext cx="2133600" cy="476250"/>
          </a:xfrm>
        </p:spPr>
        <p:txBody>
          <a:bodyPr/>
          <a:lstStyle/>
          <a:p>
            <a:pPr>
              <a:defRPr/>
            </a:pPr>
            <a:fld id="{1904DE52-573E-410F-B295-74D361037748}" type="slidenum">
              <a:rPr lang="en-US" smtClean="0"/>
              <a:pPr>
                <a:defRPr/>
              </a:pPr>
              <a:t>30</a:t>
            </a:fld>
            <a:endParaRPr lang="en-US" smtClean="0"/>
          </a:p>
        </p:txBody>
      </p:sp>
      <p:sp>
        <p:nvSpPr>
          <p:cNvPr id="248837" name="Rectangle 2"/>
          <p:cNvSpPr>
            <a:spLocks noGrp="1" noChangeArrowheads="1"/>
          </p:cNvSpPr>
          <p:nvPr>
            <p:ph type="title"/>
          </p:nvPr>
        </p:nvSpPr>
        <p:spPr>
          <a:xfrm>
            <a:off x="0" y="217488"/>
            <a:ext cx="9144000" cy="854075"/>
          </a:xfrm>
        </p:spPr>
        <p:txBody>
          <a:bodyPr/>
          <a:lstStyle/>
          <a:p>
            <a:pPr eaLnBrk="1" hangingPunct="1"/>
            <a:r>
              <a:rPr lang="tr-TR" sz="3800" b="1" i="1" smtClean="0">
                <a:solidFill>
                  <a:srgbClr val="800000"/>
                </a:solidFill>
              </a:rPr>
              <a:t>KüreselleşTİRme’nin parçası BOP kapsamında İsrail’in Gazze katliamı</a:t>
            </a:r>
          </a:p>
        </p:txBody>
      </p:sp>
      <p:pic>
        <p:nvPicPr>
          <p:cNvPr id="1150978" name="Picture 2"/>
          <p:cNvPicPr>
            <a:picLocks noChangeAspect="1" noChangeArrowheads="1"/>
          </p:cNvPicPr>
          <p:nvPr/>
        </p:nvPicPr>
        <p:blipFill>
          <a:blip r:embed="rId3" cstate="email"/>
          <a:srcRect/>
          <a:stretch>
            <a:fillRect/>
          </a:stretch>
        </p:blipFill>
        <p:spPr bwMode="auto">
          <a:xfrm>
            <a:off x="142875" y="1357313"/>
            <a:ext cx="4643438" cy="5143500"/>
          </a:xfrm>
          <a:prstGeom prst="rect">
            <a:avLst/>
          </a:prstGeom>
          <a:noFill/>
          <a:ln w="12700" cap="flat" cmpd="sng">
            <a:noFill/>
            <a:prstDash val="solid"/>
            <a:miter lim="800000"/>
            <a:headEnd type="none" w="sm" len="sm"/>
            <a:tailEnd type="none" w="sm" len="sm"/>
          </a:ln>
          <a:effectLst>
            <a:prstShdw prst="shdw13" dist="53882" dir="13500000">
              <a:schemeClr val="accent1">
                <a:gamma/>
                <a:shade val="60000"/>
                <a:invGamma/>
                <a:alpha val="50000"/>
              </a:schemeClr>
            </a:prstShdw>
          </a:effectLst>
        </p:spPr>
      </p:pic>
      <p:pic>
        <p:nvPicPr>
          <p:cNvPr id="1150979" name="Picture 3"/>
          <p:cNvPicPr>
            <a:picLocks noChangeAspect="1" noChangeArrowheads="1"/>
          </p:cNvPicPr>
          <p:nvPr/>
        </p:nvPicPr>
        <p:blipFill>
          <a:blip r:embed="rId4" cstate="email"/>
          <a:srcRect/>
          <a:stretch>
            <a:fillRect/>
          </a:stretch>
        </p:blipFill>
        <p:spPr bwMode="auto">
          <a:xfrm>
            <a:off x="4929188" y="1357313"/>
            <a:ext cx="4071937" cy="5167312"/>
          </a:xfrm>
          <a:prstGeom prst="rect">
            <a:avLst/>
          </a:prstGeom>
          <a:noFill/>
          <a:ln w="12700" cap="flat" cmpd="sng">
            <a:noFill/>
            <a:prstDash val="solid"/>
            <a:miter lim="800000"/>
            <a:headEnd type="none" w="sm" len="sm"/>
            <a:tailEnd type="none" w="sm" len="sm"/>
          </a:ln>
          <a:effectLst>
            <a:prstShdw prst="shdw13" dist="53882" dir="13500000">
              <a:schemeClr val="accent1">
                <a:gamma/>
                <a:shade val="60000"/>
                <a:invGamma/>
                <a:alpha val="50000"/>
              </a:schemeClr>
            </a:prstShdw>
          </a:effectLst>
        </p:spPr>
      </p:pic>
      <p:sp>
        <p:nvSpPr>
          <p:cNvPr id="248840" name="TextBox 8"/>
          <p:cNvSpPr txBox="1">
            <a:spLocks noChangeArrowheads="1"/>
          </p:cNvSpPr>
          <p:nvPr/>
        </p:nvSpPr>
        <p:spPr bwMode="auto">
          <a:xfrm>
            <a:off x="357188" y="5738813"/>
            <a:ext cx="2928937" cy="461962"/>
          </a:xfrm>
          <a:prstGeom prst="rect">
            <a:avLst/>
          </a:prstGeom>
          <a:noFill/>
          <a:ln w="9525">
            <a:noFill/>
            <a:miter lim="800000"/>
            <a:headEnd/>
            <a:tailEnd/>
          </a:ln>
        </p:spPr>
        <p:txBody>
          <a:bodyPr>
            <a:spAutoFit/>
          </a:bodyPr>
          <a:lstStyle/>
          <a:p>
            <a:pPr algn="r"/>
            <a:r>
              <a:rPr lang="tr-TR" sz="2400">
                <a:solidFill>
                  <a:srgbClr val="000000"/>
                </a:solidFill>
                <a:latin typeface="Times New Roman" pitchFamily="18" charset="0"/>
              </a:rPr>
              <a:t>Ocak 2009</a:t>
            </a:r>
          </a:p>
        </p:txBody>
      </p:sp>
      <p:sp>
        <p:nvSpPr>
          <p:cNvPr id="248841" name="TextBox 9"/>
          <p:cNvSpPr txBox="1">
            <a:spLocks noChangeArrowheads="1"/>
          </p:cNvSpPr>
          <p:nvPr/>
        </p:nvSpPr>
        <p:spPr bwMode="auto">
          <a:xfrm>
            <a:off x="71438" y="1285875"/>
            <a:ext cx="1509712" cy="461963"/>
          </a:xfrm>
          <a:prstGeom prst="rect">
            <a:avLst/>
          </a:prstGeom>
          <a:noFill/>
          <a:ln w="9525">
            <a:noFill/>
            <a:miter lim="800000"/>
            <a:headEnd/>
            <a:tailEnd/>
          </a:ln>
        </p:spPr>
        <p:txBody>
          <a:bodyPr wrap="none">
            <a:spAutoFit/>
          </a:bodyPr>
          <a:lstStyle/>
          <a:p>
            <a:pPr algn="r"/>
            <a:r>
              <a:rPr lang="tr-TR" sz="2400" b="1">
                <a:solidFill>
                  <a:srgbClr val="000066"/>
                </a:solidFill>
                <a:latin typeface="Calibri" pitchFamily="34" charset="0"/>
              </a:rPr>
              <a:t>Ocak 2009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279525" y="214313"/>
            <a:ext cx="7793038" cy="1462087"/>
          </a:xfrm>
        </p:spPr>
        <p:txBody>
          <a:bodyPr/>
          <a:lstStyle/>
          <a:p>
            <a:pPr eaLnBrk="1" hangingPunct="1"/>
            <a:r>
              <a:rPr lang="tr-TR" sz="4800" b="1" smtClean="0">
                <a:solidFill>
                  <a:srgbClr val="800000"/>
                </a:solidFill>
                <a:latin typeface="Verdana" pitchFamily="34" charset="0"/>
              </a:rPr>
              <a:t>İngiliz Başbakanı’nın çarpıcı itirafları..</a:t>
            </a:r>
          </a:p>
        </p:txBody>
      </p:sp>
      <p:sp>
        <p:nvSpPr>
          <p:cNvPr id="249859" name="Rectangle 3"/>
          <p:cNvSpPr>
            <a:spLocks noGrp="1" noChangeArrowheads="1"/>
          </p:cNvSpPr>
          <p:nvPr>
            <p:ph type="body" idx="1"/>
          </p:nvPr>
        </p:nvSpPr>
        <p:spPr>
          <a:xfrm>
            <a:off x="107950" y="2060575"/>
            <a:ext cx="8955088" cy="4652963"/>
          </a:xfrm>
          <a:solidFill>
            <a:srgbClr val="CCFFFF"/>
          </a:solidFill>
          <a:ln w="73025">
            <a:solidFill>
              <a:srgbClr val="660033"/>
            </a:solidFill>
          </a:ln>
        </p:spPr>
        <p:txBody>
          <a:bodyPr/>
          <a:lstStyle/>
          <a:p>
            <a:pPr marL="0" indent="0" algn="ctr" eaLnBrk="1" hangingPunct="1">
              <a:lnSpc>
                <a:spcPct val="90000"/>
              </a:lnSpc>
              <a:buFont typeface="Wingdings" pitchFamily="2" charset="2"/>
              <a:buNone/>
            </a:pPr>
            <a:endParaRPr lang="tr-TR" sz="600" b="1" smtClean="0">
              <a:solidFill>
                <a:srgbClr val="660066"/>
              </a:solidFill>
            </a:endParaRPr>
          </a:p>
          <a:p>
            <a:pPr marL="0" indent="0" algn="ctr" eaLnBrk="1" hangingPunct="1">
              <a:lnSpc>
                <a:spcPct val="90000"/>
              </a:lnSpc>
              <a:buFont typeface="Wingdings" pitchFamily="2" charset="2"/>
              <a:buNone/>
            </a:pPr>
            <a:r>
              <a:rPr lang="tr-TR" sz="3500" b="1" smtClean="0">
                <a:solidFill>
                  <a:srgbClr val="000066"/>
                </a:solidFill>
              </a:rPr>
              <a:t>“ Bu Kamara’da, ender olarak </a:t>
            </a:r>
            <a:br>
              <a:rPr lang="tr-TR" sz="3500" b="1" smtClean="0">
                <a:solidFill>
                  <a:srgbClr val="000066"/>
                </a:solidFill>
              </a:rPr>
            </a:br>
            <a:r>
              <a:rPr lang="tr-TR" sz="3500" b="1" smtClean="0">
                <a:solidFill>
                  <a:srgbClr val="000066"/>
                </a:solidFill>
              </a:rPr>
              <a:t>söz ettiğimiz bir güç var. </a:t>
            </a:r>
            <a:br>
              <a:rPr lang="tr-TR" sz="3500" b="1" smtClean="0">
                <a:solidFill>
                  <a:srgbClr val="000066"/>
                </a:solidFill>
              </a:rPr>
            </a:br>
            <a:r>
              <a:rPr lang="tr-TR" sz="3500" b="1" smtClean="0">
                <a:solidFill>
                  <a:srgbClr val="000066"/>
                </a:solidFill>
              </a:rPr>
              <a:t>Yadsımak yersiz; çünkü, </a:t>
            </a:r>
            <a:br>
              <a:rPr lang="tr-TR" sz="3500" b="1" smtClean="0">
                <a:solidFill>
                  <a:srgbClr val="000066"/>
                </a:solidFill>
              </a:rPr>
            </a:br>
            <a:r>
              <a:rPr lang="tr-TR" sz="3500" b="1" smtClean="0">
                <a:solidFill>
                  <a:srgbClr val="000066"/>
                </a:solidFill>
              </a:rPr>
              <a:t>Avrupa’nın büyük bir bölümünün </a:t>
            </a:r>
            <a:br>
              <a:rPr lang="tr-TR" sz="3500" b="1" smtClean="0">
                <a:solidFill>
                  <a:srgbClr val="000066"/>
                </a:solidFill>
              </a:rPr>
            </a:br>
            <a:r>
              <a:rPr lang="tr-TR" sz="3500" b="1" smtClean="0">
                <a:solidFill>
                  <a:srgbClr val="000066"/>
                </a:solidFill>
              </a:rPr>
              <a:t>bu </a:t>
            </a:r>
            <a:r>
              <a:rPr lang="tr-TR" sz="3600" b="1" u="sng" smtClean="0">
                <a:solidFill>
                  <a:srgbClr val="990000"/>
                </a:solidFill>
                <a:latin typeface="Verdana" pitchFamily="34" charset="0"/>
              </a:rPr>
              <a:t>gizli örgütlerin şebekesi</a:t>
            </a:r>
            <a:r>
              <a:rPr lang="tr-TR" sz="3500" b="1" smtClean="0">
                <a:solidFill>
                  <a:srgbClr val="000066"/>
                </a:solidFill>
              </a:rPr>
              <a:t>yle örtüldüğünü örtbas etmek olanaksız. ”</a:t>
            </a:r>
          </a:p>
          <a:p>
            <a:pPr marL="0" indent="0" algn="ctr" eaLnBrk="1" hangingPunct="1">
              <a:lnSpc>
                <a:spcPct val="90000"/>
              </a:lnSpc>
              <a:buFont typeface="Wingdings" pitchFamily="2" charset="2"/>
              <a:buNone/>
            </a:pPr>
            <a:endParaRPr lang="tr-TR" sz="1000" b="1" i="1" smtClean="0">
              <a:solidFill>
                <a:srgbClr val="003300"/>
              </a:solidFill>
            </a:endParaRPr>
          </a:p>
          <a:p>
            <a:pPr marL="0" indent="0" algn="ctr" eaLnBrk="1" hangingPunct="1">
              <a:lnSpc>
                <a:spcPct val="90000"/>
              </a:lnSpc>
              <a:buFont typeface="Wingdings" pitchFamily="2" charset="2"/>
              <a:buNone/>
            </a:pPr>
            <a:r>
              <a:rPr lang="tr-TR" sz="2600" b="1" i="1" smtClean="0">
                <a:solidFill>
                  <a:srgbClr val="003300"/>
                </a:solidFill>
              </a:rPr>
              <a:t>Benjamin DISRAELLI, İngiltere Başbakanı</a:t>
            </a:r>
          </a:p>
          <a:p>
            <a:pPr marL="0" indent="0" algn="ctr" eaLnBrk="1" hangingPunct="1">
              <a:lnSpc>
                <a:spcPct val="90000"/>
              </a:lnSpc>
              <a:buFont typeface="Wingdings" pitchFamily="2" charset="2"/>
              <a:buNone/>
            </a:pPr>
            <a:r>
              <a:rPr lang="tr-TR" sz="2600" b="1" i="1" smtClean="0">
                <a:solidFill>
                  <a:srgbClr val="003300"/>
                </a:solidFill>
              </a:rPr>
              <a:t>Avam Kamarası’nda konuşması</a:t>
            </a:r>
          </a:p>
          <a:p>
            <a:pPr marL="0" indent="0" algn="ctr" eaLnBrk="1" hangingPunct="1">
              <a:lnSpc>
                <a:spcPct val="90000"/>
              </a:lnSpc>
              <a:buFont typeface="Wingdings" pitchFamily="2" charset="2"/>
              <a:buNone/>
            </a:pPr>
            <a:r>
              <a:rPr lang="tr-TR" sz="2200" b="1" i="1" smtClean="0">
                <a:solidFill>
                  <a:srgbClr val="000000"/>
                </a:solidFill>
              </a:rPr>
              <a:t>{Derin Dünya Devleti, Atilla Akar, syf. 193}</a:t>
            </a:r>
          </a:p>
        </p:txBody>
      </p:sp>
    </p:spTree>
  </p:cSld>
  <p:clrMapOvr>
    <a:masterClrMapping/>
  </p:clrMapOvr>
  <p:transition advClick="0">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755650" y="287338"/>
            <a:ext cx="8604250" cy="6597650"/>
          </a:xfrm>
          <a:noFill/>
        </p:spPr>
        <p:txBody>
          <a:bodyPr/>
          <a:lstStyle/>
          <a:p>
            <a:pPr marL="0" indent="0">
              <a:spcBef>
                <a:spcPct val="45000"/>
              </a:spcBef>
              <a:buClr>
                <a:schemeClr val="hlink"/>
              </a:buClr>
              <a:buSzPct val="70000"/>
              <a:buFont typeface="Wingdings" pitchFamily="2" charset="2"/>
              <a:buChar char="u"/>
            </a:pPr>
            <a:r>
              <a:rPr lang="tr-TR" sz="3300" b="1" smtClean="0">
                <a:solidFill>
                  <a:srgbClr val="660066"/>
                </a:solidFill>
                <a:latin typeface="Tahoma" pitchFamily="34" charset="0"/>
              </a:rPr>
              <a:t> </a:t>
            </a:r>
            <a:r>
              <a:rPr lang="tr-TR" sz="3300" b="1" u="sng" smtClean="0">
                <a:solidFill>
                  <a:srgbClr val="000000"/>
                </a:solidFill>
                <a:latin typeface="Tahoma" pitchFamily="34" charset="0"/>
              </a:rPr>
              <a:t>Lord Curzon 	:</a:t>
            </a:r>
            <a:r>
              <a:rPr lang="tr-TR" sz="3300" b="1" smtClean="0">
                <a:solidFill>
                  <a:srgbClr val="000000"/>
                </a:solidFill>
                <a:latin typeface="Tahoma" pitchFamily="34" charset="0"/>
              </a:rPr>
              <a:t> </a:t>
            </a:r>
            <a:br>
              <a:rPr lang="tr-TR" sz="3300" b="1" smtClean="0">
                <a:solidFill>
                  <a:srgbClr val="000000"/>
                </a:solidFill>
                <a:latin typeface="Tahoma" pitchFamily="34" charset="0"/>
              </a:rPr>
            </a:br>
            <a:r>
              <a:rPr lang="tr-TR" sz="1200" b="1" smtClean="0">
                <a:solidFill>
                  <a:srgbClr val="0000FF"/>
                </a:solidFill>
                <a:latin typeface="Tahoma" pitchFamily="34" charset="0"/>
              </a:rPr>
              <a:t/>
            </a:r>
            <a:br>
              <a:rPr lang="tr-TR" sz="1200" b="1" smtClean="0">
                <a:solidFill>
                  <a:srgbClr val="0000FF"/>
                </a:solidFill>
                <a:latin typeface="Tahoma" pitchFamily="34" charset="0"/>
              </a:rPr>
            </a:br>
            <a:r>
              <a:rPr lang="tr-TR" sz="3300" b="1" smtClean="0">
                <a:solidFill>
                  <a:srgbClr val="000000"/>
                </a:solidFill>
                <a:latin typeface="Tahoma" pitchFamily="34" charset="0"/>
              </a:rPr>
              <a:t>   </a:t>
            </a:r>
            <a:r>
              <a:rPr lang="tr-TR" sz="3000" b="1" smtClean="0">
                <a:solidFill>
                  <a:srgbClr val="000000"/>
                </a:solidFill>
                <a:latin typeface="Tahoma" pitchFamily="34" charset="0"/>
              </a:rPr>
              <a:t>Ülkeler, dünya egemenliğine </a:t>
            </a:r>
            <a:br>
              <a:rPr lang="tr-TR" sz="3000" b="1" smtClean="0">
                <a:solidFill>
                  <a:srgbClr val="000000"/>
                </a:solidFill>
                <a:latin typeface="Tahoma" pitchFamily="34" charset="0"/>
              </a:rPr>
            </a:br>
            <a:r>
              <a:rPr lang="tr-TR" sz="3000" b="1" smtClean="0">
                <a:solidFill>
                  <a:srgbClr val="000000"/>
                </a:solidFill>
                <a:latin typeface="Tahoma" pitchFamily="34" charset="0"/>
              </a:rPr>
              <a:t>   yönelik büyük bir oyunun oynandığı   </a:t>
            </a:r>
            <a:br>
              <a:rPr lang="tr-TR" sz="3000" b="1" smtClean="0">
                <a:solidFill>
                  <a:srgbClr val="000000"/>
                </a:solidFill>
                <a:latin typeface="Tahoma" pitchFamily="34" charset="0"/>
              </a:rPr>
            </a:br>
            <a:r>
              <a:rPr lang="tr-TR" sz="3000" b="1" smtClean="0">
                <a:solidFill>
                  <a:srgbClr val="000000"/>
                </a:solidFill>
                <a:latin typeface="Tahoma" pitchFamily="34" charset="0"/>
              </a:rPr>
              <a:t>   satranç tahtasının üzerindeki piyonlardır.</a:t>
            </a:r>
          </a:p>
          <a:p>
            <a:pPr marL="0" indent="0">
              <a:spcBef>
                <a:spcPct val="45000"/>
              </a:spcBef>
              <a:buClr>
                <a:schemeClr val="hlink"/>
              </a:buClr>
              <a:buSzPct val="70000"/>
              <a:buFont typeface="Wingdings" pitchFamily="2" charset="2"/>
              <a:buChar char="u"/>
            </a:pPr>
            <a:r>
              <a:rPr lang="tr-TR" sz="3300" b="1" smtClean="0">
                <a:solidFill>
                  <a:srgbClr val="660066"/>
                </a:solidFill>
                <a:latin typeface="Tahoma" pitchFamily="34" charset="0"/>
              </a:rPr>
              <a:t> </a:t>
            </a:r>
            <a:r>
              <a:rPr lang="tr-TR" sz="3300" b="1" u="sng" smtClean="0">
                <a:solidFill>
                  <a:srgbClr val="660066"/>
                </a:solidFill>
                <a:latin typeface="Tahoma" pitchFamily="34" charset="0"/>
              </a:rPr>
              <a:t>Joseph Kennedy 	:</a:t>
            </a:r>
            <a:r>
              <a:rPr lang="tr-TR" sz="3300" b="1" smtClean="0">
                <a:solidFill>
                  <a:srgbClr val="0000FF"/>
                </a:solidFill>
                <a:latin typeface="Tahoma" pitchFamily="34" charset="0"/>
              </a:rPr>
              <a:t> </a:t>
            </a:r>
            <a:br>
              <a:rPr lang="tr-TR" sz="3300" b="1" smtClean="0">
                <a:solidFill>
                  <a:srgbClr val="0000FF"/>
                </a:solidFill>
                <a:latin typeface="Tahoma" pitchFamily="34" charset="0"/>
              </a:rPr>
            </a:br>
            <a:r>
              <a:rPr lang="tr-TR" sz="1200" b="1" smtClean="0">
                <a:solidFill>
                  <a:srgbClr val="0000FF"/>
                </a:solidFill>
                <a:latin typeface="Tahoma" pitchFamily="34" charset="0"/>
              </a:rPr>
              <a:t/>
            </a:r>
            <a:br>
              <a:rPr lang="tr-TR" sz="1200" b="1" smtClean="0">
                <a:solidFill>
                  <a:srgbClr val="0000FF"/>
                </a:solidFill>
                <a:latin typeface="Tahoma" pitchFamily="34" charset="0"/>
              </a:rPr>
            </a:br>
            <a:r>
              <a:rPr lang="tr-TR" sz="3300" b="1" i="1" smtClean="0">
                <a:solidFill>
                  <a:srgbClr val="000066"/>
                </a:solidFill>
                <a:latin typeface="Tahoma" pitchFamily="34" charset="0"/>
              </a:rPr>
              <a:t>   Amerika’yı çok çok 50 kişi  </a:t>
            </a:r>
            <a:br>
              <a:rPr lang="tr-TR" sz="3300" b="1" i="1" smtClean="0">
                <a:solidFill>
                  <a:srgbClr val="000066"/>
                </a:solidFill>
                <a:latin typeface="Tahoma" pitchFamily="34" charset="0"/>
              </a:rPr>
            </a:br>
            <a:r>
              <a:rPr lang="tr-TR" sz="3300" b="1" i="1" smtClean="0">
                <a:solidFill>
                  <a:srgbClr val="000066"/>
                </a:solidFill>
                <a:latin typeface="Tahoma" pitchFamily="34" charset="0"/>
              </a:rPr>
              <a:t>   yönetiyor, belki bu sayı bile fazla.</a:t>
            </a:r>
          </a:p>
          <a:p>
            <a:pPr marL="0" indent="0">
              <a:spcBef>
                <a:spcPct val="45000"/>
              </a:spcBef>
              <a:buClr>
                <a:schemeClr val="hlink"/>
              </a:buClr>
              <a:buSzPct val="70000"/>
              <a:buFont typeface="Wingdings" pitchFamily="2" charset="2"/>
              <a:buChar char="u"/>
            </a:pPr>
            <a:r>
              <a:rPr lang="tr-TR" sz="3300" b="1" smtClean="0">
                <a:solidFill>
                  <a:srgbClr val="006666"/>
                </a:solidFill>
                <a:latin typeface="Tahoma" pitchFamily="34" charset="0"/>
              </a:rPr>
              <a:t> </a:t>
            </a:r>
            <a:r>
              <a:rPr lang="tr-TR" sz="3300" b="1" u="sng" smtClean="0">
                <a:solidFill>
                  <a:srgbClr val="003300"/>
                </a:solidFill>
                <a:latin typeface="Tahoma" pitchFamily="34" charset="0"/>
              </a:rPr>
              <a:t>Ariel Sharon (İsrail Başbakanı)   :</a:t>
            </a:r>
            <a:br>
              <a:rPr lang="tr-TR" sz="3300" b="1" u="sng" smtClean="0">
                <a:solidFill>
                  <a:srgbClr val="003300"/>
                </a:solidFill>
                <a:latin typeface="Tahoma" pitchFamily="34" charset="0"/>
              </a:rPr>
            </a:br>
            <a:r>
              <a:rPr lang="tr-TR" sz="1000" b="1" u="sng" smtClean="0">
                <a:solidFill>
                  <a:srgbClr val="CC0066"/>
                </a:solidFill>
                <a:latin typeface="Tahoma" pitchFamily="34" charset="0"/>
              </a:rPr>
              <a:t/>
            </a:r>
            <a:br>
              <a:rPr lang="tr-TR" sz="1000" b="1" u="sng" smtClean="0">
                <a:solidFill>
                  <a:srgbClr val="CC0066"/>
                </a:solidFill>
                <a:latin typeface="Tahoma" pitchFamily="34" charset="0"/>
              </a:rPr>
            </a:br>
            <a:r>
              <a:rPr lang="tr-TR" sz="4100" b="1" smtClean="0">
                <a:solidFill>
                  <a:srgbClr val="800000"/>
                </a:solidFill>
                <a:latin typeface="Albertus" pitchFamily="34" charset="0"/>
              </a:rPr>
              <a:t>   ABD Dünya’yı, </a:t>
            </a:r>
            <a:br>
              <a:rPr lang="tr-TR" sz="4100" b="1" smtClean="0">
                <a:solidFill>
                  <a:srgbClr val="800000"/>
                </a:solidFill>
                <a:latin typeface="Albertus" pitchFamily="34" charset="0"/>
              </a:rPr>
            </a:br>
            <a:r>
              <a:rPr lang="tr-TR" sz="4100" b="1" smtClean="0">
                <a:solidFill>
                  <a:srgbClr val="800000"/>
                </a:solidFill>
                <a:latin typeface="Albertus" pitchFamily="34" charset="0"/>
              </a:rPr>
              <a:t>   biz de ABD’yi idare ediyoruz..</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 calcmode="lin" valueType="num">
                                      <p:cBhvr additive="base">
                                        <p:cTn id="7" dur="500" fill="hold"/>
                                        <p:tgtEl>
                                          <p:spTgt spid="56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6322">
                                            <p:txEl>
                                              <p:pRg st="0" end="0"/>
                                            </p:txEl>
                                          </p:spTgt>
                                        </p:tgtEl>
                                        <p:attrNameLst>
                                          <p:attrName>style.visibility</p:attrName>
                                        </p:attrNameLst>
                                      </p:cBhvr>
                                      <p:to>
                                        <p:strVal val="visible"/>
                                      </p:to>
                                    </p:set>
                                    <p:animEffect transition="in" filter="circle(in)">
                                      <p:cBhvr>
                                        <p:cTn id="13" dur="2000"/>
                                        <p:tgtEl>
                                          <p:spTgt spid="563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6322">
                                            <p:txEl>
                                              <p:pRg st="2" end="2"/>
                                            </p:txEl>
                                          </p:spTgt>
                                        </p:tgtEl>
                                        <p:attrNameLst>
                                          <p:attrName>style.visibility</p:attrName>
                                        </p:attrNameLst>
                                      </p:cBhvr>
                                      <p:to>
                                        <p:strVal val="visible"/>
                                      </p:to>
                                    </p:set>
                                    <p:animEffect transition="in" filter="diamond(in)">
                                      <p:cBhvr>
                                        <p:cTn id="18" dur="20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dolar1"/>
          <p:cNvPicPr>
            <a:picLocks noChangeArrowheads="1"/>
          </p:cNvPicPr>
          <p:nvPr/>
        </p:nvPicPr>
        <p:blipFill>
          <a:blip r:embed="rId3" cstate="email">
            <a:lum bright="-6000" contrast="52000"/>
            <a:extLst>
              <a:ext uri="{28A0092B-C50C-407E-A947-70E740481C1C}">
                <a14:useLocalDpi xmlns:a14="http://schemas.microsoft.com/office/drawing/2010/main"/>
              </a:ext>
            </a:extLst>
          </a:blip>
          <a:srcRect/>
          <a:stretch>
            <a:fillRect/>
          </a:stretch>
        </p:blipFill>
        <p:spPr bwMode="auto">
          <a:xfrm>
            <a:off x="107950" y="195263"/>
            <a:ext cx="8964613" cy="6546850"/>
          </a:xfrm>
          <a:prstGeom prst="rect">
            <a:avLst/>
          </a:prstGeom>
          <a:noFill/>
          <a:ln w="76200">
            <a:solidFill>
              <a:srgbClr val="003300"/>
            </a:solidFill>
            <a:miter lim="800000"/>
            <a:headEnd/>
            <a:tailEnd/>
          </a:ln>
        </p:spPr>
      </p:pic>
      <p:sp>
        <p:nvSpPr>
          <p:cNvPr id="16387" name="Text Box 3"/>
          <p:cNvSpPr txBox="1">
            <a:spLocks noChangeArrowheads="1"/>
          </p:cNvSpPr>
          <p:nvPr/>
        </p:nvSpPr>
        <p:spPr bwMode="auto">
          <a:xfrm>
            <a:off x="5435600" y="4076700"/>
            <a:ext cx="3587750" cy="2611438"/>
          </a:xfrm>
          <a:prstGeom prst="rect">
            <a:avLst/>
          </a:prstGeom>
          <a:solidFill>
            <a:srgbClr val="FFFF99"/>
          </a:solidFill>
          <a:ln w="47625">
            <a:solidFill>
              <a:srgbClr val="66FF33"/>
            </a:solidFill>
            <a:miter lim="800000"/>
            <a:headEnd/>
            <a:tailEnd/>
          </a:ln>
        </p:spPr>
        <p:txBody>
          <a:bodyPr>
            <a:spAutoFit/>
          </a:bodyPr>
          <a:lstStyle/>
          <a:p>
            <a:pPr algn="ctr"/>
            <a:r>
              <a:rPr lang="tr-TR">
                <a:solidFill>
                  <a:srgbClr val="990000"/>
                </a:solidFill>
              </a:rPr>
              <a:t>“ Amerikan cumhuriyeti, </a:t>
            </a:r>
            <a:br>
              <a:rPr lang="tr-TR">
                <a:solidFill>
                  <a:srgbClr val="990000"/>
                </a:solidFill>
              </a:rPr>
            </a:br>
            <a:r>
              <a:rPr lang="tr-TR">
                <a:solidFill>
                  <a:srgbClr val="990000"/>
                </a:solidFill>
              </a:rPr>
              <a:t>tarihin en üstün ırkının kurduğu bir Cumhuriyettir. </a:t>
            </a:r>
            <a:br>
              <a:rPr lang="tr-TR">
                <a:solidFill>
                  <a:srgbClr val="990000"/>
                </a:solidFill>
              </a:rPr>
            </a:br>
            <a:r>
              <a:rPr lang="tr-TR">
                <a:solidFill>
                  <a:srgbClr val="990000"/>
                </a:solidFill>
              </a:rPr>
              <a:t>Bu Cumhuriyetin liderleri de yalnızca devlet adamı değil, </a:t>
            </a:r>
            <a:br>
              <a:rPr lang="tr-TR">
                <a:solidFill>
                  <a:srgbClr val="990000"/>
                </a:solidFill>
              </a:rPr>
            </a:br>
            <a:r>
              <a:rPr lang="tr-TR">
                <a:solidFill>
                  <a:srgbClr val="990000"/>
                </a:solidFill>
              </a:rPr>
              <a:t>aynı zamanda </a:t>
            </a:r>
            <a:br>
              <a:rPr lang="tr-TR">
                <a:solidFill>
                  <a:srgbClr val="990000"/>
                </a:solidFill>
              </a:rPr>
            </a:br>
            <a:r>
              <a:rPr lang="tr-TR">
                <a:solidFill>
                  <a:srgbClr val="990000"/>
                </a:solidFill>
              </a:rPr>
              <a:t>Tanrı’nın Peygamberleridir.”</a:t>
            </a:r>
          </a:p>
          <a:p>
            <a:pPr algn="ctr"/>
            <a:r>
              <a:rPr lang="tr-TR">
                <a:solidFill>
                  <a:srgbClr val="000066"/>
                </a:solidFill>
              </a:rPr>
              <a:t>Senatör Albert J Beveridge</a:t>
            </a:r>
          </a:p>
          <a:p>
            <a:pPr algn="ctr"/>
            <a:r>
              <a:rPr lang="tr-TR">
                <a:solidFill>
                  <a:srgbClr val="000066"/>
                </a:solidFill>
              </a:rPr>
              <a:t>27 Nisan 1898, ABD Senatosu</a:t>
            </a:r>
          </a:p>
        </p:txBody>
      </p:sp>
      <p:sp>
        <p:nvSpPr>
          <p:cNvPr id="16388" name="Text Box 4"/>
          <p:cNvSpPr txBox="1">
            <a:spLocks noChangeArrowheads="1"/>
          </p:cNvSpPr>
          <p:nvPr/>
        </p:nvSpPr>
        <p:spPr bwMode="auto">
          <a:xfrm>
            <a:off x="3106738" y="244475"/>
            <a:ext cx="3697287" cy="1096963"/>
          </a:xfrm>
          <a:prstGeom prst="rect">
            <a:avLst/>
          </a:prstGeom>
          <a:noFill/>
          <a:ln w="9525">
            <a:noFill/>
            <a:miter lim="800000"/>
            <a:headEnd/>
            <a:tailEnd/>
          </a:ln>
        </p:spPr>
        <p:txBody>
          <a:bodyPr wrap="none">
            <a:spAutoFit/>
          </a:bodyPr>
          <a:lstStyle/>
          <a:p>
            <a:pPr algn="ctr"/>
            <a:r>
              <a:rPr lang="tr-TR" sz="2200" b="1">
                <a:solidFill>
                  <a:srgbClr val="990000"/>
                </a:solidFill>
              </a:rPr>
              <a:t>Doların üzerindeki bu </a:t>
            </a:r>
            <a:br>
              <a:rPr lang="tr-TR" sz="2200" b="1">
                <a:solidFill>
                  <a:srgbClr val="990000"/>
                </a:solidFill>
              </a:rPr>
            </a:br>
            <a:r>
              <a:rPr lang="tr-TR" sz="2200" b="1">
                <a:solidFill>
                  <a:srgbClr val="990000"/>
                </a:solidFill>
              </a:rPr>
              <a:t>şifreli sözlerin, simgelerin </a:t>
            </a:r>
            <a:br>
              <a:rPr lang="tr-TR" sz="2200" b="1">
                <a:solidFill>
                  <a:srgbClr val="990000"/>
                </a:solidFill>
              </a:rPr>
            </a:br>
            <a:r>
              <a:rPr lang="tr-TR" sz="2200" b="1">
                <a:solidFill>
                  <a:srgbClr val="990000"/>
                </a:solidFill>
              </a:rPr>
              <a:t>anlamı ne??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edg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 calcmode="lin" valueType="num">
                                      <p:cBhvr additive="base">
                                        <p:cTn id="12" dur="1000" fill="hold"/>
                                        <p:tgtEl>
                                          <p:spTgt spid="16388"/>
                                        </p:tgtEl>
                                        <p:attrNameLst>
                                          <p:attrName>ppt_x</p:attrName>
                                        </p:attrNameLst>
                                      </p:cBhvr>
                                      <p:tavLst>
                                        <p:tav tm="0">
                                          <p:val>
                                            <p:strVal val="#ppt_x"/>
                                          </p:val>
                                        </p:tav>
                                        <p:tav tm="100000">
                                          <p:val>
                                            <p:strVal val="#ppt_x"/>
                                          </p:val>
                                        </p:tav>
                                      </p:tavLst>
                                    </p:anim>
                                    <p:anim calcmode="lin" valueType="num">
                                      <p:cBhvr additive="base">
                                        <p:cTn id="13" dur="10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dissolve">
                                      <p:cBhvr>
                                        <p:cTn id="18"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a:xfrm>
            <a:off x="0" y="44450"/>
            <a:ext cx="9144000" cy="1036638"/>
          </a:xfrm>
          <a:solidFill>
            <a:srgbClr val="FFFF99"/>
          </a:solidFill>
        </p:spPr>
        <p:txBody>
          <a:bodyPr/>
          <a:lstStyle/>
          <a:p>
            <a:pPr eaLnBrk="1" hangingPunct="1"/>
            <a:r>
              <a:rPr lang="tr-TR" b="1" smtClean="0">
                <a:solidFill>
                  <a:srgbClr val="663300"/>
                </a:solidFill>
                <a:latin typeface="Verdana" pitchFamily="34" charset="0"/>
              </a:rPr>
              <a:t>Halka karşı psikolojik savaş!</a:t>
            </a:r>
          </a:p>
        </p:txBody>
      </p:sp>
      <p:sp>
        <p:nvSpPr>
          <p:cNvPr id="287747" name="Rectangle 3"/>
          <p:cNvSpPr>
            <a:spLocks noGrp="1" noChangeArrowheads="1"/>
          </p:cNvSpPr>
          <p:nvPr>
            <p:ph type="subTitle" idx="1"/>
          </p:nvPr>
        </p:nvSpPr>
        <p:spPr>
          <a:xfrm>
            <a:off x="0" y="1196975"/>
            <a:ext cx="9144000" cy="5589588"/>
          </a:xfrm>
          <a:solidFill>
            <a:srgbClr val="99FF66">
              <a:alpha val="36862"/>
            </a:srgbClr>
          </a:solidFill>
        </p:spPr>
        <p:txBody>
          <a:bodyPr/>
          <a:lstStyle/>
          <a:p>
            <a:pPr algn="l" eaLnBrk="1" hangingPunct="1">
              <a:lnSpc>
                <a:spcPct val="90000"/>
              </a:lnSpc>
            </a:pPr>
            <a:endParaRPr lang="tr-TR" sz="900" b="1" smtClean="0">
              <a:solidFill>
                <a:srgbClr val="663300"/>
              </a:solidFill>
            </a:endParaRPr>
          </a:p>
          <a:p>
            <a:pPr eaLnBrk="1" hangingPunct="1">
              <a:lnSpc>
                <a:spcPct val="90000"/>
              </a:lnSpc>
            </a:pPr>
            <a:r>
              <a:rPr lang="tr-TR" sz="2800" b="1" i="1" smtClean="0">
                <a:solidFill>
                  <a:srgbClr val="000066"/>
                </a:solidFill>
              </a:rPr>
              <a:t>Özelikle son 10 yıldır, ülkede büyük </a:t>
            </a:r>
            <a:br>
              <a:rPr lang="tr-TR" sz="2800" b="1" i="1" smtClean="0">
                <a:solidFill>
                  <a:srgbClr val="000066"/>
                </a:solidFill>
              </a:rPr>
            </a:br>
            <a:r>
              <a:rPr lang="tr-TR" sz="2800" b="1" i="1" smtClean="0">
                <a:solidFill>
                  <a:srgbClr val="000066"/>
                </a:solidFill>
              </a:rPr>
              <a:t>halk kitlelerine karşı çalışan bir mekanizma işliyor.  Bu düzenek, Ulus ile acı gerçekler arasına bir </a:t>
            </a:r>
            <a:br>
              <a:rPr lang="tr-TR" sz="2800" b="1" i="1" smtClean="0">
                <a:solidFill>
                  <a:srgbClr val="000066"/>
                </a:solidFill>
              </a:rPr>
            </a:br>
            <a:r>
              <a:rPr lang="tr-TR" sz="2800" b="1" i="1" smtClean="0">
                <a:solidFill>
                  <a:srgbClr val="663300"/>
                </a:solidFill>
                <a:latin typeface="Verdana" pitchFamily="34" charset="0"/>
              </a:rPr>
              <a:t>sis perdesi </a:t>
            </a:r>
            <a:r>
              <a:rPr lang="tr-TR" sz="2800" b="1" i="1" smtClean="0">
                <a:solidFill>
                  <a:srgbClr val="000066"/>
                </a:solidFill>
              </a:rPr>
              <a:t>çekiyor ve bu dumanlı havada, </a:t>
            </a:r>
            <a:br>
              <a:rPr lang="tr-TR" sz="2800" b="1" i="1" smtClean="0">
                <a:solidFill>
                  <a:srgbClr val="000066"/>
                </a:solidFill>
              </a:rPr>
            </a:br>
            <a:r>
              <a:rPr lang="tr-TR" sz="2800" b="1" i="1" u="sng" smtClean="0">
                <a:solidFill>
                  <a:srgbClr val="990000"/>
                </a:solidFill>
              </a:rPr>
              <a:t>psikolojik savaş </a:t>
            </a:r>
            <a:r>
              <a:rPr lang="tr-TR" sz="2800" b="1" i="1" smtClean="0">
                <a:solidFill>
                  <a:srgbClr val="000066"/>
                </a:solidFill>
              </a:rPr>
              <a:t>yöntemleriyle bir </a:t>
            </a:r>
            <a:br>
              <a:rPr lang="tr-TR" sz="2800" b="1" i="1" smtClean="0">
                <a:solidFill>
                  <a:srgbClr val="000066"/>
                </a:solidFill>
              </a:rPr>
            </a:br>
            <a:r>
              <a:rPr lang="tr-TR" sz="2800" b="1" i="1" smtClean="0">
                <a:solidFill>
                  <a:srgbClr val="663300"/>
                </a:solidFill>
              </a:rPr>
              <a:t>dez-enformasyon propagandası </a:t>
            </a:r>
            <a:r>
              <a:rPr lang="tr-TR" sz="2800" b="1" i="1" smtClean="0">
                <a:solidFill>
                  <a:srgbClr val="000066"/>
                </a:solidFill>
              </a:rPr>
              <a:t>sürdürülüyor.</a:t>
            </a:r>
            <a:br>
              <a:rPr lang="tr-TR" sz="2800" b="1" i="1" smtClean="0">
                <a:solidFill>
                  <a:srgbClr val="000066"/>
                </a:solidFill>
              </a:rPr>
            </a:br>
            <a:endParaRPr lang="tr-TR" sz="1200" b="1" i="1" smtClean="0">
              <a:solidFill>
                <a:srgbClr val="000066"/>
              </a:solidFill>
            </a:endParaRPr>
          </a:p>
          <a:p>
            <a:pPr algn="l" eaLnBrk="1" hangingPunct="1">
              <a:lnSpc>
                <a:spcPct val="90000"/>
              </a:lnSpc>
              <a:buFontTx/>
              <a:buAutoNum type="arabicPeriod"/>
            </a:pPr>
            <a:r>
              <a:rPr lang="tr-TR" sz="2800" b="1" smtClean="0">
                <a:solidFill>
                  <a:srgbClr val="000000"/>
                </a:solidFill>
              </a:rPr>
              <a:t> Önemsizleştirme, duyarsızlaştırma</a:t>
            </a:r>
          </a:p>
          <a:p>
            <a:pPr algn="l" eaLnBrk="1" hangingPunct="1">
              <a:lnSpc>
                <a:spcPct val="90000"/>
              </a:lnSpc>
              <a:buFontTx/>
              <a:buAutoNum type="arabicPeriod"/>
            </a:pPr>
            <a:r>
              <a:rPr lang="tr-TR" sz="2800" b="1" smtClean="0">
                <a:solidFill>
                  <a:srgbClr val="990000"/>
                </a:solidFill>
              </a:rPr>
              <a:t> Yanlış bilgilendirmeyle toplumu felç etme </a:t>
            </a:r>
          </a:p>
          <a:p>
            <a:pPr algn="l" eaLnBrk="1" hangingPunct="1">
              <a:lnSpc>
                <a:spcPct val="90000"/>
              </a:lnSpc>
              <a:buFontTx/>
              <a:buAutoNum type="arabicPeriod"/>
            </a:pPr>
            <a:r>
              <a:rPr lang="tr-TR" sz="2800" b="1" smtClean="0">
                <a:solidFill>
                  <a:srgbClr val="660033"/>
                </a:solidFill>
              </a:rPr>
              <a:t> Hedefsizleştirme, yön duygusunu yitirtme</a:t>
            </a:r>
          </a:p>
          <a:p>
            <a:pPr algn="l" eaLnBrk="1" hangingPunct="1">
              <a:lnSpc>
                <a:spcPct val="90000"/>
              </a:lnSpc>
              <a:buFontTx/>
              <a:buAutoNum type="arabicPeriod"/>
            </a:pPr>
            <a:r>
              <a:rPr lang="tr-TR" sz="2800" b="1" smtClean="0">
                <a:solidFill>
                  <a:srgbClr val="990000"/>
                </a:solidFill>
              </a:rPr>
              <a:t> Özgüven yitiği, öndersiz ve </a:t>
            </a:r>
            <a:r>
              <a:rPr lang="tr-TR" sz="2800" b="1" u="sng" smtClean="0">
                <a:solidFill>
                  <a:srgbClr val="003300"/>
                </a:solidFill>
              </a:rPr>
              <a:t>UMUTSUZ</a:t>
            </a:r>
            <a:r>
              <a:rPr lang="tr-TR" sz="2800" b="1" smtClean="0">
                <a:solidFill>
                  <a:srgbClr val="990000"/>
                </a:solidFill>
              </a:rPr>
              <a:t> bırakılma</a:t>
            </a:r>
          </a:p>
          <a:p>
            <a:pPr algn="l" eaLnBrk="1" hangingPunct="1">
              <a:lnSpc>
                <a:spcPct val="90000"/>
              </a:lnSpc>
              <a:buFontTx/>
              <a:buAutoNum type="arabicPeriod"/>
            </a:pPr>
            <a:r>
              <a:rPr lang="tr-TR" sz="2800" b="1" smtClean="0">
                <a:solidFill>
                  <a:srgbClr val="000066"/>
                </a:solidFill>
              </a:rPr>
              <a:t> Dağılma ve tasfiye, </a:t>
            </a:r>
            <a:r>
              <a:rPr lang="tr-TR" sz="2800" b="1" u="sng" smtClean="0">
                <a:solidFill>
                  <a:srgbClr val="000066"/>
                </a:solidFill>
              </a:rPr>
              <a:t>post-modern sömürge</a:t>
            </a:r>
            <a:r>
              <a:rPr lang="tr-TR" sz="2800" b="1" smtClean="0">
                <a:solidFill>
                  <a:srgbClr val="000066"/>
                </a:solidFill>
              </a:rPr>
              <a:t> kılma..</a:t>
            </a:r>
          </a:p>
          <a:p>
            <a:pPr algn="l" eaLnBrk="1" hangingPunct="1">
              <a:lnSpc>
                <a:spcPct val="90000"/>
              </a:lnSpc>
              <a:buFontTx/>
              <a:buAutoNum type="arabicPeriod"/>
            </a:pPr>
            <a:r>
              <a:rPr lang="tr-TR" sz="2800" b="1" smtClean="0">
                <a:solidFill>
                  <a:srgbClr val="990000"/>
                </a:solidFill>
              </a:rPr>
              <a:t> Tek dünya devletine doğru </a:t>
            </a:r>
            <a:r>
              <a:rPr lang="tr-TR" sz="2800" b="1" u="sng" smtClean="0">
                <a:solidFill>
                  <a:srgbClr val="990000"/>
                </a:solidFill>
              </a:rPr>
              <a:t>ulus devleti eritme</a:t>
            </a:r>
            <a:r>
              <a:rPr lang="tr-TR" sz="2800" b="1" smtClean="0">
                <a:solidFill>
                  <a:srgbClr val="990000"/>
                </a:solidFill>
              </a:rPr>
              <a:t>..</a:t>
            </a:r>
            <a:endParaRPr lang="tr-TR" sz="2800" b="1" i="1" smtClean="0">
              <a:solidFill>
                <a:srgbClr val="99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barn(inHorizontal)">
                                      <p:cBhvr>
                                        <p:cTn id="7" dur="500"/>
                                        <p:tgtEl>
                                          <p:spTgt spid="28774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87747">
                                            <p:bg/>
                                          </p:spTgt>
                                        </p:tgtEl>
                                        <p:attrNameLst>
                                          <p:attrName>style.visibility</p:attrName>
                                        </p:attrNameLst>
                                      </p:cBhvr>
                                      <p:to>
                                        <p:strVal val="visible"/>
                                      </p:to>
                                    </p:set>
                                    <p:animEffect transition="in" filter="plus(in)">
                                      <p:cBhvr>
                                        <p:cTn id="12" dur="2000"/>
                                        <p:tgtEl>
                                          <p:spTgt spid="28774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87747">
                                            <p:txEl>
                                              <p:pRg st="1" end="1"/>
                                            </p:txEl>
                                          </p:spTgt>
                                        </p:tgtEl>
                                        <p:attrNameLst>
                                          <p:attrName>style.visibility</p:attrName>
                                        </p:attrNameLst>
                                      </p:cBhvr>
                                      <p:to>
                                        <p:strVal val="visible"/>
                                      </p:to>
                                    </p:set>
                                    <p:animEffect transition="in" filter="plus(in)">
                                      <p:cBhvr>
                                        <p:cTn id="17" dur="2000"/>
                                        <p:tgtEl>
                                          <p:spTgt spid="287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87747">
                                            <p:txEl>
                                              <p:pRg st="2" end="2"/>
                                            </p:txEl>
                                          </p:spTgt>
                                        </p:tgtEl>
                                        <p:attrNameLst>
                                          <p:attrName>style.visibility</p:attrName>
                                        </p:attrNameLst>
                                      </p:cBhvr>
                                      <p:to>
                                        <p:strVal val="visible"/>
                                      </p:to>
                                    </p:set>
                                    <p:animEffect transition="in" filter="plus(in)">
                                      <p:cBhvr>
                                        <p:cTn id="22" dur="2000"/>
                                        <p:tgtEl>
                                          <p:spTgt spid="287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87747">
                                            <p:txEl>
                                              <p:pRg st="3" end="3"/>
                                            </p:txEl>
                                          </p:spTgt>
                                        </p:tgtEl>
                                        <p:attrNameLst>
                                          <p:attrName>style.visibility</p:attrName>
                                        </p:attrNameLst>
                                      </p:cBhvr>
                                      <p:to>
                                        <p:strVal val="visible"/>
                                      </p:to>
                                    </p:set>
                                    <p:animEffect transition="in" filter="plus(in)">
                                      <p:cBhvr>
                                        <p:cTn id="27" dur="2000"/>
                                        <p:tgtEl>
                                          <p:spTgt spid="2877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87747">
                                            <p:txEl>
                                              <p:pRg st="4" end="4"/>
                                            </p:txEl>
                                          </p:spTgt>
                                        </p:tgtEl>
                                        <p:attrNameLst>
                                          <p:attrName>style.visibility</p:attrName>
                                        </p:attrNameLst>
                                      </p:cBhvr>
                                      <p:to>
                                        <p:strVal val="visible"/>
                                      </p:to>
                                    </p:set>
                                    <p:animEffect transition="in" filter="plus(in)">
                                      <p:cBhvr>
                                        <p:cTn id="32" dur="2000"/>
                                        <p:tgtEl>
                                          <p:spTgt spid="2877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287747">
                                            <p:txEl>
                                              <p:pRg st="5" end="5"/>
                                            </p:txEl>
                                          </p:spTgt>
                                        </p:tgtEl>
                                        <p:attrNameLst>
                                          <p:attrName>style.visibility</p:attrName>
                                        </p:attrNameLst>
                                      </p:cBhvr>
                                      <p:to>
                                        <p:strVal val="visible"/>
                                      </p:to>
                                    </p:set>
                                    <p:animEffect transition="in" filter="plus(in)">
                                      <p:cBhvr>
                                        <p:cTn id="37" dur="2000"/>
                                        <p:tgtEl>
                                          <p:spTgt spid="2877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287747">
                                            <p:txEl>
                                              <p:pRg st="6" end="6"/>
                                            </p:txEl>
                                          </p:spTgt>
                                        </p:tgtEl>
                                        <p:attrNameLst>
                                          <p:attrName>style.visibility</p:attrName>
                                        </p:attrNameLst>
                                      </p:cBhvr>
                                      <p:to>
                                        <p:strVal val="visible"/>
                                      </p:to>
                                    </p:set>
                                    <p:animEffect transition="in" filter="plus(in)">
                                      <p:cBhvr>
                                        <p:cTn id="42" dur="2000"/>
                                        <p:tgtEl>
                                          <p:spTgt spid="28774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287747">
                                            <p:txEl>
                                              <p:pRg st="7" end="7"/>
                                            </p:txEl>
                                          </p:spTgt>
                                        </p:tgtEl>
                                        <p:attrNameLst>
                                          <p:attrName>style.visibility</p:attrName>
                                        </p:attrNameLst>
                                      </p:cBhvr>
                                      <p:to>
                                        <p:strVal val="visible"/>
                                      </p:to>
                                    </p:set>
                                    <p:animEffect transition="in" filter="plus(in)">
                                      <p:cBhvr>
                                        <p:cTn id="47" dur="2000"/>
                                        <p:tgtEl>
                                          <p:spTgt spid="287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nimBg="1"/>
      <p:bldP spid="287747"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08610" name="Picture 2" descr="cosmopolitan"/>
          <p:cNvPicPr>
            <a:picLocks noGrp="1" noChangeAspect="1" noChangeArrowheads="1"/>
          </p:cNvPicPr>
          <p:nvPr>
            <p:ph/>
          </p:nvPr>
        </p:nvPicPr>
        <p:blipFill>
          <a:blip r:embed="rId3" cstate="email"/>
          <a:srcRect/>
          <a:stretch>
            <a:fillRect/>
          </a:stretch>
        </p:blipFill>
        <p:spPr>
          <a:xfrm>
            <a:off x="4500563" y="0"/>
            <a:ext cx="4679950" cy="6858000"/>
          </a:xfrm>
          <a:noFill/>
        </p:spPr>
      </p:pic>
      <p:pic>
        <p:nvPicPr>
          <p:cNvPr id="708611" name="Picture 3" descr="İç çatışma, emperyalizmin oyunu, Mayıs 2005"/>
          <p:cNvPicPr>
            <a:picLocks noChangeAspect="1" noChangeArrowheads="1"/>
          </p:cNvPicPr>
          <p:nvPr/>
        </p:nvPicPr>
        <p:blipFill>
          <a:blip r:embed="rId4" cstate="email"/>
          <a:srcRect/>
          <a:stretch>
            <a:fillRect/>
          </a:stretch>
        </p:blipFill>
        <p:spPr bwMode="auto">
          <a:xfrm>
            <a:off x="-36513" y="-26988"/>
            <a:ext cx="4752976" cy="6884988"/>
          </a:xfrm>
          <a:prstGeom prst="rect">
            <a:avLst/>
          </a:prstGeom>
          <a:noFill/>
          <a:ln w="9525">
            <a:noFill/>
            <a:miter lim="800000"/>
            <a:headEnd/>
            <a:tailEnd/>
          </a:ln>
        </p:spPr>
      </p:pic>
      <p:sp>
        <p:nvSpPr>
          <p:cNvPr id="253956" name="Date Placeholder 3"/>
          <p:cNvSpPr>
            <a:spLocks noGrp="1"/>
          </p:cNvSpPr>
          <p:nvPr>
            <p:ph type="dt" sz="quarter" idx="10"/>
          </p:nvPr>
        </p:nvSpPr>
        <p:spPr/>
        <p:txBody>
          <a:bodyPr/>
          <a:lstStyle/>
          <a:p>
            <a:pPr>
              <a:defRPr/>
            </a:pPr>
            <a:fld id="{0DAFAF6C-F328-44A7-9A30-DC15546DC0CB}" type="datetime1">
              <a:rPr lang="tr-TR" smtClean="0"/>
              <a:pPr>
                <a:defRPr/>
              </a:pPr>
              <a:t>23.01.2013</a:t>
            </a:fld>
            <a:endParaRPr lang="en-US" smtClean="0"/>
          </a:p>
        </p:txBody>
      </p:sp>
      <p:sp>
        <p:nvSpPr>
          <p:cNvPr id="253957" name="Slide Number Placeholder 4"/>
          <p:cNvSpPr>
            <a:spLocks noGrp="1"/>
          </p:cNvSpPr>
          <p:nvPr>
            <p:ph type="sldNum" sz="quarter" idx="12"/>
          </p:nvPr>
        </p:nvSpPr>
        <p:spPr/>
        <p:txBody>
          <a:bodyPr/>
          <a:lstStyle/>
          <a:p>
            <a:pPr>
              <a:defRPr/>
            </a:pPr>
            <a:fld id="{C72BC479-C04B-4D86-9CEB-B59E1CF11461}" type="slidenum">
              <a:rPr lang="en-US" smtClean="0"/>
              <a:pPr>
                <a:defRPr/>
              </a:pPr>
              <a:t>35</a:t>
            </a:fld>
            <a:endParaRPr lang="en-US" smtClean="0"/>
          </a:p>
        </p:txBody>
      </p:sp>
      <p:sp>
        <p:nvSpPr>
          <p:cNvPr id="253958" name="Footer Placeholder 5"/>
          <p:cNvSpPr>
            <a:spLocks noGrp="1"/>
          </p:cNvSpPr>
          <p:nvPr>
            <p:ph type="ftr" sz="quarter" idx="11"/>
          </p:nvPr>
        </p:nvSpPr>
        <p:spPr/>
        <p:txBody>
          <a:bodyPr/>
          <a:lstStyle/>
          <a:p>
            <a:pPr>
              <a:defRPr/>
            </a:pPr>
            <a:r>
              <a:rPr lang="en-US" smtClean="0"/>
              <a:t>Prof.A. Saltık-AÜTF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08610"/>
                                        </p:tgtEl>
                                        <p:attrNameLst>
                                          <p:attrName>style.visibility</p:attrName>
                                        </p:attrNameLst>
                                      </p:cBhvr>
                                      <p:to>
                                        <p:strVal val="visible"/>
                                      </p:to>
                                    </p:set>
                                    <p:animEffect transition="in" filter="diamond(in)">
                                      <p:cBhvr>
                                        <p:cTn id="7" dur="2000"/>
                                        <p:tgtEl>
                                          <p:spTgt spid="7086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08611"/>
                                        </p:tgtEl>
                                        <p:attrNameLst>
                                          <p:attrName>style.visibility</p:attrName>
                                        </p:attrNameLst>
                                      </p:cBhvr>
                                      <p:to>
                                        <p:strVal val="visible"/>
                                      </p:to>
                                    </p:set>
                                    <p:animEffect transition="in" filter="circle(in)">
                                      <p:cBhvr>
                                        <p:cTn id="12" dur="2000"/>
                                        <p:tgtEl>
                                          <p:spTgt spid="70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ChangeArrowheads="1"/>
          </p:cNvSpPr>
          <p:nvPr/>
        </p:nvSpPr>
        <p:spPr bwMode="auto">
          <a:xfrm>
            <a:off x="900113" y="5526088"/>
            <a:ext cx="7343775" cy="1143000"/>
          </a:xfrm>
          <a:prstGeom prst="rect">
            <a:avLst/>
          </a:prstGeom>
          <a:gradFill rotWithShape="0">
            <a:gsLst>
              <a:gs pos="0">
                <a:srgbClr val="0000FF"/>
              </a:gs>
              <a:gs pos="100000">
                <a:schemeClr val="tx1"/>
              </a:gs>
            </a:gsLst>
            <a:lin ang="5400000" scaled="1"/>
          </a:gradFill>
          <a:ln w="12700">
            <a:solidFill>
              <a:schemeClr val="bg1"/>
            </a:solidFill>
            <a:miter lim="800000"/>
            <a:headEnd/>
            <a:tailEnd/>
          </a:ln>
          <a:effectLst/>
        </p:spPr>
        <p:txBody>
          <a:bodyPr wrap="none" lIns="0" tIns="46038" rIns="0" bIns="46038" anchor="ctr" anchorCtr="1"/>
          <a:lstStyle/>
          <a:p>
            <a:pPr algn="ctr" eaLnBrk="0" hangingPunct="0">
              <a:defRPr/>
            </a:pPr>
            <a:r>
              <a:rPr lang="tr-TR" sz="4000" b="1" dirty="0">
                <a:solidFill>
                  <a:srgbClr val="FFFFFF"/>
                </a:solidFill>
                <a:effectLst>
                  <a:outerShdw blurRad="38100" dist="38100" dir="2700000" algn="tl">
                    <a:srgbClr val="000000"/>
                  </a:outerShdw>
                </a:effectLst>
                <a:latin typeface="Arial Narrow" pitchFamily="34" charset="0"/>
                <a:cs typeface="+mn-cs"/>
              </a:rPr>
              <a:t>Dünya </a:t>
            </a:r>
            <a:r>
              <a:rPr lang="tr-TR" sz="4000" b="1" dirty="0">
                <a:solidFill>
                  <a:srgbClr val="FFFF00"/>
                </a:solidFill>
                <a:effectLst>
                  <a:outerShdw blurRad="38100" dist="38100" dir="2700000" algn="tl">
                    <a:srgbClr val="000000"/>
                  </a:outerShdw>
                </a:effectLst>
                <a:latin typeface="Arial Narrow" pitchFamily="34" charset="0"/>
                <a:cs typeface="+mn-cs"/>
              </a:rPr>
              <a:t>ticaret </a:t>
            </a:r>
            <a:r>
              <a:rPr lang="tr-TR" sz="4000" b="1" dirty="0">
                <a:solidFill>
                  <a:srgbClr val="FFFFFF"/>
                </a:solidFill>
                <a:effectLst>
                  <a:outerShdw blurRad="38100" dist="38100" dir="2700000" algn="tl">
                    <a:srgbClr val="000000"/>
                  </a:outerShdw>
                </a:effectLst>
                <a:latin typeface="Arial Narrow" pitchFamily="34" charset="0"/>
                <a:cs typeface="+mn-cs"/>
              </a:rPr>
              <a:t>yolları üzerindeki </a:t>
            </a:r>
            <a:br>
              <a:rPr lang="tr-TR" sz="4000" b="1" dirty="0">
                <a:solidFill>
                  <a:srgbClr val="FFFFFF"/>
                </a:solidFill>
                <a:effectLst>
                  <a:outerShdw blurRad="38100" dist="38100" dir="2700000" algn="tl">
                    <a:srgbClr val="000000"/>
                  </a:outerShdw>
                </a:effectLst>
                <a:latin typeface="Arial Narrow" pitchFamily="34" charset="0"/>
                <a:cs typeface="+mn-cs"/>
              </a:rPr>
            </a:br>
            <a:r>
              <a:rPr lang="tr-TR" sz="4000" b="1" dirty="0">
                <a:solidFill>
                  <a:srgbClr val="FFFFFF"/>
                </a:solidFill>
                <a:effectLst>
                  <a:outerShdw blurRad="38100" dist="38100" dir="2700000" algn="tl">
                    <a:srgbClr val="000000"/>
                  </a:outerShdw>
                </a:effectLst>
                <a:latin typeface="Arial Narrow" pitchFamily="34" charset="0"/>
                <a:cs typeface="+mn-cs"/>
              </a:rPr>
              <a:t>ülke TÜRKİYE...</a:t>
            </a:r>
          </a:p>
        </p:txBody>
      </p:sp>
      <p:pic>
        <p:nvPicPr>
          <p:cNvPr id="25497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b="3720"/>
          <a:stretch>
            <a:fillRect/>
          </a:stretch>
        </p:blipFill>
        <p:spPr bwMode="auto">
          <a:xfrm>
            <a:off x="641350" y="223838"/>
            <a:ext cx="7891463" cy="5135562"/>
          </a:xfrm>
          <a:prstGeom prst="rect">
            <a:avLst/>
          </a:prstGeom>
          <a:noFill/>
          <a:ln w="19050">
            <a:solidFill>
              <a:srgbClr val="FFFFFF"/>
            </a:solidFill>
            <a:miter lim="800000"/>
            <a:headEnd/>
            <a:tailEnd/>
          </a:ln>
        </p:spPr>
      </p:pic>
      <p:grpSp>
        <p:nvGrpSpPr>
          <p:cNvPr id="2" name="Group 4"/>
          <p:cNvGrpSpPr>
            <a:grpSpLocks/>
          </p:cNvGrpSpPr>
          <p:nvPr/>
        </p:nvGrpSpPr>
        <p:grpSpPr bwMode="auto">
          <a:xfrm>
            <a:off x="2995613" y="1300163"/>
            <a:ext cx="4495800" cy="2743200"/>
            <a:chOff x="2016" y="1296"/>
            <a:chExt cx="2832" cy="1728"/>
          </a:xfrm>
        </p:grpSpPr>
        <p:sp>
          <p:nvSpPr>
            <p:cNvPr id="412677" name="Line 5"/>
            <p:cNvSpPr>
              <a:spLocks noChangeShapeType="1"/>
            </p:cNvSpPr>
            <p:nvPr/>
          </p:nvSpPr>
          <p:spPr bwMode="auto">
            <a:xfrm>
              <a:off x="2400" y="1776"/>
              <a:ext cx="672" cy="528"/>
            </a:xfrm>
            <a:prstGeom prst="line">
              <a:avLst/>
            </a:prstGeom>
            <a:noFill/>
            <a:ln w="19050">
              <a:solidFill>
                <a:schemeClr val="bg1"/>
              </a:solidFill>
              <a:round/>
              <a:headEnd type="triangle" w="med" len="med"/>
              <a:tailEnd/>
            </a:ln>
            <a:effectLst>
              <a:outerShdw dist="35921" dir="2700000" algn="ctr" rotWithShape="0">
                <a:schemeClr val="tx1"/>
              </a:outerShdw>
            </a:effectLst>
          </p:spPr>
          <p:txBody>
            <a:bodyPr wrap="none" lIns="0" tIns="46038" rIns="0" bIns="46038" anchor="ctr"/>
            <a:lstStyle/>
            <a:p>
              <a:pPr algn="ctr">
                <a:defRPr/>
              </a:pPr>
              <a:endParaRPr lang="tr-TR">
                <a:solidFill>
                  <a:srgbClr val="000000"/>
                </a:solidFill>
                <a:latin typeface="Arial" charset="0"/>
                <a:cs typeface="+mn-cs"/>
              </a:endParaRPr>
            </a:p>
          </p:txBody>
        </p:sp>
        <p:sp>
          <p:nvSpPr>
            <p:cNvPr id="412678" name="Line 6"/>
            <p:cNvSpPr>
              <a:spLocks noChangeShapeType="1"/>
            </p:cNvSpPr>
            <p:nvPr/>
          </p:nvSpPr>
          <p:spPr bwMode="auto">
            <a:xfrm flipV="1">
              <a:off x="2400" y="2304"/>
              <a:ext cx="672" cy="576"/>
            </a:xfrm>
            <a:prstGeom prst="line">
              <a:avLst/>
            </a:prstGeom>
            <a:noFill/>
            <a:ln w="19050">
              <a:solidFill>
                <a:schemeClr val="bg1"/>
              </a:solidFill>
              <a:round/>
              <a:headEnd type="triangle" w="med" len="med"/>
              <a:tailEnd/>
            </a:ln>
            <a:effectLst>
              <a:outerShdw dist="35921" dir="2700000" algn="ctr" rotWithShape="0">
                <a:schemeClr val="tx1"/>
              </a:outerShdw>
            </a:effectLst>
          </p:spPr>
          <p:txBody>
            <a:bodyPr wrap="none" lIns="0" tIns="46038" rIns="0" bIns="46038" anchor="ctr"/>
            <a:lstStyle/>
            <a:p>
              <a:pPr algn="ctr">
                <a:defRPr/>
              </a:pPr>
              <a:endParaRPr lang="tr-TR">
                <a:solidFill>
                  <a:srgbClr val="000000"/>
                </a:solidFill>
                <a:latin typeface="Arial" charset="0"/>
                <a:cs typeface="+mn-cs"/>
              </a:endParaRPr>
            </a:p>
          </p:txBody>
        </p:sp>
        <p:sp>
          <p:nvSpPr>
            <p:cNvPr id="412679" name="Line 7"/>
            <p:cNvSpPr>
              <a:spLocks noChangeShapeType="1"/>
            </p:cNvSpPr>
            <p:nvPr/>
          </p:nvSpPr>
          <p:spPr bwMode="auto">
            <a:xfrm flipV="1">
              <a:off x="3072" y="2064"/>
              <a:ext cx="1776" cy="240"/>
            </a:xfrm>
            <a:prstGeom prst="line">
              <a:avLst/>
            </a:prstGeom>
            <a:noFill/>
            <a:ln w="19050">
              <a:solidFill>
                <a:schemeClr val="bg1"/>
              </a:solidFill>
              <a:round/>
              <a:headEnd/>
              <a:tailEnd type="triangle" w="med" len="med"/>
            </a:ln>
            <a:effectLst>
              <a:outerShdw dist="35921" dir="2700000" algn="ctr" rotWithShape="0">
                <a:schemeClr val="tx1"/>
              </a:outerShdw>
            </a:effectLst>
          </p:spPr>
          <p:txBody>
            <a:bodyPr wrap="none" lIns="0" tIns="46038" rIns="0" bIns="46038" anchor="ctr"/>
            <a:lstStyle/>
            <a:p>
              <a:pPr algn="ctr">
                <a:defRPr/>
              </a:pPr>
              <a:endParaRPr lang="tr-TR">
                <a:solidFill>
                  <a:srgbClr val="000000"/>
                </a:solidFill>
                <a:latin typeface="Arial" charset="0"/>
                <a:cs typeface="+mn-cs"/>
              </a:endParaRPr>
            </a:p>
          </p:txBody>
        </p:sp>
        <p:sp>
          <p:nvSpPr>
            <p:cNvPr id="412680" name="Line 8"/>
            <p:cNvSpPr>
              <a:spLocks noChangeShapeType="1"/>
            </p:cNvSpPr>
            <p:nvPr/>
          </p:nvSpPr>
          <p:spPr bwMode="auto">
            <a:xfrm flipV="1">
              <a:off x="3072" y="1584"/>
              <a:ext cx="1680" cy="720"/>
            </a:xfrm>
            <a:prstGeom prst="line">
              <a:avLst/>
            </a:prstGeom>
            <a:noFill/>
            <a:ln w="19050">
              <a:solidFill>
                <a:schemeClr val="bg1"/>
              </a:solidFill>
              <a:round/>
              <a:headEnd/>
              <a:tailEnd type="triangle" w="med" len="med"/>
            </a:ln>
            <a:effectLst>
              <a:outerShdw dist="35921" dir="2700000" algn="ctr" rotWithShape="0">
                <a:schemeClr val="tx1"/>
              </a:outerShdw>
            </a:effectLst>
          </p:spPr>
          <p:txBody>
            <a:bodyPr wrap="none" lIns="0" tIns="46038" rIns="0" bIns="46038" anchor="ctr"/>
            <a:lstStyle/>
            <a:p>
              <a:pPr algn="ctr">
                <a:defRPr/>
              </a:pPr>
              <a:endParaRPr lang="tr-TR">
                <a:solidFill>
                  <a:srgbClr val="000000"/>
                </a:solidFill>
                <a:latin typeface="Arial" charset="0"/>
                <a:cs typeface="+mn-cs"/>
              </a:endParaRPr>
            </a:p>
          </p:txBody>
        </p:sp>
        <p:sp>
          <p:nvSpPr>
            <p:cNvPr id="412681" name="Line 9"/>
            <p:cNvSpPr>
              <a:spLocks noChangeShapeType="1"/>
            </p:cNvSpPr>
            <p:nvPr/>
          </p:nvSpPr>
          <p:spPr bwMode="auto">
            <a:xfrm>
              <a:off x="3072" y="2304"/>
              <a:ext cx="720" cy="288"/>
            </a:xfrm>
            <a:prstGeom prst="line">
              <a:avLst/>
            </a:prstGeom>
            <a:noFill/>
            <a:ln w="19050">
              <a:solidFill>
                <a:schemeClr val="bg1"/>
              </a:solidFill>
              <a:round/>
              <a:headEnd/>
              <a:tailEnd type="triangle" w="med" len="med"/>
            </a:ln>
            <a:effectLst>
              <a:outerShdw dist="35921" dir="2700000" algn="ctr" rotWithShape="0">
                <a:schemeClr val="tx1"/>
              </a:outerShdw>
            </a:effectLst>
          </p:spPr>
          <p:txBody>
            <a:bodyPr wrap="none" lIns="0" tIns="46038" rIns="0" bIns="46038" anchor="ctr"/>
            <a:lstStyle/>
            <a:p>
              <a:pPr algn="ctr">
                <a:defRPr/>
              </a:pPr>
              <a:endParaRPr lang="tr-TR">
                <a:solidFill>
                  <a:srgbClr val="000000"/>
                </a:solidFill>
                <a:latin typeface="Arial" charset="0"/>
                <a:cs typeface="+mn-cs"/>
              </a:endParaRPr>
            </a:p>
          </p:txBody>
        </p:sp>
        <p:sp>
          <p:nvSpPr>
            <p:cNvPr id="412682" name="Line 10"/>
            <p:cNvSpPr>
              <a:spLocks noChangeShapeType="1"/>
            </p:cNvSpPr>
            <p:nvPr/>
          </p:nvSpPr>
          <p:spPr bwMode="auto">
            <a:xfrm>
              <a:off x="3072" y="2304"/>
              <a:ext cx="432" cy="720"/>
            </a:xfrm>
            <a:prstGeom prst="line">
              <a:avLst/>
            </a:prstGeom>
            <a:noFill/>
            <a:ln w="28575">
              <a:solidFill>
                <a:schemeClr val="bg1"/>
              </a:solidFill>
              <a:round/>
              <a:headEnd/>
              <a:tailEnd type="triangle" w="med" len="med"/>
            </a:ln>
            <a:effectLst>
              <a:outerShdw dist="56796" dir="1593903" algn="ctr" rotWithShape="0">
                <a:schemeClr val="tx1"/>
              </a:outerShdw>
            </a:effectLst>
          </p:spPr>
          <p:txBody>
            <a:bodyPr wrap="none" lIns="0" tIns="46038" rIns="0" bIns="46038" anchor="ctr"/>
            <a:lstStyle/>
            <a:p>
              <a:pPr algn="ctr">
                <a:defRPr/>
              </a:pPr>
              <a:endParaRPr lang="tr-TR">
                <a:solidFill>
                  <a:srgbClr val="000000"/>
                </a:solidFill>
                <a:latin typeface="Arial" charset="0"/>
                <a:cs typeface="+mn-cs"/>
              </a:endParaRPr>
            </a:p>
          </p:txBody>
        </p:sp>
        <p:sp>
          <p:nvSpPr>
            <p:cNvPr id="412683" name="Line 11"/>
            <p:cNvSpPr>
              <a:spLocks noChangeShapeType="1"/>
            </p:cNvSpPr>
            <p:nvPr/>
          </p:nvSpPr>
          <p:spPr bwMode="auto">
            <a:xfrm rot="21109478" flipV="1">
              <a:off x="3000" y="1296"/>
              <a:ext cx="768" cy="960"/>
            </a:xfrm>
            <a:prstGeom prst="line">
              <a:avLst/>
            </a:prstGeom>
            <a:noFill/>
            <a:ln w="19050">
              <a:solidFill>
                <a:schemeClr val="bg1"/>
              </a:solidFill>
              <a:round/>
              <a:headEnd/>
              <a:tailEnd type="triangle" w="med" len="med"/>
            </a:ln>
            <a:effectLst>
              <a:outerShdw dist="35921" dir="2700000" algn="ctr" rotWithShape="0">
                <a:schemeClr val="tx1"/>
              </a:outerShdw>
            </a:effectLst>
          </p:spPr>
          <p:txBody>
            <a:bodyPr wrap="none" lIns="0" tIns="46038" rIns="0" bIns="46038" anchor="ctr"/>
            <a:lstStyle/>
            <a:p>
              <a:pPr algn="ctr">
                <a:defRPr/>
              </a:pPr>
              <a:endParaRPr lang="tr-TR">
                <a:solidFill>
                  <a:srgbClr val="000000"/>
                </a:solidFill>
                <a:latin typeface="Arial" charset="0"/>
                <a:cs typeface="+mn-cs"/>
              </a:endParaRPr>
            </a:p>
          </p:txBody>
        </p:sp>
        <p:sp>
          <p:nvSpPr>
            <p:cNvPr id="412684" name="Line 12"/>
            <p:cNvSpPr>
              <a:spLocks noChangeShapeType="1"/>
            </p:cNvSpPr>
            <p:nvPr/>
          </p:nvSpPr>
          <p:spPr bwMode="auto">
            <a:xfrm flipH="1" flipV="1">
              <a:off x="2016" y="2112"/>
              <a:ext cx="1056" cy="192"/>
            </a:xfrm>
            <a:prstGeom prst="line">
              <a:avLst/>
            </a:prstGeom>
            <a:noFill/>
            <a:ln w="19050">
              <a:solidFill>
                <a:schemeClr val="bg1"/>
              </a:solidFill>
              <a:round/>
              <a:headEnd/>
              <a:tailEnd type="triangle" w="med" len="med"/>
            </a:ln>
            <a:effectLst>
              <a:outerShdw dist="35921" dir="2700000" algn="ctr" rotWithShape="0">
                <a:schemeClr val="tx1"/>
              </a:outerShdw>
            </a:effectLst>
          </p:spPr>
          <p:txBody>
            <a:bodyPr wrap="none" lIns="0" tIns="46038" rIns="0" bIns="46038" anchor="ctr"/>
            <a:lstStyle/>
            <a:p>
              <a:pPr algn="ctr">
                <a:defRPr/>
              </a:pPr>
              <a:endParaRPr lang="tr-TR">
                <a:solidFill>
                  <a:srgbClr val="000000"/>
                </a:solidFill>
                <a:latin typeface="Arial" charset="0"/>
                <a:cs typeface="+mn-cs"/>
              </a:endParaRPr>
            </a:p>
          </p:txBody>
        </p:sp>
        <p:sp>
          <p:nvSpPr>
            <p:cNvPr id="412685" name="Line 13"/>
            <p:cNvSpPr>
              <a:spLocks noChangeShapeType="1"/>
            </p:cNvSpPr>
            <p:nvPr/>
          </p:nvSpPr>
          <p:spPr bwMode="auto">
            <a:xfrm flipH="1" flipV="1">
              <a:off x="2352" y="1968"/>
              <a:ext cx="720" cy="336"/>
            </a:xfrm>
            <a:prstGeom prst="line">
              <a:avLst/>
            </a:prstGeom>
            <a:noFill/>
            <a:ln w="19050">
              <a:solidFill>
                <a:schemeClr val="bg1"/>
              </a:solidFill>
              <a:round/>
              <a:headEnd/>
              <a:tailEnd type="triangle" w="med" len="med"/>
            </a:ln>
            <a:effectLst>
              <a:outerShdw dist="35921" dir="2700000" algn="ctr" rotWithShape="0">
                <a:schemeClr val="tx1"/>
              </a:outerShdw>
            </a:effectLst>
          </p:spPr>
          <p:txBody>
            <a:bodyPr wrap="none" lIns="0" tIns="46038" rIns="0" bIns="46038" anchor="ctr"/>
            <a:lstStyle/>
            <a:p>
              <a:pPr algn="ctr">
                <a:defRPr/>
              </a:pPr>
              <a:endParaRPr lang="tr-TR">
                <a:solidFill>
                  <a:srgbClr val="000000"/>
                </a:solidFill>
                <a:latin typeface="Arial" charset="0"/>
                <a:cs typeface="+mn-cs"/>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12674"/>
                                        </p:tgtEl>
                                        <p:attrNameLst>
                                          <p:attrName>style.visibility</p:attrName>
                                        </p:attrNameLst>
                                      </p:cBhvr>
                                      <p:to>
                                        <p:strVal val="visible"/>
                                      </p:to>
                                    </p:set>
                                    <p:animEffect transition="in" filter="wedge">
                                      <p:cBhvr>
                                        <p:cTn id="12" dur="2000"/>
                                        <p:tgtEl>
                                          <p:spTgt spid="412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Kurtlar sofrası"/>
          <p:cNvPicPr>
            <a:picLocks noGrp="1" noChangeAspect="1" noChangeArrowheads="1"/>
          </p:cNvPicPr>
          <p:nvPr>
            <p:ph idx="1"/>
          </p:nvPr>
        </p:nvPicPr>
        <p:blipFill>
          <a:blip r:embed="rId3" cstate="email"/>
          <a:srcRect/>
          <a:stretch>
            <a:fillRect/>
          </a:stretch>
        </p:blipFill>
        <p:spPr>
          <a:xfrm>
            <a:off x="92075" y="107950"/>
            <a:ext cx="8943975" cy="6680200"/>
          </a:xfrm>
          <a:noFill/>
          <a:ln w="127000">
            <a:solidFill>
              <a:schemeClr val="bg2"/>
            </a:solidFill>
          </a:ln>
        </p:spPr>
      </p:pic>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87313" y="115888"/>
            <a:ext cx="8948737" cy="1081087"/>
          </a:xfrm>
        </p:spPr>
        <p:txBody>
          <a:bodyPr/>
          <a:lstStyle/>
          <a:p>
            <a:pPr eaLnBrk="1" hangingPunct="1"/>
            <a:r>
              <a:rPr lang="tr-TR" sz="3800" b="1" smtClean="0">
                <a:solidFill>
                  <a:srgbClr val="000000"/>
                </a:solidFill>
              </a:rPr>
              <a:t>KÜRESELLEŞ</a:t>
            </a:r>
            <a:r>
              <a:rPr lang="tr-TR" sz="3800" b="1" u="sng" smtClean="0">
                <a:solidFill>
                  <a:srgbClr val="000000"/>
                </a:solidFill>
                <a:latin typeface="Verdana" pitchFamily="34" charset="0"/>
              </a:rPr>
              <a:t>tir</a:t>
            </a:r>
            <a:r>
              <a:rPr lang="tr-TR" sz="3800" b="1" smtClean="0">
                <a:solidFill>
                  <a:srgbClr val="000000"/>
                </a:solidFill>
              </a:rPr>
              <a:t>ME = EMPERYALİZM </a:t>
            </a:r>
            <a:r>
              <a:rPr lang="tr-TR" sz="4000" b="1" smtClean="0">
                <a:solidFill>
                  <a:srgbClr val="000000"/>
                </a:solidFill>
              </a:rPr>
              <a:t>ve </a:t>
            </a:r>
            <a:r>
              <a:rPr lang="tr-TR" b="1" smtClean="0">
                <a:solidFill>
                  <a:srgbClr val="990000"/>
                </a:solidFill>
                <a:latin typeface="Verdana" pitchFamily="34" charset="0"/>
              </a:rPr>
              <a:t>yeni Sevr</a:t>
            </a:r>
            <a:r>
              <a:rPr lang="tr-TR" sz="4000" b="1" smtClean="0">
                <a:solidFill>
                  <a:srgbClr val="000000"/>
                </a:solidFill>
              </a:rPr>
              <a:t> tasarımı !</a:t>
            </a:r>
          </a:p>
        </p:txBody>
      </p:sp>
      <p:pic>
        <p:nvPicPr>
          <p:cNvPr id="257027" name="Picture 3" descr="Kürdisatn haritası, Ekim 2003"/>
          <p:cNvPicPr>
            <a:picLocks noGrp="1" noChangeArrowheads="1"/>
          </p:cNvPicPr>
          <p:nvPr>
            <p:ph idx="1"/>
          </p:nvPr>
        </p:nvPicPr>
        <p:blipFill>
          <a:blip r:embed="rId3" cstate="email"/>
          <a:srcRect/>
          <a:stretch>
            <a:fillRect/>
          </a:stretch>
        </p:blipFill>
        <p:spPr>
          <a:xfrm>
            <a:off x="142875" y="1470025"/>
            <a:ext cx="8893175" cy="5272088"/>
          </a:xfrm>
          <a:noFill/>
          <a:ln w="123825">
            <a:solidFill>
              <a:srgbClr val="660066"/>
            </a:solidFill>
          </a:ln>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Sevr"/>
          <p:cNvPicPr>
            <a:picLocks noGrp="1" noChangeArrowheads="1"/>
          </p:cNvPicPr>
          <p:nvPr>
            <p:ph idx="1"/>
          </p:nvPr>
        </p:nvPicPr>
        <p:blipFill>
          <a:blip r:embed="rId3" cstate="email"/>
          <a:srcRect/>
          <a:stretch>
            <a:fillRect/>
          </a:stretch>
        </p:blipFill>
        <p:spPr>
          <a:xfrm>
            <a:off x="-179388" y="0"/>
            <a:ext cx="9793288" cy="7245350"/>
          </a:xfrm>
          <a:noFill/>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112838"/>
          </a:xfrm>
        </p:spPr>
        <p:txBody>
          <a:bodyPr rtlCol="0">
            <a:normAutofit fontScale="90000"/>
          </a:bodyPr>
          <a:lstStyle/>
          <a:p>
            <a:pPr eaLnBrk="1" fontAlgn="auto" hangingPunct="1">
              <a:spcAft>
                <a:spcPts val="0"/>
              </a:spcAft>
              <a:defRPr/>
            </a:pPr>
            <a:r>
              <a:rPr lang="tr-TR" sz="7200" b="1" dirty="0" smtClean="0">
                <a:solidFill>
                  <a:srgbClr val="800000"/>
                </a:solidFill>
              </a:rPr>
              <a:t>Basının kritik rolü..</a:t>
            </a:r>
          </a:p>
        </p:txBody>
      </p:sp>
      <p:sp>
        <p:nvSpPr>
          <p:cNvPr id="222211" name="Subtitle 2"/>
          <p:cNvSpPr>
            <a:spLocks noGrp="1"/>
          </p:cNvSpPr>
          <p:nvPr>
            <p:ph type="subTitle" idx="1"/>
          </p:nvPr>
        </p:nvSpPr>
        <p:spPr>
          <a:xfrm>
            <a:off x="71438" y="1000125"/>
            <a:ext cx="8915400" cy="5429250"/>
          </a:xfrm>
          <a:ln w="38100">
            <a:solidFill>
              <a:srgbClr val="333300"/>
            </a:solidFill>
          </a:ln>
        </p:spPr>
        <p:txBody>
          <a:bodyPr/>
          <a:lstStyle/>
          <a:p>
            <a:pPr eaLnBrk="1" hangingPunct="1"/>
            <a:r>
              <a:rPr lang="tr-TR" sz="4000" b="1" u="sng" smtClean="0">
                <a:solidFill>
                  <a:srgbClr val="003300"/>
                </a:solidFill>
              </a:rPr>
              <a:t>Bir basın patronu anlatıyor	: </a:t>
            </a:r>
            <a:r>
              <a:rPr lang="tr-TR" sz="2000" b="1" u="sng" smtClean="0">
                <a:solidFill>
                  <a:srgbClr val="000066"/>
                </a:solidFill>
              </a:rPr>
              <a:t/>
            </a:r>
            <a:br>
              <a:rPr lang="tr-TR" sz="2000" b="1" u="sng" smtClean="0">
                <a:solidFill>
                  <a:srgbClr val="000066"/>
                </a:solidFill>
              </a:rPr>
            </a:br>
            <a:r>
              <a:rPr lang="tr-TR" sz="500" smtClean="0">
                <a:solidFill>
                  <a:srgbClr val="000066"/>
                </a:solidFill>
              </a:rPr>
              <a:t/>
            </a:r>
            <a:br>
              <a:rPr lang="tr-TR" sz="500" smtClean="0">
                <a:solidFill>
                  <a:srgbClr val="000066"/>
                </a:solidFill>
              </a:rPr>
            </a:br>
            <a:r>
              <a:rPr lang="tr-TR" sz="2800" smtClean="0">
                <a:solidFill>
                  <a:srgbClr val="000066"/>
                </a:solidFill>
              </a:rPr>
              <a:t>“Vatandaş, bir gazete, TV ablukası altında, </a:t>
            </a:r>
            <a:br>
              <a:rPr lang="tr-TR" sz="2800" smtClean="0">
                <a:solidFill>
                  <a:srgbClr val="000066"/>
                </a:solidFill>
              </a:rPr>
            </a:br>
            <a:r>
              <a:rPr lang="tr-TR" sz="2800" smtClean="0">
                <a:solidFill>
                  <a:srgbClr val="000066"/>
                </a:solidFill>
              </a:rPr>
              <a:t>çağdaş efsunlanmanın mahkumudur... </a:t>
            </a:r>
            <a:br>
              <a:rPr lang="tr-TR" sz="2800" smtClean="0">
                <a:solidFill>
                  <a:srgbClr val="000066"/>
                </a:solidFill>
              </a:rPr>
            </a:br>
            <a:r>
              <a:rPr lang="tr-TR" sz="2800" smtClean="0">
                <a:solidFill>
                  <a:srgbClr val="000000"/>
                </a:solidFill>
              </a:rPr>
              <a:t>Kafalar bloke, doğrular, ne sunuluyorsa odur !.. </a:t>
            </a:r>
            <a:br>
              <a:rPr lang="tr-TR" sz="2800" smtClean="0">
                <a:solidFill>
                  <a:srgbClr val="000000"/>
                </a:solidFill>
              </a:rPr>
            </a:br>
            <a:r>
              <a:rPr lang="tr-TR" sz="2800" smtClean="0">
                <a:solidFill>
                  <a:srgbClr val="660033"/>
                </a:solidFill>
              </a:rPr>
              <a:t>Buna, “yönlendir-inandır-yönet”  kolaylığı deniyor.</a:t>
            </a:r>
            <a:br>
              <a:rPr lang="tr-TR" sz="2800" smtClean="0">
                <a:solidFill>
                  <a:srgbClr val="660033"/>
                </a:solidFill>
              </a:rPr>
            </a:br>
            <a:r>
              <a:rPr lang="tr-TR" sz="2800" smtClean="0">
                <a:solidFill>
                  <a:schemeClr val="tx1"/>
                </a:solidFill>
              </a:rPr>
              <a:t>Krallar, ahaliyi bloke edecek gardiyanları da, </a:t>
            </a:r>
            <a:br>
              <a:rPr lang="tr-TR" sz="2800" smtClean="0">
                <a:solidFill>
                  <a:schemeClr val="tx1"/>
                </a:solidFill>
              </a:rPr>
            </a:br>
            <a:r>
              <a:rPr lang="tr-TR" sz="2800" smtClean="0">
                <a:solidFill>
                  <a:schemeClr val="tx1"/>
                </a:solidFill>
              </a:rPr>
              <a:t>gene ahalinin içerisinden seçerler, seçilmişleri devşirir, </a:t>
            </a:r>
            <a:br>
              <a:rPr lang="tr-TR" sz="2800" smtClean="0">
                <a:solidFill>
                  <a:schemeClr val="tx1"/>
                </a:solidFill>
              </a:rPr>
            </a:br>
            <a:r>
              <a:rPr lang="tr-TR" sz="2800" smtClean="0">
                <a:solidFill>
                  <a:schemeClr val="tx1"/>
                </a:solidFill>
              </a:rPr>
              <a:t>belli ölçüde zenginleştirir bunları, içinden çıkacakları </a:t>
            </a:r>
            <a:br>
              <a:rPr lang="tr-TR" sz="2800" smtClean="0">
                <a:solidFill>
                  <a:schemeClr val="tx1"/>
                </a:solidFill>
              </a:rPr>
            </a:br>
            <a:r>
              <a:rPr lang="tr-TR" sz="2800" smtClean="0">
                <a:solidFill>
                  <a:schemeClr val="tx1"/>
                </a:solidFill>
              </a:rPr>
              <a:t>ahalinin aklını başından almak üzere ehlileştirip </a:t>
            </a:r>
            <a:br>
              <a:rPr lang="tr-TR" sz="2800" smtClean="0">
                <a:solidFill>
                  <a:schemeClr val="tx1"/>
                </a:solidFill>
              </a:rPr>
            </a:br>
            <a:r>
              <a:rPr lang="tr-TR" sz="2800" smtClean="0">
                <a:solidFill>
                  <a:schemeClr val="tx1"/>
                </a:solidFill>
              </a:rPr>
              <a:t>(eğiterek) onları modern kırbaçlarıyla </a:t>
            </a:r>
            <a:br>
              <a:rPr lang="tr-TR" sz="2800" smtClean="0">
                <a:solidFill>
                  <a:schemeClr val="tx1"/>
                </a:solidFill>
              </a:rPr>
            </a:br>
            <a:r>
              <a:rPr lang="tr-TR" sz="2800" smtClean="0">
                <a:solidFill>
                  <a:schemeClr val="tx1"/>
                </a:solidFill>
              </a:rPr>
              <a:t>(kalem-klavye) piyasaya salarlar...</a:t>
            </a:r>
            <a:r>
              <a:rPr lang="tr-TR" sz="2800" smtClean="0">
                <a:solidFill>
                  <a:srgbClr val="000066"/>
                </a:solidFill>
              </a:rPr>
              <a:t>”</a:t>
            </a:r>
            <a:r>
              <a:rPr lang="tr-TR" sz="2000" smtClean="0">
                <a:solidFill>
                  <a:srgbClr val="000066"/>
                </a:solidFill>
              </a:rPr>
              <a:t/>
            </a:r>
            <a:br>
              <a:rPr lang="tr-TR" sz="2000" smtClean="0">
                <a:solidFill>
                  <a:srgbClr val="000066"/>
                </a:solidFill>
              </a:rPr>
            </a:br>
            <a:r>
              <a:rPr lang="tr-TR" sz="2800" b="1" smtClean="0">
                <a:solidFill>
                  <a:srgbClr val="000066"/>
                </a:solidFill>
              </a:rPr>
              <a:t>Halka ve Olaylara Tercüman / </a:t>
            </a:r>
            <a:r>
              <a:rPr lang="tr-TR" sz="2800" b="1" smtClean="0">
                <a:solidFill>
                  <a:srgbClr val="660033"/>
                </a:solidFill>
              </a:rPr>
              <a:t>Behiç Kılıç</a:t>
            </a:r>
            <a:r>
              <a:rPr lang="tr-TR" sz="2000" smtClean="0">
                <a:solidFill>
                  <a:srgbClr val="000066"/>
                </a:solidFill>
              </a:rPr>
              <a:t>  </a:t>
            </a:r>
            <a:r>
              <a:rPr lang="tr-TR" sz="2000" smtClean="0">
                <a:solidFill>
                  <a:srgbClr val="000066"/>
                </a:solidFill>
                <a:hlinkClick r:id="rId2"/>
              </a:rPr>
              <a:t>www.asahaber.com/modules.php?name=News&amp;file=article&amp;sid=11612</a:t>
            </a:r>
            <a:r>
              <a:rPr lang="tr-TR" sz="2000" smtClean="0">
                <a:solidFill>
                  <a:srgbClr val="000066"/>
                </a:solidFill>
              </a:rPr>
              <a:t>, 22.01.09</a:t>
            </a:r>
          </a:p>
          <a:p>
            <a:pPr eaLnBrk="1" hangingPunct="1"/>
            <a:endParaRPr lang="tr-TR" sz="2000" b="1" u="sng" smtClean="0">
              <a:solidFill>
                <a:srgbClr val="000066"/>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3" descr="Sevr, 10"/>
          <p:cNvPicPr>
            <a:picLocks noChangeAspect="1" noChangeArrowheads="1"/>
          </p:cNvPicPr>
          <p:nvPr/>
        </p:nvPicPr>
        <p:blipFill>
          <a:blip r:embed="rId3" cstate="email"/>
          <a:srcRect/>
          <a:stretch>
            <a:fillRect/>
          </a:stretch>
        </p:blipFill>
        <p:spPr bwMode="auto">
          <a:xfrm>
            <a:off x="34925" y="158750"/>
            <a:ext cx="9109075" cy="651033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457200" y="188913"/>
            <a:ext cx="8229600" cy="952500"/>
          </a:xfrm>
          <a:solidFill>
            <a:srgbClr val="FFFF99"/>
          </a:solidFill>
          <a:ln w="57150">
            <a:solidFill>
              <a:srgbClr val="006600"/>
            </a:solidFill>
          </a:ln>
          <a:effectLst>
            <a:outerShdw dist="107763" dir="2700000" algn="ctr" rotWithShape="0">
              <a:schemeClr val="bg2">
                <a:alpha val="50000"/>
              </a:schemeClr>
            </a:outerShdw>
          </a:effectLst>
        </p:spPr>
        <p:txBody>
          <a:bodyPr/>
          <a:lstStyle/>
          <a:p>
            <a:pPr eaLnBrk="1" hangingPunct="1">
              <a:defRPr/>
            </a:pPr>
            <a:r>
              <a:rPr lang="tr-TR" b="1" dirty="0" smtClean="0">
                <a:solidFill>
                  <a:srgbClr val="800000"/>
                </a:solidFill>
                <a:effectLst/>
              </a:rPr>
              <a:t>'İkinci Sevr dayatılıyor!'</a:t>
            </a:r>
          </a:p>
        </p:txBody>
      </p:sp>
      <p:sp>
        <p:nvSpPr>
          <p:cNvPr id="406531" name="Rectangle 3"/>
          <p:cNvSpPr>
            <a:spLocks noGrp="1" noChangeArrowheads="1"/>
          </p:cNvSpPr>
          <p:nvPr>
            <p:ph type="body" idx="1"/>
          </p:nvPr>
        </p:nvSpPr>
        <p:spPr>
          <a:xfrm>
            <a:off x="98425" y="1412875"/>
            <a:ext cx="8937625" cy="5445125"/>
          </a:xfrm>
        </p:spPr>
        <p:txBody>
          <a:bodyPr/>
          <a:lstStyle/>
          <a:p>
            <a:pPr eaLnBrk="1" hangingPunct="1">
              <a:lnSpc>
                <a:spcPct val="80000"/>
              </a:lnSpc>
            </a:pPr>
            <a:r>
              <a:rPr lang="tr-TR" sz="2000" b="1" smtClean="0">
                <a:solidFill>
                  <a:srgbClr val="000099"/>
                </a:solidFill>
                <a:effectLst/>
              </a:rPr>
              <a:t>Eski</a:t>
            </a:r>
            <a:r>
              <a:rPr lang="tr-TR" sz="2000" smtClean="0">
                <a:solidFill>
                  <a:srgbClr val="000099"/>
                </a:solidFill>
                <a:effectLst/>
              </a:rPr>
              <a:t> Devlet Bakanı Kamran İnan </a:t>
            </a:r>
            <a:r>
              <a:rPr lang="tr-TR" sz="2000" i="1" smtClean="0">
                <a:solidFill>
                  <a:srgbClr val="000099"/>
                </a:solidFill>
                <a:effectLst/>
              </a:rPr>
              <a:t>(</a:t>
            </a:r>
            <a:r>
              <a:rPr lang="tr-TR" sz="2000" b="1" i="1" smtClean="0">
                <a:solidFill>
                  <a:srgbClr val="CC0000"/>
                </a:solidFill>
                <a:effectLst/>
              </a:rPr>
              <a:t>Türkiye Gerçeği</a:t>
            </a:r>
            <a:r>
              <a:rPr lang="tr-TR" sz="2000" i="1" smtClean="0">
                <a:solidFill>
                  <a:srgbClr val="000099"/>
                </a:solidFill>
                <a:effectLst/>
              </a:rPr>
              <a:t> adlı kitabından..)</a:t>
            </a:r>
            <a:r>
              <a:rPr lang="tr-TR" sz="2000" smtClean="0">
                <a:solidFill>
                  <a:srgbClr val="000099"/>
                </a:solidFill>
                <a:effectLst/>
              </a:rPr>
              <a:t>  : </a:t>
            </a:r>
          </a:p>
          <a:p>
            <a:pPr eaLnBrk="1" hangingPunct="1">
              <a:lnSpc>
                <a:spcPct val="80000"/>
              </a:lnSpc>
            </a:pPr>
            <a:r>
              <a:rPr lang="tr-TR" sz="2800" b="1" u="sng" smtClean="0">
                <a:solidFill>
                  <a:srgbClr val="660066"/>
                </a:solidFill>
                <a:effectLst/>
              </a:rPr>
              <a:t>Çok acı tespitlerim var         :</a:t>
            </a:r>
            <a:r>
              <a:rPr lang="tr-TR" sz="2800" b="1" smtClean="0">
                <a:solidFill>
                  <a:srgbClr val="660066"/>
                </a:solidFill>
                <a:effectLst/>
              </a:rPr>
              <a:t> </a:t>
            </a:r>
          </a:p>
          <a:p>
            <a:pPr eaLnBrk="1" hangingPunct="1">
              <a:lnSpc>
                <a:spcPct val="80000"/>
              </a:lnSpc>
            </a:pPr>
            <a:r>
              <a:rPr lang="tr-TR" sz="2800" b="1" u="sng" smtClean="0">
                <a:solidFill>
                  <a:srgbClr val="993300"/>
                </a:solidFill>
                <a:effectLst/>
              </a:rPr>
              <a:t>1.</a:t>
            </a:r>
            <a:r>
              <a:rPr lang="tr-TR" sz="2800" b="1" smtClean="0">
                <a:solidFill>
                  <a:srgbClr val="660066"/>
                </a:solidFill>
                <a:effectLst/>
              </a:rPr>
              <a:t> Yabancıların en rahat at koşturduğu </a:t>
            </a:r>
            <a:br>
              <a:rPr lang="tr-TR" sz="2800" b="1" smtClean="0">
                <a:solidFill>
                  <a:srgbClr val="660066"/>
                </a:solidFill>
                <a:effectLst/>
              </a:rPr>
            </a:br>
            <a:r>
              <a:rPr lang="tr-TR" sz="2800" b="1" smtClean="0">
                <a:solidFill>
                  <a:srgbClr val="660066"/>
                </a:solidFill>
                <a:effectLst/>
              </a:rPr>
              <a:t>     memleket Türkiye'dir. </a:t>
            </a:r>
          </a:p>
          <a:p>
            <a:pPr eaLnBrk="1" hangingPunct="1">
              <a:lnSpc>
                <a:spcPct val="80000"/>
              </a:lnSpc>
            </a:pPr>
            <a:r>
              <a:rPr lang="tr-TR" sz="2800" b="1" i="1" u="sng" smtClean="0">
                <a:solidFill>
                  <a:srgbClr val="003300"/>
                </a:solidFill>
                <a:effectLst/>
              </a:rPr>
              <a:t>2.</a:t>
            </a:r>
            <a:r>
              <a:rPr lang="tr-TR" sz="2800" b="1" i="1" smtClean="0">
                <a:solidFill>
                  <a:srgbClr val="003300"/>
                </a:solidFill>
                <a:effectLst/>
              </a:rPr>
              <a:t> Dışardan uzatılan ellerin en kolay karşı el </a:t>
            </a:r>
            <a:br>
              <a:rPr lang="tr-TR" sz="2800" b="1" i="1" smtClean="0">
                <a:solidFill>
                  <a:srgbClr val="003300"/>
                </a:solidFill>
                <a:effectLst/>
              </a:rPr>
            </a:br>
            <a:r>
              <a:rPr lang="tr-TR" sz="2800" b="1" i="1" smtClean="0">
                <a:solidFill>
                  <a:srgbClr val="003300"/>
                </a:solidFill>
                <a:effectLst/>
              </a:rPr>
              <a:t>     bulduğu memleketlerden biri Türkiye'dir. </a:t>
            </a:r>
          </a:p>
          <a:p>
            <a:pPr eaLnBrk="1" hangingPunct="1">
              <a:lnSpc>
                <a:spcPct val="80000"/>
              </a:lnSpc>
            </a:pPr>
            <a:r>
              <a:rPr lang="tr-TR" sz="2800" b="1" u="sng" smtClean="0">
                <a:solidFill>
                  <a:srgbClr val="993300"/>
                </a:solidFill>
                <a:effectLst/>
              </a:rPr>
              <a:t>3.</a:t>
            </a:r>
            <a:r>
              <a:rPr lang="tr-TR" sz="2800" b="1" smtClean="0">
                <a:solidFill>
                  <a:srgbClr val="660066"/>
                </a:solidFill>
                <a:effectLst/>
              </a:rPr>
              <a:t> Kendi içinde en büyük sayıda </a:t>
            </a:r>
            <a:r>
              <a:rPr lang="tr-TR" sz="2800" b="1" smtClean="0">
                <a:solidFill>
                  <a:srgbClr val="CC0000"/>
                </a:solidFill>
                <a:effectLst/>
              </a:rPr>
              <a:t>hain</a:t>
            </a:r>
            <a:r>
              <a:rPr lang="tr-TR" sz="2800" b="1" smtClean="0">
                <a:solidFill>
                  <a:srgbClr val="660066"/>
                </a:solidFill>
                <a:effectLst/>
              </a:rPr>
              <a:t> </a:t>
            </a:r>
            <a:br>
              <a:rPr lang="tr-TR" sz="2800" b="1" smtClean="0">
                <a:solidFill>
                  <a:srgbClr val="660066"/>
                </a:solidFill>
                <a:effectLst/>
              </a:rPr>
            </a:br>
            <a:r>
              <a:rPr lang="tr-TR" sz="2800" b="1" smtClean="0">
                <a:solidFill>
                  <a:srgbClr val="660066"/>
                </a:solidFill>
                <a:effectLst/>
              </a:rPr>
              <a:t>    yetiştiren memleket Türkiye'dir. </a:t>
            </a:r>
          </a:p>
          <a:p>
            <a:pPr eaLnBrk="1" hangingPunct="1">
              <a:lnSpc>
                <a:spcPct val="80000"/>
              </a:lnSpc>
            </a:pPr>
            <a:r>
              <a:rPr lang="tr-TR" sz="2800" b="1" u="sng" smtClean="0">
                <a:solidFill>
                  <a:srgbClr val="993300"/>
                </a:solidFill>
                <a:effectLst/>
              </a:rPr>
              <a:t>4.</a:t>
            </a:r>
            <a:r>
              <a:rPr lang="tr-TR" sz="2800" b="1" smtClean="0">
                <a:solidFill>
                  <a:srgbClr val="660066"/>
                </a:solidFill>
                <a:effectLst/>
              </a:rPr>
              <a:t> </a:t>
            </a:r>
            <a:r>
              <a:rPr lang="tr-TR" sz="2800" b="1" smtClean="0">
                <a:solidFill>
                  <a:srgbClr val="000000"/>
                </a:solidFill>
                <a:effectLst/>
              </a:rPr>
              <a:t>Avrupa'da 407 Türk derneği, kendi devleti </a:t>
            </a:r>
            <a:br>
              <a:rPr lang="tr-TR" sz="2800" b="1" smtClean="0">
                <a:solidFill>
                  <a:srgbClr val="000000"/>
                </a:solidFill>
                <a:effectLst/>
              </a:rPr>
            </a:br>
            <a:r>
              <a:rPr lang="tr-TR" sz="2800" b="1" smtClean="0">
                <a:solidFill>
                  <a:srgbClr val="000000"/>
                </a:solidFill>
                <a:effectLst/>
              </a:rPr>
              <a:t>    aleyhine faaliyet gösteriyor. Devlet aleyhine </a:t>
            </a:r>
            <a:br>
              <a:rPr lang="tr-TR" sz="2800" b="1" smtClean="0">
                <a:solidFill>
                  <a:srgbClr val="000000"/>
                </a:solidFill>
                <a:effectLst/>
              </a:rPr>
            </a:br>
            <a:r>
              <a:rPr lang="tr-TR" sz="2800" b="1" smtClean="0">
                <a:solidFill>
                  <a:srgbClr val="000000"/>
                </a:solidFill>
                <a:effectLst/>
              </a:rPr>
              <a:t>    faaliyet gösteren insan sayısı 205 bin. </a:t>
            </a:r>
            <a:br>
              <a:rPr lang="tr-TR" sz="2800" b="1" smtClean="0">
                <a:solidFill>
                  <a:srgbClr val="000000"/>
                </a:solidFill>
                <a:effectLst/>
              </a:rPr>
            </a:br>
            <a:r>
              <a:rPr lang="tr-TR" sz="2800" b="1" smtClean="0">
                <a:solidFill>
                  <a:srgbClr val="000000"/>
                </a:solidFill>
                <a:effectLst/>
              </a:rPr>
              <a:t>    Maalesef dış menfaat çevreleri, büyük güçler     </a:t>
            </a:r>
            <a:br>
              <a:rPr lang="tr-TR" sz="2800" b="1" smtClean="0">
                <a:solidFill>
                  <a:srgbClr val="000000"/>
                </a:solidFill>
                <a:effectLst/>
              </a:rPr>
            </a:br>
            <a:r>
              <a:rPr lang="tr-TR" sz="2800" b="1" smtClean="0">
                <a:solidFill>
                  <a:srgbClr val="000000"/>
                </a:solidFill>
                <a:effectLst/>
              </a:rPr>
              <a:t>    Türkiye'yi içinden manipüle etmekte </a:t>
            </a:r>
            <a:br>
              <a:rPr lang="tr-TR" sz="2800" b="1" smtClean="0">
                <a:solidFill>
                  <a:srgbClr val="000000"/>
                </a:solidFill>
                <a:effectLst/>
              </a:rPr>
            </a:br>
            <a:r>
              <a:rPr lang="tr-TR" sz="2800" b="1" smtClean="0">
                <a:solidFill>
                  <a:srgbClr val="000000"/>
                </a:solidFill>
                <a:effectLst/>
              </a:rPr>
              <a:t>    çok zorlanmıyorlar.</a:t>
            </a:r>
            <a:r>
              <a:rPr lang="tr-TR" sz="2800" smtClean="0">
                <a:solidFill>
                  <a:srgbClr val="660066"/>
                </a:solidFill>
                <a:effectLst/>
              </a:rPr>
              <a:t> </a:t>
            </a:r>
            <a:r>
              <a:rPr lang="tr-TR" sz="2000" smtClean="0">
                <a:solidFill>
                  <a:srgbClr val="006600"/>
                </a:solidFill>
                <a:effectLst/>
              </a:rPr>
              <a:t>(www.cumhuriyet.com.tr, 14.12.2004)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6530"/>
                                        </p:tgtEl>
                                        <p:attrNameLst>
                                          <p:attrName>style.visibility</p:attrName>
                                        </p:attrNameLst>
                                      </p:cBhvr>
                                      <p:to>
                                        <p:strVal val="visible"/>
                                      </p:to>
                                    </p:set>
                                    <p:animEffect transition="in" filter="wheel(4)">
                                      <p:cBhvr>
                                        <p:cTn id="7" dur="2000"/>
                                        <p:tgtEl>
                                          <p:spTgt spid="4065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6531">
                                            <p:txEl>
                                              <p:pRg st="0" end="0"/>
                                            </p:txEl>
                                          </p:spTgt>
                                        </p:tgtEl>
                                        <p:attrNameLst>
                                          <p:attrName>style.visibility</p:attrName>
                                        </p:attrNameLst>
                                      </p:cBhvr>
                                      <p:to>
                                        <p:strVal val="visible"/>
                                      </p:to>
                                    </p:set>
                                    <p:animEffect transition="in" filter="checkerboard(across)">
                                      <p:cBhvr>
                                        <p:cTn id="12" dur="1000"/>
                                        <p:tgtEl>
                                          <p:spTgt spid="406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6531">
                                            <p:txEl>
                                              <p:pRg st="1" end="1"/>
                                            </p:txEl>
                                          </p:spTgt>
                                        </p:tgtEl>
                                        <p:attrNameLst>
                                          <p:attrName>style.visibility</p:attrName>
                                        </p:attrNameLst>
                                      </p:cBhvr>
                                      <p:to>
                                        <p:strVal val="visible"/>
                                      </p:to>
                                    </p:set>
                                    <p:animEffect transition="in" filter="checkerboard(across)">
                                      <p:cBhvr>
                                        <p:cTn id="17" dur="1000"/>
                                        <p:tgtEl>
                                          <p:spTgt spid="406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6531">
                                            <p:txEl>
                                              <p:pRg st="2" end="2"/>
                                            </p:txEl>
                                          </p:spTgt>
                                        </p:tgtEl>
                                        <p:attrNameLst>
                                          <p:attrName>style.visibility</p:attrName>
                                        </p:attrNameLst>
                                      </p:cBhvr>
                                      <p:to>
                                        <p:strVal val="visible"/>
                                      </p:to>
                                    </p:set>
                                    <p:animEffect transition="in" filter="checkerboard(across)">
                                      <p:cBhvr>
                                        <p:cTn id="22" dur="1000"/>
                                        <p:tgtEl>
                                          <p:spTgt spid="406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06531">
                                            <p:txEl>
                                              <p:pRg st="3" end="3"/>
                                            </p:txEl>
                                          </p:spTgt>
                                        </p:tgtEl>
                                        <p:attrNameLst>
                                          <p:attrName>style.visibility</p:attrName>
                                        </p:attrNameLst>
                                      </p:cBhvr>
                                      <p:to>
                                        <p:strVal val="visible"/>
                                      </p:to>
                                    </p:set>
                                    <p:animEffect transition="in" filter="checkerboard(across)">
                                      <p:cBhvr>
                                        <p:cTn id="27" dur="1000"/>
                                        <p:tgtEl>
                                          <p:spTgt spid="4065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06531">
                                            <p:txEl>
                                              <p:pRg st="4" end="4"/>
                                            </p:txEl>
                                          </p:spTgt>
                                        </p:tgtEl>
                                        <p:attrNameLst>
                                          <p:attrName>style.visibility</p:attrName>
                                        </p:attrNameLst>
                                      </p:cBhvr>
                                      <p:to>
                                        <p:strVal val="visible"/>
                                      </p:to>
                                    </p:set>
                                    <p:animEffect transition="in" filter="checkerboard(across)">
                                      <p:cBhvr>
                                        <p:cTn id="32" dur="1000"/>
                                        <p:tgtEl>
                                          <p:spTgt spid="4065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06531">
                                            <p:txEl>
                                              <p:pRg st="5" end="5"/>
                                            </p:txEl>
                                          </p:spTgt>
                                        </p:tgtEl>
                                        <p:attrNameLst>
                                          <p:attrName>style.visibility</p:attrName>
                                        </p:attrNameLst>
                                      </p:cBhvr>
                                      <p:to>
                                        <p:strVal val="visible"/>
                                      </p:to>
                                    </p:set>
                                    <p:animEffect transition="in" filter="checkerboard(across)">
                                      <p:cBhvr>
                                        <p:cTn id="37" dur="1000"/>
                                        <p:tgtEl>
                                          <p:spTgt spid="406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animBg="1"/>
      <p:bldP spid="40653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1122" name="Picture 2" descr="Geleceğimize sahip çıkıyoruz"/>
          <p:cNvPicPr>
            <a:picLocks noChangeArrowheads="1"/>
          </p:cNvPicPr>
          <p:nvPr/>
        </p:nvPicPr>
        <p:blipFill>
          <a:blip r:embed="rId3" cstate="email"/>
          <a:srcRect/>
          <a:stretch>
            <a:fillRect/>
          </a:stretch>
        </p:blipFill>
        <p:spPr bwMode="auto">
          <a:xfrm>
            <a:off x="107950" y="115888"/>
            <a:ext cx="8928100" cy="6646862"/>
          </a:xfrm>
          <a:prstGeom prst="rect">
            <a:avLst/>
          </a:prstGeom>
          <a:noFill/>
          <a:ln w="136525">
            <a:solidFill>
              <a:srgbClr val="006600"/>
            </a:solidFill>
            <a:miter lim="800000"/>
            <a:headEnd/>
            <a:tailEnd/>
          </a:ln>
        </p:spPr>
      </p:pic>
    </p:spTree>
  </p:cSld>
  <p:clrMapOvr>
    <a:masterClrMapping/>
  </p:clrMapOvr>
  <p:transition>
    <p:zoom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99FF"/>
        </a:solidFill>
        <a:effectLst/>
      </p:bgPr>
    </p:bg>
    <p:spTree>
      <p:nvGrpSpPr>
        <p:cNvPr id="1" name=""/>
        <p:cNvGrpSpPr/>
        <p:nvPr/>
      </p:nvGrpSpPr>
      <p:grpSpPr>
        <a:xfrm>
          <a:off x="0" y="0"/>
          <a:ext cx="0" cy="0"/>
          <a:chOff x="0" y="0"/>
          <a:chExt cx="0" cy="0"/>
        </a:xfrm>
      </p:grpSpPr>
      <p:pic>
        <p:nvPicPr>
          <p:cNvPr id="364546" name="Picture 2" descr="ortatürkiye"/>
          <p:cNvPicPr>
            <a:picLocks noChangeAspect="1" noChangeArrowheads="1"/>
          </p:cNvPicPr>
          <p:nvPr/>
        </p:nvPicPr>
        <p:blipFill>
          <a:blip r:embed="rId3" cstate="email"/>
          <a:srcRect/>
          <a:stretch>
            <a:fillRect/>
          </a:stretch>
        </p:blipFill>
        <p:spPr bwMode="auto">
          <a:xfrm>
            <a:off x="457200" y="422275"/>
            <a:ext cx="8305800" cy="5957888"/>
          </a:xfrm>
          <a:prstGeom prst="rect">
            <a:avLst/>
          </a:prstGeom>
          <a:noFill/>
          <a:ln w="9525">
            <a:noFill/>
            <a:miter lim="800000"/>
            <a:headEnd/>
            <a:tailEnd/>
          </a:ln>
        </p:spPr>
      </p:pic>
      <p:sp>
        <p:nvSpPr>
          <p:cNvPr id="364547" name="Freeform 3"/>
          <p:cNvSpPr>
            <a:spLocks noChangeAspect="1"/>
          </p:cNvSpPr>
          <p:nvPr/>
        </p:nvSpPr>
        <p:spPr bwMode="auto">
          <a:xfrm rot="683394">
            <a:off x="1185863" y="2205038"/>
            <a:ext cx="1154112" cy="1006475"/>
          </a:xfrm>
          <a:custGeom>
            <a:avLst/>
            <a:gdLst/>
            <a:ahLst/>
            <a:cxnLst>
              <a:cxn ang="0">
                <a:pos x="35" y="28"/>
              </a:cxn>
              <a:cxn ang="0">
                <a:pos x="32" y="71"/>
              </a:cxn>
              <a:cxn ang="0">
                <a:pos x="0" y="117"/>
              </a:cxn>
              <a:cxn ang="0">
                <a:pos x="7" y="126"/>
              </a:cxn>
              <a:cxn ang="0">
                <a:pos x="43" y="123"/>
              </a:cxn>
              <a:cxn ang="0">
                <a:pos x="26" y="143"/>
              </a:cxn>
              <a:cxn ang="0">
                <a:pos x="19" y="151"/>
              </a:cxn>
              <a:cxn ang="0">
                <a:pos x="22" y="171"/>
              </a:cxn>
              <a:cxn ang="0">
                <a:pos x="50" y="139"/>
              </a:cxn>
              <a:cxn ang="0">
                <a:pos x="67" y="130"/>
              </a:cxn>
              <a:cxn ang="0">
                <a:pos x="97" y="91"/>
              </a:cxn>
              <a:cxn ang="0">
                <a:pos x="132" y="71"/>
              </a:cxn>
              <a:cxn ang="0">
                <a:pos x="186" y="69"/>
              </a:cxn>
              <a:cxn ang="0">
                <a:pos x="199" y="63"/>
              </a:cxn>
              <a:cxn ang="0">
                <a:pos x="197" y="52"/>
              </a:cxn>
              <a:cxn ang="0">
                <a:pos x="171" y="30"/>
              </a:cxn>
              <a:cxn ang="0">
                <a:pos x="158" y="32"/>
              </a:cxn>
              <a:cxn ang="0">
                <a:pos x="154" y="26"/>
              </a:cxn>
              <a:cxn ang="0">
                <a:pos x="139" y="26"/>
              </a:cxn>
              <a:cxn ang="0">
                <a:pos x="117" y="2"/>
              </a:cxn>
              <a:cxn ang="0">
                <a:pos x="93" y="0"/>
              </a:cxn>
              <a:cxn ang="0">
                <a:pos x="71" y="6"/>
              </a:cxn>
              <a:cxn ang="0">
                <a:pos x="52" y="15"/>
              </a:cxn>
              <a:cxn ang="0">
                <a:pos x="35" y="28"/>
              </a:cxn>
            </a:cxnLst>
            <a:rect l="0" t="0" r="r" b="b"/>
            <a:pathLst>
              <a:path w="199" h="171">
                <a:moveTo>
                  <a:pt x="35" y="28"/>
                </a:moveTo>
                <a:lnTo>
                  <a:pt x="32" y="71"/>
                </a:lnTo>
                <a:lnTo>
                  <a:pt x="0" y="117"/>
                </a:lnTo>
                <a:lnTo>
                  <a:pt x="7" y="126"/>
                </a:lnTo>
                <a:lnTo>
                  <a:pt x="43" y="123"/>
                </a:lnTo>
                <a:lnTo>
                  <a:pt x="26" y="143"/>
                </a:lnTo>
                <a:lnTo>
                  <a:pt x="19" y="151"/>
                </a:lnTo>
                <a:lnTo>
                  <a:pt x="22" y="171"/>
                </a:lnTo>
                <a:lnTo>
                  <a:pt x="50" y="139"/>
                </a:lnTo>
                <a:lnTo>
                  <a:pt x="67" y="130"/>
                </a:lnTo>
                <a:lnTo>
                  <a:pt x="97" y="91"/>
                </a:lnTo>
                <a:lnTo>
                  <a:pt x="132" y="71"/>
                </a:lnTo>
                <a:lnTo>
                  <a:pt x="186" y="69"/>
                </a:lnTo>
                <a:lnTo>
                  <a:pt x="199" y="63"/>
                </a:lnTo>
                <a:lnTo>
                  <a:pt x="197" y="52"/>
                </a:lnTo>
                <a:lnTo>
                  <a:pt x="171" y="30"/>
                </a:lnTo>
                <a:lnTo>
                  <a:pt x="158" y="32"/>
                </a:lnTo>
                <a:lnTo>
                  <a:pt x="154" y="26"/>
                </a:lnTo>
                <a:lnTo>
                  <a:pt x="139" y="26"/>
                </a:lnTo>
                <a:lnTo>
                  <a:pt x="117" y="2"/>
                </a:lnTo>
                <a:lnTo>
                  <a:pt x="93" y="0"/>
                </a:lnTo>
                <a:lnTo>
                  <a:pt x="71" y="6"/>
                </a:lnTo>
                <a:lnTo>
                  <a:pt x="52" y="15"/>
                </a:lnTo>
                <a:lnTo>
                  <a:pt x="35" y="28"/>
                </a:lnTo>
                <a:close/>
              </a:path>
            </a:pathLst>
          </a:custGeom>
          <a:solidFill>
            <a:srgbClr val="FF0000"/>
          </a:solidFill>
          <a:ln w="12700">
            <a:noFill/>
            <a:prstDash val="solid"/>
            <a:round/>
            <a:headEnd/>
            <a:tailEnd/>
          </a:ln>
          <a:effectLst>
            <a:outerShdw dist="152928" dir="18698012" algn="ctr" rotWithShape="0">
              <a:srgbClr val="CC0000"/>
            </a:outerShdw>
          </a:effectLst>
        </p:spPr>
        <p:txBody>
          <a:bodyPr/>
          <a:lstStyle/>
          <a:p>
            <a:pPr algn="ctr">
              <a:defRPr/>
            </a:pPr>
            <a:endParaRPr lang="tr-TR">
              <a:solidFill>
                <a:srgbClr val="000000"/>
              </a:solidFill>
              <a:latin typeface="Arial" charset="0"/>
              <a:cs typeface="+mn-cs"/>
            </a:endParaRPr>
          </a:p>
        </p:txBody>
      </p:sp>
      <p:sp>
        <p:nvSpPr>
          <p:cNvPr id="364548" name="Freeform 4"/>
          <p:cNvSpPr>
            <a:spLocks noChangeAspect="1"/>
          </p:cNvSpPr>
          <p:nvPr/>
        </p:nvSpPr>
        <p:spPr bwMode="auto">
          <a:xfrm rot="683394">
            <a:off x="1160463" y="1862138"/>
            <a:ext cx="7732712" cy="3943350"/>
          </a:xfrm>
          <a:custGeom>
            <a:avLst/>
            <a:gdLst/>
            <a:ahLst/>
            <a:cxnLst>
              <a:cxn ang="0">
                <a:pos x="219" y="255"/>
              </a:cxn>
              <a:cxn ang="0">
                <a:pos x="185" y="233"/>
              </a:cxn>
              <a:cxn ang="0">
                <a:pos x="283" y="199"/>
              </a:cxn>
              <a:cxn ang="0">
                <a:pos x="346" y="170"/>
              </a:cxn>
              <a:cxn ang="0">
                <a:pos x="421" y="110"/>
              </a:cxn>
              <a:cxn ang="0">
                <a:pos x="540" y="82"/>
              </a:cxn>
              <a:cxn ang="0">
                <a:pos x="581" y="108"/>
              </a:cxn>
              <a:cxn ang="0">
                <a:pos x="640" y="118"/>
              </a:cxn>
              <a:cxn ang="0">
                <a:pos x="681" y="114"/>
              </a:cxn>
              <a:cxn ang="0">
                <a:pos x="818" y="121"/>
              </a:cxn>
              <a:cxn ang="0">
                <a:pos x="866" y="93"/>
              </a:cxn>
              <a:cxn ang="0">
                <a:pos x="938" y="78"/>
              </a:cxn>
              <a:cxn ang="0">
                <a:pos x="978" y="26"/>
              </a:cxn>
              <a:cxn ang="0">
                <a:pos x="1045" y="26"/>
              </a:cxn>
              <a:cxn ang="0">
                <a:pos x="1086" y="4"/>
              </a:cxn>
              <a:cxn ang="0">
                <a:pos x="1160" y="85"/>
              </a:cxn>
              <a:cxn ang="0">
                <a:pos x="1230" y="170"/>
              </a:cxn>
              <a:cxn ang="0">
                <a:pos x="1275" y="229"/>
              </a:cxn>
              <a:cxn ang="0">
                <a:pos x="1308" y="284"/>
              </a:cxn>
              <a:cxn ang="0">
                <a:pos x="1334" y="344"/>
              </a:cxn>
              <a:cxn ang="0">
                <a:pos x="1264" y="362"/>
              </a:cxn>
              <a:cxn ang="0">
                <a:pos x="1230" y="366"/>
              </a:cxn>
              <a:cxn ang="0">
                <a:pos x="1186" y="359"/>
              </a:cxn>
              <a:cxn ang="0">
                <a:pos x="1152" y="385"/>
              </a:cxn>
              <a:cxn ang="0">
                <a:pos x="1097" y="396"/>
              </a:cxn>
              <a:cxn ang="0">
                <a:pos x="1060" y="433"/>
              </a:cxn>
              <a:cxn ang="0">
                <a:pos x="978" y="477"/>
              </a:cxn>
              <a:cxn ang="0">
                <a:pos x="923" y="492"/>
              </a:cxn>
              <a:cxn ang="0">
                <a:pos x="875" y="492"/>
              </a:cxn>
              <a:cxn ang="0">
                <a:pos x="777" y="499"/>
              </a:cxn>
              <a:cxn ang="0">
                <a:pos x="762" y="548"/>
              </a:cxn>
              <a:cxn ang="0">
                <a:pos x="707" y="570"/>
              </a:cxn>
              <a:cxn ang="0">
                <a:pos x="714" y="529"/>
              </a:cxn>
              <a:cxn ang="0">
                <a:pos x="685" y="540"/>
              </a:cxn>
              <a:cxn ang="0">
                <a:pos x="610" y="548"/>
              </a:cxn>
              <a:cxn ang="0">
                <a:pos x="562" y="611"/>
              </a:cxn>
              <a:cxn ang="0">
                <a:pos x="418" y="600"/>
              </a:cxn>
              <a:cxn ang="0">
                <a:pos x="332" y="585"/>
              </a:cxn>
              <a:cxn ang="0">
                <a:pos x="317" y="637"/>
              </a:cxn>
              <a:cxn ang="0">
                <a:pos x="265" y="670"/>
              </a:cxn>
              <a:cxn ang="0">
                <a:pos x="232" y="648"/>
              </a:cxn>
              <a:cxn ang="0">
                <a:pos x="185" y="618"/>
              </a:cxn>
              <a:cxn ang="0">
                <a:pos x="148" y="603"/>
              </a:cxn>
              <a:cxn ang="0">
                <a:pos x="115" y="588"/>
              </a:cxn>
              <a:cxn ang="0">
                <a:pos x="96" y="566"/>
              </a:cxn>
              <a:cxn ang="0">
                <a:pos x="85" y="533"/>
              </a:cxn>
              <a:cxn ang="0">
                <a:pos x="15" y="474"/>
              </a:cxn>
              <a:cxn ang="0">
                <a:pos x="37" y="466"/>
              </a:cxn>
              <a:cxn ang="0">
                <a:pos x="37" y="414"/>
              </a:cxn>
              <a:cxn ang="0">
                <a:pos x="7" y="385"/>
              </a:cxn>
              <a:cxn ang="0">
                <a:pos x="30" y="299"/>
              </a:cxn>
              <a:cxn ang="0">
                <a:pos x="74" y="307"/>
              </a:cxn>
              <a:cxn ang="0">
                <a:pos x="107" y="288"/>
              </a:cxn>
            </a:cxnLst>
            <a:rect l="0" t="0" r="r" b="b"/>
            <a:pathLst>
              <a:path w="1334" h="670">
                <a:moveTo>
                  <a:pt x="178" y="284"/>
                </a:moveTo>
                <a:lnTo>
                  <a:pt x="182" y="259"/>
                </a:lnTo>
                <a:lnTo>
                  <a:pt x="219" y="255"/>
                </a:lnTo>
                <a:lnTo>
                  <a:pt x="229" y="255"/>
                </a:lnTo>
                <a:lnTo>
                  <a:pt x="211" y="240"/>
                </a:lnTo>
                <a:lnTo>
                  <a:pt x="185" y="233"/>
                </a:lnTo>
                <a:lnTo>
                  <a:pt x="185" y="218"/>
                </a:lnTo>
                <a:lnTo>
                  <a:pt x="239" y="203"/>
                </a:lnTo>
                <a:lnTo>
                  <a:pt x="283" y="199"/>
                </a:lnTo>
                <a:lnTo>
                  <a:pt x="313" y="184"/>
                </a:lnTo>
                <a:lnTo>
                  <a:pt x="332" y="192"/>
                </a:lnTo>
                <a:lnTo>
                  <a:pt x="346" y="170"/>
                </a:lnTo>
                <a:lnTo>
                  <a:pt x="381" y="140"/>
                </a:lnTo>
                <a:lnTo>
                  <a:pt x="403" y="121"/>
                </a:lnTo>
                <a:lnTo>
                  <a:pt x="421" y="110"/>
                </a:lnTo>
                <a:lnTo>
                  <a:pt x="455" y="110"/>
                </a:lnTo>
                <a:lnTo>
                  <a:pt x="488" y="100"/>
                </a:lnTo>
                <a:lnTo>
                  <a:pt x="540" y="82"/>
                </a:lnTo>
                <a:lnTo>
                  <a:pt x="551" y="82"/>
                </a:lnTo>
                <a:lnTo>
                  <a:pt x="566" y="96"/>
                </a:lnTo>
                <a:lnTo>
                  <a:pt x="581" y="108"/>
                </a:lnTo>
                <a:lnTo>
                  <a:pt x="603" y="96"/>
                </a:lnTo>
                <a:lnTo>
                  <a:pt x="625" y="108"/>
                </a:lnTo>
                <a:lnTo>
                  <a:pt x="640" y="118"/>
                </a:lnTo>
                <a:lnTo>
                  <a:pt x="659" y="121"/>
                </a:lnTo>
                <a:lnTo>
                  <a:pt x="670" y="129"/>
                </a:lnTo>
                <a:lnTo>
                  <a:pt x="681" y="114"/>
                </a:lnTo>
                <a:lnTo>
                  <a:pt x="714" y="125"/>
                </a:lnTo>
                <a:lnTo>
                  <a:pt x="770" y="129"/>
                </a:lnTo>
                <a:lnTo>
                  <a:pt x="818" y="121"/>
                </a:lnTo>
                <a:lnTo>
                  <a:pt x="840" y="110"/>
                </a:lnTo>
                <a:lnTo>
                  <a:pt x="851" y="104"/>
                </a:lnTo>
                <a:lnTo>
                  <a:pt x="866" y="93"/>
                </a:lnTo>
                <a:lnTo>
                  <a:pt x="893" y="100"/>
                </a:lnTo>
                <a:lnTo>
                  <a:pt x="915" y="96"/>
                </a:lnTo>
                <a:lnTo>
                  <a:pt x="938" y="78"/>
                </a:lnTo>
                <a:lnTo>
                  <a:pt x="971" y="56"/>
                </a:lnTo>
                <a:lnTo>
                  <a:pt x="975" y="41"/>
                </a:lnTo>
                <a:lnTo>
                  <a:pt x="978" y="26"/>
                </a:lnTo>
                <a:lnTo>
                  <a:pt x="997" y="22"/>
                </a:lnTo>
                <a:lnTo>
                  <a:pt x="1015" y="26"/>
                </a:lnTo>
                <a:lnTo>
                  <a:pt x="1045" y="26"/>
                </a:lnTo>
                <a:lnTo>
                  <a:pt x="1056" y="15"/>
                </a:lnTo>
                <a:lnTo>
                  <a:pt x="1071" y="0"/>
                </a:lnTo>
                <a:lnTo>
                  <a:pt x="1086" y="4"/>
                </a:lnTo>
                <a:lnTo>
                  <a:pt x="1093" y="19"/>
                </a:lnTo>
                <a:lnTo>
                  <a:pt x="1134" y="26"/>
                </a:lnTo>
                <a:lnTo>
                  <a:pt x="1160" y="85"/>
                </a:lnTo>
                <a:lnTo>
                  <a:pt x="1241" y="89"/>
                </a:lnTo>
                <a:lnTo>
                  <a:pt x="1267" y="121"/>
                </a:lnTo>
                <a:lnTo>
                  <a:pt x="1230" y="170"/>
                </a:lnTo>
                <a:lnTo>
                  <a:pt x="1249" y="184"/>
                </a:lnTo>
                <a:lnTo>
                  <a:pt x="1245" y="218"/>
                </a:lnTo>
                <a:lnTo>
                  <a:pt x="1275" y="229"/>
                </a:lnTo>
                <a:lnTo>
                  <a:pt x="1260" y="277"/>
                </a:lnTo>
                <a:lnTo>
                  <a:pt x="1282" y="277"/>
                </a:lnTo>
                <a:lnTo>
                  <a:pt x="1308" y="284"/>
                </a:lnTo>
                <a:lnTo>
                  <a:pt x="1304" y="299"/>
                </a:lnTo>
                <a:lnTo>
                  <a:pt x="1312" y="322"/>
                </a:lnTo>
                <a:lnTo>
                  <a:pt x="1334" y="344"/>
                </a:lnTo>
                <a:lnTo>
                  <a:pt x="1319" y="351"/>
                </a:lnTo>
                <a:lnTo>
                  <a:pt x="1301" y="355"/>
                </a:lnTo>
                <a:lnTo>
                  <a:pt x="1264" y="362"/>
                </a:lnTo>
                <a:lnTo>
                  <a:pt x="1249" y="370"/>
                </a:lnTo>
                <a:lnTo>
                  <a:pt x="1230" y="355"/>
                </a:lnTo>
                <a:lnTo>
                  <a:pt x="1230" y="366"/>
                </a:lnTo>
                <a:lnTo>
                  <a:pt x="1219" y="373"/>
                </a:lnTo>
                <a:lnTo>
                  <a:pt x="1201" y="377"/>
                </a:lnTo>
                <a:lnTo>
                  <a:pt x="1186" y="359"/>
                </a:lnTo>
                <a:lnTo>
                  <a:pt x="1164" y="370"/>
                </a:lnTo>
                <a:lnTo>
                  <a:pt x="1171" y="385"/>
                </a:lnTo>
                <a:lnTo>
                  <a:pt x="1152" y="385"/>
                </a:lnTo>
                <a:lnTo>
                  <a:pt x="1123" y="385"/>
                </a:lnTo>
                <a:lnTo>
                  <a:pt x="1112" y="399"/>
                </a:lnTo>
                <a:lnTo>
                  <a:pt x="1097" y="396"/>
                </a:lnTo>
                <a:lnTo>
                  <a:pt x="1082" y="399"/>
                </a:lnTo>
                <a:lnTo>
                  <a:pt x="1082" y="410"/>
                </a:lnTo>
                <a:lnTo>
                  <a:pt x="1060" y="433"/>
                </a:lnTo>
                <a:lnTo>
                  <a:pt x="1030" y="459"/>
                </a:lnTo>
                <a:lnTo>
                  <a:pt x="982" y="462"/>
                </a:lnTo>
                <a:lnTo>
                  <a:pt x="978" y="477"/>
                </a:lnTo>
                <a:lnTo>
                  <a:pt x="975" y="485"/>
                </a:lnTo>
                <a:lnTo>
                  <a:pt x="949" y="485"/>
                </a:lnTo>
                <a:lnTo>
                  <a:pt x="923" y="492"/>
                </a:lnTo>
                <a:lnTo>
                  <a:pt x="900" y="485"/>
                </a:lnTo>
                <a:lnTo>
                  <a:pt x="889" y="477"/>
                </a:lnTo>
                <a:lnTo>
                  <a:pt x="875" y="492"/>
                </a:lnTo>
                <a:lnTo>
                  <a:pt x="840" y="507"/>
                </a:lnTo>
                <a:lnTo>
                  <a:pt x="799" y="507"/>
                </a:lnTo>
                <a:lnTo>
                  <a:pt x="777" y="499"/>
                </a:lnTo>
                <a:lnTo>
                  <a:pt x="759" y="518"/>
                </a:lnTo>
                <a:lnTo>
                  <a:pt x="762" y="548"/>
                </a:lnTo>
                <a:lnTo>
                  <a:pt x="762" y="548"/>
                </a:lnTo>
                <a:lnTo>
                  <a:pt x="740" y="588"/>
                </a:lnTo>
                <a:lnTo>
                  <a:pt x="722" y="596"/>
                </a:lnTo>
                <a:lnTo>
                  <a:pt x="707" y="570"/>
                </a:lnTo>
                <a:lnTo>
                  <a:pt x="699" y="559"/>
                </a:lnTo>
                <a:lnTo>
                  <a:pt x="707" y="540"/>
                </a:lnTo>
                <a:lnTo>
                  <a:pt x="714" y="529"/>
                </a:lnTo>
                <a:lnTo>
                  <a:pt x="707" y="522"/>
                </a:lnTo>
                <a:lnTo>
                  <a:pt x="696" y="522"/>
                </a:lnTo>
                <a:lnTo>
                  <a:pt x="685" y="540"/>
                </a:lnTo>
                <a:lnTo>
                  <a:pt x="662" y="559"/>
                </a:lnTo>
                <a:lnTo>
                  <a:pt x="640" y="551"/>
                </a:lnTo>
                <a:lnTo>
                  <a:pt x="610" y="548"/>
                </a:lnTo>
                <a:lnTo>
                  <a:pt x="577" y="592"/>
                </a:lnTo>
                <a:lnTo>
                  <a:pt x="566" y="600"/>
                </a:lnTo>
                <a:lnTo>
                  <a:pt x="562" y="611"/>
                </a:lnTo>
                <a:lnTo>
                  <a:pt x="514" y="626"/>
                </a:lnTo>
                <a:lnTo>
                  <a:pt x="503" y="626"/>
                </a:lnTo>
                <a:lnTo>
                  <a:pt x="418" y="600"/>
                </a:lnTo>
                <a:lnTo>
                  <a:pt x="392" y="596"/>
                </a:lnTo>
                <a:lnTo>
                  <a:pt x="362" y="588"/>
                </a:lnTo>
                <a:lnTo>
                  <a:pt x="332" y="585"/>
                </a:lnTo>
                <a:lnTo>
                  <a:pt x="324" y="603"/>
                </a:lnTo>
                <a:lnTo>
                  <a:pt x="320" y="629"/>
                </a:lnTo>
                <a:lnTo>
                  <a:pt x="317" y="637"/>
                </a:lnTo>
                <a:lnTo>
                  <a:pt x="294" y="644"/>
                </a:lnTo>
                <a:lnTo>
                  <a:pt x="291" y="644"/>
                </a:lnTo>
                <a:lnTo>
                  <a:pt x="265" y="670"/>
                </a:lnTo>
                <a:lnTo>
                  <a:pt x="250" y="670"/>
                </a:lnTo>
                <a:lnTo>
                  <a:pt x="243" y="651"/>
                </a:lnTo>
                <a:lnTo>
                  <a:pt x="232" y="648"/>
                </a:lnTo>
                <a:lnTo>
                  <a:pt x="219" y="637"/>
                </a:lnTo>
                <a:lnTo>
                  <a:pt x="215" y="622"/>
                </a:lnTo>
                <a:lnTo>
                  <a:pt x="185" y="618"/>
                </a:lnTo>
                <a:lnTo>
                  <a:pt x="170" y="611"/>
                </a:lnTo>
                <a:lnTo>
                  <a:pt x="167" y="603"/>
                </a:lnTo>
                <a:lnTo>
                  <a:pt x="148" y="603"/>
                </a:lnTo>
                <a:lnTo>
                  <a:pt x="133" y="588"/>
                </a:lnTo>
                <a:lnTo>
                  <a:pt x="130" y="581"/>
                </a:lnTo>
                <a:lnTo>
                  <a:pt x="115" y="588"/>
                </a:lnTo>
                <a:lnTo>
                  <a:pt x="100" y="585"/>
                </a:lnTo>
                <a:lnTo>
                  <a:pt x="93" y="581"/>
                </a:lnTo>
                <a:lnTo>
                  <a:pt x="96" y="566"/>
                </a:lnTo>
                <a:lnTo>
                  <a:pt x="74" y="551"/>
                </a:lnTo>
                <a:lnTo>
                  <a:pt x="78" y="540"/>
                </a:lnTo>
                <a:lnTo>
                  <a:pt x="85" y="533"/>
                </a:lnTo>
                <a:lnTo>
                  <a:pt x="63" y="518"/>
                </a:lnTo>
                <a:lnTo>
                  <a:pt x="7" y="496"/>
                </a:lnTo>
                <a:lnTo>
                  <a:pt x="15" y="474"/>
                </a:lnTo>
                <a:lnTo>
                  <a:pt x="33" y="474"/>
                </a:lnTo>
                <a:lnTo>
                  <a:pt x="41" y="488"/>
                </a:lnTo>
                <a:lnTo>
                  <a:pt x="37" y="466"/>
                </a:lnTo>
                <a:lnTo>
                  <a:pt x="48" y="448"/>
                </a:lnTo>
                <a:lnTo>
                  <a:pt x="56" y="429"/>
                </a:lnTo>
                <a:lnTo>
                  <a:pt x="37" y="414"/>
                </a:lnTo>
                <a:lnTo>
                  <a:pt x="22" y="399"/>
                </a:lnTo>
                <a:lnTo>
                  <a:pt x="22" y="385"/>
                </a:lnTo>
                <a:lnTo>
                  <a:pt x="7" y="385"/>
                </a:lnTo>
                <a:lnTo>
                  <a:pt x="0" y="381"/>
                </a:lnTo>
                <a:lnTo>
                  <a:pt x="4" y="347"/>
                </a:lnTo>
                <a:lnTo>
                  <a:pt x="30" y="299"/>
                </a:lnTo>
                <a:lnTo>
                  <a:pt x="33" y="299"/>
                </a:lnTo>
                <a:lnTo>
                  <a:pt x="56" y="299"/>
                </a:lnTo>
                <a:lnTo>
                  <a:pt x="74" y="307"/>
                </a:lnTo>
                <a:lnTo>
                  <a:pt x="85" y="307"/>
                </a:lnTo>
                <a:lnTo>
                  <a:pt x="85" y="292"/>
                </a:lnTo>
                <a:lnTo>
                  <a:pt x="107" y="288"/>
                </a:lnTo>
                <a:lnTo>
                  <a:pt x="148" y="288"/>
                </a:lnTo>
                <a:lnTo>
                  <a:pt x="178" y="284"/>
                </a:lnTo>
                <a:close/>
              </a:path>
            </a:pathLst>
          </a:custGeom>
          <a:solidFill>
            <a:srgbClr val="FF0000"/>
          </a:solidFill>
          <a:ln w="12700">
            <a:noFill/>
            <a:prstDash val="solid"/>
            <a:round/>
            <a:headEnd/>
            <a:tailEnd/>
          </a:ln>
          <a:effectLst>
            <a:outerShdw dist="152928" dir="18698012" algn="ctr" rotWithShape="0">
              <a:srgbClr val="CC0000"/>
            </a:outerShdw>
          </a:effectLst>
        </p:spPr>
        <p:txBody>
          <a:bodyPr/>
          <a:lstStyle/>
          <a:p>
            <a:pPr algn="ctr">
              <a:defRPr/>
            </a:pPr>
            <a:endParaRPr lang="tr-TR">
              <a:solidFill>
                <a:srgbClr val="000000"/>
              </a:solidFill>
              <a:latin typeface="Arial" charset="0"/>
              <a:cs typeface="+mn-cs"/>
            </a:endParaRPr>
          </a:p>
        </p:txBody>
      </p:sp>
      <p:sp>
        <p:nvSpPr>
          <p:cNvPr id="364549" name="Freeform 5"/>
          <p:cNvSpPr>
            <a:spLocks noChangeAspect="1"/>
          </p:cNvSpPr>
          <p:nvPr/>
        </p:nvSpPr>
        <p:spPr bwMode="auto">
          <a:xfrm rot="683394">
            <a:off x="3657600" y="3228975"/>
            <a:ext cx="214313" cy="271463"/>
          </a:xfrm>
          <a:custGeom>
            <a:avLst/>
            <a:gdLst/>
            <a:ahLst/>
            <a:cxnLst>
              <a:cxn ang="0">
                <a:pos x="7" y="0"/>
              </a:cxn>
              <a:cxn ang="0">
                <a:pos x="7" y="13"/>
              </a:cxn>
              <a:cxn ang="0">
                <a:pos x="0" y="31"/>
              </a:cxn>
              <a:cxn ang="0">
                <a:pos x="0" y="42"/>
              </a:cxn>
              <a:cxn ang="0">
                <a:pos x="15" y="42"/>
              </a:cxn>
              <a:cxn ang="0">
                <a:pos x="26" y="46"/>
              </a:cxn>
              <a:cxn ang="0">
                <a:pos x="37" y="35"/>
              </a:cxn>
              <a:cxn ang="0">
                <a:pos x="17" y="13"/>
              </a:cxn>
              <a:cxn ang="0">
                <a:pos x="7" y="0"/>
              </a:cxn>
            </a:cxnLst>
            <a:rect l="0" t="0" r="r" b="b"/>
            <a:pathLst>
              <a:path w="37" h="46">
                <a:moveTo>
                  <a:pt x="7" y="0"/>
                </a:moveTo>
                <a:lnTo>
                  <a:pt x="7" y="13"/>
                </a:lnTo>
                <a:lnTo>
                  <a:pt x="0" y="31"/>
                </a:lnTo>
                <a:lnTo>
                  <a:pt x="0" y="42"/>
                </a:lnTo>
                <a:lnTo>
                  <a:pt x="15" y="42"/>
                </a:lnTo>
                <a:lnTo>
                  <a:pt x="26" y="46"/>
                </a:lnTo>
                <a:lnTo>
                  <a:pt x="37" y="35"/>
                </a:lnTo>
                <a:lnTo>
                  <a:pt x="17" y="13"/>
                </a:lnTo>
                <a:lnTo>
                  <a:pt x="7" y="0"/>
                </a:lnTo>
                <a:close/>
              </a:path>
            </a:pathLst>
          </a:custGeom>
          <a:solidFill>
            <a:srgbClr val="FF0000"/>
          </a:solidFill>
          <a:ln w="12700">
            <a:noFill/>
            <a:prstDash val="solid"/>
            <a:round/>
            <a:headEnd/>
            <a:tailEnd/>
          </a:ln>
          <a:effectLst>
            <a:outerShdw dist="152928" dir="18698012" algn="ctr" rotWithShape="0">
              <a:srgbClr val="CC0000"/>
            </a:outerShdw>
          </a:effectLst>
        </p:spPr>
        <p:txBody>
          <a:bodyPr/>
          <a:lstStyle/>
          <a:p>
            <a:pPr algn="ctr">
              <a:defRPr/>
            </a:pPr>
            <a:endParaRPr lang="tr-TR">
              <a:solidFill>
                <a:srgbClr val="000000"/>
              </a:solidFill>
              <a:latin typeface="Arial" charset="0"/>
              <a:cs typeface="+mn-cs"/>
            </a:endParaRPr>
          </a:p>
        </p:txBody>
      </p:sp>
      <p:sp>
        <p:nvSpPr>
          <p:cNvPr id="364550" name="Freeform 6"/>
          <p:cNvSpPr>
            <a:spLocks noChangeAspect="1"/>
          </p:cNvSpPr>
          <p:nvPr/>
        </p:nvSpPr>
        <p:spPr bwMode="auto">
          <a:xfrm rot="683394">
            <a:off x="7446963" y="3114675"/>
            <a:ext cx="423862" cy="412750"/>
          </a:xfrm>
          <a:custGeom>
            <a:avLst/>
            <a:gdLst/>
            <a:ahLst/>
            <a:cxnLst>
              <a:cxn ang="0">
                <a:pos x="73" y="4"/>
              </a:cxn>
              <a:cxn ang="0">
                <a:pos x="51" y="33"/>
              </a:cxn>
              <a:cxn ang="0">
                <a:pos x="55" y="52"/>
              </a:cxn>
              <a:cxn ang="0">
                <a:pos x="55" y="59"/>
              </a:cxn>
              <a:cxn ang="0">
                <a:pos x="15" y="70"/>
              </a:cxn>
              <a:cxn ang="0">
                <a:pos x="4" y="66"/>
              </a:cxn>
              <a:cxn ang="0">
                <a:pos x="4" y="52"/>
              </a:cxn>
              <a:cxn ang="0">
                <a:pos x="0" y="37"/>
              </a:cxn>
              <a:cxn ang="0">
                <a:pos x="18" y="18"/>
              </a:cxn>
              <a:cxn ang="0">
                <a:pos x="29" y="15"/>
              </a:cxn>
              <a:cxn ang="0">
                <a:pos x="40" y="0"/>
              </a:cxn>
              <a:cxn ang="0">
                <a:pos x="73" y="4"/>
              </a:cxn>
            </a:cxnLst>
            <a:rect l="0" t="0" r="r" b="b"/>
            <a:pathLst>
              <a:path w="73" h="70">
                <a:moveTo>
                  <a:pt x="73" y="4"/>
                </a:moveTo>
                <a:lnTo>
                  <a:pt x="51" y="33"/>
                </a:lnTo>
                <a:lnTo>
                  <a:pt x="55" y="52"/>
                </a:lnTo>
                <a:lnTo>
                  <a:pt x="55" y="59"/>
                </a:lnTo>
                <a:lnTo>
                  <a:pt x="15" y="70"/>
                </a:lnTo>
                <a:lnTo>
                  <a:pt x="4" y="66"/>
                </a:lnTo>
                <a:lnTo>
                  <a:pt x="4" y="52"/>
                </a:lnTo>
                <a:lnTo>
                  <a:pt x="0" y="37"/>
                </a:lnTo>
                <a:lnTo>
                  <a:pt x="18" y="18"/>
                </a:lnTo>
                <a:lnTo>
                  <a:pt x="29" y="15"/>
                </a:lnTo>
                <a:lnTo>
                  <a:pt x="40" y="0"/>
                </a:lnTo>
                <a:lnTo>
                  <a:pt x="73" y="4"/>
                </a:lnTo>
                <a:close/>
              </a:path>
            </a:pathLst>
          </a:custGeom>
          <a:solidFill>
            <a:srgbClr val="FF0000"/>
          </a:solidFill>
          <a:ln w="12700">
            <a:noFill/>
            <a:prstDash val="solid"/>
            <a:round/>
            <a:headEnd/>
            <a:tailEnd/>
          </a:ln>
          <a:effectLst>
            <a:outerShdw dist="152928" dir="18698012" algn="ctr" rotWithShape="0">
              <a:srgbClr val="CC0000"/>
            </a:outerShdw>
          </a:effectLst>
        </p:spPr>
        <p:txBody>
          <a:bodyPr/>
          <a:lstStyle/>
          <a:p>
            <a:pPr algn="ctr">
              <a:defRPr/>
            </a:pPr>
            <a:endParaRPr lang="tr-TR">
              <a:solidFill>
                <a:srgbClr val="000000"/>
              </a:solidFill>
              <a:latin typeface="Arial" charset="0"/>
              <a:cs typeface="+mn-cs"/>
            </a:endParaRPr>
          </a:p>
        </p:txBody>
      </p:sp>
      <p:grpSp>
        <p:nvGrpSpPr>
          <p:cNvPr id="2" name="Group 7"/>
          <p:cNvGrpSpPr>
            <a:grpSpLocks/>
          </p:cNvGrpSpPr>
          <p:nvPr/>
        </p:nvGrpSpPr>
        <p:grpSpPr bwMode="auto">
          <a:xfrm>
            <a:off x="1600200" y="2971800"/>
            <a:ext cx="6477000" cy="1371600"/>
            <a:chOff x="912" y="1632"/>
            <a:chExt cx="4080" cy="864"/>
          </a:xfrm>
        </p:grpSpPr>
        <p:sp>
          <p:nvSpPr>
            <p:cNvPr id="262152" name="AutoShape 8"/>
            <p:cNvSpPr>
              <a:spLocks noChangeArrowheads="1"/>
            </p:cNvSpPr>
            <p:nvPr/>
          </p:nvSpPr>
          <p:spPr bwMode="auto">
            <a:xfrm>
              <a:off x="912" y="1632"/>
              <a:ext cx="4080" cy="864"/>
            </a:xfrm>
            <a:prstGeom prst="horizontalScroll">
              <a:avLst>
                <a:gd name="adj" fmla="val 12500"/>
              </a:avLst>
            </a:prstGeom>
            <a:gradFill rotWithShape="0">
              <a:gsLst>
                <a:gs pos="0">
                  <a:srgbClr val="FF0000"/>
                </a:gs>
                <a:gs pos="100000">
                  <a:srgbClr val="DAE31D"/>
                </a:gs>
              </a:gsLst>
              <a:lin ang="5400000" scaled="1"/>
            </a:gradFill>
            <a:ln w="25400">
              <a:solidFill>
                <a:schemeClr val="tx1"/>
              </a:solidFill>
              <a:round/>
              <a:headEnd/>
              <a:tailEnd/>
            </a:ln>
          </p:spPr>
          <p:txBody>
            <a:bodyPr wrap="none" anchor="ctr">
              <a:spAutoFit/>
            </a:bodyPr>
            <a:lstStyle/>
            <a:p>
              <a:pPr algn="ctr"/>
              <a:endParaRPr lang="tr-TR">
                <a:solidFill>
                  <a:srgbClr val="000000"/>
                </a:solidFill>
              </a:endParaRPr>
            </a:p>
          </p:txBody>
        </p:sp>
        <p:sp>
          <p:nvSpPr>
            <p:cNvPr id="364553" name="Rectangle 9"/>
            <p:cNvSpPr>
              <a:spLocks noChangeArrowheads="1"/>
            </p:cNvSpPr>
            <p:nvPr/>
          </p:nvSpPr>
          <p:spPr bwMode="auto">
            <a:xfrm>
              <a:off x="1104" y="1776"/>
              <a:ext cx="3788" cy="576"/>
            </a:xfrm>
            <a:prstGeom prst="rect">
              <a:avLst/>
            </a:prstGeom>
            <a:noFill/>
            <a:ln w="9525">
              <a:noFill/>
              <a:miter lim="800000"/>
              <a:headEnd/>
              <a:tailEnd/>
            </a:ln>
            <a:effectLst/>
          </p:spPr>
          <p:txBody>
            <a:bodyPr wrap="none">
              <a:spAutoFit/>
            </a:bodyPr>
            <a:lstStyle/>
            <a:p>
              <a:pPr eaLnBrk="0" hangingPunct="0">
                <a:defRPr/>
              </a:pPr>
              <a:r>
                <a:rPr lang="tr-TR" sz="5400" b="1" i="1">
                  <a:solidFill>
                    <a:srgbClr val="FFFFFF"/>
                  </a:solidFill>
                  <a:effectLst>
                    <a:outerShdw blurRad="38100" dist="38100" dir="2700000" algn="tl">
                      <a:srgbClr val="000000"/>
                    </a:outerShdw>
                  </a:effectLst>
                  <a:latin typeface="Arial" charset="0"/>
                  <a:cs typeface="+mn-cs"/>
                </a:rPr>
                <a:t>GÜÇLÜ  TÜRKİYE</a:t>
              </a:r>
              <a:endParaRPr lang="tr-TR" sz="5400" b="1" i="1">
                <a:solidFill>
                  <a:srgbClr val="FFFF00"/>
                </a:solidFill>
                <a:effectLst>
                  <a:outerShdw blurRad="38100" dist="38100" dir="2700000" algn="tl">
                    <a:srgbClr val="000000"/>
                  </a:outerShdw>
                </a:effectLst>
                <a:latin typeface="Arial" charset="0"/>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64546"/>
                                        </p:tgtEl>
                                        <p:attrNameLst>
                                          <p:attrName>style.visibility</p:attrName>
                                        </p:attrNameLst>
                                      </p:cBhvr>
                                      <p:to>
                                        <p:strVal val="visible"/>
                                      </p:to>
                                    </p:set>
                                    <p:animEffect transition="in" filter="plus(in)">
                                      <p:cBhvr>
                                        <p:cTn id="12" dur="2000"/>
                                        <p:tgtEl>
                                          <p:spTgt spid="36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63170" name="Picture 2" descr="Ata, geldikleri gibi giderler, 2003"/>
          <p:cNvPicPr>
            <a:picLocks noChangeArrowheads="1"/>
          </p:cNvPicPr>
          <p:nvPr/>
        </p:nvPicPr>
        <p:blipFill>
          <a:blip r:embed="rId3" cstate="email"/>
          <a:srcRect/>
          <a:stretch>
            <a:fillRect/>
          </a:stretch>
        </p:blipFill>
        <p:spPr bwMode="auto">
          <a:xfrm>
            <a:off x="107950" y="188913"/>
            <a:ext cx="8856663" cy="6542087"/>
          </a:xfrm>
          <a:prstGeom prst="rect">
            <a:avLst/>
          </a:prstGeom>
          <a:noFill/>
          <a:ln w="120650" cmpd="thickThin">
            <a:solidFill>
              <a:srgbClr val="003300"/>
            </a:solid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4194" name="Picture 2" descr="A06"/>
          <p:cNvPicPr>
            <a:picLocks noChangeAspect="1" noChangeArrowheads="1"/>
          </p:cNvPicPr>
          <p:nvPr/>
        </p:nvPicPr>
        <p:blipFill>
          <a:blip r:embed="rId3" cstate="email"/>
          <a:srcRect/>
          <a:stretch>
            <a:fillRect/>
          </a:stretch>
        </p:blipFill>
        <p:spPr bwMode="auto">
          <a:xfrm>
            <a:off x="179388" y="188913"/>
            <a:ext cx="4321175" cy="6553200"/>
          </a:xfrm>
          <a:prstGeom prst="rect">
            <a:avLst/>
          </a:prstGeom>
          <a:noFill/>
          <a:ln w="50800">
            <a:solidFill>
              <a:srgbClr val="00FFFF"/>
            </a:solidFill>
            <a:miter lim="800000"/>
            <a:headEnd/>
            <a:tailEnd/>
          </a:ln>
        </p:spPr>
      </p:pic>
      <p:sp>
        <p:nvSpPr>
          <p:cNvPr id="264195" name="Text Box 3"/>
          <p:cNvSpPr txBox="1">
            <a:spLocks noChangeArrowheads="1"/>
          </p:cNvSpPr>
          <p:nvPr/>
        </p:nvSpPr>
        <p:spPr bwMode="auto">
          <a:xfrm>
            <a:off x="4714875" y="142875"/>
            <a:ext cx="4271963" cy="6573838"/>
          </a:xfrm>
          <a:prstGeom prst="rect">
            <a:avLst/>
          </a:prstGeom>
          <a:solidFill>
            <a:srgbClr val="FFFF99"/>
          </a:solidFill>
          <a:ln w="9525">
            <a:noFill/>
            <a:miter lim="800000"/>
            <a:headEnd/>
            <a:tailEnd/>
          </a:ln>
        </p:spPr>
        <p:txBody>
          <a:bodyPr>
            <a:spAutoFit/>
          </a:bodyPr>
          <a:lstStyle/>
          <a:p>
            <a:pPr algn="ctr"/>
            <a:endParaRPr lang="tr-TR" sz="1600" b="1">
              <a:solidFill>
                <a:srgbClr val="000066"/>
              </a:solidFill>
              <a:latin typeface="Verdana" pitchFamily="34" charset="0"/>
            </a:endParaRPr>
          </a:p>
          <a:p>
            <a:pPr algn="ctr">
              <a:lnSpc>
                <a:spcPct val="120000"/>
              </a:lnSpc>
            </a:pPr>
            <a:r>
              <a:rPr lang="tr-TR" sz="3600" b="1" i="1">
                <a:solidFill>
                  <a:srgbClr val="660033"/>
                </a:solidFill>
                <a:latin typeface="Verdana" pitchFamily="34" charset="0"/>
              </a:rPr>
              <a:t>“Ulusun istenç</a:t>
            </a:r>
          </a:p>
          <a:p>
            <a:pPr algn="ctr">
              <a:lnSpc>
                <a:spcPct val="120000"/>
              </a:lnSpc>
            </a:pPr>
            <a:r>
              <a:rPr lang="tr-TR" sz="3600" b="1" i="1">
                <a:solidFill>
                  <a:srgbClr val="660033"/>
                </a:solidFill>
                <a:latin typeface="Verdana" pitchFamily="34" charset="0"/>
              </a:rPr>
              <a:t>ve emeline</a:t>
            </a:r>
          </a:p>
          <a:p>
            <a:pPr algn="ctr">
              <a:lnSpc>
                <a:spcPct val="120000"/>
              </a:lnSpc>
            </a:pPr>
            <a:r>
              <a:rPr lang="tr-TR" sz="3600" b="1" i="1">
                <a:solidFill>
                  <a:srgbClr val="660033"/>
                </a:solidFill>
                <a:latin typeface="Verdana" pitchFamily="34" charset="0"/>
              </a:rPr>
              <a:t>uymayanların </a:t>
            </a:r>
          </a:p>
          <a:p>
            <a:pPr algn="ctr">
              <a:lnSpc>
                <a:spcPct val="120000"/>
              </a:lnSpc>
            </a:pPr>
            <a:r>
              <a:rPr lang="tr-TR" sz="3600" b="1" i="1">
                <a:solidFill>
                  <a:srgbClr val="660033"/>
                </a:solidFill>
                <a:latin typeface="Verdana" pitchFamily="34" charset="0"/>
              </a:rPr>
              <a:t>talihi </a:t>
            </a:r>
          </a:p>
          <a:p>
            <a:pPr algn="ctr">
              <a:lnSpc>
                <a:spcPct val="120000"/>
              </a:lnSpc>
            </a:pPr>
            <a:r>
              <a:rPr lang="tr-TR" sz="3600" b="1" i="1">
                <a:solidFill>
                  <a:srgbClr val="660033"/>
                </a:solidFill>
                <a:latin typeface="Verdana" pitchFamily="34" charset="0"/>
              </a:rPr>
              <a:t>hüsrandır,</a:t>
            </a:r>
          </a:p>
          <a:p>
            <a:pPr algn="ctr">
              <a:lnSpc>
                <a:spcPct val="120000"/>
              </a:lnSpc>
            </a:pPr>
            <a:r>
              <a:rPr lang="tr-TR" sz="3600" b="1" i="1">
                <a:solidFill>
                  <a:srgbClr val="660033"/>
                </a:solidFill>
                <a:latin typeface="Verdana" pitchFamily="34" charset="0"/>
              </a:rPr>
              <a:t>yıkımdır.”</a:t>
            </a:r>
          </a:p>
          <a:p>
            <a:pPr algn="ctr"/>
            <a:endParaRPr lang="tr-TR" sz="1600" b="1">
              <a:solidFill>
                <a:srgbClr val="000066"/>
              </a:solidFill>
              <a:latin typeface="Verdana" pitchFamily="34" charset="0"/>
            </a:endParaRPr>
          </a:p>
          <a:p>
            <a:pPr algn="ctr"/>
            <a:r>
              <a:rPr lang="tr-TR" sz="3600" b="1">
                <a:solidFill>
                  <a:srgbClr val="000066"/>
                </a:solidFill>
                <a:latin typeface="Verdana" pitchFamily="34" charset="0"/>
              </a:rPr>
              <a:t>Gazi Mustafa</a:t>
            </a:r>
          </a:p>
          <a:p>
            <a:pPr algn="ctr"/>
            <a:r>
              <a:rPr lang="tr-TR" sz="3600" b="1">
                <a:solidFill>
                  <a:srgbClr val="000066"/>
                </a:solidFill>
                <a:latin typeface="Verdana" pitchFamily="34" charset="0"/>
              </a:rPr>
              <a:t>Kemal </a:t>
            </a:r>
          </a:p>
          <a:p>
            <a:pPr algn="ctr"/>
            <a:r>
              <a:rPr lang="tr-TR" sz="4800" b="1">
                <a:solidFill>
                  <a:srgbClr val="000066"/>
                </a:solidFill>
                <a:latin typeface="Verdana" pitchFamily="34" charset="0"/>
              </a:rPr>
              <a:t>ATATÜRK</a:t>
            </a:r>
          </a:p>
          <a:p>
            <a:pPr algn="ctr"/>
            <a:endParaRPr lang="tr-TR" sz="1000" b="1">
              <a:solidFill>
                <a:srgbClr val="000066"/>
              </a:solidFill>
              <a:latin typeface="Verdana" pitchFamily="34" charset="0"/>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331913" y="214313"/>
            <a:ext cx="6713537" cy="1462087"/>
          </a:xfrm>
          <a:solidFill>
            <a:schemeClr val="tx1"/>
          </a:solidFill>
          <a:ln w="38100">
            <a:solidFill>
              <a:srgbClr val="00FF00"/>
            </a:solidFill>
          </a:ln>
        </p:spPr>
        <p:txBody>
          <a:bodyPr/>
          <a:lstStyle/>
          <a:p>
            <a:pPr algn="ctr" eaLnBrk="1" hangingPunct="1"/>
            <a:r>
              <a:rPr lang="tr-TR" sz="4800" b="1" smtClean="0">
                <a:solidFill>
                  <a:srgbClr val="FF3300"/>
                </a:solidFill>
              </a:rPr>
              <a:t>Atatürk’ün </a:t>
            </a:r>
            <a:br>
              <a:rPr lang="tr-TR" sz="4800" b="1" smtClean="0">
                <a:solidFill>
                  <a:srgbClr val="FF3300"/>
                </a:solidFill>
              </a:rPr>
            </a:br>
            <a:r>
              <a:rPr lang="tr-TR" sz="4800" b="1" smtClean="0">
                <a:solidFill>
                  <a:srgbClr val="FF3300"/>
                </a:solidFill>
              </a:rPr>
              <a:t>Devrimci Kararlılığı..</a:t>
            </a:r>
          </a:p>
        </p:txBody>
      </p:sp>
      <p:sp>
        <p:nvSpPr>
          <p:cNvPr id="65539" name="Rectangle 3"/>
          <p:cNvSpPr>
            <a:spLocks noGrp="1" noChangeArrowheads="1"/>
          </p:cNvSpPr>
          <p:nvPr>
            <p:ph type="body" idx="1"/>
          </p:nvPr>
        </p:nvSpPr>
        <p:spPr>
          <a:xfrm>
            <a:off x="80963" y="1844675"/>
            <a:ext cx="8955087" cy="4840288"/>
          </a:xfrm>
        </p:spPr>
        <p:txBody>
          <a:bodyPr/>
          <a:lstStyle/>
          <a:p>
            <a:pPr marL="0" indent="0" algn="ctr" eaLnBrk="1" hangingPunct="1">
              <a:lnSpc>
                <a:spcPct val="90000"/>
              </a:lnSpc>
              <a:buFont typeface="Wingdings" pitchFamily="2" charset="2"/>
              <a:buNone/>
            </a:pPr>
            <a:r>
              <a:rPr lang="tr-TR" sz="4000" b="1" smtClean="0">
                <a:solidFill>
                  <a:srgbClr val="660033"/>
                </a:solidFill>
                <a:latin typeface="Verdana" pitchFamily="34" charset="0"/>
              </a:rPr>
              <a:t>Efendiler</a:t>
            </a:r>
            <a:r>
              <a:rPr lang="tr-TR" sz="4000" b="1" smtClean="0">
                <a:solidFill>
                  <a:srgbClr val="660066"/>
                </a:solidFill>
                <a:latin typeface="Verdana" pitchFamily="34" charset="0"/>
              </a:rPr>
              <a:t>!</a:t>
            </a:r>
          </a:p>
          <a:p>
            <a:pPr marL="0" indent="0" algn="ctr" eaLnBrk="1" hangingPunct="1">
              <a:lnSpc>
                <a:spcPct val="90000"/>
              </a:lnSpc>
              <a:buFont typeface="Wingdings" pitchFamily="2" charset="2"/>
              <a:buNone/>
            </a:pPr>
            <a:endParaRPr lang="tr-TR" sz="600" b="1" smtClean="0">
              <a:solidFill>
                <a:srgbClr val="660066"/>
              </a:solidFill>
            </a:endParaRPr>
          </a:p>
          <a:p>
            <a:pPr marL="0" indent="0" algn="ctr" eaLnBrk="1" hangingPunct="1">
              <a:lnSpc>
                <a:spcPct val="80000"/>
              </a:lnSpc>
              <a:buFont typeface="Wingdings" pitchFamily="2" charset="2"/>
              <a:buNone/>
            </a:pPr>
            <a:r>
              <a:rPr lang="tr-TR" sz="3000" b="1" smtClean="0">
                <a:solidFill>
                  <a:srgbClr val="000066"/>
                </a:solidFill>
              </a:rPr>
              <a:t>“ Yaptığımız ve yapmakta olduğumuz</a:t>
            </a:r>
          </a:p>
          <a:p>
            <a:pPr marL="0" indent="0" algn="ctr" eaLnBrk="1" hangingPunct="1">
              <a:lnSpc>
                <a:spcPct val="80000"/>
              </a:lnSpc>
              <a:buFont typeface="Wingdings" pitchFamily="2" charset="2"/>
              <a:buNone/>
            </a:pPr>
            <a:r>
              <a:rPr lang="tr-TR" sz="3000" b="1" smtClean="0">
                <a:solidFill>
                  <a:srgbClr val="000066"/>
                </a:solidFill>
              </a:rPr>
              <a:t>Devrimlerin amacı, Türkiye Cumhuriyeti</a:t>
            </a:r>
          </a:p>
          <a:p>
            <a:pPr marL="0" indent="0" algn="ctr" eaLnBrk="1" hangingPunct="1">
              <a:lnSpc>
                <a:spcPct val="80000"/>
              </a:lnSpc>
              <a:buFont typeface="Wingdings" pitchFamily="2" charset="2"/>
              <a:buNone/>
            </a:pPr>
            <a:r>
              <a:rPr lang="tr-TR" sz="3000" b="1" smtClean="0">
                <a:solidFill>
                  <a:srgbClr val="000066"/>
                </a:solidFill>
              </a:rPr>
              <a:t>halkını modern ve bütün anlam ve</a:t>
            </a:r>
          </a:p>
          <a:p>
            <a:pPr marL="0" indent="0" algn="ctr" eaLnBrk="1" hangingPunct="1">
              <a:lnSpc>
                <a:spcPct val="80000"/>
              </a:lnSpc>
              <a:buFont typeface="Wingdings" pitchFamily="2" charset="2"/>
              <a:buNone/>
            </a:pPr>
            <a:r>
              <a:rPr lang="tr-TR" sz="3000" b="1" smtClean="0">
                <a:solidFill>
                  <a:srgbClr val="000066"/>
                </a:solidFill>
              </a:rPr>
              <a:t>görünümüyle uygar bir toplumsal</a:t>
            </a:r>
          </a:p>
          <a:p>
            <a:pPr marL="0" indent="0" algn="ctr" eaLnBrk="1" hangingPunct="1">
              <a:lnSpc>
                <a:spcPct val="80000"/>
              </a:lnSpc>
              <a:buFont typeface="Wingdings" pitchFamily="2" charset="2"/>
              <a:buNone/>
            </a:pPr>
            <a:r>
              <a:rPr lang="tr-TR" sz="3000" b="1" smtClean="0">
                <a:solidFill>
                  <a:srgbClr val="000066"/>
                </a:solidFill>
              </a:rPr>
              <a:t>yapıya dönüştürmektir. Devrimimizin </a:t>
            </a:r>
          </a:p>
          <a:p>
            <a:pPr marL="0" indent="0" algn="ctr" eaLnBrk="1" hangingPunct="1">
              <a:lnSpc>
                <a:spcPct val="80000"/>
              </a:lnSpc>
              <a:buFont typeface="Wingdings" pitchFamily="2" charset="2"/>
              <a:buNone/>
            </a:pPr>
            <a:r>
              <a:rPr lang="tr-TR" sz="3000" b="1" smtClean="0">
                <a:solidFill>
                  <a:srgbClr val="000066"/>
                </a:solidFill>
              </a:rPr>
              <a:t>Asıl hedefi budur. Bu </a:t>
            </a:r>
            <a:r>
              <a:rPr lang="tr-TR" sz="3000" b="1" smtClean="0">
                <a:solidFill>
                  <a:srgbClr val="800000"/>
                </a:solidFill>
                <a:latin typeface="Verdana" pitchFamily="34" charset="0"/>
              </a:rPr>
              <a:t>Devrimi kabul</a:t>
            </a:r>
          </a:p>
          <a:p>
            <a:pPr marL="0" indent="0" algn="ctr" eaLnBrk="1" hangingPunct="1">
              <a:lnSpc>
                <a:spcPct val="80000"/>
              </a:lnSpc>
              <a:buFont typeface="Wingdings" pitchFamily="2" charset="2"/>
              <a:buNone/>
            </a:pPr>
            <a:r>
              <a:rPr lang="tr-TR" sz="3000" b="1" smtClean="0">
                <a:solidFill>
                  <a:srgbClr val="800000"/>
                </a:solidFill>
                <a:latin typeface="Verdana" pitchFamily="34" charset="0"/>
              </a:rPr>
              <a:t>edemeyen zihniyetleri yerle bir etmek </a:t>
            </a:r>
          </a:p>
          <a:p>
            <a:pPr marL="0" indent="0" algn="ctr" eaLnBrk="1" hangingPunct="1">
              <a:lnSpc>
                <a:spcPct val="80000"/>
              </a:lnSpc>
              <a:buFont typeface="Wingdings" pitchFamily="2" charset="2"/>
              <a:buNone/>
            </a:pPr>
            <a:r>
              <a:rPr lang="tr-TR" sz="3000" b="1" smtClean="0">
                <a:solidFill>
                  <a:srgbClr val="800000"/>
                </a:solidFill>
                <a:latin typeface="Verdana" pitchFamily="34" charset="0"/>
              </a:rPr>
              <a:t>(</a:t>
            </a:r>
            <a:r>
              <a:rPr lang="tr-TR" sz="3000" b="1" i="1" smtClean="0">
                <a:solidFill>
                  <a:srgbClr val="800000"/>
                </a:solidFill>
                <a:latin typeface="Verdana" pitchFamily="34" charset="0"/>
              </a:rPr>
              <a:t>tarumar etmek</a:t>
            </a:r>
            <a:r>
              <a:rPr lang="tr-TR" sz="3000" b="1" smtClean="0">
                <a:solidFill>
                  <a:srgbClr val="800000"/>
                </a:solidFill>
                <a:latin typeface="Verdana" pitchFamily="34" charset="0"/>
              </a:rPr>
              <a:t>) zorunludur</a:t>
            </a:r>
            <a:r>
              <a:rPr lang="tr-TR" sz="3000" b="1" smtClean="0">
                <a:solidFill>
                  <a:srgbClr val="000066"/>
                </a:solidFill>
              </a:rPr>
              <a:t>. ”</a:t>
            </a:r>
          </a:p>
          <a:p>
            <a:pPr marL="0" indent="0" algn="ctr" eaLnBrk="1" hangingPunct="1">
              <a:lnSpc>
                <a:spcPct val="80000"/>
              </a:lnSpc>
              <a:buFont typeface="Wingdings" pitchFamily="2" charset="2"/>
              <a:buNone/>
            </a:pPr>
            <a:r>
              <a:rPr lang="tr-TR" sz="3000" b="1" i="1" smtClean="0">
                <a:solidFill>
                  <a:srgbClr val="003300"/>
                </a:solidFill>
              </a:rPr>
              <a:t>30 Ağustos 1925, Kastamonu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10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checkerboard(across)">
                                      <p:cBhvr>
                                        <p:cTn id="12" dur="1000"/>
                                        <p:tgtEl>
                                          <p:spTgt spid="655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checkerboard(across)">
                                      <p:cBhvr>
                                        <p:cTn id="17" dur="1000"/>
                                        <p:tgtEl>
                                          <p:spTgt spid="655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Effect transition="in" filter="checkerboard(across)">
                                      <p:cBhvr>
                                        <p:cTn id="22" dur="1000"/>
                                        <p:tgtEl>
                                          <p:spTgt spid="655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Effect transition="in" filter="checkerboard(across)">
                                      <p:cBhvr>
                                        <p:cTn id="27" dur="1000"/>
                                        <p:tgtEl>
                                          <p:spTgt spid="655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5539">
                                            <p:txEl>
                                              <p:pRg st="6" end="6"/>
                                            </p:txEl>
                                          </p:spTgt>
                                        </p:tgtEl>
                                        <p:attrNameLst>
                                          <p:attrName>style.visibility</p:attrName>
                                        </p:attrNameLst>
                                      </p:cBhvr>
                                      <p:to>
                                        <p:strVal val="visible"/>
                                      </p:to>
                                    </p:set>
                                    <p:animEffect transition="in" filter="checkerboard(across)">
                                      <p:cBhvr>
                                        <p:cTn id="32" dur="1000"/>
                                        <p:tgtEl>
                                          <p:spTgt spid="6553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5539">
                                            <p:txEl>
                                              <p:pRg st="7" end="7"/>
                                            </p:txEl>
                                          </p:spTgt>
                                        </p:tgtEl>
                                        <p:attrNameLst>
                                          <p:attrName>style.visibility</p:attrName>
                                        </p:attrNameLst>
                                      </p:cBhvr>
                                      <p:to>
                                        <p:strVal val="visible"/>
                                      </p:to>
                                    </p:set>
                                    <p:animEffect transition="in" filter="checkerboard(across)">
                                      <p:cBhvr>
                                        <p:cTn id="37" dur="1000"/>
                                        <p:tgtEl>
                                          <p:spTgt spid="6553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5539">
                                            <p:txEl>
                                              <p:pRg st="8" end="8"/>
                                            </p:txEl>
                                          </p:spTgt>
                                        </p:tgtEl>
                                        <p:attrNameLst>
                                          <p:attrName>style.visibility</p:attrName>
                                        </p:attrNameLst>
                                      </p:cBhvr>
                                      <p:to>
                                        <p:strVal val="visible"/>
                                      </p:to>
                                    </p:set>
                                    <p:animEffect transition="in" filter="checkerboard(across)">
                                      <p:cBhvr>
                                        <p:cTn id="42" dur="1000"/>
                                        <p:tgtEl>
                                          <p:spTgt spid="6553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5539">
                                            <p:txEl>
                                              <p:pRg st="9" end="9"/>
                                            </p:txEl>
                                          </p:spTgt>
                                        </p:tgtEl>
                                        <p:attrNameLst>
                                          <p:attrName>style.visibility</p:attrName>
                                        </p:attrNameLst>
                                      </p:cBhvr>
                                      <p:to>
                                        <p:strVal val="visible"/>
                                      </p:to>
                                    </p:set>
                                    <p:animEffect transition="in" filter="checkerboard(across)">
                                      <p:cBhvr>
                                        <p:cTn id="47" dur="1000"/>
                                        <p:tgtEl>
                                          <p:spTgt spid="6553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5539">
                                            <p:txEl>
                                              <p:pRg st="10" end="10"/>
                                            </p:txEl>
                                          </p:spTgt>
                                        </p:tgtEl>
                                        <p:attrNameLst>
                                          <p:attrName>style.visibility</p:attrName>
                                        </p:attrNameLst>
                                      </p:cBhvr>
                                      <p:to>
                                        <p:strVal val="visible"/>
                                      </p:to>
                                    </p:set>
                                    <p:animEffect transition="in" filter="checkerboard(across)">
                                      <p:cBhvr>
                                        <p:cTn id="52" dur="1000"/>
                                        <p:tgtEl>
                                          <p:spTgt spid="655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Atlı"/>
          <p:cNvPicPr>
            <a:picLocks noGrp="1" noChangeAspect="1" noChangeArrowheads="1"/>
          </p:cNvPicPr>
          <p:nvPr>
            <p:ph sz="half" idx="1"/>
          </p:nvPr>
        </p:nvPicPr>
        <p:blipFill>
          <a:blip r:embed="rId3" cstate="email"/>
          <a:srcRect/>
          <a:stretch>
            <a:fillRect/>
          </a:stretch>
        </p:blipFill>
        <p:spPr>
          <a:xfrm>
            <a:off x="107950" y="109538"/>
            <a:ext cx="4811713" cy="6704012"/>
          </a:xfrm>
          <a:noFill/>
          <a:ln w="76200">
            <a:solidFill>
              <a:srgbClr val="00FF00"/>
            </a:solidFill>
          </a:ln>
        </p:spPr>
      </p:pic>
      <p:sp>
        <p:nvSpPr>
          <p:cNvPr id="66563" name="Text Box 3"/>
          <p:cNvSpPr txBox="1">
            <a:spLocks noChangeArrowheads="1"/>
          </p:cNvSpPr>
          <p:nvPr/>
        </p:nvSpPr>
        <p:spPr bwMode="auto">
          <a:xfrm>
            <a:off x="5184775" y="571500"/>
            <a:ext cx="3744913" cy="5724525"/>
          </a:xfrm>
          <a:prstGeom prst="rect">
            <a:avLst/>
          </a:prstGeom>
          <a:solidFill>
            <a:schemeClr val="tx1"/>
          </a:solidFill>
          <a:ln w="76200">
            <a:solidFill>
              <a:srgbClr val="990000"/>
            </a:solidFill>
            <a:miter lim="800000"/>
            <a:headEnd/>
            <a:tailEnd/>
          </a:ln>
        </p:spPr>
        <p:txBody>
          <a:bodyPr>
            <a:spAutoFit/>
          </a:bodyPr>
          <a:lstStyle/>
          <a:p>
            <a:pPr algn="ctr">
              <a:lnSpc>
                <a:spcPct val="150000"/>
              </a:lnSpc>
            </a:pPr>
            <a:r>
              <a:rPr lang="tr-TR" sz="2800" b="1">
                <a:solidFill>
                  <a:srgbClr val="000066"/>
                </a:solidFill>
                <a:latin typeface="Tahoma" pitchFamily="34" charset="0"/>
              </a:rPr>
              <a:t>“ Devrimin hedefini</a:t>
            </a:r>
          </a:p>
          <a:p>
            <a:pPr algn="ctr">
              <a:lnSpc>
                <a:spcPct val="150000"/>
              </a:lnSpc>
            </a:pPr>
            <a:r>
              <a:rPr lang="tr-TR" sz="2800" b="1">
                <a:solidFill>
                  <a:srgbClr val="000066"/>
                </a:solidFill>
                <a:latin typeface="Tahoma" pitchFamily="34" charset="0"/>
              </a:rPr>
              <a:t> kavramış olanlar, </a:t>
            </a:r>
          </a:p>
          <a:p>
            <a:pPr algn="ctr">
              <a:lnSpc>
                <a:spcPct val="150000"/>
              </a:lnSpc>
            </a:pPr>
            <a:r>
              <a:rPr lang="tr-TR" sz="2800" b="1">
                <a:solidFill>
                  <a:srgbClr val="000066"/>
                </a:solidFill>
                <a:latin typeface="Tahoma" pitchFamily="34" charset="0"/>
              </a:rPr>
              <a:t>daima </a:t>
            </a:r>
          </a:p>
          <a:p>
            <a:pPr algn="ctr">
              <a:lnSpc>
                <a:spcPct val="150000"/>
              </a:lnSpc>
            </a:pPr>
            <a:r>
              <a:rPr lang="tr-TR" sz="2800" b="1">
                <a:solidFill>
                  <a:srgbClr val="000066"/>
                </a:solidFill>
                <a:latin typeface="Tahoma" pitchFamily="34" charset="0"/>
              </a:rPr>
              <a:t>onu koruyabilecek </a:t>
            </a:r>
          </a:p>
          <a:p>
            <a:pPr algn="ctr">
              <a:lnSpc>
                <a:spcPct val="150000"/>
              </a:lnSpc>
            </a:pPr>
            <a:r>
              <a:rPr lang="tr-TR" sz="2800" b="1">
                <a:solidFill>
                  <a:srgbClr val="000066"/>
                </a:solidFill>
                <a:latin typeface="Tahoma" pitchFamily="34" charset="0"/>
              </a:rPr>
              <a:t>güçtedir.”</a:t>
            </a:r>
          </a:p>
          <a:p>
            <a:pPr algn="ctr">
              <a:lnSpc>
                <a:spcPct val="150000"/>
              </a:lnSpc>
            </a:pPr>
            <a:r>
              <a:rPr lang="tr-TR" sz="2800" b="1">
                <a:solidFill>
                  <a:srgbClr val="003300"/>
                </a:solidFill>
                <a:latin typeface="Tahoma" pitchFamily="34" charset="0"/>
              </a:rPr>
              <a:t>Gazi Mustafa Kemal </a:t>
            </a:r>
            <a:r>
              <a:rPr lang="tr-TR" sz="4800" b="1">
                <a:solidFill>
                  <a:srgbClr val="003300"/>
                </a:solidFill>
                <a:latin typeface="Tahoma" pitchFamily="34" charset="0"/>
              </a:rPr>
              <a:t>ATATÜRK</a:t>
            </a:r>
          </a:p>
          <a:p>
            <a:pPr algn="ctr">
              <a:lnSpc>
                <a:spcPct val="150000"/>
              </a:lnSpc>
            </a:pPr>
            <a:r>
              <a:rPr lang="tr-TR" sz="2800" b="1">
                <a:solidFill>
                  <a:srgbClr val="003300"/>
                </a:solidFill>
                <a:latin typeface="Tahoma" pitchFamily="34" charset="0"/>
              </a:rPr>
              <a:t>(1930)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plus(in)">
                                      <p:cBhvr>
                                        <p:cTn id="7" dur="2000"/>
                                        <p:tgtEl>
                                          <p:spTgt spid="6656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wedge">
                                      <p:cBhvr>
                                        <p:cTn id="12" dur="2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descr="TURKFLAG"/>
          <p:cNvPicPr>
            <a:picLocks noChangeAspect="1" noChangeArrowheads="1" noCrop="1"/>
          </p:cNvPicPr>
          <p:nvPr/>
        </p:nvPicPr>
        <p:blipFill>
          <a:blip r:embed="rId3" cstate="email"/>
          <a:srcRect/>
          <a:stretch>
            <a:fillRect/>
          </a:stretch>
        </p:blipFill>
        <p:spPr bwMode="auto">
          <a:xfrm>
            <a:off x="228600" y="1219200"/>
            <a:ext cx="1250950" cy="987425"/>
          </a:xfrm>
          <a:prstGeom prst="rect">
            <a:avLst/>
          </a:prstGeom>
          <a:noFill/>
          <a:ln w="9525">
            <a:noFill/>
            <a:miter lim="800000"/>
            <a:headEnd/>
            <a:tailEnd/>
          </a:ln>
        </p:spPr>
      </p:pic>
      <p:pic>
        <p:nvPicPr>
          <p:cNvPr id="267267" name="Picture 3" descr="TURKFLAG"/>
          <p:cNvPicPr>
            <a:picLocks noChangeAspect="1" noChangeArrowheads="1" noCrop="1"/>
          </p:cNvPicPr>
          <p:nvPr/>
        </p:nvPicPr>
        <p:blipFill>
          <a:blip r:embed="rId3" cstate="email"/>
          <a:srcRect/>
          <a:stretch>
            <a:fillRect/>
          </a:stretch>
        </p:blipFill>
        <p:spPr bwMode="auto">
          <a:xfrm>
            <a:off x="7740650" y="1146175"/>
            <a:ext cx="1250950" cy="987425"/>
          </a:xfrm>
          <a:prstGeom prst="rect">
            <a:avLst/>
          </a:prstGeom>
          <a:noFill/>
          <a:ln w="9525">
            <a:noFill/>
            <a:miter lim="800000"/>
            <a:headEnd/>
            <a:tailEnd/>
          </a:ln>
        </p:spPr>
      </p:pic>
      <p:pic>
        <p:nvPicPr>
          <p:cNvPr id="267268" name="Picture 4" descr="RTORCH"/>
          <p:cNvPicPr>
            <a:picLocks noChangeAspect="1" noChangeArrowheads="1"/>
          </p:cNvPicPr>
          <p:nvPr/>
        </p:nvPicPr>
        <p:blipFill>
          <a:blip r:embed="rId4" cstate="email"/>
          <a:srcRect/>
          <a:stretch>
            <a:fillRect/>
          </a:stretch>
        </p:blipFill>
        <p:spPr bwMode="auto">
          <a:xfrm>
            <a:off x="376238" y="5532438"/>
            <a:ext cx="569912" cy="1052512"/>
          </a:xfrm>
          <a:prstGeom prst="rect">
            <a:avLst/>
          </a:prstGeom>
          <a:noFill/>
          <a:ln w="9525">
            <a:noFill/>
            <a:miter lim="800000"/>
            <a:headEnd/>
            <a:tailEnd/>
          </a:ln>
        </p:spPr>
      </p:pic>
      <p:pic>
        <p:nvPicPr>
          <p:cNvPr id="267269" name="Picture 5" descr="RTORCH"/>
          <p:cNvPicPr>
            <a:picLocks noChangeAspect="1" noChangeArrowheads="1"/>
          </p:cNvPicPr>
          <p:nvPr/>
        </p:nvPicPr>
        <p:blipFill>
          <a:blip r:embed="rId4" cstate="email"/>
          <a:srcRect/>
          <a:stretch>
            <a:fillRect/>
          </a:stretch>
        </p:blipFill>
        <p:spPr bwMode="auto">
          <a:xfrm>
            <a:off x="8345488" y="5597525"/>
            <a:ext cx="569912" cy="1050925"/>
          </a:xfrm>
          <a:prstGeom prst="rect">
            <a:avLst/>
          </a:prstGeom>
          <a:noFill/>
          <a:ln w="9525">
            <a:noFill/>
            <a:miter lim="800000"/>
            <a:headEnd/>
            <a:tailEnd/>
          </a:ln>
        </p:spPr>
      </p:pic>
      <p:pic>
        <p:nvPicPr>
          <p:cNvPr id="267270" name="Picture 6" descr="ATAA6"/>
          <p:cNvPicPr>
            <a:picLocks noChangeAspect="1" noChangeArrowheads="1"/>
          </p:cNvPicPr>
          <p:nvPr/>
        </p:nvPicPr>
        <p:blipFill>
          <a:blip r:embed="rId5" cstate="email"/>
          <a:srcRect/>
          <a:stretch>
            <a:fillRect/>
          </a:stretch>
        </p:blipFill>
        <p:spPr bwMode="auto">
          <a:xfrm>
            <a:off x="2279650" y="2019300"/>
            <a:ext cx="4195763" cy="4229100"/>
          </a:xfrm>
          <a:prstGeom prst="rect">
            <a:avLst/>
          </a:prstGeom>
          <a:noFill/>
          <a:ln w="3175">
            <a:solidFill>
              <a:schemeClr val="tx1"/>
            </a:solidFill>
            <a:miter lim="800000"/>
            <a:headEnd/>
            <a:tailEnd/>
          </a:ln>
        </p:spPr>
      </p:pic>
      <p:pic>
        <p:nvPicPr>
          <p:cNvPr id="267271" name="Picture 7"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3843338" y="990600"/>
            <a:ext cx="201612" cy="369888"/>
          </a:xfrm>
          <a:prstGeom prst="rect">
            <a:avLst/>
          </a:prstGeom>
          <a:noFill/>
          <a:ln w="9525">
            <a:noFill/>
            <a:miter lim="800000"/>
            <a:headEnd/>
            <a:tailEnd/>
          </a:ln>
        </p:spPr>
      </p:pic>
      <p:pic>
        <p:nvPicPr>
          <p:cNvPr id="267272" name="Picture 8"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5183188" y="1028700"/>
            <a:ext cx="200025" cy="369888"/>
          </a:xfrm>
          <a:prstGeom prst="rect">
            <a:avLst/>
          </a:prstGeom>
          <a:noFill/>
          <a:ln w="9525">
            <a:noFill/>
            <a:miter lim="800000"/>
            <a:headEnd/>
            <a:tailEnd/>
          </a:ln>
        </p:spPr>
      </p:pic>
      <p:pic>
        <p:nvPicPr>
          <p:cNvPr id="267273" name="Picture 9" descr="FL9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6513" y="3902075"/>
            <a:ext cx="266700" cy="242888"/>
          </a:xfrm>
          <a:prstGeom prst="rect">
            <a:avLst/>
          </a:prstGeom>
          <a:noFill/>
          <a:ln w="9525">
            <a:noFill/>
            <a:miter lim="800000"/>
            <a:headEnd/>
            <a:tailEnd/>
          </a:ln>
        </p:spPr>
      </p:pic>
      <p:pic>
        <p:nvPicPr>
          <p:cNvPr id="267274" name="Picture 10" descr="FL1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9938" y="1131888"/>
            <a:ext cx="217487" cy="352425"/>
          </a:xfrm>
          <a:prstGeom prst="rect">
            <a:avLst/>
          </a:prstGeom>
          <a:noFill/>
          <a:ln w="9525">
            <a:noFill/>
            <a:miter lim="800000"/>
            <a:headEnd/>
            <a:tailEnd/>
          </a:ln>
        </p:spPr>
      </p:pic>
      <p:pic>
        <p:nvPicPr>
          <p:cNvPr id="267275" name="Picture 11" descr="FL28"/>
          <p:cNvPicPr>
            <a:picLocks noChangeAspect="1" noChangeArrowheads="1"/>
          </p:cNvPicPr>
          <p:nvPr/>
        </p:nvPicPr>
        <p:blipFill>
          <a:blip r:embed="rId9" cstate="email"/>
          <a:srcRect/>
          <a:stretch>
            <a:fillRect/>
          </a:stretch>
        </p:blipFill>
        <p:spPr bwMode="auto">
          <a:xfrm>
            <a:off x="2508250" y="1319213"/>
            <a:ext cx="322263" cy="295275"/>
          </a:xfrm>
          <a:prstGeom prst="rect">
            <a:avLst/>
          </a:prstGeom>
          <a:noFill/>
          <a:ln w="9525">
            <a:noFill/>
            <a:miter lim="800000"/>
            <a:headEnd/>
            <a:tailEnd/>
          </a:ln>
        </p:spPr>
      </p:pic>
      <p:pic>
        <p:nvPicPr>
          <p:cNvPr id="267276" name="Picture 12"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2709863" y="1257300"/>
            <a:ext cx="200025" cy="349250"/>
          </a:xfrm>
          <a:prstGeom prst="rect">
            <a:avLst/>
          </a:prstGeom>
          <a:noFill/>
          <a:ln w="9525">
            <a:noFill/>
            <a:miter lim="800000"/>
            <a:headEnd/>
            <a:tailEnd/>
          </a:ln>
        </p:spPr>
      </p:pic>
      <p:pic>
        <p:nvPicPr>
          <p:cNvPr id="267277" name="Picture 13" descr="FL9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74900" y="1508125"/>
            <a:ext cx="266700" cy="241300"/>
          </a:xfrm>
          <a:prstGeom prst="rect">
            <a:avLst/>
          </a:prstGeom>
          <a:noFill/>
          <a:ln w="9525">
            <a:noFill/>
            <a:miter lim="800000"/>
            <a:headEnd/>
            <a:tailEnd/>
          </a:ln>
        </p:spPr>
      </p:pic>
      <p:pic>
        <p:nvPicPr>
          <p:cNvPr id="267278" name="Picture 14" descr="FL1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106613" y="1633538"/>
            <a:ext cx="330200" cy="282575"/>
          </a:xfrm>
          <a:prstGeom prst="rect">
            <a:avLst/>
          </a:prstGeom>
          <a:noFill/>
          <a:ln w="9525">
            <a:noFill/>
            <a:miter lim="800000"/>
            <a:headEnd/>
            <a:tailEnd/>
          </a:ln>
        </p:spPr>
      </p:pic>
      <p:pic>
        <p:nvPicPr>
          <p:cNvPr id="267279" name="Picture 15" descr="FL104"/>
          <p:cNvPicPr>
            <a:picLocks noChangeAspect="1" noChangeArrowheads="1"/>
          </p:cNvPicPr>
          <p:nvPr/>
        </p:nvPicPr>
        <p:blipFill>
          <a:blip r:embed="rId12" cstate="email"/>
          <a:srcRect/>
          <a:stretch>
            <a:fillRect/>
          </a:stretch>
        </p:blipFill>
        <p:spPr bwMode="auto">
          <a:xfrm>
            <a:off x="1973263" y="1697038"/>
            <a:ext cx="214312" cy="350837"/>
          </a:xfrm>
          <a:prstGeom prst="rect">
            <a:avLst/>
          </a:prstGeom>
          <a:noFill/>
          <a:ln w="9525">
            <a:noFill/>
            <a:miter lim="800000"/>
            <a:headEnd/>
            <a:tailEnd/>
          </a:ln>
        </p:spPr>
      </p:pic>
      <p:pic>
        <p:nvPicPr>
          <p:cNvPr id="267280" name="Picture 16" descr="FL2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19888" y="2763838"/>
            <a:ext cx="790575" cy="587375"/>
          </a:xfrm>
          <a:prstGeom prst="rect">
            <a:avLst/>
          </a:prstGeom>
          <a:noFill/>
          <a:ln w="9525">
            <a:noFill/>
            <a:miter lim="800000"/>
            <a:headEnd/>
            <a:tailEnd/>
          </a:ln>
        </p:spPr>
      </p:pic>
      <p:pic>
        <p:nvPicPr>
          <p:cNvPr id="267281" name="Picture 17" descr="FL2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111625" y="1131888"/>
            <a:ext cx="792163" cy="588962"/>
          </a:xfrm>
          <a:prstGeom prst="rect">
            <a:avLst/>
          </a:prstGeom>
          <a:noFill/>
          <a:ln w="9525">
            <a:noFill/>
            <a:miter lim="800000"/>
            <a:headEnd/>
            <a:tailEnd/>
          </a:ln>
        </p:spPr>
      </p:pic>
      <p:pic>
        <p:nvPicPr>
          <p:cNvPr id="267282" name="Picture 18" descr="FL94"/>
          <p:cNvPicPr>
            <a:picLocks noChangeAspect="1" noChangeArrowheads="1"/>
          </p:cNvPicPr>
          <p:nvPr/>
        </p:nvPicPr>
        <p:blipFill>
          <a:blip r:embed="rId14" cstate="email"/>
          <a:srcRect/>
          <a:stretch>
            <a:fillRect/>
          </a:stretch>
        </p:blipFill>
        <p:spPr bwMode="auto">
          <a:xfrm>
            <a:off x="5783263" y="1446213"/>
            <a:ext cx="709612" cy="762000"/>
          </a:xfrm>
          <a:prstGeom prst="rect">
            <a:avLst/>
          </a:prstGeom>
          <a:noFill/>
          <a:ln w="9525">
            <a:noFill/>
            <a:miter lim="800000"/>
            <a:headEnd/>
            <a:tailEnd/>
          </a:ln>
        </p:spPr>
      </p:pic>
      <p:pic>
        <p:nvPicPr>
          <p:cNvPr id="267283" name="Picture 19" descr="FL94"/>
          <p:cNvPicPr>
            <a:picLocks noChangeAspect="1" noChangeArrowheads="1"/>
          </p:cNvPicPr>
          <p:nvPr/>
        </p:nvPicPr>
        <p:blipFill>
          <a:blip r:embed="rId14" cstate="email"/>
          <a:srcRect/>
          <a:stretch>
            <a:fillRect/>
          </a:stretch>
        </p:blipFill>
        <p:spPr bwMode="auto">
          <a:xfrm>
            <a:off x="5256213" y="1446213"/>
            <a:ext cx="709612" cy="762000"/>
          </a:xfrm>
          <a:prstGeom prst="rect">
            <a:avLst/>
          </a:prstGeom>
          <a:noFill/>
          <a:ln w="9525">
            <a:noFill/>
            <a:miter lim="800000"/>
            <a:headEnd/>
            <a:tailEnd/>
          </a:ln>
        </p:spPr>
      </p:pic>
      <p:pic>
        <p:nvPicPr>
          <p:cNvPr id="267284" name="Picture 20" descr="FL97"/>
          <p:cNvPicPr>
            <a:picLocks noChangeAspect="1" noChangeArrowheads="1"/>
          </p:cNvPicPr>
          <p:nvPr/>
        </p:nvPicPr>
        <p:blipFill>
          <a:blip r:embed="rId15" cstate="email"/>
          <a:srcRect/>
          <a:stretch>
            <a:fillRect/>
          </a:stretch>
        </p:blipFill>
        <p:spPr bwMode="auto">
          <a:xfrm>
            <a:off x="3144838" y="1446213"/>
            <a:ext cx="700087" cy="676275"/>
          </a:xfrm>
          <a:prstGeom prst="rect">
            <a:avLst/>
          </a:prstGeom>
          <a:noFill/>
          <a:ln w="9525">
            <a:noFill/>
            <a:miter lim="800000"/>
            <a:headEnd/>
            <a:tailEnd/>
          </a:ln>
        </p:spPr>
      </p:pic>
      <p:pic>
        <p:nvPicPr>
          <p:cNvPr id="267285" name="Picture 21" descr="FL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616200" y="1504950"/>
            <a:ext cx="790575" cy="695325"/>
          </a:xfrm>
          <a:prstGeom prst="rect">
            <a:avLst/>
          </a:prstGeom>
          <a:noFill/>
          <a:ln w="9525">
            <a:noFill/>
            <a:miter lim="800000"/>
            <a:headEnd/>
            <a:tailEnd/>
          </a:ln>
        </p:spPr>
      </p:pic>
      <p:pic>
        <p:nvPicPr>
          <p:cNvPr id="267286" name="Picture 22" descr="FL10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868738" y="5492750"/>
            <a:ext cx="925512" cy="1112838"/>
          </a:xfrm>
          <a:prstGeom prst="rect">
            <a:avLst/>
          </a:prstGeom>
          <a:noFill/>
          <a:ln w="9525">
            <a:noFill/>
            <a:miter lim="800000"/>
            <a:headEnd/>
            <a:tailEnd/>
          </a:ln>
        </p:spPr>
      </p:pic>
      <p:pic>
        <p:nvPicPr>
          <p:cNvPr id="267287" name="Picture 23" descr="FL114"/>
          <p:cNvPicPr>
            <a:picLocks noChangeAspect="1" noChangeArrowheads="1"/>
          </p:cNvPicPr>
          <p:nvPr/>
        </p:nvPicPr>
        <p:blipFill>
          <a:blip r:embed="rId18" cstate="email"/>
          <a:srcRect/>
          <a:stretch>
            <a:fillRect/>
          </a:stretch>
        </p:blipFill>
        <p:spPr bwMode="auto">
          <a:xfrm>
            <a:off x="7104063" y="3440113"/>
            <a:ext cx="700087" cy="676275"/>
          </a:xfrm>
          <a:prstGeom prst="rect">
            <a:avLst/>
          </a:prstGeom>
          <a:noFill/>
          <a:ln w="9525">
            <a:noFill/>
            <a:miter lim="800000"/>
            <a:headEnd/>
            <a:tailEnd/>
          </a:ln>
        </p:spPr>
      </p:pic>
      <p:pic>
        <p:nvPicPr>
          <p:cNvPr id="267288" name="Picture 24" descr="FL10"/>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362075" y="2736850"/>
            <a:ext cx="609600" cy="585788"/>
          </a:xfrm>
          <a:prstGeom prst="rect">
            <a:avLst/>
          </a:prstGeom>
          <a:noFill/>
          <a:ln w="9525">
            <a:noFill/>
            <a:miter lim="800000"/>
            <a:headEnd/>
            <a:tailEnd/>
          </a:ln>
        </p:spPr>
      </p:pic>
      <p:pic>
        <p:nvPicPr>
          <p:cNvPr id="267289" name="Picture 25" descr="FL11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038975" y="4435475"/>
            <a:ext cx="803275" cy="939800"/>
          </a:xfrm>
          <a:prstGeom prst="rect">
            <a:avLst/>
          </a:prstGeom>
          <a:noFill/>
          <a:ln w="9525">
            <a:noFill/>
            <a:miter lim="800000"/>
            <a:headEnd/>
            <a:tailEnd/>
          </a:ln>
        </p:spPr>
      </p:pic>
      <p:pic>
        <p:nvPicPr>
          <p:cNvPr id="267290" name="Picture 26" descr="FL115"/>
          <p:cNvPicPr>
            <a:picLocks noChangeAspect="1" noChangeArrowheads="1"/>
          </p:cNvPicPr>
          <p:nvPr/>
        </p:nvPicPr>
        <p:blipFill>
          <a:blip r:embed="rId21" cstate="email"/>
          <a:srcRect/>
          <a:stretch>
            <a:fillRect/>
          </a:stretch>
        </p:blipFill>
        <p:spPr bwMode="auto">
          <a:xfrm>
            <a:off x="6642100" y="3557588"/>
            <a:ext cx="701675" cy="658812"/>
          </a:xfrm>
          <a:prstGeom prst="rect">
            <a:avLst/>
          </a:prstGeom>
          <a:noFill/>
          <a:ln w="9525">
            <a:noFill/>
            <a:miter lim="800000"/>
            <a:headEnd/>
            <a:tailEnd/>
          </a:ln>
        </p:spPr>
      </p:pic>
      <p:pic>
        <p:nvPicPr>
          <p:cNvPr id="267291" name="Picture 27" descr="FL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510338" y="5610225"/>
            <a:ext cx="792162" cy="695325"/>
          </a:xfrm>
          <a:prstGeom prst="rect">
            <a:avLst/>
          </a:prstGeom>
          <a:noFill/>
          <a:ln w="9525">
            <a:noFill/>
            <a:miter lim="800000"/>
            <a:headEnd/>
            <a:tailEnd/>
          </a:ln>
        </p:spPr>
      </p:pic>
      <p:pic>
        <p:nvPicPr>
          <p:cNvPr id="267292" name="Picture 28" descr="FL16"/>
          <p:cNvPicPr>
            <a:picLocks noChangeAspect="1" noChangeArrowheads="1"/>
          </p:cNvPicPr>
          <p:nvPr/>
        </p:nvPicPr>
        <p:blipFill>
          <a:blip r:embed="rId22" cstate="email"/>
          <a:srcRect/>
          <a:stretch>
            <a:fillRect/>
          </a:stretch>
        </p:blipFill>
        <p:spPr bwMode="auto">
          <a:xfrm>
            <a:off x="1692275" y="4905375"/>
            <a:ext cx="727075" cy="622300"/>
          </a:xfrm>
          <a:prstGeom prst="rect">
            <a:avLst/>
          </a:prstGeom>
          <a:noFill/>
          <a:ln w="9525">
            <a:noFill/>
            <a:miter lim="800000"/>
            <a:headEnd/>
            <a:tailEnd/>
          </a:ln>
        </p:spPr>
      </p:pic>
      <p:pic>
        <p:nvPicPr>
          <p:cNvPr id="267293" name="Picture 29" descr="FL19"/>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794250" y="5843588"/>
            <a:ext cx="790575" cy="628650"/>
          </a:xfrm>
          <a:prstGeom prst="rect">
            <a:avLst/>
          </a:prstGeom>
          <a:noFill/>
          <a:ln w="9525">
            <a:noFill/>
            <a:miter lim="800000"/>
            <a:headEnd/>
            <a:tailEnd/>
          </a:ln>
        </p:spPr>
      </p:pic>
      <p:pic>
        <p:nvPicPr>
          <p:cNvPr id="267294" name="Picture 30" descr="FL22"/>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295400" y="4729163"/>
            <a:ext cx="858838" cy="571500"/>
          </a:xfrm>
          <a:prstGeom prst="rect">
            <a:avLst/>
          </a:prstGeom>
          <a:noFill/>
          <a:ln w="9525">
            <a:noFill/>
            <a:miter lim="800000"/>
            <a:headEnd/>
            <a:tailEnd/>
          </a:ln>
        </p:spPr>
      </p:pic>
      <p:pic>
        <p:nvPicPr>
          <p:cNvPr id="267295" name="Picture 31" descr="FL2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849938" y="5257800"/>
            <a:ext cx="792162" cy="588963"/>
          </a:xfrm>
          <a:prstGeom prst="rect">
            <a:avLst/>
          </a:prstGeom>
          <a:noFill/>
          <a:ln w="9525">
            <a:noFill/>
            <a:miter lim="800000"/>
            <a:headEnd/>
            <a:tailEnd/>
          </a:ln>
        </p:spPr>
      </p:pic>
      <p:pic>
        <p:nvPicPr>
          <p:cNvPr id="267296" name="Picture 32" descr="FL28"/>
          <p:cNvPicPr>
            <a:picLocks noChangeAspect="1" noChangeArrowheads="1"/>
          </p:cNvPicPr>
          <p:nvPr/>
        </p:nvPicPr>
        <p:blipFill>
          <a:blip r:embed="rId25" cstate="email"/>
          <a:srcRect/>
          <a:stretch>
            <a:fillRect/>
          </a:stretch>
        </p:blipFill>
        <p:spPr bwMode="auto">
          <a:xfrm>
            <a:off x="2220913" y="1504950"/>
            <a:ext cx="717550" cy="644525"/>
          </a:xfrm>
          <a:prstGeom prst="rect">
            <a:avLst/>
          </a:prstGeom>
          <a:noFill/>
          <a:ln w="9525">
            <a:noFill/>
            <a:miter lim="800000"/>
            <a:headEnd/>
            <a:tailEnd/>
          </a:ln>
        </p:spPr>
      </p:pic>
      <p:pic>
        <p:nvPicPr>
          <p:cNvPr id="267297" name="Picture 33" descr="FL5"/>
          <p:cNvPicPr>
            <a:picLocks noChangeAspect="1" noChangeArrowheads="1"/>
          </p:cNvPicPr>
          <p:nvPr/>
        </p:nvPicPr>
        <p:blipFill>
          <a:blip r:embed="rId26" cstate="email"/>
          <a:srcRect/>
          <a:stretch>
            <a:fillRect/>
          </a:stretch>
        </p:blipFill>
        <p:spPr bwMode="auto">
          <a:xfrm>
            <a:off x="1560513" y="3440113"/>
            <a:ext cx="989012" cy="631825"/>
          </a:xfrm>
          <a:prstGeom prst="rect">
            <a:avLst/>
          </a:prstGeom>
          <a:noFill/>
          <a:ln w="9525">
            <a:noFill/>
            <a:miter lim="800000"/>
            <a:headEnd/>
            <a:tailEnd/>
          </a:ln>
        </p:spPr>
      </p:pic>
      <p:pic>
        <p:nvPicPr>
          <p:cNvPr id="267298" name="Picture 34" descr="FL7"/>
          <p:cNvPicPr>
            <a:picLocks noChangeAspect="1" noChangeArrowheads="1"/>
          </p:cNvPicPr>
          <p:nvPr/>
        </p:nvPicPr>
        <p:blipFill>
          <a:blip r:embed="rId27" cstate="email"/>
          <a:srcRect/>
          <a:stretch>
            <a:fillRect/>
          </a:stretch>
        </p:blipFill>
        <p:spPr bwMode="auto">
          <a:xfrm>
            <a:off x="6376988" y="4378325"/>
            <a:ext cx="801687" cy="711200"/>
          </a:xfrm>
          <a:prstGeom prst="rect">
            <a:avLst/>
          </a:prstGeom>
          <a:noFill/>
          <a:ln w="9525">
            <a:noFill/>
            <a:miter lim="800000"/>
            <a:headEnd/>
            <a:tailEnd/>
          </a:ln>
        </p:spPr>
      </p:pic>
      <p:pic>
        <p:nvPicPr>
          <p:cNvPr id="267299" name="Picture 35" descr="FL8"/>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6575425" y="2443163"/>
            <a:ext cx="563563" cy="528637"/>
          </a:xfrm>
          <a:prstGeom prst="rect">
            <a:avLst/>
          </a:prstGeom>
          <a:noFill/>
          <a:ln w="9525">
            <a:noFill/>
            <a:miter lim="800000"/>
            <a:headEnd/>
            <a:tailEnd/>
          </a:ln>
        </p:spPr>
      </p:pic>
      <p:pic>
        <p:nvPicPr>
          <p:cNvPr id="267300" name="Picture 36" descr="FL89"/>
          <p:cNvPicPr>
            <a:picLocks noChangeAspect="1" noChangeArrowheads="1"/>
          </p:cNvPicPr>
          <p:nvPr/>
        </p:nvPicPr>
        <p:blipFill>
          <a:blip r:embed="rId29" cstate="email"/>
          <a:srcRect/>
          <a:stretch>
            <a:fillRect/>
          </a:stretch>
        </p:blipFill>
        <p:spPr bwMode="auto">
          <a:xfrm>
            <a:off x="5321300" y="5492750"/>
            <a:ext cx="790575" cy="771525"/>
          </a:xfrm>
          <a:prstGeom prst="rect">
            <a:avLst/>
          </a:prstGeom>
          <a:noFill/>
          <a:ln w="9525">
            <a:noFill/>
            <a:miter lim="800000"/>
            <a:headEnd/>
            <a:tailEnd/>
          </a:ln>
        </p:spPr>
      </p:pic>
      <p:pic>
        <p:nvPicPr>
          <p:cNvPr id="267301" name="Picture 37" descr="FL94"/>
          <p:cNvPicPr>
            <a:picLocks noChangeAspect="1" noChangeArrowheads="1"/>
          </p:cNvPicPr>
          <p:nvPr/>
        </p:nvPicPr>
        <p:blipFill>
          <a:blip r:embed="rId14" cstate="email"/>
          <a:srcRect/>
          <a:stretch>
            <a:fillRect/>
          </a:stretch>
        </p:blipFill>
        <p:spPr bwMode="auto">
          <a:xfrm>
            <a:off x="6243638" y="1504950"/>
            <a:ext cx="711200" cy="760413"/>
          </a:xfrm>
          <a:prstGeom prst="rect">
            <a:avLst/>
          </a:prstGeom>
          <a:noFill/>
          <a:ln w="9525">
            <a:noFill/>
            <a:miter lim="800000"/>
            <a:headEnd/>
            <a:tailEnd/>
          </a:ln>
        </p:spPr>
      </p:pic>
      <p:pic>
        <p:nvPicPr>
          <p:cNvPr id="267302" name="Picture 38" descr="FL97"/>
          <p:cNvPicPr>
            <a:picLocks noChangeAspect="1" noChangeArrowheads="1"/>
          </p:cNvPicPr>
          <p:nvPr/>
        </p:nvPicPr>
        <p:blipFill>
          <a:blip r:embed="rId15" cstate="email"/>
          <a:srcRect/>
          <a:stretch>
            <a:fillRect/>
          </a:stretch>
        </p:blipFill>
        <p:spPr bwMode="auto">
          <a:xfrm>
            <a:off x="1560513" y="5140325"/>
            <a:ext cx="703262" cy="676275"/>
          </a:xfrm>
          <a:prstGeom prst="rect">
            <a:avLst/>
          </a:prstGeom>
          <a:noFill/>
          <a:ln w="9525">
            <a:noFill/>
            <a:miter lim="800000"/>
            <a:headEnd/>
            <a:tailEnd/>
          </a:ln>
        </p:spPr>
      </p:pic>
      <p:pic>
        <p:nvPicPr>
          <p:cNvPr id="267303" name="Picture 39" descr="FL98"/>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6575425" y="4318000"/>
            <a:ext cx="785813" cy="777875"/>
          </a:xfrm>
          <a:prstGeom prst="rect">
            <a:avLst/>
          </a:prstGeom>
          <a:noFill/>
          <a:ln w="9525">
            <a:noFill/>
            <a:miter lim="800000"/>
            <a:headEnd/>
            <a:tailEnd/>
          </a:ln>
        </p:spPr>
      </p:pic>
      <p:pic>
        <p:nvPicPr>
          <p:cNvPr id="267304" name="Picture 40" descr="FL89"/>
          <p:cNvPicPr>
            <a:picLocks noChangeAspect="1" noChangeArrowheads="1"/>
          </p:cNvPicPr>
          <p:nvPr/>
        </p:nvPicPr>
        <p:blipFill>
          <a:blip r:embed="rId31" cstate="email"/>
          <a:srcRect/>
          <a:stretch>
            <a:fillRect/>
          </a:stretch>
        </p:blipFill>
        <p:spPr bwMode="auto">
          <a:xfrm>
            <a:off x="3209925" y="5492750"/>
            <a:ext cx="792163" cy="771525"/>
          </a:xfrm>
          <a:prstGeom prst="rect">
            <a:avLst/>
          </a:prstGeom>
          <a:noFill/>
          <a:ln w="9525">
            <a:noFill/>
            <a:miter lim="800000"/>
            <a:headEnd/>
            <a:tailEnd/>
          </a:ln>
        </p:spPr>
      </p:pic>
      <p:pic>
        <p:nvPicPr>
          <p:cNvPr id="267305" name="Picture 41" descr="FL10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13588" y="3790950"/>
            <a:ext cx="923925" cy="1114425"/>
          </a:xfrm>
          <a:prstGeom prst="rect">
            <a:avLst/>
          </a:prstGeom>
          <a:noFill/>
          <a:ln w="9525">
            <a:noFill/>
            <a:miter lim="800000"/>
            <a:headEnd/>
            <a:tailEnd/>
          </a:ln>
        </p:spPr>
      </p:pic>
      <p:pic>
        <p:nvPicPr>
          <p:cNvPr id="267306" name="Picture 42" descr="FL10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31875" y="3557588"/>
            <a:ext cx="922338" cy="1112837"/>
          </a:xfrm>
          <a:prstGeom prst="rect">
            <a:avLst/>
          </a:prstGeom>
          <a:noFill/>
          <a:ln w="9525">
            <a:noFill/>
            <a:miter lim="800000"/>
            <a:headEnd/>
            <a:tailEnd/>
          </a:ln>
        </p:spPr>
      </p:pic>
      <p:pic>
        <p:nvPicPr>
          <p:cNvPr id="267307" name="Picture 43" descr="FL10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020888" y="5432425"/>
            <a:ext cx="925512" cy="1114425"/>
          </a:xfrm>
          <a:prstGeom prst="rect">
            <a:avLst/>
          </a:prstGeom>
          <a:noFill/>
          <a:ln w="9525">
            <a:noFill/>
            <a:miter lim="800000"/>
            <a:headEnd/>
            <a:tailEnd/>
          </a:ln>
        </p:spPr>
      </p:pic>
      <p:pic>
        <p:nvPicPr>
          <p:cNvPr id="267308" name="Picture 44" descr="FL10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362075" y="2149475"/>
            <a:ext cx="923925" cy="1114425"/>
          </a:xfrm>
          <a:prstGeom prst="rect">
            <a:avLst/>
          </a:prstGeom>
          <a:noFill/>
          <a:ln w="9525">
            <a:noFill/>
            <a:miter lim="800000"/>
            <a:headEnd/>
            <a:tailEnd/>
          </a:ln>
        </p:spPr>
      </p:pic>
      <p:pic>
        <p:nvPicPr>
          <p:cNvPr id="267309" name="Picture 45" descr="FL10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783263" y="5432425"/>
            <a:ext cx="925512" cy="1114425"/>
          </a:xfrm>
          <a:prstGeom prst="rect">
            <a:avLst/>
          </a:prstGeom>
          <a:noFill/>
          <a:ln w="9525">
            <a:noFill/>
            <a:miter lim="800000"/>
            <a:headEnd/>
            <a:tailEnd/>
          </a:ln>
        </p:spPr>
      </p:pic>
      <p:pic>
        <p:nvPicPr>
          <p:cNvPr id="267310" name="Picture 46" descr="FL98"/>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169150" y="2676525"/>
            <a:ext cx="785813" cy="779463"/>
          </a:xfrm>
          <a:prstGeom prst="rect">
            <a:avLst/>
          </a:prstGeom>
          <a:noFill/>
          <a:ln w="9525">
            <a:noFill/>
            <a:miter lim="800000"/>
            <a:headEnd/>
            <a:tailEnd/>
          </a:ln>
        </p:spPr>
      </p:pic>
      <p:pic>
        <p:nvPicPr>
          <p:cNvPr id="267311" name="Picture 47" descr="FL98"/>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169150" y="2619375"/>
            <a:ext cx="785813" cy="776288"/>
          </a:xfrm>
          <a:prstGeom prst="rect">
            <a:avLst/>
          </a:prstGeom>
          <a:noFill/>
          <a:ln w="9525">
            <a:noFill/>
            <a:miter lim="800000"/>
            <a:headEnd/>
            <a:tailEnd/>
          </a:ln>
        </p:spPr>
      </p:pic>
      <p:pic>
        <p:nvPicPr>
          <p:cNvPr id="267312" name="Picture 48" descr="FL98"/>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6311900" y="3028950"/>
            <a:ext cx="785813" cy="777875"/>
          </a:xfrm>
          <a:prstGeom prst="rect">
            <a:avLst/>
          </a:prstGeom>
          <a:noFill/>
          <a:ln w="9525">
            <a:noFill/>
            <a:miter lim="800000"/>
            <a:headEnd/>
            <a:tailEnd/>
          </a:ln>
        </p:spPr>
      </p:pic>
      <p:pic>
        <p:nvPicPr>
          <p:cNvPr id="267313" name="Picture 49" descr="FL98"/>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954213" y="2911475"/>
            <a:ext cx="787400" cy="777875"/>
          </a:xfrm>
          <a:prstGeom prst="rect">
            <a:avLst/>
          </a:prstGeom>
          <a:noFill/>
          <a:ln w="9525">
            <a:noFill/>
            <a:miter lim="800000"/>
            <a:headEnd/>
            <a:tailEnd/>
          </a:ln>
        </p:spPr>
      </p:pic>
      <p:pic>
        <p:nvPicPr>
          <p:cNvPr id="267314" name="Picture 50" descr="FL11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038975" y="4552950"/>
            <a:ext cx="803275" cy="939800"/>
          </a:xfrm>
          <a:prstGeom prst="rect">
            <a:avLst/>
          </a:prstGeom>
          <a:noFill/>
          <a:ln w="9525">
            <a:noFill/>
            <a:miter lim="800000"/>
            <a:headEnd/>
            <a:tailEnd/>
          </a:ln>
        </p:spPr>
      </p:pic>
      <p:pic>
        <p:nvPicPr>
          <p:cNvPr id="267315" name="Picture 51" descr="FL11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038975" y="4611688"/>
            <a:ext cx="803275" cy="938212"/>
          </a:xfrm>
          <a:prstGeom prst="rect">
            <a:avLst/>
          </a:prstGeom>
          <a:noFill/>
          <a:ln w="9525">
            <a:noFill/>
            <a:miter lim="800000"/>
            <a:headEnd/>
            <a:tailEnd/>
          </a:ln>
        </p:spPr>
      </p:pic>
      <p:pic>
        <p:nvPicPr>
          <p:cNvPr id="267316" name="Picture 52" descr="FL11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840538" y="3205163"/>
            <a:ext cx="803275" cy="938212"/>
          </a:xfrm>
          <a:prstGeom prst="rect">
            <a:avLst/>
          </a:prstGeom>
          <a:noFill/>
          <a:ln w="9525">
            <a:noFill/>
            <a:miter lim="800000"/>
            <a:headEnd/>
            <a:tailEnd/>
          </a:ln>
        </p:spPr>
      </p:pic>
      <p:pic>
        <p:nvPicPr>
          <p:cNvPr id="267317" name="Picture 53" descr="FL11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492250" y="3790950"/>
            <a:ext cx="806450" cy="938213"/>
          </a:xfrm>
          <a:prstGeom prst="rect">
            <a:avLst/>
          </a:prstGeom>
          <a:noFill/>
          <a:ln w="9525">
            <a:noFill/>
            <a:miter lim="800000"/>
            <a:headEnd/>
            <a:tailEnd/>
          </a:ln>
        </p:spPr>
      </p:pic>
      <p:pic>
        <p:nvPicPr>
          <p:cNvPr id="267318" name="Picture 54" descr="FL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42100" y="3849688"/>
            <a:ext cx="792163" cy="696912"/>
          </a:xfrm>
          <a:prstGeom prst="rect">
            <a:avLst/>
          </a:prstGeom>
          <a:noFill/>
          <a:ln w="9525">
            <a:noFill/>
            <a:miter lim="800000"/>
            <a:headEnd/>
            <a:tailEnd/>
          </a:ln>
        </p:spPr>
      </p:pic>
      <p:pic>
        <p:nvPicPr>
          <p:cNvPr id="267319" name="Picture 55" descr="FL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42100" y="4905375"/>
            <a:ext cx="792163" cy="696913"/>
          </a:xfrm>
          <a:prstGeom prst="rect">
            <a:avLst/>
          </a:prstGeom>
          <a:noFill/>
          <a:ln w="9525">
            <a:noFill/>
            <a:miter lim="800000"/>
            <a:headEnd/>
            <a:tailEnd/>
          </a:ln>
        </p:spPr>
      </p:pic>
      <p:pic>
        <p:nvPicPr>
          <p:cNvPr id="267320" name="Picture 56" descr="FL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427163" y="4200525"/>
            <a:ext cx="793750" cy="698500"/>
          </a:xfrm>
          <a:prstGeom prst="rect">
            <a:avLst/>
          </a:prstGeom>
          <a:noFill/>
          <a:ln w="9525">
            <a:noFill/>
            <a:miter lim="800000"/>
            <a:headEnd/>
            <a:tailEnd/>
          </a:ln>
        </p:spPr>
      </p:pic>
      <p:pic>
        <p:nvPicPr>
          <p:cNvPr id="267321" name="Picture 57" descr="FL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020888" y="1914525"/>
            <a:ext cx="793750" cy="696913"/>
          </a:xfrm>
          <a:prstGeom prst="rect">
            <a:avLst/>
          </a:prstGeom>
          <a:noFill/>
          <a:ln w="9525">
            <a:noFill/>
            <a:miter lim="800000"/>
            <a:headEnd/>
            <a:tailEnd/>
          </a:ln>
        </p:spPr>
      </p:pic>
      <p:pic>
        <p:nvPicPr>
          <p:cNvPr id="267322" name="Picture 58" descr="FL94"/>
          <p:cNvPicPr>
            <a:picLocks noChangeAspect="1" noChangeArrowheads="1"/>
          </p:cNvPicPr>
          <p:nvPr/>
        </p:nvPicPr>
        <p:blipFill>
          <a:blip r:embed="rId14" cstate="email"/>
          <a:srcRect/>
          <a:stretch>
            <a:fillRect/>
          </a:stretch>
        </p:blipFill>
        <p:spPr bwMode="auto">
          <a:xfrm>
            <a:off x="1031875" y="2971800"/>
            <a:ext cx="709613" cy="760413"/>
          </a:xfrm>
          <a:prstGeom prst="rect">
            <a:avLst/>
          </a:prstGeom>
          <a:noFill/>
          <a:ln w="9525">
            <a:noFill/>
            <a:miter lim="800000"/>
            <a:headEnd/>
            <a:tailEnd/>
          </a:ln>
        </p:spPr>
      </p:pic>
      <p:pic>
        <p:nvPicPr>
          <p:cNvPr id="267323" name="Picture 59" descr="FL94"/>
          <p:cNvPicPr>
            <a:picLocks noChangeAspect="1" noChangeArrowheads="1"/>
          </p:cNvPicPr>
          <p:nvPr/>
        </p:nvPicPr>
        <p:blipFill>
          <a:blip r:embed="rId14" cstate="email"/>
          <a:srcRect/>
          <a:stretch>
            <a:fillRect/>
          </a:stretch>
        </p:blipFill>
        <p:spPr bwMode="auto">
          <a:xfrm>
            <a:off x="965200" y="4260850"/>
            <a:ext cx="711200" cy="762000"/>
          </a:xfrm>
          <a:prstGeom prst="rect">
            <a:avLst/>
          </a:prstGeom>
          <a:noFill/>
          <a:ln w="9525">
            <a:noFill/>
            <a:miter lim="800000"/>
            <a:headEnd/>
            <a:tailEnd/>
          </a:ln>
        </p:spPr>
      </p:pic>
      <p:pic>
        <p:nvPicPr>
          <p:cNvPr id="267324" name="Picture 60" descr="FL94"/>
          <p:cNvPicPr>
            <a:picLocks noChangeAspect="1" noChangeArrowheads="1"/>
          </p:cNvPicPr>
          <p:nvPr/>
        </p:nvPicPr>
        <p:blipFill>
          <a:blip r:embed="rId14" cstate="email"/>
          <a:srcRect/>
          <a:stretch>
            <a:fillRect/>
          </a:stretch>
        </p:blipFill>
        <p:spPr bwMode="auto">
          <a:xfrm>
            <a:off x="7366000" y="3146425"/>
            <a:ext cx="711200" cy="762000"/>
          </a:xfrm>
          <a:prstGeom prst="rect">
            <a:avLst/>
          </a:prstGeom>
          <a:noFill/>
          <a:ln w="9525">
            <a:noFill/>
            <a:miter lim="800000"/>
            <a:headEnd/>
            <a:tailEnd/>
          </a:ln>
        </p:spPr>
      </p:pic>
      <p:pic>
        <p:nvPicPr>
          <p:cNvPr id="267325" name="Picture 61" descr="FL94"/>
          <p:cNvPicPr>
            <a:picLocks noChangeAspect="1" noChangeArrowheads="1"/>
          </p:cNvPicPr>
          <p:nvPr/>
        </p:nvPicPr>
        <p:blipFill>
          <a:blip r:embed="rId14" cstate="email"/>
          <a:srcRect/>
          <a:stretch>
            <a:fillRect/>
          </a:stretch>
        </p:blipFill>
        <p:spPr bwMode="auto">
          <a:xfrm>
            <a:off x="1230313" y="4964113"/>
            <a:ext cx="708025" cy="762000"/>
          </a:xfrm>
          <a:prstGeom prst="rect">
            <a:avLst/>
          </a:prstGeom>
          <a:noFill/>
          <a:ln w="9525">
            <a:noFill/>
            <a:miter lim="800000"/>
            <a:headEnd/>
            <a:tailEnd/>
          </a:ln>
        </p:spPr>
      </p:pic>
      <p:pic>
        <p:nvPicPr>
          <p:cNvPr id="267326" name="Picture 62" descr="FL7"/>
          <p:cNvPicPr>
            <a:picLocks noChangeAspect="1" noChangeArrowheads="1"/>
          </p:cNvPicPr>
          <p:nvPr/>
        </p:nvPicPr>
        <p:blipFill>
          <a:blip r:embed="rId27" cstate="email"/>
          <a:srcRect/>
          <a:stretch>
            <a:fillRect/>
          </a:stretch>
        </p:blipFill>
        <p:spPr bwMode="auto">
          <a:xfrm>
            <a:off x="3076575" y="1504950"/>
            <a:ext cx="803275" cy="712788"/>
          </a:xfrm>
          <a:prstGeom prst="rect">
            <a:avLst/>
          </a:prstGeom>
          <a:noFill/>
          <a:ln w="9525">
            <a:noFill/>
            <a:miter lim="800000"/>
            <a:headEnd/>
            <a:tailEnd/>
          </a:ln>
        </p:spPr>
      </p:pic>
      <p:pic>
        <p:nvPicPr>
          <p:cNvPr id="267327" name="Picture 63" descr="FL7"/>
          <p:cNvPicPr>
            <a:picLocks noChangeAspect="1" noChangeArrowheads="1"/>
          </p:cNvPicPr>
          <p:nvPr/>
        </p:nvPicPr>
        <p:blipFill>
          <a:blip r:embed="rId27" cstate="email"/>
          <a:srcRect/>
          <a:stretch>
            <a:fillRect/>
          </a:stretch>
        </p:blipFill>
        <p:spPr bwMode="auto">
          <a:xfrm>
            <a:off x="6575425" y="1857375"/>
            <a:ext cx="801688" cy="711200"/>
          </a:xfrm>
          <a:prstGeom prst="rect">
            <a:avLst/>
          </a:prstGeom>
          <a:noFill/>
          <a:ln w="9525">
            <a:noFill/>
            <a:miter lim="800000"/>
            <a:headEnd/>
            <a:tailEnd/>
          </a:ln>
        </p:spPr>
      </p:pic>
      <p:pic>
        <p:nvPicPr>
          <p:cNvPr id="267328" name="Picture 64" descr="FL7"/>
          <p:cNvPicPr>
            <a:picLocks noChangeAspect="1" noChangeArrowheads="1"/>
          </p:cNvPicPr>
          <p:nvPr/>
        </p:nvPicPr>
        <p:blipFill>
          <a:blip r:embed="rId27" cstate="email"/>
          <a:srcRect/>
          <a:stretch>
            <a:fillRect/>
          </a:stretch>
        </p:blipFill>
        <p:spPr bwMode="auto">
          <a:xfrm>
            <a:off x="5584825" y="1504950"/>
            <a:ext cx="803275" cy="712788"/>
          </a:xfrm>
          <a:prstGeom prst="rect">
            <a:avLst/>
          </a:prstGeom>
          <a:noFill/>
          <a:ln w="9525">
            <a:noFill/>
            <a:miter lim="800000"/>
            <a:headEnd/>
            <a:tailEnd/>
          </a:ln>
        </p:spPr>
      </p:pic>
      <p:pic>
        <p:nvPicPr>
          <p:cNvPr id="267329" name="Picture 65" descr="FL7"/>
          <p:cNvPicPr>
            <a:picLocks noChangeAspect="1" noChangeArrowheads="1"/>
          </p:cNvPicPr>
          <p:nvPr/>
        </p:nvPicPr>
        <p:blipFill>
          <a:blip r:embed="rId27" cstate="email"/>
          <a:srcRect/>
          <a:stretch>
            <a:fillRect/>
          </a:stretch>
        </p:blipFill>
        <p:spPr bwMode="auto">
          <a:xfrm>
            <a:off x="1362075" y="3263900"/>
            <a:ext cx="800100" cy="711200"/>
          </a:xfrm>
          <a:prstGeom prst="rect">
            <a:avLst/>
          </a:prstGeom>
          <a:noFill/>
          <a:ln w="9525">
            <a:noFill/>
            <a:miter lim="800000"/>
            <a:headEnd/>
            <a:tailEnd/>
          </a:ln>
        </p:spPr>
      </p:pic>
      <p:pic>
        <p:nvPicPr>
          <p:cNvPr id="267330" name="Picture 66" descr="FL28"/>
          <p:cNvPicPr>
            <a:picLocks noChangeAspect="1" noChangeArrowheads="1"/>
          </p:cNvPicPr>
          <p:nvPr/>
        </p:nvPicPr>
        <p:blipFill>
          <a:blip r:embed="rId25" cstate="email"/>
          <a:srcRect/>
          <a:stretch>
            <a:fillRect/>
          </a:stretch>
        </p:blipFill>
        <p:spPr bwMode="auto">
          <a:xfrm>
            <a:off x="5783263" y="1679575"/>
            <a:ext cx="719137" cy="646113"/>
          </a:xfrm>
          <a:prstGeom prst="rect">
            <a:avLst/>
          </a:prstGeom>
          <a:noFill/>
          <a:ln w="9525">
            <a:noFill/>
            <a:miter lim="800000"/>
            <a:headEnd/>
            <a:tailEnd/>
          </a:ln>
        </p:spPr>
      </p:pic>
      <p:pic>
        <p:nvPicPr>
          <p:cNvPr id="267331" name="Picture 67" descr="FL28"/>
          <p:cNvPicPr>
            <a:picLocks noChangeAspect="1" noChangeArrowheads="1"/>
          </p:cNvPicPr>
          <p:nvPr/>
        </p:nvPicPr>
        <p:blipFill>
          <a:blip r:embed="rId25" cstate="email"/>
          <a:srcRect/>
          <a:stretch>
            <a:fillRect/>
          </a:stretch>
        </p:blipFill>
        <p:spPr bwMode="auto">
          <a:xfrm>
            <a:off x="3935413" y="1504950"/>
            <a:ext cx="717550" cy="644525"/>
          </a:xfrm>
          <a:prstGeom prst="rect">
            <a:avLst/>
          </a:prstGeom>
          <a:noFill/>
          <a:ln w="9525">
            <a:noFill/>
            <a:miter lim="800000"/>
            <a:headEnd/>
            <a:tailEnd/>
          </a:ln>
        </p:spPr>
      </p:pic>
      <p:pic>
        <p:nvPicPr>
          <p:cNvPr id="267332" name="Picture 68" descr="FL28"/>
          <p:cNvPicPr>
            <a:picLocks noChangeAspect="1" noChangeArrowheads="1"/>
          </p:cNvPicPr>
          <p:nvPr/>
        </p:nvPicPr>
        <p:blipFill>
          <a:blip r:embed="rId25" cstate="email"/>
          <a:srcRect/>
          <a:stretch>
            <a:fillRect/>
          </a:stretch>
        </p:blipFill>
        <p:spPr bwMode="auto">
          <a:xfrm>
            <a:off x="6443663" y="3379788"/>
            <a:ext cx="715962" cy="646112"/>
          </a:xfrm>
          <a:prstGeom prst="rect">
            <a:avLst/>
          </a:prstGeom>
          <a:noFill/>
          <a:ln w="9525">
            <a:noFill/>
            <a:miter lim="800000"/>
            <a:headEnd/>
            <a:tailEnd/>
          </a:ln>
        </p:spPr>
      </p:pic>
      <p:pic>
        <p:nvPicPr>
          <p:cNvPr id="267333" name="Picture 69" descr="FL28"/>
          <p:cNvPicPr>
            <a:picLocks noChangeAspect="1" noChangeArrowheads="1"/>
          </p:cNvPicPr>
          <p:nvPr/>
        </p:nvPicPr>
        <p:blipFill>
          <a:blip r:embed="rId25" cstate="email"/>
          <a:srcRect/>
          <a:stretch>
            <a:fillRect/>
          </a:stretch>
        </p:blipFill>
        <p:spPr bwMode="auto">
          <a:xfrm>
            <a:off x="2020888" y="3497263"/>
            <a:ext cx="719137" cy="646112"/>
          </a:xfrm>
          <a:prstGeom prst="rect">
            <a:avLst/>
          </a:prstGeom>
          <a:noFill/>
          <a:ln w="9525">
            <a:noFill/>
            <a:miter lim="800000"/>
            <a:headEnd/>
            <a:tailEnd/>
          </a:ln>
        </p:spPr>
      </p:pic>
      <p:pic>
        <p:nvPicPr>
          <p:cNvPr id="267334" name="Picture 70" descr="FL5"/>
          <p:cNvPicPr>
            <a:picLocks noChangeAspect="1" noChangeArrowheads="1"/>
          </p:cNvPicPr>
          <p:nvPr/>
        </p:nvPicPr>
        <p:blipFill>
          <a:blip r:embed="rId26" cstate="email"/>
          <a:srcRect/>
          <a:stretch>
            <a:fillRect/>
          </a:stretch>
        </p:blipFill>
        <p:spPr bwMode="auto">
          <a:xfrm>
            <a:off x="6775450" y="2265363"/>
            <a:ext cx="989013" cy="633412"/>
          </a:xfrm>
          <a:prstGeom prst="rect">
            <a:avLst/>
          </a:prstGeom>
          <a:noFill/>
          <a:ln w="9525">
            <a:noFill/>
            <a:miter lim="800000"/>
            <a:headEnd/>
            <a:tailEnd/>
          </a:ln>
        </p:spPr>
      </p:pic>
      <p:pic>
        <p:nvPicPr>
          <p:cNvPr id="267335" name="Picture 71" descr="FL5"/>
          <p:cNvPicPr>
            <a:picLocks noChangeAspect="1" noChangeArrowheads="1"/>
          </p:cNvPicPr>
          <p:nvPr/>
        </p:nvPicPr>
        <p:blipFill>
          <a:blip r:embed="rId26" cstate="email"/>
          <a:srcRect/>
          <a:stretch>
            <a:fillRect/>
          </a:stretch>
        </p:blipFill>
        <p:spPr bwMode="auto">
          <a:xfrm>
            <a:off x="6243638" y="5314950"/>
            <a:ext cx="992187" cy="633413"/>
          </a:xfrm>
          <a:prstGeom prst="rect">
            <a:avLst/>
          </a:prstGeom>
          <a:noFill/>
          <a:ln w="9525">
            <a:noFill/>
            <a:miter lim="800000"/>
            <a:headEnd/>
            <a:tailEnd/>
          </a:ln>
        </p:spPr>
      </p:pic>
      <p:pic>
        <p:nvPicPr>
          <p:cNvPr id="267336" name="Picture 72" descr="FL5"/>
          <p:cNvPicPr>
            <a:picLocks noChangeAspect="1" noChangeArrowheads="1"/>
          </p:cNvPicPr>
          <p:nvPr/>
        </p:nvPicPr>
        <p:blipFill>
          <a:blip r:embed="rId26" cstate="email"/>
          <a:srcRect/>
          <a:stretch>
            <a:fillRect/>
          </a:stretch>
        </p:blipFill>
        <p:spPr bwMode="auto">
          <a:xfrm>
            <a:off x="2682875" y="5726113"/>
            <a:ext cx="989013" cy="633412"/>
          </a:xfrm>
          <a:prstGeom prst="rect">
            <a:avLst/>
          </a:prstGeom>
          <a:noFill/>
          <a:ln w="9525">
            <a:noFill/>
            <a:miter lim="800000"/>
            <a:headEnd/>
            <a:tailEnd/>
          </a:ln>
        </p:spPr>
      </p:pic>
      <p:pic>
        <p:nvPicPr>
          <p:cNvPr id="267337" name="Picture 73" descr="FL115"/>
          <p:cNvPicPr>
            <a:picLocks noChangeAspect="1" noChangeArrowheads="1"/>
          </p:cNvPicPr>
          <p:nvPr/>
        </p:nvPicPr>
        <p:blipFill>
          <a:blip r:embed="rId21" cstate="email"/>
          <a:srcRect/>
          <a:stretch>
            <a:fillRect/>
          </a:stretch>
        </p:blipFill>
        <p:spPr bwMode="auto">
          <a:xfrm>
            <a:off x="1822450" y="4143375"/>
            <a:ext cx="704850" cy="658813"/>
          </a:xfrm>
          <a:prstGeom prst="rect">
            <a:avLst/>
          </a:prstGeom>
          <a:noFill/>
          <a:ln w="9525">
            <a:noFill/>
            <a:miter lim="800000"/>
            <a:headEnd/>
            <a:tailEnd/>
          </a:ln>
        </p:spPr>
      </p:pic>
      <p:pic>
        <p:nvPicPr>
          <p:cNvPr id="267338" name="Picture 74" descr="FL115"/>
          <p:cNvPicPr>
            <a:picLocks noChangeAspect="1" noChangeArrowheads="1"/>
          </p:cNvPicPr>
          <p:nvPr/>
        </p:nvPicPr>
        <p:blipFill>
          <a:blip r:embed="rId21" cstate="email"/>
          <a:srcRect/>
          <a:stretch>
            <a:fillRect/>
          </a:stretch>
        </p:blipFill>
        <p:spPr bwMode="auto">
          <a:xfrm>
            <a:off x="2549525" y="2265363"/>
            <a:ext cx="703263" cy="660400"/>
          </a:xfrm>
          <a:prstGeom prst="rect">
            <a:avLst/>
          </a:prstGeom>
          <a:noFill/>
          <a:ln w="9525">
            <a:noFill/>
            <a:miter lim="800000"/>
            <a:headEnd/>
            <a:tailEnd/>
          </a:ln>
        </p:spPr>
      </p:pic>
      <p:pic>
        <p:nvPicPr>
          <p:cNvPr id="267339" name="Picture 75" descr="FL2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616200" y="5314950"/>
            <a:ext cx="790575" cy="588963"/>
          </a:xfrm>
          <a:prstGeom prst="rect">
            <a:avLst/>
          </a:prstGeom>
          <a:noFill/>
          <a:ln w="9525">
            <a:noFill/>
            <a:miter lim="800000"/>
            <a:headEnd/>
            <a:tailEnd/>
          </a:ln>
        </p:spPr>
      </p:pic>
      <p:pic>
        <p:nvPicPr>
          <p:cNvPr id="267340" name="Picture 76" descr="FL22"/>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286000" y="4905375"/>
            <a:ext cx="858838" cy="571500"/>
          </a:xfrm>
          <a:prstGeom prst="rect">
            <a:avLst/>
          </a:prstGeom>
          <a:noFill/>
          <a:ln w="9525">
            <a:noFill/>
            <a:miter lim="800000"/>
            <a:headEnd/>
            <a:tailEnd/>
          </a:ln>
        </p:spPr>
      </p:pic>
      <p:pic>
        <p:nvPicPr>
          <p:cNvPr id="267341" name="Picture 77" descr="FL22"/>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981700" y="4846638"/>
            <a:ext cx="858838" cy="573087"/>
          </a:xfrm>
          <a:prstGeom prst="rect">
            <a:avLst/>
          </a:prstGeom>
          <a:noFill/>
          <a:ln w="9525">
            <a:noFill/>
            <a:miter lim="800000"/>
            <a:headEnd/>
            <a:tailEnd/>
          </a:ln>
        </p:spPr>
      </p:pic>
      <p:pic>
        <p:nvPicPr>
          <p:cNvPr id="267342" name="Picture 78" descr="FL8"/>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220913" y="5199063"/>
            <a:ext cx="561975" cy="527050"/>
          </a:xfrm>
          <a:prstGeom prst="rect">
            <a:avLst/>
          </a:prstGeom>
          <a:noFill/>
          <a:ln w="9525">
            <a:noFill/>
            <a:miter lim="800000"/>
            <a:headEnd/>
            <a:tailEnd/>
          </a:ln>
        </p:spPr>
      </p:pic>
      <p:pic>
        <p:nvPicPr>
          <p:cNvPr id="267343" name="Picture 79" descr="FL8"/>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6311900" y="5081588"/>
            <a:ext cx="563563" cy="528637"/>
          </a:xfrm>
          <a:prstGeom prst="rect">
            <a:avLst/>
          </a:prstGeom>
          <a:noFill/>
          <a:ln w="9525">
            <a:noFill/>
            <a:miter lim="800000"/>
            <a:headEnd/>
            <a:tailEnd/>
          </a:ln>
        </p:spPr>
      </p:pic>
      <p:pic>
        <p:nvPicPr>
          <p:cNvPr id="267344" name="Picture 80" descr="FL94"/>
          <p:cNvPicPr>
            <a:picLocks noChangeAspect="1" noChangeArrowheads="1"/>
          </p:cNvPicPr>
          <p:nvPr/>
        </p:nvPicPr>
        <p:blipFill>
          <a:blip r:embed="rId14" cstate="email"/>
          <a:srcRect/>
          <a:stretch>
            <a:fillRect/>
          </a:stretch>
        </p:blipFill>
        <p:spPr bwMode="auto">
          <a:xfrm>
            <a:off x="2154238" y="4378325"/>
            <a:ext cx="708025" cy="762000"/>
          </a:xfrm>
          <a:prstGeom prst="rect">
            <a:avLst/>
          </a:prstGeom>
          <a:noFill/>
          <a:ln w="9525">
            <a:noFill/>
            <a:miter lim="800000"/>
            <a:headEnd/>
            <a:tailEnd/>
          </a:ln>
        </p:spPr>
      </p:pic>
      <p:pic>
        <p:nvPicPr>
          <p:cNvPr id="267345" name="Picture 81" descr="FL94"/>
          <p:cNvPicPr>
            <a:picLocks noChangeAspect="1" noChangeArrowheads="1"/>
          </p:cNvPicPr>
          <p:nvPr/>
        </p:nvPicPr>
        <p:blipFill>
          <a:blip r:embed="rId14" cstate="email"/>
          <a:srcRect/>
          <a:stretch>
            <a:fillRect/>
          </a:stretch>
        </p:blipFill>
        <p:spPr bwMode="auto">
          <a:xfrm>
            <a:off x="6180138" y="4378325"/>
            <a:ext cx="709612" cy="762000"/>
          </a:xfrm>
          <a:prstGeom prst="rect">
            <a:avLst/>
          </a:prstGeom>
          <a:noFill/>
          <a:ln w="9525">
            <a:noFill/>
            <a:miter lim="800000"/>
            <a:headEnd/>
            <a:tailEnd/>
          </a:ln>
        </p:spPr>
      </p:pic>
      <p:pic>
        <p:nvPicPr>
          <p:cNvPr id="267346" name="Picture 82" descr="FL16"/>
          <p:cNvPicPr>
            <a:picLocks noChangeAspect="1" noChangeArrowheads="1"/>
          </p:cNvPicPr>
          <p:nvPr/>
        </p:nvPicPr>
        <p:blipFill>
          <a:blip r:embed="rId22" cstate="email"/>
          <a:srcRect/>
          <a:stretch>
            <a:fillRect/>
          </a:stretch>
        </p:blipFill>
        <p:spPr bwMode="auto">
          <a:xfrm>
            <a:off x="2220913" y="2676525"/>
            <a:ext cx="725487" cy="622300"/>
          </a:xfrm>
          <a:prstGeom prst="rect">
            <a:avLst/>
          </a:prstGeom>
          <a:noFill/>
          <a:ln w="9525">
            <a:noFill/>
            <a:miter lim="800000"/>
            <a:headEnd/>
            <a:tailEnd/>
          </a:ln>
        </p:spPr>
      </p:pic>
      <p:pic>
        <p:nvPicPr>
          <p:cNvPr id="267347" name="Picture 83" descr="FL16"/>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6111875" y="2700338"/>
            <a:ext cx="728663" cy="622300"/>
          </a:xfrm>
          <a:prstGeom prst="rect">
            <a:avLst/>
          </a:prstGeom>
          <a:noFill/>
          <a:ln w="9525">
            <a:noFill/>
            <a:miter lim="800000"/>
            <a:headEnd/>
            <a:tailEnd/>
          </a:ln>
        </p:spPr>
      </p:pic>
      <p:pic>
        <p:nvPicPr>
          <p:cNvPr id="267348" name="Picture 84" descr="FL115"/>
          <p:cNvPicPr>
            <a:picLocks noChangeAspect="1" noChangeArrowheads="1"/>
          </p:cNvPicPr>
          <p:nvPr/>
        </p:nvPicPr>
        <p:blipFill>
          <a:blip r:embed="rId21" cstate="email"/>
          <a:srcRect/>
          <a:stretch>
            <a:fillRect/>
          </a:stretch>
        </p:blipFill>
        <p:spPr bwMode="auto">
          <a:xfrm>
            <a:off x="5981700" y="2325688"/>
            <a:ext cx="703263" cy="658812"/>
          </a:xfrm>
          <a:prstGeom prst="rect">
            <a:avLst/>
          </a:prstGeom>
          <a:noFill/>
          <a:ln w="9525">
            <a:noFill/>
            <a:miter lim="800000"/>
            <a:headEnd/>
            <a:tailEnd/>
          </a:ln>
        </p:spPr>
      </p:pic>
      <p:pic>
        <p:nvPicPr>
          <p:cNvPr id="267349" name="Picture 85" descr="FL7"/>
          <p:cNvPicPr>
            <a:picLocks noChangeAspect="1" noChangeArrowheads="1"/>
          </p:cNvPicPr>
          <p:nvPr/>
        </p:nvPicPr>
        <p:blipFill>
          <a:blip r:embed="rId27" cstate="email"/>
          <a:srcRect/>
          <a:stretch>
            <a:fillRect/>
          </a:stretch>
        </p:blipFill>
        <p:spPr bwMode="auto">
          <a:xfrm>
            <a:off x="2682875" y="1973263"/>
            <a:ext cx="800100" cy="711200"/>
          </a:xfrm>
          <a:prstGeom prst="rect">
            <a:avLst/>
          </a:prstGeom>
          <a:noFill/>
          <a:ln w="9525">
            <a:noFill/>
            <a:miter lim="800000"/>
            <a:headEnd/>
            <a:tailEnd/>
          </a:ln>
        </p:spPr>
      </p:pic>
      <p:pic>
        <p:nvPicPr>
          <p:cNvPr id="267350" name="Picture 86" descr="FL7"/>
          <p:cNvPicPr>
            <a:picLocks noChangeAspect="1" noChangeArrowheads="1"/>
          </p:cNvPicPr>
          <p:nvPr/>
        </p:nvPicPr>
        <p:blipFill>
          <a:blip r:embed="rId27" cstate="email"/>
          <a:srcRect/>
          <a:stretch>
            <a:fillRect/>
          </a:stretch>
        </p:blipFill>
        <p:spPr bwMode="auto">
          <a:xfrm>
            <a:off x="5783263" y="1973263"/>
            <a:ext cx="801687" cy="711200"/>
          </a:xfrm>
          <a:prstGeom prst="rect">
            <a:avLst/>
          </a:prstGeom>
          <a:noFill/>
          <a:ln w="9525">
            <a:noFill/>
            <a:miter lim="800000"/>
            <a:headEnd/>
            <a:tailEnd/>
          </a:ln>
        </p:spPr>
      </p:pic>
      <p:pic>
        <p:nvPicPr>
          <p:cNvPr id="267351" name="Picture 87" descr="FL10"/>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011488" y="1857375"/>
            <a:ext cx="609600" cy="585788"/>
          </a:xfrm>
          <a:prstGeom prst="rect">
            <a:avLst/>
          </a:prstGeom>
          <a:noFill/>
          <a:ln w="9525">
            <a:noFill/>
            <a:miter lim="800000"/>
            <a:headEnd/>
            <a:tailEnd/>
          </a:ln>
        </p:spPr>
      </p:pic>
      <p:pic>
        <p:nvPicPr>
          <p:cNvPr id="267352" name="Picture 88" descr="FL10"/>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519738" y="1797050"/>
            <a:ext cx="608012" cy="585788"/>
          </a:xfrm>
          <a:prstGeom prst="rect">
            <a:avLst/>
          </a:prstGeom>
          <a:noFill/>
          <a:ln w="9525">
            <a:noFill/>
            <a:miter lim="800000"/>
            <a:headEnd/>
            <a:tailEnd/>
          </a:ln>
        </p:spPr>
      </p:pic>
      <p:pic>
        <p:nvPicPr>
          <p:cNvPr id="267353" name="Picture 89" descr="FL5"/>
          <p:cNvPicPr>
            <a:picLocks noChangeAspect="1" noChangeArrowheads="1"/>
          </p:cNvPicPr>
          <p:nvPr/>
        </p:nvPicPr>
        <p:blipFill>
          <a:blip r:embed="rId26" cstate="email"/>
          <a:srcRect/>
          <a:stretch>
            <a:fillRect/>
          </a:stretch>
        </p:blipFill>
        <p:spPr bwMode="auto">
          <a:xfrm>
            <a:off x="3275013" y="1504950"/>
            <a:ext cx="990600" cy="631825"/>
          </a:xfrm>
          <a:prstGeom prst="rect">
            <a:avLst/>
          </a:prstGeom>
          <a:noFill/>
          <a:ln w="9525">
            <a:noFill/>
            <a:miter lim="800000"/>
            <a:headEnd/>
            <a:tailEnd/>
          </a:ln>
        </p:spPr>
      </p:pic>
      <p:pic>
        <p:nvPicPr>
          <p:cNvPr id="267354" name="Picture 90" descr="FL5"/>
          <p:cNvPicPr>
            <a:picLocks noChangeAspect="1" noChangeArrowheads="1"/>
          </p:cNvPicPr>
          <p:nvPr/>
        </p:nvPicPr>
        <p:blipFill>
          <a:blip r:embed="rId26" cstate="email"/>
          <a:srcRect/>
          <a:stretch>
            <a:fillRect/>
          </a:stretch>
        </p:blipFill>
        <p:spPr bwMode="auto">
          <a:xfrm>
            <a:off x="4926013" y="1504950"/>
            <a:ext cx="989012" cy="631825"/>
          </a:xfrm>
          <a:prstGeom prst="rect">
            <a:avLst/>
          </a:prstGeom>
          <a:noFill/>
          <a:ln w="9525">
            <a:noFill/>
            <a:miter lim="800000"/>
            <a:headEnd/>
            <a:tailEnd/>
          </a:ln>
        </p:spPr>
      </p:pic>
      <p:pic>
        <p:nvPicPr>
          <p:cNvPr id="267355" name="Picture 91" descr="FL97"/>
          <p:cNvPicPr>
            <a:picLocks noChangeAspect="1" noChangeArrowheads="1"/>
          </p:cNvPicPr>
          <p:nvPr/>
        </p:nvPicPr>
        <p:blipFill>
          <a:blip r:embed="rId15" cstate="email"/>
          <a:srcRect/>
          <a:stretch>
            <a:fillRect/>
          </a:stretch>
        </p:blipFill>
        <p:spPr bwMode="auto">
          <a:xfrm>
            <a:off x="2220913" y="2208213"/>
            <a:ext cx="701675" cy="676275"/>
          </a:xfrm>
          <a:prstGeom prst="rect">
            <a:avLst/>
          </a:prstGeom>
          <a:noFill/>
          <a:ln w="9525">
            <a:noFill/>
            <a:miter lim="800000"/>
            <a:headEnd/>
            <a:tailEnd/>
          </a:ln>
        </p:spPr>
      </p:pic>
      <p:pic>
        <p:nvPicPr>
          <p:cNvPr id="267356" name="Picture 92" descr="FL97"/>
          <p:cNvPicPr>
            <a:picLocks noChangeAspect="1" noChangeArrowheads="1"/>
          </p:cNvPicPr>
          <p:nvPr/>
        </p:nvPicPr>
        <p:blipFill>
          <a:blip r:embed="rId15" cstate="email"/>
          <a:srcRect/>
          <a:stretch>
            <a:fillRect/>
          </a:stretch>
        </p:blipFill>
        <p:spPr bwMode="auto">
          <a:xfrm>
            <a:off x="6243638" y="2032000"/>
            <a:ext cx="704850" cy="677863"/>
          </a:xfrm>
          <a:prstGeom prst="rect">
            <a:avLst/>
          </a:prstGeom>
          <a:noFill/>
          <a:ln w="9525">
            <a:noFill/>
            <a:miter lim="800000"/>
            <a:headEnd/>
            <a:tailEnd/>
          </a:ln>
        </p:spPr>
      </p:pic>
      <p:pic>
        <p:nvPicPr>
          <p:cNvPr id="267357" name="Picture 93" descr="FL8"/>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1822450" y="2736850"/>
            <a:ext cx="565150" cy="527050"/>
          </a:xfrm>
          <a:prstGeom prst="rect">
            <a:avLst/>
          </a:prstGeom>
          <a:noFill/>
          <a:ln w="9525">
            <a:noFill/>
            <a:miter lim="800000"/>
            <a:headEnd/>
            <a:tailEnd/>
          </a:ln>
        </p:spPr>
      </p:pic>
      <p:pic>
        <p:nvPicPr>
          <p:cNvPr id="267358" name="Picture 94" descr="FL94"/>
          <p:cNvPicPr>
            <a:picLocks noChangeAspect="1" noChangeArrowheads="1"/>
          </p:cNvPicPr>
          <p:nvPr/>
        </p:nvPicPr>
        <p:blipFill>
          <a:blip r:embed="rId14" cstate="email"/>
          <a:srcRect/>
          <a:stretch>
            <a:fillRect/>
          </a:stretch>
        </p:blipFill>
        <p:spPr bwMode="auto">
          <a:xfrm>
            <a:off x="6905625" y="5375275"/>
            <a:ext cx="709613" cy="760413"/>
          </a:xfrm>
          <a:prstGeom prst="rect">
            <a:avLst/>
          </a:prstGeom>
          <a:noFill/>
          <a:ln w="9525">
            <a:noFill/>
            <a:miter lim="800000"/>
            <a:headEnd/>
            <a:tailEnd/>
          </a:ln>
        </p:spPr>
      </p:pic>
      <p:pic>
        <p:nvPicPr>
          <p:cNvPr id="267359" name="Picture 95" descr="FL94"/>
          <p:cNvPicPr>
            <a:picLocks noChangeAspect="1" noChangeArrowheads="1"/>
          </p:cNvPicPr>
          <p:nvPr/>
        </p:nvPicPr>
        <p:blipFill>
          <a:blip r:embed="rId14" cstate="email"/>
          <a:srcRect/>
          <a:stretch>
            <a:fillRect/>
          </a:stretch>
        </p:blipFill>
        <p:spPr bwMode="auto">
          <a:xfrm>
            <a:off x="7104063" y="5022850"/>
            <a:ext cx="708025" cy="762000"/>
          </a:xfrm>
          <a:prstGeom prst="rect">
            <a:avLst/>
          </a:prstGeom>
          <a:noFill/>
          <a:ln w="9525">
            <a:noFill/>
            <a:miter lim="800000"/>
            <a:headEnd/>
            <a:tailEnd/>
          </a:ln>
        </p:spPr>
      </p:pic>
      <p:pic>
        <p:nvPicPr>
          <p:cNvPr id="267360" name="Picture 96" descr="FL2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20913" y="2090738"/>
            <a:ext cx="790575" cy="588962"/>
          </a:xfrm>
          <a:prstGeom prst="rect">
            <a:avLst/>
          </a:prstGeom>
          <a:noFill/>
          <a:ln w="9525">
            <a:noFill/>
            <a:miter lim="800000"/>
            <a:headEnd/>
            <a:tailEnd/>
          </a:ln>
        </p:spPr>
      </p:pic>
      <p:pic>
        <p:nvPicPr>
          <p:cNvPr id="267361" name="Picture 97" descr="FL2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849938" y="1739900"/>
            <a:ext cx="792162" cy="588963"/>
          </a:xfrm>
          <a:prstGeom prst="rect">
            <a:avLst/>
          </a:prstGeom>
          <a:noFill/>
          <a:ln w="9525">
            <a:noFill/>
            <a:miter lim="800000"/>
            <a:headEnd/>
            <a:tailEnd/>
          </a:ln>
        </p:spPr>
      </p:pic>
      <p:pic>
        <p:nvPicPr>
          <p:cNvPr id="267362" name="Picture 98" descr="FL16"/>
          <p:cNvPicPr>
            <a:picLocks noChangeAspect="1" noChangeArrowheads="1"/>
          </p:cNvPicPr>
          <p:nvPr/>
        </p:nvPicPr>
        <p:blipFill>
          <a:blip r:embed="rId22" cstate="email"/>
          <a:srcRect/>
          <a:stretch>
            <a:fillRect/>
          </a:stretch>
        </p:blipFill>
        <p:spPr bwMode="auto">
          <a:xfrm>
            <a:off x="3605213" y="1504950"/>
            <a:ext cx="727075" cy="620713"/>
          </a:xfrm>
          <a:prstGeom prst="rect">
            <a:avLst/>
          </a:prstGeom>
          <a:noFill/>
          <a:ln w="9525">
            <a:noFill/>
            <a:miter lim="800000"/>
            <a:headEnd/>
            <a:tailEnd/>
          </a:ln>
        </p:spPr>
      </p:pic>
      <p:pic>
        <p:nvPicPr>
          <p:cNvPr id="267363" name="Picture 99" descr="FL94"/>
          <p:cNvPicPr>
            <a:picLocks noChangeAspect="1" noChangeArrowheads="1"/>
          </p:cNvPicPr>
          <p:nvPr/>
        </p:nvPicPr>
        <p:blipFill>
          <a:blip r:embed="rId14" cstate="email"/>
          <a:srcRect/>
          <a:stretch>
            <a:fillRect/>
          </a:stretch>
        </p:blipFill>
        <p:spPr bwMode="auto">
          <a:xfrm>
            <a:off x="6905625" y="4143375"/>
            <a:ext cx="709613" cy="762000"/>
          </a:xfrm>
          <a:prstGeom prst="rect">
            <a:avLst/>
          </a:prstGeom>
          <a:noFill/>
          <a:ln w="9525">
            <a:noFill/>
            <a:miter lim="800000"/>
            <a:headEnd/>
            <a:tailEnd/>
          </a:ln>
        </p:spPr>
      </p:pic>
      <p:pic>
        <p:nvPicPr>
          <p:cNvPr id="267364" name="Picture 100" descr="FL94"/>
          <p:cNvPicPr>
            <a:picLocks noChangeAspect="1" noChangeArrowheads="1"/>
          </p:cNvPicPr>
          <p:nvPr/>
        </p:nvPicPr>
        <p:blipFill>
          <a:blip r:embed="rId14" cstate="email"/>
          <a:srcRect/>
          <a:stretch>
            <a:fillRect/>
          </a:stretch>
        </p:blipFill>
        <p:spPr bwMode="auto">
          <a:xfrm>
            <a:off x="1625600" y="1857375"/>
            <a:ext cx="708025" cy="762000"/>
          </a:xfrm>
          <a:prstGeom prst="rect">
            <a:avLst/>
          </a:prstGeom>
          <a:noFill/>
          <a:ln w="9525">
            <a:noFill/>
            <a:miter lim="800000"/>
            <a:headEnd/>
            <a:tailEnd/>
          </a:ln>
        </p:spPr>
      </p:pic>
      <p:pic>
        <p:nvPicPr>
          <p:cNvPr id="267365" name="Picture 101" descr="FL115"/>
          <p:cNvPicPr>
            <a:picLocks noChangeAspect="1" noChangeArrowheads="1"/>
          </p:cNvPicPr>
          <p:nvPr/>
        </p:nvPicPr>
        <p:blipFill>
          <a:blip r:embed="rId21" cstate="email"/>
          <a:srcRect/>
          <a:stretch>
            <a:fillRect/>
          </a:stretch>
        </p:blipFill>
        <p:spPr bwMode="auto">
          <a:xfrm>
            <a:off x="4068763" y="1606550"/>
            <a:ext cx="701675" cy="658813"/>
          </a:xfrm>
          <a:prstGeom prst="rect">
            <a:avLst/>
          </a:prstGeom>
          <a:noFill/>
          <a:ln w="9525">
            <a:noFill/>
            <a:miter lim="800000"/>
            <a:headEnd/>
            <a:tailEnd/>
          </a:ln>
        </p:spPr>
      </p:pic>
      <p:pic>
        <p:nvPicPr>
          <p:cNvPr id="267366" name="Picture 102" descr="FLBAR5"/>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1822450" y="6088063"/>
            <a:ext cx="5745163" cy="693737"/>
          </a:xfrm>
          <a:prstGeom prst="rect">
            <a:avLst/>
          </a:prstGeom>
          <a:noFill/>
          <a:ln w="9525">
            <a:noFill/>
            <a:miter lim="800000"/>
            <a:headEnd/>
            <a:tailEnd/>
          </a:ln>
        </p:spPr>
      </p:pic>
      <p:pic>
        <p:nvPicPr>
          <p:cNvPr id="267367" name="Picture 103" descr="FL94"/>
          <p:cNvPicPr>
            <a:picLocks noChangeAspect="1" noChangeArrowheads="1"/>
          </p:cNvPicPr>
          <p:nvPr/>
        </p:nvPicPr>
        <p:blipFill>
          <a:blip r:embed="rId14" cstate="email"/>
          <a:srcRect/>
          <a:stretch>
            <a:fillRect/>
          </a:stretch>
        </p:blipFill>
        <p:spPr bwMode="auto">
          <a:xfrm>
            <a:off x="1492250" y="5492750"/>
            <a:ext cx="711200" cy="762000"/>
          </a:xfrm>
          <a:prstGeom prst="rect">
            <a:avLst/>
          </a:prstGeom>
          <a:noFill/>
          <a:ln w="9525">
            <a:noFill/>
            <a:miter lim="800000"/>
            <a:headEnd/>
            <a:tailEnd/>
          </a:ln>
        </p:spPr>
      </p:pic>
      <p:pic>
        <p:nvPicPr>
          <p:cNvPr id="267368" name="Picture 104" descr="FL2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464050" y="1558925"/>
            <a:ext cx="792163" cy="590550"/>
          </a:xfrm>
          <a:prstGeom prst="rect">
            <a:avLst/>
          </a:prstGeom>
          <a:noFill/>
          <a:ln w="9525">
            <a:noFill/>
            <a:miter lim="800000"/>
            <a:headEnd/>
            <a:tailEnd/>
          </a:ln>
        </p:spPr>
      </p:pic>
      <p:pic>
        <p:nvPicPr>
          <p:cNvPr id="267369" name="Picture 105" descr="FL94"/>
          <p:cNvPicPr>
            <a:picLocks noChangeAspect="1" noChangeArrowheads="1"/>
          </p:cNvPicPr>
          <p:nvPr/>
        </p:nvPicPr>
        <p:blipFill>
          <a:blip r:embed="rId14" cstate="email"/>
          <a:srcRect/>
          <a:stretch>
            <a:fillRect/>
          </a:stretch>
        </p:blipFill>
        <p:spPr bwMode="auto">
          <a:xfrm>
            <a:off x="1492250" y="3028950"/>
            <a:ext cx="711200" cy="762000"/>
          </a:xfrm>
          <a:prstGeom prst="rect">
            <a:avLst/>
          </a:prstGeom>
          <a:noFill/>
          <a:ln w="9525">
            <a:noFill/>
            <a:miter lim="800000"/>
            <a:headEnd/>
            <a:tailEnd/>
          </a:ln>
        </p:spPr>
      </p:pic>
      <p:pic>
        <p:nvPicPr>
          <p:cNvPr id="267370" name="Picture 106" descr="FL5"/>
          <p:cNvPicPr>
            <a:picLocks noChangeAspect="1" noChangeArrowheads="1"/>
          </p:cNvPicPr>
          <p:nvPr/>
        </p:nvPicPr>
        <p:blipFill>
          <a:blip r:embed="rId26" cstate="email"/>
          <a:srcRect/>
          <a:stretch>
            <a:fillRect/>
          </a:stretch>
        </p:blipFill>
        <p:spPr bwMode="auto">
          <a:xfrm>
            <a:off x="6311900" y="3967163"/>
            <a:ext cx="990600" cy="633412"/>
          </a:xfrm>
          <a:prstGeom prst="rect">
            <a:avLst/>
          </a:prstGeom>
          <a:noFill/>
          <a:ln w="9525">
            <a:noFill/>
            <a:miter lim="800000"/>
            <a:headEnd/>
            <a:tailEnd/>
          </a:ln>
        </p:spPr>
      </p:pic>
      <p:pic>
        <p:nvPicPr>
          <p:cNvPr id="267371" name="Picture 107" descr="FL5"/>
          <p:cNvPicPr>
            <a:picLocks noChangeAspect="1" noChangeArrowheads="1"/>
          </p:cNvPicPr>
          <p:nvPr/>
        </p:nvPicPr>
        <p:blipFill>
          <a:blip r:embed="rId26" cstate="email"/>
          <a:srcRect/>
          <a:stretch>
            <a:fillRect/>
          </a:stretch>
        </p:blipFill>
        <p:spPr bwMode="auto">
          <a:xfrm>
            <a:off x="4398963" y="5843588"/>
            <a:ext cx="989012" cy="631825"/>
          </a:xfrm>
          <a:prstGeom prst="rect">
            <a:avLst/>
          </a:prstGeom>
          <a:noFill/>
          <a:ln w="9525">
            <a:noFill/>
            <a:miter lim="800000"/>
            <a:headEnd/>
            <a:tailEnd/>
          </a:ln>
        </p:spPr>
      </p:pic>
      <p:pic>
        <p:nvPicPr>
          <p:cNvPr id="267372" name="Picture 108" descr="FL8"/>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860925" y="1504950"/>
            <a:ext cx="561975" cy="527050"/>
          </a:xfrm>
          <a:prstGeom prst="rect">
            <a:avLst/>
          </a:prstGeom>
          <a:noFill/>
          <a:ln w="9525">
            <a:noFill/>
            <a:miter lim="800000"/>
            <a:headEnd/>
            <a:tailEnd/>
          </a:ln>
        </p:spPr>
      </p:pic>
      <p:pic>
        <p:nvPicPr>
          <p:cNvPr id="267373" name="Picture 109" descr="FL97"/>
          <p:cNvPicPr>
            <a:picLocks noChangeAspect="1" noChangeArrowheads="1"/>
          </p:cNvPicPr>
          <p:nvPr/>
        </p:nvPicPr>
        <p:blipFill>
          <a:blip r:embed="rId15" cstate="email"/>
          <a:srcRect/>
          <a:stretch>
            <a:fillRect/>
          </a:stretch>
        </p:blipFill>
        <p:spPr bwMode="auto">
          <a:xfrm>
            <a:off x="2020888" y="3967163"/>
            <a:ext cx="703262" cy="677862"/>
          </a:xfrm>
          <a:prstGeom prst="rect">
            <a:avLst/>
          </a:prstGeom>
          <a:noFill/>
          <a:ln w="9525">
            <a:noFill/>
            <a:miter lim="800000"/>
            <a:headEnd/>
            <a:tailEnd/>
          </a:ln>
        </p:spPr>
      </p:pic>
      <p:pic>
        <p:nvPicPr>
          <p:cNvPr id="267374" name="Picture 110" descr="FL1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60900" y="1504950"/>
            <a:ext cx="215900" cy="352425"/>
          </a:xfrm>
          <a:prstGeom prst="rect">
            <a:avLst/>
          </a:prstGeom>
          <a:noFill/>
          <a:ln w="9525">
            <a:noFill/>
            <a:miter lim="800000"/>
            <a:headEnd/>
            <a:tailEnd/>
          </a:ln>
        </p:spPr>
      </p:pic>
      <p:pic>
        <p:nvPicPr>
          <p:cNvPr id="267375" name="Picture 111" descr="FL1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32263" y="1504950"/>
            <a:ext cx="217487" cy="352425"/>
          </a:xfrm>
          <a:prstGeom prst="rect">
            <a:avLst/>
          </a:prstGeom>
          <a:noFill/>
          <a:ln w="9525">
            <a:noFill/>
            <a:miter lim="800000"/>
            <a:headEnd/>
            <a:tailEnd/>
          </a:ln>
        </p:spPr>
      </p:pic>
      <p:pic>
        <p:nvPicPr>
          <p:cNvPr id="267376" name="Picture 112" descr="FL16"/>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4464050" y="1504950"/>
            <a:ext cx="330200" cy="280988"/>
          </a:xfrm>
          <a:prstGeom prst="rect">
            <a:avLst/>
          </a:prstGeom>
          <a:noFill/>
          <a:ln w="9525">
            <a:noFill/>
            <a:miter lim="800000"/>
            <a:headEnd/>
            <a:tailEnd/>
          </a:ln>
        </p:spPr>
      </p:pic>
      <p:pic>
        <p:nvPicPr>
          <p:cNvPr id="267377" name="Picture 113" descr="FL16"/>
          <p:cNvPicPr>
            <a:picLocks noChangeAspect="1" noChangeArrowheads="1"/>
          </p:cNvPicPr>
          <p:nvPr/>
        </p:nvPicPr>
        <p:blipFill>
          <a:blip r:embed="rId35" cstate="email"/>
          <a:srcRect/>
          <a:stretch>
            <a:fillRect/>
          </a:stretch>
        </p:blipFill>
        <p:spPr bwMode="auto">
          <a:xfrm>
            <a:off x="2220913" y="3322638"/>
            <a:ext cx="328612" cy="280987"/>
          </a:xfrm>
          <a:prstGeom prst="rect">
            <a:avLst/>
          </a:prstGeom>
          <a:noFill/>
          <a:ln w="9525">
            <a:noFill/>
            <a:miter lim="800000"/>
            <a:headEnd/>
            <a:tailEnd/>
          </a:ln>
        </p:spPr>
      </p:pic>
      <p:pic>
        <p:nvPicPr>
          <p:cNvPr id="267378" name="Picture 114" descr="FL16"/>
          <p:cNvPicPr>
            <a:picLocks noChangeAspect="1" noChangeArrowheads="1"/>
          </p:cNvPicPr>
          <p:nvPr/>
        </p:nvPicPr>
        <p:blipFill>
          <a:blip r:embed="rId36" cstate="email"/>
          <a:srcRect/>
          <a:stretch>
            <a:fillRect/>
          </a:stretch>
        </p:blipFill>
        <p:spPr bwMode="auto">
          <a:xfrm>
            <a:off x="7631113" y="3675063"/>
            <a:ext cx="330200" cy="280987"/>
          </a:xfrm>
          <a:prstGeom prst="rect">
            <a:avLst/>
          </a:prstGeom>
          <a:noFill/>
          <a:ln w="9525">
            <a:noFill/>
            <a:miter lim="800000"/>
            <a:headEnd/>
            <a:tailEnd/>
          </a:ln>
        </p:spPr>
      </p:pic>
      <p:pic>
        <p:nvPicPr>
          <p:cNvPr id="267379" name="Picture 115" descr="FL1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20888" y="4670425"/>
            <a:ext cx="217487" cy="352425"/>
          </a:xfrm>
          <a:prstGeom prst="rect">
            <a:avLst/>
          </a:prstGeom>
          <a:noFill/>
          <a:ln w="9525">
            <a:noFill/>
            <a:miter lim="800000"/>
            <a:headEnd/>
            <a:tailEnd/>
          </a:ln>
        </p:spPr>
      </p:pic>
      <p:pic>
        <p:nvPicPr>
          <p:cNvPr id="267380" name="Picture 116" descr="FL2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3776663" y="1131888"/>
            <a:ext cx="323850" cy="293687"/>
          </a:xfrm>
          <a:prstGeom prst="rect">
            <a:avLst/>
          </a:prstGeom>
          <a:noFill/>
          <a:ln w="9525">
            <a:noFill/>
            <a:miter lim="800000"/>
            <a:headEnd/>
            <a:tailEnd/>
          </a:ln>
        </p:spPr>
      </p:pic>
      <p:pic>
        <p:nvPicPr>
          <p:cNvPr id="267381" name="Picture 117" descr="FL2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6575425" y="1797050"/>
            <a:ext cx="322263" cy="293688"/>
          </a:xfrm>
          <a:prstGeom prst="rect">
            <a:avLst/>
          </a:prstGeom>
          <a:noFill/>
          <a:ln w="9525">
            <a:noFill/>
            <a:miter lim="800000"/>
            <a:headEnd/>
            <a:tailEnd/>
          </a:ln>
        </p:spPr>
      </p:pic>
      <p:pic>
        <p:nvPicPr>
          <p:cNvPr id="267382" name="Picture 118" descr="FL2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6775450" y="1797050"/>
            <a:ext cx="322263" cy="293688"/>
          </a:xfrm>
          <a:prstGeom prst="rect">
            <a:avLst/>
          </a:prstGeom>
          <a:noFill/>
          <a:ln w="9525">
            <a:noFill/>
            <a:miter lim="800000"/>
            <a:headEnd/>
            <a:tailEnd/>
          </a:ln>
        </p:spPr>
      </p:pic>
      <p:pic>
        <p:nvPicPr>
          <p:cNvPr id="267383" name="Picture 119" descr="FL2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2484438" y="1857375"/>
            <a:ext cx="322262" cy="292100"/>
          </a:xfrm>
          <a:prstGeom prst="rect">
            <a:avLst/>
          </a:prstGeom>
          <a:noFill/>
          <a:ln w="9525">
            <a:noFill/>
            <a:miter lim="800000"/>
            <a:headEnd/>
            <a:tailEnd/>
          </a:ln>
        </p:spPr>
      </p:pic>
      <p:pic>
        <p:nvPicPr>
          <p:cNvPr id="267384" name="Picture 120" descr="FL1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0" y="2500313"/>
            <a:ext cx="215900" cy="354012"/>
          </a:xfrm>
          <a:prstGeom prst="rect">
            <a:avLst/>
          </a:prstGeom>
          <a:noFill/>
          <a:ln w="9525">
            <a:noFill/>
            <a:miter lim="800000"/>
            <a:headEnd/>
            <a:tailEnd/>
          </a:ln>
        </p:spPr>
      </p:pic>
      <p:pic>
        <p:nvPicPr>
          <p:cNvPr id="267385" name="Picture 121" descr="FL1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82875" y="2382838"/>
            <a:ext cx="328613" cy="282575"/>
          </a:xfrm>
          <a:prstGeom prst="rect">
            <a:avLst/>
          </a:prstGeom>
          <a:noFill/>
          <a:ln w="9525">
            <a:noFill/>
            <a:miter lim="800000"/>
            <a:headEnd/>
            <a:tailEnd/>
          </a:ln>
        </p:spPr>
      </p:pic>
      <p:pic>
        <p:nvPicPr>
          <p:cNvPr id="267386" name="Picture 122" descr="FL16"/>
          <p:cNvPicPr>
            <a:picLocks noChangeAspect="1" noChangeArrowheads="1"/>
          </p:cNvPicPr>
          <p:nvPr/>
        </p:nvPicPr>
        <p:blipFill>
          <a:blip r:embed="rId38" cstate="email"/>
          <a:srcRect/>
          <a:stretch>
            <a:fillRect/>
          </a:stretch>
        </p:blipFill>
        <p:spPr bwMode="auto">
          <a:xfrm>
            <a:off x="2220913" y="3146425"/>
            <a:ext cx="328612" cy="282575"/>
          </a:xfrm>
          <a:prstGeom prst="rect">
            <a:avLst/>
          </a:prstGeom>
          <a:noFill/>
          <a:ln w="9525">
            <a:noFill/>
            <a:miter lim="800000"/>
            <a:headEnd/>
            <a:tailEnd/>
          </a:ln>
        </p:spPr>
      </p:pic>
      <p:pic>
        <p:nvPicPr>
          <p:cNvPr id="267387" name="Picture 123" descr="FL2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2220913" y="4729163"/>
            <a:ext cx="320675" cy="293687"/>
          </a:xfrm>
          <a:prstGeom prst="rect">
            <a:avLst/>
          </a:prstGeom>
          <a:noFill/>
          <a:ln w="9525">
            <a:noFill/>
            <a:miter lim="800000"/>
            <a:headEnd/>
            <a:tailEnd/>
          </a:ln>
        </p:spPr>
      </p:pic>
      <p:pic>
        <p:nvPicPr>
          <p:cNvPr id="267388" name="Picture 124" descr="FL1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04063" y="2032000"/>
            <a:ext cx="215900" cy="350838"/>
          </a:xfrm>
          <a:prstGeom prst="rect">
            <a:avLst/>
          </a:prstGeom>
          <a:noFill/>
          <a:ln w="9525">
            <a:noFill/>
            <a:miter lim="800000"/>
            <a:headEnd/>
            <a:tailEnd/>
          </a:ln>
        </p:spPr>
      </p:pic>
      <p:pic>
        <p:nvPicPr>
          <p:cNvPr id="267389" name="Picture 125" descr="FL2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1295400" y="4846638"/>
            <a:ext cx="323850" cy="293687"/>
          </a:xfrm>
          <a:prstGeom prst="rect">
            <a:avLst/>
          </a:prstGeom>
          <a:noFill/>
          <a:ln w="9525">
            <a:noFill/>
            <a:miter lim="800000"/>
            <a:headEnd/>
            <a:tailEnd/>
          </a:ln>
        </p:spPr>
      </p:pic>
      <p:pic>
        <p:nvPicPr>
          <p:cNvPr id="267390" name="Picture 126" descr="FL9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43338" y="1319213"/>
            <a:ext cx="268287" cy="241300"/>
          </a:xfrm>
          <a:prstGeom prst="rect">
            <a:avLst/>
          </a:prstGeom>
          <a:noFill/>
          <a:ln w="9525">
            <a:noFill/>
            <a:miter lim="800000"/>
            <a:headEnd/>
            <a:tailEnd/>
          </a:ln>
        </p:spPr>
      </p:pic>
      <p:pic>
        <p:nvPicPr>
          <p:cNvPr id="267391" name="Picture 127" descr="FL28"/>
          <p:cNvPicPr>
            <a:picLocks noChangeAspect="1" noChangeArrowheads="1"/>
          </p:cNvPicPr>
          <p:nvPr/>
        </p:nvPicPr>
        <p:blipFill>
          <a:blip r:embed="rId9" cstate="email"/>
          <a:srcRect/>
          <a:stretch>
            <a:fillRect/>
          </a:stretch>
        </p:blipFill>
        <p:spPr bwMode="auto">
          <a:xfrm>
            <a:off x="4779963" y="1319213"/>
            <a:ext cx="323850" cy="295275"/>
          </a:xfrm>
          <a:prstGeom prst="rect">
            <a:avLst/>
          </a:prstGeom>
          <a:noFill/>
          <a:ln w="9525">
            <a:noFill/>
            <a:miter lim="800000"/>
            <a:headEnd/>
            <a:tailEnd/>
          </a:ln>
        </p:spPr>
      </p:pic>
      <p:pic>
        <p:nvPicPr>
          <p:cNvPr id="267392" name="Picture 128" descr="FL104"/>
          <p:cNvPicPr>
            <a:picLocks noChangeAspect="1" noChangeArrowheads="1"/>
          </p:cNvPicPr>
          <p:nvPr/>
        </p:nvPicPr>
        <p:blipFill>
          <a:blip r:embed="rId39" cstate="email"/>
          <a:srcRect/>
          <a:stretch>
            <a:fillRect/>
          </a:stretch>
        </p:blipFill>
        <p:spPr bwMode="auto">
          <a:xfrm>
            <a:off x="4979988" y="1131888"/>
            <a:ext cx="219075" cy="352425"/>
          </a:xfrm>
          <a:prstGeom prst="rect">
            <a:avLst/>
          </a:prstGeom>
          <a:noFill/>
          <a:ln w="9525">
            <a:noFill/>
            <a:miter lim="800000"/>
            <a:headEnd/>
            <a:tailEnd/>
          </a:ln>
        </p:spPr>
      </p:pic>
      <p:pic>
        <p:nvPicPr>
          <p:cNvPr id="267393" name="Picture 129" descr="FL9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14925" y="1382713"/>
            <a:ext cx="268288" cy="242887"/>
          </a:xfrm>
          <a:prstGeom prst="rect">
            <a:avLst/>
          </a:prstGeom>
          <a:noFill/>
          <a:ln w="9525">
            <a:noFill/>
            <a:miter lim="800000"/>
            <a:headEnd/>
            <a:tailEnd/>
          </a:ln>
        </p:spPr>
      </p:pic>
      <p:pic>
        <p:nvPicPr>
          <p:cNvPr id="267394" name="Picture 130" descr="FL94"/>
          <p:cNvPicPr>
            <a:picLocks noChangeAspect="1" noChangeArrowheads="1"/>
          </p:cNvPicPr>
          <p:nvPr/>
        </p:nvPicPr>
        <p:blipFill>
          <a:blip r:embed="rId14" cstate="email"/>
          <a:srcRect/>
          <a:stretch>
            <a:fillRect/>
          </a:stretch>
        </p:blipFill>
        <p:spPr bwMode="auto">
          <a:xfrm>
            <a:off x="5183188" y="1131888"/>
            <a:ext cx="708025" cy="762000"/>
          </a:xfrm>
          <a:prstGeom prst="rect">
            <a:avLst/>
          </a:prstGeom>
          <a:noFill/>
          <a:ln w="9525">
            <a:noFill/>
            <a:miter lim="800000"/>
            <a:headEnd/>
            <a:tailEnd/>
          </a:ln>
        </p:spPr>
      </p:pic>
      <p:pic>
        <p:nvPicPr>
          <p:cNvPr id="267395" name="Picture 131" descr="FL28"/>
          <p:cNvPicPr>
            <a:picLocks noChangeAspect="1" noChangeArrowheads="1"/>
          </p:cNvPicPr>
          <p:nvPr/>
        </p:nvPicPr>
        <p:blipFill>
          <a:blip r:embed="rId9" cstate="email"/>
          <a:srcRect/>
          <a:stretch>
            <a:fillRect/>
          </a:stretch>
        </p:blipFill>
        <p:spPr bwMode="auto">
          <a:xfrm>
            <a:off x="3643313" y="1319213"/>
            <a:ext cx="323850" cy="295275"/>
          </a:xfrm>
          <a:prstGeom prst="rect">
            <a:avLst/>
          </a:prstGeom>
          <a:noFill/>
          <a:ln w="9525">
            <a:noFill/>
            <a:miter lim="800000"/>
            <a:headEnd/>
            <a:tailEnd/>
          </a:ln>
        </p:spPr>
      </p:pic>
      <p:pic>
        <p:nvPicPr>
          <p:cNvPr id="267396" name="Picture 132" descr="FL9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43238" y="1446213"/>
            <a:ext cx="266700" cy="241300"/>
          </a:xfrm>
          <a:prstGeom prst="rect">
            <a:avLst/>
          </a:prstGeom>
          <a:noFill/>
          <a:ln w="9525">
            <a:noFill/>
            <a:miter lim="800000"/>
            <a:headEnd/>
            <a:tailEnd/>
          </a:ln>
        </p:spPr>
      </p:pic>
      <p:pic>
        <p:nvPicPr>
          <p:cNvPr id="267397" name="Picture 133" descr="FL16"/>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3376613" y="1257300"/>
            <a:ext cx="331787" cy="280988"/>
          </a:xfrm>
          <a:prstGeom prst="rect">
            <a:avLst/>
          </a:prstGeom>
          <a:noFill/>
          <a:ln w="9525">
            <a:noFill/>
            <a:miter lim="800000"/>
            <a:headEnd/>
            <a:tailEnd/>
          </a:ln>
        </p:spPr>
      </p:pic>
      <p:pic>
        <p:nvPicPr>
          <p:cNvPr id="267398" name="Picture 134" descr="FL1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43263" y="1157288"/>
            <a:ext cx="215900" cy="350837"/>
          </a:xfrm>
          <a:prstGeom prst="rect">
            <a:avLst/>
          </a:prstGeom>
          <a:noFill/>
          <a:ln w="9525">
            <a:noFill/>
            <a:miter lim="800000"/>
            <a:headEnd/>
            <a:tailEnd/>
          </a:ln>
        </p:spPr>
      </p:pic>
      <p:pic>
        <p:nvPicPr>
          <p:cNvPr id="267399" name="Picture 135"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3978275" y="1131888"/>
            <a:ext cx="201613" cy="349250"/>
          </a:xfrm>
          <a:prstGeom prst="rect">
            <a:avLst/>
          </a:prstGeom>
          <a:noFill/>
          <a:ln w="9525">
            <a:noFill/>
            <a:miter lim="800000"/>
            <a:headEnd/>
            <a:tailEnd/>
          </a:ln>
        </p:spPr>
      </p:pic>
      <p:pic>
        <p:nvPicPr>
          <p:cNvPr id="267400" name="Picture 136" descr="FL9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79963" y="1131888"/>
            <a:ext cx="268287" cy="241300"/>
          </a:xfrm>
          <a:prstGeom prst="rect">
            <a:avLst/>
          </a:prstGeom>
          <a:noFill/>
          <a:ln w="9525">
            <a:noFill/>
            <a:miter lim="800000"/>
            <a:headEnd/>
            <a:tailEnd/>
          </a:ln>
        </p:spPr>
      </p:pic>
      <p:pic>
        <p:nvPicPr>
          <p:cNvPr id="267401" name="Picture 137"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3109913" y="1131888"/>
            <a:ext cx="200025" cy="349250"/>
          </a:xfrm>
          <a:prstGeom prst="rect">
            <a:avLst/>
          </a:prstGeom>
          <a:noFill/>
          <a:ln w="9525">
            <a:noFill/>
            <a:miter lim="800000"/>
            <a:headEnd/>
            <a:tailEnd/>
          </a:ln>
        </p:spPr>
      </p:pic>
      <p:pic>
        <p:nvPicPr>
          <p:cNvPr id="267402" name="Picture 138" descr="FL2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2909888" y="1277938"/>
            <a:ext cx="322262" cy="292100"/>
          </a:xfrm>
          <a:prstGeom prst="rect">
            <a:avLst/>
          </a:prstGeom>
          <a:noFill/>
          <a:ln w="9525">
            <a:noFill/>
            <a:miter lim="800000"/>
            <a:headEnd/>
            <a:tailEnd/>
          </a:ln>
        </p:spPr>
      </p:pic>
      <p:pic>
        <p:nvPicPr>
          <p:cNvPr id="267403" name="Picture 139"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3711575" y="1131888"/>
            <a:ext cx="200025" cy="349250"/>
          </a:xfrm>
          <a:prstGeom prst="rect">
            <a:avLst/>
          </a:prstGeom>
          <a:noFill/>
          <a:ln w="9525">
            <a:noFill/>
            <a:miter lim="800000"/>
            <a:headEnd/>
            <a:tailEnd/>
          </a:ln>
        </p:spPr>
      </p:pic>
      <p:pic>
        <p:nvPicPr>
          <p:cNvPr id="267404" name="Picture 140" descr="FL1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83263" y="1319213"/>
            <a:ext cx="330200" cy="282575"/>
          </a:xfrm>
          <a:prstGeom prst="rect">
            <a:avLst/>
          </a:prstGeom>
          <a:noFill/>
          <a:ln w="9525">
            <a:noFill/>
            <a:miter lim="800000"/>
            <a:headEnd/>
            <a:tailEnd/>
          </a:ln>
        </p:spPr>
      </p:pic>
      <p:pic>
        <p:nvPicPr>
          <p:cNvPr id="267405" name="Picture 141" descr="FL9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86488" y="1382713"/>
            <a:ext cx="265112" cy="242887"/>
          </a:xfrm>
          <a:prstGeom prst="rect">
            <a:avLst/>
          </a:prstGeom>
          <a:noFill/>
          <a:ln w="9525">
            <a:noFill/>
            <a:miter lim="800000"/>
            <a:headEnd/>
            <a:tailEnd/>
          </a:ln>
        </p:spPr>
      </p:pic>
      <p:pic>
        <p:nvPicPr>
          <p:cNvPr id="267406" name="Picture 142"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5716588" y="1131888"/>
            <a:ext cx="201612" cy="349250"/>
          </a:xfrm>
          <a:prstGeom prst="rect">
            <a:avLst/>
          </a:prstGeom>
          <a:noFill/>
          <a:ln w="9525">
            <a:noFill/>
            <a:miter lim="800000"/>
            <a:headEnd/>
            <a:tailEnd/>
          </a:ln>
        </p:spPr>
      </p:pic>
      <p:pic>
        <p:nvPicPr>
          <p:cNvPr id="267407" name="Picture 143" descr="FL2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5984875" y="1214438"/>
            <a:ext cx="323850" cy="293687"/>
          </a:xfrm>
          <a:prstGeom prst="rect">
            <a:avLst/>
          </a:prstGeom>
          <a:noFill/>
          <a:ln w="9525">
            <a:noFill/>
            <a:miter lim="800000"/>
            <a:headEnd/>
            <a:tailEnd/>
          </a:ln>
        </p:spPr>
      </p:pic>
      <p:pic>
        <p:nvPicPr>
          <p:cNvPr id="267408" name="Picture 144" descr="FL9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76638" y="1131888"/>
            <a:ext cx="266700" cy="241300"/>
          </a:xfrm>
          <a:prstGeom prst="rect">
            <a:avLst/>
          </a:prstGeom>
          <a:noFill/>
          <a:ln w="9525">
            <a:noFill/>
            <a:miter lim="800000"/>
            <a:headEnd/>
            <a:tailEnd/>
          </a:ln>
        </p:spPr>
      </p:pic>
      <p:pic>
        <p:nvPicPr>
          <p:cNvPr id="267409" name="Picture 145"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3843338" y="1131888"/>
            <a:ext cx="201612" cy="349250"/>
          </a:xfrm>
          <a:prstGeom prst="rect">
            <a:avLst/>
          </a:prstGeom>
          <a:noFill/>
          <a:ln w="9525">
            <a:noFill/>
            <a:miter lim="800000"/>
            <a:headEnd/>
            <a:tailEnd/>
          </a:ln>
        </p:spPr>
      </p:pic>
      <p:pic>
        <p:nvPicPr>
          <p:cNvPr id="267410" name="Picture 146" descr="FL9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78275" y="1131888"/>
            <a:ext cx="266700" cy="241300"/>
          </a:xfrm>
          <a:prstGeom prst="rect">
            <a:avLst/>
          </a:prstGeom>
          <a:noFill/>
          <a:ln w="9525">
            <a:noFill/>
            <a:miter lim="800000"/>
            <a:headEnd/>
            <a:tailEnd/>
          </a:ln>
        </p:spPr>
      </p:pic>
      <p:pic>
        <p:nvPicPr>
          <p:cNvPr id="267411" name="Picture 147"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6118225" y="4960938"/>
            <a:ext cx="201613" cy="349250"/>
          </a:xfrm>
          <a:prstGeom prst="rect">
            <a:avLst/>
          </a:prstGeom>
          <a:noFill/>
          <a:ln w="9525">
            <a:noFill/>
            <a:miter lim="800000"/>
            <a:headEnd/>
            <a:tailEnd/>
          </a:ln>
        </p:spPr>
      </p:pic>
      <p:pic>
        <p:nvPicPr>
          <p:cNvPr id="267412" name="Picture 148" descr="FL9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19863" y="3894138"/>
            <a:ext cx="266700" cy="241300"/>
          </a:xfrm>
          <a:prstGeom prst="rect">
            <a:avLst/>
          </a:prstGeom>
          <a:noFill/>
          <a:ln w="9525">
            <a:noFill/>
            <a:miter lim="800000"/>
            <a:headEnd/>
            <a:tailEnd/>
          </a:ln>
        </p:spPr>
      </p:pic>
      <p:pic>
        <p:nvPicPr>
          <p:cNvPr id="267413" name="Picture 149" descr="FL9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48275" y="1947863"/>
            <a:ext cx="268288" cy="242887"/>
          </a:xfrm>
          <a:prstGeom prst="rect">
            <a:avLst/>
          </a:prstGeom>
          <a:noFill/>
          <a:ln w="9525">
            <a:noFill/>
            <a:miter lim="800000"/>
            <a:headEnd/>
            <a:tailEnd/>
          </a:ln>
        </p:spPr>
      </p:pic>
      <p:pic>
        <p:nvPicPr>
          <p:cNvPr id="267414" name="Picture 150" descr="FL16"/>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4044950" y="1885950"/>
            <a:ext cx="331788" cy="280988"/>
          </a:xfrm>
          <a:prstGeom prst="rect">
            <a:avLst/>
          </a:prstGeom>
          <a:noFill/>
          <a:ln w="9525">
            <a:noFill/>
            <a:miter lim="800000"/>
            <a:headEnd/>
            <a:tailEnd/>
          </a:ln>
        </p:spPr>
      </p:pic>
      <p:pic>
        <p:nvPicPr>
          <p:cNvPr id="267415" name="Picture 151" descr="FL115"/>
          <p:cNvPicPr>
            <a:picLocks noChangeAspect="1" noChangeArrowheads="1"/>
          </p:cNvPicPr>
          <p:nvPr/>
        </p:nvPicPr>
        <p:blipFill>
          <a:blip r:embed="rId6" cstate="email">
            <a:extLst>
              <a:ext uri="{28A0092B-C50C-407E-A947-70E740481C1C}">
                <a14:useLocalDpi xmlns:a14="http://schemas.microsoft.com/office/drawing/2010/main"/>
              </a:ext>
            </a:extLst>
          </a:blip>
          <a:srcRect t="-13828"/>
          <a:stretch>
            <a:fillRect/>
          </a:stretch>
        </p:blipFill>
        <p:spPr bwMode="auto">
          <a:xfrm>
            <a:off x="3576638" y="1885950"/>
            <a:ext cx="200025" cy="347663"/>
          </a:xfrm>
          <a:prstGeom prst="rect">
            <a:avLst/>
          </a:prstGeom>
          <a:noFill/>
          <a:ln w="9525">
            <a:noFill/>
            <a:miter lim="800000"/>
            <a:headEnd/>
            <a:tailEnd/>
          </a:ln>
        </p:spPr>
      </p:pic>
      <p:pic>
        <p:nvPicPr>
          <p:cNvPr id="267416" name="Picture 152" descr="FL16"/>
          <p:cNvPicPr>
            <a:picLocks noChangeAspect="1" noChangeArrowheads="1"/>
          </p:cNvPicPr>
          <p:nvPr/>
        </p:nvPicPr>
        <p:blipFill>
          <a:blip r:embed="rId38" cstate="email"/>
          <a:srcRect/>
          <a:stretch>
            <a:fillRect/>
          </a:stretch>
        </p:blipFill>
        <p:spPr bwMode="auto">
          <a:xfrm>
            <a:off x="6386513" y="4019550"/>
            <a:ext cx="328612" cy="284163"/>
          </a:xfrm>
          <a:prstGeom prst="rect">
            <a:avLst/>
          </a:prstGeom>
          <a:noFill/>
          <a:ln w="9525">
            <a:noFill/>
            <a:miter lim="800000"/>
            <a:headEnd/>
            <a:tailEnd/>
          </a:ln>
        </p:spPr>
      </p:pic>
      <p:pic>
        <p:nvPicPr>
          <p:cNvPr id="267417" name="Picture 153" descr="FL94"/>
          <p:cNvPicPr>
            <a:picLocks noChangeAspect="1" noChangeArrowheads="1"/>
          </p:cNvPicPr>
          <p:nvPr/>
        </p:nvPicPr>
        <p:blipFill>
          <a:blip r:embed="rId14" cstate="email"/>
          <a:srcRect/>
          <a:stretch>
            <a:fillRect/>
          </a:stretch>
        </p:blipFill>
        <p:spPr bwMode="auto">
          <a:xfrm>
            <a:off x="6276975" y="3505200"/>
            <a:ext cx="708025" cy="762000"/>
          </a:xfrm>
          <a:prstGeom prst="rect">
            <a:avLst/>
          </a:prstGeom>
          <a:noFill/>
          <a:ln w="9525">
            <a:noFill/>
            <a:miter lim="800000"/>
            <a:headEnd/>
            <a:tailEnd/>
          </a:ln>
        </p:spPr>
      </p:pic>
      <p:sp>
        <p:nvSpPr>
          <p:cNvPr id="267418" name="Text Box 154"/>
          <p:cNvSpPr txBox="1">
            <a:spLocks noChangeArrowheads="1"/>
          </p:cNvSpPr>
          <p:nvPr/>
        </p:nvSpPr>
        <p:spPr bwMode="auto">
          <a:xfrm>
            <a:off x="0" y="-6350"/>
            <a:ext cx="9144000" cy="1066800"/>
          </a:xfrm>
          <a:prstGeom prst="rect">
            <a:avLst/>
          </a:prstGeom>
          <a:solidFill>
            <a:srgbClr val="000080"/>
          </a:solidFill>
          <a:ln w="9525">
            <a:noFill/>
            <a:miter lim="800000"/>
            <a:headEnd/>
            <a:tailEnd/>
          </a:ln>
        </p:spPr>
        <p:txBody>
          <a:bodyPr>
            <a:spAutoFit/>
          </a:bodyPr>
          <a:lstStyle/>
          <a:p>
            <a:pPr algn="ctr"/>
            <a:endParaRPr lang="tr-TR" sz="2400" b="1">
              <a:solidFill>
                <a:srgbClr val="FFFF66"/>
              </a:solidFill>
              <a:latin typeface="Verdana" pitchFamily="34" charset="0"/>
            </a:endParaRPr>
          </a:p>
          <a:p>
            <a:pPr algn="ctr"/>
            <a:r>
              <a:rPr lang="tr-TR" sz="2400" b="1">
                <a:solidFill>
                  <a:srgbClr val="FFFF66"/>
                </a:solidFill>
                <a:latin typeface="Verdana" pitchFamily="34" charset="0"/>
              </a:rPr>
              <a:t>SENİ ANLIYORUZ, TÜM İNSANLIĞA ANLATACAĞIZ</a:t>
            </a:r>
            <a:r>
              <a:rPr lang="tr-TR" sz="2200" b="1">
                <a:solidFill>
                  <a:srgbClr val="FFFF66"/>
                </a:solidFill>
                <a:latin typeface="Verdana" pitchFamily="34" charset="0"/>
              </a:rPr>
              <a:t>..</a:t>
            </a:r>
          </a:p>
          <a:p>
            <a:pPr algn="ctr"/>
            <a:endParaRPr lang="tr-TR" sz="1600" b="1">
              <a:solidFill>
                <a:srgbClr val="FFFF66"/>
              </a:solidFill>
              <a:latin typeface="Verdana" pitchFamily="34" charset="0"/>
            </a:endParaRPr>
          </a:p>
        </p:txBody>
      </p:sp>
    </p:spTree>
  </p:cSld>
  <p:clrMapOvr>
    <a:masterClrMapping/>
  </p:clrMapOvr>
  <p:transition spd="slow">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spect="1" noChangeArrowheads="1"/>
          </p:cNvSpPr>
          <p:nvPr>
            <p:ph type="title"/>
          </p:nvPr>
        </p:nvSpPr>
        <p:spPr>
          <a:xfrm>
            <a:off x="142875" y="217488"/>
            <a:ext cx="8893175" cy="6524625"/>
          </a:xfrm>
          <a:solidFill>
            <a:srgbClr val="FFFF99"/>
          </a:solidFill>
          <a:ln w="107950" cmpd="thinThick">
            <a:solidFill>
              <a:srgbClr val="006600"/>
            </a:solidFill>
          </a:ln>
        </p:spPr>
        <p:txBody>
          <a:bodyPr/>
          <a:lstStyle/>
          <a:p>
            <a:pPr eaLnBrk="1" hangingPunct="1">
              <a:lnSpc>
                <a:spcPct val="105000"/>
              </a:lnSpc>
            </a:pPr>
            <a:r>
              <a:rPr lang="tr-TR" sz="800" b="1" smtClean="0">
                <a:solidFill>
                  <a:srgbClr val="000000"/>
                </a:solidFill>
                <a:latin typeface="Verdana" pitchFamily="34" charset="0"/>
              </a:rPr>
              <a:t/>
            </a:r>
            <a:br>
              <a:rPr lang="tr-TR" sz="800" b="1" smtClean="0">
                <a:solidFill>
                  <a:srgbClr val="000000"/>
                </a:solidFill>
                <a:latin typeface="Verdana" pitchFamily="34" charset="0"/>
              </a:rPr>
            </a:br>
            <a:r>
              <a:rPr lang="tr-TR" sz="3200" b="1" smtClean="0">
                <a:solidFill>
                  <a:srgbClr val="000000"/>
                </a:solidFill>
                <a:latin typeface="Verdana" pitchFamily="34" charset="0"/>
              </a:rPr>
              <a:t>Eğitimsiz, işsiz, aşsız, yoksul, örgütsüz, dağınık, dez-enforme,  </a:t>
            </a:r>
            <a:br>
              <a:rPr lang="tr-TR" sz="3200" b="1" smtClean="0">
                <a:solidFill>
                  <a:srgbClr val="000000"/>
                </a:solidFill>
                <a:latin typeface="Verdana" pitchFamily="34" charset="0"/>
              </a:rPr>
            </a:br>
            <a:r>
              <a:rPr lang="tr-TR" sz="3200" b="1" smtClean="0">
                <a:solidFill>
                  <a:srgbClr val="000000"/>
                </a:solidFill>
                <a:latin typeface="Verdana" pitchFamily="34" charset="0"/>
              </a:rPr>
              <a:t>her bakımdan sömürülen, </a:t>
            </a:r>
            <a:br>
              <a:rPr lang="tr-TR" sz="3200" b="1" smtClean="0">
                <a:solidFill>
                  <a:srgbClr val="000000"/>
                </a:solidFill>
                <a:latin typeface="Verdana" pitchFamily="34" charset="0"/>
              </a:rPr>
            </a:br>
            <a:r>
              <a:rPr lang="tr-TR" sz="3200" b="1" smtClean="0">
                <a:solidFill>
                  <a:srgbClr val="000000"/>
                </a:solidFill>
                <a:latin typeface="Verdana" pitchFamily="34" charset="0"/>
              </a:rPr>
              <a:t>moralsiz, hatta</a:t>
            </a:r>
            <a:r>
              <a:rPr lang="tr-TR" sz="3200" b="1" i="1" smtClean="0">
                <a:solidFill>
                  <a:srgbClr val="000099"/>
                </a:solidFill>
                <a:latin typeface="Verdana" pitchFamily="34" charset="0"/>
              </a:rPr>
              <a:t> </a:t>
            </a:r>
            <a:r>
              <a:rPr lang="tr-TR" sz="3200" b="1" i="1" smtClean="0">
                <a:solidFill>
                  <a:srgbClr val="990000"/>
                </a:solidFill>
                <a:latin typeface="Verdana" pitchFamily="34" charset="0"/>
              </a:rPr>
              <a:t>umutsuz </a:t>
            </a:r>
            <a:r>
              <a:rPr lang="tr-TR" sz="3200" b="1" i="1" smtClean="0">
                <a:solidFill>
                  <a:srgbClr val="000099"/>
                </a:solidFill>
                <a:latin typeface="Verdana" pitchFamily="34" charset="0"/>
              </a:rPr>
              <a:t/>
            </a:r>
            <a:br>
              <a:rPr lang="tr-TR" sz="3200" b="1" i="1" smtClean="0">
                <a:solidFill>
                  <a:srgbClr val="000099"/>
                </a:solidFill>
                <a:latin typeface="Verdana" pitchFamily="34" charset="0"/>
              </a:rPr>
            </a:br>
            <a:r>
              <a:rPr lang="tr-TR" sz="3200" b="1" i="1" smtClean="0">
                <a:solidFill>
                  <a:srgbClr val="000099"/>
                </a:solidFill>
                <a:latin typeface="Verdana" pitchFamily="34" charset="0"/>
              </a:rPr>
              <a:t>70 milyon insanımızın </a:t>
            </a:r>
            <a:br>
              <a:rPr lang="tr-TR" sz="3200" b="1" i="1" smtClean="0">
                <a:solidFill>
                  <a:srgbClr val="000099"/>
                </a:solidFill>
                <a:latin typeface="Verdana" pitchFamily="34" charset="0"/>
              </a:rPr>
            </a:br>
            <a:r>
              <a:rPr lang="tr-TR" sz="3200" b="1" i="1" smtClean="0">
                <a:solidFill>
                  <a:srgbClr val="000099"/>
                </a:solidFill>
                <a:latin typeface="Verdana" pitchFamily="34" charset="0"/>
              </a:rPr>
              <a:t>Türkiye Cumhuriyeti şemsiyesi altında bir bütün olarak varlığını sürdürüp gelişmesi, çağdaş bir </a:t>
            </a:r>
            <a:br>
              <a:rPr lang="tr-TR" sz="3200" b="1" i="1" smtClean="0">
                <a:solidFill>
                  <a:srgbClr val="000099"/>
                </a:solidFill>
                <a:latin typeface="Verdana" pitchFamily="34" charset="0"/>
              </a:rPr>
            </a:br>
            <a:r>
              <a:rPr lang="tr-TR" sz="3200" b="1" i="1" smtClean="0">
                <a:solidFill>
                  <a:srgbClr val="000099"/>
                </a:solidFill>
                <a:latin typeface="Verdana" pitchFamily="34" charset="0"/>
              </a:rPr>
              <a:t>yapıya erişmesi yüksek ideali;</a:t>
            </a:r>
            <a:br>
              <a:rPr lang="tr-TR" sz="3200" b="1" i="1" smtClean="0">
                <a:solidFill>
                  <a:srgbClr val="000099"/>
                </a:solidFill>
                <a:latin typeface="Verdana" pitchFamily="34" charset="0"/>
              </a:rPr>
            </a:br>
            <a:r>
              <a:rPr lang="tr-TR" sz="3200" b="1" i="1" smtClean="0">
                <a:solidFill>
                  <a:srgbClr val="000099"/>
                </a:solidFill>
                <a:latin typeface="Verdana" pitchFamily="34" charset="0"/>
              </a:rPr>
              <a:t>-</a:t>
            </a:r>
            <a:r>
              <a:rPr lang="tr-TR" sz="3200" b="1" i="1" u="sng" smtClean="0">
                <a:solidFill>
                  <a:srgbClr val="800000"/>
                </a:solidFill>
                <a:latin typeface="Verdana" pitchFamily="34" charset="0"/>
              </a:rPr>
              <a:t>Yüce Atatürk’ün muradı ve vasiyeti</a:t>
            </a:r>
            <a:r>
              <a:rPr lang="tr-TR" sz="3200" b="1" i="1" smtClean="0">
                <a:solidFill>
                  <a:srgbClr val="000099"/>
                </a:solidFill>
                <a:latin typeface="Verdana" pitchFamily="34" charset="0"/>
              </a:rPr>
              <a:t>- </a:t>
            </a:r>
            <a:br>
              <a:rPr lang="tr-TR" sz="3200" b="1" i="1" smtClean="0">
                <a:solidFill>
                  <a:srgbClr val="000099"/>
                </a:solidFill>
                <a:latin typeface="Verdana" pitchFamily="34" charset="0"/>
              </a:rPr>
            </a:br>
            <a:r>
              <a:rPr lang="tr-TR" sz="3200" b="1" smtClean="0">
                <a:solidFill>
                  <a:srgbClr val="000066"/>
                </a:solidFill>
                <a:latin typeface="Verdana" pitchFamily="34" charset="0"/>
              </a:rPr>
              <a:t>ancak bu koşulların hızla yaratılması ile olanaklı olacaktır..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checkerboard(across)">
                                      <p:cBhvr>
                                        <p:cTn id="7" dur="1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body" idx="1"/>
          </p:nvPr>
        </p:nvSpPr>
        <p:spPr>
          <a:xfrm>
            <a:off x="0" y="188913"/>
            <a:ext cx="9144000" cy="6524625"/>
          </a:xfrm>
          <a:solidFill>
            <a:srgbClr val="FFFF00"/>
          </a:solidFill>
          <a:ln w="60325">
            <a:solidFill>
              <a:srgbClr val="000080"/>
            </a:solidFill>
          </a:ln>
        </p:spPr>
        <p:txBody>
          <a:bodyPr/>
          <a:lstStyle/>
          <a:p>
            <a:pPr marL="0" indent="0" algn="ctr" eaLnBrk="1" hangingPunct="1">
              <a:lnSpc>
                <a:spcPct val="90000"/>
              </a:lnSpc>
              <a:buFontTx/>
              <a:buNone/>
            </a:pPr>
            <a:endParaRPr lang="tr-TR" sz="1600" b="1" smtClean="0">
              <a:solidFill>
                <a:srgbClr val="003300"/>
              </a:solidFill>
            </a:endParaRPr>
          </a:p>
          <a:p>
            <a:pPr marL="0" indent="0" algn="ctr" eaLnBrk="1" hangingPunct="1">
              <a:lnSpc>
                <a:spcPct val="105000"/>
              </a:lnSpc>
              <a:buFontTx/>
              <a:buNone/>
            </a:pPr>
            <a:r>
              <a:rPr lang="tr-TR" sz="3800" b="1" smtClean="0">
                <a:solidFill>
                  <a:srgbClr val="003300"/>
                </a:solidFill>
              </a:rPr>
              <a:t>“ Bugünkü uğraşımızın amacı, </a:t>
            </a:r>
            <a:br>
              <a:rPr lang="tr-TR" sz="3800" b="1" smtClean="0">
                <a:solidFill>
                  <a:srgbClr val="003300"/>
                </a:solidFill>
              </a:rPr>
            </a:br>
            <a:r>
              <a:rPr lang="tr-TR" sz="4200" b="1" smtClean="0">
                <a:solidFill>
                  <a:srgbClr val="FF0000"/>
                </a:solidFill>
                <a:latin typeface="Verdana" pitchFamily="34" charset="0"/>
              </a:rPr>
              <a:t>T A M  B A Ğ I M S I Z L I K</a:t>
            </a:r>
            <a:r>
              <a:rPr lang="tr-TR" sz="3800" b="1" smtClean="0">
                <a:solidFill>
                  <a:srgbClr val="003300"/>
                </a:solidFill>
              </a:rPr>
              <a:t>’tır.</a:t>
            </a:r>
            <a:br>
              <a:rPr lang="tr-TR" sz="3800" b="1" smtClean="0">
                <a:solidFill>
                  <a:srgbClr val="003300"/>
                </a:solidFill>
              </a:rPr>
            </a:br>
            <a:r>
              <a:rPr lang="tr-TR" sz="3800" b="1" smtClean="0">
                <a:solidFill>
                  <a:srgbClr val="663300"/>
                </a:solidFill>
              </a:rPr>
              <a:t>Bu ise mali (parasal) </a:t>
            </a:r>
            <a:br>
              <a:rPr lang="tr-TR" sz="3800" b="1" smtClean="0">
                <a:solidFill>
                  <a:srgbClr val="663300"/>
                </a:solidFill>
              </a:rPr>
            </a:br>
            <a:r>
              <a:rPr lang="tr-TR" sz="3800" b="1" smtClean="0">
                <a:solidFill>
                  <a:srgbClr val="663300"/>
                </a:solidFill>
              </a:rPr>
              <a:t>bağımsızlıkla gerçekleşebilir.</a:t>
            </a:r>
            <a:br>
              <a:rPr lang="tr-TR" sz="3800" b="1" smtClean="0">
                <a:solidFill>
                  <a:srgbClr val="663300"/>
                </a:solidFill>
              </a:rPr>
            </a:br>
            <a:r>
              <a:rPr lang="tr-TR" sz="3800" b="1" smtClean="0">
                <a:solidFill>
                  <a:srgbClr val="663300"/>
                </a:solidFill>
              </a:rPr>
              <a:t>Mali bağımsızlığın korunması için </a:t>
            </a:r>
            <a:br>
              <a:rPr lang="tr-TR" sz="3800" b="1" smtClean="0">
                <a:solidFill>
                  <a:srgbClr val="663300"/>
                </a:solidFill>
              </a:rPr>
            </a:br>
            <a:r>
              <a:rPr lang="tr-TR" sz="3800" b="1" smtClean="0">
                <a:solidFill>
                  <a:srgbClr val="663300"/>
                </a:solidFill>
              </a:rPr>
              <a:t>ilk koşul; </a:t>
            </a:r>
            <a:br>
              <a:rPr lang="tr-TR" sz="3800" b="1" smtClean="0">
                <a:solidFill>
                  <a:srgbClr val="663300"/>
                </a:solidFill>
              </a:rPr>
            </a:br>
            <a:r>
              <a:rPr lang="tr-TR" sz="3800" b="1" smtClean="0">
                <a:solidFill>
                  <a:srgbClr val="008000"/>
                </a:solidFill>
              </a:rPr>
              <a:t>bütçenin </a:t>
            </a:r>
            <a:r>
              <a:rPr lang="tr-TR" sz="3800" b="1" smtClean="0">
                <a:solidFill>
                  <a:srgbClr val="663300"/>
                </a:solidFill>
              </a:rPr>
              <a:t>ekonomik bünye ile </a:t>
            </a:r>
            <a:br>
              <a:rPr lang="tr-TR" sz="3800" b="1" smtClean="0">
                <a:solidFill>
                  <a:srgbClr val="663300"/>
                </a:solidFill>
              </a:rPr>
            </a:br>
            <a:r>
              <a:rPr lang="tr-TR" sz="3800" b="1" smtClean="0">
                <a:solidFill>
                  <a:srgbClr val="008000"/>
                </a:solidFill>
              </a:rPr>
              <a:t>denk</a:t>
            </a:r>
            <a:r>
              <a:rPr lang="tr-TR" sz="3800" b="1" smtClean="0">
                <a:solidFill>
                  <a:srgbClr val="663300"/>
                </a:solidFill>
              </a:rPr>
              <a:t> ve uygun olmasıdır. ”</a:t>
            </a:r>
            <a:r>
              <a:rPr lang="tr-TR" sz="3800" b="1" smtClean="0">
                <a:solidFill>
                  <a:srgbClr val="003300"/>
                </a:solidFill>
              </a:rPr>
              <a:t> </a:t>
            </a:r>
          </a:p>
          <a:p>
            <a:pPr marL="0" indent="0" algn="ctr" eaLnBrk="1" hangingPunct="1">
              <a:lnSpc>
                <a:spcPct val="90000"/>
              </a:lnSpc>
              <a:buFontTx/>
              <a:buNone/>
            </a:pPr>
            <a:endParaRPr lang="tr-TR" sz="1600" b="1" smtClean="0">
              <a:solidFill>
                <a:srgbClr val="003300"/>
              </a:solidFill>
            </a:endParaRPr>
          </a:p>
          <a:p>
            <a:pPr marL="0" indent="0" algn="ctr" eaLnBrk="1" hangingPunct="1">
              <a:lnSpc>
                <a:spcPct val="90000"/>
              </a:lnSpc>
              <a:buFontTx/>
              <a:buNone/>
            </a:pPr>
            <a:r>
              <a:rPr lang="tr-TR" sz="4600" b="1" smtClean="0">
                <a:solidFill>
                  <a:srgbClr val="660066"/>
                </a:solidFill>
                <a:latin typeface="Comic Sans MS" pitchFamily="66" charset="0"/>
              </a:rPr>
              <a:t>Gazi Mustafa Kemal ATATÜRK</a:t>
            </a:r>
            <a:endParaRPr lang="tr-TR" sz="4200" b="1" smtClean="0">
              <a:solidFill>
                <a:srgbClr val="003300"/>
              </a:solidFill>
            </a:endParaRPr>
          </a:p>
        </p:txBody>
      </p:sp>
    </p:spTree>
  </p:cSld>
  <p:clrMapOvr>
    <a:masterClrMapping/>
  </p:clrMapOvr>
  <p:transition advClick="0">
    <p:cover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spect="1" noChangeArrowheads="1"/>
          </p:cNvSpPr>
          <p:nvPr>
            <p:ph type="title"/>
          </p:nvPr>
        </p:nvSpPr>
        <p:spPr>
          <a:xfrm>
            <a:off x="142875" y="217488"/>
            <a:ext cx="8893175" cy="6524625"/>
          </a:xfrm>
          <a:solidFill>
            <a:srgbClr val="FFFF99"/>
          </a:solidFill>
          <a:ln w="107950" cmpd="thinThick">
            <a:solidFill>
              <a:srgbClr val="660033"/>
            </a:solidFill>
          </a:ln>
        </p:spPr>
        <p:txBody>
          <a:bodyPr/>
          <a:lstStyle/>
          <a:p>
            <a:pPr eaLnBrk="1" hangingPunct="1"/>
            <a:r>
              <a:rPr lang="tr-TR" sz="800" b="1" i="1" smtClean="0">
                <a:latin typeface="Verdana" pitchFamily="34" charset="0"/>
              </a:rPr>
              <a:t/>
            </a:r>
            <a:br>
              <a:rPr lang="tr-TR" sz="800" b="1" i="1" smtClean="0">
                <a:latin typeface="Verdana" pitchFamily="34" charset="0"/>
              </a:rPr>
            </a:br>
            <a:r>
              <a:rPr lang="tr-TR" sz="4000" b="1" i="1" smtClean="0">
                <a:solidFill>
                  <a:srgbClr val="990000"/>
                </a:solidFill>
                <a:latin typeface="Verdana" pitchFamily="34" charset="0"/>
              </a:rPr>
              <a:t>Mustafa Kemal Paşa’nın Ordusu</a:t>
            </a:r>
            <a:r>
              <a:rPr lang="tr-TR" sz="4000" b="1" i="1" smtClean="0">
                <a:solidFill>
                  <a:srgbClr val="000099"/>
                </a:solidFill>
                <a:latin typeface="Verdana" pitchFamily="34" charset="0"/>
              </a:rPr>
              <a:t>; artık, halkı ile </a:t>
            </a:r>
            <a:br>
              <a:rPr lang="tr-TR" sz="4000" b="1" i="1" smtClean="0">
                <a:solidFill>
                  <a:srgbClr val="000099"/>
                </a:solidFill>
                <a:latin typeface="Verdana" pitchFamily="34" charset="0"/>
              </a:rPr>
            </a:br>
            <a:r>
              <a:rPr lang="tr-TR" sz="4000" b="1" i="1" smtClean="0">
                <a:solidFill>
                  <a:srgbClr val="000099"/>
                </a:solidFill>
                <a:latin typeface="Verdana" pitchFamily="34" charset="0"/>
              </a:rPr>
              <a:t>omuz omuza hareket ederek “</a:t>
            </a:r>
            <a:r>
              <a:rPr lang="tr-TR" sz="4000" b="1" i="1" u="sng" smtClean="0">
                <a:solidFill>
                  <a:srgbClr val="000000"/>
                </a:solidFill>
                <a:latin typeface="Verdana" pitchFamily="34" charset="0"/>
              </a:rPr>
              <a:t>Ulusalcı ve halkçı cephe</a:t>
            </a:r>
            <a:r>
              <a:rPr lang="tr-TR" sz="4000" b="1" i="1" smtClean="0">
                <a:solidFill>
                  <a:srgbClr val="000099"/>
                </a:solidFill>
                <a:latin typeface="Verdana" pitchFamily="34" charset="0"/>
              </a:rPr>
              <a:t>”nin zemin kazanmasını sağlamak zorundadır. </a:t>
            </a:r>
            <a:r>
              <a:rPr lang="tr-TR" sz="4000" b="1" smtClean="0">
                <a:solidFill>
                  <a:srgbClr val="003300"/>
                </a:solidFill>
                <a:latin typeface="Verdana" pitchFamily="34" charset="0"/>
              </a:rPr>
              <a:t>Yurtsever aydınlar ve üniversite çevreleri bu birlikteliğin birleştirici ve bütünleştirici güçleri olacaklardır..</a:t>
            </a:r>
            <a:endParaRPr lang="tr-TR" sz="3800" b="1" smtClean="0">
              <a:solidFill>
                <a:srgbClr val="003300"/>
              </a:solidFill>
              <a:latin typeface="Verdana" pitchFamily="34" charset="0"/>
            </a:endParaRP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260350"/>
            <a:ext cx="9180513" cy="839788"/>
          </a:xfrm>
        </p:spPr>
        <p:txBody>
          <a:bodyPr/>
          <a:lstStyle/>
          <a:p>
            <a:pPr eaLnBrk="1" hangingPunct="1"/>
            <a:r>
              <a:rPr lang="tr-TR" sz="5000" b="1" smtClean="0">
                <a:solidFill>
                  <a:srgbClr val="990000"/>
                </a:solidFill>
                <a:latin typeface="Verdana" pitchFamily="34" charset="0"/>
              </a:rPr>
              <a:t>  Ordu tarafsız kalamaz!</a:t>
            </a:r>
          </a:p>
        </p:txBody>
      </p:sp>
      <p:sp>
        <p:nvSpPr>
          <p:cNvPr id="270339" name="Rectangle 3"/>
          <p:cNvSpPr>
            <a:spLocks noGrp="1" noChangeArrowheads="1"/>
          </p:cNvSpPr>
          <p:nvPr>
            <p:ph type="body" sz="half" idx="1"/>
          </p:nvPr>
        </p:nvSpPr>
        <p:spPr/>
        <p:txBody>
          <a:bodyPr/>
          <a:lstStyle/>
          <a:p>
            <a:pPr marL="0" indent="0" algn="ctr" eaLnBrk="1" hangingPunct="1">
              <a:lnSpc>
                <a:spcPct val="90000"/>
              </a:lnSpc>
              <a:buFont typeface="Wingdings" pitchFamily="2" charset="2"/>
              <a:buNone/>
            </a:pPr>
            <a:r>
              <a:rPr lang="tr-TR" sz="4000" b="1" smtClean="0">
                <a:solidFill>
                  <a:srgbClr val="660066"/>
                </a:solidFill>
                <a:latin typeface="Verdana" pitchFamily="34" charset="0"/>
              </a:rPr>
              <a:t> </a:t>
            </a:r>
            <a:endParaRPr lang="tr-TR" sz="2800" b="1" smtClean="0">
              <a:solidFill>
                <a:srgbClr val="000066"/>
              </a:solidFill>
            </a:endParaRPr>
          </a:p>
        </p:txBody>
      </p:sp>
      <p:sp>
        <p:nvSpPr>
          <p:cNvPr id="79876" name="Rectangle 4"/>
          <p:cNvSpPr>
            <a:spLocks noGrp="1" noChangeArrowheads="1"/>
          </p:cNvSpPr>
          <p:nvPr>
            <p:ph sz="half" idx="2"/>
          </p:nvPr>
        </p:nvSpPr>
        <p:spPr>
          <a:xfrm>
            <a:off x="323850" y="1989138"/>
            <a:ext cx="8631238" cy="4724400"/>
          </a:xfrm>
          <a:solidFill>
            <a:srgbClr val="000066"/>
          </a:solidFill>
        </p:spPr>
        <p:txBody>
          <a:bodyPr/>
          <a:lstStyle/>
          <a:p>
            <a:pPr marL="0" indent="0" algn="ctr" eaLnBrk="1" hangingPunct="1">
              <a:lnSpc>
                <a:spcPct val="105000"/>
              </a:lnSpc>
              <a:buClrTx/>
              <a:buSzTx/>
              <a:buFontTx/>
              <a:buNone/>
            </a:pPr>
            <a:endParaRPr lang="tr-TR" sz="400" b="1" smtClean="0">
              <a:solidFill>
                <a:srgbClr val="FFFF00"/>
              </a:solidFill>
              <a:latin typeface="Comic Sans MS" pitchFamily="66" charset="0"/>
            </a:endParaRPr>
          </a:p>
          <a:p>
            <a:pPr marL="0" indent="0" algn="ctr" eaLnBrk="1" hangingPunct="1">
              <a:lnSpc>
                <a:spcPct val="105000"/>
              </a:lnSpc>
              <a:buClrTx/>
              <a:buSzTx/>
              <a:buFontTx/>
              <a:buNone/>
            </a:pPr>
            <a:r>
              <a:rPr lang="tr-TR" sz="3800" b="1" smtClean="0">
                <a:solidFill>
                  <a:srgbClr val="FFFF00"/>
                </a:solidFill>
                <a:latin typeface="Comic Sans MS" pitchFamily="66" charset="0"/>
              </a:rPr>
              <a:t>Bu koşullarda </a:t>
            </a:r>
            <a:r>
              <a:rPr lang="tr-TR" sz="3800" b="1" u="sng" smtClean="0">
                <a:solidFill>
                  <a:srgbClr val="FFFF00"/>
                </a:solidFill>
                <a:latin typeface="Comic Sans MS" pitchFamily="66" charset="0"/>
              </a:rPr>
              <a:t>Ordu</a:t>
            </a:r>
            <a:r>
              <a:rPr lang="tr-TR" sz="3800" b="1" smtClean="0">
                <a:solidFill>
                  <a:srgbClr val="FFFF00"/>
                </a:solidFill>
                <a:latin typeface="Comic Sans MS" pitchFamily="66" charset="0"/>
              </a:rPr>
              <a:t>; </a:t>
            </a:r>
            <a:br>
              <a:rPr lang="tr-TR" sz="3800" b="1" smtClean="0">
                <a:solidFill>
                  <a:srgbClr val="FFFF00"/>
                </a:solidFill>
                <a:latin typeface="Comic Sans MS" pitchFamily="66" charset="0"/>
              </a:rPr>
            </a:br>
            <a:r>
              <a:rPr lang="tr-TR" sz="3800" b="1" smtClean="0">
                <a:solidFill>
                  <a:srgbClr val="FFFF00"/>
                </a:solidFill>
                <a:latin typeface="Comic Sans MS" pitchFamily="66" charset="0"/>
              </a:rPr>
              <a:t>siyasetin dışına itilir ve </a:t>
            </a:r>
            <a:br>
              <a:rPr lang="tr-TR" sz="3800" b="1" smtClean="0">
                <a:solidFill>
                  <a:srgbClr val="FFFF00"/>
                </a:solidFill>
                <a:latin typeface="Comic Sans MS" pitchFamily="66" charset="0"/>
              </a:rPr>
            </a:br>
            <a:r>
              <a:rPr lang="tr-TR" sz="3800" b="1" smtClean="0">
                <a:solidFill>
                  <a:srgbClr val="FFFF00"/>
                </a:solidFill>
                <a:latin typeface="Comic Sans MS" pitchFamily="66" charset="0"/>
              </a:rPr>
              <a:t>tarafsızlık adına dış güçlerin yıkıcı eylemlerine ortam hazırlanırsa;</a:t>
            </a:r>
          </a:p>
          <a:p>
            <a:pPr marL="0" indent="0" eaLnBrk="1" hangingPunct="1">
              <a:lnSpc>
                <a:spcPct val="105000"/>
              </a:lnSpc>
              <a:buClrTx/>
              <a:buSzTx/>
              <a:buFontTx/>
              <a:buChar char="•"/>
            </a:pPr>
            <a:r>
              <a:rPr lang="tr-TR" sz="3600" b="1" smtClean="0">
                <a:solidFill>
                  <a:srgbClr val="FF0000"/>
                </a:solidFill>
              </a:rPr>
              <a:t> Ne Türkiye Cumhuriyeti</a:t>
            </a:r>
          </a:p>
          <a:p>
            <a:pPr marL="0" indent="0" eaLnBrk="1" hangingPunct="1">
              <a:lnSpc>
                <a:spcPct val="105000"/>
              </a:lnSpc>
              <a:buClrTx/>
              <a:buSzTx/>
              <a:buFontTx/>
              <a:buChar char="•"/>
            </a:pPr>
            <a:r>
              <a:rPr lang="tr-TR" sz="3600" b="1" smtClean="0">
                <a:solidFill>
                  <a:srgbClr val="FFC000"/>
                </a:solidFill>
              </a:rPr>
              <a:t> Ne ülke bütünlüğü</a:t>
            </a:r>
          </a:p>
          <a:p>
            <a:pPr marL="0" indent="0" eaLnBrk="1" hangingPunct="1">
              <a:lnSpc>
                <a:spcPct val="105000"/>
              </a:lnSpc>
              <a:buClrTx/>
              <a:buSzTx/>
              <a:buFontTx/>
              <a:buChar char="•"/>
            </a:pPr>
            <a:r>
              <a:rPr lang="tr-TR" sz="3600" b="1" smtClean="0">
                <a:solidFill>
                  <a:srgbClr val="FFFFFF"/>
                </a:solidFill>
              </a:rPr>
              <a:t> Ne de bağımsızlıktan söz edilebilir.</a:t>
            </a:r>
          </a:p>
          <a:p>
            <a:pPr marL="0" indent="0" eaLnBrk="1" hangingPunct="1">
              <a:lnSpc>
                <a:spcPct val="105000"/>
              </a:lnSpc>
              <a:buClrTx/>
              <a:buSzTx/>
              <a:buFontTx/>
              <a:buNone/>
            </a:pPr>
            <a:endParaRPr lang="tr-TR" sz="600" b="1" smtClean="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0" fill="hold"/>
                                        <p:tgtEl>
                                          <p:spTgt spid="79874"/>
                                        </p:tgtEl>
                                        <p:attrNameLst>
                                          <p:attrName>ppt_x</p:attrName>
                                        </p:attrNameLst>
                                      </p:cBhvr>
                                      <p:tavLst>
                                        <p:tav tm="0">
                                          <p:val>
                                            <p:strVal val="#ppt_x"/>
                                          </p:val>
                                        </p:tav>
                                        <p:tav tm="100000">
                                          <p:val>
                                            <p:strVal val="#ppt_x"/>
                                          </p:val>
                                        </p:tav>
                                      </p:tavLst>
                                    </p:anim>
                                    <p:anim calcmode="lin" valueType="num">
                                      <p:cBhvr additive="base">
                                        <p:cTn id="8" dur="5000" fill="hold"/>
                                        <p:tgtEl>
                                          <p:spTgt spid="798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9876"/>
                                        </p:tgtEl>
                                        <p:attrNameLst>
                                          <p:attrName>style.visibility</p:attrName>
                                        </p:attrNameLst>
                                      </p:cBhvr>
                                      <p:to>
                                        <p:strVal val="visible"/>
                                      </p:to>
                                    </p:set>
                                    <p:animEffect transition="in" filter="dissolve">
                                      <p:cBhvr>
                                        <p:cTn id="13"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100013"/>
            <a:ext cx="9180513" cy="839788"/>
          </a:xfrm>
        </p:spPr>
        <p:txBody>
          <a:bodyPr/>
          <a:lstStyle/>
          <a:p>
            <a:pPr eaLnBrk="1" hangingPunct="1"/>
            <a:r>
              <a:rPr lang="tr-TR" sz="4200" b="1" smtClean="0">
                <a:solidFill>
                  <a:srgbClr val="990000"/>
                </a:solidFill>
                <a:latin typeface="Verdana" pitchFamily="34" charset="0"/>
              </a:rPr>
              <a:t>  Ordumuzun kaçınılmazları..</a:t>
            </a:r>
          </a:p>
        </p:txBody>
      </p:sp>
      <p:sp>
        <p:nvSpPr>
          <p:cNvPr id="271363" name="Rectangle 3"/>
          <p:cNvSpPr>
            <a:spLocks noGrp="1" noChangeArrowheads="1"/>
          </p:cNvSpPr>
          <p:nvPr>
            <p:ph type="body" sz="half" idx="1"/>
          </p:nvPr>
        </p:nvSpPr>
        <p:spPr/>
        <p:txBody>
          <a:bodyPr/>
          <a:lstStyle/>
          <a:p>
            <a:pPr marL="0" indent="0" algn="ctr" eaLnBrk="1" hangingPunct="1">
              <a:lnSpc>
                <a:spcPct val="90000"/>
              </a:lnSpc>
              <a:buFont typeface="Wingdings" pitchFamily="2" charset="2"/>
              <a:buNone/>
            </a:pPr>
            <a:r>
              <a:rPr lang="tr-TR" sz="4000" b="1" smtClean="0">
                <a:solidFill>
                  <a:srgbClr val="660066"/>
                </a:solidFill>
                <a:latin typeface="Verdana" pitchFamily="34" charset="0"/>
              </a:rPr>
              <a:t> </a:t>
            </a:r>
            <a:endParaRPr lang="tr-TR" sz="2800" b="1" smtClean="0">
              <a:solidFill>
                <a:srgbClr val="000066"/>
              </a:solidFill>
            </a:endParaRPr>
          </a:p>
        </p:txBody>
      </p:sp>
      <p:sp>
        <p:nvSpPr>
          <p:cNvPr id="271364" name="Rectangle 4"/>
          <p:cNvSpPr>
            <a:spLocks noGrp="1" noChangeArrowheads="1"/>
          </p:cNvSpPr>
          <p:nvPr>
            <p:ph sz="half" idx="2"/>
          </p:nvPr>
        </p:nvSpPr>
        <p:spPr>
          <a:xfrm>
            <a:off x="46038" y="692150"/>
            <a:ext cx="9063037" cy="6092825"/>
          </a:xfrm>
          <a:solidFill>
            <a:srgbClr val="000066"/>
          </a:solidFill>
        </p:spPr>
        <p:txBody>
          <a:bodyPr/>
          <a:lstStyle/>
          <a:p>
            <a:pPr marL="533400" indent="-533400" algn="ctr" eaLnBrk="1" hangingPunct="1">
              <a:lnSpc>
                <a:spcPct val="105000"/>
              </a:lnSpc>
              <a:buClrTx/>
              <a:buSzTx/>
              <a:buFontTx/>
              <a:buNone/>
            </a:pPr>
            <a:endParaRPr lang="tr-TR" sz="200" b="1" smtClean="0">
              <a:solidFill>
                <a:srgbClr val="FFFF00"/>
              </a:solidFill>
              <a:latin typeface="Comic Sans MS" pitchFamily="66" charset="0"/>
            </a:endParaRPr>
          </a:p>
          <a:p>
            <a:pPr marL="533400" indent="-533400" algn="ctr" eaLnBrk="1" hangingPunct="1">
              <a:lnSpc>
                <a:spcPct val="105000"/>
              </a:lnSpc>
              <a:buClrTx/>
              <a:buSzTx/>
              <a:buFontTx/>
              <a:buNone/>
            </a:pPr>
            <a:r>
              <a:rPr lang="tr-TR" sz="3800" b="1" smtClean="0">
                <a:solidFill>
                  <a:srgbClr val="FFFF00"/>
                </a:solidFill>
                <a:latin typeface="Comic Sans MS" pitchFamily="66" charset="0"/>
              </a:rPr>
              <a:t>İşte bu gerekçelerle Atatürk’ün, Türk Ulusu’nun Ordusu’nun;</a:t>
            </a:r>
          </a:p>
          <a:p>
            <a:pPr marL="533400" indent="-533400" algn="ctr" eaLnBrk="1" hangingPunct="1">
              <a:lnSpc>
                <a:spcPct val="105000"/>
              </a:lnSpc>
              <a:buClrTx/>
              <a:buSzTx/>
              <a:buFontTx/>
              <a:buNone/>
            </a:pPr>
            <a:r>
              <a:rPr lang="tr-TR" sz="3000" b="1" smtClean="0">
                <a:solidFill>
                  <a:srgbClr val="FF0000"/>
                </a:solidFill>
              </a:rPr>
              <a:t>Ulusal cephenin yanında kesin yerini alarak;</a:t>
            </a:r>
          </a:p>
          <a:p>
            <a:pPr marL="533400" indent="-533400" eaLnBrk="1" hangingPunct="1">
              <a:lnSpc>
                <a:spcPct val="105000"/>
              </a:lnSpc>
              <a:buClrTx/>
              <a:buSzTx/>
              <a:buFontTx/>
              <a:buChar char="•"/>
            </a:pPr>
            <a:r>
              <a:rPr lang="tr-TR" sz="2600" b="1" smtClean="0">
                <a:solidFill>
                  <a:srgbClr val="FFFFFF"/>
                </a:solidFill>
              </a:rPr>
              <a:t>Ulusal bütünlük ve bağımsızlığın korunmasına zemin hazırlaması,</a:t>
            </a:r>
          </a:p>
          <a:p>
            <a:pPr marL="533400" indent="-533400" eaLnBrk="1" hangingPunct="1">
              <a:lnSpc>
                <a:spcPct val="105000"/>
              </a:lnSpc>
              <a:buClrTx/>
              <a:buSzTx/>
              <a:buFontTx/>
              <a:buChar char="•"/>
            </a:pPr>
            <a:r>
              <a:rPr lang="tr-TR" sz="2600" b="1" smtClean="0">
                <a:solidFill>
                  <a:srgbClr val="99FF33"/>
                </a:solidFill>
              </a:rPr>
              <a:t>Ulusal sağlık ve eğitimden ekonomiye, madenciliğe, dış politikaya.. dek gerçekçi </a:t>
            </a:r>
            <a:br>
              <a:rPr lang="tr-TR" sz="2600" b="1" smtClean="0">
                <a:solidFill>
                  <a:srgbClr val="99FF33"/>
                </a:solidFill>
              </a:rPr>
            </a:br>
            <a:r>
              <a:rPr lang="tr-TR" sz="2600" b="1" smtClean="0">
                <a:solidFill>
                  <a:srgbClr val="99FF33"/>
                </a:solidFill>
              </a:rPr>
              <a:t>ulusal politikaların oluşturulup yürütülmesine kapsamlı destek vermesi,</a:t>
            </a:r>
          </a:p>
          <a:p>
            <a:pPr marL="533400" indent="-533400" eaLnBrk="1" hangingPunct="1">
              <a:lnSpc>
                <a:spcPct val="105000"/>
              </a:lnSpc>
              <a:buClrTx/>
              <a:buSzTx/>
              <a:buFontTx/>
              <a:buChar char="•"/>
            </a:pPr>
            <a:r>
              <a:rPr lang="tr-TR" sz="2600" b="1" smtClean="0">
                <a:solidFill>
                  <a:srgbClr val="FF66FF"/>
                </a:solidFill>
              </a:rPr>
              <a:t>Halkçı ve toplumsal bir demokrasinin </a:t>
            </a:r>
            <a:br>
              <a:rPr lang="tr-TR" sz="2600" b="1" smtClean="0">
                <a:solidFill>
                  <a:srgbClr val="FF66FF"/>
                </a:solidFill>
              </a:rPr>
            </a:br>
            <a:r>
              <a:rPr lang="tr-TR" sz="2600" b="1" smtClean="0">
                <a:solidFill>
                  <a:srgbClr val="FF66FF"/>
                </a:solidFill>
              </a:rPr>
              <a:t>yeniden kurulmasına yardımcı olması.. </a:t>
            </a:r>
            <a:br>
              <a:rPr lang="tr-TR" sz="2600" b="1" smtClean="0">
                <a:solidFill>
                  <a:srgbClr val="FF66FF"/>
                </a:solidFill>
              </a:rPr>
            </a:br>
            <a:r>
              <a:rPr lang="tr-TR" sz="2600" b="1" smtClean="0">
                <a:solidFill>
                  <a:srgbClr val="FF0000"/>
                </a:solidFill>
              </a:rPr>
              <a:t>kaçınılmaz duruma gelmiştir.</a:t>
            </a:r>
          </a:p>
          <a:p>
            <a:pPr marL="533400" indent="-533400" eaLnBrk="1" hangingPunct="1">
              <a:lnSpc>
                <a:spcPct val="105000"/>
              </a:lnSpc>
              <a:buClrTx/>
              <a:buSzTx/>
              <a:buFontTx/>
              <a:buNone/>
            </a:pPr>
            <a:endParaRPr lang="tr-TR" sz="600" b="1" smtClean="0">
              <a:solidFill>
                <a:srgbClr val="FF66FF"/>
              </a:solidFill>
            </a:endParaRP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80975" y="-100013"/>
            <a:ext cx="9180513" cy="839788"/>
          </a:xfrm>
        </p:spPr>
        <p:txBody>
          <a:bodyPr/>
          <a:lstStyle/>
          <a:p>
            <a:pPr eaLnBrk="1" hangingPunct="1"/>
            <a:r>
              <a:rPr lang="tr-TR" sz="3900" b="1" smtClean="0">
                <a:solidFill>
                  <a:srgbClr val="990000"/>
                </a:solidFill>
                <a:latin typeface="Verdana" pitchFamily="34" charset="0"/>
              </a:rPr>
              <a:t>  Zaman Ordu’yu da kuşatıyor-1</a:t>
            </a:r>
          </a:p>
        </p:txBody>
      </p:sp>
      <p:sp>
        <p:nvSpPr>
          <p:cNvPr id="272387" name="Rectangle 3"/>
          <p:cNvSpPr>
            <a:spLocks noGrp="1" noChangeArrowheads="1"/>
          </p:cNvSpPr>
          <p:nvPr>
            <p:ph type="body" sz="half" idx="1"/>
          </p:nvPr>
        </p:nvSpPr>
        <p:spPr>
          <a:xfrm>
            <a:off x="457200" y="1600200"/>
            <a:ext cx="4033838" cy="4525963"/>
          </a:xfrm>
        </p:spPr>
        <p:txBody>
          <a:bodyPr/>
          <a:lstStyle/>
          <a:p>
            <a:pPr marL="0" indent="0" algn="ctr" eaLnBrk="1" hangingPunct="1">
              <a:lnSpc>
                <a:spcPct val="90000"/>
              </a:lnSpc>
              <a:buFontTx/>
              <a:buNone/>
            </a:pPr>
            <a:r>
              <a:rPr lang="tr-TR" sz="4000" b="1" smtClean="0">
                <a:solidFill>
                  <a:srgbClr val="660066"/>
                </a:solidFill>
                <a:latin typeface="Verdana" pitchFamily="34" charset="0"/>
              </a:rPr>
              <a:t> </a:t>
            </a:r>
            <a:endParaRPr lang="tr-TR" sz="2800" b="1" smtClean="0">
              <a:solidFill>
                <a:srgbClr val="000066"/>
              </a:solidFill>
            </a:endParaRPr>
          </a:p>
        </p:txBody>
      </p:sp>
      <p:sp>
        <p:nvSpPr>
          <p:cNvPr id="82948" name="Rectangle 4"/>
          <p:cNvSpPr>
            <a:spLocks noGrp="1" noChangeArrowheads="1"/>
          </p:cNvSpPr>
          <p:nvPr>
            <p:ph sz="half" idx="2"/>
          </p:nvPr>
        </p:nvSpPr>
        <p:spPr>
          <a:xfrm>
            <a:off x="46038" y="692150"/>
            <a:ext cx="9063037" cy="6092825"/>
          </a:xfrm>
          <a:solidFill>
            <a:srgbClr val="000066"/>
          </a:solidFill>
        </p:spPr>
        <p:txBody>
          <a:bodyPr/>
          <a:lstStyle/>
          <a:p>
            <a:pPr marL="533400" indent="-533400" algn="ctr" eaLnBrk="1" hangingPunct="1">
              <a:lnSpc>
                <a:spcPct val="105000"/>
              </a:lnSpc>
              <a:buFontTx/>
              <a:buNone/>
            </a:pPr>
            <a:endParaRPr lang="tr-TR" sz="200" b="1" smtClean="0">
              <a:solidFill>
                <a:srgbClr val="FFFF00"/>
              </a:solidFill>
              <a:latin typeface="Comic Sans MS" pitchFamily="66" charset="0"/>
            </a:endParaRPr>
          </a:p>
          <a:p>
            <a:pPr marL="533400" indent="-533400" algn="ctr" eaLnBrk="1" hangingPunct="1">
              <a:lnSpc>
                <a:spcPct val="105000"/>
              </a:lnSpc>
              <a:buFontTx/>
              <a:buNone/>
            </a:pPr>
            <a:r>
              <a:rPr lang="tr-TR" sz="3800" b="1" smtClean="0">
                <a:solidFill>
                  <a:srgbClr val="FFFF00"/>
                </a:solidFill>
                <a:latin typeface="Comic Sans MS" pitchFamily="66" charset="0"/>
              </a:rPr>
              <a:t>İlerleyen zaman aleyhte işliyor;</a:t>
            </a:r>
          </a:p>
          <a:p>
            <a:pPr marL="533400" indent="-533400" algn="ctr" eaLnBrk="1" hangingPunct="1">
              <a:lnSpc>
                <a:spcPct val="105000"/>
              </a:lnSpc>
              <a:buFontTx/>
              <a:buNone/>
            </a:pPr>
            <a:r>
              <a:rPr lang="tr-TR" sz="3000" b="1" smtClean="0">
                <a:solidFill>
                  <a:srgbClr val="FF0000"/>
                </a:solidFill>
              </a:rPr>
              <a:t>Emperyalist cephenin çökertme saati çalışıyor;</a:t>
            </a:r>
          </a:p>
          <a:p>
            <a:pPr marL="533400" indent="-533400" eaLnBrk="1" hangingPunct="1">
              <a:lnSpc>
                <a:spcPct val="105000"/>
              </a:lnSpc>
            </a:pPr>
            <a:r>
              <a:rPr lang="tr-TR" sz="2600" b="1" smtClean="0">
                <a:solidFill>
                  <a:srgbClr val="FFFFFF"/>
                </a:solidFill>
              </a:rPr>
              <a:t>KüreselleşTİRme’nin kültürel atom bombası ile ulusçu, yurtsever değerler hızla yozlaştırılıyor. </a:t>
            </a:r>
            <a:br>
              <a:rPr lang="tr-TR" sz="2600" b="1" smtClean="0">
                <a:solidFill>
                  <a:srgbClr val="FFFFFF"/>
                </a:solidFill>
              </a:rPr>
            </a:br>
            <a:r>
              <a:rPr lang="tr-TR" sz="2600" b="1" smtClean="0">
                <a:solidFill>
                  <a:srgbClr val="99FF33"/>
                </a:solidFill>
              </a:rPr>
              <a:t>Bu süreç, 1970’lerde ve 2000’ler başındaki karşılaştırmalı araştırmalarda açıkça izleniyor.</a:t>
            </a:r>
          </a:p>
          <a:p>
            <a:pPr marL="533400" indent="-533400" eaLnBrk="1" hangingPunct="1">
              <a:lnSpc>
                <a:spcPct val="105000"/>
              </a:lnSpc>
            </a:pPr>
            <a:r>
              <a:rPr lang="tr-TR" sz="2600" b="1" smtClean="0">
                <a:solidFill>
                  <a:srgbClr val="FFFF99"/>
                </a:solidFill>
              </a:rPr>
              <a:t>Askere gelen “Mehmet” dünkü vatansever </a:t>
            </a:r>
            <a:br>
              <a:rPr lang="tr-TR" sz="2600" b="1" smtClean="0">
                <a:solidFill>
                  <a:srgbClr val="FFFF99"/>
                </a:solidFill>
              </a:rPr>
            </a:br>
            <a:r>
              <a:rPr lang="tr-TR" sz="2600" b="1" smtClean="0">
                <a:solidFill>
                  <a:srgbClr val="FFFF99"/>
                </a:solidFill>
              </a:rPr>
              <a:t>Türk evladı olmaktan büyük ölçüde uzaklaştırılıyor.</a:t>
            </a:r>
            <a:br>
              <a:rPr lang="tr-TR" sz="2600" b="1" smtClean="0">
                <a:solidFill>
                  <a:srgbClr val="FFFF99"/>
                </a:solidFill>
              </a:rPr>
            </a:br>
            <a:r>
              <a:rPr lang="tr-TR" sz="2600" b="1" smtClean="0">
                <a:solidFill>
                  <a:srgbClr val="FFFF66"/>
                </a:solidFill>
              </a:rPr>
              <a:t>Bu tehlikeli olgu, emir-komuta zinciri başta olmak üzere TSK’yı ciddi biçimde zora sokabilir.</a:t>
            </a:r>
          </a:p>
          <a:p>
            <a:pPr marL="533400" indent="-533400" eaLnBrk="1" hangingPunct="1">
              <a:lnSpc>
                <a:spcPct val="105000"/>
              </a:lnSpc>
            </a:pPr>
            <a:r>
              <a:rPr lang="tr-TR" sz="2600" b="1" smtClean="0">
                <a:solidFill>
                  <a:srgbClr val="FF9900"/>
                </a:solidFill>
              </a:rPr>
              <a:t>AB sopası gösterilerek, </a:t>
            </a:r>
            <a:br>
              <a:rPr lang="tr-TR" sz="2600" b="1" smtClean="0">
                <a:solidFill>
                  <a:srgbClr val="FF9900"/>
                </a:solidFill>
              </a:rPr>
            </a:br>
            <a:r>
              <a:rPr lang="tr-TR" sz="3000" b="1" u="sng" smtClean="0">
                <a:solidFill>
                  <a:srgbClr val="FF9900"/>
                </a:solidFill>
              </a:rPr>
              <a:t>TSK </a:t>
            </a:r>
            <a:r>
              <a:rPr lang="tr-TR" sz="3400" b="1" u="sng" smtClean="0">
                <a:solidFill>
                  <a:srgbClr val="FF9900"/>
                </a:solidFill>
              </a:rPr>
              <a:t>psikolojik baskı</a:t>
            </a:r>
            <a:r>
              <a:rPr lang="tr-TR" sz="3000" b="1" smtClean="0">
                <a:solidFill>
                  <a:srgbClr val="FF9900"/>
                </a:solidFill>
              </a:rPr>
              <a:t> </a:t>
            </a:r>
            <a:r>
              <a:rPr lang="tr-TR" sz="2600" b="1" smtClean="0">
                <a:solidFill>
                  <a:srgbClr val="FF9900"/>
                </a:solidFill>
              </a:rPr>
              <a:t>altında tutuluyor. </a:t>
            </a:r>
          </a:p>
          <a:p>
            <a:pPr marL="533400" indent="-533400" eaLnBrk="1" hangingPunct="1">
              <a:lnSpc>
                <a:spcPct val="105000"/>
              </a:lnSpc>
              <a:buFontTx/>
              <a:buNone/>
            </a:pPr>
            <a:endParaRPr lang="tr-TR" sz="600" b="1" smtClean="0">
              <a:solidFill>
                <a:srgbClr val="FF99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heel(4)">
                                      <p:cBhvr>
                                        <p:cTn id="7" dur="20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wedge">
                                      <p:cBhvr>
                                        <p:cTn id="12" dur="20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0975" y="-100013"/>
            <a:ext cx="9180513" cy="839788"/>
          </a:xfrm>
        </p:spPr>
        <p:txBody>
          <a:bodyPr/>
          <a:lstStyle/>
          <a:p>
            <a:pPr eaLnBrk="1" hangingPunct="1"/>
            <a:r>
              <a:rPr lang="tr-TR" sz="3900" b="1" smtClean="0">
                <a:solidFill>
                  <a:srgbClr val="990000"/>
                </a:solidFill>
                <a:latin typeface="Verdana" pitchFamily="34" charset="0"/>
              </a:rPr>
              <a:t>  Zaman Ordu’yu da kuşatıyor-2</a:t>
            </a:r>
          </a:p>
        </p:txBody>
      </p:sp>
      <p:sp>
        <p:nvSpPr>
          <p:cNvPr id="273411" name="Rectangle 3"/>
          <p:cNvSpPr>
            <a:spLocks noGrp="1" noChangeArrowheads="1"/>
          </p:cNvSpPr>
          <p:nvPr>
            <p:ph type="body" sz="half" idx="1"/>
          </p:nvPr>
        </p:nvSpPr>
        <p:spPr>
          <a:xfrm>
            <a:off x="457200" y="1600200"/>
            <a:ext cx="4033838" cy="4525963"/>
          </a:xfrm>
        </p:spPr>
        <p:txBody>
          <a:bodyPr/>
          <a:lstStyle/>
          <a:p>
            <a:pPr marL="0" indent="0" algn="ctr" eaLnBrk="1" hangingPunct="1">
              <a:lnSpc>
                <a:spcPct val="90000"/>
              </a:lnSpc>
              <a:buFontTx/>
              <a:buNone/>
            </a:pPr>
            <a:r>
              <a:rPr lang="tr-TR" sz="4000" b="1" smtClean="0">
                <a:solidFill>
                  <a:srgbClr val="660066"/>
                </a:solidFill>
                <a:latin typeface="Verdana" pitchFamily="34" charset="0"/>
              </a:rPr>
              <a:t> </a:t>
            </a:r>
            <a:endParaRPr lang="tr-TR" sz="2800" b="1" smtClean="0">
              <a:solidFill>
                <a:srgbClr val="000066"/>
              </a:solidFill>
            </a:endParaRPr>
          </a:p>
        </p:txBody>
      </p:sp>
      <p:sp>
        <p:nvSpPr>
          <p:cNvPr id="83972" name="Rectangle 4"/>
          <p:cNvSpPr>
            <a:spLocks noGrp="1" noChangeArrowheads="1"/>
          </p:cNvSpPr>
          <p:nvPr>
            <p:ph sz="half" idx="2"/>
          </p:nvPr>
        </p:nvSpPr>
        <p:spPr>
          <a:xfrm>
            <a:off x="46038" y="692150"/>
            <a:ext cx="9063037" cy="6092825"/>
          </a:xfrm>
          <a:solidFill>
            <a:srgbClr val="000066"/>
          </a:solidFill>
        </p:spPr>
        <p:txBody>
          <a:bodyPr/>
          <a:lstStyle/>
          <a:p>
            <a:pPr marL="533400" indent="-533400" algn="ctr" eaLnBrk="1" hangingPunct="1">
              <a:lnSpc>
                <a:spcPct val="105000"/>
              </a:lnSpc>
              <a:buFontTx/>
              <a:buNone/>
            </a:pPr>
            <a:endParaRPr lang="tr-TR" sz="200" b="1" smtClean="0">
              <a:solidFill>
                <a:srgbClr val="FFFF00"/>
              </a:solidFill>
              <a:latin typeface="Comic Sans MS" pitchFamily="66" charset="0"/>
            </a:endParaRPr>
          </a:p>
          <a:p>
            <a:pPr marL="533400" indent="-533400" algn="ctr" eaLnBrk="1" hangingPunct="1">
              <a:lnSpc>
                <a:spcPct val="105000"/>
              </a:lnSpc>
              <a:buFontTx/>
              <a:buNone/>
            </a:pPr>
            <a:r>
              <a:rPr lang="tr-TR" sz="3800" b="1" smtClean="0">
                <a:solidFill>
                  <a:srgbClr val="FFFF00"/>
                </a:solidFill>
                <a:latin typeface="Comic Sans MS" pitchFamily="66" charset="0"/>
              </a:rPr>
              <a:t>İlerleyen zaman aleyhte işliyor;</a:t>
            </a:r>
          </a:p>
          <a:p>
            <a:pPr marL="533400" indent="-533400" algn="ctr" eaLnBrk="1" hangingPunct="1">
              <a:lnSpc>
                <a:spcPct val="105000"/>
              </a:lnSpc>
              <a:buFontTx/>
              <a:buNone/>
            </a:pPr>
            <a:r>
              <a:rPr lang="tr-TR" sz="3000" b="1" smtClean="0">
                <a:solidFill>
                  <a:srgbClr val="FF0000"/>
                </a:solidFill>
              </a:rPr>
              <a:t>Emperyalist cephe TSK’yı dışlıyor;</a:t>
            </a:r>
          </a:p>
          <a:p>
            <a:pPr marL="533400" indent="-533400" eaLnBrk="1" hangingPunct="1">
              <a:lnSpc>
                <a:spcPct val="105000"/>
              </a:lnSpc>
              <a:buFontTx/>
              <a:buNone/>
            </a:pPr>
            <a:r>
              <a:rPr lang="tr-TR" sz="2600" b="1" smtClean="0">
                <a:solidFill>
                  <a:srgbClr val="FFFFFF"/>
                </a:solidFill>
              </a:rPr>
              <a:t>4   Ulusalcı anti-emperyalist, Kemalist Ordu’nun demokrasiye bağlılığı kötüye kullanılıyor. </a:t>
            </a:r>
          </a:p>
          <a:p>
            <a:pPr marL="533400" indent="-533400" eaLnBrk="1" hangingPunct="1">
              <a:lnSpc>
                <a:spcPct val="105000"/>
              </a:lnSpc>
            </a:pPr>
            <a:r>
              <a:rPr lang="tr-TR" sz="2600" b="1" smtClean="0">
                <a:solidFill>
                  <a:srgbClr val="99FF33"/>
                </a:solidFill>
              </a:rPr>
              <a:t>AB’ye giriş aldatmacası ile TSK, kimi mevzuat sınırlamaları ile geriletiliyor, bağlanıyor.</a:t>
            </a:r>
          </a:p>
          <a:p>
            <a:pPr marL="533400" indent="-533400" eaLnBrk="1" hangingPunct="1">
              <a:lnSpc>
                <a:spcPct val="105000"/>
              </a:lnSpc>
            </a:pPr>
            <a:r>
              <a:rPr lang="tr-TR" sz="2600" b="1" smtClean="0">
                <a:solidFill>
                  <a:srgbClr val="FFFF99"/>
                </a:solidFill>
              </a:rPr>
              <a:t>Ekonomi kötüye gitmeye devam ediyor. </a:t>
            </a:r>
            <a:br>
              <a:rPr lang="tr-TR" sz="2600" b="1" smtClean="0">
                <a:solidFill>
                  <a:srgbClr val="FFFF99"/>
                </a:solidFill>
              </a:rPr>
            </a:br>
            <a:r>
              <a:rPr lang="tr-TR" sz="2600" b="1" smtClean="0">
                <a:solidFill>
                  <a:srgbClr val="FFFF99"/>
                </a:solidFill>
              </a:rPr>
              <a:t>Borçlar, çevrilemez kritik sınıra dayandı. </a:t>
            </a:r>
            <a:br>
              <a:rPr lang="tr-TR" sz="2600" b="1" smtClean="0">
                <a:solidFill>
                  <a:srgbClr val="FFFF99"/>
                </a:solidFill>
              </a:rPr>
            </a:br>
            <a:r>
              <a:rPr lang="tr-TR" sz="2600" b="1" smtClean="0">
                <a:solidFill>
                  <a:srgbClr val="FF3300"/>
                </a:solidFill>
              </a:rPr>
              <a:t>Çökertilen ekonominin güçlü ordusu olabilir mi?</a:t>
            </a:r>
          </a:p>
          <a:p>
            <a:pPr marL="533400" indent="-533400" eaLnBrk="1" hangingPunct="1">
              <a:lnSpc>
                <a:spcPct val="105000"/>
              </a:lnSpc>
            </a:pPr>
            <a:r>
              <a:rPr lang="tr-TR" sz="2600" b="1" smtClean="0">
                <a:solidFill>
                  <a:srgbClr val="00FF00"/>
                </a:solidFill>
              </a:rPr>
              <a:t>12 Mart, 12 Eylül tahribatının restorasyonu gerek. İlerici Aydınlar ve örgütlü kesimlerle geçmişin güven bunalımını aşacak adımlar TSK’dan bekleniyor..</a:t>
            </a:r>
            <a:endParaRPr lang="tr-TR" sz="2600" b="1" smtClean="0">
              <a:solidFill>
                <a:srgbClr val="FF9900"/>
              </a:solidFill>
            </a:endParaRPr>
          </a:p>
          <a:p>
            <a:pPr marL="533400" indent="-533400" eaLnBrk="1" hangingPunct="1">
              <a:lnSpc>
                <a:spcPct val="105000"/>
              </a:lnSpc>
              <a:buFontTx/>
              <a:buNone/>
            </a:pPr>
            <a:endParaRPr lang="tr-TR" sz="600" b="1" smtClean="0">
              <a:solidFill>
                <a:srgbClr val="FF99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plus(in)">
                                      <p:cBhvr>
                                        <p:cTn id="7" dur="2000"/>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3972"/>
                                        </p:tgtEl>
                                        <p:attrNameLst>
                                          <p:attrName>style.visibility</p:attrName>
                                        </p:attrNameLst>
                                      </p:cBhvr>
                                      <p:to>
                                        <p:strVal val="visible"/>
                                      </p:to>
                                    </p:set>
                                    <p:animEffect transition="in" filter="wedge">
                                      <p:cBhvr>
                                        <p:cTn id="12" dur="20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80975" y="-100013"/>
            <a:ext cx="9180513" cy="839788"/>
          </a:xfrm>
        </p:spPr>
        <p:txBody>
          <a:bodyPr/>
          <a:lstStyle/>
          <a:p>
            <a:pPr eaLnBrk="1" hangingPunct="1"/>
            <a:r>
              <a:rPr lang="tr-TR" sz="3900" b="1" smtClean="0">
                <a:solidFill>
                  <a:srgbClr val="990000"/>
                </a:solidFill>
                <a:latin typeface="Verdana" pitchFamily="34" charset="0"/>
              </a:rPr>
              <a:t>  Zaman Ordu’yu da kuşatıyor-3</a:t>
            </a:r>
          </a:p>
        </p:txBody>
      </p:sp>
      <p:sp>
        <p:nvSpPr>
          <p:cNvPr id="274435" name="Rectangle 3"/>
          <p:cNvSpPr>
            <a:spLocks noGrp="1" noChangeArrowheads="1"/>
          </p:cNvSpPr>
          <p:nvPr>
            <p:ph type="body" sz="half" idx="1"/>
          </p:nvPr>
        </p:nvSpPr>
        <p:spPr>
          <a:xfrm>
            <a:off x="457200" y="1600200"/>
            <a:ext cx="4033838" cy="4525963"/>
          </a:xfrm>
        </p:spPr>
        <p:txBody>
          <a:bodyPr/>
          <a:lstStyle/>
          <a:p>
            <a:pPr marL="0" indent="0" algn="ctr" eaLnBrk="1" hangingPunct="1">
              <a:lnSpc>
                <a:spcPct val="90000"/>
              </a:lnSpc>
              <a:buFontTx/>
              <a:buNone/>
            </a:pPr>
            <a:r>
              <a:rPr lang="tr-TR" sz="4000" b="1" smtClean="0">
                <a:solidFill>
                  <a:srgbClr val="660066"/>
                </a:solidFill>
                <a:latin typeface="Verdana" pitchFamily="34" charset="0"/>
              </a:rPr>
              <a:t> </a:t>
            </a:r>
            <a:endParaRPr lang="tr-TR" sz="2800" b="1" smtClean="0">
              <a:solidFill>
                <a:srgbClr val="000066"/>
              </a:solidFill>
            </a:endParaRPr>
          </a:p>
        </p:txBody>
      </p:sp>
      <p:sp>
        <p:nvSpPr>
          <p:cNvPr id="84996" name="Rectangle 4"/>
          <p:cNvSpPr>
            <a:spLocks noGrp="1" noChangeArrowheads="1"/>
          </p:cNvSpPr>
          <p:nvPr>
            <p:ph sz="half" idx="2"/>
          </p:nvPr>
        </p:nvSpPr>
        <p:spPr>
          <a:xfrm>
            <a:off x="46038" y="620713"/>
            <a:ext cx="9063037" cy="6272212"/>
          </a:xfrm>
          <a:solidFill>
            <a:srgbClr val="000066"/>
          </a:solidFill>
        </p:spPr>
        <p:txBody>
          <a:bodyPr/>
          <a:lstStyle/>
          <a:p>
            <a:pPr marL="533400" indent="-533400" algn="ctr" eaLnBrk="1" hangingPunct="1">
              <a:lnSpc>
                <a:spcPct val="105000"/>
              </a:lnSpc>
              <a:buFontTx/>
              <a:buNone/>
            </a:pPr>
            <a:endParaRPr lang="tr-TR" sz="200" b="1" smtClean="0">
              <a:solidFill>
                <a:srgbClr val="FFFF00"/>
              </a:solidFill>
              <a:latin typeface="Comic Sans MS" pitchFamily="66" charset="0"/>
            </a:endParaRPr>
          </a:p>
          <a:p>
            <a:pPr marL="533400" indent="-533400" algn="ctr" eaLnBrk="1" hangingPunct="1">
              <a:lnSpc>
                <a:spcPct val="85000"/>
              </a:lnSpc>
              <a:buFontTx/>
              <a:buNone/>
            </a:pPr>
            <a:r>
              <a:rPr lang="tr-TR" sz="3600" b="1" smtClean="0">
                <a:solidFill>
                  <a:srgbClr val="FFFF00"/>
                </a:solidFill>
                <a:latin typeface="Comic Sans MS" pitchFamily="66" charset="0"/>
              </a:rPr>
              <a:t>İlerleyen zaman aleyhte işliyor;</a:t>
            </a:r>
          </a:p>
          <a:p>
            <a:pPr marL="533400" indent="-533400" algn="ctr" eaLnBrk="1" hangingPunct="1">
              <a:lnSpc>
                <a:spcPct val="85000"/>
              </a:lnSpc>
              <a:buFontTx/>
              <a:buNone/>
            </a:pPr>
            <a:r>
              <a:rPr lang="tr-TR" sz="3000" b="1" smtClean="0">
                <a:solidFill>
                  <a:srgbClr val="FF0000"/>
                </a:solidFill>
              </a:rPr>
              <a:t>Küresel saldırı konvansiyonel değil;</a:t>
            </a:r>
          </a:p>
          <a:p>
            <a:pPr marL="533400" indent="-533400" eaLnBrk="1" hangingPunct="1">
              <a:lnSpc>
                <a:spcPct val="105000"/>
              </a:lnSpc>
              <a:buFontTx/>
              <a:buAutoNum type="arabicPeriod" startAt="8"/>
            </a:pPr>
            <a:r>
              <a:rPr lang="tr-TR" sz="2600" b="1" smtClean="0">
                <a:solidFill>
                  <a:srgbClr val="FFFFFF"/>
                </a:solidFill>
              </a:rPr>
              <a:t>Tek Dünya Devleti / İmparatorluğu projesi post- modern ekonomik çökertme merkezli. </a:t>
            </a:r>
            <a:r>
              <a:rPr lang="tr-TR" sz="2600" b="1" u="sng" smtClean="0">
                <a:solidFill>
                  <a:srgbClr val="FF3300"/>
                </a:solidFill>
              </a:rPr>
              <a:t>TSK etkisiz??</a:t>
            </a:r>
          </a:p>
          <a:p>
            <a:pPr marL="533400" indent="-533400" eaLnBrk="1" hangingPunct="1">
              <a:lnSpc>
                <a:spcPct val="105000"/>
              </a:lnSpc>
              <a:buFontTx/>
              <a:buAutoNum type="arabicPeriod" startAt="8"/>
            </a:pPr>
            <a:r>
              <a:rPr lang="tr-TR" sz="2600" b="1" smtClean="0">
                <a:solidFill>
                  <a:srgbClr val="99FF33"/>
                </a:solidFill>
              </a:rPr>
              <a:t>Süleymaniye’deki “çuval operasyonu” çok derin mesajlı ve yaratılan çöküntüyü aşmak kolay değil..</a:t>
            </a:r>
          </a:p>
          <a:p>
            <a:pPr marL="533400" indent="-533400" eaLnBrk="1" hangingPunct="1">
              <a:lnSpc>
                <a:spcPct val="105000"/>
              </a:lnSpc>
              <a:buFontTx/>
              <a:buAutoNum type="arabicPeriod" startAt="8"/>
            </a:pPr>
            <a:r>
              <a:rPr lang="tr-TR" sz="2600" b="1" smtClean="0">
                <a:solidFill>
                  <a:srgbClr val="FFFF99"/>
                </a:solidFill>
              </a:rPr>
              <a:t>GW Bush’un Ulusal Güvenlik Danışmanı C. Rice, birkaç gün önce, bölgemizde 22 ülkenin sınırlarının değiştirileceğini açıkladı. </a:t>
            </a:r>
            <a:r>
              <a:rPr lang="tr-TR" sz="2600" b="1" smtClean="0">
                <a:solidFill>
                  <a:srgbClr val="FF3300"/>
                </a:solidFill>
              </a:rPr>
              <a:t>Türkiye de listede !</a:t>
            </a:r>
          </a:p>
          <a:p>
            <a:pPr marL="533400" indent="-533400" algn="ctr" eaLnBrk="1" hangingPunct="1">
              <a:lnSpc>
                <a:spcPct val="95000"/>
              </a:lnSpc>
              <a:buFontTx/>
              <a:buNone/>
            </a:pPr>
            <a:r>
              <a:rPr lang="tr-TR" sz="2600" b="1" smtClean="0">
                <a:solidFill>
                  <a:srgbClr val="00FF00"/>
                </a:solidFill>
              </a:rPr>
              <a:t>TSK herhangi bir Ordu mu, yoksa Cumhuriyet’in </a:t>
            </a:r>
          </a:p>
          <a:p>
            <a:pPr marL="533400" indent="-533400" algn="ctr" eaLnBrk="1" hangingPunct="1">
              <a:lnSpc>
                <a:spcPct val="95000"/>
              </a:lnSpc>
              <a:buFontTx/>
              <a:buNone/>
            </a:pPr>
            <a:r>
              <a:rPr lang="tr-TR" sz="2600" b="1" smtClean="0">
                <a:solidFill>
                  <a:srgbClr val="00FF00"/>
                </a:solidFill>
              </a:rPr>
              <a:t>asli kurucularından mı? Dolayısıyla Anayasa neden,</a:t>
            </a:r>
          </a:p>
          <a:p>
            <a:pPr marL="533400" indent="-533400" algn="ctr" eaLnBrk="1" hangingPunct="1">
              <a:lnSpc>
                <a:spcPct val="95000"/>
              </a:lnSpc>
              <a:buFontTx/>
              <a:buNone/>
            </a:pPr>
            <a:r>
              <a:rPr lang="tr-TR" sz="2600" b="1" smtClean="0">
                <a:solidFill>
                  <a:srgbClr val="FF0000"/>
                </a:solidFill>
              </a:rPr>
              <a:t>“</a:t>
            </a:r>
            <a:r>
              <a:rPr lang="tr-TR" sz="2600" b="1" u="sng" smtClean="0">
                <a:solidFill>
                  <a:srgbClr val="FF0000"/>
                </a:solidFill>
              </a:rPr>
              <a:t>içten ve dıştan gelebilecek HER TÜRLÜ” tehlike ve</a:t>
            </a:r>
          </a:p>
          <a:p>
            <a:pPr marL="533400" indent="-533400" algn="ctr" eaLnBrk="1" hangingPunct="1">
              <a:lnSpc>
                <a:spcPct val="95000"/>
              </a:lnSpc>
              <a:buFontTx/>
              <a:buNone/>
            </a:pPr>
            <a:r>
              <a:rPr lang="tr-TR" sz="2600" b="1" u="sng" smtClean="0">
                <a:solidFill>
                  <a:srgbClr val="FF0000"/>
                </a:solidFill>
              </a:rPr>
              <a:t>tehdide karşı koruma ve kollama</a:t>
            </a:r>
            <a:r>
              <a:rPr lang="tr-TR" sz="2600" b="1" smtClean="0">
                <a:solidFill>
                  <a:srgbClr val="FF0000"/>
                </a:solidFill>
              </a:rPr>
              <a:t> </a:t>
            </a:r>
            <a:r>
              <a:rPr lang="tr-TR" sz="2600" b="1" smtClean="0">
                <a:solidFill>
                  <a:srgbClr val="00FF00"/>
                </a:solidFill>
              </a:rPr>
              <a:t>görevi yüklüyor??</a:t>
            </a:r>
          </a:p>
          <a:p>
            <a:pPr marL="533400" indent="-533400" eaLnBrk="1" hangingPunct="1">
              <a:lnSpc>
                <a:spcPct val="105000"/>
              </a:lnSpc>
              <a:buFontTx/>
              <a:buNone/>
            </a:pPr>
            <a:endParaRPr lang="tr-TR" sz="400" b="1" smtClean="0">
              <a:solidFill>
                <a:srgbClr val="00FF00"/>
              </a:solidFill>
            </a:endParaRPr>
          </a:p>
          <a:p>
            <a:pPr marL="533400" indent="-533400" eaLnBrk="1" hangingPunct="1">
              <a:lnSpc>
                <a:spcPct val="105000"/>
              </a:lnSpc>
              <a:buFontTx/>
              <a:buNone/>
            </a:pPr>
            <a:endParaRPr lang="tr-TR" sz="400" b="1" smtClean="0">
              <a:solidFill>
                <a:srgbClr val="00FF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arn(inHorizontal)">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wedge">
                                      <p:cBhvr>
                                        <p:cTn id="12"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42875" y="115888"/>
            <a:ext cx="8893175" cy="6669087"/>
          </a:xfrm>
          <a:solidFill>
            <a:srgbClr val="FFFF99"/>
          </a:solidFill>
          <a:ln w="107950" cmpd="thinThick">
            <a:solidFill>
              <a:srgbClr val="006600"/>
            </a:solidFill>
          </a:ln>
        </p:spPr>
        <p:txBody>
          <a:bodyPr/>
          <a:lstStyle/>
          <a:p>
            <a:pPr eaLnBrk="1" hangingPunct="1"/>
            <a:r>
              <a:rPr lang="tr-TR" sz="400" b="1" i="1" smtClean="0">
                <a:latin typeface="Verdana" pitchFamily="34" charset="0"/>
              </a:rPr>
              <a:t/>
            </a:r>
            <a:br>
              <a:rPr lang="tr-TR" sz="400" b="1" i="1" smtClean="0">
                <a:latin typeface="Verdana" pitchFamily="34" charset="0"/>
              </a:rPr>
            </a:br>
            <a:r>
              <a:rPr lang="tr-TR" sz="4000" b="1" i="1" smtClean="0">
                <a:solidFill>
                  <a:srgbClr val="000099"/>
                </a:solidFill>
                <a:latin typeface="Verdana" pitchFamily="34" charset="0"/>
              </a:rPr>
              <a:t>Yüce Atatürk</a:t>
            </a:r>
            <a:r>
              <a:rPr lang="tr-TR" sz="3600" b="1" i="1" smtClean="0"/>
              <a:t>’ün sözüyle, </a:t>
            </a:r>
            <a:br>
              <a:rPr lang="tr-TR" sz="3600" b="1" i="1" smtClean="0"/>
            </a:br>
            <a:r>
              <a:rPr lang="tr-TR" sz="3600" b="1" i="1" smtClean="0"/>
              <a:t>“.. </a:t>
            </a:r>
            <a:r>
              <a:rPr lang="tr-TR" sz="4000" b="1" i="1" u="sng" smtClean="0">
                <a:solidFill>
                  <a:srgbClr val="990000"/>
                </a:solidFill>
              </a:rPr>
              <a:t>bizi yutmak isteyen </a:t>
            </a:r>
            <a:r>
              <a:rPr lang="tr-TR" sz="4000" b="1" i="1" u="sng" smtClean="0">
                <a:solidFill>
                  <a:srgbClr val="990000"/>
                </a:solidFill>
                <a:latin typeface="Verdana" pitchFamily="34" charset="0"/>
              </a:rPr>
              <a:t>Kapitalizm </a:t>
            </a:r>
            <a:r>
              <a:rPr lang="tr-TR" sz="4000" b="1" i="1" u="sng" smtClean="0">
                <a:solidFill>
                  <a:srgbClr val="990000"/>
                </a:solidFill>
              </a:rPr>
              <a:t/>
            </a:r>
            <a:br>
              <a:rPr lang="tr-TR" sz="4000" b="1" i="1" u="sng" smtClean="0">
                <a:solidFill>
                  <a:srgbClr val="990000"/>
                </a:solidFill>
              </a:rPr>
            </a:br>
            <a:r>
              <a:rPr lang="tr-TR" sz="4000" b="1" i="1" u="sng" smtClean="0">
                <a:solidFill>
                  <a:srgbClr val="990000"/>
                </a:solidFill>
              </a:rPr>
              <a:t>ve bizi mahvetmek isteyen </a:t>
            </a:r>
            <a:r>
              <a:rPr lang="tr-TR" sz="4000" b="1" i="1" u="sng" smtClean="0">
                <a:solidFill>
                  <a:srgbClr val="990000"/>
                </a:solidFill>
                <a:latin typeface="Verdana" pitchFamily="34" charset="0"/>
              </a:rPr>
              <a:t>Emperyalizm</a:t>
            </a:r>
            <a:r>
              <a:rPr lang="tr-TR" sz="3600" b="1" i="1" smtClean="0"/>
              <a:t>..” </a:t>
            </a:r>
            <a:br>
              <a:rPr lang="tr-TR" sz="3600" b="1" i="1" smtClean="0"/>
            </a:br>
            <a:r>
              <a:rPr lang="tr-TR" sz="3600" b="1" i="1" smtClean="0"/>
              <a:t>bu sevdasını gerçekleştirmek üzeredir. Öte yandan Cumhuriyetimizi </a:t>
            </a:r>
            <a:br>
              <a:rPr lang="tr-TR" sz="3600" b="1" i="1" smtClean="0"/>
            </a:br>
            <a:r>
              <a:rPr lang="tr-TR" sz="3600" b="1" i="1" smtClean="0"/>
              <a:t>‘</a:t>
            </a:r>
            <a:r>
              <a:rPr lang="tr-TR" sz="3600" b="1" i="1" smtClean="0">
                <a:solidFill>
                  <a:srgbClr val="660033"/>
                </a:solidFill>
              </a:rPr>
              <a:t>özgür ve tam bağımsız</a:t>
            </a:r>
            <a:r>
              <a:rPr lang="tr-TR" sz="3600" b="1" i="1" smtClean="0"/>
              <a:t>’ olarak </a:t>
            </a:r>
            <a:br>
              <a:rPr lang="tr-TR" sz="3600" b="1" i="1" smtClean="0"/>
            </a:br>
            <a:r>
              <a:rPr lang="tr-TR" sz="3600" b="1" i="1" smtClean="0"/>
              <a:t>sonsuza dek yaşatmak </a:t>
            </a:r>
            <a:br>
              <a:rPr lang="tr-TR" sz="3600" b="1" i="1" smtClean="0"/>
            </a:br>
            <a:r>
              <a:rPr lang="tr-TR" sz="3600" b="1" i="1" smtClean="0"/>
              <a:t>boynumuzun borcudur. </a:t>
            </a:r>
            <a:br>
              <a:rPr lang="tr-TR" sz="3600" b="1" i="1" smtClean="0"/>
            </a:br>
            <a:r>
              <a:rPr lang="tr-TR" sz="4000" b="1" smtClean="0">
                <a:solidFill>
                  <a:schemeClr val="tx1"/>
                </a:solidFill>
              </a:rPr>
              <a:t>Haydi Türkiye, uyan artık derin uykundan, ayağa kalk, zamanıdır!</a:t>
            </a:r>
            <a:r>
              <a:rPr lang="tr-TR" sz="4000" b="1" smtClean="0">
                <a:solidFill>
                  <a:schemeClr val="tx1"/>
                </a:solidFill>
                <a:latin typeface="Verdana" pitchFamily="34" charset="0"/>
              </a:rPr>
              <a:t>.</a:t>
            </a:r>
          </a:p>
        </p:txBody>
      </p:sp>
    </p:spTree>
  </p:cSld>
  <p:clrMapOvr>
    <a:masterClrMapping/>
  </p:clrMapOvr>
  <p:transition spd="med">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body" idx="1"/>
          </p:nvPr>
        </p:nvSpPr>
        <p:spPr>
          <a:xfrm>
            <a:off x="500063" y="288925"/>
            <a:ext cx="8643937" cy="6669088"/>
          </a:xfrm>
        </p:spPr>
        <p:txBody>
          <a:bodyPr/>
          <a:lstStyle/>
          <a:p>
            <a:pPr marL="179388" lvl="1" indent="0" algn="ctr" eaLnBrk="1" hangingPunct="1">
              <a:lnSpc>
                <a:spcPct val="120000"/>
              </a:lnSpc>
              <a:buFontTx/>
              <a:buNone/>
            </a:pPr>
            <a:r>
              <a:rPr lang="tr-TR" sz="4400" b="1" u="sng" smtClean="0">
                <a:solidFill>
                  <a:srgbClr val="000000"/>
                </a:solidFill>
                <a:latin typeface="Verdana" pitchFamily="34" charset="0"/>
              </a:rPr>
              <a:t>Ordu’nun öz görevi  :</a:t>
            </a:r>
            <a:r>
              <a:rPr lang="tr-TR" sz="4000" b="1" smtClean="0">
                <a:solidFill>
                  <a:srgbClr val="0000FF"/>
                </a:solidFill>
                <a:latin typeface="Verdana" pitchFamily="34" charset="0"/>
              </a:rPr>
              <a:t> </a:t>
            </a:r>
          </a:p>
          <a:p>
            <a:pPr marL="179388" lvl="1" indent="0" algn="ctr" eaLnBrk="1" hangingPunct="1">
              <a:lnSpc>
                <a:spcPct val="110000"/>
              </a:lnSpc>
              <a:buFontTx/>
              <a:buNone/>
            </a:pPr>
            <a:endParaRPr lang="tr-TR" sz="800" b="1" smtClean="0">
              <a:solidFill>
                <a:srgbClr val="0000FF"/>
              </a:solidFill>
              <a:latin typeface="Verdana" pitchFamily="34" charset="0"/>
            </a:endParaRPr>
          </a:p>
          <a:p>
            <a:pPr marL="179388" lvl="1" indent="0" algn="ctr" eaLnBrk="1" hangingPunct="1">
              <a:lnSpc>
                <a:spcPct val="110000"/>
              </a:lnSpc>
              <a:buFontTx/>
              <a:buNone/>
            </a:pPr>
            <a:r>
              <a:rPr lang="tr-TR" sz="3200" b="1" smtClean="0">
                <a:solidFill>
                  <a:srgbClr val="0000FF"/>
                </a:solidFill>
                <a:latin typeface="Verdana" pitchFamily="34" charset="0"/>
              </a:rPr>
              <a:t>“ </a:t>
            </a:r>
            <a:r>
              <a:rPr lang="tr-TR" sz="3200" b="1" i="1" smtClean="0">
                <a:solidFill>
                  <a:srgbClr val="003300"/>
                </a:solidFill>
                <a:latin typeface="Verdana" pitchFamily="34" charset="0"/>
              </a:rPr>
              <a:t>Türk Milletinin yüce ideali</a:t>
            </a:r>
            <a:r>
              <a:rPr lang="tr-TR" sz="3200" b="1" smtClean="0">
                <a:solidFill>
                  <a:srgbClr val="000066"/>
                </a:solidFill>
                <a:latin typeface="Verdana" pitchFamily="34" charset="0"/>
              </a:rPr>
              <a:t>nin gerçekleşmesi için, </a:t>
            </a:r>
            <a:br>
              <a:rPr lang="tr-TR" sz="3200" b="1" smtClean="0">
                <a:solidFill>
                  <a:srgbClr val="000066"/>
                </a:solidFill>
                <a:latin typeface="Verdana" pitchFamily="34" charset="0"/>
              </a:rPr>
            </a:br>
            <a:r>
              <a:rPr lang="tr-TR" sz="3200" b="1" smtClean="0">
                <a:solidFill>
                  <a:srgbClr val="000066"/>
                </a:solidFill>
                <a:latin typeface="Verdana" pitchFamily="34" charset="0"/>
              </a:rPr>
              <a:t>kahraman asker evlatları </a:t>
            </a:r>
            <a:br>
              <a:rPr lang="tr-TR" sz="3200" b="1" smtClean="0">
                <a:solidFill>
                  <a:srgbClr val="000066"/>
                </a:solidFill>
                <a:latin typeface="Verdana" pitchFamily="34" charset="0"/>
              </a:rPr>
            </a:br>
            <a:r>
              <a:rPr lang="tr-TR" sz="3200" b="1" u="sng" smtClean="0">
                <a:solidFill>
                  <a:srgbClr val="000066"/>
                </a:solidFill>
                <a:latin typeface="Verdana" pitchFamily="34" charset="0"/>
              </a:rPr>
              <a:t>hep önde</a:t>
            </a:r>
            <a:r>
              <a:rPr lang="tr-TR" sz="3200" b="1" smtClean="0">
                <a:solidFill>
                  <a:srgbClr val="000066"/>
                </a:solidFill>
                <a:latin typeface="Verdana" pitchFamily="34" charset="0"/>
              </a:rPr>
              <a:t> gideceklerdir. </a:t>
            </a:r>
            <a:r>
              <a:rPr lang="tr-TR" sz="3200" b="1" smtClean="0">
                <a:solidFill>
                  <a:srgbClr val="0000FF"/>
                </a:solidFill>
                <a:latin typeface="Verdana" pitchFamily="34" charset="0"/>
              </a:rPr>
              <a:t/>
            </a:r>
            <a:br>
              <a:rPr lang="tr-TR" sz="3200" b="1" smtClean="0">
                <a:solidFill>
                  <a:srgbClr val="0000FF"/>
                </a:solidFill>
                <a:latin typeface="Verdana" pitchFamily="34" charset="0"/>
              </a:rPr>
            </a:br>
            <a:r>
              <a:rPr lang="tr-TR" sz="3200" b="1" smtClean="0">
                <a:solidFill>
                  <a:srgbClr val="990000"/>
                </a:solidFill>
                <a:latin typeface="Verdana" pitchFamily="34" charset="0"/>
              </a:rPr>
              <a:t>Ordumuz</a:t>
            </a:r>
            <a:r>
              <a:rPr lang="tr-TR" sz="3200" b="1" smtClean="0">
                <a:solidFill>
                  <a:srgbClr val="000000"/>
                </a:solidFill>
                <a:latin typeface="Verdana" pitchFamily="34" charset="0"/>
              </a:rPr>
              <a:t>, Türk Birliği’nin, </a:t>
            </a:r>
            <a:br>
              <a:rPr lang="tr-TR" sz="3200" b="1" smtClean="0">
                <a:solidFill>
                  <a:srgbClr val="000000"/>
                </a:solidFill>
                <a:latin typeface="Verdana" pitchFamily="34" charset="0"/>
              </a:rPr>
            </a:br>
            <a:r>
              <a:rPr lang="tr-TR" sz="3200" b="1" smtClean="0">
                <a:solidFill>
                  <a:srgbClr val="000000"/>
                </a:solidFill>
                <a:latin typeface="Verdana" pitchFamily="34" charset="0"/>
              </a:rPr>
              <a:t>Türk kudretinin ve </a:t>
            </a:r>
            <a:br>
              <a:rPr lang="tr-TR" sz="3200" b="1" smtClean="0">
                <a:solidFill>
                  <a:srgbClr val="000000"/>
                </a:solidFill>
                <a:latin typeface="Verdana" pitchFamily="34" charset="0"/>
              </a:rPr>
            </a:br>
            <a:r>
              <a:rPr lang="tr-TR" sz="3200" b="1" smtClean="0">
                <a:solidFill>
                  <a:srgbClr val="000000"/>
                </a:solidFill>
                <a:latin typeface="Verdana" pitchFamily="34" charset="0"/>
              </a:rPr>
              <a:t>Türk vatanseverliğinin çelikleşmiş bir ifadesidir.</a:t>
            </a:r>
            <a:r>
              <a:rPr lang="tr-TR" sz="3200" b="1" smtClean="0">
                <a:solidFill>
                  <a:srgbClr val="0000FF"/>
                </a:solidFill>
                <a:latin typeface="Verdana" pitchFamily="34" charset="0"/>
              </a:rPr>
              <a:t> ”</a:t>
            </a:r>
          </a:p>
          <a:p>
            <a:pPr marL="179388" lvl="1" indent="0" algn="ctr" eaLnBrk="1" hangingPunct="1">
              <a:lnSpc>
                <a:spcPct val="120000"/>
              </a:lnSpc>
              <a:spcBef>
                <a:spcPct val="50000"/>
              </a:spcBef>
              <a:buFontTx/>
              <a:buNone/>
            </a:pPr>
            <a:r>
              <a:rPr lang="tr-TR" sz="3600" b="1" smtClean="0">
                <a:solidFill>
                  <a:srgbClr val="663300"/>
                </a:solidFill>
                <a:latin typeface="Verdana" pitchFamily="34" charset="0"/>
              </a:rPr>
              <a:t>Gazi Mustafa Kemal </a:t>
            </a:r>
            <a:r>
              <a:rPr lang="tr-TR" sz="4000" b="1" smtClean="0">
                <a:solidFill>
                  <a:srgbClr val="663300"/>
                </a:solidFill>
                <a:latin typeface="Verdana" pitchFamily="34" charset="0"/>
              </a:rPr>
              <a:t>ATATÜRK</a:t>
            </a:r>
          </a:p>
        </p:txBody>
      </p:sp>
    </p:spTree>
  </p:cSld>
  <p:clrMapOvr>
    <a:masterClrMapping/>
  </p:clrMapOvr>
  <p:transition spd="med">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spect="1" noChangeArrowheads="1"/>
          </p:cNvSpPr>
          <p:nvPr>
            <p:ph type="title"/>
          </p:nvPr>
        </p:nvSpPr>
        <p:spPr>
          <a:xfrm>
            <a:off x="142875" y="217488"/>
            <a:ext cx="8893175" cy="6524625"/>
          </a:xfrm>
          <a:solidFill>
            <a:srgbClr val="FFFF99"/>
          </a:solidFill>
          <a:ln w="107950" cmpd="thinThick">
            <a:solidFill>
              <a:srgbClr val="006600"/>
            </a:solidFill>
          </a:ln>
        </p:spPr>
        <p:txBody>
          <a:bodyPr/>
          <a:lstStyle/>
          <a:p>
            <a:pPr eaLnBrk="1" hangingPunct="1">
              <a:lnSpc>
                <a:spcPct val="120000"/>
              </a:lnSpc>
            </a:pPr>
            <a:r>
              <a:rPr lang="tr-TR" sz="800" b="1" i="1" smtClean="0">
                <a:latin typeface="Verdana" pitchFamily="34" charset="0"/>
              </a:rPr>
              <a:t/>
            </a:r>
            <a:br>
              <a:rPr lang="tr-TR" sz="800" b="1" i="1" smtClean="0">
                <a:latin typeface="Verdana" pitchFamily="34" charset="0"/>
              </a:rPr>
            </a:br>
            <a:r>
              <a:rPr lang="tr-TR" sz="3200" b="1" i="1" smtClean="0">
                <a:solidFill>
                  <a:srgbClr val="000099"/>
                </a:solidFill>
                <a:latin typeface="Verdana" pitchFamily="34" charset="0"/>
              </a:rPr>
              <a:t>Tarihimiz, coğrafyamız </a:t>
            </a:r>
            <a:br>
              <a:rPr lang="tr-TR" sz="3200" b="1" i="1" smtClean="0">
                <a:solidFill>
                  <a:srgbClr val="000099"/>
                </a:solidFill>
                <a:latin typeface="Verdana" pitchFamily="34" charset="0"/>
              </a:rPr>
            </a:br>
            <a:r>
              <a:rPr lang="tr-TR" sz="3200" b="1" i="1" smtClean="0">
                <a:solidFill>
                  <a:srgbClr val="000099"/>
                </a:solidFill>
                <a:latin typeface="Verdana" pitchFamily="34" charset="0"/>
              </a:rPr>
              <a:t>ve Batı kapitalizminin </a:t>
            </a:r>
            <a:br>
              <a:rPr lang="tr-TR" sz="3200" b="1" i="1" smtClean="0">
                <a:solidFill>
                  <a:srgbClr val="000099"/>
                </a:solidFill>
                <a:latin typeface="Verdana" pitchFamily="34" charset="0"/>
              </a:rPr>
            </a:br>
            <a:r>
              <a:rPr lang="tr-TR" sz="3200" b="1" i="1" smtClean="0">
                <a:solidFill>
                  <a:srgbClr val="000099"/>
                </a:solidFill>
                <a:latin typeface="Verdana" pitchFamily="34" charset="0"/>
              </a:rPr>
              <a:t>daha da vahşileşen sürgit </a:t>
            </a:r>
            <a:br>
              <a:rPr lang="tr-TR" sz="3200" b="1" i="1" smtClean="0">
                <a:solidFill>
                  <a:srgbClr val="000099"/>
                </a:solidFill>
                <a:latin typeface="Verdana" pitchFamily="34" charset="0"/>
              </a:rPr>
            </a:br>
            <a:r>
              <a:rPr lang="tr-TR" sz="3200" b="1" i="1" smtClean="0">
                <a:solidFill>
                  <a:srgbClr val="000099"/>
                </a:solidFill>
                <a:latin typeface="Verdana" pitchFamily="34" charset="0"/>
              </a:rPr>
              <a:t>yeni dayatmaları, ülkemize başka </a:t>
            </a:r>
            <a:br>
              <a:rPr lang="tr-TR" sz="3200" b="1" i="1" smtClean="0">
                <a:solidFill>
                  <a:srgbClr val="000099"/>
                </a:solidFill>
                <a:latin typeface="Verdana" pitchFamily="34" charset="0"/>
              </a:rPr>
            </a:br>
            <a:r>
              <a:rPr lang="tr-TR" sz="3200" b="1" i="1" smtClean="0">
                <a:solidFill>
                  <a:srgbClr val="000099"/>
                </a:solidFill>
                <a:latin typeface="Verdana" pitchFamily="34" charset="0"/>
              </a:rPr>
              <a:t>bir seçenek tanı</a:t>
            </a:r>
            <a:r>
              <a:rPr lang="tr-TR" sz="3200" b="1" i="1" u="sng" smtClean="0">
                <a:solidFill>
                  <a:srgbClr val="000099"/>
                </a:solidFill>
                <a:latin typeface="Verdana" pitchFamily="34" charset="0"/>
              </a:rPr>
              <a:t>ma</a:t>
            </a:r>
            <a:r>
              <a:rPr lang="tr-TR" sz="3200" b="1" i="1" smtClean="0">
                <a:solidFill>
                  <a:srgbClr val="000099"/>
                </a:solidFill>
                <a:latin typeface="Verdana" pitchFamily="34" charset="0"/>
              </a:rPr>
              <a:t>maktadır.</a:t>
            </a:r>
            <a:r>
              <a:rPr lang="tr-TR" sz="4000" b="1" i="1" smtClean="0">
                <a:solidFill>
                  <a:srgbClr val="000099"/>
                </a:solidFill>
                <a:latin typeface="Verdana" pitchFamily="34" charset="0"/>
              </a:rPr>
              <a:t/>
            </a:r>
            <a:br>
              <a:rPr lang="tr-TR" sz="4000" b="1" i="1" smtClean="0">
                <a:solidFill>
                  <a:srgbClr val="000099"/>
                </a:solidFill>
                <a:latin typeface="Verdana" pitchFamily="34" charset="0"/>
              </a:rPr>
            </a:br>
            <a:r>
              <a:rPr lang="tr-TR" sz="1000" b="1" i="1" smtClean="0">
                <a:solidFill>
                  <a:srgbClr val="000099"/>
                </a:solidFill>
                <a:latin typeface="Verdana" pitchFamily="34" charset="0"/>
              </a:rPr>
              <a:t/>
            </a:r>
            <a:br>
              <a:rPr lang="tr-TR" sz="1000" b="1" i="1" smtClean="0">
                <a:solidFill>
                  <a:srgbClr val="000099"/>
                </a:solidFill>
                <a:latin typeface="Verdana" pitchFamily="34" charset="0"/>
              </a:rPr>
            </a:br>
            <a:r>
              <a:rPr lang="tr-TR" sz="3400" b="1" smtClean="0">
                <a:solidFill>
                  <a:srgbClr val="800000"/>
                </a:solidFill>
                <a:latin typeface="Verdana" pitchFamily="34" charset="0"/>
              </a:rPr>
              <a:t>TÜRKİYE’DEKİ ETKİLİ GÜÇLERİN </a:t>
            </a:r>
            <a:br>
              <a:rPr lang="tr-TR" sz="3400" b="1" smtClean="0">
                <a:solidFill>
                  <a:srgbClr val="800000"/>
                </a:solidFill>
                <a:latin typeface="Verdana" pitchFamily="34" charset="0"/>
              </a:rPr>
            </a:br>
            <a:r>
              <a:rPr lang="tr-TR" sz="3400" b="1" smtClean="0">
                <a:solidFill>
                  <a:srgbClr val="800000"/>
                </a:solidFill>
                <a:latin typeface="Verdana" pitchFamily="34" charset="0"/>
              </a:rPr>
              <a:t>BU GERÇEKLERİ GÖRÜP GÖREMEYECEKLERİ HUSUSU, ÖNÜMÜZDEKİ DÖNEMİN </a:t>
            </a:r>
            <a:br>
              <a:rPr lang="tr-TR" sz="3400" b="1" smtClean="0">
                <a:solidFill>
                  <a:srgbClr val="800000"/>
                </a:solidFill>
                <a:latin typeface="Verdana" pitchFamily="34" charset="0"/>
              </a:rPr>
            </a:br>
            <a:r>
              <a:rPr lang="tr-TR" sz="3400" b="1" smtClean="0">
                <a:solidFill>
                  <a:srgbClr val="800000"/>
                </a:solidFill>
                <a:latin typeface="Verdana" pitchFamily="34" charset="0"/>
              </a:rPr>
              <a:t>EN TEMEL SORUNSALIDIR..</a:t>
            </a:r>
          </a:p>
        </p:txBody>
      </p:sp>
    </p:spTree>
  </p:cSld>
  <p:clrMapOvr>
    <a:masterClrMapping/>
  </p:clrMapOvr>
  <p:transition spd="med">
    <p:push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23850" y="0"/>
            <a:ext cx="9685338" cy="1143000"/>
          </a:xfrm>
        </p:spPr>
        <p:txBody>
          <a:bodyPr/>
          <a:lstStyle/>
          <a:p>
            <a:pPr eaLnBrk="1" hangingPunct="1"/>
            <a:r>
              <a:rPr lang="tr-TR" sz="3900" b="1" smtClean="0">
                <a:solidFill>
                  <a:srgbClr val="660033"/>
                </a:solidFill>
                <a:latin typeface="Verdana" pitchFamily="34" charset="0"/>
              </a:rPr>
              <a:t> Uyan Gazi Mustafa Kemal, uyan! </a:t>
            </a:r>
          </a:p>
        </p:txBody>
      </p:sp>
      <p:pic>
        <p:nvPicPr>
          <p:cNvPr id="175107" name="Picture 3" descr="Uğur Mumcu"/>
          <p:cNvPicPr>
            <a:picLocks noGrp="1" noChangeAspect="1" noChangeArrowheads="1"/>
          </p:cNvPicPr>
          <p:nvPr>
            <p:ph idx="1"/>
          </p:nvPr>
        </p:nvPicPr>
        <p:blipFill>
          <a:blip r:embed="rId3" cstate="email"/>
          <a:srcRect/>
          <a:stretch>
            <a:fillRect/>
          </a:stretch>
        </p:blipFill>
        <p:spPr>
          <a:xfrm>
            <a:off x="1619250" y="1008063"/>
            <a:ext cx="6119813" cy="5734050"/>
          </a:xfrm>
          <a:noFill/>
          <a:ln w="98425">
            <a:solidFill>
              <a:srgbClr val="0066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plus(in)">
                                      <p:cBhvr>
                                        <p:cTn id="7" dur="10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75107"/>
                                        </p:tgtEl>
                                        <p:attrNameLst>
                                          <p:attrName>style.visibility</p:attrName>
                                        </p:attrNameLst>
                                      </p:cBhvr>
                                      <p:to>
                                        <p:strVal val="visible"/>
                                      </p:to>
                                    </p:set>
                                    <p:animEffect transition="in" filter="wheel(4)">
                                      <p:cBhvr>
                                        <p:cTn id="12" dur="2000"/>
                                        <p:tgtEl>
                                          <p:spTgt spid="175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Grp="1" noChangeAspect="1" noChangeArrowheads="1"/>
          </p:cNvPicPr>
          <p:nvPr>
            <p:ph idx="1"/>
          </p:nvPr>
        </p:nvPicPr>
        <p:blipFill>
          <a:blip r:embed="rId3" cstate="email"/>
          <a:srcRect/>
          <a:stretch>
            <a:fillRect/>
          </a:stretch>
        </p:blipFill>
        <p:spPr>
          <a:xfrm>
            <a:off x="100013" y="71438"/>
            <a:ext cx="4257675" cy="4286250"/>
          </a:xfrm>
          <a:noFill/>
        </p:spPr>
      </p:pic>
      <p:pic>
        <p:nvPicPr>
          <p:cNvPr id="224259" name="Picture 3"/>
          <p:cNvPicPr>
            <a:picLocks noChangeAspect="1" noChangeArrowheads="1"/>
          </p:cNvPicPr>
          <p:nvPr/>
        </p:nvPicPr>
        <p:blipFill>
          <a:blip r:embed="rId4" cstate="email"/>
          <a:srcRect/>
          <a:stretch>
            <a:fillRect/>
          </a:stretch>
        </p:blipFill>
        <p:spPr bwMode="auto">
          <a:xfrm>
            <a:off x="4357688" y="0"/>
            <a:ext cx="4786312" cy="4286250"/>
          </a:xfrm>
          <a:prstGeom prst="rect">
            <a:avLst/>
          </a:prstGeom>
          <a:noFill/>
          <a:ln w="9525">
            <a:noFill/>
            <a:miter lim="800000"/>
            <a:headEnd/>
            <a:tailEnd/>
          </a:ln>
        </p:spPr>
      </p:pic>
      <p:sp>
        <p:nvSpPr>
          <p:cNvPr id="224260" name="TextBox 3"/>
          <p:cNvSpPr txBox="1">
            <a:spLocks noChangeArrowheads="1"/>
          </p:cNvSpPr>
          <p:nvPr/>
        </p:nvSpPr>
        <p:spPr bwMode="auto">
          <a:xfrm>
            <a:off x="71438" y="4286250"/>
            <a:ext cx="9001125" cy="2586038"/>
          </a:xfrm>
          <a:prstGeom prst="rect">
            <a:avLst/>
          </a:prstGeom>
          <a:noFill/>
          <a:ln w="9525">
            <a:noFill/>
            <a:miter lim="800000"/>
            <a:headEnd/>
            <a:tailEnd/>
          </a:ln>
        </p:spPr>
        <p:txBody>
          <a:bodyPr>
            <a:spAutoFit/>
          </a:bodyPr>
          <a:lstStyle/>
          <a:p>
            <a:pPr algn="ctr"/>
            <a:r>
              <a:rPr lang="tr-TR" sz="2600" i="1">
                <a:solidFill>
                  <a:srgbClr val="000000"/>
                </a:solidFill>
                <a:latin typeface="Calibri" pitchFamily="34" charset="0"/>
              </a:rPr>
              <a:t>2009 Bütçesi; yatırımlar ve sosyal harcamaların düşüklüğü, </a:t>
            </a:r>
            <a:br>
              <a:rPr lang="tr-TR" sz="2600" i="1">
                <a:solidFill>
                  <a:srgbClr val="000000"/>
                </a:solidFill>
                <a:latin typeface="Calibri" pitchFamily="34" charset="0"/>
              </a:rPr>
            </a:br>
            <a:r>
              <a:rPr lang="tr-TR" sz="2600" b="1" i="1" u="sng">
                <a:solidFill>
                  <a:srgbClr val="000000"/>
                </a:solidFill>
                <a:latin typeface="Calibri" pitchFamily="34" charset="0"/>
              </a:rPr>
              <a:t>faiz</a:t>
            </a:r>
            <a:r>
              <a:rPr lang="tr-TR" sz="2600" i="1">
                <a:solidFill>
                  <a:srgbClr val="000000"/>
                </a:solidFill>
                <a:latin typeface="Calibri" pitchFamily="34" charset="0"/>
              </a:rPr>
              <a:t> ödemeleri, </a:t>
            </a:r>
            <a:r>
              <a:rPr lang="tr-TR" sz="2600" b="1" i="1">
                <a:solidFill>
                  <a:srgbClr val="000000"/>
                </a:solidFill>
                <a:latin typeface="Calibri" pitchFamily="34" charset="0"/>
              </a:rPr>
              <a:t>Faiz Dışı Fazla</a:t>
            </a:r>
            <a:r>
              <a:rPr lang="tr-TR" sz="2600" i="1">
                <a:solidFill>
                  <a:srgbClr val="000000"/>
                </a:solidFill>
                <a:latin typeface="Calibri" pitchFamily="34" charset="0"/>
              </a:rPr>
              <a:t> ve </a:t>
            </a:r>
            <a:r>
              <a:rPr lang="tr-TR" sz="2600" i="1" u="sng">
                <a:solidFill>
                  <a:srgbClr val="000000"/>
                </a:solidFill>
                <a:latin typeface="Calibri" pitchFamily="34" charset="0"/>
              </a:rPr>
              <a:t>dolaylı vergilerin yüksekliği </a:t>
            </a:r>
            <a:r>
              <a:rPr lang="tr-TR" sz="2600" i="1">
                <a:solidFill>
                  <a:srgbClr val="000000"/>
                </a:solidFill>
                <a:latin typeface="Calibri" pitchFamily="34" charset="0"/>
              </a:rPr>
              <a:t/>
            </a:r>
            <a:br>
              <a:rPr lang="tr-TR" sz="2600" i="1">
                <a:solidFill>
                  <a:srgbClr val="000000"/>
                </a:solidFill>
                <a:latin typeface="Calibri" pitchFamily="34" charset="0"/>
              </a:rPr>
            </a:br>
            <a:r>
              <a:rPr lang="tr-TR" sz="2600" i="1">
                <a:solidFill>
                  <a:srgbClr val="000000"/>
                </a:solidFill>
                <a:latin typeface="Calibri" pitchFamily="34" charset="0"/>
              </a:rPr>
              <a:t>ve  gelir vergisi adaletsizliği yönleriyle </a:t>
            </a:r>
            <a:r>
              <a:rPr lang="tr-TR" sz="2400" i="1">
                <a:solidFill>
                  <a:srgbClr val="000000"/>
                </a:solidFill>
                <a:latin typeface="Calibri" pitchFamily="34" charset="0"/>
              </a:rPr>
              <a:t/>
            </a:r>
            <a:br>
              <a:rPr lang="tr-TR" sz="2400" i="1">
                <a:solidFill>
                  <a:srgbClr val="000000"/>
                </a:solidFill>
                <a:latin typeface="Calibri" pitchFamily="34" charset="0"/>
              </a:rPr>
            </a:br>
            <a:r>
              <a:rPr lang="tr-TR" sz="2800" b="1" i="1" u="sng">
                <a:solidFill>
                  <a:srgbClr val="800000"/>
                </a:solidFill>
                <a:latin typeface="Calibri" pitchFamily="34" charset="0"/>
              </a:rPr>
              <a:t>Ekonomik Sosyal Bunalımı Körükleyici</a:t>
            </a:r>
            <a:r>
              <a:rPr lang="tr-TR" sz="2400" i="1">
                <a:solidFill>
                  <a:srgbClr val="000000"/>
                </a:solidFill>
                <a:latin typeface="Calibri" pitchFamily="34" charset="0"/>
              </a:rPr>
              <a:t> bir içeriğie sahiptir</a:t>
            </a:r>
            <a:endParaRPr lang="tr-TR" sz="2400">
              <a:solidFill>
                <a:srgbClr val="000000"/>
              </a:solidFill>
              <a:latin typeface="Calibri" pitchFamily="34" charset="0"/>
            </a:endParaRPr>
          </a:p>
          <a:p>
            <a:pPr algn="ctr"/>
            <a:r>
              <a:rPr lang="tr-TR" sz="2800" b="1">
                <a:solidFill>
                  <a:srgbClr val="660033"/>
                </a:solidFill>
                <a:latin typeface="Calibri" pitchFamily="34" charset="0"/>
              </a:rPr>
              <a:t>Bütçe Emperyalizme Borç Ödemekle Yükümlü Kılınmıştır!</a:t>
            </a:r>
            <a:br>
              <a:rPr lang="tr-TR" sz="2800" b="1">
                <a:solidFill>
                  <a:srgbClr val="660033"/>
                </a:solidFill>
                <a:latin typeface="Calibri" pitchFamily="34" charset="0"/>
              </a:rPr>
            </a:br>
            <a:r>
              <a:rPr lang="tr-TR" sz="2800" b="1">
                <a:solidFill>
                  <a:srgbClr val="000066"/>
                </a:solidFill>
                <a:latin typeface="Calibri" pitchFamily="34" charset="0"/>
              </a:rPr>
              <a:t>Tablo; Küreselleş</a:t>
            </a:r>
            <a:r>
              <a:rPr lang="tr-TR" sz="2800" b="1" u="sng">
                <a:solidFill>
                  <a:srgbClr val="000066"/>
                </a:solidFill>
                <a:latin typeface="Calibri" pitchFamily="34" charset="0"/>
              </a:rPr>
              <a:t>TİR</a:t>
            </a:r>
            <a:r>
              <a:rPr lang="tr-TR" sz="2800" b="1">
                <a:solidFill>
                  <a:srgbClr val="000066"/>
                </a:solidFill>
                <a:latin typeface="Calibri" pitchFamily="34" charset="0"/>
              </a:rPr>
              <a:t>ilerek post-modern sömürge oluşturur!</a:t>
            </a:r>
            <a:endParaRPr lang="tr-TR" sz="240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13314" name="Picture 2" descr="Polis olmak"/>
          <p:cNvPicPr>
            <a:picLocks noChangeAspect="1" noChangeArrowheads="1"/>
          </p:cNvPicPr>
          <p:nvPr/>
        </p:nvPicPr>
        <p:blipFill>
          <a:blip r:embed="rId3" cstate="email"/>
          <a:srcRect/>
          <a:stretch>
            <a:fillRect/>
          </a:stretch>
        </p:blipFill>
        <p:spPr bwMode="auto">
          <a:xfrm>
            <a:off x="-36513" y="-26988"/>
            <a:ext cx="9396413" cy="4319588"/>
          </a:xfrm>
          <a:prstGeom prst="rect">
            <a:avLst/>
          </a:prstGeom>
          <a:noFill/>
          <a:ln w="9525">
            <a:noFill/>
            <a:miter lim="800000"/>
            <a:headEnd/>
            <a:tailEnd/>
          </a:ln>
        </p:spPr>
      </p:pic>
      <p:sp>
        <p:nvSpPr>
          <p:cNvPr id="13315" name="Text Box 3"/>
          <p:cNvSpPr txBox="1">
            <a:spLocks noChangeArrowheads="1"/>
          </p:cNvSpPr>
          <p:nvPr/>
        </p:nvSpPr>
        <p:spPr bwMode="auto">
          <a:xfrm>
            <a:off x="0" y="4365625"/>
            <a:ext cx="9144000" cy="2473325"/>
          </a:xfrm>
          <a:prstGeom prst="rect">
            <a:avLst/>
          </a:prstGeom>
          <a:solidFill>
            <a:srgbClr val="000066"/>
          </a:solidFill>
          <a:ln w="9525">
            <a:noFill/>
            <a:miter lim="800000"/>
            <a:headEnd/>
            <a:tailEnd/>
          </a:ln>
        </p:spPr>
        <p:txBody>
          <a:bodyPr>
            <a:spAutoFit/>
          </a:bodyPr>
          <a:lstStyle/>
          <a:p>
            <a:pPr algn="ctr">
              <a:spcBef>
                <a:spcPct val="50000"/>
              </a:spcBef>
            </a:pPr>
            <a:r>
              <a:rPr lang="tr-TR" sz="2600" b="1">
                <a:solidFill>
                  <a:srgbClr val="66FF33"/>
                </a:solidFill>
                <a:latin typeface="Verdana" pitchFamily="34" charset="0"/>
              </a:rPr>
              <a:t>“</a:t>
            </a:r>
            <a:r>
              <a:rPr lang="tr-TR" sz="2600" b="1">
                <a:solidFill>
                  <a:srgbClr val="FFFF00"/>
                </a:solidFill>
                <a:latin typeface="Verdana" pitchFamily="34" charset="0"/>
              </a:rPr>
              <a:t>Benim ölümlü bedenim elbet bir gün </a:t>
            </a:r>
            <a:br>
              <a:rPr lang="tr-TR" sz="2600" b="1">
                <a:solidFill>
                  <a:srgbClr val="FFFF00"/>
                </a:solidFill>
                <a:latin typeface="Verdana" pitchFamily="34" charset="0"/>
              </a:rPr>
            </a:br>
            <a:r>
              <a:rPr lang="tr-TR" sz="2600" b="1">
                <a:solidFill>
                  <a:srgbClr val="FFFF00"/>
                </a:solidFill>
                <a:latin typeface="Verdana" pitchFamily="34" charset="0"/>
              </a:rPr>
              <a:t>toprak olacaktır. </a:t>
            </a:r>
            <a:r>
              <a:rPr lang="tr-TR" sz="2600" b="1" i="1">
                <a:solidFill>
                  <a:srgbClr val="00FFCC"/>
                </a:solidFill>
                <a:latin typeface="Verdana" pitchFamily="34" charset="0"/>
              </a:rPr>
              <a:t>Fakat Türkiye Cumhuriyeti </a:t>
            </a:r>
            <a:br>
              <a:rPr lang="tr-TR" sz="2600" b="1" i="1">
                <a:solidFill>
                  <a:srgbClr val="00FFCC"/>
                </a:solidFill>
                <a:latin typeface="Verdana" pitchFamily="34" charset="0"/>
              </a:rPr>
            </a:br>
            <a:r>
              <a:rPr lang="tr-TR" sz="2600" b="1" i="1">
                <a:solidFill>
                  <a:srgbClr val="00FFCC"/>
                </a:solidFill>
                <a:latin typeface="Verdana" pitchFamily="34" charset="0"/>
              </a:rPr>
              <a:t>sonsuza dek yaşayacaktır</a:t>
            </a:r>
            <a:r>
              <a:rPr lang="tr-TR" sz="2600" b="1">
                <a:solidFill>
                  <a:srgbClr val="FFFF00"/>
                </a:solidFill>
                <a:latin typeface="Verdana" pitchFamily="34" charset="0"/>
              </a:rPr>
              <a:t> </a:t>
            </a:r>
            <a:r>
              <a:rPr lang="tr-TR" sz="2600" b="1">
                <a:solidFill>
                  <a:schemeClr val="bg1"/>
                </a:solidFill>
                <a:latin typeface="Verdana" pitchFamily="34" charset="0"/>
              </a:rPr>
              <a:t>ve Türk Ulusu, güvenlik ve mutluluğunu temel alacak </a:t>
            </a:r>
            <a:br>
              <a:rPr lang="tr-TR" sz="2600" b="1">
                <a:solidFill>
                  <a:schemeClr val="bg1"/>
                </a:solidFill>
                <a:latin typeface="Verdana" pitchFamily="34" charset="0"/>
              </a:rPr>
            </a:br>
            <a:r>
              <a:rPr lang="tr-TR" sz="2600" b="1">
                <a:solidFill>
                  <a:schemeClr val="bg1"/>
                </a:solidFill>
                <a:latin typeface="Verdana" pitchFamily="34" charset="0"/>
              </a:rPr>
              <a:t>ilkelerle uygarlık yolunda </a:t>
            </a:r>
            <a:br>
              <a:rPr lang="tr-TR" sz="2600" b="1">
                <a:solidFill>
                  <a:schemeClr val="bg1"/>
                </a:solidFill>
                <a:latin typeface="Verdana" pitchFamily="34" charset="0"/>
              </a:rPr>
            </a:br>
            <a:r>
              <a:rPr lang="tr-TR" sz="2600" b="1">
                <a:solidFill>
                  <a:schemeClr val="bg1"/>
                </a:solidFill>
                <a:latin typeface="Verdana" pitchFamily="34" charset="0"/>
              </a:rPr>
              <a:t>tereddütsüz yürümeye devam edecektir.</a:t>
            </a:r>
            <a:r>
              <a:rPr lang="tr-TR" sz="2600" b="1">
                <a:solidFill>
                  <a:srgbClr val="FFFF00"/>
                </a:solidFill>
                <a:latin typeface="Verdana" pitchFamily="34" charset="0"/>
              </a:rPr>
              <a:t>” </a:t>
            </a:r>
            <a:endParaRPr lang="tr-TR" sz="3000" b="1" i="1">
              <a:solidFill>
                <a:srgbClr val="E54168"/>
              </a:solidFill>
              <a:latin typeface="Tahoma"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edge">
                                      <p:cBhvr>
                                        <p:cTn id="7" dur="2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ircle(in)">
                                      <p:cBhvr>
                                        <p:cTn id="12"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43921"/>
          </a:schemeClr>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500063" y="642938"/>
            <a:ext cx="8215312" cy="5715000"/>
          </a:xfrm>
          <a:ln w="76200" cmpd="tri">
            <a:solidFill>
              <a:srgbClr val="FFFF99"/>
            </a:solidFill>
          </a:ln>
          <a:effectLst>
            <a:outerShdw dist="107763" dir="18900000" algn="ctr" rotWithShape="0">
              <a:schemeClr val="bg2">
                <a:alpha val="50000"/>
              </a:schemeClr>
            </a:outerShdw>
          </a:effectLst>
        </p:spPr>
        <p:txBody>
          <a:bodyPr/>
          <a:lstStyle/>
          <a:p>
            <a:pPr eaLnBrk="1" hangingPunct="1">
              <a:lnSpc>
                <a:spcPct val="110000"/>
              </a:lnSpc>
              <a:buFont typeface="Wingdings" pitchFamily="2" charset="2"/>
              <a:buNone/>
              <a:defRPr/>
            </a:pPr>
            <a:endParaRPr lang="tr-TR" sz="1800" b="1" i="1" dirty="0" smtClean="0">
              <a:solidFill>
                <a:srgbClr val="FF66CC"/>
              </a:solidFill>
              <a:effectLst/>
              <a:latin typeface="Comic Sans MS" pitchFamily="66" charset="0"/>
            </a:endParaRPr>
          </a:p>
          <a:p>
            <a:pPr eaLnBrk="1" hangingPunct="1">
              <a:lnSpc>
                <a:spcPct val="110000"/>
              </a:lnSpc>
              <a:buFont typeface="Wingdings" pitchFamily="2" charset="2"/>
              <a:buNone/>
              <a:defRPr/>
            </a:pPr>
            <a:r>
              <a:rPr lang="tr-TR" sz="3600" b="1" i="1" dirty="0" smtClean="0">
                <a:solidFill>
                  <a:srgbClr val="FF66CC"/>
                </a:solidFill>
                <a:effectLst/>
                <a:latin typeface="Comic Sans MS" pitchFamily="66" charset="0"/>
              </a:rPr>
              <a:t>  Düşlerin sonsuza koştuğu yerde</a:t>
            </a:r>
          </a:p>
          <a:p>
            <a:pPr eaLnBrk="1" hangingPunct="1">
              <a:lnSpc>
                <a:spcPct val="110000"/>
              </a:lnSpc>
              <a:buFont typeface="Wingdings" pitchFamily="2" charset="2"/>
              <a:buNone/>
              <a:defRPr/>
            </a:pPr>
            <a:r>
              <a:rPr lang="tr-TR" sz="3600" b="1" i="1" dirty="0" smtClean="0">
                <a:solidFill>
                  <a:srgbClr val="FFFF00"/>
                </a:solidFill>
                <a:effectLst/>
                <a:latin typeface="Comic Sans MS" pitchFamily="66" charset="0"/>
              </a:rPr>
              <a:t>  Sabrın çiçeklerini açtığı yerde</a:t>
            </a:r>
          </a:p>
          <a:p>
            <a:pPr eaLnBrk="1" hangingPunct="1">
              <a:lnSpc>
                <a:spcPct val="110000"/>
              </a:lnSpc>
              <a:buFont typeface="Wingdings" pitchFamily="2" charset="2"/>
              <a:buNone/>
              <a:defRPr/>
            </a:pPr>
            <a:r>
              <a:rPr lang="tr-TR" sz="3600" b="1" i="1" dirty="0" smtClean="0">
                <a:solidFill>
                  <a:srgbClr val="FF66CC"/>
                </a:solidFill>
                <a:effectLst/>
                <a:latin typeface="Comic Sans MS" pitchFamily="66" charset="0"/>
              </a:rPr>
              <a:t>  </a:t>
            </a:r>
            <a:r>
              <a:rPr lang="tr-TR" sz="3600" b="1" i="1" dirty="0" smtClean="0">
                <a:effectLst/>
                <a:latin typeface="Comic Sans MS" pitchFamily="66" charset="0"/>
              </a:rPr>
              <a:t>Asla kapanmaz yaşanan defter</a:t>
            </a:r>
          </a:p>
          <a:p>
            <a:pPr eaLnBrk="1" hangingPunct="1">
              <a:lnSpc>
                <a:spcPct val="110000"/>
              </a:lnSpc>
              <a:buFont typeface="Wingdings" pitchFamily="2" charset="2"/>
              <a:buNone/>
              <a:defRPr/>
            </a:pPr>
            <a:r>
              <a:rPr lang="tr-TR" sz="3600" b="1" i="1" dirty="0" smtClean="0">
                <a:solidFill>
                  <a:srgbClr val="FF66CC"/>
                </a:solidFill>
                <a:effectLst/>
                <a:latin typeface="Comic Sans MS" pitchFamily="66" charset="0"/>
              </a:rPr>
              <a:t>  </a:t>
            </a:r>
            <a:r>
              <a:rPr lang="tr-TR" sz="3600" b="1" i="1" dirty="0" smtClean="0">
                <a:solidFill>
                  <a:srgbClr val="00CC99"/>
                </a:solidFill>
                <a:effectLst/>
                <a:latin typeface="Comic Sans MS" pitchFamily="66" charset="0"/>
              </a:rPr>
              <a:t>Çünkü tarihin en güzel yerinde</a:t>
            </a:r>
          </a:p>
          <a:p>
            <a:pPr eaLnBrk="1" hangingPunct="1">
              <a:lnSpc>
                <a:spcPct val="110000"/>
              </a:lnSpc>
              <a:buFont typeface="Wingdings" pitchFamily="2" charset="2"/>
              <a:buNone/>
              <a:defRPr/>
            </a:pPr>
            <a:r>
              <a:rPr lang="tr-TR" sz="3600" b="1" i="1" dirty="0" smtClean="0">
                <a:solidFill>
                  <a:srgbClr val="FF66CC"/>
                </a:solidFill>
                <a:effectLst/>
                <a:latin typeface="Comic Sans MS" pitchFamily="66" charset="0"/>
              </a:rPr>
              <a:t>  Son sözü hep direnenler söyler..</a:t>
            </a:r>
          </a:p>
          <a:p>
            <a:pPr eaLnBrk="1" hangingPunct="1">
              <a:lnSpc>
                <a:spcPct val="80000"/>
              </a:lnSpc>
              <a:buFont typeface="Wingdings" pitchFamily="2" charset="2"/>
              <a:buNone/>
              <a:defRPr/>
            </a:pPr>
            <a:endParaRPr lang="tr-TR" sz="2000" dirty="0" smtClean="0">
              <a:effectLst/>
            </a:endParaRPr>
          </a:p>
          <a:p>
            <a:pPr eaLnBrk="1" hangingPunct="1">
              <a:lnSpc>
                <a:spcPct val="80000"/>
              </a:lnSpc>
              <a:buFont typeface="Wingdings" pitchFamily="2" charset="2"/>
              <a:buNone/>
              <a:defRPr/>
            </a:pPr>
            <a:r>
              <a:rPr lang="tr-TR" sz="2000" b="1" dirty="0" smtClean="0">
                <a:effectLst/>
              </a:rPr>
              <a:t>						</a:t>
            </a:r>
            <a:r>
              <a:rPr lang="tr-TR" sz="4000" b="1" dirty="0" smtClean="0">
                <a:solidFill>
                  <a:srgbClr val="00FF99"/>
                </a:solidFill>
                <a:effectLst/>
              </a:rPr>
              <a:t>Adnan Yücel</a:t>
            </a:r>
            <a:r>
              <a:rPr lang="tr-TR" sz="4000" b="1" dirty="0" smtClean="0">
                <a:effectLst/>
              </a:rPr>
              <a:t> </a:t>
            </a:r>
            <a:endParaRPr lang="tr-TR" b="1"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1970">
                                            <p:bg/>
                                          </p:spTgt>
                                        </p:tgtEl>
                                        <p:attrNameLst>
                                          <p:attrName>style.visibility</p:attrName>
                                        </p:attrNameLst>
                                      </p:cBhvr>
                                      <p:to>
                                        <p:strVal val="visible"/>
                                      </p:to>
                                    </p:set>
                                    <p:animEffect transition="in" filter="checkerboard(across)">
                                      <p:cBhvr>
                                        <p:cTn id="7" dur="2000"/>
                                        <p:tgtEl>
                                          <p:spTgt spid="211970">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1970">
                                            <p:txEl>
                                              <p:pRg st="1" end="1"/>
                                            </p:txEl>
                                          </p:spTgt>
                                        </p:tgtEl>
                                        <p:attrNameLst>
                                          <p:attrName>style.visibility</p:attrName>
                                        </p:attrNameLst>
                                      </p:cBhvr>
                                      <p:to>
                                        <p:strVal val="visible"/>
                                      </p:to>
                                    </p:set>
                                    <p:animEffect transition="in" filter="checkerboard(across)">
                                      <p:cBhvr>
                                        <p:cTn id="12" dur="2000"/>
                                        <p:tgtEl>
                                          <p:spTgt spid="2119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1970">
                                            <p:txEl>
                                              <p:pRg st="2" end="2"/>
                                            </p:txEl>
                                          </p:spTgt>
                                        </p:tgtEl>
                                        <p:attrNameLst>
                                          <p:attrName>style.visibility</p:attrName>
                                        </p:attrNameLst>
                                      </p:cBhvr>
                                      <p:to>
                                        <p:strVal val="visible"/>
                                      </p:to>
                                    </p:set>
                                    <p:animEffect transition="in" filter="checkerboard(across)">
                                      <p:cBhvr>
                                        <p:cTn id="17" dur="2000"/>
                                        <p:tgtEl>
                                          <p:spTgt spid="2119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1970">
                                            <p:txEl>
                                              <p:pRg st="3" end="3"/>
                                            </p:txEl>
                                          </p:spTgt>
                                        </p:tgtEl>
                                        <p:attrNameLst>
                                          <p:attrName>style.visibility</p:attrName>
                                        </p:attrNameLst>
                                      </p:cBhvr>
                                      <p:to>
                                        <p:strVal val="visible"/>
                                      </p:to>
                                    </p:set>
                                    <p:animEffect transition="in" filter="checkerboard(across)">
                                      <p:cBhvr>
                                        <p:cTn id="22" dur="2000"/>
                                        <p:tgtEl>
                                          <p:spTgt spid="2119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1970">
                                            <p:txEl>
                                              <p:pRg st="4" end="4"/>
                                            </p:txEl>
                                          </p:spTgt>
                                        </p:tgtEl>
                                        <p:attrNameLst>
                                          <p:attrName>style.visibility</p:attrName>
                                        </p:attrNameLst>
                                      </p:cBhvr>
                                      <p:to>
                                        <p:strVal val="visible"/>
                                      </p:to>
                                    </p:set>
                                    <p:animEffect transition="in" filter="checkerboard(across)">
                                      <p:cBhvr>
                                        <p:cTn id="27" dur="2000"/>
                                        <p:tgtEl>
                                          <p:spTgt spid="2119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1970">
                                            <p:txEl>
                                              <p:pRg st="5" end="5"/>
                                            </p:txEl>
                                          </p:spTgt>
                                        </p:tgtEl>
                                        <p:attrNameLst>
                                          <p:attrName>style.visibility</p:attrName>
                                        </p:attrNameLst>
                                      </p:cBhvr>
                                      <p:to>
                                        <p:strVal val="visible"/>
                                      </p:to>
                                    </p:set>
                                    <p:animEffect transition="in" filter="checkerboard(across)">
                                      <p:cBhvr>
                                        <p:cTn id="32" dur="2000"/>
                                        <p:tgtEl>
                                          <p:spTgt spid="2119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11970">
                                            <p:txEl>
                                              <p:pRg st="7" end="7"/>
                                            </p:txEl>
                                          </p:spTgt>
                                        </p:tgtEl>
                                        <p:attrNameLst>
                                          <p:attrName>style.visibility</p:attrName>
                                        </p:attrNameLst>
                                      </p:cBhvr>
                                      <p:to>
                                        <p:strVal val="visible"/>
                                      </p:to>
                                    </p:set>
                                    <p:animEffect transition="in" filter="checkerboard(across)">
                                      <p:cBhvr>
                                        <p:cTn id="37" dur="2000"/>
                                        <p:tgtEl>
                                          <p:spTgt spid="2119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282626" name="Group 2"/>
          <p:cNvGrpSpPr>
            <a:grpSpLocks/>
          </p:cNvGrpSpPr>
          <p:nvPr/>
        </p:nvGrpSpPr>
        <p:grpSpPr bwMode="auto">
          <a:xfrm>
            <a:off x="201613" y="73025"/>
            <a:ext cx="8763000" cy="6669088"/>
            <a:chOff x="240" y="236"/>
            <a:chExt cx="5280" cy="3796"/>
          </a:xfrm>
        </p:grpSpPr>
        <p:pic>
          <p:nvPicPr>
            <p:cNvPr id="2826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1019" t="1158" r="1167" b="2960"/>
            <a:stretch>
              <a:fillRect/>
            </a:stretch>
          </p:blipFill>
          <p:spPr bwMode="auto">
            <a:xfrm>
              <a:off x="240" y="236"/>
              <a:ext cx="5280" cy="2884"/>
            </a:xfrm>
            <a:prstGeom prst="rect">
              <a:avLst/>
            </a:prstGeom>
            <a:noFill/>
            <a:ln w="9525">
              <a:noFill/>
              <a:miter lim="800000"/>
              <a:headEnd/>
              <a:tailEnd/>
            </a:ln>
          </p:spPr>
        </p:pic>
        <p:sp>
          <p:nvSpPr>
            <p:cNvPr id="215044" name="Rectangle 4"/>
            <p:cNvSpPr>
              <a:spLocks noChangeArrowheads="1"/>
            </p:cNvSpPr>
            <p:nvPr/>
          </p:nvSpPr>
          <p:spPr bwMode="auto">
            <a:xfrm>
              <a:off x="240" y="3120"/>
              <a:ext cx="5280" cy="912"/>
            </a:xfrm>
            <a:prstGeom prst="rect">
              <a:avLst/>
            </a:prstGeom>
            <a:solidFill>
              <a:srgbClr val="FF0000"/>
            </a:solidFill>
            <a:ln w="9525">
              <a:solidFill>
                <a:srgbClr val="000000"/>
              </a:solidFill>
              <a:miter lim="800000"/>
              <a:headEnd/>
              <a:tailEnd/>
            </a:ln>
            <a:effectLst/>
          </p:spPr>
          <p:txBody>
            <a:bodyPr wrap="none" anchor="ctr"/>
            <a:lstStyle/>
            <a:p>
              <a:pPr algn="ctr" eaLnBrk="0" hangingPunct="0">
                <a:defRPr/>
              </a:pPr>
              <a:r>
                <a:rPr lang="tr-TR" sz="6600" b="1" i="1">
                  <a:solidFill>
                    <a:srgbClr val="FFFFFF"/>
                  </a:solidFill>
                  <a:effectLst>
                    <a:outerShdw blurRad="38100" dist="38100" dir="2700000" algn="tl">
                      <a:srgbClr val="000000"/>
                    </a:outerShdw>
                  </a:effectLst>
                  <a:latin typeface="Arial" charset="0"/>
                  <a:cs typeface="+mn-cs"/>
                </a:rPr>
                <a:t>Türkiye Cumhuriyeti</a:t>
              </a:r>
            </a:p>
            <a:p>
              <a:pPr algn="ctr" eaLnBrk="0" hangingPunct="0">
                <a:defRPr/>
              </a:pPr>
              <a:r>
                <a:rPr lang="tr-TR" sz="6600" b="1" i="1">
                  <a:solidFill>
                    <a:srgbClr val="FFFF00"/>
                  </a:solidFill>
                  <a:effectLst>
                    <a:outerShdw blurRad="38100" dist="38100" dir="2700000" algn="tl">
                      <a:srgbClr val="000000"/>
                    </a:outerShdw>
                  </a:effectLst>
                  <a:latin typeface="Arial" charset="0"/>
                  <a:cs typeface="+mn-cs"/>
                </a:rPr>
                <a:t>1923</a:t>
              </a:r>
              <a:r>
                <a:rPr lang="tr-TR" sz="6600" b="1" i="1">
                  <a:solidFill>
                    <a:srgbClr val="FFFF00"/>
                  </a:solidFill>
                  <a:effectLst>
                    <a:outerShdw blurRad="38100" dist="38100" dir="2700000" algn="tl">
                      <a:srgbClr val="000000"/>
                    </a:outerShdw>
                  </a:effectLst>
                  <a:latin typeface="Arial" charset="0"/>
                  <a:cs typeface="Arial" charset="0"/>
                </a:rPr>
                <a:t>→2023→..3023..</a:t>
              </a:r>
            </a:p>
          </p:txBody>
        </p:sp>
      </p:grpSp>
    </p:spTree>
  </p:cSld>
  <p:clrMapOvr>
    <a:masterClrMapping/>
  </p:clrMapOvr>
  <p:transition spd="slow">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1010" name="Picture 2" descr="1026_orta"/>
          <p:cNvPicPr>
            <a:picLocks noGrp="1" noChangeAspect="1" noChangeArrowheads="1"/>
          </p:cNvPicPr>
          <p:nvPr>
            <p:ph sz="half" idx="1"/>
          </p:nvPr>
        </p:nvPicPr>
        <p:blipFill>
          <a:blip r:embed="rId3" cstate="email"/>
          <a:srcRect/>
          <a:stretch>
            <a:fillRect/>
          </a:stretch>
        </p:blipFill>
        <p:spPr>
          <a:xfrm>
            <a:off x="0" y="0"/>
            <a:ext cx="9144000" cy="6858000"/>
          </a:xfrm>
          <a:noFill/>
        </p:spPr>
      </p:pic>
      <p:pic>
        <p:nvPicPr>
          <p:cNvPr id="171011" name="Picture 3" descr="ugur"/>
          <p:cNvPicPr>
            <a:picLocks noGrp="1" noChangeAspect="1" noChangeArrowheads="1"/>
          </p:cNvPicPr>
          <p:nvPr>
            <p:ph sz="half" idx="2"/>
          </p:nvPr>
        </p:nvPicPr>
        <p:blipFill>
          <a:blip r:embed="rId4" cstate="email"/>
          <a:srcRect/>
          <a:stretch>
            <a:fillRect/>
          </a:stretch>
        </p:blipFill>
        <p:spPr>
          <a:xfrm>
            <a:off x="1619250" y="333375"/>
            <a:ext cx="2665413" cy="3382963"/>
          </a:xfrm>
          <a:noFill/>
        </p:spPr>
      </p:pic>
      <p:sp>
        <p:nvSpPr>
          <p:cNvPr id="284676" name="Text Box 4"/>
          <p:cNvSpPr txBox="1">
            <a:spLocks noChangeArrowheads="1"/>
          </p:cNvSpPr>
          <p:nvPr/>
        </p:nvSpPr>
        <p:spPr bwMode="auto">
          <a:xfrm>
            <a:off x="395288" y="5059363"/>
            <a:ext cx="4460875" cy="1555750"/>
          </a:xfrm>
          <a:prstGeom prst="rect">
            <a:avLst/>
          </a:prstGeom>
          <a:noFill/>
          <a:ln w="9525">
            <a:noFill/>
            <a:miter lim="800000"/>
            <a:headEnd/>
            <a:tailEnd/>
          </a:ln>
        </p:spPr>
        <p:txBody>
          <a:bodyPr>
            <a:spAutoFit/>
          </a:bodyPr>
          <a:lstStyle/>
          <a:p>
            <a:r>
              <a:rPr lang="tr-TR" sz="4800">
                <a:solidFill>
                  <a:srgbClr val="FFFFFF"/>
                </a:solidFill>
                <a:latin typeface="Calibri" pitchFamily="34" charset="0"/>
              </a:rPr>
              <a:t>Saygıyla</a:t>
            </a:r>
            <a:r>
              <a:rPr lang="tr-TR" sz="4800" b="1">
                <a:solidFill>
                  <a:srgbClr val="FFFFFF"/>
                </a:solidFill>
                <a:latin typeface="Calibri" pitchFamily="34" charset="0"/>
              </a:rPr>
              <a:t>,</a:t>
            </a:r>
            <a:br>
              <a:rPr lang="tr-TR" sz="4800" b="1">
                <a:solidFill>
                  <a:srgbClr val="FFFFFF"/>
                </a:solidFill>
                <a:latin typeface="Calibri" pitchFamily="34" charset="0"/>
              </a:rPr>
            </a:br>
            <a:r>
              <a:rPr lang="tr-TR" sz="4800" b="1">
                <a:solidFill>
                  <a:srgbClr val="FFFFFF"/>
                </a:solidFill>
                <a:latin typeface="Calibri" pitchFamily="34" charset="0"/>
              </a:rPr>
              <a:t>özlemle...</a:t>
            </a:r>
          </a:p>
        </p:txBody>
      </p:sp>
      <p:sp>
        <p:nvSpPr>
          <p:cNvPr id="284677" name="Text Box 5"/>
          <p:cNvSpPr txBox="1">
            <a:spLocks noChangeArrowheads="1"/>
          </p:cNvSpPr>
          <p:nvPr/>
        </p:nvSpPr>
        <p:spPr bwMode="auto">
          <a:xfrm>
            <a:off x="7524750" y="6335713"/>
            <a:ext cx="857250" cy="244475"/>
          </a:xfrm>
          <a:prstGeom prst="rect">
            <a:avLst/>
          </a:prstGeom>
          <a:noFill/>
          <a:ln w="9525">
            <a:noFill/>
            <a:miter lim="800000"/>
            <a:headEnd/>
            <a:tailEnd/>
          </a:ln>
        </p:spPr>
        <p:txBody>
          <a:bodyPr wrap="none">
            <a:spAutoFit/>
          </a:bodyPr>
          <a:lstStyle/>
          <a:p>
            <a:r>
              <a:rPr lang="tr-TR" sz="1000">
                <a:solidFill>
                  <a:srgbClr val="FFFFFF"/>
                </a:solidFill>
              </a:rPr>
              <a:t>Kemal 2003</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wedge">
                                      <p:cBhvr>
                                        <p:cTn id="7" dur="2000"/>
                                        <p:tgtEl>
                                          <p:spTgt spid="1710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71011"/>
                                        </p:tgtEl>
                                        <p:attrNameLst>
                                          <p:attrName>style.visibility</p:attrName>
                                        </p:attrNameLst>
                                      </p:cBhvr>
                                      <p:to>
                                        <p:strVal val="visible"/>
                                      </p:to>
                                    </p:set>
                                    <p:animEffect transition="in" filter="wheel(4)">
                                      <p:cBhvr>
                                        <p:cTn id="12" dur="20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QUEST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163" y="908050"/>
            <a:ext cx="3671887" cy="5876925"/>
          </a:xfrm>
          <a:prstGeom prst="rect">
            <a:avLst/>
          </a:prstGeom>
          <a:noFill/>
          <a:ln w="9525">
            <a:noFill/>
            <a:miter lim="800000"/>
            <a:headEnd/>
            <a:tailEnd/>
          </a:ln>
        </p:spPr>
      </p:pic>
      <p:sp>
        <p:nvSpPr>
          <p:cNvPr id="241667" name="Text Box 3"/>
          <p:cNvSpPr txBox="1">
            <a:spLocks noChangeArrowheads="1"/>
          </p:cNvSpPr>
          <p:nvPr/>
        </p:nvSpPr>
        <p:spPr bwMode="auto">
          <a:xfrm>
            <a:off x="250825" y="214313"/>
            <a:ext cx="5041900" cy="6553200"/>
          </a:xfrm>
          <a:prstGeom prst="rect">
            <a:avLst/>
          </a:prstGeom>
          <a:noFill/>
          <a:ln w="38100">
            <a:solidFill>
              <a:srgbClr val="003366"/>
            </a:solidFill>
            <a:miter lim="800000"/>
            <a:headEnd/>
            <a:tailEnd/>
          </a:ln>
        </p:spPr>
        <p:txBody>
          <a:bodyPr>
            <a:spAutoFit/>
          </a:bodyPr>
          <a:lstStyle/>
          <a:p>
            <a:pPr>
              <a:spcBef>
                <a:spcPct val="50000"/>
              </a:spcBef>
            </a:pPr>
            <a:r>
              <a:rPr lang="tr-TR" sz="2300" b="1">
                <a:solidFill>
                  <a:srgbClr val="CC3300"/>
                </a:solidFill>
              </a:rPr>
              <a:t>          </a:t>
            </a:r>
            <a:r>
              <a:rPr lang="tr-TR" sz="2900" b="1" u="sng">
                <a:solidFill>
                  <a:srgbClr val="003300"/>
                </a:solidFill>
              </a:rPr>
              <a:t>HERKES DÜŞÜNMELİ!</a:t>
            </a:r>
          </a:p>
          <a:p>
            <a:pPr>
              <a:spcBef>
                <a:spcPct val="50000"/>
              </a:spcBef>
            </a:pPr>
            <a:r>
              <a:rPr lang="tr-TR" sz="2800" b="1">
                <a:solidFill>
                  <a:srgbClr val="660066"/>
                </a:solidFill>
              </a:rPr>
              <a:t>“BEN NE YAPABİLİRİM..” </a:t>
            </a:r>
            <a:endParaRPr lang="tr-TR" sz="2800" b="1">
              <a:solidFill>
                <a:srgbClr val="000000"/>
              </a:solidFill>
            </a:endParaRPr>
          </a:p>
          <a:p>
            <a:pPr>
              <a:spcBef>
                <a:spcPct val="50000"/>
              </a:spcBef>
            </a:pPr>
            <a:r>
              <a:rPr lang="tr-TR" sz="2200" b="1">
                <a:solidFill>
                  <a:srgbClr val="000000"/>
                </a:solidFill>
              </a:rPr>
              <a:t>ÖRGÜTLÜ DAVRANARAK </a:t>
            </a:r>
            <a:br>
              <a:rPr lang="tr-TR" sz="2200" b="1">
                <a:solidFill>
                  <a:srgbClr val="000000"/>
                </a:solidFill>
              </a:rPr>
            </a:br>
            <a:r>
              <a:rPr lang="tr-TR" sz="2200" b="1">
                <a:solidFill>
                  <a:srgbClr val="000000"/>
                </a:solidFill>
              </a:rPr>
              <a:t>ÇÖZÜMLER ARAYABİLİR MİYİM..</a:t>
            </a:r>
          </a:p>
          <a:p>
            <a:pPr>
              <a:spcBef>
                <a:spcPct val="50000"/>
              </a:spcBef>
            </a:pPr>
            <a:r>
              <a:rPr lang="tr-TR" sz="2600" b="1">
                <a:solidFill>
                  <a:srgbClr val="003399"/>
                </a:solidFill>
              </a:rPr>
              <a:t>“BANA DÜŞENLER NELER ..”</a:t>
            </a:r>
          </a:p>
          <a:p>
            <a:pPr>
              <a:spcBef>
                <a:spcPct val="50000"/>
              </a:spcBef>
            </a:pPr>
            <a:r>
              <a:rPr lang="tr-TR" sz="2200" b="1">
                <a:solidFill>
                  <a:srgbClr val="FF0000"/>
                </a:solidFill>
              </a:rPr>
              <a:t>BU YAŞANANLAR TÜRKİYE İÇİN </a:t>
            </a:r>
            <a:br>
              <a:rPr lang="tr-TR" sz="2200" b="1">
                <a:solidFill>
                  <a:srgbClr val="FF0000"/>
                </a:solidFill>
              </a:rPr>
            </a:br>
            <a:r>
              <a:rPr lang="tr-TR" sz="2200" b="1">
                <a:solidFill>
                  <a:srgbClr val="FF0000"/>
                </a:solidFill>
              </a:rPr>
              <a:t>YAZGI MI YOKSA BİR KURGU MU ..</a:t>
            </a:r>
          </a:p>
          <a:p>
            <a:pPr>
              <a:spcBef>
                <a:spcPct val="50000"/>
              </a:spcBef>
            </a:pPr>
            <a:r>
              <a:rPr lang="tr-TR" sz="2400" b="1">
                <a:solidFill>
                  <a:srgbClr val="006600"/>
                </a:solidFill>
                <a:latin typeface="Arial Black" pitchFamily="34" charset="0"/>
              </a:rPr>
              <a:t>FENA HALDE</a:t>
            </a:r>
            <a:br>
              <a:rPr lang="tr-TR" sz="2400" b="1">
                <a:solidFill>
                  <a:srgbClr val="006600"/>
                </a:solidFill>
                <a:latin typeface="Arial Black" pitchFamily="34" charset="0"/>
              </a:rPr>
            </a:br>
            <a:r>
              <a:rPr lang="tr-TR" sz="2400" b="1">
                <a:solidFill>
                  <a:srgbClr val="006600"/>
                </a:solidFill>
                <a:latin typeface="Arial Black" pitchFamily="34" charset="0"/>
              </a:rPr>
              <a:t>ALDATILIYOR MUYUM ..</a:t>
            </a:r>
          </a:p>
          <a:p>
            <a:pPr>
              <a:spcBef>
                <a:spcPct val="50000"/>
              </a:spcBef>
            </a:pPr>
            <a:r>
              <a:rPr lang="tr-TR" sz="2300" b="1">
                <a:solidFill>
                  <a:srgbClr val="660033"/>
                </a:solidFill>
              </a:rPr>
              <a:t>ÜLKE ve DÜNYA GERÇEKLERİNİ NASIL ÖĞRENEBİLİRİM ..</a:t>
            </a:r>
          </a:p>
          <a:p>
            <a:pPr>
              <a:spcBef>
                <a:spcPct val="50000"/>
              </a:spcBef>
            </a:pPr>
            <a:r>
              <a:rPr lang="tr-TR" sz="2400" b="1">
                <a:solidFill>
                  <a:srgbClr val="993366"/>
                </a:solidFill>
              </a:rPr>
              <a:t>BEYİN İĞFALİNDEN ve MEDYA DEZENFORMASYONUNDAN </a:t>
            </a:r>
            <a:br>
              <a:rPr lang="tr-TR" sz="2400" b="1">
                <a:solidFill>
                  <a:srgbClr val="993366"/>
                </a:solidFill>
              </a:rPr>
            </a:br>
            <a:r>
              <a:rPr lang="tr-TR" sz="2400" b="1">
                <a:solidFill>
                  <a:srgbClr val="993366"/>
                </a:solidFill>
              </a:rPr>
              <a:t>NASIL KORUNABİLİRİM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666"/>
                                        </p:tgtEl>
                                        <p:attrNameLst>
                                          <p:attrName>style.visibility</p:attrName>
                                        </p:attrNameLst>
                                      </p:cBhvr>
                                      <p:to>
                                        <p:strVal val="visible"/>
                                      </p:to>
                                    </p:set>
                                    <p:anim calcmode="lin" valueType="num">
                                      <p:cBhvr additive="base">
                                        <p:cTn id="7" dur="500" fill="hold"/>
                                        <p:tgtEl>
                                          <p:spTgt spid="241666"/>
                                        </p:tgtEl>
                                        <p:attrNameLst>
                                          <p:attrName>ppt_x</p:attrName>
                                        </p:attrNameLst>
                                      </p:cBhvr>
                                      <p:tavLst>
                                        <p:tav tm="0">
                                          <p:val>
                                            <p:strVal val="#ppt_x"/>
                                          </p:val>
                                        </p:tav>
                                        <p:tav tm="100000">
                                          <p:val>
                                            <p:strVal val="#ppt_x"/>
                                          </p:val>
                                        </p:tav>
                                      </p:tavLst>
                                    </p:anim>
                                    <p:anim calcmode="lin" valueType="num">
                                      <p:cBhvr additive="base">
                                        <p:cTn id="8" dur="500" fill="hold"/>
                                        <p:tgtEl>
                                          <p:spTgt spid="2416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41667"/>
                                        </p:tgtEl>
                                        <p:attrNameLst>
                                          <p:attrName>style.visibility</p:attrName>
                                        </p:attrNameLst>
                                      </p:cBhvr>
                                      <p:to>
                                        <p:strVal val="visible"/>
                                      </p:to>
                                    </p:set>
                                    <p:animEffect transition="in" filter="checkerboard(across)">
                                      <p:cBhvr>
                                        <p:cTn id="13" dur="2000"/>
                                        <p:tgtEl>
                                          <p:spTgt spid="24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F66FF"/>
        </a:solidFill>
        <a:effectLst/>
      </p:bgPr>
    </p:bg>
    <p:spTree>
      <p:nvGrpSpPr>
        <p:cNvPr id="1" name=""/>
        <p:cNvGrpSpPr/>
        <p:nvPr/>
      </p:nvGrpSpPr>
      <p:grpSpPr>
        <a:xfrm>
          <a:off x="0" y="0"/>
          <a:ext cx="0" cy="0"/>
          <a:chOff x="0" y="0"/>
          <a:chExt cx="0" cy="0"/>
        </a:xfrm>
      </p:grpSpPr>
      <p:pic>
        <p:nvPicPr>
          <p:cNvPr id="247810" name="Picture 2" descr="Ata ve Türkiye"/>
          <p:cNvPicPr>
            <a:picLocks noChangeAspect="1" noChangeArrowheads="1"/>
          </p:cNvPicPr>
          <p:nvPr/>
        </p:nvPicPr>
        <p:blipFill>
          <a:blip r:embed="rId3" cstate="email"/>
          <a:srcRect/>
          <a:stretch>
            <a:fillRect/>
          </a:stretch>
        </p:blipFill>
        <p:spPr bwMode="auto">
          <a:xfrm>
            <a:off x="161925" y="146050"/>
            <a:ext cx="8874125" cy="4867275"/>
          </a:xfrm>
          <a:prstGeom prst="rect">
            <a:avLst/>
          </a:prstGeom>
          <a:noFill/>
          <a:ln w="9525">
            <a:noFill/>
            <a:miter lim="800000"/>
            <a:headEnd/>
            <a:tailEnd/>
          </a:ln>
        </p:spPr>
      </p:pic>
      <p:sp>
        <p:nvSpPr>
          <p:cNvPr id="247811" name="Text Box 3"/>
          <p:cNvSpPr txBox="1">
            <a:spLocks noChangeArrowheads="1"/>
          </p:cNvSpPr>
          <p:nvPr/>
        </p:nvSpPr>
        <p:spPr bwMode="auto">
          <a:xfrm>
            <a:off x="265113" y="5157788"/>
            <a:ext cx="8699500" cy="1582737"/>
          </a:xfrm>
          <a:prstGeom prst="rect">
            <a:avLst/>
          </a:prstGeom>
          <a:solidFill>
            <a:srgbClr val="0000FF"/>
          </a:solidFill>
          <a:ln w="57150">
            <a:solidFill>
              <a:srgbClr val="00FF00"/>
            </a:solidFill>
            <a:miter lim="800000"/>
            <a:headEnd/>
            <a:tailEnd/>
          </a:ln>
        </p:spPr>
        <p:txBody>
          <a:bodyPr>
            <a:spAutoFit/>
          </a:bodyPr>
          <a:lstStyle/>
          <a:p>
            <a:pPr algn="ctr"/>
            <a:r>
              <a:rPr lang="tr-TR" sz="2800" b="1">
                <a:solidFill>
                  <a:srgbClr val="FFFF66"/>
                </a:solidFill>
                <a:latin typeface="Albertus" pitchFamily="34" charset="0"/>
              </a:rPr>
              <a:t>E ş s i z   k a h r a m a n   A T A T Ü R K ,</a:t>
            </a:r>
          </a:p>
          <a:p>
            <a:pPr algn="ctr"/>
            <a:r>
              <a:rPr lang="tr-TR" sz="2800" b="1">
                <a:solidFill>
                  <a:srgbClr val="FFFF66"/>
                </a:solidFill>
                <a:latin typeface="Albertus" pitchFamily="34" charset="0"/>
              </a:rPr>
              <a:t>V a t a n   s a n a   m i n n e t t a r d ı r !</a:t>
            </a:r>
          </a:p>
          <a:p>
            <a:pPr algn="ctr"/>
            <a:endParaRPr lang="tr-TR" sz="1000" b="1">
              <a:solidFill>
                <a:srgbClr val="FFFF66"/>
              </a:solidFill>
              <a:latin typeface="Albertus" pitchFamily="34" charset="0"/>
            </a:endParaRPr>
          </a:p>
          <a:p>
            <a:pPr algn="ctr"/>
            <a:r>
              <a:rPr lang="tr-TR" sz="2800" b="1">
                <a:solidFill>
                  <a:srgbClr val="FFCC00"/>
                </a:solidFill>
                <a:latin typeface="Verdana" pitchFamily="34" charset="0"/>
              </a:rPr>
              <a:t>İsmet İNÖNÜ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additive="base">
                                        <p:cTn id="7" dur="500" fill="hold"/>
                                        <p:tgtEl>
                                          <p:spTgt spid="247811"/>
                                        </p:tgtEl>
                                        <p:attrNameLst>
                                          <p:attrName>ppt_x</p:attrName>
                                        </p:attrNameLst>
                                      </p:cBhvr>
                                      <p:tavLst>
                                        <p:tav tm="0">
                                          <p:val>
                                            <p:strVal val="#ppt_x"/>
                                          </p:val>
                                        </p:tav>
                                        <p:tav tm="100000">
                                          <p:val>
                                            <p:strVal val="#ppt_x"/>
                                          </p:val>
                                        </p:tav>
                                      </p:tavLst>
                                    </p:anim>
                                    <p:anim calcmode="lin" valueType="num">
                                      <p:cBhvr additive="base">
                                        <p:cTn id="8" dur="500" fill="hold"/>
                                        <p:tgtEl>
                                          <p:spTgt spid="2478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247810"/>
                                        </p:tgtEl>
                                        <p:attrNameLst>
                                          <p:attrName>style.visibility</p:attrName>
                                        </p:attrNameLst>
                                      </p:cBhvr>
                                      <p:to>
                                        <p:strVal val="visible"/>
                                      </p:to>
                                    </p:set>
                                    <p:animEffect transition="in" filter="wedge">
                                      <p:cBhvr>
                                        <p:cTn id="13" dur="2000"/>
                                        <p:tgtEl>
                                          <p:spTgt spid="24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1042988" y="331788"/>
            <a:ext cx="8001000" cy="1584325"/>
          </a:xfrm>
          <a:solidFill>
            <a:srgbClr val="FFFF99"/>
          </a:solidFill>
          <a:ln w="120650" cmpd="thickThin">
            <a:solidFill>
              <a:srgbClr val="00FF00"/>
            </a:solidFill>
          </a:ln>
        </p:spPr>
        <p:txBody>
          <a:bodyPr/>
          <a:lstStyle/>
          <a:p>
            <a:pPr algn="ctr" eaLnBrk="1" hangingPunct="1"/>
            <a:r>
              <a:rPr lang="tr-TR" sz="4800" u="sng" smtClean="0">
                <a:latin typeface="Comic Sans MS" pitchFamily="66" charset="0"/>
              </a:rPr>
              <a:t>Bir tuğla da siz koyun :</a:t>
            </a:r>
            <a:r>
              <a:rPr lang="tr-TR" sz="4800" smtClean="0">
                <a:latin typeface="Comic Sans MS" pitchFamily="66" charset="0"/>
              </a:rPr>
              <a:t> </a:t>
            </a:r>
            <a:br>
              <a:rPr lang="tr-TR" sz="4800" smtClean="0">
                <a:latin typeface="Comic Sans MS" pitchFamily="66" charset="0"/>
              </a:rPr>
            </a:br>
            <a:r>
              <a:rPr lang="tr-TR" sz="4800" smtClean="0">
                <a:latin typeface="Comic Sans MS" pitchFamily="66" charset="0"/>
              </a:rPr>
              <a:t>Çözümün bir parçası olun.. </a:t>
            </a:r>
          </a:p>
        </p:txBody>
      </p:sp>
      <p:pic>
        <p:nvPicPr>
          <p:cNvPr id="236547" name="Picture 3"/>
          <p:cNvPicPr>
            <a:picLocks noChangeAspect="1" noChangeArrowheads="1"/>
          </p:cNvPicPr>
          <p:nvPr/>
        </p:nvPicPr>
        <p:blipFill>
          <a:blip r:embed="rId3" cstate="email"/>
          <a:srcRect/>
          <a:stretch>
            <a:fillRect/>
          </a:stretch>
        </p:blipFill>
        <p:spPr bwMode="auto">
          <a:xfrm>
            <a:off x="900113" y="2278063"/>
            <a:ext cx="8172450" cy="446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wedge">
                                      <p:cBhvr>
                                        <p:cTn id="7" dur="2000"/>
                                        <p:tgtEl>
                                          <p:spTgt spid="2365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6546"/>
                                        </p:tgtEl>
                                        <p:attrNameLst>
                                          <p:attrName>style.visibility</p:attrName>
                                        </p:attrNameLst>
                                      </p:cBhvr>
                                      <p:to>
                                        <p:strVal val="visible"/>
                                      </p:to>
                                    </p:set>
                                    <p:animEffect transition="in" filter="dissolve">
                                      <p:cBhvr>
                                        <p:cTn id="12" dur="2000"/>
                                        <p:tgtEl>
                                          <p:spTgt spid="236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6244" name="Picture 4" descr="Uğur Mumcu, 24"/>
          <p:cNvPicPr>
            <a:picLocks noChangeAspect="1" noChangeArrowheads="1"/>
          </p:cNvPicPr>
          <p:nvPr/>
        </p:nvPicPr>
        <p:blipFill>
          <a:blip r:embed="rId3" cstate="email"/>
          <a:srcRect/>
          <a:stretch>
            <a:fillRect/>
          </a:stretch>
        </p:blipFill>
        <p:spPr bwMode="auto">
          <a:xfrm>
            <a:off x="-180975" y="-387350"/>
            <a:ext cx="6469063" cy="7245350"/>
          </a:xfrm>
          <a:prstGeom prst="rect">
            <a:avLst/>
          </a:prstGeom>
          <a:noFill/>
          <a:ln w="9525">
            <a:noFill/>
            <a:miter lim="800000"/>
            <a:headEnd/>
            <a:tailEnd/>
          </a:ln>
        </p:spPr>
      </p:pic>
      <p:pic>
        <p:nvPicPr>
          <p:cNvPr id="266246" name="Picture 6" descr="Türkiye zincirli"/>
          <p:cNvPicPr>
            <a:picLocks noChangeAspect="1" noChangeArrowheads="1"/>
          </p:cNvPicPr>
          <p:nvPr/>
        </p:nvPicPr>
        <p:blipFill>
          <a:blip r:embed="rId4" cstate="email"/>
          <a:srcRect/>
          <a:stretch>
            <a:fillRect/>
          </a:stretch>
        </p:blipFill>
        <p:spPr bwMode="auto">
          <a:xfrm>
            <a:off x="5940425" y="0"/>
            <a:ext cx="3311525" cy="6858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6244"/>
                                        </p:tgtEl>
                                        <p:attrNameLst>
                                          <p:attrName>style.visibility</p:attrName>
                                        </p:attrNameLst>
                                      </p:cBhvr>
                                      <p:to>
                                        <p:strVal val="visible"/>
                                      </p:to>
                                    </p:set>
                                    <p:animEffect transition="in" filter="circle(in)">
                                      <p:cBhvr>
                                        <p:cTn id="7" dur="2000"/>
                                        <p:tgtEl>
                                          <p:spTgt spid="2662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246"/>
                                        </p:tgtEl>
                                        <p:attrNameLst>
                                          <p:attrName>style.visibility</p:attrName>
                                        </p:attrNameLst>
                                      </p:cBhvr>
                                      <p:to>
                                        <p:strVal val="visible"/>
                                      </p:to>
                                    </p:set>
                                    <p:anim calcmode="lin" valueType="num">
                                      <p:cBhvr additive="base">
                                        <p:cTn id="12" dur="500" fill="hold"/>
                                        <p:tgtEl>
                                          <p:spTgt spid="266246"/>
                                        </p:tgtEl>
                                        <p:attrNameLst>
                                          <p:attrName>ppt_x</p:attrName>
                                        </p:attrNameLst>
                                      </p:cBhvr>
                                      <p:tavLst>
                                        <p:tav tm="0">
                                          <p:val>
                                            <p:strVal val="#ppt_x"/>
                                          </p:val>
                                        </p:tav>
                                        <p:tav tm="100000">
                                          <p:val>
                                            <p:strVal val="#ppt_x"/>
                                          </p:val>
                                        </p:tav>
                                      </p:tavLst>
                                    </p:anim>
                                    <p:anim calcmode="lin" valueType="num">
                                      <p:cBhvr additive="base">
                                        <p:cTn id="13" dur="500" fill="hold"/>
                                        <p:tgtEl>
                                          <p:spTgt spid="266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188913"/>
            <a:ext cx="8229600" cy="1143000"/>
          </a:xfrm>
          <a:solidFill>
            <a:srgbClr val="66FFFF">
              <a:alpha val="61960"/>
            </a:srgbClr>
          </a:solidFill>
          <a:ln w="28575">
            <a:solidFill>
              <a:srgbClr val="FF0000"/>
            </a:solidFill>
          </a:ln>
        </p:spPr>
        <p:txBody>
          <a:bodyPr/>
          <a:lstStyle/>
          <a:p>
            <a:pPr eaLnBrk="1" hangingPunct="1"/>
            <a:r>
              <a:rPr lang="tr-TR" sz="3200" b="1" smtClean="0"/>
              <a:t>Komutanlarımız da yazmayı ve </a:t>
            </a:r>
            <a:br>
              <a:rPr lang="tr-TR" sz="3200" b="1" smtClean="0"/>
            </a:br>
            <a:r>
              <a:rPr lang="tr-TR" sz="3200" b="1" smtClean="0"/>
              <a:t>uyarmayı sürdürüyorlar, sürdürmeliler....</a:t>
            </a:r>
          </a:p>
        </p:txBody>
      </p:sp>
      <p:pic>
        <p:nvPicPr>
          <p:cNvPr id="300037" name="Picture 5" descr="Ey Vatan, Osman Pamukoğl"/>
          <p:cNvPicPr>
            <a:picLocks noChangeAspect="1" noChangeArrowheads="1"/>
          </p:cNvPicPr>
          <p:nvPr/>
        </p:nvPicPr>
        <p:blipFill>
          <a:blip r:embed="rId3" cstate="email"/>
          <a:srcRect/>
          <a:stretch>
            <a:fillRect/>
          </a:stretch>
        </p:blipFill>
        <p:spPr bwMode="auto">
          <a:xfrm>
            <a:off x="852488" y="1412875"/>
            <a:ext cx="3503612" cy="5330825"/>
          </a:xfrm>
          <a:prstGeom prst="rect">
            <a:avLst/>
          </a:prstGeom>
          <a:noFill/>
          <a:ln w="9525">
            <a:noFill/>
            <a:miter lim="800000"/>
            <a:headEnd/>
            <a:tailEnd/>
          </a:ln>
        </p:spPr>
      </p:pic>
      <p:pic>
        <p:nvPicPr>
          <p:cNvPr id="300038" name="Picture 6" descr="Güneydoğu'da Unutulmayanlar, H"/>
          <p:cNvPicPr>
            <a:picLocks noChangeAspect="1" noChangeArrowheads="1"/>
          </p:cNvPicPr>
          <p:nvPr/>
        </p:nvPicPr>
        <p:blipFill>
          <a:blip r:embed="rId4" cstate="email"/>
          <a:srcRect/>
          <a:stretch>
            <a:fillRect/>
          </a:stretch>
        </p:blipFill>
        <p:spPr bwMode="auto">
          <a:xfrm>
            <a:off x="4787900" y="1412875"/>
            <a:ext cx="3492500" cy="547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0034"/>
                                        </p:tgtEl>
                                        <p:attrNameLst>
                                          <p:attrName>style.visibility</p:attrName>
                                        </p:attrNameLst>
                                      </p:cBhvr>
                                      <p:to>
                                        <p:strVal val="visible"/>
                                      </p:to>
                                    </p:set>
                                    <p:animEffect transition="in" filter="blinds(horizontal)">
                                      <p:cBhvr>
                                        <p:cTn id="7" dur="500"/>
                                        <p:tgtEl>
                                          <p:spTgt spid="300034"/>
                                        </p:tgtEl>
                                      </p:cBhvr>
                                    </p:animEffect>
                                  </p:childTnLst>
                                </p:cTn>
                              </p:par>
                              <p:par>
                                <p:cTn id="8" presetID="6" presetClass="entr" presetSubtype="16" fill="hold" nodeType="withEffect">
                                  <p:stCondLst>
                                    <p:cond delay="0"/>
                                  </p:stCondLst>
                                  <p:childTnLst>
                                    <p:set>
                                      <p:cBhvr>
                                        <p:cTn id="9" dur="1" fill="hold">
                                          <p:stCondLst>
                                            <p:cond delay="0"/>
                                          </p:stCondLst>
                                        </p:cTn>
                                        <p:tgtEl>
                                          <p:spTgt spid="300037"/>
                                        </p:tgtEl>
                                        <p:attrNameLst>
                                          <p:attrName>style.visibility</p:attrName>
                                        </p:attrNameLst>
                                      </p:cBhvr>
                                      <p:to>
                                        <p:strVal val="visible"/>
                                      </p:to>
                                    </p:set>
                                    <p:animEffect transition="in" filter="circle(in)">
                                      <p:cBhvr>
                                        <p:cTn id="10" dur="2000"/>
                                        <p:tgtEl>
                                          <p:spTgt spid="300037"/>
                                        </p:tgtEl>
                                      </p:cBhvr>
                                    </p:animEffect>
                                  </p:childTnLst>
                                </p:cTn>
                              </p:par>
                              <p:par>
                                <p:cTn id="11" presetID="9" presetClass="entr" presetSubtype="0" fill="hold" nodeType="withEffect">
                                  <p:stCondLst>
                                    <p:cond delay="0"/>
                                  </p:stCondLst>
                                  <p:childTnLst>
                                    <p:set>
                                      <p:cBhvr>
                                        <p:cTn id="12" dur="1" fill="hold">
                                          <p:stCondLst>
                                            <p:cond delay="0"/>
                                          </p:stCondLst>
                                        </p:cTn>
                                        <p:tgtEl>
                                          <p:spTgt spid="300038"/>
                                        </p:tgtEl>
                                        <p:attrNameLst>
                                          <p:attrName>style.visibility</p:attrName>
                                        </p:attrNameLst>
                                      </p:cBhvr>
                                      <p:to>
                                        <p:strVal val="visible"/>
                                      </p:to>
                                    </p:set>
                                    <p:animEffect transition="in" filter="dissolve">
                                      <p:cBhvr>
                                        <p:cTn id="13" dur="500"/>
                                        <p:tgtEl>
                                          <p:spTgt spid="30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CC0066"/>
        </a:solidFill>
        <a:effectLst/>
      </p:bgPr>
    </p:bg>
    <p:spTree>
      <p:nvGrpSpPr>
        <p:cNvPr id="1" name=""/>
        <p:cNvGrpSpPr/>
        <p:nvPr/>
      </p:nvGrpSpPr>
      <p:grpSpPr>
        <a:xfrm>
          <a:off x="0" y="0"/>
          <a:ext cx="0" cy="0"/>
          <a:chOff x="0" y="0"/>
          <a:chExt cx="0" cy="0"/>
        </a:xfrm>
      </p:grpSpPr>
      <p:pic>
        <p:nvPicPr>
          <p:cNvPr id="418818" name="Picture 2" descr="CUMOK, 24"/>
          <p:cNvPicPr>
            <a:picLocks noChangeAspect="1" noChangeArrowheads="1"/>
          </p:cNvPicPr>
          <p:nvPr/>
        </p:nvPicPr>
        <p:blipFill>
          <a:blip r:embed="rId3" cstate="email"/>
          <a:srcRect/>
          <a:stretch>
            <a:fillRect/>
          </a:stretch>
        </p:blipFill>
        <p:spPr bwMode="auto">
          <a:xfrm>
            <a:off x="355600" y="215900"/>
            <a:ext cx="4576763" cy="6453188"/>
          </a:xfrm>
          <a:prstGeom prst="rect">
            <a:avLst/>
          </a:prstGeom>
          <a:noFill/>
          <a:ln w="9525">
            <a:noFill/>
            <a:miter lim="800000"/>
            <a:headEnd/>
            <a:tailEnd/>
          </a:ln>
        </p:spPr>
      </p:pic>
      <p:pic>
        <p:nvPicPr>
          <p:cNvPr id="418820" name="Picture 4" descr="Uğur Mumcu ağabeyimiz"/>
          <p:cNvPicPr>
            <a:picLocks noChangeAspect="1" noChangeArrowheads="1"/>
          </p:cNvPicPr>
          <p:nvPr/>
        </p:nvPicPr>
        <p:blipFill>
          <a:blip r:embed="rId4" cstate="email"/>
          <a:srcRect/>
          <a:stretch>
            <a:fillRect/>
          </a:stretch>
        </p:blipFill>
        <p:spPr bwMode="auto">
          <a:xfrm>
            <a:off x="5313363" y="188913"/>
            <a:ext cx="3579812" cy="6570662"/>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8820"/>
                                        </p:tgtEl>
                                        <p:attrNameLst>
                                          <p:attrName>style.visibility</p:attrName>
                                        </p:attrNameLst>
                                      </p:cBhvr>
                                      <p:to>
                                        <p:strVal val="visible"/>
                                      </p:to>
                                    </p:set>
                                    <p:animEffect transition="in" filter="circle(in)">
                                      <p:cBhvr>
                                        <p:cTn id="7" dur="2000"/>
                                        <p:tgtEl>
                                          <p:spTgt spid="4188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8818"/>
                                        </p:tgtEl>
                                        <p:attrNameLst>
                                          <p:attrName>style.visibility</p:attrName>
                                        </p:attrNameLst>
                                      </p:cBhvr>
                                      <p:to>
                                        <p:strVal val="visible"/>
                                      </p:to>
                                    </p:set>
                                    <p:animEffect transition="in" filter="dissolve">
                                      <p:cBhvr>
                                        <p:cTn id="12" dur="500"/>
                                        <p:tgtEl>
                                          <p:spTgt spid="418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solidFill>
            <a:srgbClr val="3366FF"/>
          </a:solidFill>
          <a:ln w="73025">
            <a:solidFill>
              <a:srgbClr val="FF0000"/>
            </a:solidFill>
          </a:ln>
        </p:spPr>
        <p:txBody>
          <a:bodyPr/>
          <a:lstStyle/>
          <a:p>
            <a:pPr eaLnBrk="1" hangingPunct="1"/>
            <a:r>
              <a:rPr lang="tr-TR" sz="4800" smtClean="0">
                <a:solidFill>
                  <a:srgbClr val="FFFF00"/>
                </a:solidFill>
              </a:rPr>
              <a:t>DÜNYA BANKASI’na Göre;</a:t>
            </a:r>
          </a:p>
        </p:txBody>
      </p:sp>
      <p:sp>
        <p:nvSpPr>
          <p:cNvPr id="225283" name="Rectangle 3"/>
          <p:cNvSpPr>
            <a:spLocks noGrp="1" noChangeArrowheads="1"/>
          </p:cNvSpPr>
          <p:nvPr>
            <p:ph type="body" idx="1"/>
          </p:nvPr>
        </p:nvSpPr>
        <p:spPr>
          <a:xfrm>
            <a:off x="250825" y="1744663"/>
            <a:ext cx="8686800" cy="4924425"/>
          </a:xfrm>
          <a:solidFill>
            <a:srgbClr val="FF9900"/>
          </a:solidFill>
        </p:spPr>
        <p:txBody>
          <a:bodyPr/>
          <a:lstStyle/>
          <a:p>
            <a:pPr eaLnBrk="1" hangingPunct="1"/>
            <a:endParaRPr lang="tr-TR" sz="700" smtClean="0"/>
          </a:p>
          <a:p>
            <a:pPr eaLnBrk="1" hangingPunct="1"/>
            <a:r>
              <a:rPr lang="tr-TR" sz="4600" smtClean="0"/>
              <a:t>Kamu hizmeti dayanışma kökenlidir; bu yüzden kaldırılmalı, </a:t>
            </a:r>
            <a:r>
              <a:rPr lang="tr-TR" sz="4600" smtClean="0">
                <a:solidFill>
                  <a:srgbClr val="000066"/>
                </a:solidFill>
              </a:rPr>
              <a:t>rekabet</a:t>
            </a:r>
            <a:r>
              <a:rPr lang="tr-TR" sz="4600" smtClean="0"/>
              <a:t> olmalıdır.</a:t>
            </a:r>
          </a:p>
          <a:p>
            <a:pPr eaLnBrk="1" hangingPunct="1"/>
            <a:r>
              <a:rPr lang="tr-TR" sz="4600" b="1" smtClean="0">
                <a:solidFill>
                  <a:srgbClr val="003300"/>
                </a:solidFill>
              </a:rPr>
              <a:t>Sağlık</a:t>
            </a:r>
            <a:r>
              <a:rPr lang="tr-TR" sz="4600" smtClean="0"/>
              <a:t> </a:t>
            </a:r>
            <a:r>
              <a:rPr lang="tr-TR" sz="4600" smtClean="0">
                <a:solidFill>
                  <a:srgbClr val="000066"/>
                </a:solidFill>
              </a:rPr>
              <a:t>özel bir sorundur ve sağlık hizmeti özel bir metadır.</a:t>
            </a:r>
          </a:p>
          <a:p>
            <a:pPr eaLnBrk="1" hangingPunct="1">
              <a:buFontTx/>
              <a:buNone/>
            </a:pPr>
            <a:endParaRPr lang="tr-TR" sz="1200" smtClean="0">
              <a:solidFill>
                <a:srgbClr val="000066"/>
              </a:solidFill>
            </a:endParaRPr>
          </a:p>
          <a:p>
            <a:pPr eaLnBrk="1" hangingPunct="1">
              <a:buFontTx/>
              <a:buNone/>
            </a:pPr>
            <a:r>
              <a:rPr lang="tr-TR" sz="3000" b="1" i="1" smtClean="0">
                <a:solidFill>
                  <a:srgbClr val="003300"/>
                </a:solidFill>
              </a:rPr>
              <a:t>    </a:t>
            </a:r>
            <a:r>
              <a:rPr lang="tr-TR" sz="3000" b="1" i="1" u="sng" smtClean="0">
                <a:solidFill>
                  <a:srgbClr val="003300"/>
                </a:solidFill>
              </a:rPr>
              <a:t>Kaynak :</a:t>
            </a:r>
            <a:r>
              <a:rPr lang="tr-TR" sz="3000" b="1" i="1" smtClean="0">
                <a:solidFill>
                  <a:srgbClr val="003300"/>
                </a:solidFill>
              </a:rPr>
              <a:t>  </a:t>
            </a:r>
            <a:r>
              <a:rPr lang="en-US" sz="3000" b="1" i="1" smtClean="0">
                <a:solidFill>
                  <a:srgbClr val="003300"/>
                </a:solidFill>
              </a:rPr>
              <a:t>World Development Report,</a:t>
            </a:r>
            <a:r>
              <a:rPr lang="tr-TR" sz="3000" b="1" i="1" smtClean="0">
                <a:solidFill>
                  <a:srgbClr val="003300"/>
                </a:solidFill>
              </a:rPr>
              <a:t> 1993</a:t>
            </a:r>
          </a:p>
        </p:txBody>
      </p:sp>
    </p:spTree>
  </p:cSld>
  <p:clrMapOvr>
    <a:masterClrMapping/>
  </p:clrMapOvr>
  <p:transition advClick="0">
    <p:cover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1"/>
            </a:gs>
            <a:gs pos="100000">
              <a:schemeClr val="bg1">
                <a:gamma/>
                <a:shade val="46275"/>
                <a:invGamma/>
              </a:schemeClr>
            </a:gs>
          </a:gsLst>
          <a:path path="rect">
            <a:fillToRect l="100000" t="100000"/>
          </a:path>
        </a:gradFill>
        <a:effectLst/>
      </p:bgPr>
    </p:bg>
    <p:spTree>
      <p:nvGrpSpPr>
        <p:cNvPr id="1" name=""/>
        <p:cNvGrpSpPr/>
        <p:nvPr/>
      </p:nvGrpSpPr>
      <p:grpSpPr>
        <a:xfrm>
          <a:off x="0" y="0"/>
          <a:ext cx="0" cy="0"/>
          <a:chOff x="0" y="0"/>
          <a:chExt cx="0" cy="0"/>
        </a:xfrm>
      </p:grpSpPr>
      <p:sp>
        <p:nvSpPr>
          <p:cNvPr id="293890" name="Rectangle 2"/>
          <p:cNvSpPr>
            <a:spLocks noChangeArrowheads="1"/>
          </p:cNvSpPr>
          <p:nvPr/>
        </p:nvSpPr>
        <p:spPr bwMode="auto">
          <a:xfrm>
            <a:off x="0" y="1951038"/>
            <a:ext cx="9144000" cy="0"/>
          </a:xfrm>
          <a:prstGeom prst="rect">
            <a:avLst/>
          </a:prstGeom>
          <a:noFill/>
          <a:ln w="9525">
            <a:noFill/>
            <a:miter lim="800000"/>
            <a:headEnd/>
            <a:tailEnd/>
          </a:ln>
        </p:spPr>
        <p:txBody>
          <a:bodyPr wrap="none" anchor="ctr">
            <a:spAutoFit/>
          </a:bodyPr>
          <a:lstStyle/>
          <a:p>
            <a:endParaRPr lang="tr-TR">
              <a:solidFill>
                <a:srgbClr val="000000"/>
              </a:solidFill>
            </a:endParaRPr>
          </a:p>
        </p:txBody>
      </p:sp>
      <p:pic>
        <p:nvPicPr>
          <p:cNvPr id="293891" name="Picture 3" descr="s-5-3"/>
          <p:cNvPicPr>
            <a:picLocks noChangeAspect="1" noChangeArrowheads="1"/>
          </p:cNvPicPr>
          <p:nvPr/>
        </p:nvPicPr>
        <p:blipFill>
          <a:blip r:embed="rId4" cstate="email"/>
          <a:srcRect/>
          <a:stretch>
            <a:fillRect/>
          </a:stretch>
        </p:blipFill>
        <p:spPr bwMode="auto">
          <a:xfrm>
            <a:off x="5651500" y="117475"/>
            <a:ext cx="2808288" cy="3816350"/>
          </a:xfrm>
          <a:prstGeom prst="rect">
            <a:avLst/>
          </a:prstGeom>
          <a:noFill/>
          <a:ln w="9525">
            <a:noFill/>
            <a:miter lim="800000"/>
            <a:headEnd/>
            <a:tailEnd/>
          </a:ln>
        </p:spPr>
      </p:pic>
      <p:sp>
        <p:nvSpPr>
          <p:cNvPr id="293892" name="Rectangle 4"/>
          <p:cNvSpPr>
            <a:spLocks noChangeArrowheads="1"/>
          </p:cNvSpPr>
          <p:nvPr/>
        </p:nvSpPr>
        <p:spPr bwMode="auto">
          <a:xfrm>
            <a:off x="323850" y="139700"/>
            <a:ext cx="4824413" cy="6630988"/>
          </a:xfrm>
          <a:prstGeom prst="rect">
            <a:avLst/>
          </a:prstGeom>
          <a:solidFill>
            <a:srgbClr val="990000"/>
          </a:solidFill>
          <a:ln w="76200">
            <a:solidFill>
              <a:srgbClr val="00FF00"/>
            </a:solidFill>
            <a:miter lim="800000"/>
            <a:headEnd/>
            <a:tailEnd/>
          </a:ln>
        </p:spPr>
        <p:txBody>
          <a:bodyPr anchor="ctr">
            <a:spAutoFit/>
          </a:bodyPr>
          <a:lstStyle/>
          <a:p>
            <a:endParaRPr lang="tr-TR" sz="1400" b="1">
              <a:solidFill>
                <a:srgbClr val="0099FF"/>
              </a:solidFill>
              <a:latin typeface="Verdana" pitchFamily="34" charset="0"/>
              <a:cs typeface="Tahoma" pitchFamily="34" charset="0"/>
            </a:endParaRPr>
          </a:p>
          <a:p>
            <a:r>
              <a:rPr lang="tr-TR" sz="2800" b="1">
                <a:solidFill>
                  <a:srgbClr val="0099FF"/>
                </a:solidFill>
                <a:latin typeface="Verdana" pitchFamily="34" charset="0"/>
                <a:cs typeface="Tahoma" pitchFamily="34" charset="0"/>
              </a:rPr>
              <a:t> </a:t>
            </a:r>
            <a:r>
              <a:rPr lang="tr-TR" sz="2800" b="1">
                <a:solidFill>
                  <a:srgbClr val="0099FF"/>
                </a:solidFill>
                <a:latin typeface="Verdana" pitchFamily="34" charset="0"/>
                <a:ea typeface="Times New Roman" pitchFamily="18" charset="0"/>
                <a:cs typeface="Tahoma" pitchFamily="34" charset="0"/>
              </a:rPr>
              <a:t>Vurulduk ey halkım, </a:t>
            </a:r>
            <a:r>
              <a:rPr lang="tr-TR" sz="2800" b="1">
                <a:solidFill>
                  <a:srgbClr val="0099FF"/>
                </a:solidFill>
                <a:latin typeface="Verdana" pitchFamily="34" charset="0"/>
                <a:cs typeface="Tahoma" pitchFamily="34" charset="0"/>
              </a:rPr>
              <a:t/>
            </a:r>
            <a:br>
              <a:rPr lang="tr-TR" sz="2800" b="1">
                <a:solidFill>
                  <a:srgbClr val="0099FF"/>
                </a:solidFill>
                <a:latin typeface="Verdana" pitchFamily="34" charset="0"/>
                <a:cs typeface="Tahoma" pitchFamily="34" charset="0"/>
              </a:rPr>
            </a:br>
            <a:r>
              <a:rPr lang="tr-TR" sz="2800" b="1">
                <a:solidFill>
                  <a:srgbClr val="0099FF"/>
                </a:solidFill>
                <a:latin typeface="Verdana" pitchFamily="34" charset="0"/>
                <a:cs typeface="Tahoma" pitchFamily="34" charset="0"/>
              </a:rPr>
              <a:t> </a:t>
            </a:r>
            <a:r>
              <a:rPr lang="tr-TR" sz="2800" b="1">
                <a:solidFill>
                  <a:srgbClr val="0099FF"/>
                </a:solidFill>
                <a:latin typeface="Verdana" pitchFamily="34" charset="0"/>
                <a:cs typeface="Times New Roman" pitchFamily="18" charset="0"/>
              </a:rPr>
              <a:t>unutma bizi… </a:t>
            </a:r>
          </a:p>
          <a:p>
            <a:endParaRPr lang="tr-TR" sz="1600">
              <a:solidFill>
                <a:srgbClr val="0099FF"/>
              </a:solidFill>
              <a:latin typeface="Verdana" pitchFamily="34" charset="0"/>
              <a:cs typeface="Times New Roman" pitchFamily="18" charset="0"/>
            </a:endParaRPr>
          </a:p>
          <a:p>
            <a:pPr eaLnBrk="0" hangingPunct="0"/>
            <a:r>
              <a:rPr lang="tr-TR" sz="2000" b="1">
                <a:solidFill>
                  <a:srgbClr val="FFFF66"/>
                </a:solidFill>
                <a:latin typeface="Tahoma" pitchFamily="34" charset="0"/>
                <a:cs typeface="Tahoma" pitchFamily="34" charset="0"/>
              </a:rPr>
              <a:t> </a:t>
            </a:r>
            <a:r>
              <a:rPr lang="tr-TR" sz="2600" b="1">
                <a:solidFill>
                  <a:srgbClr val="66FFFF"/>
                </a:solidFill>
                <a:latin typeface="Albertus" pitchFamily="34" charset="0"/>
                <a:cs typeface="Times New Roman" pitchFamily="18" charset="0"/>
              </a:rPr>
              <a:t>Ben Atatürkçüyüm</a:t>
            </a:r>
            <a:r>
              <a:rPr lang="tr-TR" sz="2000" b="1" u="sng">
                <a:solidFill>
                  <a:srgbClr val="FFFF66"/>
                </a:solidFill>
                <a:latin typeface="Tahoma" pitchFamily="34" charset="0"/>
                <a:cs typeface="Times New Roman" pitchFamily="18" charset="0"/>
              </a:rPr>
              <a:t/>
            </a:r>
            <a:br>
              <a:rPr lang="tr-TR" sz="2000" b="1" u="sng">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Ben cumhuriyetçiyim</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Ben laikim</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Ben anti-emperyalistim</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Ben bağımsız </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Türkiye’den yanayım</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Ben özgürlükçüyüm </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Ben insan hakları </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savunucusuyum</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Ben terörün karşısındayım</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Ben, yobazların, hırsızların,</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vurguncuların, çıkarcıların</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düşmanıyım</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Öyleyse, vurun parçalayın!</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Her parçamdan benim gibiler, </a:t>
            </a:r>
            <a:br>
              <a:rPr lang="tr-TR" sz="2000" b="1">
                <a:solidFill>
                  <a:srgbClr val="FFFF66"/>
                </a:solidFill>
                <a:latin typeface="Tahoma" pitchFamily="34" charset="0"/>
                <a:cs typeface="Times New Roman" pitchFamily="18" charset="0"/>
              </a:rPr>
            </a:br>
            <a:r>
              <a:rPr lang="tr-TR" sz="2000" b="1">
                <a:solidFill>
                  <a:srgbClr val="FFFF66"/>
                </a:solidFill>
                <a:latin typeface="Tahoma" pitchFamily="34" charset="0"/>
                <a:cs typeface="Tahoma" pitchFamily="34" charset="0"/>
              </a:rPr>
              <a:t> </a:t>
            </a:r>
            <a:r>
              <a:rPr lang="tr-TR" sz="2000" b="1">
                <a:solidFill>
                  <a:srgbClr val="FFFF66"/>
                </a:solidFill>
                <a:latin typeface="Tahoma" pitchFamily="34" charset="0"/>
                <a:cs typeface="Times New Roman" pitchFamily="18" charset="0"/>
              </a:rPr>
              <a:t>beni aşacaklar çıkacaktır...  </a:t>
            </a:r>
            <a:endParaRPr lang="tr-TR" sz="2000" b="1">
              <a:solidFill>
                <a:srgbClr val="FFFF66"/>
              </a:solidFill>
              <a:latin typeface="Tahoma" pitchFamily="34" charset="0"/>
            </a:endParaRPr>
          </a:p>
          <a:p>
            <a:pPr eaLnBrk="0" hangingPunct="0"/>
            <a:endParaRPr lang="tr-TR" sz="1200" b="1">
              <a:solidFill>
                <a:srgbClr val="FFFF66"/>
              </a:solidFill>
              <a:latin typeface="Tahoma" pitchFamily="34" charset="0"/>
            </a:endParaRPr>
          </a:p>
        </p:txBody>
      </p:sp>
      <p:sp>
        <p:nvSpPr>
          <p:cNvPr id="293893" name="Text Box 5"/>
          <p:cNvSpPr txBox="1">
            <a:spLocks noChangeArrowheads="1"/>
          </p:cNvSpPr>
          <p:nvPr/>
        </p:nvSpPr>
        <p:spPr bwMode="auto">
          <a:xfrm>
            <a:off x="5741988" y="4076700"/>
            <a:ext cx="2697162" cy="1003300"/>
          </a:xfrm>
          <a:prstGeom prst="rect">
            <a:avLst/>
          </a:prstGeom>
          <a:solidFill>
            <a:schemeClr val="tx1"/>
          </a:solidFill>
          <a:ln w="57150">
            <a:solidFill>
              <a:srgbClr val="FFFF00"/>
            </a:solidFill>
            <a:miter lim="800000"/>
            <a:headEnd/>
            <a:tailEnd/>
          </a:ln>
        </p:spPr>
        <p:txBody>
          <a:bodyPr wrap="none">
            <a:spAutoFit/>
          </a:bodyPr>
          <a:lstStyle/>
          <a:p>
            <a:pPr algn="ctr"/>
            <a:r>
              <a:rPr lang="tr-TR" sz="2800" b="1">
                <a:solidFill>
                  <a:srgbClr val="CC0000"/>
                </a:solidFill>
              </a:rPr>
              <a:t>24 Ocak 1993, </a:t>
            </a:r>
          </a:p>
          <a:p>
            <a:pPr algn="ctr"/>
            <a:r>
              <a:rPr lang="tr-TR" sz="2800" b="1">
                <a:solidFill>
                  <a:srgbClr val="CC0000"/>
                </a:solidFill>
              </a:rPr>
              <a:t>Ankara</a:t>
            </a:r>
          </a:p>
        </p:txBody>
      </p:sp>
      <p:pic>
        <p:nvPicPr>
          <p:cNvPr id="445446" name="yiğidim aslanım.mp3">
            <a:hlinkClick r:id="" action="ppaction://media"/>
          </p:cNvPr>
          <p:cNvPicPr>
            <a:picLocks noRot="1" noChangeAspect="1" noChangeArrowheads="1"/>
          </p:cNvPicPr>
          <p:nvPr>
            <a:audioFile r:link="rId1"/>
          </p:nvPr>
        </p:nvPicPr>
        <p:blipFill>
          <a:blip r:embed="rId5" cstate="email"/>
          <a:srcRect/>
          <a:stretch>
            <a:fillRect/>
          </a:stretch>
        </p:blipFill>
        <p:spPr bwMode="auto">
          <a:xfrm>
            <a:off x="4419600" y="3213100"/>
            <a:ext cx="304800" cy="304800"/>
          </a:xfrm>
          <a:prstGeom prst="rect">
            <a:avLst/>
          </a:prstGeom>
          <a:noFill/>
          <a:ln w="9525">
            <a:noFill/>
            <a:miter lim="800000"/>
            <a:headEnd/>
            <a:tailEnd/>
          </a:ln>
        </p:spPr>
      </p:pic>
      <p:pic>
        <p:nvPicPr>
          <p:cNvPr id="445447" name="Picture 7" descr="Gül 6"/>
          <p:cNvPicPr>
            <a:picLocks noChangeAspect="1" noChangeArrowheads="1"/>
          </p:cNvPicPr>
          <p:nvPr/>
        </p:nvPicPr>
        <p:blipFill>
          <a:blip r:embed="rId6" cstate="email"/>
          <a:srcRect/>
          <a:stretch>
            <a:fillRect/>
          </a:stretch>
        </p:blipFill>
        <p:spPr bwMode="auto">
          <a:xfrm>
            <a:off x="5580063" y="5229225"/>
            <a:ext cx="2952750" cy="1584325"/>
          </a:xfrm>
          <a:prstGeom prst="rect">
            <a:avLst/>
          </a:prstGeom>
          <a:noFill/>
          <a:ln w="28575">
            <a:solidFill>
              <a:srgbClr val="00FF00"/>
            </a:solid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5447"/>
                                        </p:tgtEl>
                                        <p:attrNameLst>
                                          <p:attrName>style.visibility</p:attrName>
                                        </p:attrNameLst>
                                      </p:cBhvr>
                                      <p:to>
                                        <p:strVal val="visible"/>
                                      </p:to>
                                    </p:set>
                                    <p:animEffect transition="in" filter="checkerboard(across)">
                                      <p:cBhvr>
                                        <p:cTn id="7" dur="500"/>
                                        <p:tgtEl>
                                          <p:spTgt spid="4454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4544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2121" fill="hold"/>
                                        <p:tgtEl>
                                          <p:spTgt spid="445446"/>
                                        </p:tgtEl>
                                      </p:cBhvr>
                                    </p:cmd>
                                  </p:childTnLst>
                                </p:cTn>
                              </p:par>
                            </p:childTnLst>
                          </p:cTn>
                        </p:par>
                      </p:childTnLst>
                    </p:cTn>
                  </p:par>
                </p:childTnLst>
              </p:cTn>
              <p:nextCondLst>
                <p:cond evt="onClick" delay="0">
                  <p:tgtEl>
                    <p:spTgt spid="44544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45446"/>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107950" y="71438"/>
            <a:ext cx="3995738" cy="6740525"/>
          </a:xfrm>
          <a:prstGeom prst="rect">
            <a:avLst/>
          </a:prstGeom>
          <a:solidFill>
            <a:srgbClr val="CCFFFF">
              <a:alpha val="63136"/>
            </a:srgbClr>
          </a:solidFill>
          <a:ln w="28575">
            <a:solidFill>
              <a:srgbClr val="660066"/>
            </a:solidFill>
            <a:miter lim="800000"/>
            <a:headEnd/>
            <a:tailEnd/>
          </a:ln>
        </p:spPr>
        <p:txBody>
          <a:bodyPr>
            <a:spAutoFit/>
          </a:bodyPr>
          <a:lstStyle/>
          <a:p>
            <a:pPr algn="ctr">
              <a:spcBef>
                <a:spcPct val="50000"/>
              </a:spcBef>
            </a:pPr>
            <a:r>
              <a:rPr lang="tr-TR" sz="4400" b="1">
                <a:solidFill>
                  <a:srgbClr val="990000"/>
                </a:solidFill>
                <a:latin typeface="Tahoma" pitchFamily="34" charset="0"/>
              </a:rPr>
              <a:t>“Büyük ölülere matem gerekmez. Fikirlerine bağlılık gerekir.”</a:t>
            </a:r>
          </a:p>
          <a:p>
            <a:pPr algn="ctr"/>
            <a:r>
              <a:rPr lang="tr-TR" sz="4000" b="1">
                <a:solidFill>
                  <a:srgbClr val="0000CC"/>
                </a:solidFill>
                <a:latin typeface="Tahoma" pitchFamily="34" charset="0"/>
              </a:rPr>
              <a:t>Gazi Mustafa Kemal </a:t>
            </a:r>
            <a:r>
              <a:rPr lang="tr-TR" sz="4400" b="1">
                <a:solidFill>
                  <a:srgbClr val="0000CC"/>
                </a:solidFill>
                <a:latin typeface="Tahoma" pitchFamily="34" charset="0"/>
              </a:rPr>
              <a:t>ATATÜRK</a:t>
            </a:r>
            <a:endParaRPr lang="tr-TR" sz="4000" b="1">
              <a:solidFill>
                <a:srgbClr val="0000CC"/>
              </a:solidFill>
              <a:latin typeface="Tahoma" pitchFamily="34" charset="0"/>
            </a:endParaRPr>
          </a:p>
        </p:txBody>
      </p:sp>
      <p:pic>
        <p:nvPicPr>
          <p:cNvPr id="277507" name="Picture 3" descr="Ata 35"/>
          <p:cNvPicPr>
            <a:picLocks noChangeAspect="1" noChangeArrowheads="1"/>
          </p:cNvPicPr>
          <p:nvPr/>
        </p:nvPicPr>
        <p:blipFill>
          <a:blip r:embed="rId3" cstate="email"/>
          <a:srcRect/>
          <a:stretch>
            <a:fillRect/>
          </a:stretch>
        </p:blipFill>
        <p:spPr bwMode="auto">
          <a:xfrm>
            <a:off x="4318000" y="188913"/>
            <a:ext cx="4646613" cy="6496050"/>
          </a:xfrm>
          <a:prstGeom prst="rect">
            <a:avLst/>
          </a:prstGeom>
          <a:noFill/>
          <a:ln w="123825">
            <a:solidFill>
              <a:srgbClr val="9933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77507"/>
                                        </p:tgtEl>
                                        <p:attrNameLst>
                                          <p:attrName>style.visibility</p:attrName>
                                        </p:attrNameLst>
                                      </p:cBhvr>
                                      <p:to>
                                        <p:strVal val="visible"/>
                                      </p:to>
                                    </p:set>
                                    <p:animEffect transition="in" filter="wedge">
                                      <p:cBhvr>
                                        <p:cTn id="7" dur="2000"/>
                                        <p:tgtEl>
                                          <p:spTgt spid="2775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7506"/>
                                        </p:tgtEl>
                                        <p:attrNameLst>
                                          <p:attrName>style.visibility</p:attrName>
                                        </p:attrNameLst>
                                      </p:cBhvr>
                                      <p:to>
                                        <p:strVal val="visible"/>
                                      </p:to>
                                    </p:set>
                                    <p:animEffect transition="in" filter="wipe(up)">
                                      <p:cBhvr>
                                        <p:cTn id="12" dur="2000"/>
                                        <p:tgtEl>
                                          <p:spTgt spid="277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bg>
      <p:bgPr>
        <a:solidFill>
          <a:srgbClr val="FF3300"/>
        </a:solidFill>
        <a:effectLst/>
      </p:bgPr>
    </p:bg>
    <p:spTree>
      <p:nvGrpSpPr>
        <p:cNvPr id="1" name=""/>
        <p:cNvGrpSpPr/>
        <p:nvPr/>
      </p:nvGrpSpPr>
      <p:grpSpPr>
        <a:xfrm>
          <a:off x="0" y="0"/>
          <a:ext cx="0" cy="0"/>
          <a:chOff x="0" y="0"/>
          <a:chExt cx="0" cy="0"/>
        </a:xfrm>
      </p:grpSpPr>
      <p:pic>
        <p:nvPicPr>
          <p:cNvPr id="306178" name="Picture 2" descr="Aydınlanma"/>
          <p:cNvPicPr>
            <a:picLocks noChangeAspect="1" noChangeArrowheads="1"/>
          </p:cNvPicPr>
          <p:nvPr/>
        </p:nvPicPr>
        <p:blipFill>
          <a:blip r:embed="rId3" cstate="email"/>
          <a:srcRect/>
          <a:stretch>
            <a:fillRect/>
          </a:stretch>
        </p:blipFill>
        <p:spPr bwMode="auto">
          <a:xfrm>
            <a:off x="539750" y="312738"/>
            <a:ext cx="8064500" cy="6284912"/>
          </a:xfrm>
          <a:prstGeom prst="rect">
            <a:avLst/>
          </a:prstGeom>
          <a:noFill/>
          <a:ln w="98425">
            <a:solidFill>
              <a:srgbClr val="FFFF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6178"/>
                                        </p:tgtEl>
                                        <p:attrNameLst>
                                          <p:attrName>style.visibility</p:attrName>
                                        </p:attrNameLst>
                                      </p:cBhvr>
                                      <p:to>
                                        <p:strVal val="visible"/>
                                      </p:to>
                                    </p:set>
                                    <p:animEffect transition="in" filter="circle(in)">
                                      <p:cBhvr>
                                        <p:cTn id="7" dur="2000"/>
                                        <p:tgtEl>
                                          <p:spTgt spid="306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34925" y="66675"/>
            <a:ext cx="9109075" cy="6746875"/>
          </a:xfrm>
          <a:prstGeom prst="rect">
            <a:avLst/>
          </a:prstGeom>
          <a:solidFill>
            <a:srgbClr val="FFFF99"/>
          </a:solidFill>
          <a:ln w="85725">
            <a:solidFill>
              <a:srgbClr val="800000"/>
            </a:solidFill>
            <a:miter lim="800000"/>
            <a:headEnd/>
            <a:tailEnd/>
          </a:ln>
        </p:spPr>
        <p:txBody>
          <a:bodyPr anchor="ctr">
            <a:spAutoFit/>
          </a:bodyPr>
          <a:lstStyle/>
          <a:p>
            <a:pPr algn="ctr"/>
            <a:endParaRPr lang="tr-TR" sz="500" b="1">
              <a:solidFill>
                <a:srgbClr val="000000"/>
              </a:solidFill>
              <a:latin typeface="Verdana" pitchFamily="34" charset="0"/>
            </a:endParaRPr>
          </a:p>
          <a:p>
            <a:pPr algn="ctr"/>
            <a:r>
              <a:rPr lang="tr-TR" sz="3200" b="1" u="sng">
                <a:solidFill>
                  <a:srgbClr val="000066"/>
                </a:solidFill>
                <a:latin typeface="Verdana" pitchFamily="34" charset="0"/>
              </a:rPr>
              <a:t>B U R S A  S Ö Y L E V İ</a:t>
            </a:r>
            <a:r>
              <a:rPr lang="tr-TR" sz="3200" b="1">
                <a:solidFill>
                  <a:srgbClr val="000066"/>
                </a:solidFill>
                <a:latin typeface="Verdana" pitchFamily="34" charset="0"/>
              </a:rPr>
              <a:t> </a:t>
            </a:r>
          </a:p>
          <a:p>
            <a:pPr algn="ctr"/>
            <a:endParaRPr lang="tr-TR" sz="600" b="1">
              <a:solidFill>
                <a:srgbClr val="000000"/>
              </a:solidFill>
              <a:latin typeface="Verdana" pitchFamily="34" charset="0"/>
            </a:endParaRPr>
          </a:p>
          <a:p>
            <a:pPr algn="ctr"/>
            <a:r>
              <a:rPr lang="tr-TR" sz="2000" b="1">
                <a:solidFill>
                  <a:srgbClr val="000000"/>
                </a:solidFill>
              </a:rPr>
              <a:t>“ </a:t>
            </a:r>
            <a:r>
              <a:rPr lang="tr-TR" sz="2000" b="1" u="sng">
                <a:solidFill>
                  <a:srgbClr val="990000"/>
                </a:solidFill>
              </a:rPr>
              <a:t>Türk genci</a:t>
            </a:r>
            <a:r>
              <a:rPr lang="tr-TR" sz="2000">
                <a:solidFill>
                  <a:srgbClr val="000000"/>
                </a:solidFill>
              </a:rPr>
              <a:t>, Devrimlerin ve Cumhuriyetin sahibi ve bekçisidir. </a:t>
            </a:r>
          </a:p>
          <a:p>
            <a:pPr algn="ctr"/>
            <a:r>
              <a:rPr lang="tr-TR" sz="2000">
                <a:solidFill>
                  <a:srgbClr val="000000"/>
                </a:solidFill>
              </a:rPr>
              <a:t>Bunların gereğine, doğruluğuna herkesten çok inanmıştır. </a:t>
            </a:r>
          </a:p>
          <a:p>
            <a:pPr algn="ctr"/>
            <a:r>
              <a:rPr lang="tr-TR" sz="2000">
                <a:solidFill>
                  <a:srgbClr val="000000"/>
                </a:solidFill>
              </a:rPr>
              <a:t>Yönetim biçimini ve Devrimleri benimsemiştir. </a:t>
            </a:r>
            <a:br>
              <a:rPr lang="tr-TR" sz="2000">
                <a:solidFill>
                  <a:srgbClr val="000000"/>
                </a:solidFill>
              </a:rPr>
            </a:br>
            <a:r>
              <a:rPr lang="tr-TR" sz="2000">
                <a:solidFill>
                  <a:srgbClr val="000000"/>
                </a:solidFill>
              </a:rPr>
              <a:t>Bunları güçsüz düşürecek en küçük ya da en büyük bir kıpırtı ve bir </a:t>
            </a:r>
          </a:p>
          <a:p>
            <a:pPr algn="ctr"/>
            <a:r>
              <a:rPr lang="tr-TR" sz="2000">
                <a:solidFill>
                  <a:srgbClr val="000000"/>
                </a:solidFill>
              </a:rPr>
              <a:t>davranış duydu mu; </a:t>
            </a:r>
            <a:r>
              <a:rPr lang="tr-TR" sz="2000" u="sng">
                <a:solidFill>
                  <a:srgbClr val="000000"/>
                </a:solidFill>
              </a:rPr>
              <a:t>‘</a:t>
            </a:r>
            <a:r>
              <a:rPr lang="tr-TR" sz="2000" i="1" u="sng">
                <a:solidFill>
                  <a:srgbClr val="000000"/>
                </a:solidFill>
              </a:rPr>
              <a:t>bu ülkenin polisi vardır, jandarması vardır, ordusu vardır, </a:t>
            </a:r>
          </a:p>
          <a:p>
            <a:pPr algn="ctr"/>
            <a:r>
              <a:rPr lang="tr-TR" sz="2000" i="1" u="sng">
                <a:solidFill>
                  <a:srgbClr val="000000"/>
                </a:solidFill>
              </a:rPr>
              <a:t>adalet örgütü vardır </a:t>
            </a:r>
            <a:r>
              <a:rPr lang="tr-TR" sz="2000" u="sng">
                <a:solidFill>
                  <a:srgbClr val="000000"/>
                </a:solidFill>
              </a:rPr>
              <a:t>’ demeyecektir.</a:t>
            </a:r>
            <a:r>
              <a:rPr lang="tr-TR" sz="2000">
                <a:solidFill>
                  <a:srgbClr val="000000"/>
                </a:solidFill>
              </a:rPr>
              <a:t> </a:t>
            </a:r>
            <a:r>
              <a:rPr lang="tr-TR" sz="2000" u="sng">
                <a:solidFill>
                  <a:srgbClr val="000000"/>
                </a:solidFill>
              </a:rPr>
              <a:t>Hemen araya girecektir.</a:t>
            </a:r>
            <a:r>
              <a:rPr lang="tr-TR" sz="2000">
                <a:solidFill>
                  <a:srgbClr val="000000"/>
                </a:solidFill>
              </a:rPr>
              <a:t> </a:t>
            </a:r>
            <a:br>
              <a:rPr lang="tr-TR" sz="2000">
                <a:solidFill>
                  <a:srgbClr val="000000"/>
                </a:solidFill>
              </a:rPr>
            </a:br>
            <a:r>
              <a:rPr lang="tr-TR" sz="2000" u="sng">
                <a:solidFill>
                  <a:srgbClr val="000000"/>
                </a:solidFill>
              </a:rPr>
              <a:t>Elle, taşla, sopa ve silahla; nesi varsa onunla kendi yapıtını koruyacaktır.</a:t>
            </a:r>
            <a:r>
              <a:rPr lang="tr-TR" sz="2000">
                <a:solidFill>
                  <a:srgbClr val="000000"/>
                </a:solidFill>
              </a:rPr>
              <a:t> </a:t>
            </a:r>
            <a:br>
              <a:rPr lang="tr-TR" sz="2000">
                <a:solidFill>
                  <a:srgbClr val="000000"/>
                </a:solidFill>
              </a:rPr>
            </a:br>
            <a:r>
              <a:rPr lang="tr-TR" sz="2000">
                <a:solidFill>
                  <a:srgbClr val="000000"/>
                </a:solidFill>
              </a:rPr>
              <a:t>Polis gelecek, asıl suçluları bırakıp suçlu diye onu yakalayacaktır. </a:t>
            </a:r>
          </a:p>
          <a:p>
            <a:pPr algn="ctr"/>
            <a:r>
              <a:rPr lang="tr-TR" sz="2000">
                <a:solidFill>
                  <a:srgbClr val="000000"/>
                </a:solidFill>
              </a:rPr>
              <a:t>Genç, ‘</a:t>
            </a:r>
            <a:r>
              <a:rPr lang="tr-TR" sz="2000" i="1">
                <a:solidFill>
                  <a:srgbClr val="000000"/>
                </a:solidFill>
              </a:rPr>
              <a:t>polis henüz Devrim ve Cumhuriyetin polisi değildir</a:t>
            </a:r>
            <a:r>
              <a:rPr lang="tr-TR" sz="2000">
                <a:solidFill>
                  <a:srgbClr val="000000"/>
                </a:solidFill>
              </a:rPr>
              <a:t>’ diye düşünecek, </a:t>
            </a:r>
          </a:p>
          <a:p>
            <a:pPr algn="ctr"/>
            <a:r>
              <a:rPr lang="tr-TR" sz="2000">
                <a:solidFill>
                  <a:srgbClr val="000000"/>
                </a:solidFill>
              </a:rPr>
              <a:t>ama hiçbir zaman yalvarmayacaktır. </a:t>
            </a:r>
            <a:br>
              <a:rPr lang="tr-TR" sz="2000">
                <a:solidFill>
                  <a:srgbClr val="000000"/>
                </a:solidFill>
              </a:rPr>
            </a:br>
            <a:r>
              <a:rPr lang="tr-TR" sz="2000">
                <a:solidFill>
                  <a:srgbClr val="000000"/>
                </a:solidFill>
              </a:rPr>
              <a:t>Mahkeme onu yargılayacaktır. Yine düşünecek, ‘</a:t>
            </a:r>
            <a:r>
              <a:rPr lang="tr-TR" sz="2000" i="1">
                <a:solidFill>
                  <a:srgbClr val="000000"/>
                </a:solidFill>
              </a:rPr>
              <a:t>demek adalet örgütünü de </a:t>
            </a:r>
          </a:p>
          <a:p>
            <a:pPr algn="ctr"/>
            <a:r>
              <a:rPr lang="tr-TR" sz="2000" i="1">
                <a:solidFill>
                  <a:srgbClr val="000000"/>
                </a:solidFill>
              </a:rPr>
              <a:t>düzeltmek, yönetim biçimine göre düzenlemek gerek</a:t>
            </a:r>
            <a:r>
              <a:rPr lang="tr-TR" sz="2000">
                <a:solidFill>
                  <a:srgbClr val="000000"/>
                </a:solidFill>
              </a:rPr>
              <a:t>!’ diyecektir. </a:t>
            </a:r>
          </a:p>
          <a:p>
            <a:pPr algn="ctr"/>
            <a:r>
              <a:rPr lang="tr-TR" sz="2000">
                <a:solidFill>
                  <a:srgbClr val="000000"/>
                </a:solidFill>
              </a:rPr>
              <a:t>Onu hapse atacaklar. Yasal yollarla karşı çıkışlarda bulunmakla birlikte bana, </a:t>
            </a:r>
          </a:p>
          <a:p>
            <a:pPr algn="ctr"/>
            <a:r>
              <a:rPr lang="tr-TR" sz="2000">
                <a:solidFill>
                  <a:srgbClr val="000000"/>
                </a:solidFill>
              </a:rPr>
              <a:t>Başbakan’a ve Meclis’e telgraflar yağdırıp, haksız ve suçsuz olduğu için </a:t>
            </a:r>
          </a:p>
          <a:p>
            <a:pPr algn="ctr"/>
            <a:r>
              <a:rPr lang="tr-TR" sz="2000">
                <a:solidFill>
                  <a:srgbClr val="000000"/>
                </a:solidFill>
              </a:rPr>
              <a:t>salıverilmesine çalışılmasını, kayırılmasını istemeyecektir. </a:t>
            </a:r>
          </a:p>
          <a:p>
            <a:pPr algn="ctr"/>
            <a:r>
              <a:rPr lang="tr-TR" sz="2000">
                <a:solidFill>
                  <a:srgbClr val="000000"/>
                </a:solidFill>
              </a:rPr>
              <a:t>Diyecektir ki, ‘</a:t>
            </a:r>
            <a:r>
              <a:rPr lang="tr-TR" sz="2000" i="1">
                <a:solidFill>
                  <a:srgbClr val="000000"/>
                </a:solidFill>
              </a:rPr>
              <a:t>ben inanç ve kanaatimin gereğini yaptım. </a:t>
            </a:r>
            <a:br>
              <a:rPr lang="tr-TR" sz="2000" i="1">
                <a:solidFill>
                  <a:srgbClr val="000000"/>
                </a:solidFill>
              </a:rPr>
            </a:br>
            <a:r>
              <a:rPr lang="tr-TR" sz="2000" i="1">
                <a:solidFill>
                  <a:srgbClr val="000000"/>
                </a:solidFill>
              </a:rPr>
              <a:t>Araya girişimde ve eylemimde haklıyım. Eğer buraya haksız olarak gelmişsem, bu haksızlığı ortaya koyan neden ve etkenleri düzeltmek de </a:t>
            </a:r>
            <a:br>
              <a:rPr lang="tr-TR" sz="2000" i="1">
                <a:solidFill>
                  <a:srgbClr val="000000"/>
                </a:solidFill>
              </a:rPr>
            </a:br>
            <a:r>
              <a:rPr lang="tr-TR" sz="2000" i="1">
                <a:solidFill>
                  <a:srgbClr val="000000"/>
                </a:solidFill>
              </a:rPr>
              <a:t>benim görevimdir</a:t>
            </a:r>
            <a:r>
              <a:rPr lang="tr-TR" sz="2000">
                <a:solidFill>
                  <a:srgbClr val="000000"/>
                </a:solidFill>
              </a:rPr>
              <a:t>!’ İşte benim anladığım </a:t>
            </a:r>
            <a:r>
              <a:rPr lang="tr-TR" sz="2000" b="1">
                <a:solidFill>
                  <a:srgbClr val="990000"/>
                </a:solidFill>
              </a:rPr>
              <a:t>Türk genci</a:t>
            </a:r>
            <a:r>
              <a:rPr lang="tr-TR" sz="2000">
                <a:solidFill>
                  <a:srgbClr val="000000"/>
                </a:solidFill>
              </a:rPr>
              <a:t> ve </a:t>
            </a:r>
            <a:r>
              <a:rPr lang="tr-TR" sz="2000" b="1">
                <a:solidFill>
                  <a:srgbClr val="990000"/>
                </a:solidFill>
              </a:rPr>
              <a:t>Türk gençliği</a:t>
            </a:r>
            <a:r>
              <a:rPr lang="tr-TR" sz="2000">
                <a:solidFill>
                  <a:srgbClr val="000000"/>
                </a:solidFill>
              </a:rPr>
              <a:t>! “</a:t>
            </a:r>
          </a:p>
          <a:p>
            <a:pPr algn="ctr"/>
            <a:endParaRPr lang="tr-TR" sz="800">
              <a:solidFill>
                <a:srgbClr val="000000"/>
              </a:solidFill>
            </a:endParaRPr>
          </a:p>
        </p:txBody>
      </p:sp>
    </p:spTree>
  </p:cSld>
  <p:clrMapOvr>
    <a:masterClrMapping/>
  </p:clrMapOvr>
  <p:transition spd="slow">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spect="1" noChangeArrowheads="1"/>
          </p:cNvSpPr>
          <p:nvPr>
            <p:ph type="title"/>
          </p:nvPr>
        </p:nvSpPr>
        <p:spPr>
          <a:xfrm>
            <a:off x="250825" y="188913"/>
            <a:ext cx="8569325" cy="936625"/>
          </a:xfrm>
          <a:solidFill>
            <a:srgbClr val="FFFF99"/>
          </a:solidFill>
        </p:spPr>
        <p:txBody>
          <a:bodyPr/>
          <a:lstStyle/>
          <a:p>
            <a:pPr eaLnBrk="1" hangingPunct="1"/>
            <a:r>
              <a:rPr lang="tr-TR" sz="6000" b="1" i="1" smtClean="0">
                <a:solidFill>
                  <a:srgbClr val="990000"/>
                </a:solidFill>
                <a:latin typeface="Verdana" pitchFamily="34" charset="0"/>
              </a:rPr>
              <a:t>NE YAPILMALI ? </a:t>
            </a:r>
            <a:r>
              <a:rPr lang="tr-TR" sz="4800" b="1" smtClean="0">
                <a:solidFill>
                  <a:srgbClr val="000066"/>
                </a:solidFill>
                <a:latin typeface="Verdana" pitchFamily="34" charset="0"/>
              </a:rPr>
              <a:t>(1)</a:t>
            </a:r>
            <a:endParaRPr lang="tr-TR" sz="5000" smtClean="0">
              <a:solidFill>
                <a:srgbClr val="000066"/>
              </a:solidFill>
            </a:endParaRPr>
          </a:p>
        </p:txBody>
      </p:sp>
      <p:sp>
        <p:nvSpPr>
          <p:cNvPr id="425987" name="Rectangle 3"/>
          <p:cNvSpPr>
            <a:spLocks noChangeArrowheads="1"/>
          </p:cNvSpPr>
          <p:nvPr/>
        </p:nvSpPr>
        <p:spPr bwMode="auto">
          <a:xfrm>
            <a:off x="0" y="1182688"/>
            <a:ext cx="9144000" cy="5657850"/>
          </a:xfrm>
          <a:prstGeom prst="rect">
            <a:avLst/>
          </a:prstGeom>
          <a:solidFill>
            <a:srgbClr val="CCFFCC"/>
          </a:solidFill>
          <a:ln w="9525">
            <a:noFill/>
            <a:miter lim="800000"/>
            <a:headEnd/>
            <a:tailEnd/>
          </a:ln>
        </p:spPr>
        <p:txBody>
          <a:bodyPr anchor="ctr">
            <a:spAutoFit/>
          </a:bodyPr>
          <a:lstStyle/>
          <a:p>
            <a:pPr marL="522288" lvl="1" indent="-342900"/>
            <a:endParaRPr lang="tr-TR" sz="900" b="1">
              <a:solidFill>
                <a:srgbClr val="000000"/>
              </a:solidFill>
            </a:endParaRPr>
          </a:p>
          <a:p>
            <a:pPr marL="522288" lvl="1" indent="-342900"/>
            <a:r>
              <a:rPr lang="tr-TR" sz="2800" b="1">
                <a:solidFill>
                  <a:srgbClr val="000000"/>
                </a:solidFill>
              </a:rPr>
              <a:t>1. </a:t>
            </a:r>
            <a:r>
              <a:rPr lang="tr-TR" sz="2800" b="1">
                <a:solidFill>
                  <a:srgbClr val="660033"/>
                </a:solidFill>
                <a:latin typeface="Verdana" pitchFamily="34" charset="0"/>
                <a:cs typeface="Times New Roman" pitchFamily="18" charset="0"/>
              </a:rPr>
              <a:t>Post-modern ekonomik çökertme savaşı </a:t>
            </a:r>
            <a:r>
              <a:rPr lang="tr-TR" sz="2800" b="1">
                <a:solidFill>
                  <a:srgbClr val="000000"/>
                </a:solidFill>
              </a:rPr>
              <a:t/>
            </a:r>
            <a:br>
              <a:rPr lang="tr-TR" sz="2800" b="1">
                <a:solidFill>
                  <a:srgbClr val="000000"/>
                </a:solidFill>
              </a:rPr>
            </a:br>
            <a:r>
              <a:rPr lang="tr-TR" sz="2800" b="1">
                <a:solidFill>
                  <a:srgbClr val="000000"/>
                </a:solidFill>
                <a:cs typeface="Times New Roman" pitchFamily="18" charset="0"/>
              </a:rPr>
              <a:t>1. öncelikli tehdit</a:t>
            </a:r>
            <a:r>
              <a:rPr lang="tr-TR" sz="2800">
                <a:solidFill>
                  <a:srgbClr val="000000"/>
                </a:solidFill>
                <a:cs typeface="Times New Roman" pitchFamily="18" charset="0"/>
              </a:rPr>
              <a:t> olarak tanımlanmalı ve tüm </a:t>
            </a:r>
            <a:r>
              <a:rPr lang="tr-TR" sz="2800">
                <a:solidFill>
                  <a:srgbClr val="000000"/>
                </a:solidFill>
              </a:rPr>
              <a:t>  </a:t>
            </a:r>
            <a:br>
              <a:rPr lang="tr-TR" sz="2800">
                <a:solidFill>
                  <a:srgbClr val="000000"/>
                </a:solidFill>
              </a:rPr>
            </a:br>
            <a:r>
              <a:rPr lang="tr-TR" sz="2800" b="1">
                <a:solidFill>
                  <a:srgbClr val="000000"/>
                </a:solidFill>
                <a:cs typeface="Times New Roman" pitchFamily="18" charset="0"/>
              </a:rPr>
              <a:t>ulusal refleksler</a:t>
            </a:r>
            <a:r>
              <a:rPr lang="tr-TR" sz="2800">
                <a:solidFill>
                  <a:srgbClr val="000000"/>
                </a:solidFill>
                <a:cs typeface="Times New Roman" pitchFamily="18" charset="0"/>
              </a:rPr>
              <a:t> bu bağlamda canlandırılmalıdır. </a:t>
            </a:r>
            <a:endParaRPr lang="tr-TR" sz="3600">
              <a:solidFill>
                <a:srgbClr val="000000"/>
              </a:solidFill>
            </a:endParaRPr>
          </a:p>
          <a:p>
            <a:pPr marL="522288" lvl="1" indent="-342900" eaLnBrk="0" hangingPunct="0"/>
            <a:r>
              <a:rPr lang="tr-TR" sz="2800" b="1">
                <a:solidFill>
                  <a:srgbClr val="000000"/>
                </a:solidFill>
              </a:rPr>
              <a:t>2.</a:t>
            </a:r>
            <a:r>
              <a:rPr lang="tr-TR" sz="2800">
                <a:solidFill>
                  <a:srgbClr val="000000"/>
                </a:solidFill>
              </a:rPr>
              <a:t> </a:t>
            </a:r>
            <a:r>
              <a:rPr lang="tr-TR" sz="2800">
                <a:solidFill>
                  <a:srgbClr val="000000"/>
                </a:solidFill>
                <a:cs typeface="Times New Roman" pitchFamily="18" charset="0"/>
              </a:rPr>
              <a:t>Türkiye, tersi dayatılsa da </a:t>
            </a:r>
            <a:r>
              <a:rPr lang="tr-TR" sz="2800" b="1">
                <a:solidFill>
                  <a:srgbClr val="000000"/>
                </a:solidFill>
                <a:cs typeface="Times New Roman" pitchFamily="18" charset="0"/>
              </a:rPr>
              <a:t>üretim</a:t>
            </a:r>
            <a:r>
              <a:rPr lang="tr-TR" sz="2800">
                <a:solidFill>
                  <a:srgbClr val="000000"/>
                </a:solidFill>
                <a:cs typeface="Times New Roman" pitchFamily="18" charset="0"/>
              </a:rPr>
              <a:t>ini -</a:t>
            </a:r>
            <a:r>
              <a:rPr lang="tr-TR" sz="2800" i="1">
                <a:solidFill>
                  <a:srgbClr val="000000"/>
                </a:solidFill>
                <a:cs typeface="Times New Roman" pitchFamily="18" charset="0"/>
              </a:rPr>
              <a:t>özellikle </a:t>
            </a:r>
            <a:r>
              <a:rPr lang="tr-TR" sz="2800" i="1">
                <a:solidFill>
                  <a:srgbClr val="000000"/>
                </a:solidFill>
              </a:rPr>
              <a:t> </a:t>
            </a:r>
            <a:br>
              <a:rPr lang="tr-TR" sz="2800" i="1">
                <a:solidFill>
                  <a:srgbClr val="000000"/>
                </a:solidFill>
              </a:rPr>
            </a:br>
            <a:r>
              <a:rPr lang="tr-TR" sz="2800" i="1">
                <a:solidFill>
                  <a:srgbClr val="000000"/>
                </a:solidFill>
                <a:cs typeface="Times New Roman" pitchFamily="18" charset="0"/>
              </a:rPr>
              <a:t>tarımda!</a:t>
            </a:r>
            <a:r>
              <a:rPr lang="tr-TR" sz="2800">
                <a:solidFill>
                  <a:srgbClr val="000000"/>
                </a:solidFill>
                <a:cs typeface="Times New Roman" pitchFamily="18" charset="0"/>
              </a:rPr>
              <a:t>- her alanda mutlaka artırılmalı ve satmalıdır.</a:t>
            </a:r>
            <a:endParaRPr lang="tr-TR" sz="3600">
              <a:solidFill>
                <a:srgbClr val="000000"/>
              </a:solidFill>
            </a:endParaRPr>
          </a:p>
          <a:p>
            <a:pPr marL="342900" indent="-342900" eaLnBrk="0" hangingPunct="0"/>
            <a:r>
              <a:rPr lang="tr-TR" sz="2800">
                <a:solidFill>
                  <a:srgbClr val="000000"/>
                </a:solidFill>
              </a:rPr>
              <a:t>  </a:t>
            </a:r>
            <a:r>
              <a:rPr lang="tr-TR" sz="2800">
                <a:solidFill>
                  <a:srgbClr val="000000"/>
                </a:solidFill>
                <a:cs typeface="Times New Roman" pitchFamily="18" charset="0"/>
              </a:rPr>
              <a:t>3.</a:t>
            </a:r>
            <a:r>
              <a:rPr lang="tr-TR" sz="2800" b="1">
                <a:solidFill>
                  <a:srgbClr val="000000"/>
                </a:solidFill>
                <a:cs typeface="Times New Roman" pitchFamily="18" charset="0"/>
              </a:rPr>
              <a:t> </a:t>
            </a:r>
            <a:r>
              <a:rPr lang="tr-TR" sz="2800" b="1" u="sng">
                <a:solidFill>
                  <a:srgbClr val="000000"/>
                </a:solidFill>
                <a:latin typeface="Verdana" pitchFamily="34" charset="0"/>
                <a:cs typeface="Times New Roman" pitchFamily="18" charset="0"/>
              </a:rPr>
              <a:t>Medya</a:t>
            </a:r>
            <a:r>
              <a:rPr lang="tr-TR" sz="2800" b="1">
                <a:solidFill>
                  <a:srgbClr val="000000"/>
                </a:solidFill>
                <a:latin typeface="Verdana" pitchFamily="34" charset="0"/>
                <a:cs typeface="Times New Roman" pitchFamily="18" charset="0"/>
              </a:rPr>
              <a:t> </a:t>
            </a:r>
            <a:r>
              <a:rPr lang="tr-TR" sz="2800">
                <a:solidFill>
                  <a:srgbClr val="000000"/>
                </a:solidFill>
                <a:latin typeface="Verdana" pitchFamily="34" charset="0"/>
                <a:cs typeface="Times New Roman" pitchFamily="18" charset="0"/>
              </a:rPr>
              <a:t>kesin ve acil biçimde, </a:t>
            </a:r>
            <a:br>
              <a:rPr lang="tr-TR" sz="2800">
                <a:solidFill>
                  <a:srgbClr val="000000"/>
                </a:solidFill>
                <a:latin typeface="Verdana" pitchFamily="34" charset="0"/>
                <a:cs typeface="Times New Roman" pitchFamily="18" charset="0"/>
              </a:rPr>
            </a:br>
            <a:r>
              <a:rPr lang="tr-TR" sz="2800">
                <a:solidFill>
                  <a:srgbClr val="000000"/>
                </a:solidFill>
                <a:latin typeface="Verdana" pitchFamily="34" charset="0"/>
                <a:cs typeface="Times New Roman" pitchFamily="18" charset="0"/>
              </a:rPr>
              <a:t>  kalıcı olarak ulusalcı çizgiye çekilmelidir</a:t>
            </a:r>
            <a:r>
              <a:rPr lang="tr-TR" sz="2800">
                <a:solidFill>
                  <a:srgbClr val="000000"/>
                </a:solidFill>
                <a:cs typeface="Times New Roman" pitchFamily="18" charset="0"/>
              </a:rPr>
              <a:t>.</a:t>
            </a:r>
            <a:endParaRPr lang="tr-TR" sz="3600">
              <a:solidFill>
                <a:srgbClr val="000000"/>
              </a:solidFill>
            </a:endParaRPr>
          </a:p>
          <a:p>
            <a:pPr marL="342900" indent="-342900" eaLnBrk="0" hangingPunct="0"/>
            <a:r>
              <a:rPr lang="tr-TR" sz="2800">
                <a:solidFill>
                  <a:srgbClr val="000000"/>
                </a:solidFill>
              </a:rPr>
              <a:t>  </a:t>
            </a:r>
            <a:r>
              <a:rPr lang="tr-TR" sz="2800">
                <a:solidFill>
                  <a:srgbClr val="000000"/>
                </a:solidFill>
                <a:cs typeface="Times New Roman" pitchFamily="18" charset="0"/>
              </a:rPr>
              <a:t>4. Hortumcuların iç-dış tüm mal varlıklarına acilen </a:t>
            </a:r>
            <a:r>
              <a:rPr lang="tr-TR" sz="2800">
                <a:solidFill>
                  <a:srgbClr val="000000"/>
                </a:solidFill>
              </a:rPr>
              <a:t/>
            </a:r>
            <a:br>
              <a:rPr lang="tr-TR" sz="2800">
                <a:solidFill>
                  <a:srgbClr val="000000"/>
                </a:solidFill>
              </a:rPr>
            </a:br>
            <a:r>
              <a:rPr lang="tr-TR" sz="2800">
                <a:solidFill>
                  <a:srgbClr val="000000"/>
                </a:solidFill>
              </a:rPr>
              <a:t>  </a:t>
            </a:r>
            <a:r>
              <a:rPr lang="tr-TR" sz="2800">
                <a:solidFill>
                  <a:srgbClr val="000000"/>
                </a:solidFill>
                <a:cs typeface="Times New Roman" pitchFamily="18" charset="0"/>
              </a:rPr>
              <a:t>el konulmalı, Devlet küçültülmeyip yatırım yapmalıdır.</a:t>
            </a:r>
            <a:endParaRPr lang="tr-TR" sz="3600">
              <a:solidFill>
                <a:srgbClr val="000000"/>
              </a:solidFill>
            </a:endParaRPr>
          </a:p>
          <a:p>
            <a:pPr marL="342900" indent="-342900" eaLnBrk="0" hangingPunct="0"/>
            <a:r>
              <a:rPr lang="tr-TR" sz="2800" b="1">
                <a:solidFill>
                  <a:srgbClr val="990000"/>
                </a:solidFill>
              </a:rPr>
              <a:t>  5. </a:t>
            </a:r>
            <a:r>
              <a:rPr lang="tr-TR" sz="2800" b="1" u="sng">
                <a:solidFill>
                  <a:srgbClr val="990000"/>
                </a:solidFill>
                <a:cs typeface="Times New Roman" pitchFamily="18" charset="0"/>
              </a:rPr>
              <a:t>Türkiye acilen petrollerini çıkarmalıdır</a:t>
            </a:r>
            <a:r>
              <a:rPr lang="tr-TR" sz="2800">
                <a:solidFill>
                  <a:srgbClr val="990000"/>
                </a:solidFill>
              </a:rPr>
              <a:t>!</a:t>
            </a:r>
            <a:r>
              <a:rPr lang="tr-TR" sz="2800">
                <a:solidFill>
                  <a:srgbClr val="000000"/>
                </a:solidFill>
                <a:cs typeface="Times New Roman" pitchFamily="18" charset="0"/>
              </a:rPr>
              <a:t> </a:t>
            </a:r>
            <a:r>
              <a:rPr lang="tr-TR" sz="2800">
                <a:solidFill>
                  <a:srgbClr val="000000"/>
                </a:solidFill>
              </a:rPr>
              <a:t/>
            </a:r>
            <a:br>
              <a:rPr lang="tr-TR" sz="2800">
                <a:solidFill>
                  <a:srgbClr val="000000"/>
                </a:solidFill>
              </a:rPr>
            </a:br>
            <a:r>
              <a:rPr lang="tr-TR" sz="2800">
                <a:solidFill>
                  <a:srgbClr val="000000"/>
                </a:solidFill>
              </a:rPr>
              <a:t>  </a:t>
            </a:r>
            <a:r>
              <a:rPr lang="tr-TR" sz="2800" i="1" u="sng">
                <a:solidFill>
                  <a:srgbClr val="990000"/>
                </a:solidFill>
                <a:cs typeface="Times New Roman" pitchFamily="18" charset="0"/>
              </a:rPr>
              <a:t>Ülke petrol </a:t>
            </a:r>
            <a:r>
              <a:rPr lang="tr-TR" sz="2800" i="1" u="sng">
                <a:solidFill>
                  <a:srgbClr val="990000"/>
                </a:solidFill>
              </a:rPr>
              <a:t>o</a:t>
            </a:r>
            <a:r>
              <a:rPr lang="tr-TR" sz="2800" i="1" u="sng">
                <a:solidFill>
                  <a:srgbClr val="990000"/>
                </a:solidFill>
                <a:cs typeface="Times New Roman" pitchFamily="18" charset="0"/>
              </a:rPr>
              <a:t>kyanusu üzerindedir</a:t>
            </a:r>
            <a:r>
              <a:rPr lang="tr-TR" sz="2800">
                <a:solidFill>
                  <a:srgbClr val="990000"/>
                </a:solidFill>
                <a:cs typeface="Times New Roman" pitchFamily="18" charset="0"/>
              </a:rPr>
              <a:t>.</a:t>
            </a:r>
            <a:r>
              <a:rPr lang="tr-TR" sz="2800">
                <a:solidFill>
                  <a:srgbClr val="000000"/>
                </a:solidFill>
                <a:cs typeface="Times New Roman" pitchFamily="18" charset="0"/>
              </a:rPr>
              <a:t> (Org. Cumhur As-paruk, Hava Kuv. Kom.) </a:t>
            </a:r>
            <a:r>
              <a:rPr lang="tr-TR" sz="2800" i="1">
                <a:solidFill>
                  <a:srgbClr val="000000"/>
                </a:solidFill>
                <a:cs typeface="Times New Roman" pitchFamily="18" charset="0"/>
              </a:rPr>
              <a:t>Uğursuz oyun</a:t>
            </a:r>
            <a:r>
              <a:rPr lang="tr-TR" sz="2800">
                <a:solidFill>
                  <a:srgbClr val="000000"/>
                </a:solidFill>
                <a:cs typeface="Times New Roman" pitchFamily="18" charset="0"/>
              </a:rPr>
              <a:t> bozulmalıdır.</a:t>
            </a:r>
            <a:endParaRPr lang="tr-TR" sz="2800">
              <a:solidFill>
                <a:srgbClr val="000000"/>
              </a:solidFill>
            </a:endParaRPr>
          </a:p>
          <a:p>
            <a:pPr marL="342900" indent="-342900" eaLnBrk="0" hangingPunct="0"/>
            <a:endParaRPr lang="tr-TR" sz="1000">
              <a:solidFill>
                <a:srgbClr val="000000"/>
              </a:solidFill>
            </a:endParaRPr>
          </a:p>
          <a:p>
            <a:pPr marL="342900" indent="-342900" eaLnBrk="0" hangingPunct="0"/>
            <a:endParaRPr lang="tr-TR" sz="1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25986"/>
                                        </p:tgtEl>
                                        <p:attrNameLst>
                                          <p:attrName>style.visibility</p:attrName>
                                        </p:attrNameLst>
                                      </p:cBhvr>
                                      <p:to>
                                        <p:strVal val="visible"/>
                                      </p:to>
                                    </p:set>
                                    <p:animEffect transition="in" filter="wedge">
                                      <p:cBhvr>
                                        <p:cTn id="7" dur="2000"/>
                                        <p:tgtEl>
                                          <p:spTgt spid="4259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5987"/>
                                        </p:tgtEl>
                                        <p:attrNameLst>
                                          <p:attrName>style.visibility</p:attrName>
                                        </p:attrNameLst>
                                      </p:cBhvr>
                                      <p:to>
                                        <p:strVal val="visible"/>
                                      </p:to>
                                    </p:set>
                                    <p:animEffect transition="in" filter="checkerboard(across)">
                                      <p:cBhvr>
                                        <p:cTn id="12" dur="3000"/>
                                        <p:tgtEl>
                                          <p:spTgt spid="425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animBg="1"/>
      <p:bldP spid="425987"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314325" y="142875"/>
            <a:ext cx="8472488" cy="1584325"/>
          </a:xfrm>
          <a:solidFill>
            <a:srgbClr val="FF9900">
              <a:alpha val="23921"/>
            </a:srgbClr>
          </a:solidFill>
          <a:ln w="38100">
            <a:solidFill>
              <a:srgbClr val="003300"/>
            </a:solidFill>
          </a:ln>
        </p:spPr>
        <p:txBody>
          <a:bodyPr/>
          <a:lstStyle/>
          <a:p>
            <a:pPr eaLnBrk="1" hangingPunct="1"/>
            <a:r>
              <a:rPr lang="tr-TR" u="sng" smtClean="0">
                <a:solidFill>
                  <a:srgbClr val="660066"/>
                </a:solidFill>
                <a:effectLst/>
              </a:rPr>
              <a:t>Güç Birliği  :</a:t>
            </a:r>
            <a:r>
              <a:rPr lang="tr-TR" smtClean="0">
                <a:solidFill>
                  <a:srgbClr val="660066"/>
                </a:solidFill>
                <a:effectLst/>
              </a:rPr>
              <a:t> </a:t>
            </a:r>
            <a:r>
              <a:rPr lang="tr-TR" b="1" smtClean="0">
                <a:solidFill>
                  <a:srgbClr val="800000"/>
                </a:solidFill>
                <a:effectLst/>
              </a:rPr>
              <a:t>Kooperatifçilik..</a:t>
            </a:r>
            <a:r>
              <a:rPr lang="tr-TR" b="1" smtClean="0">
                <a:solidFill>
                  <a:srgbClr val="660066"/>
                </a:solidFill>
                <a:effectLst/>
              </a:rPr>
              <a:t/>
            </a:r>
            <a:br>
              <a:rPr lang="tr-TR" b="1" smtClean="0">
                <a:solidFill>
                  <a:srgbClr val="660066"/>
                </a:solidFill>
                <a:effectLst/>
              </a:rPr>
            </a:br>
            <a:r>
              <a:rPr lang="tr-TR" smtClean="0">
                <a:solidFill>
                  <a:srgbClr val="660066"/>
                </a:solidFill>
                <a:effectLst/>
              </a:rPr>
              <a:t>Geçmişi; </a:t>
            </a:r>
            <a:r>
              <a:rPr lang="tr-TR" sz="3600" b="1" i="1" smtClean="0">
                <a:solidFill>
                  <a:srgbClr val="000066"/>
                </a:solidFill>
                <a:effectLst/>
              </a:rPr>
              <a:t>21 Aralık 1844,  İngiltere</a:t>
            </a:r>
          </a:p>
        </p:txBody>
      </p:sp>
      <p:pic>
        <p:nvPicPr>
          <p:cNvPr id="299011" name="Picture 3"/>
          <p:cNvPicPr>
            <a:picLocks noChangeAspect="1" noChangeArrowheads="1"/>
          </p:cNvPicPr>
          <p:nvPr/>
        </p:nvPicPr>
        <p:blipFill>
          <a:blip r:embed="rId3" cstate="email"/>
          <a:srcRect/>
          <a:stretch>
            <a:fillRect/>
          </a:stretch>
        </p:blipFill>
        <p:spPr bwMode="auto">
          <a:xfrm>
            <a:off x="-7938" y="1989138"/>
            <a:ext cx="5294313" cy="4740275"/>
          </a:xfrm>
          <a:prstGeom prst="rect">
            <a:avLst/>
          </a:prstGeom>
          <a:noFill/>
          <a:ln w="9525">
            <a:noFill/>
            <a:miter lim="800000"/>
            <a:headEnd/>
            <a:tailEnd/>
          </a:ln>
        </p:spPr>
      </p:pic>
      <p:sp>
        <p:nvSpPr>
          <p:cNvPr id="1308676" name="Rectangle 4"/>
          <p:cNvSpPr>
            <a:spLocks noChangeArrowheads="1"/>
          </p:cNvSpPr>
          <p:nvPr/>
        </p:nvSpPr>
        <p:spPr bwMode="auto">
          <a:xfrm>
            <a:off x="5148263" y="1944688"/>
            <a:ext cx="3851275" cy="4797425"/>
          </a:xfrm>
          <a:prstGeom prst="rect">
            <a:avLst/>
          </a:prstGeom>
          <a:solidFill>
            <a:srgbClr val="FFFF99"/>
          </a:solidFill>
          <a:ln w="57150">
            <a:solidFill>
              <a:srgbClr val="003300"/>
            </a:solidFill>
            <a:miter lim="800000"/>
            <a:headEnd/>
            <a:tailEnd/>
          </a:ln>
        </p:spPr>
        <p:txBody>
          <a:bodyPr anchor="ctr"/>
          <a:lstStyle/>
          <a:p>
            <a:pPr algn="ctr">
              <a:lnSpc>
                <a:spcPct val="110000"/>
              </a:lnSpc>
              <a:defRPr/>
            </a:pPr>
            <a:r>
              <a:rPr lang="tr-TR" sz="2400" i="1" dirty="0">
                <a:solidFill>
                  <a:srgbClr val="000000"/>
                </a:solidFill>
                <a:latin typeface="Tahoma" pitchFamily="34" charset="0"/>
                <a:cs typeface="+mn-cs"/>
              </a:rPr>
              <a:t>Yüce </a:t>
            </a:r>
            <a:r>
              <a:rPr lang="tr-TR" sz="3200" b="1" dirty="0">
                <a:solidFill>
                  <a:srgbClr val="000066"/>
                </a:solidFill>
                <a:latin typeface="Tahoma" pitchFamily="34" charset="0"/>
                <a:cs typeface="+mn-cs"/>
              </a:rPr>
              <a:t>ATATÜRK</a:t>
            </a:r>
            <a:r>
              <a:rPr lang="tr-TR" sz="2400" i="1" dirty="0">
                <a:solidFill>
                  <a:srgbClr val="000000"/>
                </a:solidFill>
                <a:latin typeface="Tahoma" pitchFamily="34" charset="0"/>
                <a:cs typeface="+mn-cs"/>
              </a:rPr>
              <a:t>, 1930’larda Mersin / Silifke’de ilk tarım Kooperatifini kurarak kendisi 1 sayılı üye olmuş ve özellikle yoksul köylüyü, çok sınırlı gücünü </a:t>
            </a:r>
            <a:br>
              <a:rPr lang="tr-TR" sz="2400" i="1" dirty="0">
                <a:solidFill>
                  <a:srgbClr val="000000"/>
                </a:solidFill>
                <a:latin typeface="Tahoma" pitchFamily="34" charset="0"/>
                <a:cs typeface="+mn-cs"/>
              </a:rPr>
            </a:br>
            <a:r>
              <a:rPr lang="tr-TR" sz="2400" i="1" dirty="0">
                <a:solidFill>
                  <a:srgbClr val="000000"/>
                </a:solidFill>
                <a:latin typeface="Tahoma" pitchFamily="34" charset="0"/>
                <a:cs typeface="+mn-cs"/>
              </a:rPr>
              <a:t>biraraya getirmek üzere </a:t>
            </a:r>
            <a:r>
              <a:rPr lang="tr-TR" sz="3200" b="1" i="1" spc="600" dirty="0">
                <a:solidFill>
                  <a:srgbClr val="800000"/>
                </a:solidFill>
                <a:latin typeface="Tahoma" pitchFamily="34" charset="0"/>
                <a:cs typeface="+mn-cs"/>
              </a:rPr>
              <a:t>Kooperatif </a:t>
            </a:r>
            <a:r>
              <a:rPr lang="tr-TR" sz="2400" i="1" dirty="0">
                <a:solidFill>
                  <a:srgbClr val="000000"/>
                </a:solidFill>
                <a:latin typeface="Tahoma" pitchFamily="34" charset="0"/>
                <a:cs typeface="+mn-cs"/>
              </a:rPr>
              <a:t>örgütlenmesine </a:t>
            </a:r>
            <a:br>
              <a:rPr lang="tr-TR" sz="2400" i="1" dirty="0">
                <a:solidFill>
                  <a:srgbClr val="000000"/>
                </a:solidFill>
                <a:latin typeface="Tahoma" pitchFamily="34" charset="0"/>
                <a:cs typeface="+mn-cs"/>
              </a:rPr>
            </a:br>
            <a:r>
              <a:rPr lang="tr-TR" sz="2400" i="1" dirty="0">
                <a:solidFill>
                  <a:srgbClr val="000000"/>
                </a:solidFill>
                <a:latin typeface="Tahoma" pitchFamily="34" charset="0"/>
                <a:cs typeface="+mn-cs"/>
              </a:rPr>
              <a:t>teşvik emiştir..</a:t>
            </a:r>
            <a:endParaRPr lang="tr-TR" sz="2800" dirty="0">
              <a:solidFill>
                <a:srgbClr val="000000"/>
              </a:solidFill>
              <a:latin typeface="Tahoma" pitchFamily="34" charset="0"/>
              <a:cs typeface="+mn-cs"/>
            </a:endParaRPr>
          </a:p>
        </p:txBody>
      </p:sp>
      <p:sp>
        <p:nvSpPr>
          <p:cNvPr id="5" name="Date Placeholder 4"/>
          <p:cNvSpPr>
            <a:spLocks noGrp="1"/>
          </p:cNvSpPr>
          <p:nvPr>
            <p:ph type="dt" sz="quarter" idx="10"/>
          </p:nvPr>
        </p:nvSpPr>
        <p:spPr>
          <a:xfrm>
            <a:off x="0" y="6310313"/>
            <a:ext cx="2133600" cy="476250"/>
          </a:xfrm>
        </p:spPr>
        <p:txBody>
          <a:bodyPr/>
          <a:lstStyle/>
          <a:p>
            <a:pPr>
              <a:defRPr/>
            </a:pPr>
            <a:fld id="{50BA89A7-CBED-4FC9-8FEE-460CE9EFC998}" type="datetime1">
              <a:rPr lang="tr-TR"/>
              <a:pPr>
                <a:defRPr/>
              </a:pPr>
              <a:t>23.01.2013</a:t>
            </a:fld>
            <a:endParaRPr lang="tr-TR" dirty="0"/>
          </a:p>
        </p:txBody>
      </p:sp>
      <p:sp>
        <p:nvSpPr>
          <p:cNvPr id="6" name="Slide Number Placeholder 5"/>
          <p:cNvSpPr>
            <a:spLocks noGrp="1"/>
          </p:cNvSpPr>
          <p:nvPr>
            <p:ph type="sldNum" sz="quarter" idx="12"/>
          </p:nvPr>
        </p:nvSpPr>
        <p:spPr/>
        <p:txBody>
          <a:bodyPr/>
          <a:lstStyle/>
          <a:p>
            <a:pPr>
              <a:defRPr/>
            </a:pPr>
            <a:fld id="{D4E6A93B-01BD-491D-BDBC-648F6166F0DC}" type="slidenum">
              <a:rPr lang="tr-TR"/>
              <a:pPr>
                <a:defRPr/>
              </a:pPr>
              <a:t>75</a:t>
            </a:fld>
            <a:endParaRPr lang="tr-TR"/>
          </a:p>
        </p:txBody>
      </p:sp>
      <p:sp>
        <p:nvSpPr>
          <p:cNvPr id="7" name="Footer Placeholder 6"/>
          <p:cNvSpPr>
            <a:spLocks noGrp="1"/>
          </p:cNvSpPr>
          <p:nvPr>
            <p:ph type="ftr" sz="quarter" idx="11"/>
          </p:nvPr>
        </p:nvSpPr>
        <p:spPr>
          <a:xfrm>
            <a:off x="2643188" y="6357938"/>
            <a:ext cx="2895600" cy="476250"/>
          </a:xfrm>
        </p:spPr>
        <p:txBody>
          <a:bodyPr/>
          <a:lstStyle/>
          <a:p>
            <a:pPr>
              <a:defRPr/>
            </a:pPr>
            <a:r>
              <a:rPr lang="tr-TR" dirty="0"/>
              <a:t>Prof.Dr.A.SALTIK-AÜTF</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08676"/>
                                        </p:tgtEl>
                                        <p:attrNameLst>
                                          <p:attrName>style.visibility</p:attrName>
                                        </p:attrNameLst>
                                      </p:cBhvr>
                                      <p:to>
                                        <p:strVal val="visible"/>
                                      </p:to>
                                    </p:set>
                                    <p:animEffect transition="in" filter="checkerboard(across)">
                                      <p:cBhvr>
                                        <p:cTn id="7" dur="1000"/>
                                        <p:tgtEl>
                                          <p:spTgt spid="130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Date Placeholder 3"/>
          <p:cNvSpPr>
            <a:spLocks noGrp="1"/>
          </p:cNvSpPr>
          <p:nvPr>
            <p:ph type="dt" sz="quarter" idx="10"/>
          </p:nvPr>
        </p:nvSpPr>
        <p:spPr/>
        <p:txBody>
          <a:bodyPr/>
          <a:lstStyle/>
          <a:p>
            <a:pPr>
              <a:defRPr/>
            </a:pPr>
            <a:fld id="{D563B507-B34F-40C9-8E11-31E78DD40DDA}" type="datetime1">
              <a:rPr lang="tr-TR" smtClean="0"/>
              <a:pPr>
                <a:defRPr/>
              </a:pPr>
              <a:t>23.01.2013</a:t>
            </a:fld>
            <a:endParaRPr lang="tr-TR" smtClean="0"/>
          </a:p>
        </p:txBody>
      </p:sp>
      <p:sp>
        <p:nvSpPr>
          <p:cNvPr id="300035" name="Footer Placeholder 4"/>
          <p:cNvSpPr>
            <a:spLocks noGrp="1"/>
          </p:cNvSpPr>
          <p:nvPr>
            <p:ph type="ftr" sz="quarter" idx="11"/>
          </p:nvPr>
        </p:nvSpPr>
        <p:spPr/>
        <p:txBody>
          <a:bodyPr/>
          <a:lstStyle/>
          <a:p>
            <a:pPr>
              <a:defRPr/>
            </a:pPr>
            <a:r>
              <a:rPr lang="tr-TR" smtClean="0"/>
              <a:t>Prof.Dr.A.SALTIK-AÜTF</a:t>
            </a:r>
          </a:p>
        </p:txBody>
      </p:sp>
      <p:sp>
        <p:nvSpPr>
          <p:cNvPr id="300036" name="Slide Number Placeholder 5"/>
          <p:cNvSpPr>
            <a:spLocks noGrp="1"/>
          </p:cNvSpPr>
          <p:nvPr>
            <p:ph type="sldNum" sz="quarter" idx="12"/>
          </p:nvPr>
        </p:nvSpPr>
        <p:spPr/>
        <p:txBody>
          <a:bodyPr/>
          <a:lstStyle/>
          <a:p>
            <a:pPr>
              <a:defRPr/>
            </a:pPr>
            <a:fld id="{27B0D0F9-46E3-43EF-B581-D5E9D0902F78}" type="slidenum">
              <a:rPr lang="tr-TR" smtClean="0"/>
              <a:pPr>
                <a:defRPr/>
              </a:pPr>
              <a:t>76</a:t>
            </a:fld>
            <a:endParaRPr lang="tr-TR" smtClean="0"/>
          </a:p>
        </p:txBody>
      </p:sp>
      <p:sp>
        <p:nvSpPr>
          <p:cNvPr id="1309698" name="Rectangle 2"/>
          <p:cNvSpPr>
            <a:spLocks noGrp="1" noChangeArrowheads="1"/>
          </p:cNvSpPr>
          <p:nvPr>
            <p:ph type="title"/>
          </p:nvPr>
        </p:nvSpPr>
        <p:spPr>
          <a:xfrm>
            <a:off x="4356100" y="115888"/>
            <a:ext cx="4679950" cy="5472112"/>
          </a:xfrm>
          <a:solidFill>
            <a:srgbClr val="FFFF99"/>
          </a:solidFill>
          <a:ln w="57150">
            <a:solidFill>
              <a:srgbClr val="003300"/>
            </a:solidFill>
          </a:ln>
        </p:spPr>
        <p:txBody>
          <a:bodyPr/>
          <a:lstStyle/>
          <a:p>
            <a:pPr eaLnBrk="1" hangingPunct="1">
              <a:lnSpc>
                <a:spcPct val="95000"/>
              </a:lnSpc>
            </a:pPr>
            <a:r>
              <a:rPr lang="tr-TR" sz="1400" i="1" smtClean="0"/>
              <a:t/>
            </a:r>
            <a:br>
              <a:rPr lang="tr-TR" sz="1400" i="1" smtClean="0"/>
            </a:br>
            <a:r>
              <a:rPr lang="tr-TR" sz="1400" i="1" smtClean="0"/>
              <a:t/>
            </a:r>
            <a:br>
              <a:rPr lang="tr-TR" sz="1400" i="1" smtClean="0"/>
            </a:br>
            <a:r>
              <a:rPr lang="tr-TR" sz="3600" i="1" smtClean="0"/>
              <a:t>“Kanaatım odur ki; birleşmede </a:t>
            </a:r>
            <a:br>
              <a:rPr lang="tr-TR" sz="3600" i="1" smtClean="0"/>
            </a:br>
            <a:r>
              <a:rPr lang="tr-TR" sz="3600" i="1" smtClean="0"/>
              <a:t>kesin olarak </a:t>
            </a:r>
            <a:br>
              <a:rPr lang="tr-TR" sz="3600" i="1" smtClean="0"/>
            </a:br>
            <a:r>
              <a:rPr lang="tr-TR" sz="3600" i="1" smtClean="0"/>
              <a:t>kuvvet vardır.</a:t>
            </a:r>
            <a:br>
              <a:rPr lang="tr-TR" sz="3600" i="1" smtClean="0"/>
            </a:br>
            <a:r>
              <a:rPr lang="tr-TR" b="1" smtClean="0">
                <a:solidFill>
                  <a:srgbClr val="800000"/>
                </a:solidFill>
                <a:latin typeface="Verdana" pitchFamily="34" charset="0"/>
              </a:rPr>
              <a:t>Kooperatif</a:t>
            </a:r>
            <a:r>
              <a:rPr lang="tr-TR" sz="3600" i="1" smtClean="0"/>
              <a:t> </a:t>
            </a:r>
            <a:br>
              <a:rPr lang="tr-TR" sz="3600" i="1" smtClean="0"/>
            </a:br>
            <a:r>
              <a:rPr lang="tr-TR" sz="3600" i="1" smtClean="0"/>
              <a:t>yapmak, </a:t>
            </a:r>
            <a:br>
              <a:rPr lang="tr-TR" sz="3600" i="1" smtClean="0"/>
            </a:br>
            <a:r>
              <a:rPr lang="tr-TR" sz="3600" i="1" smtClean="0"/>
              <a:t>maddi ve manevi</a:t>
            </a:r>
            <a:br>
              <a:rPr lang="tr-TR" sz="3600" i="1" smtClean="0"/>
            </a:br>
            <a:r>
              <a:rPr lang="tr-TR" sz="3600" i="1" smtClean="0"/>
              <a:t>güçleri, zekâ </a:t>
            </a:r>
            <a:br>
              <a:rPr lang="tr-TR" sz="3600" i="1" smtClean="0"/>
            </a:br>
            <a:r>
              <a:rPr lang="tr-TR" sz="3600" i="1" smtClean="0"/>
              <a:t>ve becerileri</a:t>
            </a:r>
            <a:br>
              <a:rPr lang="tr-TR" sz="3600" i="1" smtClean="0"/>
            </a:br>
            <a:r>
              <a:rPr lang="tr-TR" sz="3600" i="1" smtClean="0"/>
              <a:t>birleştirmektedir.”</a:t>
            </a:r>
            <a:r>
              <a:rPr lang="tr-TR" sz="4000" smtClean="0"/>
              <a:t/>
            </a:r>
            <a:br>
              <a:rPr lang="tr-TR" sz="4000" smtClean="0"/>
            </a:br>
            <a:endParaRPr lang="tr-TR" sz="4000" smtClean="0"/>
          </a:p>
        </p:txBody>
      </p:sp>
      <p:pic>
        <p:nvPicPr>
          <p:cNvPr id="1309699" name="Picture 3"/>
          <p:cNvPicPr>
            <a:picLocks noChangeAspect="1" noChangeArrowheads="1"/>
          </p:cNvPicPr>
          <p:nvPr/>
        </p:nvPicPr>
        <p:blipFill>
          <a:blip r:embed="rId2" cstate="email"/>
          <a:srcRect/>
          <a:stretch>
            <a:fillRect/>
          </a:stretch>
        </p:blipFill>
        <p:spPr bwMode="auto">
          <a:xfrm>
            <a:off x="179388" y="115888"/>
            <a:ext cx="3960812" cy="5472112"/>
          </a:xfrm>
          <a:prstGeom prst="rect">
            <a:avLst/>
          </a:prstGeom>
          <a:noFill/>
          <a:ln w="76200">
            <a:solidFill>
              <a:srgbClr val="660066"/>
            </a:solidFill>
            <a:miter lim="800000"/>
            <a:headEnd/>
            <a:tailEnd/>
          </a:ln>
        </p:spPr>
      </p:pic>
      <p:pic>
        <p:nvPicPr>
          <p:cNvPr id="1309700" name="Picture 4"/>
          <p:cNvPicPr>
            <a:picLocks noChangeAspect="1" noChangeArrowheads="1"/>
          </p:cNvPicPr>
          <p:nvPr/>
        </p:nvPicPr>
        <p:blipFill>
          <a:blip r:embed="rId3" cstate="email"/>
          <a:srcRect/>
          <a:stretch>
            <a:fillRect/>
          </a:stretch>
        </p:blipFill>
        <p:spPr bwMode="auto">
          <a:xfrm>
            <a:off x="611188" y="4724400"/>
            <a:ext cx="2952750" cy="792163"/>
          </a:xfrm>
          <a:prstGeom prst="rect">
            <a:avLst/>
          </a:prstGeom>
          <a:noFill/>
          <a:ln w="9525">
            <a:noFill/>
            <a:miter lim="800000"/>
            <a:headEnd/>
            <a:tailEnd/>
          </a:ln>
        </p:spPr>
      </p:pic>
      <p:sp>
        <p:nvSpPr>
          <p:cNvPr id="1309701" name="Text Box 5"/>
          <p:cNvSpPr txBox="1">
            <a:spLocks noChangeArrowheads="1"/>
          </p:cNvSpPr>
          <p:nvPr/>
        </p:nvSpPr>
        <p:spPr bwMode="auto">
          <a:xfrm>
            <a:off x="323850" y="5734050"/>
            <a:ext cx="8569325" cy="1085850"/>
          </a:xfrm>
          <a:prstGeom prst="rect">
            <a:avLst/>
          </a:prstGeom>
          <a:solidFill>
            <a:srgbClr val="003300"/>
          </a:solidFill>
          <a:ln w="19050">
            <a:solidFill>
              <a:srgbClr val="CC00FF"/>
            </a:solidFill>
            <a:miter lim="800000"/>
            <a:headEnd/>
            <a:tailEnd/>
          </a:ln>
        </p:spPr>
        <p:txBody>
          <a:bodyPr>
            <a:spAutoFit/>
          </a:bodyPr>
          <a:lstStyle/>
          <a:p>
            <a:pPr algn="ctr"/>
            <a:r>
              <a:rPr lang="tr-TR" sz="3200" b="1">
                <a:solidFill>
                  <a:srgbClr val="FFCC00"/>
                </a:solidFill>
                <a:latin typeface="Arial Narrow" pitchFamily="34" charset="0"/>
              </a:rPr>
              <a:t>Halkımıza-Ulusumuza, </a:t>
            </a:r>
            <a:br>
              <a:rPr lang="tr-TR" sz="3200" b="1">
                <a:solidFill>
                  <a:srgbClr val="FFCC00"/>
                </a:solidFill>
                <a:latin typeface="Arial Narrow" pitchFamily="34" charset="0"/>
              </a:rPr>
            </a:br>
            <a:r>
              <a:rPr lang="tr-TR" sz="3200" b="1">
                <a:solidFill>
                  <a:srgbClr val="00CCFF"/>
                </a:solidFill>
                <a:latin typeface="Arial Narrow" pitchFamily="34" charset="0"/>
              </a:rPr>
              <a:t>SAĞLIK KOOPERATİFLERİ</a:t>
            </a:r>
            <a:r>
              <a:rPr lang="tr-TR" sz="3200" b="1">
                <a:solidFill>
                  <a:srgbClr val="FFCC00"/>
                </a:solidFill>
                <a:latin typeface="Arial Narrow" pitchFamily="34" charset="0"/>
              </a:rPr>
              <a:t> kurmalarını öneririz..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09698"/>
                                        </p:tgtEl>
                                        <p:attrNameLst>
                                          <p:attrName>style.visibility</p:attrName>
                                        </p:attrNameLst>
                                      </p:cBhvr>
                                      <p:to>
                                        <p:strVal val="visible"/>
                                      </p:to>
                                    </p:set>
                                    <p:animEffect transition="in" filter="checkerboard(across)">
                                      <p:cBhvr>
                                        <p:cTn id="7" dur="1000"/>
                                        <p:tgtEl>
                                          <p:spTgt spid="13096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09699"/>
                                        </p:tgtEl>
                                        <p:attrNameLst>
                                          <p:attrName>style.visibility</p:attrName>
                                        </p:attrNameLst>
                                      </p:cBhvr>
                                      <p:to>
                                        <p:strVal val="visible"/>
                                      </p:to>
                                    </p:set>
                                    <p:animEffect transition="in" filter="diamond(in)">
                                      <p:cBhvr>
                                        <p:cTn id="12" dur="1000"/>
                                        <p:tgtEl>
                                          <p:spTgt spid="130969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09700"/>
                                        </p:tgtEl>
                                        <p:attrNameLst>
                                          <p:attrName>style.visibility</p:attrName>
                                        </p:attrNameLst>
                                      </p:cBhvr>
                                      <p:to>
                                        <p:strVal val="visible"/>
                                      </p:to>
                                    </p:set>
                                    <p:animEffect transition="in" filter="wheel(4)">
                                      <p:cBhvr>
                                        <p:cTn id="17" dur="1000"/>
                                        <p:tgtEl>
                                          <p:spTgt spid="130970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09701"/>
                                        </p:tgtEl>
                                        <p:attrNameLst>
                                          <p:attrName>style.visibility</p:attrName>
                                        </p:attrNameLst>
                                      </p:cBhvr>
                                      <p:to>
                                        <p:strVal val="visible"/>
                                      </p:to>
                                    </p:set>
                                    <p:animEffect transition="in" filter="diamond(in)">
                                      <p:cBhvr>
                                        <p:cTn id="22" dur="1000"/>
                                        <p:tgtEl>
                                          <p:spTgt spid="130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698" grpId="0" animBg="1"/>
      <p:bldP spid="1309701"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1058" name="Picture 2" descr="Servet vergisi, Almanya'da, 2005"/>
          <p:cNvPicPr>
            <a:picLocks noChangeAspect="1" noChangeArrowheads="1"/>
          </p:cNvPicPr>
          <p:nvPr/>
        </p:nvPicPr>
        <p:blipFill>
          <a:blip r:embed="rId3" cstate="email"/>
          <a:srcRect/>
          <a:stretch>
            <a:fillRect/>
          </a:stretch>
        </p:blipFill>
        <p:spPr bwMode="auto">
          <a:xfrm>
            <a:off x="323850" y="188913"/>
            <a:ext cx="8569325" cy="6456362"/>
          </a:xfrm>
          <a:prstGeom prst="rect">
            <a:avLst/>
          </a:prstGeom>
          <a:noFill/>
          <a:ln w="76200">
            <a:solidFill>
              <a:srgbClr val="990000"/>
            </a:solidFill>
            <a:miter lim="800000"/>
            <a:headEnd/>
            <a:tailEnd/>
          </a:ln>
        </p:spPr>
      </p:pic>
      <p:sp>
        <p:nvSpPr>
          <p:cNvPr id="301059" name="Date Placeholder 2"/>
          <p:cNvSpPr>
            <a:spLocks noGrp="1"/>
          </p:cNvSpPr>
          <p:nvPr>
            <p:ph type="dt" sz="quarter" idx="10"/>
          </p:nvPr>
        </p:nvSpPr>
        <p:spPr/>
        <p:txBody>
          <a:bodyPr/>
          <a:lstStyle/>
          <a:p>
            <a:pPr>
              <a:defRPr/>
            </a:pPr>
            <a:fld id="{96530E8B-10E5-47FD-A934-96F7F6AE37BE}" type="datetime1">
              <a:rPr lang="tr-TR" smtClean="0">
                <a:latin typeface="Arial" pitchFamily="34" charset="0"/>
              </a:rPr>
              <a:pPr>
                <a:defRPr/>
              </a:pPr>
              <a:t>23.01.2013</a:t>
            </a:fld>
            <a:endParaRPr lang="tr-TR" smtClean="0">
              <a:latin typeface="Arial" pitchFamily="34" charset="0"/>
            </a:endParaRPr>
          </a:p>
        </p:txBody>
      </p:sp>
      <p:sp>
        <p:nvSpPr>
          <p:cNvPr id="301060" name="Slide Number Placeholder 3"/>
          <p:cNvSpPr>
            <a:spLocks noGrp="1"/>
          </p:cNvSpPr>
          <p:nvPr>
            <p:ph type="sldNum" sz="quarter" idx="12"/>
          </p:nvPr>
        </p:nvSpPr>
        <p:spPr/>
        <p:txBody>
          <a:bodyPr/>
          <a:lstStyle/>
          <a:p>
            <a:pPr>
              <a:defRPr/>
            </a:pPr>
            <a:fld id="{B9B69712-7CE3-4DBE-9E3A-8DCD0A9D7EC9}" type="slidenum">
              <a:rPr lang="tr-TR" smtClean="0">
                <a:latin typeface="Arial" pitchFamily="34" charset="0"/>
              </a:rPr>
              <a:pPr>
                <a:defRPr/>
              </a:pPr>
              <a:t>77</a:t>
            </a:fld>
            <a:endParaRPr lang="tr-TR" smtClean="0">
              <a:latin typeface="Arial" pitchFamily="34" charset="0"/>
            </a:endParaRPr>
          </a:p>
        </p:txBody>
      </p:sp>
      <p:sp>
        <p:nvSpPr>
          <p:cNvPr id="301061" name="Footer Placeholder 4"/>
          <p:cNvSpPr>
            <a:spLocks noGrp="1"/>
          </p:cNvSpPr>
          <p:nvPr>
            <p:ph type="ftr" sz="quarter" idx="11"/>
          </p:nvPr>
        </p:nvSpPr>
        <p:spPr/>
        <p:txBody>
          <a:bodyPr/>
          <a:lstStyle/>
          <a:p>
            <a:pPr>
              <a:defRPr/>
            </a:pPr>
            <a:r>
              <a:rPr lang="tr-TR" smtClean="0">
                <a:latin typeface="Arial" pitchFamily="34" charset="0"/>
              </a:rPr>
              <a:t>Prof.Dr.A.SALTIK-AÜTF</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Title 1"/>
          <p:cNvSpPr>
            <a:spLocks noGrp="1"/>
          </p:cNvSpPr>
          <p:nvPr>
            <p:ph type="title" idx="4294967295"/>
          </p:nvPr>
        </p:nvSpPr>
        <p:spPr>
          <a:xfrm>
            <a:off x="150813" y="311150"/>
            <a:ext cx="8812212" cy="6357938"/>
          </a:xfrm>
        </p:spPr>
        <p:txBody>
          <a:bodyPr/>
          <a:lstStyle/>
          <a:p>
            <a:pPr algn="ctr" eaLnBrk="1" hangingPunct="1">
              <a:lnSpc>
                <a:spcPct val="100000"/>
              </a:lnSpc>
            </a:pPr>
            <a:r>
              <a:rPr lang="tr-TR" b="1" u="sng" smtClean="0">
                <a:solidFill>
                  <a:srgbClr val="800000"/>
                </a:solidFill>
              </a:rPr>
              <a:t>Forbes dergisi, dünyanın 2007 </a:t>
            </a:r>
            <a:r>
              <a:rPr lang="tr-TR" b="1" u="sng" smtClean="0">
                <a:solidFill>
                  <a:srgbClr val="800000"/>
                </a:solidFill>
                <a:latin typeface="Arial" pitchFamily="34" charset="0"/>
              </a:rPr>
              <a:t/>
            </a:r>
            <a:br>
              <a:rPr lang="tr-TR" b="1" u="sng" smtClean="0">
                <a:solidFill>
                  <a:srgbClr val="800000"/>
                </a:solidFill>
                <a:latin typeface="Arial" pitchFamily="34" charset="0"/>
              </a:rPr>
            </a:br>
            <a:r>
              <a:rPr lang="tr-TR" b="1" u="sng" smtClean="0">
                <a:solidFill>
                  <a:srgbClr val="800000"/>
                </a:solidFill>
              </a:rPr>
              <a:t>"en" zenginlerini seçti !</a:t>
            </a:r>
            <a:r>
              <a:rPr lang="tr-TR" b="1" u="sng" smtClean="0">
                <a:solidFill>
                  <a:srgbClr val="000066"/>
                </a:solidFill>
              </a:rPr>
              <a:t/>
            </a:r>
            <a:br>
              <a:rPr lang="tr-TR" b="1" u="sng" smtClean="0">
                <a:solidFill>
                  <a:srgbClr val="000066"/>
                </a:solidFill>
              </a:rPr>
            </a:br>
            <a:r>
              <a:rPr lang="tr-TR" sz="1000" b="1" u="sng" smtClean="0">
                <a:solidFill>
                  <a:srgbClr val="000066"/>
                </a:solidFill>
              </a:rPr>
              <a:t/>
            </a:r>
            <a:br>
              <a:rPr lang="tr-TR" sz="1000" b="1" u="sng" smtClean="0">
                <a:solidFill>
                  <a:srgbClr val="000066"/>
                </a:solidFill>
              </a:rPr>
            </a:br>
            <a:r>
              <a:rPr lang="tr-TR" sz="3800" smtClean="0"/>
              <a:t>Türkiye'deki 35 "milyarder"in servetlerinin toplamı 40 milyar dolar. Yani geçen yıldan </a:t>
            </a:r>
            <a:br>
              <a:rPr lang="tr-TR" sz="3800" smtClean="0"/>
            </a:br>
            <a:r>
              <a:rPr lang="tr-TR" sz="3800" smtClean="0"/>
              <a:t>13 milyar $ daha fazla. 35 milyarder</a:t>
            </a:r>
            <a:r>
              <a:rPr lang="tr-TR" sz="3800" smtClean="0">
                <a:latin typeface="Arial" pitchFamily="34" charset="0"/>
              </a:rPr>
              <a:t>,</a:t>
            </a:r>
            <a:r>
              <a:rPr lang="tr-TR" sz="3800" smtClean="0"/>
              <a:t> </a:t>
            </a:r>
            <a:r>
              <a:rPr lang="tr-TR" sz="3800" smtClean="0">
                <a:latin typeface="Arial" pitchFamily="34" charset="0"/>
              </a:rPr>
              <a:t/>
            </a:r>
            <a:br>
              <a:rPr lang="tr-TR" sz="3800" smtClean="0">
                <a:latin typeface="Arial" pitchFamily="34" charset="0"/>
              </a:rPr>
            </a:br>
            <a:r>
              <a:rPr lang="tr-TR" sz="3800" smtClean="0"/>
              <a:t>Türkiye gelirinin yaklaşık % 10'una sahip. Zenginliğin kaynağı ise yatırımdan çok, </a:t>
            </a:r>
            <a:br>
              <a:rPr lang="tr-TR" sz="3800" smtClean="0"/>
            </a:br>
            <a:r>
              <a:rPr lang="tr-TR" sz="3800" smtClean="0"/>
              <a:t>satışlar, finans sektörü ya da... </a:t>
            </a:r>
            <a:r>
              <a:rPr lang="tr-TR" sz="3800" smtClean="0">
                <a:latin typeface="Arial" pitchFamily="34" charset="0"/>
              </a:rPr>
              <a:t/>
            </a:r>
            <a:br>
              <a:rPr lang="tr-TR" sz="3800" smtClean="0">
                <a:latin typeface="Arial" pitchFamily="34" charset="0"/>
              </a:rPr>
            </a:br>
            <a:r>
              <a:rPr lang="tr-TR" sz="3800" smtClean="0"/>
              <a:t>35 "milyarder" Türk'ün</a:t>
            </a:r>
            <a:r>
              <a:rPr lang="tr-TR" sz="3800" smtClean="0">
                <a:latin typeface="Arial" pitchFamily="34" charset="0"/>
              </a:rPr>
              <a:t> </a:t>
            </a:r>
            <a:r>
              <a:rPr lang="tr-TR" sz="3800" smtClean="0"/>
              <a:t>sahip olduğu servet, </a:t>
            </a:r>
            <a:r>
              <a:rPr lang="tr-TR" sz="3800" smtClean="0">
                <a:latin typeface="Arial" pitchFamily="34" charset="0"/>
              </a:rPr>
              <a:t/>
            </a:r>
            <a:br>
              <a:rPr lang="tr-TR" sz="3800" smtClean="0">
                <a:latin typeface="Arial" pitchFamily="34" charset="0"/>
              </a:rPr>
            </a:br>
            <a:r>
              <a:rPr lang="tr-TR" sz="3800" smtClean="0"/>
              <a:t>40 milyar $ ; Türkiye gelirinin neredeyse %11‘i. En yoksul 14 milyonun geliri %6! </a:t>
            </a:r>
          </a:p>
        </p:txBody>
      </p:sp>
      <p:sp>
        <p:nvSpPr>
          <p:cNvPr id="302083" name="Slide Number Placeholder 2"/>
          <p:cNvSpPr txBox="1">
            <a:spLocks noGrp="1"/>
          </p:cNvSpPr>
          <p:nvPr/>
        </p:nvSpPr>
        <p:spPr bwMode="auto">
          <a:xfrm>
            <a:off x="7239000" y="6400800"/>
            <a:ext cx="1905000" cy="457200"/>
          </a:xfrm>
          <a:prstGeom prst="rect">
            <a:avLst/>
          </a:prstGeom>
          <a:noFill/>
          <a:ln w="9525">
            <a:noFill/>
            <a:miter lim="800000"/>
            <a:headEnd/>
            <a:tailEnd/>
          </a:ln>
        </p:spPr>
        <p:txBody>
          <a:bodyPr/>
          <a:lstStyle/>
          <a:p>
            <a:pPr algn="r" eaLnBrk="0" hangingPunct="0"/>
            <a:fld id="{101C1012-32FC-491E-8FA9-CA92B6BC5D83}" type="slidenum">
              <a:rPr lang="tr-TR" sz="1400">
                <a:solidFill>
                  <a:srgbClr val="000000"/>
                </a:solidFill>
                <a:latin typeface="Times New Roman" pitchFamily="18" charset="0"/>
              </a:rPr>
              <a:pPr algn="r" eaLnBrk="0" hangingPunct="0"/>
              <a:t>78</a:t>
            </a:fld>
            <a:endParaRPr lang="tr-TR" sz="1400">
              <a:solidFill>
                <a:srgbClr val="000000"/>
              </a:solidFill>
              <a:latin typeface="Times New Roman" pitchFamily="18" charset="0"/>
            </a:endParaRPr>
          </a:p>
        </p:txBody>
      </p:sp>
    </p:spTree>
  </p:cSld>
  <p:clrMapOvr>
    <a:masterClrMapping/>
  </p:clrMapOvr>
  <p:transition spd="slow">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3"/>
          <p:cNvSpPr txBox="1">
            <a:spLocks noChangeArrowheads="1"/>
          </p:cNvSpPr>
          <p:nvPr/>
        </p:nvSpPr>
        <p:spPr bwMode="auto">
          <a:xfrm>
            <a:off x="393700" y="258763"/>
            <a:ext cx="4465638" cy="6049962"/>
          </a:xfrm>
          <a:prstGeom prst="rect">
            <a:avLst/>
          </a:prstGeom>
          <a:noFill/>
          <a:ln w="9525">
            <a:noFill/>
            <a:miter lim="800000"/>
            <a:headEnd/>
            <a:tailEnd/>
          </a:ln>
        </p:spPr>
        <p:txBody>
          <a:bodyPr>
            <a:spAutoFit/>
          </a:bodyPr>
          <a:lstStyle/>
          <a:p>
            <a:pPr algn="ctr"/>
            <a:endParaRPr lang="tr-TR" sz="2200">
              <a:solidFill>
                <a:srgbClr val="00FF99"/>
              </a:solidFill>
              <a:latin typeface="Albertus Extra Bold" pitchFamily="34" charset="0"/>
            </a:endParaRPr>
          </a:p>
          <a:p>
            <a:pPr algn="ctr">
              <a:lnSpc>
                <a:spcPct val="120000"/>
              </a:lnSpc>
            </a:pPr>
            <a:r>
              <a:rPr lang="tr-TR" sz="2200" b="1">
                <a:solidFill>
                  <a:srgbClr val="CC00CC"/>
                </a:solidFill>
                <a:latin typeface="Tahoma" pitchFamily="34" charset="0"/>
              </a:rPr>
              <a:t>“Dünya vatandaşları haset, </a:t>
            </a:r>
            <a:br>
              <a:rPr lang="tr-TR" sz="2200" b="1">
                <a:solidFill>
                  <a:srgbClr val="CC00CC"/>
                </a:solidFill>
                <a:latin typeface="Tahoma" pitchFamily="34" charset="0"/>
              </a:rPr>
            </a:br>
            <a:r>
              <a:rPr lang="tr-TR" sz="2200" b="1">
                <a:solidFill>
                  <a:srgbClr val="CC00CC"/>
                </a:solidFill>
                <a:latin typeface="Tahoma" pitchFamily="34" charset="0"/>
              </a:rPr>
              <a:t>aç gözlülük ve kinden arındırılmış olarak eğitilmelidir.”</a:t>
            </a:r>
            <a:endParaRPr lang="en-US" sz="2200" b="1">
              <a:solidFill>
                <a:srgbClr val="CC00CC"/>
              </a:solidFill>
              <a:latin typeface="Tahoma" pitchFamily="34" charset="0"/>
            </a:endParaRPr>
          </a:p>
          <a:p>
            <a:pPr algn="ctr">
              <a:lnSpc>
                <a:spcPct val="120000"/>
              </a:lnSpc>
            </a:pPr>
            <a:r>
              <a:rPr lang="tr-TR" sz="2200" b="1">
                <a:solidFill>
                  <a:srgbClr val="00FF99"/>
                </a:solidFill>
                <a:latin typeface="Tahoma" pitchFamily="34" charset="0"/>
              </a:rPr>
              <a:t>“ </a:t>
            </a:r>
            <a:r>
              <a:rPr lang="tr-TR" sz="2200" b="1" i="1">
                <a:solidFill>
                  <a:srgbClr val="00FF99"/>
                </a:solidFill>
                <a:latin typeface="Tahoma" pitchFamily="34" charset="0"/>
              </a:rPr>
              <a:t>Herhalde Türk yurttaşı </a:t>
            </a:r>
            <a:br>
              <a:rPr lang="tr-TR" sz="2200" b="1" i="1">
                <a:solidFill>
                  <a:srgbClr val="00FF99"/>
                </a:solidFill>
                <a:latin typeface="Tahoma" pitchFamily="34" charset="0"/>
              </a:rPr>
            </a:br>
            <a:r>
              <a:rPr lang="tr-TR" sz="2200" b="1" i="1">
                <a:solidFill>
                  <a:srgbClr val="00FF99"/>
                </a:solidFill>
                <a:latin typeface="Tahoma" pitchFamily="34" charset="0"/>
              </a:rPr>
              <a:t>kesin olarak bilmelidir ki; </a:t>
            </a:r>
            <a:br>
              <a:rPr lang="tr-TR" sz="2200" b="1" i="1">
                <a:solidFill>
                  <a:srgbClr val="00FF99"/>
                </a:solidFill>
                <a:latin typeface="Tahoma" pitchFamily="34" charset="0"/>
              </a:rPr>
            </a:br>
            <a:r>
              <a:rPr lang="tr-TR" sz="2200" b="1" i="1">
                <a:solidFill>
                  <a:srgbClr val="00FF99"/>
                </a:solidFill>
                <a:latin typeface="Tahoma" pitchFamily="34" charset="0"/>
              </a:rPr>
              <a:t>bir ulusun insanlık ve uygarlık dünyasında yükselmesi ve başarılı olması,</a:t>
            </a:r>
            <a:r>
              <a:rPr lang="tr-TR" sz="2200" b="1">
                <a:solidFill>
                  <a:srgbClr val="00FF99"/>
                </a:solidFill>
                <a:latin typeface="Tahoma" pitchFamily="34" charset="0"/>
              </a:rPr>
              <a:t> </a:t>
            </a:r>
            <a:r>
              <a:rPr lang="tr-TR" sz="2200" b="1">
                <a:solidFill>
                  <a:schemeClr val="bg1"/>
                </a:solidFill>
                <a:latin typeface="Tahoma" pitchFamily="34" charset="0"/>
              </a:rPr>
              <a:t>yalnız ve ancak kendi gücüne dayanarak özgürlük ve bağımsızlığını dokunulmaz bulundurmasıyla olasıdır. </a:t>
            </a:r>
            <a:r>
              <a:rPr lang="tr-TR" sz="2200" b="1">
                <a:solidFill>
                  <a:srgbClr val="FFC000"/>
                </a:solidFill>
                <a:latin typeface="Tahoma" pitchFamily="34" charset="0"/>
              </a:rPr>
              <a:t>Bunun başka çözümü yoktur.”</a:t>
            </a:r>
          </a:p>
        </p:txBody>
      </p:sp>
      <p:pic>
        <p:nvPicPr>
          <p:cNvPr id="1303558" name="Picture 6" descr="Image"/>
          <p:cNvPicPr>
            <a:picLocks noChangeAspect="1" noChangeArrowheads="1"/>
          </p:cNvPicPr>
          <p:nvPr/>
        </p:nvPicPr>
        <p:blipFill>
          <a:blip r:embed="rId2" cstate="email"/>
          <a:srcRect/>
          <a:stretch>
            <a:fillRect/>
          </a:stretch>
        </p:blipFill>
        <p:spPr bwMode="auto">
          <a:xfrm>
            <a:off x="4852988" y="549275"/>
            <a:ext cx="3895725" cy="5832475"/>
          </a:xfrm>
          <a:prstGeom prst="rect">
            <a:avLst/>
          </a:prstGeom>
          <a:noFill/>
          <a:ln w="57150">
            <a:solidFill>
              <a:srgbClr val="000066"/>
            </a:solidFill>
            <a:miter lim="800000"/>
            <a:headEnd/>
            <a:tailEnd/>
          </a:ln>
          <a:effectLst>
            <a:outerShdw dist="107763" dir="135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0" y="26988"/>
            <a:ext cx="9144000" cy="1169987"/>
          </a:xfrm>
          <a:solidFill>
            <a:srgbClr val="FFFF99"/>
          </a:solidFill>
          <a:ln w="38100">
            <a:solidFill>
              <a:srgbClr val="00FFFF"/>
            </a:solidFill>
          </a:ln>
        </p:spPr>
        <p:txBody>
          <a:bodyPr/>
          <a:lstStyle/>
          <a:p>
            <a:pPr algn="ctr" eaLnBrk="1" hangingPunct="1">
              <a:lnSpc>
                <a:spcPct val="70000"/>
              </a:lnSpc>
            </a:pPr>
            <a:r>
              <a:rPr lang="tr-TR" sz="3600" b="1" smtClean="0">
                <a:solidFill>
                  <a:srgbClr val="800080"/>
                </a:solidFill>
              </a:rPr>
              <a:t>AKP’nin SAĞLIKTA DÖNÜŞÜM MASALI</a:t>
            </a:r>
            <a:r>
              <a:rPr lang="tr-TR" sz="3600" smtClean="0"/>
              <a:t/>
            </a:r>
            <a:br>
              <a:rPr lang="tr-TR" sz="3600" smtClean="0"/>
            </a:br>
            <a:r>
              <a:rPr lang="tr-TR" sz="2400" b="1" smtClean="0"/>
              <a:t>Prof. Dr. Erinç YELDAN</a:t>
            </a:r>
            <a:r>
              <a:rPr lang="tr-TR" sz="2400" smtClean="0"/>
              <a:t>, </a:t>
            </a:r>
            <a:r>
              <a:rPr lang="tr-TR" sz="2400" smtClean="0">
                <a:hlinkClick r:id="rId3"/>
              </a:rPr>
              <a:t>www.cumhuriyet.com.tr</a:t>
            </a:r>
            <a:r>
              <a:rPr lang="tr-TR" sz="2400" smtClean="0"/>
              <a:t>, </a:t>
            </a:r>
            <a:r>
              <a:rPr lang="tr-TR" sz="2000" smtClean="0"/>
              <a:t>12.01.05</a:t>
            </a:r>
            <a:r>
              <a:rPr lang="tr-TR" sz="4000" smtClean="0"/>
              <a:t> </a:t>
            </a:r>
          </a:p>
        </p:txBody>
      </p:sp>
      <p:sp>
        <p:nvSpPr>
          <p:cNvPr id="449539" name="Rectangle 3"/>
          <p:cNvSpPr>
            <a:spLocks noGrp="1" noChangeArrowheads="1"/>
          </p:cNvSpPr>
          <p:nvPr>
            <p:ph type="body" idx="1"/>
          </p:nvPr>
        </p:nvSpPr>
        <p:spPr>
          <a:xfrm>
            <a:off x="71438" y="1268413"/>
            <a:ext cx="8964612" cy="5516562"/>
          </a:xfrm>
          <a:solidFill>
            <a:srgbClr val="99FF66">
              <a:alpha val="34901"/>
            </a:srgbClr>
          </a:solidFill>
          <a:ln w="38100">
            <a:solidFill>
              <a:srgbClr val="FF0000"/>
            </a:solidFill>
          </a:ln>
        </p:spPr>
        <p:txBody>
          <a:bodyPr/>
          <a:lstStyle/>
          <a:p>
            <a:pPr eaLnBrk="1" hangingPunct="1">
              <a:lnSpc>
                <a:spcPct val="110000"/>
              </a:lnSpc>
              <a:buFont typeface="Wingdings" pitchFamily="2" charset="2"/>
              <a:buNone/>
            </a:pPr>
            <a:endParaRPr lang="tr-TR" sz="800" u="sng" smtClean="0">
              <a:solidFill>
                <a:srgbClr val="660033"/>
              </a:solidFill>
            </a:endParaRPr>
          </a:p>
          <a:p>
            <a:pPr eaLnBrk="1" hangingPunct="1">
              <a:lnSpc>
                <a:spcPct val="120000"/>
              </a:lnSpc>
              <a:spcBef>
                <a:spcPts val="600"/>
              </a:spcBef>
            </a:pPr>
            <a:r>
              <a:rPr lang="tr-TR" sz="3000" u="sng" smtClean="0">
                <a:solidFill>
                  <a:srgbClr val="660033"/>
                </a:solidFill>
              </a:rPr>
              <a:t>Türkiye</a:t>
            </a:r>
            <a:r>
              <a:rPr lang="tr-TR" sz="3000" smtClean="0">
                <a:solidFill>
                  <a:srgbClr val="660033"/>
                </a:solidFill>
              </a:rPr>
              <a:t>, uluslararası işbölümünde yüksek borçlu </a:t>
            </a:r>
            <a:br>
              <a:rPr lang="tr-TR" sz="3000" smtClean="0">
                <a:solidFill>
                  <a:srgbClr val="660033"/>
                </a:solidFill>
              </a:rPr>
            </a:br>
            <a:r>
              <a:rPr lang="tr-TR" sz="3000" smtClean="0">
                <a:solidFill>
                  <a:srgbClr val="660033"/>
                </a:solidFill>
              </a:rPr>
              <a:t>bir ülke olarak gözükmekte ve öncelikle </a:t>
            </a:r>
            <a:br>
              <a:rPr lang="tr-TR" sz="3000" smtClean="0">
                <a:solidFill>
                  <a:srgbClr val="660033"/>
                </a:solidFill>
              </a:rPr>
            </a:br>
            <a:r>
              <a:rPr lang="tr-TR" sz="3000" smtClean="0">
                <a:solidFill>
                  <a:srgbClr val="660033"/>
                </a:solidFill>
              </a:rPr>
              <a:t>borçlarının çevrilmesi görevi yükümlülüğüyle, </a:t>
            </a:r>
            <a:br>
              <a:rPr lang="tr-TR" sz="3000" smtClean="0">
                <a:solidFill>
                  <a:srgbClr val="660033"/>
                </a:solidFill>
              </a:rPr>
            </a:br>
            <a:r>
              <a:rPr lang="tr-TR" sz="3000" u="sng" smtClean="0">
                <a:solidFill>
                  <a:srgbClr val="660033"/>
                </a:solidFill>
              </a:rPr>
              <a:t>IMF ile ulusal ve uluslararası finans sermayesi </a:t>
            </a:r>
            <a:br>
              <a:rPr lang="tr-TR" sz="3000" u="sng" smtClean="0">
                <a:solidFill>
                  <a:srgbClr val="660033"/>
                </a:solidFill>
              </a:rPr>
            </a:br>
            <a:r>
              <a:rPr lang="tr-TR" sz="3000" u="sng" smtClean="0">
                <a:solidFill>
                  <a:srgbClr val="660033"/>
                </a:solidFill>
              </a:rPr>
              <a:t>tarafından denetim altında tutulmakta</a:t>
            </a:r>
            <a:r>
              <a:rPr lang="tr-TR" sz="3000" smtClean="0">
                <a:solidFill>
                  <a:srgbClr val="660033"/>
                </a:solidFill>
              </a:rPr>
              <a:t>dır. </a:t>
            </a:r>
          </a:p>
          <a:p>
            <a:pPr eaLnBrk="1" hangingPunct="1">
              <a:lnSpc>
                <a:spcPct val="120000"/>
              </a:lnSpc>
              <a:spcBef>
                <a:spcPts val="600"/>
              </a:spcBef>
            </a:pPr>
            <a:r>
              <a:rPr lang="tr-TR" smtClean="0">
                <a:latin typeface="Albertus" pitchFamily="34" charset="0"/>
              </a:rPr>
              <a:t>Öte yandan 2003 ve 2004 Türkiyesi'nde çok yüksek tempolu büyüme ve kamu sektöründe ulaşılan faiz dışı fazla bütçe hedeflerine karşın, </a:t>
            </a:r>
            <a:r>
              <a:rPr lang="tr-TR" u="sng" smtClean="0">
                <a:latin typeface="Albertus" pitchFamily="34" charset="0"/>
              </a:rPr>
              <a:t>borç yükünün azaltılamadığı</a:t>
            </a:r>
            <a:r>
              <a:rPr lang="tr-TR" smtClean="0">
                <a:latin typeface="Albertus" pitchFamily="34" charset="0"/>
              </a:rPr>
              <a:t> gözükmektedir.</a:t>
            </a:r>
            <a:r>
              <a:rPr lang="tr-TR" sz="2400" smtClean="0">
                <a:latin typeface="Albertus" pitchFamily="34" charset="0"/>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9538"/>
                                        </p:tgtEl>
                                        <p:attrNameLst>
                                          <p:attrName>style.visibility</p:attrName>
                                        </p:attrNameLst>
                                      </p:cBhvr>
                                      <p:to>
                                        <p:strVal val="visible"/>
                                      </p:to>
                                    </p:set>
                                    <p:animEffect transition="in" filter="circle(in)">
                                      <p:cBhvr>
                                        <p:cTn id="7" dur="2000"/>
                                        <p:tgtEl>
                                          <p:spTgt spid="44953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49539">
                                            <p:bg/>
                                          </p:spTgt>
                                        </p:tgtEl>
                                        <p:attrNameLst>
                                          <p:attrName>style.visibility</p:attrName>
                                        </p:attrNameLst>
                                      </p:cBhvr>
                                      <p:to>
                                        <p:strVal val="visible"/>
                                      </p:to>
                                    </p:set>
                                    <p:animEffect transition="in" filter="wedge">
                                      <p:cBhvr>
                                        <p:cTn id="12" dur="1000"/>
                                        <p:tgtEl>
                                          <p:spTgt spid="44953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49539">
                                            <p:txEl>
                                              <p:pRg st="1" end="1"/>
                                            </p:txEl>
                                          </p:spTgt>
                                        </p:tgtEl>
                                        <p:attrNameLst>
                                          <p:attrName>style.visibility</p:attrName>
                                        </p:attrNameLst>
                                      </p:cBhvr>
                                      <p:to>
                                        <p:strVal val="visible"/>
                                      </p:to>
                                    </p:set>
                                    <p:animEffect transition="in" filter="wedge">
                                      <p:cBhvr>
                                        <p:cTn id="17" dur="1000"/>
                                        <p:tgtEl>
                                          <p:spTgt spid="4495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49539">
                                            <p:txEl>
                                              <p:pRg st="2" end="2"/>
                                            </p:txEl>
                                          </p:spTgt>
                                        </p:tgtEl>
                                        <p:attrNameLst>
                                          <p:attrName>style.visibility</p:attrName>
                                        </p:attrNameLst>
                                      </p:cBhvr>
                                      <p:to>
                                        <p:strVal val="visible"/>
                                      </p:to>
                                    </p:set>
                                    <p:animEffect transition="in" filter="wedge">
                                      <p:cBhvr>
                                        <p:cTn id="22" dur="1000"/>
                                        <p:tgtEl>
                                          <p:spTgt spid="449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animBg="1"/>
      <p:bldP spid="449539"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spect="1" noChangeArrowheads="1"/>
          </p:cNvSpPr>
          <p:nvPr>
            <p:ph type="title"/>
          </p:nvPr>
        </p:nvSpPr>
        <p:spPr>
          <a:xfrm>
            <a:off x="250825" y="206375"/>
            <a:ext cx="8569325" cy="936625"/>
          </a:xfrm>
          <a:solidFill>
            <a:srgbClr val="FFFF99"/>
          </a:solidFill>
        </p:spPr>
        <p:txBody>
          <a:bodyPr/>
          <a:lstStyle/>
          <a:p>
            <a:pPr eaLnBrk="1" hangingPunct="1"/>
            <a:r>
              <a:rPr lang="tr-TR" sz="6000" b="1" i="1" smtClean="0">
                <a:solidFill>
                  <a:srgbClr val="990000"/>
                </a:solidFill>
                <a:latin typeface="Verdana" pitchFamily="34" charset="0"/>
              </a:rPr>
              <a:t>NE YAPILMALI ? </a:t>
            </a:r>
            <a:r>
              <a:rPr lang="tr-TR" sz="4800" b="1" smtClean="0">
                <a:solidFill>
                  <a:srgbClr val="000066"/>
                </a:solidFill>
                <a:latin typeface="Verdana" pitchFamily="34" charset="0"/>
              </a:rPr>
              <a:t>(2)</a:t>
            </a:r>
            <a:endParaRPr lang="tr-TR" sz="5000" smtClean="0">
              <a:solidFill>
                <a:srgbClr val="990000"/>
              </a:solidFill>
            </a:endParaRPr>
          </a:p>
        </p:txBody>
      </p:sp>
      <p:sp>
        <p:nvSpPr>
          <p:cNvPr id="427011" name="Rectangle 3"/>
          <p:cNvSpPr>
            <a:spLocks noChangeArrowheads="1"/>
          </p:cNvSpPr>
          <p:nvPr/>
        </p:nvSpPr>
        <p:spPr bwMode="auto">
          <a:xfrm>
            <a:off x="71438" y="1333500"/>
            <a:ext cx="8858250" cy="5356225"/>
          </a:xfrm>
          <a:prstGeom prst="rect">
            <a:avLst/>
          </a:prstGeom>
          <a:solidFill>
            <a:srgbClr val="CCFFFF"/>
          </a:solidFill>
          <a:ln w="9525">
            <a:noFill/>
            <a:miter lim="800000"/>
            <a:headEnd/>
            <a:tailEnd/>
          </a:ln>
        </p:spPr>
        <p:txBody>
          <a:bodyPr anchor="ctr">
            <a:spAutoFit/>
          </a:bodyPr>
          <a:lstStyle/>
          <a:p>
            <a:pPr eaLnBrk="0" hangingPunct="0">
              <a:lnSpc>
                <a:spcPct val="120000"/>
              </a:lnSpc>
              <a:tabLst>
                <a:tab pos="228600" algn="l"/>
              </a:tabLst>
            </a:pPr>
            <a:r>
              <a:rPr lang="tr-TR" sz="3200">
                <a:solidFill>
                  <a:srgbClr val="000000"/>
                </a:solidFill>
                <a:cs typeface="Times New Roman" pitchFamily="18" charset="0"/>
              </a:rPr>
              <a:t>6.   İç ve dış borçta </a:t>
            </a:r>
            <a:r>
              <a:rPr lang="tr-TR" sz="3200" b="1">
                <a:solidFill>
                  <a:srgbClr val="000000"/>
                </a:solidFill>
                <a:cs typeface="Times New Roman" pitchFamily="18" charset="0"/>
              </a:rPr>
              <a:t>konsolidasyon</a:t>
            </a:r>
            <a:r>
              <a:rPr lang="tr-TR" sz="3200">
                <a:solidFill>
                  <a:srgbClr val="000000"/>
                </a:solidFill>
                <a:cs typeface="Times New Roman" pitchFamily="18" charset="0"/>
              </a:rPr>
              <a:t>a gidilerek </a:t>
            </a:r>
            <a:br>
              <a:rPr lang="tr-TR" sz="3200">
                <a:solidFill>
                  <a:srgbClr val="000000"/>
                </a:solidFill>
                <a:cs typeface="Times New Roman" pitchFamily="18" charset="0"/>
              </a:rPr>
            </a:br>
            <a:r>
              <a:rPr lang="tr-TR" sz="3200">
                <a:solidFill>
                  <a:srgbClr val="000000"/>
                </a:solidFill>
                <a:cs typeface="Times New Roman" pitchFamily="18" charset="0"/>
              </a:rPr>
              <a:t>      vadeler  uzatılmalıdır. </a:t>
            </a:r>
            <a:br>
              <a:rPr lang="tr-TR" sz="3200">
                <a:solidFill>
                  <a:srgbClr val="000000"/>
                </a:solidFill>
                <a:cs typeface="Times New Roman" pitchFamily="18" charset="0"/>
              </a:rPr>
            </a:br>
            <a:r>
              <a:rPr lang="tr-TR" sz="3200">
                <a:solidFill>
                  <a:srgbClr val="000000"/>
                </a:solidFill>
                <a:cs typeface="Times New Roman" pitchFamily="18" charset="0"/>
              </a:rPr>
              <a:t>      1 kezlik </a:t>
            </a:r>
            <a:r>
              <a:rPr lang="tr-TR" sz="3200" b="1">
                <a:solidFill>
                  <a:srgbClr val="000000"/>
                </a:solidFill>
                <a:cs typeface="Times New Roman" pitchFamily="18" charset="0"/>
              </a:rPr>
              <a:t>Servet-varlık vergisi</a:t>
            </a:r>
            <a:r>
              <a:rPr lang="tr-TR" sz="3200">
                <a:solidFill>
                  <a:srgbClr val="000000"/>
                </a:solidFill>
                <a:cs typeface="Times New Roman" pitchFamily="18" charset="0"/>
              </a:rPr>
              <a:t> konulmalıdır.</a:t>
            </a:r>
            <a:br>
              <a:rPr lang="tr-TR" sz="3200">
                <a:solidFill>
                  <a:srgbClr val="000000"/>
                </a:solidFill>
                <a:cs typeface="Times New Roman" pitchFamily="18" charset="0"/>
              </a:rPr>
            </a:br>
            <a:r>
              <a:rPr lang="tr-TR" sz="3200">
                <a:solidFill>
                  <a:srgbClr val="000000"/>
                </a:solidFill>
                <a:cs typeface="Times New Roman" pitchFamily="18" charset="0"/>
              </a:rPr>
              <a:t>7.   </a:t>
            </a:r>
            <a:r>
              <a:rPr lang="tr-TR" sz="3200" b="1">
                <a:solidFill>
                  <a:srgbClr val="660066"/>
                </a:solidFill>
                <a:cs typeface="Times New Roman" pitchFamily="18" charset="0"/>
              </a:rPr>
              <a:t>ÖZELLEŞTİRME</a:t>
            </a:r>
            <a:r>
              <a:rPr lang="tr-TR" sz="3200">
                <a:solidFill>
                  <a:srgbClr val="000000"/>
                </a:solidFill>
                <a:cs typeface="Times New Roman" pitchFamily="18" charset="0"/>
              </a:rPr>
              <a:t>, emperyalizmin yıkıcı, </a:t>
            </a:r>
            <a:br>
              <a:rPr lang="tr-TR" sz="3200">
                <a:solidFill>
                  <a:srgbClr val="000000"/>
                </a:solidFill>
                <a:cs typeface="Times New Roman" pitchFamily="18" charset="0"/>
              </a:rPr>
            </a:br>
            <a:r>
              <a:rPr lang="tr-TR" sz="3200">
                <a:solidFill>
                  <a:srgbClr val="000000"/>
                </a:solidFill>
                <a:cs typeface="Times New Roman" pitchFamily="18" charset="0"/>
              </a:rPr>
              <a:t>      </a:t>
            </a:r>
            <a:r>
              <a:rPr lang="tr-TR" sz="3200" u="sng">
                <a:solidFill>
                  <a:srgbClr val="000000"/>
                </a:solidFill>
                <a:cs typeface="Times New Roman" pitchFamily="18" charset="0"/>
              </a:rPr>
              <a:t>ideolojik bir talan aracı </a:t>
            </a:r>
            <a:r>
              <a:rPr lang="tr-TR" sz="3200">
                <a:solidFill>
                  <a:srgbClr val="000000"/>
                </a:solidFill>
                <a:cs typeface="Times New Roman" pitchFamily="18" charset="0"/>
              </a:rPr>
              <a:t>olup, </a:t>
            </a:r>
            <a:br>
              <a:rPr lang="tr-TR" sz="3200">
                <a:solidFill>
                  <a:srgbClr val="000000"/>
                </a:solidFill>
                <a:cs typeface="Times New Roman" pitchFamily="18" charset="0"/>
              </a:rPr>
            </a:br>
            <a:r>
              <a:rPr lang="tr-TR" sz="3200">
                <a:solidFill>
                  <a:srgbClr val="000000"/>
                </a:solidFill>
                <a:cs typeface="Times New Roman" pitchFamily="18" charset="0"/>
              </a:rPr>
              <a:t>      kesinkes son verilmelidir.</a:t>
            </a:r>
          </a:p>
          <a:p>
            <a:pPr eaLnBrk="0" hangingPunct="0">
              <a:lnSpc>
                <a:spcPct val="120000"/>
              </a:lnSpc>
              <a:tabLst>
                <a:tab pos="228600" algn="l"/>
              </a:tabLst>
            </a:pPr>
            <a:r>
              <a:rPr lang="tr-TR" sz="3200">
                <a:solidFill>
                  <a:srgbClr val="000000"/>
                </a:solidFill>
                <a:cs typeface="Times New Roman" pitchFamily="18" charset="0"/>
              </a:rPr>
              <a:t>8.   Küreselleş</a:t>
            </a:r>
            <a:r>
              <a:rPr lang="tr-TR" sz="3200" u="sng">
                <a:solidFill>
                  <a:srgbClr val="000000"/>
                </a:solidFill>
                <a:cs typeface="Times New Roman" pitchFamily="18" charset="0"/>
              </a:rPr>
              <a:t>tir</a:t>
            </a:r>
            <a:r>
              <a:rPr lang="tr-TR" sz="3200">
                <a:solidFill>
                  <a:srgbClr val="000000"/>
                </a:solidFill>
                <a:cs typeface="Times New Roman" pitchFamily="18" charset="0"/>
              </a:rPr>
              <a:t>menin, beyin yıkayıcı yoz </a:t>
            </a:r>
            <a:br>
              <a:rPr lang="tr-TR" sz="3200">
                <a:solidFill>
                  <a:srgbClr val="000000"/>
                </a:solidFill>
                <a:cs typeface="Times New Roman" pitchFamily="18" charset="0"/>
              </a:rPr>
            </a:br>
            <a:r>
              <a:rPr lang="tr-TR" sz="3200">
                <a:solidFill>
                  <a:srgbClr val="000000"/>
                </a:solidFill>
                <a:cs typeface="Times New Roman" pitchFamily="18" charset="0"/>
              </a:rPr>
              <a:t>      kültürel kuşatmasına karşı etkili ve hızlı </a:t>
            </a:r>
            <a:br>
              <a:rPr lang="tr-TR" sz="3200">
                <a:solidFill>
                  <a:srgbClr val="000000"/>
                </a:solidFill>
                <a:cs typeface="Times New Roman" pitchFamily="18" charset="0"/>
              </a:rPr>
            </a:br>
            <a:r>
              <a:rPr lang="tr-TR" sz="3200">
                <a:solidFill>
                  <a:srgbClr val="000000"/>
                </a:solidFill>
                <a:cs typeface="Times New Roman" pitchFamily="18" charset="0"/>
              </a:rPr>
              <a:t>      kitlesel önlemler alınmalıdır.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7010"/>
                                        </p:tgtEl>
                                        <p:attrNameLst>
                                          <p:attrName>style.visibility</p:attrName>
                                        </p:attrNameLst>
                                      </p:cBhvr>
                                      <p:to>
                                        <p:strVal val="visible"/>
                                      </p:to>
                                    </p:set>
                                    <p:animEffect transition="in" filter="circle(in)">
                                      <p:cBhvr>
                                        <p:cTn id="7" dur="2000"/>
                                        <p:tgtEl>
                                          <p:spTgt spid="4270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27011"/>
                                        </p:tgtEl>
                                        <p:attrNameLst>
                                          <p:attrName>style.visibility</p:attrName>
                                        </p:attrNameLst>
                                      </p:cBhvr>
                                      <p:to>
                                        <p:strVal val="visible"/>
                                      </p:to>
                                    </p:set>
                                    <p:animEffect transition="in" filter="wheel(4)">
                                      <p:cBhvr>
                                        <p:cTn id="12" dur="2000"/>
                                        <p:tgtEl>
                                          <p:spTgt spid="427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animBg="1"/>
      <p:bldP spid="4270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alpha val="34901"/>
          </a:schemeClr>
        </a:solidFill>
        <a:effectLst/>
      </p:bgPr>
    </p:bg>
    <p:spTree>
      <p:nvGrpSpPr>
        <p:cNvPr id="1" name=""/>
        <p:cNvGrpSpPr/>
        <p:nvPr/>
      </p:nvGrpSpPr>
      <p:grpSpPr>
        <a:xfrm>
          <a:off x="0" y="0"/>
          <a:ext cx="0" cy="0"/>
          <a:chOff x="0" y="0"/>
          <a:chExt cx="0" cy="0"/>
        </a:xfrm>
      </p:grpSpPr>
      <p:sp>
        <p:nvSpPr>
          <p:cNvPr id="427010" name="Rectangle 2"/>
          <p:cNvSpPr>
            <a:spLocks noGrp="1" noChangeAspect="1" noChangeArrowheads="1"/>
          </p:cNvSpPr>
          <p:nvPr>
            <p:ph type="title"/>
          </p:nvPr>
        </p:nvSpPr>
        <p:spPr>
          <a:xfrm>
            <a:off x="250825" y="142875"/>
            <a:ext cx="8569325" cy="936625"/>
          </a:xfrm>
          <a:solidFill>
            <a:srgbClr val="FFFF99"/>
          </a:solidFill>
        </p:spPr>
        <p:txBody>
          <a:bodyPr/>
          <a:lstStyle/>
          <a:p>
            <a:pPr eaLnBrk="1" hangingPunct="1"/>
            <a:r>
              <a:rPr lang="tr-TR" sz="6000" b="1" i="1" smtClean="0">
                <a:solidFill>
                  <a:srgbClr val="990000"/>
                </a:solidFill>
                <a:latin typeface="Verdana" pitchFamily="34" charset="0"/>
              </a:rPr>
              <a:t>NE YAPILMALI ?</a:t>
            </a:r>
            <a:r>
              <a:rPr lang="tr-TR" sz="4800" b="1" smtClean="0">
                <a:solidFill>
                  <a:srgbClr val="000066"/>
                </a:solidFill>
                <a:latin typeface="Verdana" pitchFamily="34" charset="0"/>
              </a:rPr>
              <a:t> (3)</a:t>
            </a:r>
            <a:endParaRPr lang="tr-TR" sz="5000" smtClean="0">
              <a:solidFill>
                <a:srgbClr val="990000"/>
              </a:solidFill>
            </a:endParaRPr>
          </a:p>
        </p:txBody>
      </p:sp>
      <p:sp>
        <p:nvSpPr>
          <p:cNvPr id="427011" name="Rectangle 3"/>
          <p:cNvSpPr>
            <a:spLocks noChangeArrowheads="1"/>
          </p:cNvSpPr>
          <p:nvPr/>
        </p:nvSpPr>
        <p:spPr bwMode="auto">
          <a:xfrm>
            <a:off x="142875" y="1238250"/>
            <a:ext cx="8786813" cy="5478463"/>
          </a:xfrm>
          <a:prstGeom prst="rect">
            <a:avLst/>
          </a:prstGeom>
          <a:solidFill>
            <a:srgbClr val="CCFFFF"/>
          </a:solidFill>
          <a:ln w="9525">
            <a:noFill/>
            <a:miter lim="800000"/>
            <a:headEnd/>
            <a:tailEnd/>
          </a:ln>
        </p:spPr>
        <p:txBody>
          <a:bodyPr anchor="ctr">
            <a:spAutoFit/>
          </a:bodyPr>
          <a:lstStyle/>
          <a:p>
            <a:pPr eaLnBrk="0" hangingPunct="0">
              <a:tabLst>
                <a:tab pos="228600" algn="l"/>
              </a:tabLst>
            </a:pPr>
            <a:r>
              <a:rPr lang="tr-TR" sz="2500">
                <a:solidFill>
                  <a:srgbClr val="000000"/>
                </a:solidFill>
                <a:cs typeface="Times New Roman" pitchFamily="18" charset="0"/>
              </a:rPr>
              <a:t>9.</a:t>
            </a:r>
            <a:r>
              <a:rPr lang="tr-TR" sz="2500" b="1">
                <a:solidFill>
                  <a:srgbClr val="000000"/>
                </a:solidFill>
                <a:cs typeface="Times New Roman" pitchFamily="18" charset="0"/>
              </a:rPr>
              <a:t>   </a:t>
            </a:r>
            <a:r>
              <a:rPr lang="tr-TR" sz="2500">
                <a:solidFill>
                  <a:srgbClr val="000000"/>
                </a:solidFill>
                <a:cs typeface="Times New Roman" pitchFamily="18" charset="0"/>
              </a:rPr>
              <a:t>AB, GB, IMF, DB, DTÖ gibi </a:t>
            </a:r>
            <a:r>
              <a:rPr lang="tr-TR" sz="2500" b="1">
                <a:solidFill>
                  <a:srgbClr val="660066"/>
                </a:solidFill>
                <a:cs typeface="Times New Roman" pitchFamily="18" charset="0"/>
              </a:rPr>
              <a:t>ELİT</a:t>
            </a:r>
            <a:r>
              <a:rPr lang="tr-TR" sz="2500">
                <a:solidFill>
                  <a:srgbClr val="000000"/>
                </a:solidFill>
                <a:cs typeface="Times New Roman" pitchFamily="18" charset="0"/>
              </a:rPr>
              <a:t>’in maşası ahtopot</a:t>
            </a:r>
            <a:r>
              <a:rPr lang="tr-TR" sz="2500" b="1">
                <a:solidFill>
                  <a:srgbClr val="000000"/>
                </a:solidFill>
                <a:cs typeface="Times New Roman" pitchFamily="18" charset="0"/>
              </a:rPr>
              <a:t> </a:t>
            </a:r>
            <a:br>
              <a:rPr lang="tr-TR" sz="2500" b="1">
                <a:solidFill>
                  <a:srgbClr val="000000"/>
                </a:solidFill>
                <a:cs typeface="Times New Roman" pitchFamily="18" charset="0"/>
              </a:rPr>
            </a:br>
            <a:r>
              <a:rPr lang="tr-TR" sz="2500" b="1">
                <a:solidFill>
                  <a:srgbClr val="000000"/>
                </a:solidFill>
                <a:cs typeface="Times New Roman" pitchFamily="18" charset="0"/>
              </a:rPr>
              <a:t>      </a:t>
            </a:r>
            <a:r>
              <a:rPr lang="tr-TR" sz="2500">
                <a:solidFill>
                  <a:srgbClr val="000000"/>
                </a:solidFill>
                <a:cs typeface="Times New Roman" pitchFamily="18" charset="0"/>
              </a:rPr>
              <a:t>kollarıyla  yapılan tüm </a:t>
            </a:r>
            <a:r>
              <a:rPr lang="tr-TR" sz="2500" i="1" u="sng">
                <a:solidFill>
                  <a:srgbClr val="000000"/>
                </a:solidFill>
                <a:cs typeface="Times New Roman" pitchFamily="18" charset="0"/>
              </a:rPr>
              <a:t>teslimiyetçi</a:t>
            </a:r>
            <a:r>
              <a:rPr lang="tr-TR" sz="2500">
                <a:solidFill>
                  <a:srgbClr val="000000"/>
                </a:solidFill>
                <a:cs typeface="Times New Roman" pitchFamily="18" charset="0"/>
              </a:rPr>
              <a:t> 2’li ya da çok yanlı </a:t>
            </a:r>
            <a:br>
              <a:rPr lang="tr-TR" sz="2500">
                <a:solidFill>
                  <a:srgbClr val="000000"/>
                </a:solidFill>
                <a:cs typeface="Times New Roman" pitchFamily="18" charset="0"/>
              </a:rPr>
            </a:br>
            <a:r>
              <a:rPr lang="tr-TR" sz="2500">
                <a:solidFill>
                  <a:srgbClr val="000000"/>
                </a:solidFill>
                <a:cs typeface="Times New Roman" pitchFamily="18" charset="0"/>
              </a:rPr>
              <a:t>      anlaşmalar halka açıklanmalı ve köktenci</a:t>
            </a:r>
            <a:r>
              <a:rPr lang="tr-TR" sz="2500" b="1">
                <a:solidFill>
                  <a:srgbClr val="000000"/>
                </a:solidFill>
                <a:cs typeface="Times New Roman" pitchFamily="18" charset="0"/>
              </a:rPr>
              <a:t> </a:t>
            </a:r>
            <a:r>
              <a:rPr lang="tr-TR" sz="2500">
                <a:solidFill>
                  <a:srgbClr val="000000"/>
                </a:solidFill>
                <a:cs typeface="Times New Roman" pitchFamily="18" charset="0"/>
              </a:rPr>
              <a:t>biçimde </a:t>
            </a:r>
            <a:br>
              <a:rPr lang="tr-TR" sz="2500">
                <a:solidFill>
                  <a:srgbClr val="000000"/>
                </a:solidFill>
                <a:cs typeface="Times New Roman" pitchFamily="18" charset="0"/>
              </a:rPr>
            </a:br>
            <a:r>
              <a:rPr lang="tr-TR" sz="2500">
                <a:solidFill>
                  <a:srgbClr val="000000"/>
                </a:solidFill>
                <a:cs typeface="Times New Roman" pitchFamily="18" charset="0"/>
              </a:rPr>
              <a:t>      gözden geçirilmelidir. Dış politika ve dış ticarette </a:t>
            </a:r>
            <a:br>
              <a:rPr lang="tr-TR" sz="2500">
                <a:solidFill>
                  <a:srgbClr val="000000"/>
                </a:solidFill>
                <a:cs typeface="Times New Roman" pitchFamily="18" charset="0"/>
              </a:rPr>
            </a:br>
            <a:r>
              <a:rPr lang="tr-TR" sz="2500">
                <a:solidFill>
                  <a:srgbClr val="000000"/>
                </a:solidFill>
                <a:cs typeface="Times New Roman" pitchFamily="18" charset="0"/>
              </a:rPr>
              <a:t>      yeni seçenekler yaratılmalı, Türkiye yüzünü </a:t>
            </a:r>
            <a:br>
              <a:rPr lang="tr-TR" sz="2500">
                <a:solidFill>
                  <a:srgbClr val="000000"/>
                </a:solidFill>
                <a:cs typeface="Times New Roman" pitchFamily="18" charset="0"/>
              </a:rPr>
            </a:br>
            <a:r>
              <a:rPr lang="tr-TR" sz="2500">
                <a:solidFill>
                  <a:srgbClr val="000000"/>
                </a:solidFill>
                <a:cs typeface="Times New Roman" pitchFamily="18" charset="0"/>
              </a:rPr>
              <a:t>      Batı dışındaki ülkelere </a:t>
            </a:r>
            <a:r>
              <a:rPr lang="tr-TR" sz="2500" u="sng">
                <a:solidFill>
                  <a:srgbClr val="000000"/>
                </a:solidFill>
                <a:cs typeface="Times New Roman" pitchFamily="18" charset="0"/>
              </a:rPr>
              <a:t>de</a:t>
            </a:r>
            <a:r>
              <a:rPr lang="tr-TR" sz="2500">
                <a:solidFill>
                  <a:srgbClr val="000000"/>
                </a:solidFill>
                <a:cs typeface="Times New Roman" pitchFamily="18" charset="0"/>
              </a:rPr>
              <a:t> çevirmelidir.     </a:t>
            </a:r>
            <a:br>
              <a:rPr lang="tr-TR" sz="2500">
                <a:solidFill>
                  <a:srgbClr val="000000"/>
                </a:solidFill>
                <a:cs typeface="Times New Roman" pitchFamily="18" charset="0"/>
              </a:rPr>
            </a:br>
            <a:r>
              <a:rPr lang="tr-TR" sz="2500">
                <a:solidFill>
                  <a:srgbClr val="000000"/>
                </a:solidFill>
                <a:cs typeface="Times New Roman" pitchFamily="18" charset="0"/>
              </a:rPr>
              <a:t>      </a:t>
            </a:r>
            <a:r>
              <a:rPr lang="tr-TR" sz="2500" b="1" u="sng">
                <a:solidFill>
                  <a:srgbClr val="663300"/>
                </a:solidFill>
                <a:cs typeface="Times New Roman" pitchFamily="18" charset="0"/>
              </a:rPr>
              <a:t>AVRASYA </a:t>
            </a:r>
            <a:r>
              <a:rPr lang="tr-TR" sz="2500" b="1" u="sng">
                <a:solidFill>
                  <a:srgbClr val="000000"/>
                </a:solidFill>
                <a:cs typeface="Times New Roman" pitchFamily="18" charset="0"/>
              </a:rPr>
              <a:t>Girişimi</a:t>
            </a:r>
            <a:r>
              <a:rPr lang="tr-TR" sz="2500">
                <a:solidFill>
                  <a:srgbClr val="000000"/>
                </a:solidFill>
                <a:cs typeface="Times New Roman" pitchFamily="18" charset="0"/>
              </a:rPr>
              <a:t>, </a:t>
            </a:r>
            <a:br>
              <a:rPr lang="tr-TR" sz="2500">
                <a:solidFill>
                  <a:srgbClr val="000000"/>
                </a:solidFill>
                <a:cs typeface="Times New Roman" pitchFamily="18" charset="0"/>
              </a:rPr>
            </a:br>
            <a:r>
              <a:rPr lang="tr-TR" sz="2500">
                <a:solidFill>
                  <a:srgbClr val="000000"/>
                </a:solidFill>
                <a:cs typeface="Times New Roman" pitchFamily="18" charset="0"/>
              </a:rPr>
              <a:t>      </a:t>
            </a:r>
            <a:r>
              <a:rPr lang="tr-TR" sz="2500" b="1" u="sng">
                <a:solidFill>
                  <a:srgbClr val="CC0000"/>
                </a:solidFill>
                <a:latin typeface="Verdana" pitchFamily="34" charset="0"/>
                <a:cs typeface="Times New Roman" pitchFamily="18" charset="0"/>
              </a:rPr>
              <a:t>Mazlum Ülkeler Dayanışması</a:t>
            </a:r>
            <a:r>
              <a:rPr lang="tr-TR" sz="2500">
                <a:solidFill>
                  <a:srgbClr val="000000"/>
                </a:solidFill>
                <a:cs typeface="Times New Roman" pitchFamily="18" charset="0"/>
              </a:rPr>
              <a:t> gibi..</a:t>
            </a:r>
          </a:p>
          <a:p>
            <a:pPr eaLnBrk="0" hangingPunct="0">
              <a:tabLst>
                <a:tab pos="228600" algn="l"/>
              </a:tabLst>
            </a:pPr>
            <a:r>
              <a:rPr lang="tr-TR" sz="2500">
                <a:solidFill>
                  <a:srgbClr val="000000"/>
                </a:solidFill>
                <a:cs typeface="Times New Roman" pitchFamily="18" charset="0"/>
              </a:rPr>
              <a:t>10. Mustafa Kemal’in mazlum anti-emperyalist Türkiye’si,    </a:t>
            </a:r>
            <a:br>
              <a:rPr lang="tr-TR" sz="2500">
                <a:solidFill>
                  <a:srgbClr val="000000"/>
                </a:solidFill>
                <a:cs typeface="Times New Roman" pitchFamily="18" charset="0"/>
              </a:rPr>
            </a:br>
            <a:r>
              <a:rPr lang="tr-TR" sz="2500">
                <a:solidFill>
                  <a:srgbClr val="000000"/>
                </a:solidFill>
                <a:cs typeface="Times New Roman" pitchFamily="18" charset="0"/>
              </a:rPr>
              <a:t>      dünyaya öncülük ederek Küreselleş</a:t>
            </a:r>
            <a:r>
              <a:rPr lang="tr-TR" sz="2500" u="sng">
                <a:solidFill>
                  <a:srgbClr val="000000"/>
                </a:solidFill>
                <a:cs typeface="Times New Roman" pitchFamily="18" charset="0"/>
              </a:rPr>
              <a:t>tir</a:t>
            </a:r>
            <a:r>
              <a:rPr lang="tr-TR" sz="2500">
                <a:solidFill>
                  <a:srgbClr val="000000"/>
                </a:solidFill>
                <a:cs typeface="Times New Roman" pitchFamily="18" charset="0"/>
              </a:rPr>
              <a:t>meye </a:t>
            </a:r>
            <a:br>
              <a:rPr lang="tr-TR" sz="2500">
                <a:solidFill>
                  <a:srgbClr val="000000"/>
                </a:solidFill>
                <a:cs typeface="Times New Roman" pitchFamily="18" charset="0"/>
              </a:rPr>
            </a:br>
            <a:r>
              <a:rPr lang="tr-TR" sz="2500">
                <a:solidFill>
                  <a:srgbClr val="000000"/>
                </a:solidFill>
                <a:cs typeface="Times New Roman" pitchFamily="18" charset="0"/>
              </a:rPr>
              <a:t>      yem ol</a:t>
            </a:r>
            <a:r>
              <a:rPr lang="tr-TR" sz="2500" u="sng">
                <a:solidFill>
                  <a:srgbClr val="000000"/>
                </a:solidFill>
                <a:cs typeface="Times New Roman" pitchFamily="18" charset="0"/>
              </a:rPr>
              <a:t>ma</a:t>
            </a:r>
            <a:r>
              <a:rPr lang="tr-TR" sz="2500">
                <a:solidFill>
                  <a:srgbClr val="000000"/>
                </a:solidFill>
                <a:cs typeface="Times New Roman" pitchFamily="18" charset="0"/>
              </a:rPr>
              <a:t>malı ve benzer durumdaki sömürgeleştirilmek   </a:t>
            </a:r>
            <a:br>
              <a:rPr lang="tr-TR" sz="2500">
                <a:solidFill>
                  <a:srgbClr val="000000"/>
                </a:solidFill>
                <a:cs typeface="Times New Roman" pitchFamily="18" charset="0"/>
              </a:rPr>
            </a:br>
            <a:r>
              <a:rPr lang="tr-TR" sz="2500">
                <a:solidFill>
                  <a:srgbClr val="000000"/>
                </a:solidFill>
                <a:cs typeface="Times New Roman" pitchFamily="18" charset="0"/>
              </a:rPr>
              <a:t>      istenen ülkelere çağrıda bulunup;    </a:t>
            </a:r>
            <a:br>
              <a:rPr lang="tr-TR" sz="2500">
                <a:solidFill>
                  <a:srgbClr val="000000"/>
                </a:solidFill>
                <a:cs typeface="Times New Roman" pitchFamily="18" charset="0"/>
              </a:rPr>
            </a:br>
            <a:r>
              <a:rPr lang="tr-TR" sz="2500">
                <a:solidFill>
                  <a:srgbClr val="000000"/>
                </a:solidFill>
                <a:cs typeface="Times New Roman" pitchFamily="18" charset="0"/>
              </a:rPr>
              <a:t>      </a:t>
            </a:r>
            <a:r>
              <a:rPr lang="tr-TR" sz="2500" b="1">
                <a:solidFill>
                  <a:srgbClr val="990000"/>
                </a:solidFill>
                <a:cs typeface="Times New Roman" pitchFamily="18" charset="0"/>
              </a:rPr>
              <a:t>“</a:t>
            </a:r>
            <a:r>
              <a:rPr lang="tr-TR" sz="2800" b="1" u="sng">
                <a:solidFill>
                  <a:srgbClr val="990000"/>
                </a:solidFill>
                <a:latin typeface="Albertus" pitchFamily="34" charset="0"/>
                <a:cs typeface="Times New Roman" pitchFamily="18" charset="0"/>
              </a:rPr>
              <a:t>DİRENİŞİN KÜRESELLEŞTİRİLMESİ</a:t>
            </a:r>
            <a:r>
              <a:rPr lang="tr-TR" sz="2500" b="1" u="sng">
                <a:solidFill>
                  <a:srgbClr val="000000"/>
                </a:solidFill>
                <a:latin typeface="Albertus" pitchFamily="34" charset="0"/>
                <a:cs typeface="Times New Roman" pitchFamily="18" charset="0"/>
              </a:rPr>
              <a:t>”</a:t>
            </a:r>
            <a:r>
              <a:rPr lang="tr-TR" sz="2500" u="sng">
                <a:solidFill>
                  <a:srgbClr val="000000"/>
                </a:solidFill>
                <a:latin typeface="Albertus" pitchFamily="34" charset="0"/>
                <a:cs typeface="Times New Roman" pitchFamily="18" charset="0"/>
              </a:rPr>
              <a:t>ni </a:t>
            </a:r>
            <a:br>
              <a:rPr lang="tr-TR" sz="2500" u="sng">
                <a:solidFill>
                  <a:srgbClr val="000000"/>
                </a:solidFill>
                <a:latin typeface="Albertus" pitchFamily="34" charset="0"/>
                <a:cs typeface="Times New Roman" pitchFamily="18" charset="0"/>
              </a:rPr>
            </a:br>
            <a:r>
              <a:rPr lang="tr-TR" sz="2500">
                <a:solidFill>
                  <a:srgbClr val="000000"/>
                </a:solidFill>
                <a:latin typeface="Albertus" pitchFamily="34" charset="0"/>
                <a:cs typeface="Times New Roman" pitchFamily="18" charset="0"/>
              </a:rPr>
              <a:t>      </a:t>
            </a:r>
            <a:r>
              <a:rPr lang="tr-TR" sz="2500" u="sng">
                <a:solidFill>
                  <a:srgbClr val="000000"/>
                </a:solidFill>
                <a:latin typeface="Albertus" pitchFamily="34" charset="0"/>
                <a:cs typeface="Times New Roman" pitchFamily="18" charset="0"/>
              </a:rPr>
              <a:t>örgütlemelidir</a:t>
            </a:r>
            <a:r>
              <a:rPr lang="tr-TR" sz="2500">
                <a:solidFill>
                  <a:srgbClr val="000000"/>
                </a:solidFill>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7010"/>
                                        </p:tgtEl>
                                        <p:attrNameLst>
                                          <p:attrName>style.visibility</p:attrName>
                                        </p:attrNameLst>
                                      </p:cBhvr>
                                      <p:to>
                                        <p:strVal val="visible"/>
                                      </p:to>
                                    </p:set>
                                    <p:animEffect transition="in" filter="circle(in)">
                                      <p:cBhvr>
                                        <p:cTn id="7" dur="2000"/>
                                        <p:tgtEl>
                                          <p:spTgt spid="4270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27011"/>
                                        </p:tgtEl>
                                        <p:attrNameLst>
                                          <p:attrName>style.visibility</p:attrName>
                                        </p:attrNameLst>
                                      </p:cBhvr>
                                      <p:to>
                                        <p:strVal val="visible"/>
                                      </p:to>
                                    </p:set>
                                    <p:animEffect transition="in" filter="wheel(4)">
                                      <p:cBhvr>
                                        <p:cTn id="12" dur="2000"/>
                                        <p:tgtEl>
                                          <p:spTgt spid="427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animBg="1"/>
      <p:bldP spid="4270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aa1"/>
          <p:cNvPicPr>
            <a:picLocks noChangeAspect="1" noChangeArrowheads="1"/>
          </p:cNvPicPr>
          <p:nvPr/>
        </p:nvPicPr>
        <p:blipFill>
          <a:blip r:embed="rId2" cstate="email"/>
          <a:srcRect/>
          <a:stretch>
            <a:fillRect/>
          </a:stretch>
        </p:blipFill>
        <p:spPr bwMode="auto">
          <a:xfrm>
            <a:off x="4932363" y="457200"/>
            <a:ext cx="3743325" cy="5943600"/>
          </a:xfrm>
          <a:prstGeom prst="rect">
            <a:avLst/>
          </a:prstGeom>
          <a:noFill/>
          <a:ln w="9525">
            <a:noFill/>
            <a:miter lim="800000"/>
            <a:headEnd/>
            <a:tailEnd/>
          </a:ln>
        </p:spPr>
      </p:pic>
      <p:sp>
        <p:nvSpPr>
          <p:cNvPr id="306179" name="Text Box 3"/>
          <p:cNvSpPr txBox="1">
            <a:spLocks noChangeArrowheads="1"/>
          </p:cNvSpPr>
          <p:nvPr/>
        </p:nvSpPr>
        <p:spPr bwMode="auto">
          <a:xfrm>
            <a:off x="393700" y="619125"/>
            <a:ext cx="4465638" cy="5778500"/>
          </a:xfrm>
          <a:prstGeom prst="rect">
            <a:avLst/>
          </a:prstGeom>
          <a:noFill/>
          <a:ln w="9525">
            <a:noFill/>
            <a:miter lim="800000"/>
            <a:headEnd/>
            <a:tailEnd/>
          </a:ln>
        </p:spPr>
        <p:txBody>
          <a:bodyPr>
            <a:spAutoFit/>
          </a:bodyPr>
          <a:lstStyle/>
          <a:p>
            <a:pPr algn="ctr"/>
            <a:r>
              <a:rPr lang="tr-TR" sz="3100">
                <a:solidFill>
                  <a:srgbClr val="FFFF66"/>
                </a:solidFill>
                <a:latin typeface="Albertus Extra Bold" pitchFamily="34" charset="0"/>
              </a:rPr>
              <a:t>“</a:t>
            </a:r>
            <a:r>
              <a:rPr lang="tr-TR" sz="3100">
                <a:solidFill>
                  <a:srgbClr val="FF6600"/>
                </a:solidFill>
                <a:latin typeface="Albertus Extra Bold" pitchFamily="34" charset="0"/>
              </a:rPr>
              <a:t>Bizi </a:t>
            </a:r>
            <a:r>
              <a:rPr lang="tr-TR" sz="3100" b="1">
                <a:solidFill>
                  <a:srgbClr val="FF6600"/>
                </a:solidFill>
                <a:latin typeface="Albertus Extra Bold" pitchFamily="34" charset="0"/>
              </a:rPr>
              <a:t>mahvetmek isteyen Emperyalizm</a:t>
            </a:r>
            <a:r>
              <a:rPr lang="tr-TR" sz="3100">
                <a:solidFill>
                  <a:srgbClr val="FF6600"/>
                </a:solidFill>
                <a:latin typeface="Albertus Extra Bold" pitchFamily="34" charset="0"/>
              </a:rPr>
              <a:t>e</a:t>
            </a:r>
          </a:p>
          <a:p>
            <a:pPr algn="ctr">
              <a:lnSpc>
                <a:spcPct val="130000"/>
              </a:lnSpc>
            </a:pPr>
            <a:r>
              <a:rPr lang="tr-TR" sz="3100">
                <a:solidFill>
                  <a:srgbClr val="FF6600"/>
                </a:solidFill>
                <a:latin typeface="Albertus Extra Bold" pitchFamily="34" charset="0"/>
              </a:rPr>
              <a:t>ve bizi </a:t>
            </a:r>
            <a:r>
              <a:rPr lang="tr-TR" sz="3100" b="1">
                <a:solidFill>
                  <a:srgbClr val="FF6600"/>
                </a:solidFill>
                <a:latin typeface="Albertus Extra Bold" pitchFamily="34" charset="0"/>
              </a:rPr>
              <a:t>yutmak isteyen kapitalizm</a:t>
            </a:r>
            <a:r>
              <a:rPr lang="tr-TR" sz="3100">
                <a:solidFill>
                  <a:srgbClr val="FFFF66"/>
                </a:solidFill>
                <a:latin typeface="Albertus Extra Bold" pitchFamily="34" charset="0"/>
              </a:rPr>
              <a:t>e karşı heyet-i milliyece mücahedeyi caiz gören bir </a:t>
            </a:r>
            <a:r>
              <a:rPr lang="tr-TR" sz="4000" i="1" u="sng">
                <a:solidFill>
                  <a:srgbClr val="FFFF66"/>
                </a:solidFill>
                <a:latin typeface="Albertus Extra Bold" pitchFamily="34" charset="0"/>
              </a:rPr>
              <a:t>mesleği</a:t>
            </a:r>
            <a:r>
              <a:rPr lang="tr-TR" sz="4000" i="1">
                <a:solidFill>
                  <a:srgbClr val="FFFF66"/>
                </a:solidFill>
                <a:latin typeface="Albertus Extra Bold" pitchFamily="34" charset="0"/>
              </a:rPr>
              <a:t> </a:t>
            </a:r>
            <a:r>
              <a:rPr lang="tr-TR" sz="3100">
                <a:solidFill>
                  <a:srgbClr val="FFFF66"/>
                </a:solidFill>
                <a:latin typeface="Albertus Extra Bold" pitchFamily="34" charset="0"/>
              </a:rPr>
              <a:t/>
            </a:r>
            <a:br>
              <a:rPr lang="tr-TR" sz="3100">
                <a:solidFill>
                  <a:srgbClr val="FFFF66"/>
                </a:solidFill>
                <a:latin typeface="Albertus Extra Bold" pitchFamily="34" charset="0"/>
              </a:rPr>
            </a:br>
            <a:r>
              <a:rPr lang="tr-TR" sz="3100">
                <a:solidFill>
                  <a:srgbClr val="FFFF66"/>
                </a:solidFill>
                <a:latin typeface="Albertus Extra Bold" pitchFamily="34" charset="0"/>
              </a:rPr>
              <a:t>izleyen insanlarız.”</a:t>
            </a:r>
          </a:p>
          <a:p>
            <a:pPr algn="ctr"/>
            <a:endParaRPr lang="tr-TR" sz="1400">
              <a:solidFill>
                <a:srgbClr val="FFFF66"/>
              </a:solidFill>
            </a:endParaRPr>
          </a:p>
          <a:p>
            <a:pPr algn="ctr"/>
            <a:r>
              <a:rPr lang="tr-TR" sz="2000">
                <a:solidFill>
                  <a:srgbClr val="00FF00"/>
                </a:solidFill>
              </a:rPr>
              <a:t>1 Aralık 1921, TBMM Zabıt Ceridesi, Devre 1, c. 14</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Ulusal birlik için ADD"/>
          <p:cNvPicPr>
            <a:picLocks noChangeAspect="1" noChangeArrowheads="1"/>
          </p:cNvPicPr>
          <p:nvPr/>
        </p:nvPicPr>
        <p:blipFill>
          <a:blip r:embed="rId3" cstate="email"/>
          <a:srcRect/>
          <a:stretch>
            <a:fillRect/>
          </a:stretch>
        </p:blipFill>
        <p:spPr bwMode="auto">
          <a:xfrm>
            <a:off x="179388" y="188913"/>
            <a:ext cx="8748712" cy="4470400"/>
          </a:xfrm>
          <a:prstGeom prst="rect">
            <a:avLst/>
          </a:prstGeom>
          <a:noFill/>
          <a:ln w="127000">
            <a:solidFill>
              <a:srgbClr val="800000"/>
            </a:solidFill>
            <a:miter lim="800000"/>
            <a:headEnd/>
            <a:tailEnd/>
          </a:ln>
        </p:spPr>
      </p:pic>
      <p:sp>
        <p:nvSpPr>
          <p:cNvPr id="416771" name="Text Box 3"/>
          <p:cNvSpPr txBox="1">
            <a:spLocks noChangeArrowheads="1"/>
          </p:cNvSpPr>
          <p:nvPr/>
        </p:nvSpPr>
        <p:spPr bwMode="auto">
          <a:xfrm>
            <a:off x="179388" y="4797425"/>
            <a:ext cx="8964612" cy="2014538"/>
          </a:xfrm>
          <a:prstGeom prst="rect">
            <a:avLst/>
          </a:prstGeom>
          <a:noFill/>
          <a:ln w="9525">
            <a:noFill/>
            <a:miter lim="800000"/>
            <a:headEnd/>
            <a:tailEnd/>
          </a:ln>
        </p:spPr>
        <p:txBody>
          <a:bodyPr>
            <a:spAutoFit/>
          </a:bodyPr>
          <a:lstStyle/>
          <a:p>
            <a:pPr algn="ctr"/>
            <a:r>
              <a:rPr lang="tr-TR">
                <a:solidFill>
                  <a:srgbClr val="FFFFFF"/>
                </a:solidFill>
              </a:rPr>
              <a:t>“</a:t>
            </a:r>
            <a:r>
              <a:rPr lang="tr-TR" b="1">
                <a:solidFill>
                  <a:srgbClr val="FFFFFF"/>
                </a:solidFill>
              </a:rPr>
              <a:t> Milletlerin tarihinde bazı devirler vardır ki, muayyen maksatlara erişebilmek için maddî ve mânevî ne kadar kuvvet varsa hepsini bir araya toplamak ve aynı istikamete yöneltmek lâzım gelir</a:t>
            </a:r>
            <a:r>
              <a:rPr lang="tr-TR">
                <a:solidFill>
                  <a:srgbClr val="66FF33"/>
                </a:solidFill>
              </a:rPr>
              <a:t>.</a:t>
            </a:r>
            <a:r>
              <a:rPr lang="tr-TR">
                <a:solidFill>
                  <a:srgbClr val="FFFF66"/>
                </a:solidFill>
              </a:rPr>
              <a:t> Yakın senelerde milletimiz, böyle bir toplanma ve birleşme hareketinin mühim neticelerini kavramıştır. Memleketin ve inkılâbın, içeriden ve dışarıdan gelebilecek tehlikelere karşı korunması için, bütün milliyetçi ve cumhuriyetçi kuvvetlerin bir yerde toplanması lâzımdır. Aynı cinsten olan kuvvetler, </a:t>
            </a:r>
            <a:br>
              <a:rPr lang="tr-TR">
                <a:solidFill>
                  <a:srgbClr val="FFFF66"/>
                </a:solidFill>
              </a:rPr>
            </a:br>
            <a:r>
              <a:rPr lang="tr-TR">
                <a:solidFill>
                  <a:srgbClr val="FFFF66"/>
                </a:solidFill>
              </a:rPr>
              <a:t>müşterek gaye yolunda birleşmelidir. ”</a:t>
            </a:r>
            <a:r>
              <a:rPr lang="tr-TR" i="1">
                <a:solidFill>
                  <a:srgbClr val="FFFF66"/>
                </a:solidFill>
              </a:rPr>
              <a:t>1931 (Atatürk’ün S.D. III, s. 90)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6771"/>
                                        </p:tgtEl>
                                        <p:attrNameLst>
                                          <p:attrName>style.visibility</p:attrName>
                                        </p:attrNameLst>
                                      </p:cBhvr>
                                      <p:to>
                                        <p:strVal val="visible"/>
                                      </p:to>
                                    </p:set>
                                    <p:animEffect transition="in" filter="wedge">
                                      <p:cBhvr>
                                        <p:cTn id="7" dur="2000"/>
                                        <p:tgtEl>
                                          <p:spTgt spid="41677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6770"/>
                                        </p:tgtEl>
                                        <p:attrNameLst>
                                          <p:attrName>style.visibility</p:attrName>
                                        </p:attrNameLst>
                                      </p:cBhvr>
                                      <p:to>
                                        <p:strVal val="visible"/>
                                      </p:to>
                                    </p:set>
                                    <p:animEffect transition="in" filter="circle(in)">
                                      <p:cBhvr>
                                        <p:cTn id="12" dur="2000"/>
                                        <p:tgtEl>
                                          <p:spTgt spid="416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3" cstate="email"/>
          <a:srcRect/>
          <a:stretch>
            <a:fillRect/>
          </a:stretch>
        </p:blipFill>
        <p:spPr bwMode="auto">
          <a:xfrm>
            <a:off x="3059113" y="1828800"/>
            <a:ext cx="3276600" cy="3124200"/>
          </a:xfrm>
          <a:prstGeom prst="rect">
            <a:avLst/>
          </a:prstGeom>
          <a:noFill/>
          <a:ln w="9525">
            <a:noFill/>
            <a:miter lim="800000"/>
            <a:headEnd/>
            <a:tailEnd/>
          </a:ln>
        </p:spPr>
      </p:pic>
      <p:sp>
        <p:nvSpPr>
          <p:cNvPr id="308227" name="WordArt 3"/>
          <p:cNvSpPr>
            <a:spLocks noChangeArrowheads="1" noChangeShapeType="1" noTextEdit="1"/>
          </p:cNvSpPr>
          <p:nvPr/>
        </p:nvSpPr>
        <p:spPr bwMode="auto">
          <a:xfrm>
            <a:off x="1327150" y="1447800"/>
            <a:ext cx="6629400" cy="5105400"/>
          </a:xfrm>
          <a:prstGeom prst="rect">
            <a:avLst/>
          </a:prstGeom>
        </p:spPr>
        <p:txBody>
          <a:bodyPr wrap="none" fromWordArt="1">
            <a:prstTxWarp prst="textArchDownPour">
              <a:avLst>
                <a:gd name="adj1" fmla="val 0"/>
                <a:gd name="adj2"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Gülümseyin</a:t>
            </a:r>
          </a:p>
        </p:txBody>
      </p:sp>
      <p:sp>
        <p:nvSpPr>
          <p:cNvPr id="433156" name="Rectangle 4"/>
          <p:cNvSpPr>
            <a:spLocks noGrp="1" noChangeArrowheads="1"/>
          </p:cNvSpPr>
          <p:nvPr>
            <p:ph type="title"/>
          </p:nvPr>
        </p:nvSpPr>
        <p:spPr/>
        <p:txBody>
          <a:bodyPr/>
          <a:lstStyle/>
          <a:p>
            <a:pPr eaLnBrk="1" hangingPunct="1">
              <a:defRPr/>
            </a:pPr>
            <a:endParaRPr lang="tr-TR" smtClean="0"/>
          </a:p>
        </p:txBody>
      </p:sp>
      <p:sp>
        <p:nvSpPr>
          <p:cNvPr id="308229" name="WordArt 5"/>
          <p:cNvSpPr>
            <a:spLocks noChangeArrowheads="1" noChangeShapeType="1" noTextEdit="1"/>
          </p:cNvSpPr>
          <p:nvPr/>
        </p:nvSpPr>
        <p:spPr bwMode="auto">
          <a:xfrm>
            <a:off x="1905000" y="609600"/>
            <a:ext cx="5638800" cy="11430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YAŞAMA</a:t>
            </a:r>
          </a:p>
        </p:txBody>
      </p:sp>
    </p:spTree>
  </p:cSld>
  <p:clrMapOvr>
    <a:masterClrMapping/>
  </p:clrMapOvr>
  <p:transition spd="slow">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3" name="Text Box 3"/>
          <p:cNvSpPr txBox="1">
            <a:spLocks noChangeArrowheads="1"/>
          </p:cNvSpPr>
          <p:nvPr/>
        </p:nvSpPr>
        <p:spPr bwMode="auto">
          <a:xfrm>
            <a:off x="107950" y="5516563"/>
            <a:ext cx="8893175" cy="1306512"/>
          </a:xfrm>
          <a:prstGeom prst="rect">
            <a:avLst/>
          </a:prstGeom>
          <a:solidFill>
            <a:srgbClr val="FFCCCC">
              <a:alpha val="54117"/>
            </a:srgbClr>
          </a:solidFill>
          <a:ln w="57150">
            <a:solidFill>
              <a:srgbClr val="00FF00"/>
            </a:solidFill>
            <a:miter lim="800000"/>
            <a:headEnd/>
            <a:tailEnd/>
          </a:ln>
        </p:spPr>
        <p:txBody>
          <a:bodyPr>
            <a:spAutoFit/>
          </a:bodyPr>
          <a:lstStyle/>
          <a:p>
            <a:pPr algn="ctr"/>
            <a:r>
              <a:rPr lang="tr-TR" sz="2400" b="1">
                <a:solidFill>
                  <a:srgbClr val="000066"/>
                </a:solidFill>
                <a:latin typeface="Verdana" pitchFamily="34" charset="0"/>
              </a:rPr>
              <a:t>Uğur MUMCU’ya ve tüm Aydınlanma Devrimi Şehitlerimize selam olsun, ışıkları sonsuz olsun; </a:t>
            </a:r>
          </a:p>
          <a:p>
            <a:pPr algn="ctr"/>
            <a:r>
              <a:rPr lang="tr-TR" sz="2700" b="1">
                <a:solidFill>
                  <a:srgbClr val="660066"/>
                </a:solidFill>
                <a:latin typeface="Verdana" pitchFamily="34" charset="0"/>
              </a:rPr>
              <a:t>GÜNAYDIN TÜM İNSANLIK; ARTIK UYANIN</a:t>
            </a:r>
            <a:r>
              <a:rPr lang="tr-TR" sz="2800" b="1">
                <a:solidFill>
                  <a:srgbClr val="660066"/>
                </a:solidFill>
                <a:latin typeface="Verdana" pitchFamily="34" charset="0"/>
              </a:rPr>
              <a:t>!</a:t>
            </a:r>
          </a:p>
        </p:txBody>
      </p:sp>
      <p:pic>
        <p:nvPicPr>
          <p:cNvPr id="309251" name="Picture 2" descr="I:\T-Prof. A. SALTIK\Tdocs\Pictures\Uğur Mumcu, 24.01.09.jpg"/>
          <p:cNvPicPr>
            <a:picLocks noChangeAspect="1" noChangeArrowheads="1"/>
          </p:cNvPicPr>
          <p:nvPr/>
        </p:nvPicPr>
        <p:blipFill>
          <a:blip r:embed="rId3" cstate="email"/>
          <a:srcRect/>
          <a:stretch>
            <a:fillRect/>
          </a:stretch>
        </p:blipFill>
        <p:spPr bwMode="auto">
          <a:xfrm>
            <a:off x="5429250" y="71438"/>
            <a:ext cx="3643313" cy="5305425"/>
          </a:xfrm>
          <a:prstGeom prst="rect">
            <a:avLst/>
          </a:prstGeom>
          <a:noFill/>
          <a:ln w="9525">
            <a:noFill/>
            <a:miter lim="800000"/>
            <a:headEnd/>
            <a:tailEnd/>
          </a:ln>
        </p:spPr>
      </p:pic>
      <p:pic>
        <p:nvPicPr>
          <p:cNvPr id="309252" name="Picture 3" descr="I:\T-Prof. A. SALTIK\Tdocs\Pictures\Çanakkale kahramanları.jpg"/>
          <p:cNvPicPr>
            <a:picLocks noChangeAspect="1" noChangeArrowheads="1"/>
          </p:cNvPicPr>
          <p:nvPr/>
        </p:nvPicPr>
        <p:blipFill>
          <a:blip r:embed="rId4" cstate="email"/>
          <a:srcRect/>
          <a:stretch>
            <a:fillRect/>
          </a:stretch>
        </p:blipFill>
        <p:spPr bwMode="auto">
          <a:xfrm>
            <a:off x="142875" y="141288"/>
            <a:ext cx="3643313" cy="5216525"/>
          </a:xfrm>
          <a:prstGeom prst="rect">
            <a:avLst/>
          </a:prstGeom>
          <a:noFill/>
          <a:ln w="9525">
            <a:noFill/>
            <a:miter lim="800000"/>
            <a:headEnd/>
            <a:tailEnd/>
          </a:ln>
        </p:spPr>
      </p:pic>
      <p:pic>
        <p:nvPicPr>
          <p:cNvPr id="309253" name="Picture 4" descr="I:\T-Prof. A. SALTIK\Tdocs\Pictures\Dimdik yürüyoruz.gif"/>
          <p:cNvPicPr>
            <a:picLocks noChangeAspect="1" noChangeArrowheads="1"/>
          </p:cNvPicPr>
          <p:nvPr/>
        </p:nvPicPr>
        <p:blipFill>
          <a:blip r:embed="rId5" cstate="email"/>
          <a:srcRect/>
          <a:stretch>
            <a:fillRect/>
          </a:stretch>
        </p:blipFill>
        <p:spPr bwMode="auto">
          <a:xfrm>
            <a:off x="3052763" y="0"/>
            <a:ext cx="3019425" cy="542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0403"/>
                                        </p:tgtEl>
                                        <p:attrNameLst>
                                          <p:attrName>style.visibility</p:attrName>
                                        </p:attrNameLst>
                                      </p:cBhvr>
                                      <p:to>
                                        <p:strVal val="visible"/>
                                      </p:to>
                                    </p:set>
                                    <p:animEffect transition="in" filter="strips(downLeft)">
                                      <p:cBhvr>
                                        <p:cTn id="7" dur="500"/>
                                        <p:tgtEl>
                                          <p:spTgt spid="230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0402" name="Picture 2" descr="atayildiz"/>
          <p:cNvPicPr>
            <a:picLocks noChangeAspect="1" noChangeArrowheads="1"/>
          </p:cNvPicPr>
          <p:nvPr/>
        </p:nvPicPr>
        <p:blipFill>
          <a:blip r:embed="rId3" cstate="email"/>
          <a:srcRect/>
          <a:stretch>
            <a:fillRect/>
          </a:stretch>
        </p:blipFill>
        <p:spPr bwMode="auto">
          <a:xfrm>
            <a:off x="714348" y="214290"/>
            <a:ext cx="3619285" cy="5087959"/>
          </a:xfrm>
          <a:prstGeom prst="rect">
            <a:avLst/>
          </a:prstGeom>
          <a:ln w="88900" cap="sq" cmpd="thickThin">
            <a:solidFill>
              <a:srgbClr val="000000"/>
            </a:solidFill>
            <a:prstDash val="solid"/>
            <a:miter lim="800000"/>
          </a:ln>
          <a:effectLst>
            <a:innerShdw blurRad="76200">
              <a:srgbClr val="000000"/>
            </a:innerShdw>
          </a:effectLst>
        </p:spPr>
      </p:pic>
      <p:sp>
        <p:nvSpPr>
          <p:cNvPr id="230403" name="Text Box 3"/>
          <p:cNvSpPr txBox="1">
            <a:spLocks noChangeArrowheads="1"/>
          </p:cNvSpPr>
          <p:nvPr/>
        </p:nvSpPr>
        <p:spPr bwMode="auto">
          <a:xfrm>
            <a:off x="107950" y="5516563"/>
            <a:ext cx="8893175" cy="1306512"/>
          </a:xfrm>
          <a:prstGeom prst="rect">
            <a:avLst/>
          </a:prstGeom>
          <a:solidFill>
            <a:srgbClr val="FFCCCC">
              <a:alpha val="54117"/>
            </a:srgbClr>
          </a:solidFill>
          <a:ln w="57150">
            <a:solidFill>
              <a:srgbClr val="00FF00"/>
            </a:solidFill>
            <a:miter lim="800000"/>
            <a:headEnd/>
            <a:tailEnd/>
          </a:ln>
        </p:spPr>
        <p:txBody>
          <a:bodyPr>
            <a:spAutoFit/>
          </a:bodyPr>
          <a:lstStyle/>
          <a:p>
            <a:pPr algn="ctr"/>
            <a:r>
              <a:rPr lang="tr-TR" sz="2400" b="1">
                <a:solidFill>
                  <a:srgbClr val="000066"/>
                </a:solidFill>
                <a:latin typeface="Verdana" pitchFamily="34" charset="0"/>
              </a:rPr>
              <a:t>Yüce ATATÜRK’e ve tüm Aydınlanma Devrimi Şehitlerimize selam olsun, ışıkları sonsuz olsun; </a:t>
            </a:r>
          </a:p>
          <a:p>
            <a:pPr algn="ctr"/>
            <a:r>
              <a:rPr lang="tr-TR" sz="2700" b="1">
                <a:solidFill>
                  <a:srgbClr val="660066"/>
                </a:solidFill>
                <a:latin typeface="Verdana" pitchFamily="34" charset="0"/>
              </a:rPr>
              <a:t>GÜNAYDIN TÜM İNSANLIK; ARTIK UYANIN</a:t>
            </a:r>
            <a:r>
              <a:rPr lang="tr-TR" sz="2800" b="1">
                <a:solidFill>
                  <a:srgbClr val="660066"/>
                </a:solidFill>
                <a:latin typeface="Verdana" pitchFamily="34" charset="0"/>
              </a:rPr>
              <a:t>!</a:t>
            </a:r>
          </a:p>
        </p:txBody>
      </p:sp>
      <p:pic>
        <p:nvPicPr>
          <p:cNvPr id="311300" name="Picture 2" descr="I:\T-Prof. A. SALTIK\Tdocs\Pictures\gul_buketi.jpg"/>
          <p:cNvPicPr>
            <a:picLocks noChangeAspect="1" noChangeArrowheads="1"/>
          </p:cNvPicPr>
          <p:nvPr/>
        </p:nvPicPr>
        <p:blipFill>
          <a:blip r:embed="rId4" cstate="email"/>
          <a:srcRect/>
          <a:stretch>
            <a:fillRect/>
          </a:stretch>
        </p:blipFill>
        <p:spPr bwMode="auto">
          <a:xfrm>
            <a:off x="4976813" y="1000125"/>
            <a:ext cx="352425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wipe(down)">
                                      <p:cBhvr>
                                        <p:cTn id="7" dur="500"/>
                                        <p:tgtEl>
                                          <p:spTgt spid="2304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30403"/>
                                        </p:tgtEl>
                                        <p:attrNameLst>
                                          <p:attrName>style.visibility</p:attrName>
                                        </p:attrNameLst>
                                      </p:cBhvr>
                                      <p:to>
                                        <p:strVal val="visible"/>
                                      </p:to>
                                    </p:set>
                                    <p:animEffect transition="in" filter="strips(downLeft)">
                                      <p:cBhvr>
                                        <p:cTn id="12" dur="500"/>
                                        <p:tgtEl>
                                          <p:spTgt spid="230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69850" y="5416550"/>
            <a:ext cx="4716463" cy="1370013"/>
          </a:xfrm>
          <a:prstGeom prst="rect">
            <a:avLst/>
          </a:prstGeom>
          <a:solidFill>
            <a:srgbClr val="660033"/>
          </a:solidFill>
          <a:ln w="9525">
            <a:noFill/>
            <a:miter lim="800000"/>
            <a:headEnd/>
            <a:tailEnd/>
          </a:ln>
        </p:spPr>
        <p:txBody>
          <a:bodyPr>
            <a:spAutoFit/>
          </a:bodyPr>
          <a:lstStyle/>
          <a:p>
            <a:pPr algn="ctr"/>
            <a:r>
              <a:rPr lang="tr-TR" sz="2800" b="1">
                <a:solidFill>
                  <a:srgbClr val="00CC00"/>
                </a:solidFill>
                <a:latin typeface="Tahoma" pitchFamily="34" charset="0"/>
              </a:rPr>
              <a:t>Prof. Dr. Ahmet SALTIK</a:t>
            </a:r>
          </a:p>
          <a:p>
            <a:pPr algn="ctr"/>
            <a:r>
              <a:rPr lang="tr-TR" sz="2800" b="1">
                <a:solidFill>
                  <a:srgbClr val="00CC00"/>
                </a:solidFill>
                <a:latin typeface="Tahoma" pitchFamily="34" charset="0"/>
              </a:rPr>
              <a:t>Ankara Üniv.  Tıp Fak.</a:t>
            </a:r>
          </a:p>
          <a:p>
            <a:pPr algn="ctr"/>
            <a:r>
              <a:rPr lang="tr-TR" sz="2700" b="1">
                <a:solidFill>
                  <a:srgbClr val="00CC00"/>
                </a:solidFill>
                <a:latin typeface="Tahoma" pitchFamily="34" charset="0"/>
              </a:rPr>
              <a:t>Halk Sağlığı Anabilim Dalı</a:t>
            </a:r>
          </a:p>
        </p:txBody>
      </p:sp>
      <p:sp>
        <p:nvSpPr>
          <p:cNvPr id="312323" name="Text Box 3"/>
          <p:cNvSpPr txBox="1">
            <a:spLocks noChangeArrowheads="1"/>
          </p:cNvSpPr>
          <p:nvPr/>
        </p:nvSpPr>
        <p:spPr bwMode="auto">
          <a:xfrm>
            <a:off x="4857750" y="5373688"/>
            <a:ext cx="4248150" cy="1040285"/>
          </a:xfrm>
          <a:prstGeom prst="rect">
            <a:avLst/>
          </a:prstGeom>
          <a:solidFill>
            <a:srgbClr val="FFFF99"/>
          </a:solidFill>
          <a:ln w="9525">
            <a:noFill/>
            <a:miter lim="800000"/>
            <a:headEnd/>
            <a:tailEnd/>
          </a:ln>
        </p:spPr>
        <p:txBody>
          <a:bodyPr>
            <a:spAutoFit/>
          </a:bodyPr>
          <a:lstStyle/>
          <a:p>
            <a:pPr algn="ctr">
              <a:lnSpc>
                <a:spcPct val="110000"/>
              </a:lnSpc>
            </a:pPr>
            <a:r>
              <a:rPr lang="tr-TR" sz="2800" b="1" dirty="0" smtClean="0">
                <a:solidFill>
                  <a:srgbClr val="000066"/>
                </a:solidFill>
                <a:latin typeface="Tahoma" pitchFamily="34" charset="0"/>
                <a:hlinkClick r:id="rId3"/>
              </a:rPr>
              <a:t>www.ahmetsaltik.</a:t>
            </a:r>
            <a:r>
              <a:rPr lang="tr-TR" sz="2800" b="1" u="sng" dirty="0" smtClean="0">
                <a:solidFill>
                  <a:srgbClr val="000066"/>
                </a:solidFill>
                <a:latin typeface="Tahoma" pitchFamily="34" charset="0"/>
              </a:rPr>
              <a:t>net</a:t>
            </a:r>
            <a:endParaRPr lang="tr-TR" sz="2800" b="1" u="sng" dirty="0">
              <a:solidFill>
                <a:srgbClr val="000066"/>
              </a:solidFill>
              <a:latin typeface="Tahoma" pitchFamily="34" charset="0"/>
            </a:endParaRPr>
          </a:p>
          <a:p>
            <a:pPr algn="ctr">
              <a:lnSpc>
                <a:spcPct val="110000"/>
              </a:lnSpc>
            </a:pPr>
            <a:r>
              <a:rPr lang="tr-TR" sz="2800" b="1" dirty="0" smtClean="0">
                <a:solidFill>
                  <a:srgbClr val="000066"/>
                </a:solidFill>
                <a:latin typeface="Tahoma" pitchFamily="34" charset="0"/>
              </a:rPr>
              <a:t>profsaltik@gmail.com</a:t>
            </a:r>
            <a:endParaRPr lang="tr-TR" sz="2800" b="1" dirty="0">
              <a:solidFill>
                <a:srgbClr val="000066"/>
              </a:solidFill>
              <a:latin typeface="Tahoma" pitchFamily="34" charset="0"/>
            </a:endParaRPr>
          </a:p>
        </p:txBody>
      </p:sp>
      <p:sp>
        <p:nvSpPr>
          <p:cNvPr id="312324" name="Rectangle 4"/>
          <p:cNvSpPr>
            <a:spLocks noGrp="1" noChangeArrowheads="1"/>
          </p:cNvSpPr>
          <p:nvPr>
            <p:ph type="title"/>
          </p:nvPr>
        </p:nvSpPr>
        <p:spPr>
          <a:xfrm>
            <a:off x="-142875" y="-71438"/>
            <a:ext cx="9286875" cy="1143001"/>
          </a:xfrm>
        </p:spPr>
        <p:txBody>
          <a:bodyPr/>
          <a:lstStyle/>
          <a:p>
            <a:pPr eaLnBrk="1" hangingPunct="1"/>
            <a:r>
              <a:rPr lang="tr-TR" sz="5400" b="1" i="1" smtClean="0">
                <a:solidFill>
                  <a:srgbClr val="000066"/>
                </a:solidFill>
                <a:latin typeface="Comic Sans MS" pitchFamily="66" charset="0"/>
              </a:rPr>
              <a:t>T e ş e k k ü r ederim..</a:t>
            </a:r>
          </a:p>
        </p:txBody>
      </p:sp>
      <p:pic>
        <p:nvPicPr>
          <p:cNvPr id="312325" name="Picture 5" descr="download?mid=1_367857_AIbPjkQAAEtfRZOcQAXDl3XckFE&amp;pid=2&amp;fid=Inbox&amp;inline=1"/>
          <p:cNvPicPr>
            <a:picLocks noChangeAspect="1" noChangeArrowheads="1" noCrop="1"/>
          </p:cNvPicPr>
          <p:nvPr/>
        </p:nvPicPr>
        <p:blipFill>
          <a:blip r:embed="rId4" cstate="email"/>
          <a:srcRect/>
          <a:stretch>
            <a:fillRect/>
          </a:stretch>
        </p:blipFill>
        <p:spPr bwMode="auto">
          <a:xfrm>
            <a:off x="142875" y="527050"/>
            <a:ext cx="5143500" cy="5187950"/>
          </a:xfrm>
          <a:prstGeom prst="rect">
            <a:avLst/>
          </a:prstGeom>
          <a:noFill/>
          <a:ln w="9525">
            <a:noFill/>
            <a:miter lim="800000"/>
            <a:headEnd/>
            <a:tailEnd/>
          </a:ln>
        </p:spPr>
      </p:pic>
      <p:sp>
        <p:nvSpPr>
          <p:cNvPr id="58374" name="Date Placeholder 5"/>
          <p:cNvSpPr>
            <a:spLocks noGrp="1"/>
          </p:cNvSpPr>
          <p:nvPr>
            <p:ph type="dt" sz="quarter" idx="10"/>
          </p:nvPr>
        </p:nvSpPr>
        <p:spPr/>
        <p:txBody>
          <a:bodyPr/>
          <a:lstStyle/>
          <a:p>
            <a:pPr>
              <a:defRPr/>
            </a:pPr>
            <a:r>
              <a:rPr lang="tr-TR">
                <a:latin typeface="Arial" pitchFamily="34" charset="0"/>
              </a:rPr>
              <a:t>02.06.07</a:t>
            </a:r>
          </a:p>
        </p:txBody>
      </p:sp>
      <p:sp>
        <p:nvSpPr>
          <p:cNvPr id="58375" name="Slide Number Placeholder 6"/>
          <p:cNvSpPr>
            <a:spLocks noGrp="1"/>
          </p:cNvSpPr>
          <p:nvPr>
            <p:ph type="sldNum" sz="quarter" idx="12"/>
          </p:nvPr>
        </p:nvSpPr>
        <p:spPr/>
        <p:txBody>
          <a:bodyPr/>
          <a:lstStyle/>
          <a:p>
            <a:pPr>
              <a:defRPr/>
            </a:pPr>
            <a:fld id="{D451BA3D-8D78-4A57-A23F-B703B34EDE64}" type="slidenum">
              <a:rPr lang="tr-TR">
                <a:latin typeface="Arial" pitchFamily="34" charset="0"/>
              </a:rPr>
              <a:pPr>
                <a:defRPr/>
              </a:pPr>
              <a:t>87</a:t>
            </a:fld>
            <a:endParaRPr lang="tr-TR" dirty="0">
              <a:latin typeface="Arial" pitchFamily="34" charset="0"/>
            </a:endParaRPr>
          </a:p>
        </p:txBody>
      </p:sp>
      <p:pic>
        <p:nvPicPr>
          <p:cNvPr id="9" name="Picture 3" descr="A06"/>
          <p:cNvPicPr>
            <a:picLocks noChangeAspect="1" noChangeArrowheads="1"/>
          </p:cNvPicPr>
          <p:nvPr/>
        </p:nvPicPr>
        <p:blipFill>
          <a:blip r:embed="rId5" cstate="email"/>
          <a:srcRect/>
          <a:stretch>
            <a:fillRect/>
          </a:stretch>
        </p:blipFill>
        <p:spPr bwMode="auto">
          <a:xfrm>
            <a:off x="5572125" y="928688"/>
            <a:ext cx="3214688" cy="4286250"/>
          </a:xfrm>
          <a:prstGeom prst="rect">
            <a:avLst/>
          </a:prstGeom>
          <a:noFill/>
          <a:ln w="50800">
            <a:solidFill>
              <a:srgbClr val="00FF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0" y="26988"/>
            <a:ext cx="9144000" cy="1169987"/>
          </a:xfrm>
          <a:solidFill>
            <a:srgbClr val="FFFF99"/>
          </a:solidFill>
          <a:ln w="38100">
            <a:solidFill>
              <a:srgbClr val="00FFFF"/>
            </a:solidFill>
          </a:ln>
        </p:spPr>
        <p:txBody>
          <a:bodyPr/>
          <a:lstStyle/>
          <a:p>
            <a:pPr algn="ctr" eaLnBrk="1" hangingPunct="1">
              <a:lnSpc>
                <a:spcPct val="70000"/>
              </a:lnSpc>
            </a:pPr>
            <a:r>
              <a:rPr lang="tr-TR" sz="3600" b="1" smtClean="0">
                <a:solidFill>
                  <a:srgbClr val="800080"/>
                </a:solidFill>
              </a:rPr>
              <a:t>AKP’nin SAĞLIKTA DÖNÜŞÜM MASALI</a:t>
            </a:r>
            <a:r>
              <a:rPr lang="tr-TR" sz="3600" smtClean="0"/>
              <a:t/>
            </a:r>
            <a:br>
              <a:rPr lang="tr-TR" sz="3600" smtClean="0"/>
            </a:br>
            <a:r>
              <a:rPr lang="tr-TR" sz="2400" b="1" smtClean="0"/>
              <a:t>Prof. Dr. Erinç YELDAN</a:t>
            </a:r>
            <a:r>
              <a:rPr lang="tr-TR" sz="2400" smtClean="0"/>
              <a:t>, </a:t>
            </a:r>
            <a:r>
              <a:rPr lang="tr-TR" sz="2400" smtClean="0">
                <a:hlinkClick r:id="rId3"/>
              </a:rPr>
              <a:t>www.cumhuriyet.com.tr</a:t>
            </a:r>
            <a:r>
              <a:rPr lang="tr-TR" sz="2400" smtClean="0"/>
              <a:t>, </a:t>
            </a:r>
            <a:r>
              <a:rPr lang="tr-TR" sz="2000" smtClean="0"/>
              <a:t>12.01.05</a:t>
            </a:r>
            <a:r>
              <a:rPr lang="tr-TR" sz="4000" smtClean="0"/>
              <a:t> </a:t>
            </a:r>
          </a:p>
        </p:txBody>
      </p:sp>
      <p:sp>
        <p:nvSpPr>
          <p:cNvPr id="449539" name="Rectangle 3"/>
          <p:cNvSpPr>
            <a:spLocks noGrp="1" noChangeArrowheads="1"/>
          </p:cNvSpPr>
          <p:nvPr>
            <p:ph type="body" idx="1"/>
          </p:nvPr>
        </p:nvSpPr>
        <p:spPr>
          <a:xfrm>
            <a:off x="71438" y="1268413"/>
            <a:ext cx="8964612" cy="5516562"/>
          </a:xfrm>
          <a:solidFill>
            <a:srgbClr val="99FF66">
              <a:alpha val="34901"/>
            </a:srgbClr>
          </a:solidFill>
          <a:ln w="38100">
            <a:solidFill>
              <a:srgbClr val="FF0000"/>
            </a:solidFill>
          </a:ln>
        </p:spPr>
        <p:txBody>
          <a:bodyPr/>
          <a:lstStyle/>
          <a:p>
            <a:pPr eaLnBrk="1" hangingPunct="1">
              <a:lnSpc>
                <a:spcPct val="110000"/>
              </a:lnSpc>
              <a:buFont typeface="Wingdings" pitchFamily="2" charset="2"/>
              <a:buNone/>
            </a:pPr>
            <a:endParaRPr lang="tr-TR" sz="100" i="1" smtClean="0">
              <a:solidFill>
                <a:srgbClr val="0000FF"/>
              </a:solidFill>
              <a:latin typeface="Comic Sans MS" pitchFamily="66" charset="0"/>
            </a:endParaRPr>
          </a:p>
          <a:p>
            <a:pPr eaLnBrk="1" hangingPunct="1">
              <a:lnSpc>
                <a:spcPct val="110000"/>
              </a:lnSpc>
            </a:pPr>
            <a:r>
              <a:rPr lang="tr-TR" i="1" smtClean="0">
                <a:solidFill>
                  <a:srgbClr val="0000FF"/>
                </a:solidFill>
                <a:latin typeface="Comic Sans MS" pitchFamily="66" charset="0"/>
              </a:rPr>
              <a:t>Kamu harcamalarındaki kesintilerin </a:t>
            </a:r>
            <a:br>
              <a:rPr lang="tr-TR" i="1" smtClean="0">
                <a:solidFill>
                  <a:srgbClr val="0000FF"/>
                </a:solidFill>
                <a:latin typeface="Comic Sans MS" pitchFamily="66" charset="0"/>
              </a:rPr>
            </a:br>
            <a:r>
              <a:rPr lang="tr-TR" i="1" smtClean="0">
                <a:solidFill>
                  <a:srgbClr val="0000FF"/>
                </a:solidFill>
                <a:latin typeface="Comic Sans MS" pitchFamily="66" charset="0"/>
              </a:rPr>
              <a:t>ve vergi gelirlerinin de sınırına gelinmiş </a:t>
            </a:r>
            <a:br>
              <a:rPr lang="tr-TR" i="1" smtClean="0">
                <a:solidFill>
                  <a:srgbClr val="0000FF"/>
                </a:solidFill>
                <a:latin typeface="Comic Sans MS" pitchFamily="66" charset="0"/>
              </a:rPr>
            </a:br>
            <a:r>
              <a:rPr lang="tr-TR" i="1" smtClean="0">
                <a:solidFill>
                  <a:srgbClr val="0000FF"/>
                </a:solidFill>
                <a:latin typeface="Comic Sans MS" pitchFamily="66" charset="0"/>
              </a:rPr>
              <a:t>olduğu izlenmektedir.</a:t>
            </a:r>
            <a:r>
              <a:rPr lang="tr-TR" smtClean="0">
                <a:solidFill>
                  <a:srgbClr val="0000FF"/>
                </a:solidFill>
                <a:latin typeface="Comic Sans MS" pitchFamily="66" charset="0"/>
              </a:rPr>
              <a:t> </a:t>
            </a:r>
          </a:p>
          <a:p>
            <a:pPr eaLnBrk="1" hangingPunct="1">
              <a:lnSpc>
                <a:spcPct val="105000"/>
              </a:lnSpc>
              <a:spcBef>
                <a:spcPts val="600"/>
              </a:spcBef>
            </a:pPr>
            <a:r>
              <a:rPr lang="tr-TR" sz="2800" smtClean="0">
                <a:latin typeface="Verdana" pitchFamily="34" charset="0"/>
              </a:rPr>
              <a:t>Dolayısıyla, </a:t>
            </a:r>
            <a:r>
              <a:rPr lang="tr-TR" sz="2800" b="1" smtClean="0">
                <a:solidFill>
                  <a:srgbClr val="000099"/>
                </a:solidFill>
                <a:latin typeface="Verdana" pitchFamily="34" charset="0"/>
              </a:rPr>
              <a:t>Sağlıkta Dönüşüm Programı özünde</a:t>
            </a:r>
            <a:r>
              <a:rPr lang="tr-TR" sz="2800" smtClean="0">
                <a:solidFill>
                  <a:srgbClr val="000099"/>
                </a:solidFill>
                <a:latin typeface="Verdana" pitchFamily="34" charset="0"/>
              </a:rPr>
              <a:t>, </a:t>
            </a:r>
            <a:r>
              <a:rPr lang="tr-TR" sz="2800" smtClean="0">
                <a:latin typeface="Verdana" pitchFamily="34" charset="0"/>
              </a:rPr>
              <a:t>gerek IMF'ye gerekse ulusal ve uluslararası sermaye çevrelerine aktarılacak yeni kaynak arayışı içinde olan </a:t>
            </a:r>
            <a:br>
              <a:rPr lang="tr-TR" sz="2800" smtClean="0">
                <a:latin typeface="Verdana" pitchFamily="34" charset="0"/>
              </a:rPr>
            </a:br>
            <a:r>
              <a:rPr lang="tr-TR" b="1" u="sng" smtClean="0">
                <a:solidFill>
                  <a:srgbClr val="CC0000"/>
                </a:solidFill>
                <a:latin typeface="Verdana" pitchFamily="34" charset="0"/>
              </a:rPr>
              <a:t>tarikatlar koalisyonu AKP</a:t>
            </a:r>
            <a:r>
              <a:rPr lang="tr-TR" sz="2800" smtClean="0">
                <a:latin typeface="Verdana" pitchFamily="34" charset="0"/>
              </a:rPr>
              <a:t>'nin </a:t>
            </a:r>
            <a:r>
              <a:rPr lang="tr-TR" sz="2400" smtClean="0">
                <a:latin typeface="Verdana" pitchFamily="34" charset="0"/>
              </a:rPr>
              <a:t/>
            </a:r>
            <a:br>
              <a:rPr lang="tr-TR" sz="2400" smtClean="0">
                <a:latin typeface="Verdana" pitchFamily="34" charset="0"/>
              </a:rPr>
            </a:br>
            <a:r>
              <a:rPr lang="tr-TR" sz="2800" smtClean="0">
                <a:latin typeface="Verdana" pitchFamily="34" charset="0"/>
              </a:rPr>
              <a:t>kısa dönemde gerçekleştirmeye çabaladığı bir </a:t>
            </a:r>
            <a:br>
              <a:rPr lang="tr-TR" sz="2800" smtClean="0">
                <a:latin typeface="Verdana" pitchFamily="34" charset="0"/>
              </a:rPr>
            </a:br>
            <a:r>
              <a:rPr lang="tr-TR" sz="2800" u="sng" smtClean="0">
                <a:latin typeface="Verdana" pitchFamily="34" charset="0"/>
              </a:rPr>
              <a:t>rant transferi</a:t>
            </a:r>
            <a:r>
              <a:rPr lang="tr-TR" sz="2800" smtClean="0">
                <a:latin typeface="Verdana" pitchFamily="34" charset="0"/>
              </a:rPr>
              <a:t> ve güven tazeleme operasyonu </a:t>
            </a:r>
            <a:br>
              <a:rPr lang="tr-TR" sz="2800" smtClean="0">
                <a:latin typeface="Verdana" pitchFamily="34" charset="0"/>
              </a:rPr>
            </a:br>
            <a:r>
              <a:rPr lang="tr-TR" sz="2800" smtClean="0">
                <a:latin typeface="Verdana" pitchFamily="34" charset="0"/>
              </a:rPr>
              <a:t>olarak değerlendirilmelidir.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9538"/>
                                        </p:tgtEl>
                                        <p:attrNameLst>
                                          <p:attrName>style.visibility</p:attrName>
                                        </p:attrNameLst>
                                      </p:cBhvr>
                                      <p:to>
                                        <p:strVal val="visible"/>
                                      </p:to>
                                    </p:set>
                                    <p:animEffect transition="in" filter="circle(in)">
                                      <p:cBhvr>
                                        <p:cTn id="7" dur="2000"/>
                                        <p:tgtEl>
                                          <p:spTgt spid="44953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49539">
                                            <p:bg/>
                                          </p:spTgt>
                                        </p:tgtEl>
                                        <p:attrNameLst>
                                          <p:attrName>style.visibility</p:attrName>
                                        </p:attrNameLst>
                                      </p:cBhvr>
                                      <p:to>
                                        <p:strVal val="visible"/>
                                      </p:to>
                                    </p:set>
                                    <p:animEffect transition="in" filter="wedge">
                                      <p:cBhvr>
                                        <p:cTn id="12" dur="1000"/>
                                        <p:tgtEl>
                                          <p:spTgt spid="44953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49539">
                                            <p:txEl>
                                              <p:pRg st="1" end="1"/>
                                            </p:txEl>
                                          </p:spTgt>
                                        </p:tgtEl>
                                        <p:attrNameLst>
                                          <p:attrName>style.visibility</p:attrName>
                                        </p:attrNameLst>
                                      </p:cBhvr>
                                      <p:to>
                                        <p:strVal val="visible"/>
                                      </p:to>
                                    </p:set>
                                    <p:animEffect transition="in" filter="wedge">
                                      <p:cBhvr>
                                        <p:cTn id="17" dur="1000"/>
                                        <p:tgtEl>
                                          <p:spTgt spid="4495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49539">
                                            <p:txEl>
                                              <p:pRg st="2" end="2"/>
                                            </p:txEl>
                                          </p:spTgt>
                                        </p:tgtEl>
                                        <p:attrNameLst>
                                          <p:attrName>style.visibility</p:attrName>
                                        </p:attrNameLst>
                                      </p:cBhvr>
                                      <p:to>
                                        <p:strVal val="visible"/>
                                      </p:to>
                                    </p:set>
                                    <p:animEffect transition="in" filter="wedge">
                                      <p:cBhvr>
                                        <p:cTn id="22" dur="1000"/>
                                        <p:tgtEl>
                                          <p:spTgt spid="449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animBg="1"/>
      <p:bldP spid="449539"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ÜRESELLEŞ(TİRİL)EN DÜNYADA HALK SAĞLIĞI DİSİPLİNİN YERİ, MALATYA, 12.06.2002">
  <a:themeElements>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KÜRESELLEŞ(TİRİL)EN DÜNYADA HALK SAĞLIĞI DİSİPLİNİN YERİ, MALATYA, 12.06.2002">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KÜRESELLEŞ(TİRİL)EN DÜNYADA HALK SAĞLIĞI DİSİPLİNİN YERİ, MALATYA, 12.06.2002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Recommending a Strategy (Standard)">
  <a:themeElements>
    <a:clrScheme name="1_Recommending a Strategy (Standard)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fontScheme name="1_Recommending a Strategy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1_Recommending a Strategy (Standard)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1_Recommending a Strategy (Standard)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1_Recommending a Strategy (Standard)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Recommending a Strategy (Standard)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Varsayılan Tasarım">
  <a:themeElements>
    <a:clrScheme name="1_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Varsayılan Tasarı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1_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erde Açılıyor">
  <a:themeElements>
    <a:clrScheme name="Perde Açılıyor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fontScheme name="Perde Açılıy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Perde Açılıyor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Perde Açılıyor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Perde Açılıyor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Perde Açılıyor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Perde Açılıyor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Perde Açılıyor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Perde Açılıyor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Perde Açılıyor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Çakışan Küreler">
  <a:themeElements>
    <a:clrScheme name="Çakışan Küreler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Çakışan Küreler">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Çakışan Küreler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Çakışan Küreler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Çakışan Küreler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Çakışan Küreler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Çakışan Küreler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Çakışan Küreler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Çakışan Küreler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Çakışan Küreler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Çakışan Küreler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Çakışan Küreler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Kravat">
  <a:themeElements>
    <a:clrScheme name="Krava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Krava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Kravat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Krava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Krava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ravat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Kravat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Kravat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Varsayılan Tasarım">
  <a:themeElements>
    <a:clrScheme name="4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4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Izgara Silinme Efekti">
  <a:themeElements>
    <a:clrScheme name="Izgara Silinme Efekti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Izgara Silinme Efekt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Izgara Silinme Efekti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Izgara Silinme Efekti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Izgara Silinme Efekti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Izgara Silinme Efekti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Izgara Silinme Efekti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zgara Silinme Efekti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Izgara Silinme Efekti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Izgara Silinme Efekti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zgara Silinme Efekti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Uçuş">
  <a:themeElements>
    <a:clrScheme name="Uçuş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Uçuş">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Uçuş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Uçuş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Uçuş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Uçuş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Uçuş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Dörtte Bir">
  <a:themeElements>
    <a:clrScheme name="1_Dörtte Bir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1_Dörtte Bi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örtte Bir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örtte Bir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1_Dörtte Bir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örtte Bir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1_Dörtte Bir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1_Dörtte Bir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1_Dörtte Bir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1_Dörtte Bir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1_Dörtte Bir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7_Default Design">
  <a:themeElements>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Recommending a Strategy (Standard)">
  <a:themeElements>
    <a:clrScheme name="">
      <a:dk1>
        <a:srgbClr val="000000"/>
      </a:dk1>
      <a:lt1>
        <a:srgbClr val="FFFFFF"/>
      </a:lt1>
      <a:dk2>
        <a:srgbClr val="996633"/>
      </a:dk2>
      <a:lt2>
        <a:srgbClr val="FF9900"/>
      </a:lt2>
      <a:accent1>
        <a:srgbClr val="D60093"/>
      </a:accent1>
      <a:accent2>
        <a:srgbClr val="FFFF66"/>
      </a:accent2>
      <a:accent3>
        <a:srgbClr val="FFFFFF"/>
      </a:accent3>
      <a:accent4>
        <a:srgbClr val="000000"/>
      </a:accent4>
      <a:accent5>
        <a:srgbClr val="E8AAC8"/>
      </a:accent5>
      <a:accent6>
        <a:srgbClr val="E7E75C"/>
      </a:accent6>
      <a:hlink>
        <a:srgbClr val="FF9933"/>
      </a:hlink>
      <a:folHlink>
        <a:srgbClr val="FFCCFF"/>
      </a:folHlink>
    </a:clrScheme>
    <a:fontScheme name="7_Recommending a Strategy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Recommending a Strategy (Standard)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7_Recommending a Strategy (Standard)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7_Recommending a Strategy (Standard)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7_Recommending a Strategy (Standard)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cean">
  <a:themeElements>
    <a:clrScheme name="1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1_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1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Varsayılan Tasarım">
  <a:themeElements>
    <a:clrScheme name="3_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Varsayılan Tasarı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3_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cean">
  <a:themeElements>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2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KÜRESELLEŞ(TİRİL)EN DÜNYADA HALK SAĞLIĞI DİSİPLİNİN YERİ, MALATYA, 12.06.2002">
  <a:themeElements>
    <a:clrScheme name="1_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1_KÜRESELLEŞ(TİRİL)EN DÜNYADA HALK SAĞLIĞI DİSİPLİNİN YERİ, MALATYA, 12.06.2002">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1_KÜRESELLEŞ(TİRİL)EN DÜNYADA HALK SAĞLIĞI DİSİPLİNİN YERİ, MALATYA, 12.06.2002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1_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1_KÜRESELLEŞ(TİRİL)EN DÜNYADA HALK SAĞLIĞI DİSİPLİNİN YERİ, MALATYA, 12.06.20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ÜRESELLEŞ(TİRİL)EN DÜNYADA HALK SAĞLIĞI DİSİPLİNİN YERİ, MALATYA, 12.06.2002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324</TotalTime>
  <Words>1642</Words>
  <Application>Microsoft Office PowerPoint</Application>
  <PresentationFormat>On-screen Show (4:3)</PresentationFormat>
  <Paragraphs>478</Paragraphs>
  <Slides>87</Slides>
  <Notes>83</Notes>
  <HiddenSlides>0</HiddenSlides>
  <MMClips>1</MMClips>
  <ScaleCrop>false</ScaleCrop>
  <HeadingPairs>
    <vt:vector size="6" baseType="variant">
      <vt:variant>
        <vt:lpstr>Theme</vt:lpstr>
      </vt:variant>
      <vt:variant>
        <vt:i4>31</vt:i4>
      </vt:variant>
      <vt:variant>
        <vt:lpstr>Embedded OLE Servers</vt:lpstr>
      </vt:variant>
      <vt:variant>
        <vt:i4>2</vt:i4>
      </vt:variant>
      <vt:variant>
        <vt:lpstr>Slide Titles</vt:lpstr>
      </vt:variant>
      <vt:variant>
        <vt:i4>87</vt:i4>
      </vt:variant>
    </vt:vector>
  </HeadingPairs>
  <TitlesOfParts>
    <vt:vector size="120" baseType="lpstr">
      <vt:lpstr>Office Theme</vt:lpstr>
      <vt:lpstr>1_Varsayılan Tasarım</vt:lpstr>
      <vt:lpstr>4_Varsayılan Tasarım</vt:lpstr>
      <vt:lpstr>3_Ocean</vt:lpstr>
      <vt:lpstr>Karışımlar</vt:lpstr>
      <vt:lpstr>6_Varsayılan Tasarım</vt:lpstr>
      <vt:lpstr>4_Ocean</vt:lpstr>
      <vt:lpstr>Global</vt:lpstr>
      <vt:lpstr>1_KÜRESELLEŞ(TİRİL)EN DÜNYADA HALK SAĞLIĞI DİSİPLİNİN YERİ, MALATYA, 12.06.2002</vt:lpstr>
      <vt:lpstr>KÜRESELLEŞ(TİRİL)EN DÜNYADA HALK SAĞLIĞI DİSİPLİNİN YERİ, MALATYA, 12.06.2002</vt:lpstr>
      <vt:lpstr>Ocean</vt:lpstr>
      <vt:lpstr>1_Recommending a Strategy (Standard)</vt:lpstr>
      <vt:lpstr>7_Varsayılan Tasarım</vt:lpstr>
      <vt:lpstr>Perde Açılıyor</vt:lpstr>
      <vt:lpstr>Çakışan Küreler</vt:lpstr>
      <vt:lpstr>Kravat</vt:lpstr>
      <vt:lpstr>Curtain Call</vt:lpstr>
      <vt:lpstr>8_Varsayılan Tasarım</vt:lpstr>
      <vt:lpstr>Izgara Silinme Efekti</vt:lpstr>
      <vt:lpstr>Uçuş</vt:lpstr>
      <vt:lpstr>6_Ocean</vt:lpstr>
      <vt:lpstr>3_Default Design</vt:lpstr>
      <vt:lpstr>1_Dörtte Bir</vt:lpstr>
      <vt:lpstr>6_Default Design</vt:lpstr>
      <vt:lpstr>7_Default Design</vt:lpstr>
      <vt:lpstr>2_Office Theme</vt:lpstr>
      <vt:lpstr>8_Default Design</vt:lpstr>
      <vt:lpstr>1_Office Theme</vt:lpstr>
      <vt:lpstr>3_Global</vt:lpstr>
      <vt:lpstr>2_Karışımlar</vt:lpstr>
      <vt:lpstr>7_Recommending a Strategy (Standard)</vt:lpstr>
      <vt:lpstr>Bit Eşlem Resmi</vt:lpstr>
      <vt:lpstr>Grafik</vt:lpstr>
      <vt:lpstr>UĞUR MUMCU’yu  ANMA ve GÜNÜMÜZ SORUNLARI - 2</vt:lpstr>
      <vt:lpstr>Terörün ana kaynaklarından biri : Sermaye güdümüne giren Medya !</vt:lpstr>
      <vt:lpstr>PowerPoint Presentation</vt:lpstr>
      <vt:lpstr>Basının kritik rolü..</vt:lpstr>
      <vt:lpstr>PowerPoint Presentation</vt:lpstr>
      <vt:lpstr>PowerPoint Presentation</vt:lpstr>
      <vt:lpstr>DÜNYA BANKASI’na Göre;</vt:lpstr>
      <vt:lpstr>AKP’nin SAĞLIKTA DÖNÜŞÜM MASALI Prof. Dr. Erinç YELDAN, www.cumhuriyet.com.tr, 12.01.05 </vt:lpstr>
      <vt:lpstr>AKP’nin SAĞLIKTA DÖNÜŞÜM MASALI Prof. Dr. Erinç YELDAN, www.cumhuriyet.com.tr, 12.01.05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“Kamu Yönetimi Reformu”nun  temel amacı :</vt:lpstr>
      <vt:lpstr>CUMHURİYET ve KÜRESELLEŞME</vt:lpstr>
      <vt:lpstr> KÜRESELLEŞME NEREYE VARACAK ??</vt:lpstr>
      <vt:lpstr>         Devlet Ekonomiden Elini Çeksin!</vt:lpstr>
      <vt:lpstr>           Prof. J. Stiglitz’in aktardığı “ülkelere yardım                stratejisi”nin ilk aşaması ÖZELLEŞTİRME…</vt:lpstr>
      <vt:lpstr>        DB eski baş ekonomistlerinden          Nobel Ekonomi ödüllü Prof. Joseph            Stiglitz’in, IMF ve DB’nı değerlendirmesi : </vt:lpstr>
      <vt:lpstr>         “ Ekonomik kalkınma,  Türkiye'nin özgür, bağımsız daima daha güçlü, daima daha gönençli Türkiye idealinin belkemiğidir. ”</vt:lpstr>
      <vt:lpstr>ABD’li General Westley Clark:  www.yukselendeniz.com, 30.06.07</vt:lpstr>
      <vt:lpstr>RTE’nin İstanbul Belediye Başkanı iken hünerleri!</vt:lpstr>
      <vt:lpstr>ABD ve UK, Irak’a insan hakları, demokrasi ve barış götürüyor (!)</vt:lpstr>
      <vt:lpstr>PowerPoint Presentation</vt:lpstr>
      <vt:lpstr>PowerPoint Presentation</vt:lpstr>
      <vt:lpstr>PowerPoint Presentation</vt:lpstr>
      <vt:lpstr>KüreselleşTİRme’nin parçası BOP kapsamında İsrail’in Gazze katliamı</vt:lpstr>
      <vt:lpstr>İngiliz Başbakanı’nın çarpıcı itirafları..</vt:lpstr>
      <vt:lpstr>PowerPoint Presentation</vt:lpstr>
      <vt:lpstr>PowerPoint Presentation</vt:lpstr>
      <vt:lpstr>Halka karşı psikolojik savaş!</vt:lpstr>
      <vt:lpstr>PowerPoint Presentation</vt:lpstr>
      <vt:lpstr>PowerPoint Presentation</vt:lpstr>
      <vt:lpstr>PowerPoint Presentation</vt:lpstr>
      <vt:lpstr>KÜRESELLEŞtirME = EMPERYALİZM ve yeni Sevr tasarımı !</vt:lpstr>
      <vt:lpstr>PowerPoint Presentation</vt:lpstr>
      <vt:lpstr>PowerPoint Presentation</vt:lpstr>
      <vt:lpstr>'İkinci Sevr dayatılıyor!'</vt:lpstr>
      <vt:lpstr>PowerPoint Presentation</vt:lpstr>
      <vt:lpstr>PowerPoint Presentation</vt:lpstr>
      <vt:lpstr>PowerPoint Presentation</vt:lpstr>
      <vt:lpstr>PowerPoint Presentation</vt:lpstr>
      <vt:lpstr>Atatürk’ün  Devrimci Kararlılığı..</vt:lpstr>
      <vt:lpstr>PowerPoint Presentation</vt:lpstr>
      <vt:lpstr>PowerPoint Presentation</vt:lpstr>
      <vt:lpstr> Eğitimsiz, işsiz, aşsız, yoksul, örgütsüz, dağınık, dez-enforme,   her bakımdan sömürülen,  moralsiz, hatta umutsuz  70 milyon insanımızın  Türkiye Cumhuriyeti şemsiyesi altında bir bütün olarak varlığını sürdürüp gelişmesi, çağdaş bir  yapıya erişmesi yüksek ideali; -Yüce Atatürk’ün muradı ve vasiyeti-  ancak bu koşulların hızla yaratılması ile olanaklı olacaktır..</vt:lpstr>
      <vt:lpstr> Mustafa Kemal Paşa’nın Ordusu; artık, halkı ile  omuz omuza hareket ederek “Ulusalcı ve halkçı cephe”nin zemin kazanmasını sağlamak zorundadır. Yurtsever aydınlar ve üniversite çevreleri bu birlikteliğin birleştirici ve bütünleştirici güçleri olacaklardır..</vt:lpstr>
      <vt:lpstr>  Ordu tarafsız kalamaz!</vt:lpstr>
      <vt:lpstr>  Ordumuzun kaçınılmazları..</vt:lpstr>
      <vt:lpstr>  Zaman Ordu’yu da kuşatıyor-1</vt:lpstr>
      <vt:lpstr>  Zaman Ordu’yu da kuşatıyor-2</vt:lpstr>
      <vt:lpstr>  Zaman Ordu’yu da kuşatıyor-3</vt:lpstr>
      <vt:lpstr> Yüce Atatürk’ün sözüyle,  “.. bizi yutmak isteyen Kapitalizm  ve bizi mahvetmek isteyen Emperyalizm..”  bu sevdasını gerçekleştirmek üzeredir. Öte yandan Cumhuriyetimizi  ‘özgür ve tam bağımsız’ olarak  sonsuza dek yaşatmak  boynumuzun borcudur.  Haydi Türkiye, uyan artık derin uykundan, ayağa kalk, zamanıdır!.</vt:lpstr>
      <vt:lpstr>PowerPoint Presentation</vt:lpstr>
      <vt:lpstr> Tarihimiz, coğrafyamız  ve Batı kapitalizminin  daha da vahşileşen sürgit  yeni dayatmaları, ülkemize başka  bir seçenek tanımamaktadır.  TÜRKİYE’DEKİ ETKİLİ GÜÇLERİN  BU GERÇEKLERİ GÖRÜP GÖREMEYECEKLERİ HUSUSU, ÖNÜMÜZDEKİ DÖNEMİN  EN TEMEL SORUNSALIDIR..</vt:lpstr>
      <vt:lpstr> Uyan Gazi Mustafa Kemal, uyan! </vt:lpstr>
      <vt:lpstr>PowerPoint Presentation</vt:lpstr>
      <vt:lpstr>PowerPoint Presentation</vt:lpstr>
      <vt:lpstr>PowerPoint Presentation</vt:lpstr>
      <vt:lpstr>PowerPoint Presentation</vt:lpstr>
      <vt:lpstr>PowerPoint Presentation</vt:lpstr>
      <vt:lpstr>PowerPoint Presentation</vt:lpstr>
      <vt:lpstr>Bir tuğla da siz koyun :  Çözümün bir parçası olun.. </vt:lpstr>
      <vt:lpstr>PowerPoint Presentation</vt:lpstr>
      <vt:lpstr>Komutanlarımız da yazmayı ve  uyarmayı sürdürüyorlar, sürdürmeliler....</vt:lpstr>
      <vt:lpstr>PowerPoint Presentation</vt:lpstr>
      <vt:lpstr>PowerPoint Presentation</vt:lpstr>
      <vt:lpstr>PowerPoint Presentation</vt:lpstr>
      <vt:lpstr>PowerPoint Presentation</vt:lpstr>
      <vt:lpstr>PowerPoint Presentation</vt:lpstr>
      <vt:lpstr>NE YAPILMALI ? (1)</vt:lpstr>
      <vt:lpstr>Güç Birliği  : Kooperatifçilik.. Geçmişi; 21 Aralık 1844,  İngiltere</vt:lpstr>
      <vt:lpstr>  “Kanaatım odur ki; birleşmede  kesin olarak  kuvvet vardır. Kooperatif  yapmak,  maddi ve manevi güçleri, zekâ  ve becerileri birleştirmektedir.” </vt:lpstr>
      <vt:lpstr>PowerPoint Presentation</vt:lpstr>
      <vt:lpstr>Forbes dergisi, dünyanın 2007  "en" zenginlerini seçti !  Türkiye'deki 35 "milyarder"in servetlerinin toplamı 40 milyar dolar. Yani geçen yıldan  13 milyar $ daha fazla. 35 milyarder,  Türkiye gelirinin yaklaşık % 10'una sahip. Zenginliğin kaynağı ise yatırımdan çok,  satışlar, finans sektörü ya da...  35 "milyarder" Türk'ün sahip olduğu servet,  40 milyar $ ; Türkiye gelirinin neredeyse %11‘i. En yoksul 14 milyonun geliri %6! </vt:lpstr>
      <vt:lpstr>PowerPoint Presentation</vt:lpstr>
      <vt:lpstr>NE YAPILMALI ? (2)</vt:lpstr>
      <vt:lpstr>NE YAPILMALI ? (3)</vt:lpstr>
      <vt:lpstr>PowerPoint Presentation</vt:lpstr>
      <vt:lpstr>PowerPoint Presentation</vt:lpstr>
      <vt:lpstr>PowerPoint Presentation</vt:lpstr>
      <vt:lpstr>PowerPoint Presentation</vt:lpstr>
      <vt:lpstr>PowerPoint Presentation</vt:lpstr>
      <vt:lpstr>T e ş e k k ü 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Prof.Dr.Ahmet SALTIK</dc:creator>
  <cp:lastModifiedBy>user</cp:lastModifiedBy>
  <cp:revision>35</cp:revision>
  <dcterms:created xsi:type="dcterms:W3CDTF">2009-01-24T00:09:04Z</dcterms:created>
  <dcterms:modified xsi:type="dcterms:W3CDTF">2013-01-23T11:30:58Z</dcterms:modified>
</cp:coreProperties>
</file>