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B09A-357F-4A9C-BF90-EDCACC6C2A2C}" type="datetimeFigureOut">
              <a:rPr lang="tr-TR" smtClean="0"/>
              <a:t>15.10.2012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A8F8-6962-4B33-9473-D54F07FB48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9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7B09A-357F-4A9C-BF90-EDCACC6C2A2C}" type="datetimeFigureOut">
              <a:rPr lang="tr-TR" smtClean="0"/>
              <a:t>15.10.2012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9A8F8-6962-4B33-9473-D54F07FB48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37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b="1" smtClean="0">
                <a:solidFill>
                  <a:srgbClr val="FFFF99"/>
                </a:solidFill>
                <a:latin typeface="Verdana" pitchFamily="34" charset="0"/>
              </a:rPr>
              <a:t>Ceza Muhakemeleri Yasası...</a:t>
            </a:r>
            <a:endParaRPr lang="tr-TR" sz="2800" i="1" dirty="0" smtClean="0">
              <a:solidFill>
                <a:srgbClr val="FFFF99"/>
              </a:solidFill>
              <a:latin typeface="Verdana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074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Ceza Muhakemeleri Yasası...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Ceza Muhakemeleri Yasası...</dc:title>
  <dc:creator>sony</dc:creator>
  <cp:lastModifiedBy>sony</cp:lastModifiedBy>
  <cp:revision>1</cp:revision>
  <dcterms:created xsi:type="dcterms:W3CDTF">2012-10-14T23:23:04Z</dcterms:created>
  <dcterms:modified xsi:type="dcterms:W3CDTF">2012-10-14T23:23:04Z</dcterms:modified>
</cp:coreProperties>
</file>