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3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11.11.2012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11.11.2012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11.11.2012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11.11.2012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11.11.2012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11.11.2012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11.11.2012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11.11.2012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11.11.2012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11.11.2012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61BEE-B02D-48D1-B080-85F81D6951A7}" type="datetimeFigureOut">
              <a:rPr lang="tr-TR" smtClean="0"/>
              <a:t>11.11.2012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1161BEE-B02D-48D1-B080-85F81D6951A7}" type="datetimeFigureOut">
              <a:rPr lang="tr-TR" smtClean="0"/>
              <a:t>11.11.2012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2273B7-E09B-473C-92B7-B1D59583094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hmetsaltik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Pictures\Gül demet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128792" cy="4345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4653136"/>
            <a:ext cx="8712968" cy="21328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r-TR" sz="1000" b="1" dirty="0" smtClean="0">
                <a:solidFill>
                  <a:srgbClr val="A50021"/>
                </a:solidFill>
              </a:rPr>
              <a:t/>
            </a:r>
            <a:br>
              <a:rPr lang="tr-TR" sz="1000" b="1" dirty="0" smtClean="0">
                <a:solidFill>
                  <a:srgbClr val="A50021"/>
                </a:solidFill>
              </a:rPr>
            </a:br>
            <a:r>
              <a:rPr lang="tr-TR" sz="3200" b="1" spc="300" dirty="0" smtClean="0">
                <a:solidFill>
                  <a:srgbClr val="A50021"/>
                </a:solidFill>
              </a:rPr>
              <a:t>Dostlarımıza; </a:t>
            </a:r>
            <a:r>
              <a:rPr lang="tr-TR" sz="3200" b="1" spc="300" dirty="0" smtClean="0">
                <a:solidFill>
                  <a:srgbClr val="A50021"/>
                </a:solidFill>
              </a:rPr>
              <a:t>10 Kasım günü Denizli’de çok yoğun bir çalışmamız oldu. </a:t>
            </a:r>
            <a:br>
              <a:rPr lang="tr-TR" sz="3200" b="1" spc="300" dirty="0" smtClean="0">
                <a:solidFill>
                  <a:srgbClr val="A50021"/>
                </a:solidFill>
              </a:rPr>
            </a:br>
            <a:r>
              <a:rPr lang="tr-TR" sz="3200" b="1" spc="300" dirty="0" smtClean="0">
                <a:solidFill>
                  <a:srgbClr val="A50021"/>
                </a:solidFill>
              </a:rPr>
              <a:t>Sizlerle paylaşacağız. </a:t>
            </a:r>
            <a:r>
              <a:rPr lang="tr-TR" sz="2400" b="1" dirty="0" smtClean="0">
                <a:solidFill>
                  <a:srgbClr val="002060"/>
                </a:solidFill>
              </a:rPr>
              <a:t/>
            </a:r>
            <a:br>
              <a:rPr lang="tr-TR" sz="2400" b="1" dirty="0" smtClean="0">
                <a:solidFill>
                  <a:srgbClr val="002060"/>
                </a:solidFill>
              </a:rPr>
            </a:br>
            <a:r>
              <a:rPr lang="tr-TR" sz="3300" b="1" dirty="0" smtClean="0">
                <a:solidFill>
                  <a:srgbClr val="002060"/>
                </a:solidFill>
              </a:rPr>
              <a:t>Dr. Ahmet Saltık, </a:t>
            </a:r>
            <a:r>
              <a:rPr lang="tr-TR" sz="3300" b="1" dirty="0" smtClean="0">
                <a:solidFill>
                  <a:srgbClr val="002060"/>
                </a:solidFill>
              </a:rPr>
              <a:t>11.11.12</a:t>
            </a:r>
            <a:r>
              <a:rPr lang="tr-TR" sz="3300" b="1" dirty="0" smtClean="0">
                <a:solidFill>
                  <a:srgbClr val="002060"/>
                </a:solidFill>
              </a:rPr>
              <a:t>, </a:t>
            </a:r>
            <a:r>
              <a:rPr lang="tr-TR" sz="3300" b="1" dirty="0" smtClean="0">
                <a:solidFill>
                  <a:srgbClr val="002060"/>
                </a:solidFill>
                <a:hlinkClick r:id="rId4"/>
              </a:rPr>
              <a:t>www.ahmetsaltik.net</a:t>
            </a:r>
            <a:r>
              <a:rPr lang="tr-TR" sz="3300" b="1" dirty="0" smtClean="0">
                <a:solidFill>
                  <a:srgbClr val="002060"/>
                </a:solidFill>
              </a:rPr>
              <a:t> </a:t>
            </a:r>
          </a:p>
          <a:p>
            <a:endParaRPr lang="tr-TR" dirty="0">
              <a:solidFill>
                <a:srgbClr val="002060"/>
              </a:solidFill>
            </a:endParaRPr>
          </a:p>
          <a:p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50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Dalga Biçimi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sony</dc:creator>
  <cp:lastModifiedBy>user</cp:lastModifiedBy>
  <cp:revision>4</cp:revision>
  <dcterms:created xsi:type="dcterms:W3CDTF">2012-08-19T18:35:08Z</dcterms:created>
  <dcterms:modified xsi:type="dcterms:W3CDTF">2012-11-11T15:23:11Z</dcterms:modified>
</cp:coreProperties>
</file>