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32B2-6451-4BCE-8BA1-36DECC1EE9B5}" type="datetimeFigureOut">
              <a:rPr lang="tr-TR" smtClean="0"/>
              <a:t>11.07.2012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B946-2AF9-43C2-8BD9-8A82D7F976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6949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32B2-6451-4BCE-8BA1-36DECC1EE9B5}" type="datetimeFigureOut">
              <a:rPr lang="tr-TR" smtClean="0"/>
              <a:t>11.07.2012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B946-2AF9-43C2-8BD9-8A82D7F976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0088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32B2-6451-4BCE-8BA1-36DECC1EE9B5}" type="datetimeFigureOut">
              <a:rPr lang="tr-TR" smtClean="0"/>
              <a:t>11.07.2012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B946-2AF9-43C2-8BD9-8A82D7F976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987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32B2-6451-4BCE-8BA1-36DECC1EE9B5}" type="datetimeFigureOut">
              <a:rPr lang="tr-TR" smtClean="0"/>
              <a:t>11.07.2012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B946-2AF9-43C2-8BD9-8A82D7F976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186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32B2-6451-4BCE-8BA1-36DECC1EE9B5}" type="datetimeFigureOut">
              <a:rPr lang="tr-TR" smtClean="0"/>
              <a:t>11.07.2012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B946-2AF9-43C2-8BD9-8A82D7F976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783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32B2-6451-4BCE-8BA1-36DECC1EE9B5}" type="datetimeFigureOut">
              <a:rPr lang="tr-TR" smtClean="0"/>
              <a:t>11.07.2012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B946-2AF9-43C2-8BD9-8A82D7F976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352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32B2-6451-4BCE-8BA1-36DECC1EE9B5}" type="datetimeFigureOut">
              <a:rPr lang="tr-TR" smtClean="0"/>
              <a:t>11.07.2012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B946-2AF9-43C2-8BD9-8A82D7F976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538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32B2-6451-4BCE-8BA1-36DECC1EE9B5}" type="datetimeFigureOut">
              <a:rPr lang="tr-TR" smtClean="0"/>
              <a:t>11.07.2012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B946-2AF9-43C2-8BD9-8A82D7F976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70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32B2-6451-4BCE-8BA1-36DECC1EE9B5}" type="datetimeFigureOut">
              <a:rPr lang="tr-TR" smtClean="0"/>
              <a:t>11.07.2012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B946-2AF9-43C2-8BD9-8A82D7F976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367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32B2-6451-4BCE-8BA1-36DECC1EE9B5}" type="datetimeFigureOut">
              <a:rPr lang="tr-TR" smtClean="0"/>
              <a:t>11.07.2012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B946-2AF9-43C2-8BD9-8A82D7F976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980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32B2-6451-4BCE-8BA1-36DECC1EE9B5}" type="datetimeFigureOut">
              <a:rPr lang="tr-TR" smtClean="0"/>
              <a:t>11.07.2012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B946-2AF9-43C2-8BD9-8A82D7F976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603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D32B2-6451-4BCE-8BA1-36DECC1EE9B5}" type="datetimeFigureOut">
              <a:rPr lang="tr-TR" smtClean="0"/>
              <a:t>11.07.2012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AB946-2AF9-43C2-8BD9-8A82D7F976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29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907704" y="6428184"/>
            <a:ext cx="4340696" cy="457200"/>
          </a:xfrm>
        </p:spPr>
        <p:txBody>
          <a:bodyPr/>
          <a:lstStyle/>
          <a:p>
            <a:pPr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www.ahmetsaltik.net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07504" y="188640"/>
            <a:ext cx="5976664" cy="62709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tr-TR" sz="6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tr-TR" sz="600" dirty="0" smtClean="0">
                <a:latin typeface="Calibri" pitchFamily="34" charset="0"/>
                <a:cs typeface="Calibri" pitchFamily="34" charset="0"/>
              </a:rPr>
            </a:br>
            <a:r>
              <a:rPr lang="tr-TR" sz="2600" dirty="0" smtClean="0">
                <a:latin typeface="Calibri" pitchFamily="34" charset="0"/>
                <a:cs typeface="Calibri" pitchFamily="34" charset="0"/>
              </a:rPr>
              <a:t>ABD ordusundan 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albay olarak emekli oldu. Pentagon’da </a:t>
            </a:r>
            <a:r>
              <a:rPr lang="tr-TR" sz="2600" dirty="0" smtClean="0">
                <a:latin typeface="Calibri" pitchFamily="34" charset="0"/>
                <a:cs typeface="Calibri" pitchFamily="34" charset="0"/>
              </a:rPr>
              <a:t>4 yıl danışmanlık 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yaptı. Columbia Üniversitesi’nde </a:t>
            </a:r>
            <a:r>
              <a:rPr lang="tr-TR" sz="2600" dirty="0" smtClean="0">
                <a:latin typeface="Calibri" pitchFamily="34" charset="0"/>
                <a:cs typeface="Calibri" pitchFamily="34" charset="0"/>
              </a:rPr>
              <a:t>doktora yaptı. </a:t>
            </a:r>
            <a:r>
              <a:rPr lang="tr-TR" sz="2600" b="1" dirty="0" smtClean="0">
                <a:latin typeface="Calibri" pitchFamily="34" charset="0"/>
                <a:cs typeface="Calibri" pitchFamily="34" charset="0"/>
              </a:rPr>
              <a:t>Ortadoğu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 tarihi </a:t>
            </a:r>
            <a:r>
              <a:rPr lang="tr-TR" sz="2600" dirty="0" err="1" smtClean="0">
                <a:latin typeface="Calibri" pitchFamily="34" charset="0"/>
                <a:cs typeface="Calibri" pitchFamily="34" charset="0"/>
              </a:rPr>
              <a:t>hk</a:t>
            </a:r>
            <a:r>
              <a:rPr lang="tr-TR" sz="26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geniş </a:t>
            </a:r>
            <a:r>
              <a:rPr lang="tr-TR" sz="2600" dirty="0" smtClean="0">
                <a:latin typeface="Calibri" pitchFamily="34" charset="0"/>
                <a:cs typeface="Calibri" pitchFamily="34" charset="0"/>
              </a:rPr>
              <a:t>araştırmaları var. </a:t>
            </a:r>
            <a:endParaRPr lang="tr-TR" sz="2600" dirty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110000"/>
              </a:lnSpc>
            </a:pPr>
            <a:r>
              <a:rPr lang="tr-TR" sz="5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tr-TR" sz="500" dirty="0" smtClean="0">
                <a:latin typeface="Calibri" pitchFamily="34" charset="0"/>
                <a:cs typeface="Calibri" pitchFamily="34" charset="0"/>
              </a:rPr>
            </a:br>
            <a:r>
              <a:rPr lang="tr-TR" sz="2800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«</a:t>
            </a:r>
            <a:r>
              <a:rPr lang="tr-TR" sz="28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ATATÜRK-</a:t>
            </a:r>
            <a:r>
              <a:rPr lang="tr-TR" sz="2800" b="1" dirty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tr-TR" sz="2800" b="1" dirty="0" err="1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Lessons</a:t>
            </a:r>
            <a:r>
              <a:rPr lang="tr-TR" sz="2800" b="1" dirty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 in </a:t>
            </a:r>
            <a:r>
              <a:rPr lang="tr-TR" sz="2800" b="1" dirty="0" err="1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Leadership</a:t>
            </a:r>
            <a:r>
              <a:rPr lang="tr-TR" sz="2800" b="1" dirty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tr-TR" sz="28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</a:br>
            <a:r>
              <a:rPr lang="tr-TR" sz="2800" b="1" dirty="0" err="1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from</a:t>
            </a:r>
            <a:r>
              <a:rPr lang="tr-TR" sz="28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err="1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tr-TR" sz="2800" b="1" dirty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err="1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Greatest</a:t>
            </a:r>
            <a:r>
              <a:rPr lang="tr-TR" sz="2800" b="1" dirty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 General of </a:t>
            </a:r>
            <a:r>
              <a:rPr lang="tr-TR" sz="2800" b="1" dirty="0" err="1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tr-TR" sz="2800" b="1" dirty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err="1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Ottoman</a:t>
            </a:r>
            <a:r>
              <a:rPr lang="tr-TR" sz="2800" b="1" dirty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err="1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Empire</a:t>
            </a:r>
            <a:r>
              <a:rPr lang="tr-TR" sz="28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»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 </a:t>
            </a:r>
            <a:r>
              <a:rPr lang="tr-TR" sz="26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tr-TR" sz="2600" dirty="0" smtClean="0">
                <a:latin typeface="Calibri" pitchFamily="34" charset="0"/>
                <a:cs typeface="Calibri" pitchFamily="34" charset="0"/>
              </a:rPr>
            </a:br>
            <a:r>
              <a:rPr lang="tr-TR" sz="26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tr-TR" sz="2600" b="1" dirty="0">
                <a:latin typeface="Calibri" pitchFamily="34" charset="0"/>
                <a:cs typeface="Calibri" pitchFamily="34" charset="0"/>
              </a:rPr>
              <a:t>ATATÜRK- Osmanlı </a:t>
            </a:r>
            <a:r>
              <a:rPr lang="tr-TR" sz="2600" b="1" dirty="0" smtClean="0">
                <a:latin typeface="Calibri" pitchFamily="34" charset="0"/>
                <a:cs typeface="Calibri" pitchFamily="34" charset="0"/>
              </a:rPr>
              <a:t>İmparatorluğu’nun </a:t>
            </a:r>
            <a:br>
              <a:rPr lang="tr-TR" sz="2600" b="1" dirty="0" smtClean="0">
                <a:latin typeface="Calibri" pitchFamily="34" charset="0"/>
                <a:cs typeface="Calibri" pitchFamily="34" charset="0"/>
              </a:rPr>
            </a:br>
            <a:r>
              <a:rPr lang="tr-TR" sz="2600" b="1" dirty="0" smtClean="0">
                <a:latin typeface="Calibri" pitchFamily="34" charset="0"/>
                <a:cs typeface="Calibri" pitchFamily="34" charset="0"/>
              </a:rPr>
              <a:t>En </a:t>
            </a:r>
            <a:r>
              <a:rPr lang="tr-TR" sz="2600" b="1" dirty="0">
                <a:latin typeface="Calibri" pitchFamily="34" charset="0"/>
                <a:cs typeface="Calibri" pitchFamily="34" charset="0"/>
              </a:rPr>
              <a:t>Büyük Komutanından Liderlik Dersleri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) adlı kitabı yazdı. </a:t>
            </a:r>
            <a:r>
              <a:rPr lang="tr-TR" sz="2600" dirty="0" smtClean="0">
                <a:latin typeface="Calibri" pitchFamily="34" charset="0"/>
                <a:cs typeface="Calibri" pitchFamily="34" charset="0"/>
              </a:rPr>
              <a:t>Bu kitaba önsöz yazan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600" b="1" i="1" dirty="0" smtClean="0">
                <a:latin typeface="Calibri" pitchFamily="34" charset="0"/>
                <a:cs typeface="Calibri" pitchFamily="34" charset="0"/>
              </a:rPr>
              <a:t>ABD’li </a:t>
            </a:r>
            <a:r>
              <a:rPr lang="tr-TR" sz="2600" b="1" i="1" dirty="0" err="1" smtClean="0">
                <a:latin typeface="Calibri" pitchFamily="34" charset="0"/>
                <a:cs typeface="Calibri" pitchFamily="34" charset="0"/>
              </a:rPr>
              <a:t>Orgenerak</a:t>
            </a:r>
            <a:r>
              <a:rPr lang="tr-TR" sz="26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600" b="1" i="1" dirty="0" err="1">
                <a:latin typeface="Calibri" pitchFamily="34" charset="0"/>
                <a:cs typeface="Calibri" pitchFamily="34" charset="0"/>
              </a:rPr>
              <a:t>Wesley</a:t>
            </a:r>
            <a:r>
              <a:rPr lang="tr-TR" sz="2600" b="1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600" b="1" i="1" dirty="0" err="1">
                <a:latin typeface="Calibri" pitchFamily="34" charset="0"/>
                <a:cs typeface="Calibri" pitchFamily="34" charset="0"/>
              </a:rPr>
              <a:t>Clark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, </a:t>
            </a:r>
            <a:r>
              <a:rPr lang="tr-TR" sz="26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tr-TR" sz="2600" dirty="0" smtClean="0">
                <a:latin typeface="Calibri" pitchFamily="34" charset="0"/>
                <a:cs typeface="Calibri" pitchFamily="34" charset="0"/>
              </a:rPr>
            </a:br>
            <a:r>
              <a:rPr lang="tr-TR" sz="3000" b="1" i="1" spc="600" dirty="0" smtClean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Mustafa Kemal </a:t>
            </a:r>
            <a:r>
              <a:rPr lang="tr-TR" sz="3000" b="1" i="1" spc="600" dirty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Atatürk</a:t>
            </a:r>
            <a:r>
              <a:rPr lang="tr-TR" sz="3000" b="1" i="1" dirty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’ü</a:t>
            </a:r>
            <a:r>
              <a:rPr lang="tr-TR" sz="3000" dirty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tr-TR" sz="3000" dirty="0" smtClean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tr-TR" sz="3000" dirty="0" smtClean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</a:br>
            <a:r>
              <a:rPr lang="tr-TR" sz="3000" dirty="0" smtClean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20</a:t>
            </a:r>
            <a:r>
              <a:rPr lang="tr-TR" sz="3000" dirty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tr-TR" sz="3000" dirty="0" smtClean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Yüzyılın </a:t>
            </a:r>
            <a:r>
              <a:rPr lang="tr-TR" sz="3000" dirty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en başarılı </a:t>
            </a:r>
            <a:r>
              <a:rPr lang="tr-TR" sz="3000" dirty="0" smtClean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lideri görüyor</a:t>
            </a:r>
            <a:r>
              <a:rPr lang="tr-TR" sz="3000" dirty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4028" y="1268760"/>
            <a:ext cx="2416444" cy="33843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6699887" y="4941168"/>
            <a:ext cx="17766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660066"/>
                </a:solidFill>
              </a:rPr>
              <a:t>Dr. Austin </a:t>
            </a:r>
            <a:r>
              <a:rPr lang="tr-TR" b="1" dirty="0" smtClean="0">
                <a:solidFill>
                  <a:srgbClr val="660066"/>
                </a:solidFill>
              </a:rPr>
              <a:t>Bay</a:t>
            </a:r>
            <a:br>
              <a:rPr lang="tr-TR" b="1" dirty="0" smtClean="0">
                <a:solidFill>
                  <a:srgbClr val="660066"/>
                </a:solidFill>
              </a:rPr>
            </a:br>
            <a:r>
              <a:rPr lang="tr-TR" b="1" dirty="0" smtClean="0">
                <a:solidFill>
                  <a:srgbClr val="660066"/>
                </a:solidFill>
              </a:rPr>
              <a:t>ABD’l</a:t>
            </a:r>
            <a:r>
              <a:rPr lang="tr-TR" b="1" dirty="0" smtClean="0">
                <a:solidFill>
                  <a:srgbClr val="660066"/>
                </a:solidFill>
              </a:rPr>
              <a:t>i Em. Albay</a:t>
            </a:r>
            <a:endParaRPr lang="tr-TR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22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51520" y="116632"/>
            <a:ext cx="8640960" cy="63094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sz="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tr-TR" sz="800" dirty="0" smtClean="0">
                <a:latin typeface="Calibri" pitchFamily="34" charset="0"/>
                <a:cs typeface="Calibri" pitchFamily="34" charset="0"/>
              </a:rPr>
            </a:br>
            <a:r>
              <a:rPr lang="tr-TR" sz="4000" b="1" u="sng" dirty="0" smtClean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ABD’li Uzman Austin </a:t>
            </a:r>
            <a:r>
              <a:rPr lang="tr-TR" sz="4000" b="1" u="sng" dirty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Bay diyor ki </a:t>
            </a:r>
            <a:r>
              <a:rPr lang="tr-TR" sz="4000" b="1" u="sng" dirty="0" smtClean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(1)   :</a:t>
            </a:r>
            <a:r>
              <a:rPr lang="tr-TR" sz="3600" dirty="0" smtClean="0">
                <a:latin typeface="Calibri" pitchFamily="34" charset="0"/>
                <a:cs typeface="Calibri" pitchFamily="34" charset="0"/>
              </a:rPr>
              <a:t> </a:t>
            </a:r>
            <a:br>
              <a:rPr lang="tr-TR" sz="3600" dirty="0" smtClean="0">
                <a:latin typeface="Calibri" pitchFamily="34" charset="0"/>
                <a:cs typeface="Calibri" pitchFamily="34" charset="0"/>
              </a:rPr>
            </a:br>
            <a:r>
              <a:rPr lang="tr-TR" sz="3600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tr-TR" sz="3600" dirty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Mustafa Kemal Atatürk, önsezileri güçlü bir Müslüman, devrimci bir devlet adamı ve Türkiye Cumhuriyeti’nin kurucusudur. </a:t>
            </a:r>
            <a:r>
              <a:rPr lang="tr-TR" sz="3600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tr-TR" sz="3600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</a:br>
            <a:r>
              <a:rPr lang="tr-TR" sz="3600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Batı </a:t>
            </a:r>
            <a:r>
              <a:rPr lang="tr-TR" sz="3600" dirty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onu en iyi Gelibolu’da müttefikleri bozguna uğratıp Osmanlı İmparatorluğu’na en büyük zaferini kazandıran Osmanlı Subayı olarak tanıyor.</a:t>
            </a:r>
            <a:r>
              <a:rPr lang="tr-TR" sz="3600" dirty="0">
                <a:latin typeface="Calibri" pitchFamily="34" charset="0"/>
                <a:cs typeface="Calibri" pitchFamily="34" charset="0"/>
              </a:rPr>
              <a:t> Örnek bir subay olarak </a:t>
            </a:r>
            <a:r>
              <a:rPr lang="tr-TR" sz="36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tr-TR" sz="3600" dirty="0" smtClean="0">
                <a:latin typeface="Calibri" pitchFamily="34" charset="0"/>
                <a:cs typeface="Calibri" pitchFamily="34" charset="0"/>
              </a:rPr>
            </a:br>
            <a:r>
              <a:rPr lang="tr-TR" sz="3600" dirty="0" smtClean="0">
                <a:latin typeface="Calibri" pitchFamily="34" charset="0"/>
                <a:cs typeface="Calibri" pitchFamily="34" charset="0"/>
              </a:rPr>
              <a:t>ün </a:t>
            </a:r>
            <a:r>
              <a:rPr lang="tr-TR" sz="3600" dirty="0">
                <a:latin typeface="Calibri" pitchFamily="34" charset="0"/>
                <a:cs typeface="Calibri" pitchFamily="34" charset="0"/>
              </a:rPr>
              <a:t>yaptıktan sonra, </a:t>
            </a:r>
            <a:r>
              <a:rPr lang="tr-TR" sz="3600" dirty="0" smtClean="0">
                <a:latin typeface="Calibri" pitchFamily="34" charset="0"/>
                <a:cs typeface="Calibri" pitchFamily="34" charset="0"/>
              </a:rPr>
              <a:t>Türklerin </a:t>
            </a:r>
            <a:r>
              <a:rPr lang="tr-TR" sz="3600" dirty="0">
                <a:latin typeface="Calibri" pitchFamily="34" charset="0"/>
                <a:cs typeface="Calibri" pitchFamily="34" charset="0"/>
              </a:rPr>
              <a:t>bağımsızlık savaşında önderlik yaptı, kadınlara eşit haklar verdi ve Batılı giyim </a:t>
            </a:r>
            <a:r>
              <a:rPr lang="tr-TR" sz="3600" dirty="0" smtClean="0">
                <a:latin typeface="Calibri" pitchFamily="34" charset="0"/>
                <a:cs typeface="Calibri" pitchFamily="34" charset="0"/>
              </a:rPr>
              <a:t>biçimini benimsedi</a:t>
            </a:r>
            <a:r>
              <a:rPr lang="tr-TR" sz="3600" dirty="0">
                <a:latin typeface="Calibri" pitchFamily="34" charset="0"/>
                <a:cs typeface="Calibri" pitchFamily="34" charset="0"/>
              </a:rPr>
              <a:t>. </a:t>
            </a:r>
          </a:p>
        </p:txBody>
      </p:sp>
      <p:sp>
        <p:nvSpPr>
          <p:cNvPr id="5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2103512" y="6428184"/>
            <a:ext cx="4340696" cy="457200"/>
          </a:xfrm>
        </p:spPr>
        <p:txBody>
          <a:bodyPr/>
          <a:lstStyle/>
          <a:p>
            <a:pPr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www.ahmetsaltik.net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28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51520" y="116632"/>
            <a:ext cx="8640960" cy="63617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tr-TR" sz="800" b="1" u="sng" dirty="0" smtClean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tr-TR" sz="800" b="1" u="sng" dirty="0" smtClean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</a:br>
            <a:r>
              <a:rPr lang="tr-TR" sz="4000" b="1" u="sng" dirty="0" smtClean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ABD’li </a:t>
            </a:r>
            <a:r>
              <a:rPr lang="tr-TR" sz="4000" b="1" u="sng" dirty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Uzman Austin Bay diyor ki </a:t>
            </a:r>
            <a:r>
              <a:rPr lang="tr-TR" sz="4000" b="1" u="sng" dirty="0" smtClean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(2)   </a:t>
            </a:r>
            <a:r>
              <a:rPr lang="tr-TR" sz="4000" b="1" u="sng" dirty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1000" dirty="0" smtClean="0"/>
              <a:t/>
            </a:r>
            <a:br>
              <a:rPr lang="tr-TR" sz="1000" dirty="0" smtClean="0"/>
            </a:br>
            <a:r>
              <a:rPr lang="tr-TR" sz="3000" b="1" dirty="0" err="1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Aydınlanma</a:t>
            </a:r>
            <a:r>
              <a:rPr lang="tr-TR" sz="3000" dirty="0" err="1" smtClean="0">
                <a:latin typeface="Calibri" pitchFamily="34" charset="0"/>
                <a:cs typeface="Calibri" pitchFamily="34" charset="0"/>
              </a:rPr>
              <a:t>’dan</a:t>
            </a:r>
            <a:r>
              <a:rPr lang="tr-TR" sz="3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000" dirty="0">
                <a:latin typeface="Calibri" pitchFamily="34" charset="0"/>
                <a:cs typeface="Calibri" pitchFamily="34" charset="0"/>
              </a:rPr>
              <a:t>derince etkilenerek, politik, </a:t>
            </a:r>
            <a:r>
              <a:rPr lang="tr-TR" sz="3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tr-TR" sz="3000" dirty="0" smtClean="0">
                <a:latin typeface="Calibri" pitchFamily="34" charset="0"/>
                <a:cs typeface="Calibri" pitchFamily="34" charset="0"/>
              </a:rPr>
            </a:br>
            <a:r>
              <a:rPr lang="tr-TR" sz="3000" dirty="0" smtClean="0">
                <a:latin typeface="Calibri" pitchFamily="34" charset="0"/>
                <a:cs typeface="Calibri" pitchFamily="34" charset="0"/>
              </a:rPr>
              <a:t>kültürel </a:t>
            </a:r>
            <a:r>
              <a:rPr lang="tr-TR" sz="3000" dirty="0">
                <a:latin typeface="Calibri" pitchFamily="34" charset="0"/>
                <a:cs typeface="Calibri" pitchFamily="34" charset="0"/>
              </a:rPr>
              <a:t>ve ekonomik alanlarda giriştiği reformlar </a:t>
            </a:r>
            <a:r>
              <a:rPr lang="tr-TR" sz="3000" i="1" u="sng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İmparatorluğu </a:t>
            </a:r>
            <a:r>
              <a:rPr lang="tr-TR" sz="3000" i="1" u="sng" dirty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modern ve </a:t>
            </a:r>
            <a:r>
              <a:rPr lang="tr-TR" sz="3000" i="1" u="sng" dirty="0" err="1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seküler</a:t>
            </a:r>
            <a:r>
              <a:rPr lang="tr-TR" sz="3000" i="1" u="sng" dirty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 devlete dönüştürdü. </a:t>
            </a:r>
            <a:r>
              <a:rPr lang="tr-TR" sz="3000" dirty="0">
                <a:latin typeface="Calibri" pitchFamily="34" charset="0"/>
                <a:cs typeface="Calibri" pitchFamily="34" charset="0"/>
              </a:rPr>
              <a:t>Askerî ve politik </a:t>
            </a:r>
            <a:r>
              <a:rPr lang="tr-TR" sz="3000" dirty="0" smtClean="0">
                <a:latin typeface="Calibri" pitchFamily="34" charset="0"/>
                <a:cs typeface="Calibri" pitchFamily="34" charset="0"/>
              </a:rPr>
              <a:t>alanda </a:t>
            </a:r>
            <a:r>
              <a:rPr lang="tr-TR" sz="3000" dirty="0" err="1">
                <a:latin typeface="Calibri" pitchFamily="34" charset="0"/>
                <a:cs typeface="Calibri" pitchFamily="34" charset="0"/>
              </a:rPr>
              <a:t>operasyonel</a:t>
            </a:r>
            <a:r>
              <a:rPr lang="tr-TR" sz="3000" dirty="0">
                <a:latin typeface="Calibri" pitchFamily="34" charset="0"/>
                <a:cs typeface="Calibri" pitchFamily="34" charset="0"/>
              </a:rPr>
              <a:t>, stratejik ve </a:t>
            </a:r>
            <a:r>
              <a:rPr lang="tr-TR" sz="3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tr-TR" sz="3000" dirty="0" smtClean="0">
                <a:latin typeface="Calibri" pitchFamily="34" charset="0"/>
                <a:cs typeface="Calibri" pitchFamily="34" charset="0"/>
              </a:rPr>
            </a:br>
            <a:r>
              <a:rPr lang="tr-TR" sz="3000" dirty="0" smtClean="0">
                <a:latin typeface="Calibri" pitchFamily="34" charset="0"/>
                <a:cs typeface="Calibri" pitchFamily="34" charset="0"/>
              </a:rPr>
              <a:t>büyük </a:t>
            </a:r>
            <a:r>
              <a:rPr lang="tr-TR" sz="3000" dirty="0">
                <a:latin typeface="Calibri" pitchFamily="34" charset="0"/>
                <a:cs typeface="Calibri" pitchFamily="34" charset="0"/>
              </a:rPr>
              <a:t>stratejinin arıtılmış bölgesine getirme kanalıyla </a:t>
            </a:r>
            <a:r>
              <a:rPr lang="tr-TR" sz="3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tr-TR" sz="3000" dirty="0" smtClean="0">
                <a:latin typeface="Calibri" pitchFamily="34" charset="0"/>
                <a:cs typeface="Calibri" pitchFamily="34" charset="0"/>
              </a:rPr>
            </a:br>
            <a:r>
              <a:rPr lang="tr-TR" sz="3000" dirty="0" smtClean="0">
                <a:latin typeface="Calibri" pitchFamily="34" charset="0"/>
                <a:cs typeface="Calibri" pitchFamily="34" charset="0"/>
              </a:rPr>
              <a:t>bütün </a:t>
            </a:r>
            <a:r>
              <a:rPr lang="tr-TR" sz="3000" dirty="0">
                <a:latin typeface="Calibri" pitchFamily="34" charset="0"/>
                <a:cs typeface="Calibri" pitchFamily="34" charset="0"/>
              </a:rPr>
              <a:t>zorlukların üstesinden geldi. </a:t>
            </a:r>
            <a:r>
              <a:rPr lang="tr-TR" sz="3000" dirty="0" smtClean="0">
                <a:latin typeface="Calibri" pitchFamily="34" charset="0"/>
                <a:cs typeface="Calibri" pitchFamily="34" charset="0"/>
              </a:rPr>
              <a:t>Acil </a:t>
            </a:r>
            <a:r>
              <a:rPr lang="tr-TR" sz="3000" dirty="0">
                <a:latin typeface="Calibri" pitchFamily="34" charset="0"/>
                <a:cs typeface="Calibri" pitchFamily="34" charset="0"/>
              </a:rPr>
              <a:t>ve </a:t>
            </a:r>
            <a:r>
              <a:rPr lang="tr-TR" sz="3000" dirty="0" smtClean="0">
                <a:latin typeface="Calibri" pitchFamily="34" charset="0"/>
                <a:cs typeface="Calibri" pitchFamily="34" charset="0"/>
              </a:rPr>
              <a:t>soncul olanı </a:t>
            </a:r>
            <a:r>
              <a:rPr lang="tr-TR" sz="3000" dirty="0">
                <a:latin typeface="Calibri" pitchFamily="34" charset="0"/>
                <a:cs typeface="Calibri" pitchFamily="34" charset="0"/>
              </a:rPr>
              <a:t>birleştirme becerisi, 21. Yüzyıl’da askerî güçlüklerle uğraşan liderlere önemli bir ders olarak </a:t>
            </a:r>
            <a:r>
              <a:rPr lang="tr-TR" sz="3000" dirty="0" smtClean="0">
                <a:latin typeface="Calibri" pitchFamily="34" charset="0"/>
                <a:cs typeface="Calibri" pitchFamily="34" charset="0"/>
              </a:rPr>
              <a:t>yarar </a:t>
            </a:r>
            <a:r>
              <a:rPr lang="tr-TR" sz="3000" dirty="0">
                <a:latin typeface="Calibri" pitchFamily="34" charset="0"/>
                <a:cs typeface="Calibri" pitchFamily="34" charset="0"/>
              </a:rPr>
              <a:t>sağlar. Arkasında politik, askerî ve modernleşme </a:t>
            </a:r>
            <a:r>
              <a:rPr lang="tr-TR" sz="3000" dirty="0" smtClean="0">
                <a:latin typeface="Calibri" pitchFamily="34" charset="0"/>
                <a:cs typeface="Calibri" pitchFamily="34" charset="0"/>
              </a:rPr>
              <a:t>kalıtı bırakarak</a:t>
            </a:r>
            <a:r>
              <a:rPr lang="tr-TR" sz="3000" dirty="0">
                <a:latin typeface="Calibri" pitchFamily="34" charset="0"/>
                <a:cs typeface="Calibri" pitchFamily="34" charset="0"/>
              </a:rPr>
              <a:t>, Müslüman bir ulusu Batı parlamenter ve </a:t>
            </a:r>
            <a:r>
              <a:rPr lang="tr-TR" sz="3000" dirty="0" smtClean="0">
                <a:latin typeface="Calibri" pitchFamily="34" charset="0"/>
                <a:cs typeface="Calibri" pitchFamily="34" charset="0"/>
              </a:rPr>
              <a:t>lâik </a:t>
            </a:r>
            <a:r>
              <a:rPr lang="tr-TR" sz="3000" dirty="0">
                <a:latin typeface="Calibri" pitchFamily="34" charset="0"/>
                <a:cs typeface="Calibri" pitchFamily="34" charset="0"/>
              </a:rPr>
              <a:t>sisteme dönüştüren </a:t>
            </a:r>
            <a:r>
              <a:rPr lang="tr-TR" sz="3000" b="1" dirty="0">
                <a:solidFill>
                  <a:srgbClr val="993366"/>
                </a:solidFill>
                <a:latin typeface="Calibri" pitchFamily="34" charset="0"/>
                <a:cs typeface="Calibri" pitchFamily="34" charset="0"/>
              </a:rPr>
              <a:t>tarihteki tek başarılı lider</a:t>
            </a:r>
            <a:r>
              <a:rPr lang="tr-TR" sz="3000" dirty="0">
                <a:latin typeface="Calibri" pitchFamily="34" charset="0"/>
                <a:cs typeface="Calibri" pitchFamily="34" charset="0"/>
              </a:rPr>
              <a:t> oldu.</a:t>
            </a:r>
          </a:p>
        </p:txBody>
      </p:sp>
      <p:sp>
        <p:nvSpPr>
          <p:cNvPr id="5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2031504" y="6428184"/>
            <a:ext cx="4340696" cy="457200"/>
          </a:xfrm>
        </p:spPr>
        <p:txBody>
          <a:bodyPr/>
          <a:lstStyle/>
          <a:p>
            <a:pPr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www.ahmetsaltik.net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36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hQSERUUEhQWFRUWGBgXFxcXFxcXFxgaGBcYFxcXFxcYHCYeFxkjGRcYHy8gJCcpLCwsFx8xNTAqNSYrLCkBCQoKDgwOFw8PFykcHBwpKSwpKSwpKSksKSksLCwsLCkpLCkpKSwpKSkpKSwpLCwsKSwpKSwpKSkpKSksKSksKf/AABEIAQAAxQMBIgACEQEDEQH/xAAcAAABBQEBAQAAAAAAAAAAAAAEAQIDBQYHAAj/xAA7EAABAwIDBgQFAwQCAgIDAAABAAIRAyEEMUEFElFhcfAGIoGRE6GxwdEHMuEjQlLxFGIzkhaCJHKy/8QAGAEBAQEBAQAAAAAAAAAAAAAAAQIAAwT/xAAfEQEBAQADAQEAAwEAAAAAAAAAARECITFBElFhcQP/2gAMAwEAAhEDEQA/ANjQYj6TULSaj6DVwjtU9JqKpsUdNqIYFcRT2tTt1eDkspBCF5KmEhZilJKjdVULsQFtYRvJS9BHFhJ/zm8R7o04PDVI0BBNxQU1LFDiE6MGMhSBDtrqUVkg7cSbieHp03CQjFJeNJTSmlZkJpKJ9FFEJjliBfRQtWirRzUJVapsMqrfTukRjmLyjFKamFYYcIOg1WFEIhoimiGodoUwKtJ4SymBecUg4uQ9SolqVFjvGfjEYZu5TINQjO3l1y1dGim1Ui0294lo4Vs1nhpOTRd50s3MrC7W/VMj/wAdOBfzPcB6wJKzOIrkuL6rw574c5xMjl5yb2AsLDnpXVMGHAvcSADBM77ncqbRANxxAz4Kd0rWt+o2JffyXJgQTlnJJ4ctVaYLxDiajQWbpkbxJb+0ZSYg8TEfxnNneFcTVcf6bRIsXlw3ZEAyLF0H/tHJEYrAV8ECB5Tq5hIDj/8AazmxGY0IvmiyfDLfq+xXid+7BqEmHRuy0c8jMQOXoqOntrEF+9Se+SYEZEnIebuyrHVXEAOa3fDhEDd3ozANiCRfe19lNQx27NhuO/63mxgkXkZ6EWjNGNrZ+G/1CrsqNbXJLXRBJkX0dP7J6joNesbN2i2qwPbkdOB4L50397ImNCYyBs2dRGROfqt1+nXjEU5pVA7Q8d3SelxOtxnCqXBZrsVNynCAwmIDmhzSCCJBGRRjHLtHOnFMa5eJSNKwPcVGU5IQsTHIeq1EuUD0VgtRq8le9eUqUuGVjRCrsIrOkFMVU7E9oTWhPaqSVqjqFSwhq7k1lL4m24MNQdUOYs0cXaekCfRcMxO3C55qvBe4k7slpbM3JBzuZyi/QLSfqr4iL8SMO02YPNHE3PrMDlCwj6oDo/cbWAAHyu76dZUZp1dbGwb8Q/dd5gTvbnlaCST5iQJA5CTbRdQ2V4cp02NG6DHIATe8evH3N1lf092cADU3mudG6SLwcwN6IJ//AFtYXOnR6DbKb3VTwyngxGQ9kzH7GZWbuvAI5jjnzVhTapwxONrl+2P03cGf0yCAMnRzgAxbSx9FQt2HiACSx5uA9paXNdbiNZvIMwTe5Xcm0J0SjZTJndbPQLZRscZwXhao65YWNIgtBDtc7gbgjS9gFd4DwduXa0NMGH2dUJmb5DdubDjrmunHZbdGi3JQ4nZ4W/NOxlvDe3Dh37lT9pPmjJp/yA56j8LodCrIWE21sUvFjuvH7XD6O4juytvBGPc/D7tSz6bixwnhBHpBEdE8LnQ5Te2oJSsTE5hXRzOBSpClSxryh6hUz0NUKK0QvheSO90ilSowisqaqsLdWdIqYqimlSBDhymaVSTyVU7axzaNKpVd+2mxzz0a0n7KyJWL/VGoRs3ERqGA9DUYD+PVatHDMbinvLq1QjfrOLj0vOekmM9EBUqZNECbTMZ57zoyi3vnkjNrObvNaBAAaLAg5ScznJJ9Sq2szifQZyqia6/+nMDD2Iz0iwIBbIGRgzck3ExkN9hWrnP6bPHwIADb2Gp0knUkjP0XR8GbLj9dfg2mxEMaoqZU7VaRFNoU7GoRjlOx5VRIgAKOtTShyQm6QrsdhrdFR7BHwsZWZo9rHjhMuB9e9FpMTkqbC0//AMlp4NP3/IXO+rnjRtcpG5KIZJ4XRB8pS5RheLlmNqFRPcnPKheUExxXkxKgqbCqxpKrwxVlQKiKohqlL1CHJSVaT96yx/6m0S/ZmJjRgd/6va4/IFaybLOeMKrP+O5lSdyp5XQJO6SJDR/kch1RacfPOKe5zQczYRwz0iLgTn/IzWEGSJ6QfnlHyXVsZ4ew1fDvZRw4w+IptBpukAutbecD5pyM8VgPDezP+RiIeCGtBL4sTeN3SJmDy3vRnKYLx7bXwC4ilvRAI3Qbyd03IJvAM/Nb/BY2wWaw7AAGtADWgZAAAC0AcEFtCtXqS2i40xlIs6L3nSft7cd7dc6bjE+JaFH/AMtVrNLm+U5Zq12XtGnXaH0nte05OYQ4fL6LjVDwrRJitXeX6hkl1yf3EAknqiqWy6mEf8TC4l4c/RrA0mIu6kQG1ALXGhVyxOO3No8CpW0yuaeEv1QdUqnD4pu7Vb/cwO3HDiQ4Sw+4M2K6JRxwcAQZBy7CvUCwEjilZXUOL2jSaPM9o6kBIRVXZoTAUpqOdw8o9M++SY3adN+8Kb2ui53SDHX1RuzGQwe6n2q8FwpFGSnOcrQcSoi5IXqI1EF5zlG5yR7lGXoJS5eUe+vIKnwzla0DZU1Aq0oOUxVFtUm7ZRsKlCpLxbZUm2sGHFhIkNJd7XHzV7UMBVe1qzW0nveYaxpeTyaCTlykLVoxxYQ9jWsDnnzudreRAHCAPksls3ZLqWOxTi3cZUMsdeLuL88ibm3L33TaW+9tdnmgQYP9pvMHMFp9wqDaWJmpAiZkdZvlmBYdVy8dPVnh8HvQBI4ZdJ63TdqeGnfDljoIzIEnlpp7/c3YgiJz1PPXLuy09KkCOSZNFrjFTwlIb8MPqEOl7Sd4mIjyEhsRvDiJiFp8N4TDMO17A6lVaN74JcX0iQZALDZpPEQROa2j9gM3t9oAJztY+iSs1rRc5cE9jpzqts99Os17I3Xgyx8WNjfyxrHC44Lp+wiCwECI0WUx5L6kkADJo4CRNzmdfUrV7BEU3coj2Rx9N8AeK/EDaLI3i03ndzgDLl15LGYM0MQ/zVgTP7fj0i6Mr2ienGFd+J/C4xEPc9zJDhIAIBJFzPACON07wn4VFAVA8sq74iBTaBHMnzOJ9uSb3R4fhtl0aLg+lv8AxAY8xkwSJBHBbrB/sb0WK2BsCvSqVDVILAYpiZIaLMF+AMemq3WQjkFXGJ5EcV55TS5eeVaTXKFye4qEuQTXuURclqOUBcpUcXryjLl5ZlThnq0w7lS4d6ssO9TFVa03qXeyQtN6lL1aEtV9lT7Vp/EpPYbhzS06TIynRH16llWV6qLTGR2FtJtOiKNTea9sNbEwcyJ0OZ6ZcJralXecN0ZXi0+Y+uWeUeyM2s/+o+9g8RGhNMkzwvPyQ+HO84niT9fY3XKui62TiLAc49lpdn41ZLBGOZ5fLjzVrha+SZRY1ZqWsqTHNkoqnifKq7aOIJa7czgx9YVWpgPE2HH7cStPsb/xE95LI7O2hRLfhzuvyDXCCTkYn9xmea1mBdu0VuJ5DcOGlgBg21SU8E0G0BBYXESM5GQhSOxEKtQMe0WaNT/tFvcqzB1ZcTwsPv8AZGueqgpxK89yhL7rznrMc42UDin7yhe5BR1XIdzlJUKHcVJeL15Qly8gq6kjaNSFXsKJY9TFLSnVUjqqrmVU81lWpwVXrWWa8Sbebh6ZcYLjZo4nj0VhtLalOkzfqvaxvFxAvwHE8lxfxTt92Lql+TJhg5DIkcU5rW42WIqRUex7i5zSC4njYyL2sVHgRL3XJvkOfMRF4XtoEOZSxNgytSAeeFRoi5m1g4dWhV5xbqdURMQQRMA2yM2GQXPFavvi7pF4Bt1tF59vxmrChi7X9P4Cz1TFhzZaecyDbTenr6j0VdjPEe40tneJyjy65EkZe/VaStrYV/FDWHd/cRmAcrWlSv269zf6YDZEjJx63ELmFHGO0a573kk+WOvSw3RyHtfbLwtZ7LyBoHGwzE2OXK2vAJswS6q9vYmv/wAiXPc55u02PoBECI05rX7B8X16zPh1CGtPlcQPMIcQSL2txuotneGmtrGqazKj4OoEA2MeltYlV208GcLWc6PK471iImbtsP7gXD1lOjHVsE5hpj4eTREcO+KjqOMrK7C22ASGngQOIIBI5a+61dGoHEEGRmmXTiywzN0AKYvQ3xEhqqkpy5ec9C/EulL1mEl6gqPTXVFC6osxXvUD3Lz3qKVJI5y8mOevIIFgU1NDOrhrS5xDQLkkwB6rMbb/AFEYzy4VvxX/AORncHO13fJEmm1sqtdrGlz3BrRm5xAA6k2CxW3/ANUaTJbhh8V3+ZB3B0Fi4+w5lYfaG0K2KdvYqqXRkwZN6NbYfwg3VGgw1sczb6LrOLneRm1dqV8VUDqr3PdpOTeQaLNHRRVxkAMhF4n5JHOgg/S3ADL1Ue9HfFWh0/8ATquMRhKmHdnTMjk19wR0cD7rM+KcBVw1SWzIEEaOZMjrEn0IQ/gbbX/HxTHn9rvI/hDov6GCuv7a8OsxVMgwHD9romCfsud6rpO45JsfbwfDRY/3AnPPzC1wAI9p4o2swVJ3dLQ3MwY6dFT+JvCdXDvO+2HA2c0HdffMHQ+n5QmzvERECr/7RfT9w1twWvHe436+VstmbKaXCBHP1GR111WzwOCbAbkPr1WM2JtZroJidC2SDmfTvKy09DaTYkOBHIrl/q4uqvh+k8Q5oP1UP/xCjfygzxuocPtczGnFWzNrAQMychmSmY3bLbU8FigDVZUFMNHmBy3czN9L8PXJV/hzbsgEYiAXG4Mxewc0i8Njl1UX6xYiqGUKUn+oSXNGWm6CeOfsVzvB4s0xEkA2gnLMSI6fNX+dmo/WV9H03+UX3p1tfnay8Xrh3hjxpiMO74e/vNmwdN+Xd1vsB+o9F9qrXUzx/c33Fx7LXppdbDfTviqqw+16VQSx7XDkUT8WckarBZqKF71GXWTHOWY59RRuqKN71GXqSlLl5QF68szju1PEVXEn+o62jAIaOg48yqt1TUZp06JLDvu675jifhwR1Cjc2ZvrzTn1Dp+FE7XuOykH/Fa02JJjUWv7yh3WgqWpA55X0y/lRvu2/pllrKzEoVb9+y7t4A8RtxGHa1x/qMaGuGpAsHeoz5zyXBQMwc+sTzhXXh7bL6Lw9ji12RIzj7jkc8kcoeNfROJwFOo3dqtDweIzHPmsP4g/R3D1pNFzqTshHmZxu0meOqI2H+qVIgNxALHAwSLiekkj5rY4HaFKuN6jVY8f9XA+4FwoW4tU/TjF4YyGuIB/fS8/QllnC/VCOxDmS345aSYyDZyBieEAdbaLvYkHpqFxfxPvHEvAF3VXBsTdzqjwAOEz8xkitCeHdlYvF1C2nVO6DLnbrQ0aTMHhwXWNjeGqWEZvucXuaLvqH6T+0c/pkl2Bs2lgMIA4tY1o36jyYE6kk6aLlfjDxpX2lXGHw282i526xtw6qf8AJ8ftbrGguUyC0R40x7cbUfiGh27TcGA5SADBA6l1r2cOC51jqjTJEHMEWBFzl7/Nd7f4ZbSwHwIBIZLjH7nRc/UD0Xz7tjAmjWew6E+o7KeHrcvDabj1HX8aq4o1viACf6n/APY5H/Iaj1CosMb5Z9/JWzKQLAf7Zvw0E8QZgevor5JgvD1XggUy5rhnBIjorrA+JcRSeAX7wJgE3PvqqV+/T8w87bSf7wP+wH7uuaKw9MFwe0zN5HQ/lcqqNthfGbo87e/X8qyo+KWOzt36rEHEWvdQPrWJyXPt010qntBjhIcE51Rc2w+13MNitFs3bG8JGeo0WuxpWm315DU6wcJGS8guMz3+VMKExICZSpanNEOq+69NcA9Rs+3emSbVNz1PfROAkqSnhwswKqwkjvRO+ERbleelo9UXuFpuMxYR3yQuJrOccrd3KdCDEsgccr6JuCeS+B6nvJHU8KXMNhx7PzQdGgWh08Y5/wCltZcYWg6u5jGgOeLNBgbwzDfNYmLCc8kj8PUo1bipQe3gHMdPI56jLiFXYfGEEEEhzTIIzkarufhHbzcdhwXwXN8tQZieMcDn1lTelTtiti/qPi6XkfUFRpBh1Vu84Q0uzbDnC2t1Xf8AyVxxdPEMompDzUDXAhm84G8AzmZHCOa3HizwPRfRqOo0mtqgFzd0AbxAu0gWuLTx9VzzYrt8bs3HmYdQNRfgb+qi/wAq/pfbf8U4nGsFKowAlzd2lTIuSSGhwJ3iZAucuAW48DeBG4WKtWHVnCOTAc2t/Oq574IqPpbUotLpad9k5yCx0dDvELt/xJA5JBmKZMg8FwHx7s0is85lpv07+pX0A50hci8XYYOrV8rRI4y1p/KLcspzZjlYZAJA5Z36/VWGyq4cdw2BvI5fX1UeNw/w3uBHlInhY5H0P3QezagbVbvXE/6Xb2Ofjbtwu60RccUJVw24S+na/mbo7iRwdz11R9PEA0x1j3v31QeMecm5uO6PnJ9ACfReebrtTviki0c+KY8cbJ3/AB93LI/KV6vQPp9+SQra1QgnvijMBjS10j1QGJP++9U2jV9/zkrzYjcb/Z21YbIvKVZXA40tBH3SrjeNdf0p32sm02Se57ySiiXGdBqf41UrSGnnldd3EhpAcQkdiBFukxf3SYioSL/JDb02nKR+FmEEE9fwnU8Jx09PfvJS4RwLR/By1UtUxA4jlkOHJGnD9AeHCOE9hB4/D7wBHy14ZqVmIyj8noPkpt2csnfx0yR4fWecIP8AHNaTwR4mOFxIM+R0NcOI0Ppb3VPjcJEnvuEDMdhdPYjyvpqnWD2hzTIIkFca8UbJOExjg2zXH4lM6AOMFvoZHQjitV+m3ij4lMUnmSLA89J6/WVVfqS7fxjRoykPUlzjx6LlHSqXae0PhinXo2IcHA8HAzunWZHquj+EP1LoYwNY8/Cr5bl91xtBa7nORv1XJ8W2o4f8fdF6mc69dQDc859Q9uYD4byGNIDQ246ATKqSeC36+lWvsuS7SeH4upOrnN5ZOA+Wisv018cPqsdQxBLnsaSx5/c5rRcOP9xHHMjPiaNlea5NrvLhykT91HJXFT7e2ZNAPF3NdGX9pv8AIyfUrIho9ZmfqujVm/06rTlBNuAdl9fdYHaGF+HVc3QZdDkr/wCd+J5z6tdnYryR3/KMq4hx3XNaHWNpjOMptNteazuGxEOgfMq3pVo70K3LiJU7tvAWqMezqJHodVNh9oNf+1wPTP2SsqA2N+PC/JCY7ZNMmQ3dJ1bb5ZfJTkV2XGRcd+6DDYUfwDTIl7nAndvocx9IUhbGquIqUVJ4ryRroSLMlfXtA7/hDuox14fNFUqQjJMqOAv/AL9uixDVXW9x15Ib4wymD/CdXPCyZQobt7T0v0yVJFYWZgz07y9kTWOXLu3NR4e5+8X9kT8Ls98uCmqiChTnLL6cj6o8U7c+5zzQja0cBebZ69/dSU8WJjMWjgpumPYqlrH8crKoq4XOOUZq9fByPcoGrSmZ1t33onjRYh8O7RNCsHaZO6e+hv7rWbXpvrPNdkPHlGY3iGjdaQDb+3jxWLr090yO7W6WV9sXaZczd1Hf2+S3OfYeN+BsdjzJJkVJnIAgiNNDN1ZV92swVGxv7o3m5X3bwDnHHkp9s02voh+5LhujgYvw068VVtwTw0VGQWzuQ4wQeHPqPtKjqw+I8A80arHjy3PrLSL8VZUcTFVvJzTPUD5XVdjabyHWggTnM3GR4wD7qapSNp/6nnYx9k3tp00RIuJ/c13zmPushtLDmoC68saHEcjEwtLQqf1I4ASeg0VVhXhtUgkXJYeBvb5iPVTxuHl2yJ0g3RmHqzHfIpNrYX4dRzdNOhuEPhqhBibZr0exy8XtGrbNFF0i6Bom3VE06i5WLgTaYlhjMX/9bpzAHNnQiUTUYCPqhtnmGbp/tJb87fVPwGOpLynf3qvJ0Yc58fj+FAcPvdEtMTnxv+O+Cnc8NH2/MXR4QjsO2Tb7oSsb2+Q+x5qU1Zdbj7KOozkriT8LipNrWOvz74Iv4toOfy9RxQdNnf4+ilM6afnrCKS1nZ95ZW7+qbTG6ZdOh91OKYjKfc5fUoY1SD2BfuVmHsfeBC9E2Jzn3FkFTqkazHPvsIuiJE2tfT3+0qcIXGMInXLsn0+aHwVQ03zpkdIyg+hgo97Jsc9ffS2aExVMZ9/6VT+A1WAxG80tOvyIupn0ppO3cwQ8D6/KVntjY02BMxHoRr9FpsIZJH+QNuolcOUyusuxX0H+Q7wG8AAT/wDc36wYU7gPg7wM7pLT9R9vdMeIBJ4EHoc/sfQqWiwfCezj5u/YLMgxNWNx44ZdLH6qr2rTk7wOZ3hw0v1m6tatKaBH+JkdNfqVQnFS0tzLT8ie/ZXxTyJ4g87WVLXAB9b/AFlUhEZcVY1qwNIt4EjlxCqxU4rrxmRzq5wdXy/yiWOhVez6k2Vi10osMFtQ1JsPeOY+YUrHHVRAEVOrfSx/lSSuB6JEr2LyWI50fJQYoSOSkqEDmoHCewtAhZb63XnOiI7zjLqvVG6ce80opzYDvrxVAwOP0+/W6mZMgm/rovCiBz5W9151Se/5WYUaxNm8hyHNT4tzRTk5xb6fQ5Kve+wAJ5969816tJaNfkPb1+inDoN1W8hT4OuexZB1s7DVeZVvMR3qrSuHHvTLRRVgSD7998ExuLFv4v39041DmDzjr37KVIMDiCx8aEbp+x9491p9jY/zskcvdY6sLlWGzsUbHUXlblx2NxuNXXI+LByk/MfNDYR5a4A6FzfbKfQBV+Ix7i8PGUD3Gf2UrXH4hE/4uGWeR+gXL8umia+KLSWjIzI4gfwSqD4d+tj63H3V1tFn9VhEQc/ogsVhokz+0g9/NVxTyU9RkEt4/ZAuF1aYyl5xPeh+ihxuH3XTBhdZUBsM8hw581cUKs27vkqtlIHWOoMe4VjhcKdCPQyQitB1EfhR4psOY7KDf1EKT4bgbg9U/F0t6m7pPqJP2UfVvfDXkVQoyPbReU/o4q3NOg9z30TKhMQe+5THvM3ue/ymufMrograI1M8tPqpd5uVuyhC3M95z6aqI8U4BVSoPXuyFfW7+uYTHzw74fJMj5CwSwneEDl3+VLv2v1v8oQYZNx3909kgj/SzHvbcRe+veoQ76ef8ZflEvIie/8AScHWN8+XevDiswLfMfwp8PXGX158/ZOFIE9+kyoX0r2/hYJsbQyPZTMCYJ49fXv1T6IkIdtSCsVjSraHQ/IjlmiW14cx052PrEfMfNVIdJz/AJvPBFPHlIHIgD3/ACpsOrDEV7NdmCY5i0D6J208QN1p/wArHhbP5qp3gGSJnPXKB91BiMVvN6Zeua04tovE1J3dZEeqnxjA6mD3cSO+aqm1vLGoRra8sj0TgD4UeaDqCrGgIPeqrmmDI709VYCrJt6/bqtWglxIy77t7lHYf9pnhBQFMz3+VPhqliPT5LnVxNhX+Rt/7R3kvJuGksac/KOWS8pp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9952" y="116632"/>
            <a:ext cx="4830019" cy="62646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 descr="Ataturk-ph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985" y="548680"/>
            <a:ext cx="3864951" cy="554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907704" y="6428184"/>
            <a:ext cx="4340696" cy="457200"/>
          </a:xfrm>
        </p:spPr>
        <p:txBody>
          <a:bodyPr/>
          <a:lstStyle/>
          <a:p>
            <a:pPr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www.ahmetsaltik.net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1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Ekran Gösterisi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Prof.Dr.Ahmet SALTIK</dc:creator>
  <cp:lastModifiedBy>Prof.Dr.Ahmet SALTIK</cp:lastModifiedBy>
  <cp:revision>1</cp:revision>
  <dcterms:created xsi:type="dcterms:W3CDTF">2012-07-11T12:36:20Z</dcterms:created>
  <dcterms:modified xsi:type="dcterms:W3CDTF">2012-07-11T12:40:28Z</dcterms:modified>
</cp:coreProperties>
</file>