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theme/theme11.xml" ContentType="application/vnd.openxmlformats-officedocument.theme+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2.xml" ContentType="application/vnd.openxmlformats-officedocument.theme+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3.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theme/theme14.xml" ContentType="application/vnd.openxmlformats-officedocument.theme+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theme/theme15.xml" ContentType="application/vnd.openxmlformats-officedocument.theme+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theme/theme16.xml" ContentType="application/vnd.openxmlformats-officedocument.theme+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7.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8.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theme/theme19.xml" ContentType="application/vnd.openxmlformats-officedocument.theme+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theme/theme20.xml" ContentType="application/vnd.openxmlformats-officedocument.theme+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21.xml" ContentType="application/vnd.openxmlformats-officedocument.theme+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22.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theme/theme23.xml" ContentType="application/vnd.openxmlformats-officedocument.theme+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theme/theme24.xml" ContentType="application/vnd.openxmlformats-officedocument.theme+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theme/theme25.xml" ContentType="application/vnd.openxmlformats-officedocument.theme+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theme/theme26.xml" ContentType="application/vnd.openxmlformats-officedocument.theme+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theme/theme27.xml" ContentType="application/vnd.openxmlformats-officedocument.theme+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theme/theme28.xml" ContentType="application/vnd.openxmlformats-officedocument.theme+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29.xml" ContentType="application/vnd.openxmlformats-officedocument.theme+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theme/theme30.xml" ContentType="application/vnd.openxmlformats-officedocument.theme+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theme/theme31.xml" ContentType="application/vnd.openxmlformats-officedocument.theme+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theme/theme32.xml" ContentType="application/vnd.openxmlformats-officedocument.theme+xml"/>
  <Override PartName="/ppt/theme/theme3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5" r:id="rId4"/>
    <p:sldMasterId id="2147483723" r:id="rId5"/>
    <p:sldMasterId id="2147483735" r:id="rId6"/>
    <p:sldMasterId id="2147483747" r:id="rId7"/>
    <p:sldMasterId id="2147483759" r:id="rId8"/>
    <p:sldMasterId id="2147483771" r:id="rId9"/>
    <p:sldMasterId id="2147483784" r:id="rId10"/>
    <p:sldMasterId id="2147483797" r:id="rId11"/>
    <p:sldMasterId id="2147483809" r:id="rId12"/>
    <p:sldMasterId id="2147483821" r:id="rId13"/>
    <p:sldMasterId id="2147483833" r:id="rId14"/>
    <p:sldMasterId id="2147483869" r:id="rId15"/>
    <p:sldMasterId id="2147483882" r:id="rId16"/>
    <p:sldMasterId id="2147483895" r:id="rId17"/>
    <p:sldMasterId id="2147483908" r:id="rId18"/>
    <p:sldMasterId id="2147483920" r:id="rId19"/>
    <p:sldMasterId id="2147483933" r:id="rId20"/>
    <p:sldMasterId id="2147483958" r:id="rId21"/>
    <p:sldMasterId id="2147483983" r:id="rId22"/>
    <p:sldMasterId id="2147483999" r:id="rId23"/>
    <p:sldMasterId id="2147484011" r:id="rId24"/>
    <p:sldMasterId id="2147484035" r:id="rId25"/>
    <p:sldMasterId id="2147484048" r:id="rId26"/>
    <p:sldMasterId id="2147484072" r:id="rId27"/>
    <p:sldMasterId id="2147484097" r:id="rId28"/>
    <p:sldMasterId id="2147484110" r:id="rId29"/>
    <p:sldMasterId id="2147484122" r:id="rId30"/>
    <p:sldMasterId id="2147484135" r:id="rId31"/>
    <p:sldMasterId id="2147484147" r:id="rId32"/>
  </p:sldMasterIdLst>
  <p:notesMasterIdLst>
    <p:notesMasterId r:id="rId166"/>
  </p:notesMasterIdLst>
  <p:sldIdLst>
    <p:sldId id="257" r:id="rId33"/>
    <p:sldId id="258" r:id="rId34"/>
    <p:sldId id="259" r:id="rId35"/>
    <p:sldId id="264" r:id="rId36"/>
    <p:sldId id="265" r:id="rId37"/>
    <p:sldId id="266" r:id="rId38"/>
    <p:sldId id="268" r:id="rId39"/>
    <p:sldId id="267" r:id="rId40"/>
    <p:sldId id="437" r:id="rId41"/>
    <p:sldId id="438" r:id="rId42"/>
    <p:sldId id="269" r:id="rId43"/>
    <p:sldId id="414" r:id="rId44"/>
    <p:sldId id="272" r:id="rId45"/>
    <p:sldId id="276" r:id="rId46"/>
    <p:sldId id="415" r:id="rId47"/>
    <p:sldId id="278" r:id="rId48"/>
    <p:sldId id="279" r:id="rId49"/>
    <p:sldId id="280" r:id="rId50"/>
    <p:sldId id="281" r:id="rId51"/>
    <p:sldId id="282" r:id="rId52"/>
    <p:sldId id="283" r:id="rId53"/>
    <p:sldId id="285" r:id="rId54"/>
    <p:sldId id="289" r:id="rId55"/>
    <p:sldId id="291" r:id="rId56"/>
    <p:sldId id="292" r:id="rId57"/>
    <p:sldId id="293" r:id="rId58"/>
    <p:sldId id="294" r:id="rId59"/>
    <p:sldId id="295" r:id="rId60"/>
    <p:sldId id="296" r:id="rId61"/>
    <p:sldId id="297" r:id="rId62"/>
    <p:sldId id="298" r:id="rId63"/>
    <p:sldId id="300" r:id="rId64"/>
    <p:sldId id="301" r:id="rId65"/>
    <p:sldId id="302" r:id="rId66"/>
    <p:sldId id="303" r:id="rId67"/>
    <p:sldId id="307" r:id="rId68"/>
    <p:sldId id="308" r:id="rId69"/>
    <p:sldId id="309" r:id="rId70"/>
    <p:sldId id="310" r:id="rId71"/>
    <p:sldId id="402" r:id="rId72"/>
    <p:sldId id="311" r:id="rId73"/>
    <p:sldId id="313" r:id="rId74"/>
    <p:sldId id="315" r:id="rId75"/>
    <p:sldId id="317" r:id="rId76"/>
    <p:sldId id="412" r:id="rId77"/>
    <p:sldId id="403" r:id="rId78"/>
    <p:sldId id="404" r:id="rId79"/>
    <p:sldId id="405" r:id="rId80"/>
    <p:sldId id="323" r:id="rId81"/>
    <p:sldId id="406" r:id="rId82"/>
    <p:sldId id="322" r:id="rId83"/>
    <p:sldId id="324" r:id="rId84"/>
    <p:sldId id="325" r:id="rId85"/>
    <p:sldId id="328" r:id="rId86"/>
    <p:sldId id="330" r:id="rId87"/>
    <p:sldId id="331" r:id="rId88"/>
    <p:sldId id="333" r:id="rId89"/>
    <p:sldId id="429" r:id="rId90"/>
    <p:sldId id="425" r:id="rId91"/>
    <p:sldId id="418" r:id="rId92"/>
    <p:sldId id="427" r:id="rId93"/>
    <p:sldId id="426" r:id="rId94"/>
    <p:sldId id="408" r:id="rId95"/>
    <p:sldId id="334" r:id="rId96"/>
    <p:sldId id="335" r:id="rId97"/>
    <p:sldId id="336" r:id="rId98"/>
    <p:sldId id="337" r:id="rId99"/>
    <p:sldId id="339" r:id="rId100"/>
    <p:sldId id="340" r:id="rId101"/>
    <p:sldId id="341" r:id="rId102"/>
    <p:sldId id="342" r:id="rId103"/>
    <p:sldId id="343" r:id="rId104"/>
    <p:sldId id="344" r:id="rId105"/>
    <p:sldId id="345" r:id="rId106"/>
    <p:sldId id="346" r:id="rId107"/>
    <p:sldId id="347" r:id="rId108"/>
    <p:sldId id="348" r:id="rId109"/>
    <p:sldId id="349" r:id="rId110"/>
    <p:sldId id="350" r:id="rId111"/>
    <p:sldId id="351" r:id="rId112"/>
    <p:sldId id="420" r:id="rId113"/>
    <p:sldId id="352" r:id="rId114"/>
    <p:sldId id="354" r:id="rId115"/>
    <p:sldId id="355" r:id="rId116"/>
    <p:sldId id="356" r:id="rId117"/>
    <p:sldId id="436" r:id="rId118"/>
    <p:sldId id="357" r:id="rId119"/>
    <p:sldId id="358" r:id="rId120"/>
    <p:sldId id="423" r:id="rId121"/>
    <p:sldId id="359" r:id="rId122"/>
    <p:sldId id="360" r:id="rId123"/>
    <p:sldId id="435" r:id="rId124"/>
    <p:sldId id="362" r:id="rId125"/>
    <p:sldId id="363" r:id="rId126"/>
    <p:sldId id="364" r:id="rId127"/>
    <p:sldId id="365" r:id="rId128"/>
    <p:sldId id="366" r:id="rId129"/>
    <p:sldId id="367" r:id="rId130"/>
    <p:sldId id="369" r:id="rId131"/>
    <p:sldId id="370" r:id="rId132"/>
    <p:sldId id="371" r:id="rId133"/>
    <p:sldId id="372" r:id="rId134"/>
    <p:sldId id="373" r:id="rId135"/>
    <p:sldId id="374" r:id="rId136"/>
    <p:sldId id="417" r:id="rId137"/>
    <p:sldId id="424" r:id="rId138"/>
    <p:sldId id="376" r:id="rId139"/>
    <p:sldId id="377" r:id="rId140"/>
    <p:sldId id="378" r:id="rId141"/>
    <p:sldId id="379" r:id="rId142"/>
    <p:sldId id="380" r:id="rId143"/>
    <p:sldId id="381" r:id="rId144"/>
    <p:sldId id="428" r:id="rId145"/>
    <p:sldId id="382" r:id="rId146"/>
    <p:sldId id="383" r:id="rId147"/>
    <p:sldId id="384" r:id="rId148"/>
    <p:sldId id="385" r:id="rId149"/>
    <p:sldId id="386" r:id="rId150"/>
    <p:sldId id="387" r:id="rId151"/>
    <p:sldId id="388" r:id="rId152"/>
    <p:sldId id="416" r:id="rId153"/>
    <p:sldId id="389" r:id="rId154"/>
    <p:sldId id="390" r:id="rId155"/>
    <p:sldId id="392" r:id="rId156"/>
    <p:sldId id="394" r:id="rId157"/>
    <p:sldId id="395" r:id="rId158"/>
    <p:sldId id="411" r:id="rId159"/>
    <p:sldId id="413" r:id="rId160"/>
    <p:sldId id="400" r:id="rId161"/>
    <p:sldId id="397" r:id="rId162"/>
    <p:sldId id="263" r:id="rId163"/>
    <p:sldId id="409" r:id="rId164"/>
    <p:sldId id="401" r:id="rId16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660066"/>
    <a:srgbClr val="660033"/>
    <a:srgbClr val="000000"/>
    <a:srgbClr val="800000"/>
    <a:srgbClr val="66FF33"/>
    <a:srgbClr val="A50021"/>
    <a:srgbClr val="993366"/>
    <a:srgbClr val="003366"/>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84629" autoAdjust="0"/>
  </p:normalViewPr>
  <p:slideViewPr>
    <p:cSldViewPr>
      <p:cViewPr>
        <p:scale>
          <a:sx n="50" d="100"/>
          <a:sy n="50" d="100"/>
        </p:scale>
        <p:origin x="-1656" y="-534"/>
      </p:cViewPr>
      <p:guideLst>
        <p:guide orient="horz" pos="2160"/>
        <p:guide pos="2880"/>
      </p:guideLst>
    </p:cSldViewPr>
  </p:slideViewPr>
  <p:notesTextViewPr>
    <p:cViewPr>
      <p:scale>
        <a:sx n="1" d="1"/>
        <a:sy n="1" d="1"/>
      </p:scale>
      <p:origin x="0" y="0"/>
    </p:cViewPr>
  </p:notesTextViewPr>
  <p:sorterViewPr>
    <p:cViewPr>
      <p:scale>
        <a:sx n="66" d="100"/>
        <a:sy n="66" d="100"/>
      </p:scale>
      <p:origin x="0" y="976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85.xml"/><Relationship Id="rId21" Type="http://schemas.openxmlformats.org/officeDocument/2006/relationships/slideMaster" Target="slideMasters/slideMaster21.xml"/><Relationship Id="rId42" Type="http://schemas.openxmlformats.org/officeDocument/2006/relationships/slide" Target="slides/slide10.xml"/><Relationship Id="rId47" Type="http://schemas.openxmlformats.org/officeDocument/2006/relationships/slide" Target="slides/slide15.xml"/><Relationship Id="rId63" Type="http://schemas.openxmlformats.org/officeDocument/2006/relationships/slide" Target="slides/slide31.xml"/><Relationship Id="rId68" Type="http://schemas.openxmlformats.org/officeDocument/2006/relationships/slide" Target="slides/slide36.xml"/><Relationship Id="rId84" Type="http://schemas.openxmlformats.org/officeDocument/2006/relationships/slide" Target="slides/slide52.xml"/><Relationship Id="rId89" Type="http://schemas.openxmlformats.org/officeDocument/2006/relationships/slide" Target="slides/slide57.xml"/><Relationship Id="rId112" Type="http://schemas.openxmlformats.org/officeDocument/2006/relationships/slide" Target="slides/slide80.xml"/><Relationship Id="rId133" Type="http://schemas.openxmlformats.org/officeDocument/2006/relationships/slide" Target="slides/slide101.xml"/><Relationship Id="rId138" Type="http://schemas.openxmlformats.org/officeDocument/2006/relationships/slide" Target="slides/slide106.xml"/><Relationship Id="rId154" Type="http://schemas.openxmlformats.org/officeDocument/2006/relationships/slide" Target="slides/slide122.xml"/><Relationship Id="rId159" Type="http://schemas.openxmlformats.org/officeDocument/2006/relationships/slide" Target="slides/slide127.xml"/><Relationship Id="rId170" Type="http://schemas.openxmlformats.org/officeDocument/2006/relationships/tableStyles" Target="tableStyles.xml"/><Relationship Id="rId16" Type="http://schemas.openxmlformats.org/officeDocument/2006/relationships/slideMaster" Target="slideMasters/slideMaster16.xml"/><Relationship Id="rId107" Type="http://schemas.openxmlformats.org/officeDocument/2006/relationships/slide" Target="slides/slide75.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 Target="slides/slide5.xml"/><Relationship Id="rId53" Type="http://schemas.openxmlformats.org/officeDocument/2006/relationships/slide" Target="slides/slide21.xml"/><Relationship Id="rId58" Type="http://schemas.openxmlformats.org/officeDocument/2006/relationships/slide" Target="slides/slide26.xml"/><Relationship Id="rId74" Type="http://schemas.openxmlformats.org/officeDocument/2006/relationships/slide" Target="slides/slide42.xml"/><Relationship Id="rId79" Type="http://schemas.openxmlformats.org/officeDocument/2006/relationships/slide" Target="slides/slide47.xml"/><Relationship Id="rId102" Type="http://schemas.openxmlformats.org/officeDocument/2006/relationships/slide" Target="slides/slide70.xml"/><Relationship Id="rId123" Type="http://schemas.openxmlformats.org/officeDocument/2006/relationships/slide" Target="slides/slide91.xml"/><Relationship Id="rId128" Type="http://schemas.openxmlformats.org/officeDocument/2006/relationships/slide" Target="slides/slide96.xml"/><Relationship Id="rId144" Type="http://schemas.openxmlformats.org/officeDocument/2006/relationships/slide" Target="slides/slide112.xml"/><Relationship Id="rId149" Type="http://schemas.openxmlformats.org/officeDocument/2006/relationships/slide" Target="slides/slide117.xml"/><Relationship Id="rId5" Type="http://schemas.openxmlformats.org/officeDocument/2006/relationships/slideMaster" Target="slideMasters/slideMaster5.xml"/><Relationship Id="rId90" Type="http://schemas.openxmlformats.org/officeDocument/2006/relationships/slide" Target="slides/slide58.xml"/><Relationship Id="rId95" Type="http://schemas.openxmlformats.org/officeDocument/2006/relationships/slide" Target="slides/slide63.xml"/><Relationship Id="rId160" Type="http://schemas.openxmlformats.org/officeDocument/2006/relationships/slide" Target="slides/slide128.xml"/><Relationship Id="rId165" Type="http://schemas.openxmlformats.org/officeDocument/2006/relationships/slide" Target="slides/slide133.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 Target="slides/slide11.xml"/><Relationship Id="rId48" Type="http://schemas.openxmlformats.org/officeDocument/2006/relationships/slide" Target="slides/slide16.xml"/><Relationship Id="rId64" Type="http://schemas.openxmlformats.org/officeDocument/2006/relationships/slide" Target="slides/slide32.xml"/><Relationship Id="rId69" Type="http://schemas.openxmlformats.org/officeDocument/2006/relationships/slide" Target="slides/slide37.xml"/><Relationship Id="rId113" Type="http://schemas.openxmlformats.org/officeDocument/2006/relationships/slide" Target="slides/slide81.xml"/><Relationship Id="rId118" Type="http://schemas.openxmlformats.org/officeDocument/2006/relationships/slide" Target="slides/slide86.xml"/><Relationship Id="rId134" Type="http://schemas.openxmlformats.org/officeDocument/2006/relationships/slide" Target="slides/slide102.xml"/><Relationship Id="rId139" Type="http://schemas.openxmlformats.org/officeDocument/2006/relationships/slide" Target="slides/slide107.xml"/><Relationship Id="rId80" Type="http://schemas.openxmlformats.org/officeDocument/2006/relationships/slide" Target="slides/slide48.xml"/><Relationship Id="rId85" Type="http://schemas.openxmlformats.org/officeDocument/2006/relationships/slide" Target="slides/slide53.xml"/><Relationship Id="rId150" Type="http://schemas.openxmlformats.org/officeDocument/2006/relationships/slide" Target="slides/slide118.xml"/><Relationship Id="rId155" Type="http://schemas.openxmlformats.org/officeDocument/2006/relationships/slide" Target="slides/slide12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 Target="slides/slide1.xml"/><Relationship Id="rId38" Type="http://schemas.openxmlformats.org/officeDocument/2006/relationships/slide" Target="slides/slide6.xml"/><Relationship Id="rId59" Type="http://schemas.openxmlformats.org/officeDocument/2006/relationships/slide" Target="slides/slide27.xml"/><Relationship Id="rId103" Type="http://schemas.openxmlformats.org/officeDocument/2006/relationships/slide" Target="slides/slide71.xml"/><Relationship Id="rId108" Type="http://schemas.openxmlformats.org/officeDocument/2006/relationships/slide" Target="slides/slide76.xml"/><Relationship Id="rId124" Type="http://schemas.openxmlformats.org/officeDocument/2006/relationships/slide" Target="slides/slide92.xml"/><Relationship Id="rId129" Type="http://schemas.openxmlformats.org/officeDocument/2006/relationships/slide" Target="slides/slide97.xml"/><Relationship Id="rId54" Type="http://schemas.openxmlformats.org/officeDocument/2006/relationships/slide" Target="slides/slide22.xml"/><Relationship Id="rId70" Type="http://schemas.openxmlformats.org/officeDocument/2006/relationships/slide" Target="slides/slide38.xml"/><Relationship Id="rId75" Type="http://schemas.openxmlformats.org/officeDocument/2006/relationships/slide" Target="slides/slide43.xml"/><Relationship Id="rId91" Type="http://schemas.openxmlformats.org/officeDocument/2006/relationships/slide" Target="slides/slide59.xml"/><Relationship Id="rId96" Type="http://schemas.openxmlformats.org/officeDocument/2006/relationships/slide" Target="slides/slide64.xml"/><Relationship Id="rId140" Type="http://schemas.openxmlformats.org/officeDocument/2006/relationships/slide" Target="slides/slide108.xml"/><Relationship Id="rId145" Type="http://schemas.openxmlformats.org/officeDocument/2006/relationships/slide" Target="slides/slide113.xml"/><Relationship Id="rId161" Type="http://schemas.openxmlformats.org/officeDocument/2006/relationships/slide" Target="slides/slide129.xml"/><Relationship Id="rId166"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4.xml"/><Relationship Id="rId49" Type="http://schemas.openxmlformats.org/officeDocument/2006/relationships/slide" Target="slides/slide17.xml"/><Relationship Id="rId57" Type="http://schemas.openxmlformats.org/officeDocument/2006/relationships/slide" Target="slides/slide25.xml"/><Relationship Id="rId106" Type="http://schemas.openxmlformats.org/officeDocument/2006/relationships/slide" Target="slides/slide74.xml"/><Relationship Id="rId114" Type="http://schemas.openxmlformats.org/officeDocument/2006/relationships/slide" Target="slides/slide82.xml"/><Relationship Id="rId119" Type="http://schemas.openxmlformats.org/officeDocument/2006/relationships/slide" Target="slides/slide87.xml"/><Relationship Id="rId127" Type="http://schemas.openxmlformats.org/officeDocument/2006/relationships/slide" Target="slides/slide95.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2.xml"/><Relationship Id="rId52" Type="http://schemas.openxmlformats.org/officeDocument/2006/relationships/slide" Target="slides/slide20.xml"/><Relationship Id="rId60" Type="http://schemas.openxmlformats.org/officeDocument/2006/relationships/slide" Target="slides/slide28.xml"/><Relationship Id="rId65" Type="http://schemas.openxmlformats.org/officeDocument/2006/relationships/slide" Target="slides/slide33.xml"/><Relationship Id="rId73" Type="http://schemas.openxmlformats.org/officeDocument/2006/relationships/slide" Target="slides/slide41.xml"/><Relationship Id="rId78" Type="http://schemas.openxmlformats.org/officeDocument/2006/relationships/slide" Target="slides/slide46.xml"/><Relationship Id="rId81" Type="http://schemas.openxmlformats.org/officeDocument/2006/relationships/slide" Target="slides/slide49.xml"/><Relationship Id="rId86" Type="http://schemas.openxmlformats.org/officeDocument/2006/relationships/slide" Target="slides/slide54.xml"/><Relationship Id="rId94" Type="http://schemas.openxmlformats.org/officeDocument/2006/relationships/slide" Target="slides/slide62.xml"/><Relationship Id="rId99" Type="http://schemas.openxmlformats.org/officeDocument/2006/relationships/slide" Target="slides/slide67.xml"/><Relationship Id="rId101" Type="http://schemas.openxmlformats.org/officeDocument/2006/relationships/slide" Target="slides/slide69.xml"/><Relationship Id="rId122" Type="http://schemas.openxmlformats.org/officeDocument/2006/relationships/slide" Target="slides/slide90.xml"/><Relationship Id="rId130" Type="http://schemas.openxmlformats.org/officeDocument/2006/relationships/slide" Target="slides/slide98.xml"/><Relationship Id="rId135" Type="http://schemas.openxmlformats.org/officeDocument/2006/relationships/slide" Target="slides/slide103.xml"/><Relationship Id="rId143" Type="http://schemas.openxmlformats.org/officeDocument/2006/relationships/slide" Target="slides/slide111.xml"/><Relationship Id="rId148" Type="http://schemas.openxmlformats.org/officeDocument/2006/relationships/slide" Target="slides/slide116.xml"/><Relationship Id="rId151" Type="http://schemas.openxmlformats.org/officeDocument/2006/relationships/slide" Target="slides/slide119.xml"/><Relationship Id="rId156" Type="http://schemas.openxmlformats.org/officeDocument/2006/relationships/slide" Target="slides/slide124.xml"/><Relationship Id="rId164" Type="http://schemas.openxmlformats.org/officeDocument/2006/relationships/slide" Target="slides/slide132.xml"/><Relationship Id="rId16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7.xml"/><Relationship Id="rId109" Type="http://schemas.openxmlformats.org/officeDocument/2006/relationships/slide" Target="slides/slide77.xml"/><Relationship Id="rId34" Type="http://schemas.openxmlformats.org/officeDocument/2006/relationships/slide" Target="slides/slide2.xml"/><Relationship Id="rId50" Type="http://schemas.openxmlformats.org/officeDocument/2006/relationships/slide" Target="slides/slide18.xml"/><Relationship Id="rId55" Type="http://schemas.openxmlformats.org/officeDocument/2006/relationships/slide" Target="slides/slide23.xml"/><Relationship Id="rId76" Type="http://schemas.openxmlformats.org/officeDocument/2006/relationships/slide" Target="slides/slide44.xml"/><Relationship Id="rId97" Type="http://schemas.openxmlformats.org/officeDocument/2006/relationships/slide" Target="slides/slide65.xml"/><Relationship Id="rId104" Type="http://schemas.openxmlformats.org/officeDocument/2006/relationships/slide" Target="slides/slide72.xml"/><Relationship Id="rId120" Type="http://schemas.openxmlformats.org/officeDocument/2006/relationships/slide" Target="slides/slide88.xml"/><Relationship Id="rId125" Type="http://schemas.openxmlformats.org/officeDocument/2006/relationships/slide" Target="slides/slide93.xml"/><Relationship Id="rId141" Type="http://schemas.openxmlformats.org/officeDocument/2006/relationships/slide" Target="slides/slide109.xml"/><Relationship Id="rId146" Type="http://schemas.openxmlformats.org/officeDocument/2006/relationships/slide" Target="slides/slide114.xml"/><Relationship Id="rId167"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slide" Target="slides/slide39.xml"/><Relationship Id="rId92" Type="http://schemas.openxmlformats.org/officeDocument/2006/relationships/slide" Target="slides/slide60.xml"/><Relationship Id="rId162" Type="http://schemas.openxmlformats.org/officeDocument/2006/relationships/slide" Target="slides/slide130.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 Target="slides/slide8.xml"/><Relationship Id="rId45" Type="http://schemas.openxmlformats.org/officeDocument/2006/relationships/slide" Target="slides/slide13.xml"/><Relationship Id="rId66" Type="http://schemas.openxmlformats.org/officeDocument/2006/relationships/slide" Target="slides/slide34.xml"/><Relationship Id="rId87" Type="http://schemas.openxmlformats.org/officeDocument/2006/relationships/slide" Target="slides/slide55.xml"/><Relationship Id="rId110" Type="http://schemas.openxmlformats.org/officeDocument/2006/relationships/slide" Target="slides/slide78.xml"/><Relationship Id="rId115" Type="http://schemas.openxmlformats.org/officeDocument/2006/relationships/slide" Target="slides/slide83.xml"/><Relationship Id="rId131" Type="http://schemas.openxmlformats.org/officeDocument/2006/relationships/slide" Target="slides/slide99.xml"/><Relationship Id="rId136" Type="http://schemas.openxmlformats.org/officeDocument/2006/relationships/slide" Target="slides/slide104.xml"/><Relationship Id="rId157" Type="http://schemas.openxmlformats.org/officeDocument/2006/relationships/slide" Target="slides/slide125.xml"/><Relationship Id="rId61" Type="http://schemas.openxmlformats.org/officeDocument/2006/relationships/slide" Target="slides/slide29.xml"/><Relationship Id="rId82" Type="http://schemas.openxmlformats.org/officeDocument/2006/relationships/slide" Target="slides/slide50.xml"/><Relationship Id="rId152" Type="http://schemas.openxmlformats.org/officeDocument/2006/relationships/slide" Target="slides/slide12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 Target="slides/slide3.xml"/><Relationship Id="rId56" Type="http://schemas.openxmlformats.org/officeDocument/2006/relationships/slide" Target="slides/slide24.xml"/><Relationship Id="rId77" Type="http://schemas.openxmlformats.org/officeDocument/2006/relationships/slide" Target="slides/slide45.xml"/><Relationship Id="rId100" Type="http://schemas.openxmlformats.org/officeDocument/2006/relationships/slide" Target="slides/slide68.xml"/><Relationship Id="rId105" Type="http://schemas.openxmlformats.org/officeDocument/2006/relationships/slide" Target="slides/slide73.xml"/><Relationship Id="rId126" Type="http://schemas.openxmlformats.org/officeDocument/2006/relationships/slide" Target="slides/slide94.xml"/><Relationship Id="rId147" Type="http://schemas.openxmlformats.org/officeDocument/2006/relationships/slide" Target="slides/slide115.xml"/><Relationship Id="rId168"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19.xml"/><Relationship Id="rId72" Type="http://schemas.openxmlformats.org/officeDocument/2006/relationships/slide" Target="slides/slide40.xml"/><Relationship Id="rId93" Type="http://schemas.openxmlformats.org/officeDocument/2006/relationships/slide" Target="slides/slide61.xml"/><Relationship Id="rId98" Type="http://schemas.openxmlformats.org/officeDocument/2006/relationships/slide" Target="slides/slide66.xml"/><Relationship Id="rId121" Type="http://schemas.openxmlformats.org/officeDocument/2006/relationships/slide" Target="slides/slide89.xml"/><Relationship Id="rId142" Type="http://schemas.openxmlformats.org/officeDocument/2006/relationships/slide" Target="slides/slide110.xml"/><Relationship Id="rId163" Type="http://schemas.openxmlformats.org/officeDocument/2006/relationships/slide" Target="slides/slide131.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 Target="slides/slide14.xml"/><Relationship Id="rId67" Type="http://schemas.openxmlformats.org/officeDocument/2006/relationships/slide" Target="slides/slide35.xml"/><Relationship Id="rId116" Type="http://schemas.openxmlformats.org/officeDocument/2006/relationships/slide" Target="slides/slide84.xml"/><Relationship Id="rId137" Type="http://schemas.openxmlformats.org/officeDocument/2006/relationships/slide" Target="slides/slide105.xml"/><Relationship Id="rId158" Type="http://schemas.openxmlformats.org/officeDocument/2006/relationships/slide" Target="slides/slide126.xml"/><Relationship Id="rId20" Type="http://schemas.openxmlformats.org/officeDocument/2006/relationships/slideMaster" Target="slideMasters/slideMaster20.xml"/><Relationship Id="rId41" Type="http://schemas.openxmlformats.org/officeDocument/2006/relationships/slide" Target="slides/slide9.xml"/><Relationship Id="rId62" Type="http://schemas.openxmlformats.org/officeDocument/2006/relationships/slide" Target="slides/slide30.xml"/><Relationship Id="rId83" Type="http://schemas.openxmlformats.org/officeDocument/2006/relationships/slide" Target="slides/slide51.xml"/><Relationship Id="rId88" Type="http://schemas.openxmlformats.org/officeDocument/2006/relationships/slide" Target="slides/slide56.xml"/><Relationship Id="rId111" Type="http://schemas.openxmlformats.org/officeDocument/2006/relationships/slide" Target="slides/slide79.xml"/><Relationship Id="rId132" Type="http://schemas.openxmlformats.org/officeDocument/2006/relationships/slide" Target="slides/slide100.xml"/><Relationship Id="rId153" Type="http://schemas.openxmlformats.org/officeDocument/2006/relationships/slide" Target="slides/slide12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FAD2DB-B3B7-4E15-AA99-5ECDACB34E29}" type="datetimeFigureOut">
              <a:rPr lang="tr-TR" smtClean="0"/>
              <a:t>15.10.2012</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0215A0-6980-4E73-8E47-A198D13703BD}" type="slidenum">
              <a:rPr lang="tr-TR" smtClean="0"/>
              <a:t>‹#›</a:t>
            </a:fld>
            <a:endParaRPr lang="tr-TR"/>
          </a:p>
        </p:txBody>
      </p:sp>
    </p:spTree>
    <p:extLst>
      <p:ext uri="{BB962C8B-B14F-4D97-AF65-F5344CB8AC3E}">
        <p14:creationId xmlns:p14="http://schemas.microsoft.com/office/powerpoint/2010/main" val="20060133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p:txBody>
          <a:bodyPr/>
          <a:lstStyle/>
          <a:p>
            <a:pPr>
              <a:defRPr/>
            </a:pPr>
            <a:fld id="{83581AF2-E1F8-46B1-B20B-B3842B5264BF}" type="slidenum">
              <a:rPr lang="tr-TR" smtClean="0">
                <a:solidFill>
                  <a:prstClr val="black"/>
                </a:solidFill>
                <a:latin typeface="Arial" pitchFamily="34" charset="0"/>
              </a:rPr>
              <a:pPr>
                <a:defRPr/>
              </a:pPr>
              <a:t>8</a:t>
            </a:fld>
            <a:endParaRPr lang="tr-TR" smtClean="0">
              <a:solidFill>
                <a:prstClr val="black"/>
              </a:solidFill>
              <a:latin typeface="Arial" pitchFamily="34" charset="0"/>
            </a:endParaRPr>
          </a:p>
        </p:txBody>
      </p:sp>
      <p:sp>
        <p:nvSpPr>
          <p:cNvPr id="212995" name="Rectangle 2"/>
          <p:cNvSpPr>
            <a:spLocks noGrp="1" noRot="1" noChangeAspect="1" noChangeArrowheads="1" noTextEdit="1"/>
          </p:cNvSpPr>
          <p:nvPr>
            <p:ph type="sldImg"/>
          </p:nvPr>
        </p:nvSpPr>
        <p:spPr>
          <a:ln/>
        </p:spPr>
      </p:sp>
      <p:sp>
        <p:nvSpPr>
          <p:cNvPr id="212996"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p:txBody>
          <a:bodyPr/>
          <a:lstStyle/>
          <a:p>
            <a:pPr>
              <a:defRPr/>
            </a:pPr>
            <a:fld id="{8B87B630-6DD9-42CB-8971-81DA5B8DF7CE}" type="slidenum">
              <a:rPr lang="tr-TR" smtClean="0">
                <a:solidFill>
                  <a:prstClr val="black"/>
                </a:solidFill>
                <a:latin typeface="Arial" pitchFamily="34" charset="0"/>
              </a:rPr>
              <a:pPr>
                <a:defRPr/>
              </a:pPr>
              <a:t>19</a:t>
            </a:fld>
            <a:endParaRPr lang="tr-TR" smtClean="0">
              <a:solidFill>
                <a:prstClr val="black"/>
              </a:solidFill>
              <a:latin typeface="Arial" pitchFamily="34" charset="0"/>
            </a:endParaRPr>
          </a:p>
        </p:txBody>
      </p:sp>
      <p:sp>
        <p:nvSpPr>
          <p:cNvPr id="222211" name="Rectangle 2"/>
          <p:cNvSpPr>
            <a:spLocks noGrp="1" noRot="1" noChangeAspect="1" noChangeArrowheads="1" noTextEdit="1"/>
          </p:cNvSpPr>
          <p:nvPr>
            <p:ph type="sldImg"/>
          </p:nvPr>
        </p:nvSpPr>
        <p:spPr>
          <a:ln/>
        </p:spPr>
      </p:sp>
      <p:sp>
        <p:nvSpPr>
          <p:cNvPr id="222212" name="Rectangle 3"/>
          <p:cNvSpPr>
            <a:spLocks noGrp="1" noChangeArrowheads="1"/>
          </p:cNvSpPr>
          <p:nvPr>
            <p:ph type="body" idx="1"/>
          </p:nvPr>
        </p:nvSpPr>
        <p:spPr>
          <a:noFill/>
          <a:ln/>
        </p:spPr>
        <p:txBody>
          <a:bodyPr/>
          <a:lstStyle/>
          <a:p>
            <a:pPr eaLnBrk="1" hangingPunct="1"/>
            <a:endParaRPr lang="tr-T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922" name="Rectangle 7"/>
          <p:cNvSpPr>
            <a:spLocks noGrp="1" noChangeArrowheads="1"/>
          </p:cNvSpPr>
          <p:nvPr>
            <p:ph type="sldNum" sz="quarter" idx="5"/>
          </p:nvPr>
        </p:nvSpPr>
        <p:spPr/>
        <p:txBody>
          <a:bodyPr/>
          <a:lstStyle/>
          <a:p>
            <a:pPr>
              <a:defRPr/>
            </a:pPr>
            <a:fld id="{1D9D3E57-E143-4D5A-B3F1-6968DFB00C5B}" type="slidenum">
              <a:rPr lang="tr-TR" smtClean="0">
                <a:solidFill>
                  <a:prstClr val="black"/>
                </a:solidFill>
                <a:latin typeface="Arial" pitchFamily="34" charset="0"/>
              </a:rPr>
              <a:pPr>
                <a:defRPr/>
              </a:pPr>
              <a:t>23</a:t>
            </a:fld>
            <a:endParaRPr lang="tr-TR" smtClean="0">
              <a:solidFill>
                <a:prstClr val="black"/>
              </a:solidFill>
              <a:latin typeface="Arial" pitchFamily="34" charset="0"/>
            </a:endParaRPr>
          </a:p>
        </p:txBody>
      </p:sp>
      <p:sp>
        <p:nvSpPr>
          <p:cNvPr id="229379" name="Rectangle 2"/>
          <p:cNvSpPr>
            <a:spLocks noGrp="1" noRot="1" noChangeAspect="1" noChangeArrowheads="1" noTextEdit="1"/>
          </p:cNvSpPr>
          <p:nvPr>
            <p:ph type="sldImg"/>
          </p:nvPr>
        </p:nvSpPr>
        <p:spPr>
          <a:ln/>
        </p:spPr>
      </p:sp>
      <p:sp>
        <p:nvSpPr>
          <p:cNvPr id="229380" name="Rectangle 3"/>
          <p:cNvSpPr>
            <a:spLocks noGrp="1" noChangeArrowheads="1"/>
          </p:cNvSpPr>
          <p:nvPr>
            <p:ph type="body" idx="1"/>
          </p:nvPr>
        </p:nvSpPr>
        <p:spPr>
          <a:noFill/>
          <a:ln/>
        </p:spPr>
        <p:txBody>
          <a:bodyPr/>
          <a:lstStyle/>
          <a:p>
            <a:pPr eaLnBrk="1" hangingPunct="1"/>
            <a:endParaRPr lang="tr-T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Slide Image Placeholder 1"/>
          <p:cNvSpPr>
            <a:spLocks noGrp="1" noRot="1" noChangeAspect="1" noTextEdit="1"/>
          </p:cNvSpPr>
          <p:nvPr>
            <p:ph type="sldImg"/>
          </p:nvPr>
        </p:nvSpPr>
        <p:spPr>
          <a:ln/>
        </p:spPr>
      </p:sp>
      <p:sp>
        <p:nvSpPr>
          <p:cNvPr id="230403" name="Notes Placeholder 2"/>
          <p:cNvSpPr>
            <a:spLocks noGrp="1"/>
          </p:cNvSpPr>
          <p:nvPr>
            <p:ph type="body" idx="1"/>
          </p:nvPr>
        </p:nvSpPr>
        <p:spPr>
          <a:noFill/>
          <a:ln/>
        </p:spPr>
        <p:txBody>
          <a:bodyPr/>
          <a:lstStyle/>
          <a:p>
            <a:pPr algn="ctr"/>
            <a:r>
              <a:rPr lang="tr-TR" dirty="0" smtClean="0"/>
              <a:t>Başbakan RT. Erdoğan’ın Şubat 2002’den bu yana (henüz Başbakan değilken) aile planlamasının karşıtı sözleri olmuştur. Şubat 2002’de Denizli’de “..aman </a:t>
            </a:r>
            <a:r>
              <a:rPr lang="tr-TR" dirty="0" err="1" smtClean="0"/>
              <a:t>haa</a:t>
            </a:r>
            <a:r>
              <a:rPr lang="tr-TR" dirty="0" smtClean="0"/>
              <a:t>, Allah ne verdiyse..” diyebilmiştir. Bu davranış, Sağlık Bakanlığı’nın Aile Planlaması hizmetleri verme girişimini olumsuz etkiler, dolayısıyla Anayasa’nın 41. maddesine aykırı olur. Ülkemizde her yıl 400 bin dolayında düşük olmaktadır ve bunların çok büyük bir bölümü istenmeyen gebeliktir. </a:t>
            </a:r>
            <a:br>
              <a:rPr lang="tr-TR" dirty="0" smtClean="0"/>
            </a:br>
            <a:r>
              <a:rPr lang="tr-TR" dirty="0" smtClean="0"/>
              <a:t>Açıktır ki, özellikle Doğu-Güneydoğu’da Aile Planlaması hizmet açığı vardır. Ülke nüfusu hala % 1,4 gibi yüksek bir hızla (AB’nin yaklaşık4 katı!) ve son derece gereksiz artmakta, kalkınmaya ket vurmaktadır. Etkin ve yaygın  </a:t>
            </a:r>
            <a:br>
              <a:rPr lang="tr-TR" dirty="0" smtClean="0"/>
            </a:br>
            <a:r>
              <a:rPr lang="tr-TR" dirty="0" smtClean="0"/>
              <a:t>aile planlaması hizmeti sunumu ülkemiz için stratejik önem taşımaktadır, kimse engellememelidir..</a:t>
            </a:r>
          </a:p>
        </p:txBody>
      </p:sp>
      <p:sp>
        <p:nvSpPr>
          <p:cNvPr id="210948" name="Slide Number Placeholder 3"/>
          <p:cNvSpPr>
            <a:spLocks noGrp="1"/>
          </p:cNvSpPr>
          <p:nvPr>
            <p:ph type="sldNum" sz="quarter" idx="5"/>
          </p:nvPr>
        </p:nvSpPr>
        <p:spPr/>
        <p:txBody>
          <a:bodyPr/>
          <a:lstStyle/>
          <a:p>
            <a:pPr>
              <a:defRPr/>
            </a:pPr>
            <a:fld id="{6ED8AAB8-244E-4137-AB6F-ACB4086574D2}" type="slidenum">
              <a:rPr lang="tr-TR" smtClean="0">
                <a:solidFill>
                  <a:prstClr val="black"/>
                </a:solidFill>
                <a:latin typeface="Arial" pitchFamily="34" charset="0"/>
              </a:rPr>
              <a:pPr>
                <a:defRPr/>
              </a:pPr>
              <a:t>26</a:t>
            </a:fld>
            <a:endParaRPr lang="tr-TR" smtClean="0">
              <a:solidFill>
                <a:prstClr val="black"/>
              </a:solidFill>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Slide Image Placeholder 1"/>
          <p:cNvSpPr>
            <a:spLocks noGrp="1" noRot="1" noChangeAspect="1" noTextEdit="1"/>
          </p:cNvSpPr>
          <p:nvPr>
            <p:ph type="sldImg"/>
          </p:nvPr>
        </p:nvSpPr>
        <p:spPr>
          <a:ln/>
        </p:spPr>
      </p:sp>
      <p:sp>
        <p:nvSpPr>
          <p:cNvPr id="232451" name="Notes Placeholder 2"/>
          <p:cNvSpPr>
            <a:spLocks noGrp="1"/>
          </p:cNvSpPr>
          <p:nvPr>
            <p:ph type="body" idx="1"/>
          </p:nvPr>
        </p:nvSpPr>
        <p:spPr>
          <a:noFill/>
          <a:ln/>
        </p:spPr>
        <p:txBody>
          <a:bodyPr/>
          <a:lstStyle/>
          <a:p>
            <a:pPr algn="ctr"/>
            <a:r>
              <a:rPr lang="tr-TR" dirty="0" smtClean="0"/>
              <a:t>Son tümcenin gereği olarak 657 sayılı </a:t>
            </a:r>
            <a:r>
              <a:rPr lang="tr-TR" b="1" dirty="0" smtClean="0"/>
              <a:t>Devlet Memurları Yasası</a:t>
            </a:r>
            <a:r>
              <a:rPr lang="tr-TR" dirty="0" smtClean="0"/>
              <a:t>, </a:t>
            </a:r>
            <a:br>
              <a:rPr lang="tr-TR" dirty="0" smtClean="0"/>
            </a:br>
            <a:r>
              <a:rPr lang="tr-TR" dirty="0" smtClean="0"/>
              <a:t>memurlara yılda 20 ve 30 gün ücretli izin tanır. </a:t>
            </a:r>
            <a:br>
              <a:rPr lang="tr-TR" dirty="0" smtClean="0"/>
            </a:br>
            <a:r>
              <a:rPr lang="tr-TR" dirty="0" smtClean="0"/>
              <a:t>4857 sayılı İş Yasası da iş sözleşmesi ile çalışanların yıllık izin haklarını düzenler. </a:t>
            </a:r>
            <a:br>
              <a:rPr lang="tr-TR" dirty="0" smtClean="0"/>
            </a:br>
            <a:r>
              <a:rPr lang="tr-TR" dirty="0" smtClean="0"/>
              <a:t>Süreler artmıştır ama hâlâ Avrupa Sosyal Konvansiyonu’nun gerisindedir. </a:t>
            </a:r>
            <a:br>
              <a:rPr lang="tr-TR" dirty="0" smtClean="0"/>
            </a:br>
            <a:r>
              <a:rPr lang="tr-TR" dirty="0" smtClean="0"/>
              <a:t>13 milyon işçiyi ve işvereni ilgilendiren yeni </a:t>
            </a:r>
            <a:r>
              <a:rPr lang="tr-TR" b="1" dirty="0" smtClean="0"/>
              <a:t>İş Yasası</a:t>
            </a:r>
            <a:r>
              <a:rPr lang="tr-TR" dirty="0" smtClean="0"/>
              <a:t> ile ‘‘</a:t>
            </a:r>
            <a:r>
              <a:rPr lang="tr-TR" b="1" dirty="0" smtClean="0"/>
              <a:t>yıllık izin</a:t>
            </a:r>
            <a:r>
              <a:rPr lang="tr-TR" dirty="0" smtClean="0"/>
              <a:t> süreleri,”</a:t>
            </a:r>
            <a:br>
              <a:rPr lang="tr-TR" dirty="0" smtClean="0"/>
            </a:br>
            <a:r>
              <a:rPr lang="tr-TR" dirty="0" smtClean="0"/>
              <a:t>daha önce 12, 18 ve 24 gün iken, sırasıyla 14, 20, 26 güne çıkarıldı. </a:t>
            </a:r>
            <a:br>
              <a:rPr lang="tr-TR" dirty="0" smtClean="0"/>
            </a:br>
            <a:r>
              <a:rPr lang="tr-TR" dirty="0" smtClean="0"/>
              <a:t>İzinler 2’şer gün arttı. ASK’da (Avrupa Sosyal Konvansiyonu) 4 hafta öngörüyor!  </a:t>
            </a:r>
          </a:p>
        </p:txBody>
      </p:sp>
      <p:sp>
        <p:nvSpPr>
          <p:cNvPr id="212996" name="Slide Number Placeholder 3"/>
          <p:cNvSpPr>
            <a:spLocks noGrp="1"/>
          </p:cNvSpPr>
          <p:nvPr>
            <p:ph type="sldNum" sz="quarter" idx="5"/>
          </p:nvPr>
        </p:nvSpPr>
        <p:spPr/>
        <p:txBody>
          <a:bodyPr/>
          <a:lstStyle/>
          <a:p>
            <a:pPr>
              <a:defRPr/>
            </a:pPr>
            <a:fld id="{CBCE8C2A-2A3B-4D51-A617-996E85F8A014}" type="slidenum">
              <a:rPr lang="tr-TR" smtClean="0">
                <a:solidFill>
                  <a:prstClr val="black"/>
                </a:solidFill>
                <a:latin typeface="Arial" pitchFamily="34" charset="0"/>
              </a:rPr>
              <a:pPr>
                <a:defRPr/>
              </a:pPr>
              <a:t>28</a:t>
            </a:fld>
            <a:endParaRPr lang="tr-TR" smtClean="0">
              <a:solidFill>
                <a:prstClr val="black"/>
              </a:solidFill>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Slide Image Placeholder 1"/>
          <p:cNvSpPr>
            <a:spLocks noGrp="1" noRot="1" noChangeAspect="1" noTextEdit="1"/>
          </p:cNvSpPr>
          <p:nvPr>
            <p:ph type="sldImg"/>
          </p:nvPr>
        </p:nvSpPr>
        <p:spPr>
          <a:ln/>
        </p:spPr>
      </p:sp>
      <p:sp>
        <p:nvSpPr>
          <p:cNvPr id="233475" name="Notes Placeholder 2"/>
          <p:cNvSpPr>
            <a:spLocks noGrp="1"/>
          </p:cNvSpPr>
          <p:nvPr>
            <p:ph type="body" idx="1"/>
          </p:nvPr>
        </p:nvSpPr>
        <p:spPr>
          <a:noFill/>
          <a:ln/>
        </p:spPr>
        <p:txBody>
          <a:bodyPr/>
          <a:lstStyle/>
          <a:p>
            <a:pPr algn="ctr"/>
            <a:r>
              <a:rPr lang="tr-TR" dirty="0" smtClean="0"/>
              <a:t>Bu madde, Anayasa’nın sağlıkla ilgili temel maddesidir ve tüm hekimlerce çok iyi kavranmalıdır.</a:t>
            </a:r>
          </a:p>
        </p:txBody>
      </p:sp>
      <p:sp>
        <p:nvSpPr>
          <p:cNvPr id="214020" name="Slide Number Placeholder 3"/>
          <p:cNvSpPr>
            <a:spLocks noGrp="1"/>
          </p:cNvSpPr>
          <p:nvPr>
            <p:ph type="sldNum" sz="quarter" idx="5"/>
          </p:nvPr>
        </p:nvSpPr>
        <p:spPr/>
        <p:txBody>
          <a:bodyPr/>
          <a:lstStyle/>
          <a:p>
            <a:pPr>
              <a:defRPr/>
            </a:pPr>
            <a:fld id="{CBE9342C-B82B-43E7-91B0-4D7BCF815B14}" type="slidenum">
              <a:rPr lang="tr-TR" smtClean="0">
                <a:solidFill>
                  <a:prstClr val="black"/>
                </a:solidFill>
                <a:latin typeface="Arial" pitchFamily="34" charset="0"/>
              </a:rPr>
              <a:pPr>
                <a:defRPr/>
              </a:pPr>
              <a:t>29</a:t>
            </a:fld>
            <a:endParaRPr lang="tr-TR" smtClean="0">
              <a:solidFill>
                <a:prstClr val="black"/>
              </a:solidFill>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Slide Image Placeholder 1"/>
          <p:cNvSpPr>
            <a:spLocks noGrp="1" noRot="1" noChangeAspect="1" noTextEdit="1"/>
          </p:cNvSpPr>
          <p:nvPr>
            <p:ph type="sldImg"/>
          </p:nvPr>
        </p:nvSpPr>
        <p:spPr>
          <a:ln/>
        </p:spPr>
      </p:sp>
      <p:sp>
        <p:nvSpPr>
          <p:cNvPr id="234499" name="Notes Placeholder 2"/>
          <p:cNvSpPr>
            <a:spLocks noGrp="1"/>
          </p:cNvSpPr>
          <p:nvPr>
            <p:ph type="body" idx="1"/>
          </p:nvPr>
        </p:nvSpPr>
        <p:spPr>
          <a:noFill/>
          <a:ln/>
        </p:spPr>
        <p:txBody>
          <a:bodyPr/>
          <a:lstStyle/>
          <a:p>
            <a:pPr algn="ctr"/>
            <a:r>
              <a:rPr lang="tr-TR" smtClean="0"/>
              <a:t>Söz konsu GSS finansman rejimi, 01.10.08 günü 5510 sayılı Sosyal Güvenlik ve </a:t>
            </a:r>
            <a:br>
              <a:rPr lang="tr-TR" smtClean="0"/>
            </a:br>
            <a:r>
              <a:rPr lang="tr-TR" smtClean="0"/>
              <a:t>Genel Sağlık Sigortası (GSS) Yasası ile yürürlüğe konmuştur. Ancak daha 1. yılını doldurmadan, </a:t>
            </a:r>
            <a:br>
              <a:rPr lang="tr-TR" smtClean="0"/>
            </a:br>
            <a:r>
              <a:rPr lang="tr-TR" smtClean="0"/>
              <a:t>çok ciddi kaynak sıkıntsı doğurmuş ve sürdürülemez duruma düşmüştür. </a:t>
            </a:r>
            <a:br>
              <a:rPr lang="tr-TR" smtClean="0"/>
            </a:br>
            <a:r>
              <a:rPr lang="tr-TR" smtClean="0"/>
              <a:t>Zaten adaletsiz vergi düzenine karşın Primler (=ek vergi!) artırılmış, ayrıca </a:t>
            </a:r>
            <a:br>
              <a:rPr lang="tr-TR" smtClean="0"/>
            </a:br>
            <a:r>
              <a:rPr lang="tr-TR" smtClean="0"/>
              <a:t>kişisel katkı payları yükseltilmiş, sunulan hizmet daraltılmıştır. Onlarca milyar $ </a:t>
            </a:r>
            <a:br>
              <a:rPr lang="tr-TR" smtClean="0"/>
            </a:br>
            <a:r>
              <a:rPr lang="tr-TR" smtClean="0"/>
              <a:t>ulusal kaynak yerli-yabancı özel sağlık sektörüne aktarılmaktadır. Gelinen yer, </a:t>
            </a:r>
            <a:br>
              <a:rPr lang="tr-TR" smtClean="0"/>
            </a:br>
            <a:r>
              <a:rPr lang="tr-TR" smtClean="0"/>
              <a:t>“</a:t>
            </a:r>
            <a:r>
              <a:rPr lang="tr-TR" b="1" i="1" smtClean="0"/>
              <a:t>daha çok ödeme ama daha az hizmet </a:t>
            </a:r>
            <a:r>
              <a:rPr lang="tr-TR" smtClean="0"/>
              <a:t>“ (</a:t>
            </a:r>
            <a:r>
              <a:rPr lang="tr-TR" b="1" u="sng" smtClean="0"/>
              <a:t>sömürü!</a:t>
            </a:r>
            <a:r>
              <a:rPr lang="tr-TR" smtClean="0"/>
              <a:t>) denklemidir ne acı ki.</a:t>
            </a:r>
          </a:p>
        </p:txBody>
      </p:sp>
      <p:sp>
        <p:nvSpPr>
          <p:cNvPr id="215044" name="Slide Number Placeholder 3"/>
          <p:cNvSpPr>
            <a:spLocks noGrp="1"/>
          </p:cNvSpPr>
          <p:nvPr>
            <p:ph type="sldNum" sz="quarter" idx="5"/>
          </p:nvPr>
        </p:nvSpPr>
        <p:spPr/>
        <p:txBody>
          <a:bodyPr/>
          <a:lstStyle/>
          <a:p>
            <a:pPr>
              <a:defRPr/>
            </a:pPr>
            <a:fld id="{79735A45-956C-4570-A66B-221F18F59344}" type="slidenum">
              <a:rPr lang="tr-TR" smtClean="0">
                <a:solidFill>
                  <a:prstClr val="black"/>
                </a:solidFill>
                <a:latin typeface="Arial" pitchFamily="34" charset="0"/>
              </a:rPr>
              <a:pPr>
                <a:defRPr/>
              </a:pPr>
              <a:t>30</a:t>
            </a:fld>
            <a:endParaRPr lang="tr-TR" smtClean="0">
              <a:solidFill>
                <a:prstClr val="black"/>
              </a:solidFill>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7"/>
          <p:cNvSpPr>
            <a:spLocks noGrp="1" noChangeArrowheads="1"/>
          </p:cNvSpPr>
          <p:nvPr>
            <p:ph type="sldNum" sz="quarter" idx="5"/>
          </p:nvPr>
        </p:nvSpPr>
        <p:spPr/>
        <p:txBody>
          <a:bodyPr/>
          <a:lstStyle/>
          <a:p>
            <a:pPr>
              <a:defRPr/>
            </a:pPr>
            <a:fld id="{BEE1A450-07E8-4370-A4A6-C2484BE232BD}" type="slidenum">
              <a:rPr lang="tr-TR" smtClean="0">
                <a:solidFill>
                  <a:prstClr val="black"/>
                </a:solidFill>
                <a:latin typeface="Arial" pitchFamily="34" charset="0"/>
              </a:rPr>
              <a:pPr>
                <a:defRPr/>
              </a:pPr>
              <a:t>36</a:t>
            </a:fld>
            <a:endParaRPr lang="tr-TR" smtClean="0">
              <a:solidFill>
                <a:prstClr val="black"/>
              </a:solidFill>
              <a:latin typeface="Arial" pitchFamily="34" charset="0"/>
            </a:endParaRPr>
          </a:p>
        </p:txBody>
      </p:sp>
      <p:sp>
        <p:nvSpPr>
          <p:cNvPr id="235523" name="Rectangle 2"/>
          <p:cNvSpPr>
            <a:spLocks noGrp="1" noRot="1" noChangeAspect="1" noChangeArrowheads="1" noTextEdit="1"/>
          </p:cNvSpPr>
          <p:nvPr>
            <p:ph type="sldImg"/>
          </p:nvPr>
        </p:nvSpPr>
        <p:spPr>
          <a:ln/>
        </p:spPr>
      </p:sp>
      <p:sp>
        <p:nvSpPr>
          <p:cNvPr id="235524"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pPr algn="ctr"/>
            <a:r>
              <a:rPr lang="tr-TR" sz="1200" kern="1200" dirty="0" smtClean="0">
                <a:solidFill>
                  <a:schemeClr val="tx1"/>
                </a:solidFill>
                <a:effectLst/>
                <a:latin typeface="+mn-lt"/>
                <a:ea typeface="+mn-ea"/>
                <a:cs typeface="+mn-cs"/>
              </a:rPr>
              <a:t>1982 Anayasası </a:t>
            </a:r>
            <a:r>
              <a:rPr lang="tr-TR" sz="1200" kern="1200" dirty="0" err="1" smtClean="0">
                <a:solidFill>
                  <a:schemeClr val="tx1"/>
                </a:solidFill>
                <a:effectLst/>
                <a:latin typeface="+mn-lt"/>
                <a:ea typeface="+mn-ea"/>
                <a:cs typeface="+mn-cs"/>
              </a:rPr>
              <a:t>md.</a:t>
            </a:r>
            <a:r>
              <a:rPr lang="tr-TR" sz="1200" kern="1200" dirty="0" smtClean="0">
                <a:solidFill>
                  <a:schemeClr val="tx1"/>
                </a:solidFill>
                <a:effectLst/>
                <a:latin typeface="+mn-lt"/>
                <a:ea typeface="+mn-ea"/>
                <a:cs typeface="+mn-cs"/>
              </a:rPr>
              <a:t> 90 / son</a:t>
            </a:r>
            <a:r>
              <a:rPr lang="tr-TR" sz="1200" kern="1200" baseline="0" dirty="0" smtClean="0">
                <a:solidFill>
                  <a:schemeClr val="tx1"/>
                </a:solidFill>
                <a:effectLst/>
                <a:latin typeface="+mn-lt"/>
                <a:ea typeface="+mn-ea"/>
                <a:cs typeface="+mn-cs"/>
              </a:rPr>
              <a:t> : </a:t>
            </a:r>
            <a:r>
              <a:rPr lang="tr-TR" sz="1200" kern="1200" dirty="0" smtClean="0">
                <a:solidFill>
                  <a:schemeClr val="tx1"/>
                </a:solidFill>
                <a:effectLst/>
                <a:latin typeface="+mn-lt"/>
                <a:ea typeface="+mn-ea"/>
                <a:cs typeface="+mn-cs"/>
              </a:rPr>
              <a:t>Usulüne göre yürürlüğe konulmuş Milletlerarası </a:t>
            </a:r>
            <a:r>
              <a:rPr lang="tr-TR" sz="1200" kern="1200" dirty="0" err="1" smtClean="0">
                <a:solidFill>
                  <a:schemeClr val="tx1"/>
                </a:solidFill>
                <a:effectLst/>
                <a:latin typeface="+mn-lt"/>
                <a:ea typeface="+mn-ea"/>
                <a:cs typeface="+mn-cs"/>
              </a:rPr>
              <a:t>andlaşmalar</a:t>
            </a:r>
            <a:r>
              <a:rPr lang="tr-TR" sz="1200" kern="1200" dirty="0" smtClean="0">
                <a:solidFill>
                  <a:schemeClr val="tx1"/>
                </a:solidFill>
                <a:effectLst/>
                <a:latin typeface="+mn-lt"/>
                <a:ea typeface="+mn-ea"/>
                <a:cs typeface="+mn-cs"/>
              </a:rPr>
              <a:t> kanun hükmündedir. </a:t>
            </a:r>
            <a:br>
              <a:rPr lang="tr-TR" sz="1200" kern="1200" dirty="0" smtClean="0">
                <a:solidFill>
                  <a:schemeClr val="tx1"/>
                </a:solidFill>
                <a:effectLst/>
                <a:latin typeface="+mn-lt"/>
                <a:ea typeface="+mn-ea"/>
                <a:cs typeface="+mn-cs"/>
              </a:rPr>
            </a:br>
            <a:r>
              <a:rPr lang="tr-TR" sz="1200" kern="1200" dirty="0" smtClean="0">
                <a:solidFill>
                  <a:schemeClr val="tx1"/>
                </a:solidFill>
                <a:effectLst/>
                <a:latin typeface="+mn-lt"/>
                <a:ea typeface="+mn-ea"/>
                <a:cs typeface="+mn-cs"/>
              </a:rPr>
              <a:t>Bunlar hakkında Anayasaya aykırılık iddiası ile Anayasa Mahkemesine başvurulamaz. </a:t>
            </a:r>
            <a:r>
              <a:rPr lang="tr-TR" sz="1200" b="0" i="1" kern="1200" dirty="0" smtClean="0">
                <a:solidFill>
                  <a:schemeClr val="tx1"/>
                </a:solidFill>
                <a:effectLst/>
                <a:latin typeface="+mn-lt"/>
                <a:ea typeface="+mn-ea"/>
                <a:cs typeface="+mn-cs"/>
              </a:rPr>
              <a:t>(Ek cümle: 7/5/2004-5170/7 </a:t>
            </a:r>
            <a:r>
              <a:rPr lang="tr-TR" sz="1200" b="0" i="1" kern="1200" dirty="0" err="1" smtClean="0">
                <a:solidFill>
                  <a:schemeClr val="tx1"/>
                </a:solidFill>
                <a:effectLst/>
                <a:latin typeface="+mn-lt"/>
                <a:ea typeface="+mn-ea"/>
                <a:cs typeface="+mn-cs"/>
              </a:rPr>
              <a:t>md.</a:t>
            </a:r>
            <a:r>
              <a:rPr lang="tr-TR" sz="1200" b="0" i="1" kern="1200" dirty="0" smtClean="0">
                <a:solidFill>
                  <a:schemeClr val="tx1"/>
                </a:solidFill>
                <a:effectLst/>
                <a:latin typeface="+mn-lt"/>
                <a:ea typeface="+mn-ea"/>
                <a:cs typeface="+mn-cs"/>
              </a:rPr>
              <a:t>)</a:t>
            </a:r>
            <a:r>
              <a:rPr lang="tr-TR" sz="1200" b="1" kern="1200" dirty="0" smtClean="0">
                <a:solidFill>
                  <a:schemeClr val="tx1"/>
                </a:solidFill>
                <a:effectLst/>
                <a:latin typeface="+mn-lt"/>
                <a:ea typeface="+mn-ea"/>
                <a:cs typeface="+mn-cs"/>
              </a:rPr>
              <a:t> </a:t>
            </a:r>
            <a:br>
              <a:rPr lang="tr-TR" sz="1200" b="1" kern="1200" dirty="0" smtClean="0">
                <a:solidFill>
                  <a:schemeClr val="tx1"/>
                </a:solidFill>
                <a:effectLst/>
                <a:latin typeface="+mn-lt"/>
                <a:ea typeface="+mn-ea"/>
                <a:cs typeface="+mn-cs"/>
              </a:rPr>
            </a:br>
            <a:r>
              <a:rPr lang="tr-TR" sz="1200" kern="1200" dirty="0" smtClean="0">
                <a:solidFill>
                  <a:schemeClr val="tx1"/>
                </a:solidFill>
                <a:effectLst/>
                <a:latin typeface="+mn-lt"/>
                <a:ea typeface="+mn-ea"/>
                <a:cs typeface="+mn-cs"/>
              </a:rPr>
              <a:t>Usulüne göre yürürlüğe konulmuş temel hak ve özgürlüklere ilişkin milletlerarası </a:t>
            </a:r>
            <a:r>
              <a:rPr lang="tr-TR" sz="1200" kern="1200" dirty="0" err="1" smtClean="0">
                <a:solidFill>
                  <a:schemeClr val="tx1"/>
                </a:solidFill>
                <a:effectLst/>
                <a:latin typeface="+mn-lt"/>
                <a:ea typeface="+mn-ea"/>
                <a:cs typeface="+mn-cs"/>
              </a:rPr>
              <a:t>andlaşmalarla</a:t>
            </a:r>
            <a:r>
              <a:rPr lang="tr-TR" sz="1200" kern="1200" dirty="0" smtClean="0">
                <a:solidFill>
                  <a:schemeClr val="tx1"/>
                </a:solidFill>
                <a:effectLst/>
                <a:latin typeface="+mn-lt"/>
                <a:ea typeface="+mn-ea"/>
                <a:cs typeface="+mn-cs"/>
              </a:rPr>
              <a:t> </a:t>
            </a:r>
            <a:br>
              <a:rPr lang="tr-TR" sz="1200" kern="1200" dirty="0" smtClean="0">
                <a:solidFill>
                  <a:schemeClr val="tx1"/>
                </a:solidFill>
                <a:effectLst/>
                <a:latin typeface="+mn-lt"/>
                <a:ea typeface="+mn-ea"/>
                <a:cs typeface="+mn-cs"/>
              </a:rPr>
            </a:br>
            <a:r>
              <a:rPr lang="tr-TR" sz="1200" kern="1200" dirty="0" smtClean="0">
                <a:solidFill>
                  <a:schemeClr val="tx1"/>
                </a:solidFill>
                <a:effectLst/>
                <a:latin typeface="+mn-lt"/>
                <a:ea typeface="+mn-ea"/>
                <a:cs typeface="+mn-cs"/>
              </a:rPr>
              <a:t>kanunların aynı konuda farklı hükümler içermesi nedeniyle çıkabilecek uyuşmazlıklarda </a:t>
            </a:r>
            <a:br>
              <a:rPr lang="tr-TR" sz="1200" kern="1200" dirty="0" smtClean="0">
                <a:solidFill>
                  <a:schemeClr val="tx1"/>
                </a:solidFill>
                <a:effectLst/>
                <a:latin typeface="+mn-lt"/>
                <a:ea typeface="+mn-ea"/>
                <a:cs typeface="+mn-cs"/>
              </a:rPr>
            </a:br>
            <a:r>
              <a:rPr lang="tr-TR" sz="1200" kern="1200" dirty="0" smtClean="0">
                <a:solidFill>
                  <a:schemeClr val="tx1"/>
                </a:solidFill>
                <a:effectLst/>
                <a:latin typeface="+mn-lt"/>
                <a:ea typeface="+mn-ea"/>
                <a:cs typeface="+mn-cs"/>
              </a:rPr>
              <a:t>milletlerarası </a:t>
            </a:r>
            <a:r>
              <a:rPr lang="tr-TR" sz="1200" kern="1200" dirty="0" err="1" smtClean="0">
                <a:solidFill>
                  <a:schemeClr val="tx1"/>
                </a:solidFill>
                <a:effectLst/>
                <a:latin typeface="+mn-lt"/>
                <a:ea typeface="+mn-ea"/>
                <a:cs typeface="+mn-cs"/>
              </a:rPr>
              <a:t>andlaşma</a:t>
            </a:r>
            <a:r>
              <a:rPr lang="tr-TR" sz="1200" kern="1200" dirty="0" smtClean="0">
                <a:solidFill>
                  <a:schemeClr val="tx1"/>
                </a:solidFill>
                <a:effectLst/>
                <a:latin typeface="+mn-lt"/>
                <a:ea typeface="+mn-ea"/>
                <a:cs typeface="+mn-cs"/>
              </a:rPr>
              <a:t> hükümleri esas alınır.</a:t>
            </a:r>
            <a:endParaRPr lang="tr-TR" dirty="0"/>
          </a:p>
        </p:txBody>
      </p:sp>
      <p:sp>
        <p:nvSpPr>
          <p:cNvPr id="4" name="Slayt Numarası Yer Tutucusu 3"/>
          <p:cNvSpPr>
            <a:spLocks noGrp="1"/>
          </p:cNvSpPr>
          <p:nvPr>
            <p:ph type="sldNum" sz="quarter" idx="10"/>
          </p:nvPr>
        </p:nvSpPr>
        <p:spPr/>
        <p:txBody>
          <a:bodyPr/>
          <a:lstStyle/>
          <a:p>
            <a:fld id="{A40215A0-6980-4E73-8E47-A198D13703BD}" type="slidenum">
              <a:rPr lang="tr-TR" smtClean="0"/>
              <a:t>41</a:t>
            </a:fld>
            <a:endParaRPr lang="tr-TR"/>
          </a:p>
        </p:txBody>
      </p:sp>
    </p:spTree>
    <p:extLst>
      <p:ext uri="{BB962C8B-B14F-4D97-AF65-F5344CB8AC3E}">
        <p14:creationId xmlns:p14="http://schemas.microsoft.com/office/powerpoint/2010/main" val="3572694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7"/>
          <p:cNvSpPr>
            <a:spLocks noGrp="1" noChangeArrowheads="1"/>
          </p:cNvSpPr>
          <p:nvPr>
            <p:ph type="sldNum" sz="quarter" idx="5"/>
          </p:nvPr>
        </p:nvSpPr>
        <p:spPr/>
        <p:txBody>
          <a:bodyPr/>
          <a:lstStyle/>
          <a:p>
            <a:pPr>
              <a:defRPr/>
            </a:pPr>
            <a:fld id="{338A6AD8-3ACD-4880-9D65-3386F2C57A34}" type="slidenum">
              <a:rPr lang="tr-TR">
                <a:solidFill>
                  <a:prstClr val="black"/>
                </a:solidFill>
                <a:latin typeface="Arial" pitchFamily="34" charset="0"/>
              </a:rPr>
              <a:pPr>
                <a:defRPr/>
              </a:pPr>
              <a:t>45</a:t>
            </a:fld>
            <a:endParaRPr lang="tr-TR">
              <a:solidFill>
                <a:prstClr val="black"/>
              </a:solidFill>
              <a:latin typeface="Arial" pitchFamily="34" charset="0"/>
            </a:endParaRPr>
          </a:p>
        </p:txBody>
      </p:sp>
      <p:sp>
        <p:nvSpPr>
          <p:cNvPr id="241667" name="Rectangle 2"/>
          <p:cNvSpPr>
            <a:spLocks noGrp="1" noRot="1" noChangeAspect="1" noChangeArrowheads="1" noTextEdit="1"/>
          </p:cNvSpPr>
          <p:nvPr>
            <p:ph type="sldImg"/>
          </p:nvPr>
        </p:nvSpPr>
        <p:spPr>
          <a:ln/>
        </p:spPr>
      </p:sp>
      <p:sp>
        <p:nvSpPr>
          <p:cNvPr id="241668" name="Rectangle 3"/>
          <p:cNvSpPr>
            <a:spLocks noGrp="1" noChangeArrowheads="1"/>
          </p:cNvSpPr>
          <p:nvPr>
            <p:ph type="body" idx="1"/>
          </p:nvPr>
        </p:nvSpPr>
        <p:spPr>
          <a:noFill/>
          <a:ln/>
        </p:spPr>
        <p:txBody>
          <a:bodyPr/>
          <a:lstStyle/>
          <a:p>
            <a:pPr algn="ctr" eaLnBrk="1" hangingPunct="1"/>
            <a:r>
              <a:rPr lang="tr-TR" smtClean="0"/>
              <a:t>Bu Bildirge’ye sahip çıkmalıyız. 61. yılında artık çok kapsamlı olarak yaşama geçirilmiş olmalıydı..</a:t>
            </a:r>
            <a:br>
              <a:rPr lang="tr-TR" smtClean="0"/>
            </a:br>
            <a:r>
              <a:rPr lang="tr-TR" smtClean="0"/>
              <a:t>Ancak küreselleşen küreselleştirmeci kapitalizm bizleri neredeyse Ortaçağ’a savuruyor. </a:t>
            </a:r>
            <a:br>
              <a:rPr lang="tr-TR" smtClean="0"/>
            </a:br>
            <a:r>
              <a:rPr lang="tr-TR" smtClean="0"/>
              <a:t>Dahası, Bildirge güncellenmeli ve daha kapsamlı bir içerikle 3. Binyıl Örneği (Versiyonu) üretilmelidir..</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1 Slayt Görüntüsü Yer Tutucusu"/>
          <p:cNvSpPr>
            <a:spLocks noGrp="1" noRot="1" noChangeAspect="1" noTextEdit="1"/>
          </p:cNvSpPr>
          <p:nvPr>
            <p:ph type="sldImg"/>
          </p:nvPr>
        </p:nvSpPr>
        <p:spPr>
          <a:ln/>
        </p:spPr>
      </p:sp>
      <p:sp>
        <p:nvSpPr>
          <p:cNvPr id="396291" name="2 Not Yer Tutucusu"/>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ea typeface="ＭＳ Ｐゴシック" pitchFamily="34" charset="-128"/>
            </a:endParaRPr>
          </a:p>
        </p:txBody>
      </p:sp>
      <p:sp>
        <p:nvSpPr>
          <p:cNvPr id="396292" name="3 Slayt Numarası Yer Tutucusu"/>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57B37DF-E943-462A-9F20-E724FA487D63}" type="slidenum">
              <a:rPr lang="fi-FI" smtClean="0">
                <a:solidFill>
                  <a:prstClr val="black"/>
                </a:solidFill>
              </a:rPr>
              <a:pPr eaLnBrk="1" hangingPunct="1"/>
              <a:t>46</a:t>
            </a:fld>
            <a:endParaRPr lang="fi-FI" smtClean="0">
              <a:solidFill>
                <a:prstClr val="black"/>
              </a:solidFill>
            </a:endParaRPr>
          </a:p>
        </p:txBody>
      </p:sp>
      <p:sp>
        <p:nvSpPr>
          <p:cNvPr id="396293" name="4 Üstbilgi Yer Tutucusu"/>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tr-TR" smtClean="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p:spPr>
        <p:txBody>
          <a:bodyPr/>
          <a:lstStyle/>
          <a:p>
            <a:pPr algn="ctr"/>
            <a:r>
              <a:rPr lang="tr-TR" smtClean="0"/>
              <a:t>Günümüz Sağlık Bakanı Recep Akdağ’ın “</a:t>
            </a:r>
            <a:r>
              <a:rPr lang="tr-TR" b="1" u="sng" smtClean="0"/>
              <a:t>Bundan böyle hastalar müşteri olarak kabul ediecek ..</a:t>
            </a:r>
            <a:r>
              <a:rPr lang="tr-TR" smtClean="0"/>
              <a:t>” sözünün (26.07.03, Milliyet) Cumhuriyetimizin kurucusu Yüce </a:t>
            </a:r>
            <a:r>
              <a:rPr lang="tr-TR" b="1" smtClean="0"/>
              <a:t>ATATÜRK</a:t>
            </a:r>
            <a:r>
              <a:rPr lang="tr-TR" smtClean="0"/>
              <a:t> ile ne denli ters düştüğünü not etmek gerekir.</a:t>
            </a:r>
          </a:p>
        </p:txBody>
      </p:sp>
      <p:sp>
        <p:nvSpPr>
          <p:cNvPr id="225284" name="Slide Number Placeholder 3"/>
          <p:cNvSpPr>
            <a:spLocks noGrp="1"/>
          </p:cNvSpPr>
          <p:nvPr>
            <p:ph type="sldNum" sz="quarter" idx="5"/>
          </p:nvPr>
        </p:nvSpPr>
        <p:spPr/>
        <p:txBody>
          <a:bodyPr/>
          <a:lstStyle/>
          <a:p>
            <a:pPr>
              <a:defRPr/>
            </a:pPr>
            <a:fld id="{348DE9DF-307A-499C-A78C-73BEF7BD46F3}" type="slidenum">
              <a:rPr lang="tr-TR">
                <a:solidFill>
                  <a:prstClr val="black"/>
                </a:solidFill>
                <a:latin typeface="Arial" pitchFamily="34" charset="0"/>
              </a:rPr>
              <a:pPr>
                <a:defRPr/>
              </a:pPr>
              <a:t>9</a:t>
            </a:fld>
            <a:endParaRPr lang="tr-TR">
              <a:solidFill>
                <a:prstClr val="black"/>
              </a:solidFill>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1 Slayt Görüntüsü Yer Tutucusu"/>
          <p:cNvSpPr>
            <a:spLocks noGrp="1" noRot="1" noChangeAspect="1" noTextEdit="1"/>
          </p:cNvSpPr>
          <p:nvPr>
            <p:ph type="sldImg"/>
          </p:nvPr>
        </p:nvSpPr>
        <p:spPr>
          <a:ln/>
        </p:spPr>
      </p:sp>
      <p:sp>
        <p:nvSpPr>
          <p:cNvPr id="396291" name="2 Not Yer Tutucusu"/>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tr-TR" smtClean="0">
              <a:ea typeface="ＭＳ Ｐゴシック" pitchFamily="34" charset="-128"/>
            </a:endParaRPr>
          </a:p>
        </p:txBody>
      </p:sp>
      <p:sp>
        <p:nvSpPr>
          <p:cNvPr id="396292" name="3 Slayt Numarası Yer Tutucusu"/>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fld id="{B57B37DF-E943-462A-9F20-E724FA487D63}" type="slidenum">
              <a:rPr lang="fi-FI" smtClean="0">
                <a:solidFill>
                  <a:prstClr val="black"/>
                </a:solidFill>
              </a:rPr>
              <a:pPr eaLnBrk="1" hangingPunct="1"/>
              <a:t>47</a:t>
            </a:fld>
            <a:endParaRPr lang="fi-FI" smtClean="0">
              <a:solidFill>
                <a:prstClr val="black"/>
              </a:solidFill>
            </a:endParaRPr>
          </a:p>
        </p:txBody>
      </p:sp>
      <p:sp>
        <p:nvSpPr>
          <p:cNvPr id="396293" name="4 Üstbilgi Yer Tutucusu"/>
          <p:cNvSpPr>
            <a:spLocks noGrp="1"/>
          </p:cNvSpPr>
          <p:nvPr>
            <p:ph type="hdr"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endParaRPr lang="tr-TR" smtClean="0">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p:spPr>
        <p:txBody>
          <a:bodyPr/>
          <a:lstStyle/>
          <a:p>
            <a:pPr algn="ctr"/>
            <a:r>
              <a:rPr lang="tr-TR" b="1" smtClean="0">
                <a:solidFill>
                  <a:srgbClr val="660066"/>
                </a:solidFill>
                <a:latin typeface="Calibri" pitchFamily="34" charset="0"/>
                <a:cs typeface="Arial" charset="0"/>
              </a:rPr>
              <a:t>“İnsan Hakları ve Biyotıp Sözleşmesi” </a:t>
            </a:r>
            <a:r>
              <a:rPr lang="tr-TR" smtClean="0">
                <a:solidFill>
                  <a:srgbClr val="660066"/>
                </a:solidFill>
                <a:latin typeface="Calibri" pitchFamily="34" charset="0"/>
                <a:cs typeface="Arial" charset="0"/>
              </a:rPr>
              <a:t>yansısının dipnotunda yazdıklarımız “</a:t>
            </a:r>
            <a:r>
              <a:rPr lang="tr-TR" b="1" smtClean="0">
                <a:solidFill>
                  <a:srgbClr val="660066"/>
                </a:solidFill>
                <a:latin typeface="Calibri" pitchFamily="34" charset="0"/>
                <a:cs typeface="Arial" charset="0"/>
              </a:rPr>
              <a:t>AB Temel Haklar Şartı</a:t>
            </a:r>
            <a:r>
              <a:rPr lang="tr-TR" smtClean="0">
                <a:solidFill>
                  <a:srgbClr val="660066"/>
                </a:solidFill>
                <a:latin typeface="Calibri" pitchFamily="34" charset="0"/>
                <a:cs typeface="Arial" charset="0"/>
              </a:rPr>
              <a:t>” </a:t>
            </a:r>
            <a:br>
              <a:rPr lang="tr-TR" smtClean="0">
                <a:solidFill>
                  <a:srgbClr val="660066"/>
                </a:solidFill>
                <a:latin typeface="Calibri" pitchFamily="34" charset="0"/>
                <a:cs typeface="Arial" charset="0"/>
              </a:rPr>
            </a:br>
            <a:r>
              <a:rPr lang="tr-TR" smtClean="0">
                <a:solidFill>
                  <a:srgbClr val="660066"/>
                </a:solidFill>
                <a:latin typeface="Calibri" pitchFamily="34" charset="0"/>
                <a:cs typeface="Arial" charset="0"/>
              </a:rPr>
              <a:t>için de aynen geçerlidir.  “Sağlıkta dönüşüm” adı altında sağlık hakkının gaspedilmesine izin vermemeliyiz.</a:t>
            </a:r>
            <a:endParaRPr lang="tr-TR" smtClean="0"/>
          </a:p>
        </p:txBody>
      </p:sp>
      <p:sp>
        <p:nvSpPr>
          <p:cNvPr id="218116" name="Slide Number Placeholder 3"/>
          <p:cNvSpPr>
            <a:spLocks noGrp="1"/>
          </p:cNvSpPr>
          <p:nvPr>
            <p:ph type="sldNum" sz="quarter" idx="5"/>
          </p:nvPr>
        </p:nvSpPr>
        <p:spPr/>
        <p:txBody>
          <a:bodyPr/>
          <a:lstStyle/>
          <a:p>
            <a:pPr>
              <a:defRPr/>
            </a:pPr>
            <a:fld id="{B386AA92-F9AA-456C-8658-5CE23E6C20B6}" type="slidenum">
              <a:rPr lang="tr-TR">
                <a:solidFill>
                  <a:srgbClr val="000000"/>
                </a:solidFill>
                <a:latin typeface="Arial" pitchFamily="34" charset="0"/>
              </a:rPr>
              <a:pPr>
                <a:defRPr/>
              </a:pPr>
              <a:t>48</a:t>
            </a:fld>
            <a:endParaRPr lang="tr-TR">
              <a:solidFill>
                <a:srgbClr val="000000"/>
              </a:solidFill>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p:spPr>
        <p:txBody>
          <a:bodyPr/>
          <a:lstStyle/>
          <a:p>
            <a:pPr algn="ctr"/>
            <a:r>
              <a:rPr lang="tr-TR" b="1" smtClean="0">
                <a:solidFill>
                  <a:srgbClr val="660066"/>
                </a:solidFill>
                <a:latin typeface="Calibri" pitchFamily="34" charset="0"/>
                <a:cs typeface="Arial" charset="0"/>
              </a:rPr>
              <a:t>“İnsan Hakları ve Biyotıp Sözleşmesi” </a:t>
            </a:r>
            <a:r>
              <a:rPr lang="tr-TR" smtClean="0">
                <a:solidFill>
                  <a:srgbClr val="660066"/>
                </a:solidFill>
                <a:latin typeface="Calibri" pitchFamily="34" charset="0"/>
                <a:cs typeface="Arial" charset="0"/>
              </a:rPr>
              <a:t>yansısının dipnotunda yazdıklarımız “</a:t>
            </a:r>
            <a:r>
              <a:rPr lang="tr-TR" b="1" smtClean="0">
                <a:solidFill>
                  <a:srgbClr val="660066"/>
                </a:solidFill>
                <a:latin typeface="Calibri" pitchFamily="34" charset="0"/>
                <a:cs typeface="Arial" charset="0"/>
              </a:rPr>
              <a:t>AB Temel Haklar Şartı</a:t>
            </a:r>
            <a:r>
              <a:rPr lang="tr-TR" smtClean="0">
                <a:solidFill>
                  <a:srgbClr val="660066"/>
                </a:solidFill>
                <a:latin typeface="Calibri" pitchFamily="34" charset="0"/>
                <a:cs typeface="Arial" charset="0"/>
              </a:rPr>
              <a:t>” </a:t>
            </a:r>
            <a:br>
              <a:rPr lang="tr-TR" smtClean="0">
                <a:solidFill>
                  <a:srgbClr val="660066"/>
                </a:solidFill>
                <a:latin typeface="Calibri" pitchFamily="34" charset="0"/>
                <a:cs typeface="Arial" charset="0"/>
              </a:rPr>
            </a:br>
            <a:r>
              <a:rPr lang="tr-TR" smtClean="0">
                <a:solidFill>
                  <a:srgbClr val="660066"/>
                </a:solidFill>
                <a:latin typeface="Calibri" pitchFamily="34" charset="0"/>
                <a:cs typeface="Arial" charset="0"/>
              </a:rPr>
              <a:t>için de aynen geçerlidir.  “Sağlıkta dönüşüm” adı altında sağlık hakkının gaspedilmesine izin vermemeliyiz.</a:t>
            </a:r>
            <a:endParaRPr lang="tr-TR" smtClean="0"/>
          </a:p>
        </p:txBody>
      </p:sp>
      <p:sp>
        <p:nvSpPr>
          <p:cNvPr id="218116" name="Slide Number Placeholder 3"/>
          <p:cNvSpPr>
            <a:spLocks noGrp="1"/>
          </p:cNvSpPr>
          <p:nvPr>
            <p:ph type="sldNum" sz="quarter" idx="5"/>
          </p:nvPr>
        </p:nvSpPr>
        <p:spPr/>
        <p:txBody>
          <a:bodyPr/>
          <a:lstStyle/>
          <a:p>
            <a:pPr>
              <a:defRPr/>
            </a:pPr>
            <a:fld id="{B386AA92-F9AA-456C-8658-5CE23E6C20B6}" type="slidenum">
              <a:rPr lang="tr-TR" smtClean="0">
                <a:solidFill>
                  <a:srgbClr val="000000"/>
                </a:solidFill>
                <a:latin typeface="Arial" pitchFamily="34" charset="0"/>
              </a:rPr>
              <a:pPr>
                <a:defRPr/>
              </a:pPr>
              <a:t>49</a:t>
            </a:fld>
            <a:endParaRPr lang="tr-TR" smtClean="0">
              <a:solidFill>
                <a:srgbClr val="000000"/>
              </a:solidFill>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0" name="Slide Image Placeholder 1"/>
          <p:cNvSpPr>
            <a:spLocks noGrp="1" noRot="1" noChangeAspect="1" noTextEdit="1"/>
          </p:cNvSpPr>
          <p:nvPr>
            <p:ph type="sldImg"/>
          </p:nvPr>
        </p:nvSpPr>
        <p:spPr>
          <a:ln/>
        </p:spPr>
      </p:sp>
      <p:sp>
        <p:nvSpPr>
          <p:cNvPr id="237571" name="Notes Placeholder 2"/>
          <p:cNvSpPr>
            <a:spLocks noGrp="1"/>
          </p:cNvSpPr>
          <p:nvPr>
            <p:ph type="body" idx="1"/>
          </p:nvPr>
        </p:nvSpPr>
        <p:spPr>
          <a:noFill/>
          <a:ln/>
        </p:spPr>
        <p:txBody>
          <a:bodyPr/>
          <a:lstStyle/>
          <a:p>
            <a:pPr algn="ctr"/>
            <a:r>
              <a:rPr lang="tr-TR" b="1" smtClean="0">
                <a:solidFill>
                  <a:srgbClr val="660066"/>
                </a:solidFill>
                <a:latin typeface="Calibri" pitchFamily="34" charset="0"/>
                <a:cs typeface="Arial" charset="0"/>
              </a:rPr>
              <a:t>“İnsan Hakları ve Biyotıp Sözleşmesi” </a:t>
            </a:r>
            <a:r>
              <a:rPr lang="tr-TR" smtClean="0">
                <a:solidFill>
                  <a:srgbClr val="660066"/>
                </a:solidFill>
                <a:latin typeface="Calibri" pitchFamily="34" charset="0"/>
                <a:cs typeface="Arial" charset="0"/>
              </a:rPr>
              <a:t>yansısının dipnotunda yazdıklarımız “</a:t>
            </a:r>
            <a:r>
              <a:rPr lang="tr-TR" b="1" smtClean="0">
                <a:solidFill>
                  <a:srgbClr val="660066"/>
                </a:solidFill>
                <a:latin typeface="Calibri" pitchFamily="34" charset="0"/>
                <a:cs typeface="Arial" charset="0"/>
              </a:rPr>
              <a:t>AB Temel Haklar Şartı</a:t>
            </a:r>
            <a:r>
              <a:rPr lang="tr-TR" smtClean="0">
                <a:solidFill>
                  <a:srgbClr val="660066"/>
                </a:solidFill>
                <a:latin typeface="Calibri" pitchFamily="34" charset="0"/>
                <a:cs typeface="Arial" charset="0"/>
              </a:rPr>
              <a:t>” </a:t>
            </a:r>
            <a:br>
              <a:rPr lang="tr-TR" smtClean="0">
                <a:solidFill>
                  <a:srgbClr val="660066"/>
                </a:solidFill>
                <a:latin typeface="Calibri" pitchFamily="34" charset="0"/>
                <a:cs typeface="Arial" charset="0"/>
              </a:rPr>
            </a:br>
            <a:r>
              <a:rPr lang="tr-TR" smtClean="0">
                <a:solidFill>
                  <a:srgbClr val="660066"/>
                </a:solidFill>
                <a:latin typeface="Calibri" pitchFamily="34" charset="0"/>
                <a:cs typeface="Arial" charset="0"/>
              </a:rPr>
              <a:t>için de aynen geçerlidir.  “Sağlıkta dönüşüm” adı altında sağlık hakkının gaspedilmesine izin vermemeliyiz.</a:t>
            </a:r>
            <a:endParaRPr lang="tr-TR" smtClean="0"/>
          </a:p>
        </p:txBody>
      </p:sp>
      <p:sp>
        <p:nvSpPr>
          <p:cNvPr id="218116" name="Slide Number Placeholder 3"/>
          <p:cNvSpPr>
            <a:spLocks noGrp="1"/>
          </p:cNvSpPr>
          <p:nvPr>
            <p:ph type="sldNum" sz="quarter" idx="5"/>
          </p:nvPr>
        </p:nvSpPr>
        <p:spPr/>
        <p:txBody>
          <a:bodyPr/>
          <a:lstStyle/>
          <a:p>
            <a:pPr>
              <a:defRPr/>
            </a:pPr>
            <a:fld id="{B386AA92-F9AA-456C-8658-5CE23E6C20B6}" type="slidenum">
              <a:rPr lang="tr-TR" smtClean="0">
                <a:solidFill>
                  <a:srgbClr val="000000"/>
                </a:solidFill>
                <a:latin typeface="Arial" pitchFamily="34" charset="0"/>
              </a:rPr>
              <a:pPr>
                <a:defRPr/>
              </a:pPr>
              <a:t>50</a:t>
            </a:fld>
            <a:endParaRPr lang="tr-TR" smtClean="0">
              <a:solidFill>
                <a:srgbClr val="000000"/>
              </a:solidFill>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6" name="Slide Image Placeholder 1"/>
          <p:cNvSpPr>
            <a:spLocks noGrp="1" noRot="1" noChangeAspect="1" noTextEdit="1"/>
          </p:cNvSpPr>
          <p:nvPr>
            <p:ph type="sldImg"/>
          </p:nvPr>
        </p:nvSpPr>
        <p:spPr>
          <a:ln/>
        </p:spPr>
      </p:sp>
      <p:sp>
        <p:nvSpPr>
          <p:cNvPr id="236547" name="Notes Placeholder 2"/>
          <p:cNvSpPr>
            <a:spLocks noGrp="1"/>
          </p:cNvSpPr>
          <p:nvPr>
            <p:ph type="body" idx="1"/>
          </p:nvPr>
        </p:nvSpPr>
        <p:spPr>
          <a:noFill/>
          <a:ln/>
        </p:spPr>
        <p:txBody>
          <a:bodyPr/>
          <a:lstStyle/>
          <a:p>
            <a:pPr algn="ctr"/>
            <a:r>
              <a:rPr lang="tr-TR" dirty="0" smtClean="0"/>
              <a:t>Anayasa’nın 90. maddesinin son fıkrasına göre, usulüne uygun olarak TBMM’ce bir yasa ile onanan </a:t>
            </a:r>
            <a:br>
              <a:rPr lang="tr-TR" dirty="0" smtClean="0"/>
            </a:br>
            <a:r>
              <a:rPr lang="tr-TR" dirty="0" smtClean="0"/>
              <a:t>insan haklarına ilişkin anlaşma ve sözleşmeler </a:t>
            </a:r>
            <a:r>
              <a:rPr lang="tr-TR" b="1" i="1" dirty="0" smtClean="0"/>
              <a:t>üstün hukuk normları</a:t>
            </a:r>
            <a:r>
              <a:rPr lang="tr-TR" dirty="0" smtClean="0"/>
              <a:t>dır. Öbür yasalarla çelişmelerinde </a:t>
            </a:r>
            <a:br>
              <a:rPr lang="tr-TR" dirty="0" smtClean="0"/>
            </a:br>
            <a:r>
              <a:rPr lang="tr-TR" dirty="0" smtClean="0"/>
              <a:t>bunlar uygulanır ve hatta bu metinlerin Anayasa’ya aykırılıkları bile savlanamaz.</a:t>
            </a:r>
            <a:br>
              <a:rPr lang="tr-TR" dirty="0" smtClean="0"/>
            </a:br>
            <a:r>
              <a:rPr lang="tr-TR" sz="1200" b="0" kern="1200" dirty="0" smtClean="0">
                <a:solidFill>
                  <a:schemeClr val="tx1"/>
                </a:solidFill>
                <a:effectLst/>
                <a:latin typeface="+mn-lt"/>
                <a:ea typeface="+mn-ea"/>
                <a:cs typeface="+mn-cs"/>
              </a:rPr>
              <a:t>(Anayasa </a:t>
            </a:r>
            <a:r>
              <a:rPr lang="tr-TR" sz="1200" b="0" kern="1200" dirty="0" err="1" smtClean="0">
                <a:solidFill>
                  <a:schemeClr val="tx1"/>
                </a:solidFill>
                <a:effectLst/>
                <a:latin typeface="+mn-lt"/>
                <a:ea typeface="+mn-ea"/>
                <a:cs typeface="+mn-cs"/>
              </a:rPr>
              <a:t>md.</a:t>
            </a:r>
            <a:r>
              <a:rPr lang="tr-TR" sz="1200" b="0" kern="1200" dirty="0" smtClean="0">
                <a:solidFill>
                  <a:schemeClr val="tx1"/>
                </a:solidFill>
                <a:effectLst/>
                <a:latin typeface="+mn-lt"/>
                <a:ea typeface="+mn-ea"/>
                <a:cs typeface="+mn-cs"/>
              </a:rPr>
              <a:t> 90 /son fıkra : 7/5/2004, 5170sayılı yasa </a:t>
            </a:r>
            <a:r>
              <a:rPr lang="tr-TR" sz="1200" b="0" kern="1200" dirty="0" err="1" smtClean="0">
                <a:solidFill>
                  <a:schemeClr val="tx1"/>
                </a:solidFill>
                <a:effectLst/>
                <a:latin typeface="+mn-lt"/>
                <a:ea typeface="+mn-ea"/>
                <a:cs typeface="+mn-cs"/>
              </a:rPr>
              <a:t>md.</a:t>
            </a:r>
            <a:r>
              <a:rPr lang="tr-TR" sz="1200" b="0" kern="1200" dirty="0" smtClean="0">
                <a:solidFill>
                  <a:schemeClr val="tx1"/>
                </a:solidFill>
                <a:effectLst/>
                <a:latin typeface="+mn-lt"/>
                <a:ea typeface="+mn-ea"/>
                <a:cs typeface="+mn-cs"/>
              </a:rPr>
              <a:t> 7</a:t>
            </a:r>
            <a:r>
              <a:rPr lang="tr-TR" dirty="0" smtClean="0"/>
              <a:t> </a:t>
            </a:r>
            <a:br>
              <a:rPr lang="tr-TR" dirty="0" smtClean="0"/>
            </a:br>
            <a:r>
              <a:rPr lang="tr-TR" dirty="0" smtClean="0"/>
              <a:t>Bu bakımdan bu Sözleşme içeriği ile çelişen yasal düzenleme </a:t>
            </a:r>
            <a:r>
              <a:rPr lang="tr-TR" dirty="0" err="1" smtClean="0"/>
              <a:t>yapılAMAmalıdır</a:t>
            </a:r>
            <a:r>
              <a:rPr lang="tr-TR" dirty="0" smtClean="0"/>
              <a:t>. </a:t>
            </a:r>
            <a:br>
              <a:rPr lang="tr-TR" dirty="0" smtClean="0"/>
            </a:br>
            <a:r>
              <a:rPr lang="tr-TR" dirty="0" smtClean="0"/>
              <a:t>Yapılırsa, Anayasal yargıdan geri dönmesi için iptal başvurusu öne çıkarılmalıdır.</a:t>
            </a:r>
            <a:br>
              <a:rPr lang="tr-TR" dirty="0" smtClean="0"/>
            </a:br>
            <a:r>
              <a:rPr lang="tr-TR" dirty="0" smtClean="0"/>
              <a:t>Daha alt mevzuat metinleri için (Tüzük, Yönetmelik</a:t>
            </a:r>
            <a:r>
              <a:rPr lang="tr-TR" baseline="0" dirty="0" smtClean="0"/>
              <a:t> vb.) Danıştay’da iptal davası açılabilir..</a:t>
            </a:r>
            <a:r>
              <a:rPr lang="tr-TR" sz="1200" b="0" kern="1200" dirty="0" smtClean="0">
                <a:solidFill>
                  <a:schemeClr val="tx1"/>
                </a:solidFill>
                <a:effectLst/>
                <a:latin typeface="+mn-lt"/>
                <a:ea typeface="+mn-ea"/>
                <a:cs typeface="+mn-cs"/>
              </a:rPr>
              <a:t> </a:t>
            </a:r>
            <a:endParaRPr lang="tr-TR" b="0" dirty="0" smtClean="0"/>
          </a:p>
        </p:txBody>
      </p:sp>
      <p:sp>
        <p:nvSpPr>
          <p:cNvPr id="217092" name="Slide Number Placeholder 3"/>
          <p:cNvSpPr>
            <a:spLocks noGrp="1"/>
          </p:cNvSpPr>
          <p:nvPr>
            <p:ph type="sldNum" sz="quarter" idx="5"/>
          </p:nvPr>
        </p:nvSpPr>
        <p:spPr/>
        <p:txBody>
          <a:bodyPr/>
          <a:lstStyle/>
          <a:p>
            <a:pPr>
              <a:defRPr/>
            </a:pPr>
            <a:fld id="{F522B029-7CCA-470C-953A-C750C942E541}" type="slidenum">
              <a:rPr lang="tr-TR" smtClean="0">
                <a:solidFill>
                  <a:prstClr val="black"/>
                </a:solidFill>
                <a:latin typeface="Arial" pitchFamily="34" charset="0"/>
              </a:rPr>
              <a:pPr>
                <a:defRPr/>
              </a:pPr>
              <a:t>51</a:t>
            </a:fld>
            <a:endParaRPr lang="tr-TR" smtClean="0">
              <a:solidFill>
                <a:prstClr val="black"/>
              </a:solidFill>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Slide Image Placeholder 1"/>
          <p:cNvSpPr>
            <a:spLocks noGrp="1" noRot="1" noChangeAspect="1" noTextEdit="1"/>
          </p:cNvSpPr>
          <p:nvPr>
            <p:ph type="sldImg"/>
          </p:nvPr>
        </p:nvSpPr>
        <p:spPr>
          <a:ln/>
        </p:spPr>
      </p:sp>
      <p:sp>
        <p:nvSpPr>
          <p:cNvPr id="238595" name="Notes Placeholder 2"/>
          <p:cNvSpPr>
            <a:spLocks noGrp="1"/>
          </p:cNvSpPr>
          <p:nvPr>
            <p:ph type="body" idx="1"/>
          </p:nvPr>
        </p:nvSpPr>
        <p:spPr>
          <a:noFill/>
          <a:ln/>
        </p:spPr>
        <p:txBody>
          <a:bodyPr/>
          <a:lstStyle/>
          <a:p>
            <a:pPr algn="ctr"/>
            <a:r>
              <a:rPr lang="tr-TR" smtClean="0"/>
              <a:t>Eski Cumhurbaşkanlarından Turgut Özal’ın, “</a:t>
            </a:r>
            <a:r>
              <a:rPr lang="tr-TR" b="1" smtClean="0"/>
              <a:t>Anayasayı 1 kez delmekle birşey olmaz</a:t>
            </a:r>
            <a:r>
              <a:rPr lang="tr-TR" smtClean="0"/>
              <a:t>.” </a:t>
            </a:r>
            <a:br>
              <a:rPr lang="tr-TR" smtClean="0"/>
            </a:br>
            <a:r>
              <a:rPr lang="tr-TR" smtClean="0"/>
              <a:t>sözü dehşet vericidir! Benzer biçimde Başbakan </a:t>
            </a:r>
            <a:r>
              <a:rPr lang="tr-TR" b="1" smtClean="0"/>
              <a:t>R.T. Erdoğan’ın </a:t>
            </a:r>
            <a:br>
              <a:rPr lang="tr-TR" b="1" smtClean="0"/>
            </a:br>
            <a:r>
              <a:rPr lang="tr-TR" b="1" smtClean="0"/>
              <a:t>“TÜBİTAK Başkanını “1 kezlik kendisinin atamak isteyişi” </a:t>
            </a:r>
            <a:r>
              <a:rPr lang="tr-TR" smtClean="0"/>
              <a:t>de aynı biçimde </a:t>
            </a:r>
            <a:br>
              <a:rPr lang="tr-TR" smtClean="0"/>
            </a:br>
            <a:r>
              <a:rPr lang="tr-TR" smtClean="0"/>
              <a:t>ağır hukuk çiğnemidir (ihlal). Diderot’nun 230 yıl kadar önce bile günümüz tepe yöneticilerinden </a:t>
            </a:r>
            <a:br>
              <a:rPr lang="tr-TR" smtClean="0"/>
            </a:br>
            <a:r>
              <a:rPr lang="tr-TR" smtClean="0"/>
              <a:t>öte bir hukuk anlayışına, saygısına sahip olduğu görülüyor.. Şanlı 1789 Fransız Devrimi’ni </a:t>
            </a:r>
            <a:br>
              <a:rPr lang="tr-TR" smtClean="0"/>
            </a:br>
            <a:r>
              <a:rPr lang="tr-TR" smtClean="0"/>
              <a:t>bu 1. sınıf kadro hazırlamadı mı?</a:t>
            </a:r>
          </a:p>
        </p:txBody>
      </p:sp>
      <p:sp>
        <p:nvSpPr>
          <p:cNvPr id="219140" name="Slide Number Placeholder 3"/>
          <p:cNvSpPr>
            <a:spLocks noGrp="1"/>
          </p:cNvSpPr>
          <p:nvPr>
            <p:ph type="sldNum" sz="quarter" idx="5"/>
          </p:nvPr>
        </p:nvSpPr>
        <p:spPr/>
        <p:txBody>
          <a:bodyPr/>
          <a:lstStyle/>
          <a:p>
            <a:pPr>
              <a:defRPr/>
            </a:pPr>
            <a:fld id="{029A48FB-862C-45F5-A61A-27112B40F87D}" type="slidenum">
              <a:rPr lang="tr-TR" smtClean="0">
                <a:solidFill>
                  <a:prstClr val="black"/>
                </a:solidFill>
                <a:latin typeface="Arial" pitchFamily="34" charset="0"/>
              </a:rPr>
              <a:pPr>
                <a:defRPr/>
              </a:pPr>
              <a:t>52</a:t>
            </a:fld>
            <a:endParaRPr lang="tr-TR" smtClean="0">
              <a:solidFill>
                <a:prstClr val="black"/>
              </a:solidFill>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dirty="0" smtClean="0">
                <a:solidFill>
                  <a:srgbClr val="FFFF99"/>
                </a:solidFill>
                <a:latin typeface="Verdana" pitchFamily="34" charset="0"/>
              </a:rPr>
              <a:t> </a:t>
            </a:r>
            <a:endParaRPr lang="tr-TR" dirty="0"/>
          </a:p>
        </p:txBody>
      </p:sp>
      <p:sp>
        <p:nvSpPr>
          <p:cNvPr id="4" name="3 Slayt Numarası Yer Tutucusu"/>
          <p:cNvSpPr>
            <a:spLocks noGrp="1"/>
          </p:cNvSpPr>
          <p:nvPr>
            <p:ph type="sldNum" sz="quarter" idx="10"/>
          </p:nvPr>
        </p:nvSpPr>
        <p:spPr/>
        <p:txBody>
          <a:bodyPr/>
          <a:lstStyle/>
          <a:p>
            <a:pPr>
              <a:defRPr/>
            </a:pPr>
            <a:fld id="{DC6DDBD9-A3D2-4AD7-8314-224650B123E8}" type="slidenum">
              <a:rPr lang="tr-TR" smtClean="0">
                <a:solidFill>
                  <a:prstClr val="black"/>
                </a:solidFill>
              </a:rPr>
              <a:pPr>
                <a:defRPr/>
              </a:pPr>
              <a:t>83</a:t>
            </a:fld>
            <a:endParaRPr lang="tr-TR">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dirty="0" smtClean="0">
                <a:solidFill>
                  <a:srgbClr val="FFFF99"/>
                </a:solidFill>
                <a:latin typeface="Verdana" pitchFamily="34" charset="0"/>
              </a:rPr>
              <a:t> </a:t>
            </a:r>
            <a:endParaRPr lang="tr-TR" dirty="0"/>
          </a:p>
        </p:txBody>
      </p:sp>
      <p:sp>
        <p:nvSpPr>
          <p:cNvPr id="4" name="3 Slayt Numarası Yer Tutucusu"/>
          <p:cNvSpPr>
            <a:spLocks noGrp="1"/>
          </p:cNvSpPr>
          <p:nvPr>
            <p:ph type="sldNum" sz="quarter" idx="10"/>
          </p:nvPr>
        </p:nvSpPr>
        <p:spPr/>
        <p:txBody>
          <a:bodyPr/>
          <a:lstStyle/>
          <a:p>
            <a:pPr>
              <a:defRPr/>
            </a:pPr>
            <a:fld id="{DC6DDBD9-A3D2-4AD7-8314-224650B123E8}" type="slidenum">
              <a:rPr lang="tr-TR" smtClean="0">
                <a:solidFill>
                  <a:prstClr val="black"/>
                </a:solidFill>
              </a:rPr>
              <a:pPr>
                <a:defRPr/>
              </a:pPr>
              <a:t>84</a:t>
            </a:fld>
            <a:endParaRPr lang="tr-TR">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200" b="1" dirty="0" smtClean="0">
                <a:solidFill>
                  <a:srgbClr val="FFFF99"/>
                </a:solidFill>
                <a:latin typeface="Verdana" pitchFamily="34" charset="0"/>
              </a:rPr>
              <a:t> </a:t>
            </a:r>
            <a:endParaRPr lang="tr-TR" dirty="0"/>
          </a:p>
        </p:txBody>
      </p:sp>
      <p:sp>
        <p:nvSpPr>
          <p:cNvPr id="4" name="3 Slayt Numarası Yer Tutucusu"/>
          <p:cNvSpPr>
            <a:spLocks noGrp="1"/>
          </p:cNvSpPr>
          <p:nvPr>
            <p:ph type="sldNum" sz="quarter" idx="10"/>
          </p:nvPr>
        </p:nvSpPr>
        <p:spPr/>
        <p:txBody>
          <a:bodyPr/>
          <a:lstStyle/>
          <a:p>
            <a:pPr>
              <a:defRPr/>
            </a:pPr>
            <a:fld id="{DC6DDBD9-A3D2-4AD7-8314-224650B123E8}" type="slidenum">
              <a:rPr lang="tr-TR" smtClean="0">
                <a:solidFill>
                  <a:prstClr val="black"/>
                </a:solidFill>
              </a:rPr>
              <a:pPr>
                <a:defRPr/>
              </a:pPr>
              <a:t>85</a:t>
            </a:fld>
            <a:endParaRPr lang="tr-TR">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r>
              <a:rPr lang="tr-TR" sz="1200" b="0" i="0" kern="1200" dirty="0" smtClean="0">
                <a:solidFill>
                  <a:schemeClr val="tx1"/>
                </a:solidFill>
                <a:effectLst/>
                <a:latin typeface="Arial" charset="0"/>
                <a:ea typeface="+mn-ea"/>
                <a:cs typeface="+mn-cs"/>
              </a:rPr>
              <a:t>Türk Tabipler Birliği, Meslek Etiği Kurallarına göre hekimin yansız olduğunu açıklayarak, </a:t>
            </a:r>
            <a:br>
              <a:rPr lang="tr-TR" sz="1200" b="0" i="0" kern="1200" dirty="0" smtClean="0">
                <a:solidFill>
                  <a:schemeClr val="tx1"/>
                </a:solidFill>
                <a:effectLst/>
                <a:latin typeface="Arial" charset="0"/>
                <a:ea typeface="+mn-ea"/>
                <a:cs typeface="+mn-cs"/>
              </a:rPr>
            </a:br>
            <a:r>
              <a:rPr lang="tr-TR" sz="1200" b="0" i="0" kern="1200" dirty="0" smtClean="0">
                <a:solidFill>
                  <a:schemeClr val="tx1"/>
                </a:solidFill>
                <a:effectLst/>
                <a:latin typeface="Arial" charset="0"/>
                <a:ea typeface="+mn-ea"/>
                <a:cs typeface="+mn-cs"/>
              </a:rPr>
              <a:t>sır saklama gereğinin mesleki olduğunu bildirmiştir. Ancak sır konusu öbür insanların </a:t>
            </a:r>
            <a:r>
              <a:rPr lang="tr-TR" sz="1200" b="1" i="0" kern="1200" dirty="0" smtClean="0">
                <a:solidFill>
                  <a:schemeClr val="tx1"/>
                </a:solidFill>
                <a:effectLst/>
                <a:latin typeface="Arial" charset="0"/>
                <a:ea typeface="+mn-ea"/>
                <a:cs typeface="+mn-cs"/>
              </a:rPr>
              <a:t>yaşamını tehlikeye sokuyorsa, </a:t>
            </a:r>
            <a:br>
              <a:rPr lang="tr-TR" sz="1200" b="1" i="0" kern="1200" dirty="0" smtClean="0">
                <a:solidFill>
                  <a:schemeClr val="tx1"/>
                </a:solidFill>
                <a:effectLst/>
                <a:latin typeface="Arial" charset="0"/>
                <a:ea typeface="+mn-ea"/>
                <a:cs typeface="+mn-cs"/>
              </a:rPr>
            </a:br>
            <a:r>
              <a:rPr lang="tr-TR" sz="1200" b="0" i="0" kern="1200" dirty="0" smtClean="0">
                <a:solidFill>
                  <a:schemeClr val="tx1"/>
                </a:solidFill>
                <a:effectLst/>
                <a:latin typeface="Arial" charset="0"/>
                <a:ea typeface="+mn-ea"/>
                <a:cs typeface="+mn-cs"/>
              </a:rPr>
              <a:t>hastanın kişilik hakları zedelenmeyerek açıklanabildiğini belirtmiştir. (9.11.10)</a:t>
            </a:r>
            <a:endParaRPr lang="tr-TR" dirty="0"/>
          </a:p>
        </p:txBody>
      </p:sp>
      <p:sp>
        <p:nvSpPr>
          <p:cNvPr id="4" name="3 Slayt Numarası Yer Tutucusu"/>
          <p:cNvSpPr>
            <a:spLocks noGrp="1"/>
          </p:cNvSpPr>
          <p:nvPr>
            <p:ph type="sldNum" sz="quarter" idx="10"/>
          </p:nvPr>
        </p:nvSpPr>
        <p:spPr/>
        <p:txBody>
          <a:bodyPr/>
          <a:lstStyle/>
          <a:p>
            <a:pPr>
              <a:defRPr/>
            </a:pPr>
            <a:fld id="{DC6DDBD9-A3D2-4AD7-8314-224650B123E8}" type="slidenum">
              <a:rPr lang="tr-TR" smtClean="0">
                <a:solidFill>
                  <a:prstClr val="black"/>
                </a:solidFill>
              </a:rPr>
              <a:pPr>
                <a:defRPr/>
              </a:pPr>
              <a:t>87</a:t>
            </a:fld>
            <a:endParaRPr lang="tr-TR">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p:spPr>
        <p:txBody>
          <a:bodyPr/>
          <a:lstStyle/>
          <a:p>
            <a:pPr algn="ctr"/>
            <a:r>
              <a:rPr lang="tr-TR" smtClean="0"/>
              <a:t>Günümüz Sağlık Bakanı Recep Akdağ’ın “</a:t>
            </a:r>
            <a:r>
              <a:rPr lang="tr-TR" b="1" u="sng" smtClean="0"/>
              <a:t>Bundan böyle hastalar müşteri olarak kabul ediecek ..</a:t>
            </a:r>
            <a:r>
              <a:rPr lang="tr-TR" smtClean="0"/>
              <a:t>” sözünün (26.07.03, Milliyet) Cumhuriyetimizin kurucusu Yüce </a:t>
            </a:r>
            <a:r>
              <a:rPr lang="tr-TR" b="1" smtClean="0"/>
              <a:t>ATATÜRK</a:t>
            </a:r>
            <a:r>
              <a:rPr lang="tr-TR" smtClean="0"/>
              <a:t> ile ne denli ters düştüğünü not etmek gerekir.</a:t>
            </a:r>
          </a:p>
        </p:txBody>
      </p:sp>
      <p:sp>
        <p:nvSpPr>
          <p:cNvPr id="225284" name="Slide Number Placeholder 3"/>
          <p:cNvSpPr>
            <a:spLocks noGrp="1"/>
          </p:cNvSpPr>
          <p:nvPr>
            <p:ph type="sldNum" sz="quarter" idx="5"/>
          </p:nvPr>
        </p:nvSpPr>
        <p:spPr/>
        <p:txBody>
          <a:bodyPr/>
          <a:lstStyle/>
          <a:p>
            <a:pPr>
              <a:defRPr/>
            </a:pPr>
            <a:fld id="{348DE9DF-307A-499C-A78C-73BEF7BD46F3}" type="slidenum">
              <a:rPr lang="tr-TR">
                <a:solidFill>
                  <a:prstClr val="black"/>
                </a:solidFill>
                <a:latin typeface="Arial" pitchFamily="34" charset="0"/>
              </a:rPr>
              <a:pPr>
                <a:defRPr/>
              </a:pPr>
              <a:t>10</a:t>
            </a:fld>
            <a:endParaRPr lang="tr-TR">
              <a:solidFill>
                <a:prstClr val="black"/>
              </a:solidFill>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r>
              <a:rPr lang="tr-TR" sz="1200" b="0" i="0" kern="1200" dirty="0" smtClean="0">
                <a:solidFill>
                  <a:schemeClr val="tx1"/>
                </a:solidFill>
                <a:effectLst/>
                <a:latin typeface="Arial" charset="0"/>
                <a:ea typeface="+mn-ea"/>
                <a:cs typeface="+mn-cs"/>
              </a:rPr>
              <a:t>Türk Tabipler Birliği, Meslek Etiği Kurallarına göre hekimin yansız olduğunu açıklayarak, </a:t>
            </a:r>
            <a:br>
              <a:rPr lang="tr-TR" sz="1200" b="0" i="0" kern="1200" dirty="0" smtClean="0">
                <a:solidFill>
                  <a:schemeClr val="tx1"/>
                </a:solidFill>
                <a:effectLst/>
                <a:latin typeface="Arial" charset="0"/>
                <a:ea typeface="+mn-ea"/>
                <a:cs typeface="+mn-cs"/>
              </a:rPr>
            </a:br>
            <a:r>
              <a:rPr lang="tr-TR" sz="1200" b="0" i="0" kern="1200" dirty="0" smtClean="0">
                <a:solidFill>
                  <a:schemeClr val="tx1"/>
                </a:solidFill>
                <a:effectLst/>
                <a:latin typeface="Arial" charset="0"/>
                <a:ea typeface="+mn-ea"/>
                <a:cs typeface="+mn-cs"/>
              </a:rPr>
              <a:t>sır saklama gereğinin mesleki olduğunu bildirmiştir. Ancak sır konusu öbür insanların </a:t>
            </a:r>
            <a:r>
              <a:rPr lang="tr-TR" sz="1200" b="1" i="0" kern="1200" dirty="0" smtClean="0">
                <a:solidFill>
                  <a:schemeClr val="tx1"/>
                </a:solidFill>
                <a:effectLst/>
                <a:latin typeface="Arial" charset="0"/>
                <a:ea typeface="+mn-ea"/>
                <a:cs typeface="+mn-cs"/>
              </a:rPr>
              <a:t>yaşamını tehlikeye sokuyorsa, </a:t>
            </a:r>
            <a:br>
              <a:rPr lang="tr-TR" sz="1200" b="1" i="0" kern="1200" dirty="0" smtClean="0">
                <a:solidFill>
                  <a:schemeClr val="tx1"/>
                </a:solidFill>
                <a:effectLst/>
                <a:latin typeface="Arial" charset="0"/>
                <a:ea typeface="+mn-ea"/>
                <a:cs typeface="+mn-cs"/>
              </a:rPr>
            </a:br>
            <a:r>
              <a:rPr lang="tr-TR" sz="1200" b="0" i="0" kern="1200" dirty="0" smtClean="0">
                <a:solidFill>
                  <a:schemeClr val="tx1"/>
                </a:solidFill>
                <a:effectLst/>
                <a:latin typeface="Arial" charset="0"/>
                <a:ea typeface="+mn-ea"/>
                <a:cs typeface="+mn-cs"/>
              </a:rPr>
              <a:t>hastanın kişilik hakları zedelenmeyerek açıklanabildiğini belirtmiştir. (9.11.10)</a:t>
            </a:r>
            <a:endParaRPr lang="tr-TR" dirty="0"/>
          </a:p>
        </p:txBody>
      </p:sp>
      <p:sp>
        <p:nvSpPr>
          <p:cNvPr id="4" name="3 Slayt Numarası Yer Tutucusu"/>
          <p:cNvSpPr>
            <a:spLocks noGrp="1"/>
          </p:cNvSpPr>
          <p:nvPr>
            <p:ph type="sldNum" sz="quarter" idx="10"/>
          </p:nvPr>
        </p:nvSpPr>
        <p:spPr/>
        <p:txBody>
          <a:bodyPr/>
          <a:lstStyle/>
          <a:p>
            <a:pPr>
              <a:defRPr/>
            </a:pPr>
            <a:fld id="{DC6DDBD9-A3D2-4AD7-8314-224650B123E8}" type="slidenum">
              <a:rPr lang="tr-TR" smtClean="0">
                <a:solidFill>
                  <a:prstClr val="black"/>
                </a:solidFill>
              </a:rPr>
              <a:pPr>
                <a:defRPr/>
              </a:pPr>
              <a:t>88</a:t>
            </a:fld>
            <a:endParaRPr lang="tr-TR">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r>
              <a:rPr lang="tr-TR" sz="1200" b="0" i="0" kern="1200" dirty="0" smtClean="0">
                <a:solidFill>
                  <a:schemeClr val="tx1"/>
                </a:solidFill>
                <a:effectLst/>
                <a:latin typeface="Arial" charset="0"/>
                <a:ea typeface="+mn-ea"/>
                <a:cs typeface="+mn-cs"/>
              </a:rPr>
              <a:t>Türk Tabipler Birliği, Meslek Etiği Kurallarına göre hekimin yansız olduğunu açıklayarak, </a:t>
            </a:r>
            <a:br>
              <a:rPr lang="tr-TR" sz="1200" b="0" i="0" kern="1200" dirty="0" smtClean="0">
                <a:solidFill>
                  <a:schemeClr val="tx1"/>
                </a:solidFill>
                <a:effectLst/>
                <a:latin typeface="Arial" charset="0"/>
                <a:ea typeface="+mn-ea"/>
                <a:cs typeface="+mn-cs"/>
              </a:rPr>
            </a:br>
            <a:r>
              <a:rPr lang="tr-TR" sz="1200" b="0" i="0" kern="1200" dirty="0" smtClean="0">
                <a:solidFill>
                  <a:schemeClr val="tx1"/>
                </a:solidFill>
                <a:effectLst/>
                <a:latin typeface="Arial" charset="0"/>
                <a:ea typeface="+mn-ea"/>
                <a:cs typeface="+mn-cs"/>
              </a:rPr>
              <a:t>sır saklama gereğinin mesleki olduğunu bildirmiştir. Ancak sır konusu öbür insanların </a:t>
            </a:r>
            <a:r>
              <a:rPr lang="tr-TR" sz="1200" b="1" i="0" kern="1200" dirty="0" smtClean="0">
                <a:solidFill>
                  <a:schemeClr val="tx1"/>
                </a:solidFill>
                <a:effectLst/>
                <a:latin typeface="Arial" charset="0"/>
                <a:ea typeface="+mn-ea"/>
                <a:cs typeface="+mn-cs"/>
              </a:rPr>
              <a:t>yaşamını tehlikeye sokuyorsa, </a:t>
            </a:r>
            <a:br>
              <a:rPr lang="tr-TR" sz="1200" b="1" i="0" kern="1200" dirty="0" smtClean="0">
                <a:solidFill>
                  <a:schemeClr val="tx1"/>
                </a:solidFill>
                <a:effectLst/>
                <a:latin typeface="Arial" charset="0"/>
                <a:ea typeface="+mn-ea"/>
                <a:cs typeface="+mn-cs"/>
              </a:rPr>
            </a:br>
            <a:r>
              <a:rPr lang="tr-TR" sz="1200" b="0" i="0" kern="1200" dirty="0" smtClean="0">
                <a:solidFill>
                  <a:schemeClr val="tx1"/>
                </a:solidFill>
                <a:effectLst/>
                <a:latin typeface="Arial" charset="0"/>
                <a:ea typeface="+mn-ea"/>
                <a:cs typeface="+mn-cs"/>
              </a:rPr>
              <a:t>hastanın kişilik hakları zedelenmeyerek açıklanabildiğini belirtmiştir. (9.11.10)</a:t>
            </a:r>
            <a:endParaRPr lang="tr-TR" dirty="0"/>
          </a:p>
        </p:txBody>
      </p:sp>
      <p:sp>
        <p:nvSpPr>
          <p:cNvPr id="4" name="3 Slayt Numarası Yer Tutucusu"/>
          <p:cNvSpPr>
            <a:spLocks noGrp="1"/>
          </p:cNvSpPr>
          <p:nvPr>
            <p:ph type="sldNum" sz="quarter" idx="10"/>
          </p:nvPr>
        </p:nvSpPr>
        <p:spPr/>
        <p:txBody>
          <a:bodyPr/>
          <a:lstStyle/>
          <a:p>
            <a:pPr>
              <a:defRPr/>
            </a:pPr>
            <a:fld id="{DC6DDBD9-A3D2-4AD7-8314-224650B123E8}" type="slidenum">
              <a:rPr lang="tr-TR" smtClean="0">
                <a:solidFill>
                  <a:prstClr val="black"/>
                </a:solidFill>
              </a:rPr>
              <a:pPr>
                <a:defRPr/>
              </a:pPr>
              <a:t>89</a:t>
            </a:fld>
            <a:endParaRPr lang="tr-TR">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r>
              <a:rPr lang="tr-TR" sz="1200" b="0" i="0" kern="1200" dirty="0" smtClean="0">
                <a:solidFill>
                  <a:schemeClr val="tx1"/>
                </a:solidFill>
                <a:effectLst/>
                <a:latin typeface="Arial" charset="0"/>
                <a:ea typeface="+mn-ea"/>
                <a:cs typeface="+mn-cs"/>
              </a:rPr>
              <a:t>Türk Tabipler Birliği, Meslek Etiği Kurallarına göre hekimin yansız olduğunu açıklayarak, </a:t>
            </a:r>
            <a:br>
              <a:rPr lang="tr-TR" sz="1200" b="0" i="0" kern="1200" dirty="0" smtClean="0">
                <a:solidFill>
                  <a:schemeClr val="tx1"/>
                </a:solidFill>
                <a:effectLst/>
                <a:latin typeface="Arial" charset="0"/>
                <a:ea typeface="+mn-ea"/>
                <a:cs typeface="+mn-cs"/>
              </a:rPr>
            </a:br>
            <a:r>
              <a:rPr lang="tr-TR" sz="1200" b="0" i="0" kern="1200" dirty="0" smtClean="0">
                <a:solidFill>
                  <a:schemeClr val="tx1"/>
                </a:solidFill>
                <a:effectLst/>
                <a:latin typeface="Arial" charset="0"/>
                <a:ea typeface="+mn-ea"/>
                <a:cs typeface="+mn-cs"/>
              </a:rPr>
              <a:t>sır saklama gereğinin mesleki olduğunu bildirmiştir. Ancak sır konusu öbür insanların </a:t>
            </a:r>
            <a:r>
              <a:rPr lang="tr-TR" sz="1200" b="1" i="0" kern="1200" dirty="0" smtClean="0">
                <a:solidFill>
                  <a:schemeClr val="tx1"/>
                </a:solidFill>
                <a:effectLst/>
                <a:latin typeface="Arial" charset="0"/>
                <a:ea typeface="+mn-ea"/>
                <a:cs typeface="+mn-cs"/>
              </a:rPr>
              <a:t>yaşamını tehlikeye sokuyorsa, </a:t>
            </a:r>
            <a:br>
              <a:rPr lang="tr-TR" sz="1200" b="1" i="0" kern="1200" dirty="0" smtClean="0">
                <a:solidFill>
                  <a:schemeClr val="tx1"/>
                </a:solidFill>
                <a:effectLst/>
                <a:latin typeface="Arial" charset="0"/>
                <a:ea typeface="+mn-ea"/>
                <a:cs typeface="+mn-cs"/>
              </a:rPr>
            </a:br>
            <a:r>
              <a:rPr lang="tr-TR" sz="1200" b="0" i="0" kern="1200" dirty="0" smtClean="0">
                <a:solidFill>
                  <a:schemeClr val="tx1"/>
                </a:solidFill>
                <a:effectLst/>
                <a:latin typeface="Arial" charset="0"/>
                <a:ea typeface="+mn-ea"/>
                <a:cs typeface="+mn-cs"/>
              </a:rPr>
              <a:t>hastanın kişilik hakları zedelenmeyerek açıklanabildiğini belirtmiştir. (9.11.10)</a:t>
            </a:r>
            <a:endParaRPr lang="tr-TR" dirty="0"/>
          </a:p>
        </p:txBody>
      </p:sp>
      <p:sp>
        <p:nvSpPr>
          <p:cNvPr id="4" name="3 Slayt Numarası Yer Tutucusu"/>
          <p:cNvSpPr>
            <a:spLocks noGrp="1"/>
          </p:cNvSpPr>
          <p:nvPr>
            <p:ph type="sldNum" sz="quarter" idx="10"/>
          </p:nvPr>
        </p:nvSpPr>
        <p:spPr/>
        <p:txBody>
          <a:bodyPr/>
          <a:lstStyle/>
          <a:p>
            <a:pPr>
              <a:defRPr/>
            </a:pPr>
            <a:fld id="{DC6DDBD9-A3D2-4AD7-8314-224650B123E8}" type="slidenum">
              <a:rPr lang="tr-TR" smtClean="0">
                <a:solidFill>
                  <a:prstClr val="black"/>
                </a:solidFill>
              </a:rPr>
              <a:pPr>
                <a:defRPr/>
              </a:pPr>
              <a:t>90</a:t>
            </a:fld>
            <a:endParaRPr lang="tr-TR">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r>
              <a:rPr lang="tr-TR" sz="1200" b="0" i="0" kern="1200" dirty="0" smtClean="0">
                <a:solidFill>
                  <a:schemeClr val="tx1"/>
                </a:solidFill>
                <a:effectLst/>
                <a:latin typeface="Arial" charset="0"/>
                <a:ea typeface="+mn-ea"/>
                <a:cs typeface="+mn-cs"/>
              </a:rPr>
              <a:t>Türk Tabipler Birliği, Meslek Etiği Kurallarına göre hekimin yansız olduğunu açıklayarak, </a:t>
            </a:r>
            <a:br>
              <a:rPr lang="tr-TR" sz="1200" b="0" i="0" kern="1200" dirty="0" smtClean="0">
                <a:solidFill>
                  <a:schemeClr val="tx1"/>
                </a:solidFill>
                <a:effectLst/>
                <a:latin typeface="Arial" charset="0"/>
                <a:ea typeface="+mn-ea"/>
                <a:cs typeface="+mn-cs"/>
              </a:rPr>
            </a:br>
            <a:r>
              <a:rPr lang="tr-TR" sz="1200" b="0" i="0" kern="1200" dirty="0" smtClean="0">
                <a:solidFill>
                  <a:schemeClr val="tx1"/>
                </a:solidFill>
                <a:effectLst/>
                <a:latin typeface="Arial" charset="0"/>
                <a:ea typeface="+mn-ea"/>
                <a:cs typeface="+mn-cs"/>
              </a:rPr>
              <a:t>sır saklama gereğinin mesleki olduğunu bildirmiştir. Ancak sır konusu öbür insanların </a:t>
            </a:r>
            <a:r>
              <a:rPr lang="tr-TR" sz="1200" b="1" i="0" kern="1200" dirty="0" smtClean="0">
                <a:solidFill>
                  <a:schemeClr val="tx1"/>
                </a:solidFill>
                <a:effectLst/>
                <a:latin typeface="Arial" charset="0"/>
                <a:ea typeface="+mn-ea"/>
                <a:cs typeface="+mn-cs"/>
              </a:rPr>
              <a:t>yaşamını tehlikeye sokuyorsa, </a:t>
            </a:r>
            <a:br>
              <a:rPr lang="tr-TR" sz="1200" b="1" i="0" kern="1200" dirty="0" smtClean="0">
                <a:solidFill>
                  <a:schemeClr val="tx1"/>
                </a:solidFill>
                <a:effectLst/>
                <a:latin typeface="Arial" charset="0"/>
                <a:ea typeface="+mn-ea"/>
                <a:cs typeface="+mn-cs"/>
              </a:rPr>
            </a:br>
            <a:r>
              <a:rPr lang="tr-TR" sz="1200" b="0" i="0" kern="1200" dirty="0" smtClean="0">
                <a:solidFill>
                  <a:schemeClr val="tx1"/>
                </a:solidFill>
                <a:effectLst/>
                <a:latin typeface="Arial" charset="0"/>
                <a:ea typeface="+mn-ea"/>
                <a:cs typeface="+mn-cs"/>
              </a:rPr>
              <a:t>hastanın kişilik hakları zedelenmeyerek açıklanabildiğini belirtmiştir. (9.11.10)</a:t>
            </a:r>
            <a:endParaRPr lang="tr-TR" dirty="0"/>
          </a:p>
        </p:txBody>
      </p:sp>
      <p:sp>
        <p:nvSpPr>
          <p:cNvPr id="4" name="3 Slayt Numarası Yer Tutucusu"/>
          <p:cNvSpPr>
            <a:spLocks noGrp="1"/>
          </p:cNvSpPr>
          <p:nvPr>
            <p:ph type="sldNum" sz="quarter" idx="10"/>
          </p:nvPr>
        </p:nvSpPr>
        <p:spPr/>
        <p:txBody>
          <a:bodyPr/>
          <a:lstStyle/>
          <a:p>
            <a:pPr>
              <a:defRPr/>
            </a:pPr>
            <a:fld id="{DC6DDBD9-A3D2-4AD7-8314-224650B123E8}" type="slidenum">
              <a:rPr lang="tr-TR" smtClean="0">
                <a:solidFill>
                  <a:prstClr val="black"/>
                </a:solidFill>
              </a:rPr>
              <a:pPr>
                <a:defRPr/>
              </a:pPr>
              <a:t>91</a:t>
            </a:fld>
            <a:endParaRPr lang="tr-TR">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pPr algn="ctr"/>
            <a:r>
              <a:rPr lang="tr-TR" sz="1200" b="0" i="0" kern="1200" dirty="0" smtClean="0">
                <a:solidFill>
                  <a:schemeClr val="tx1"/>
                </a:solidFill>
                <a:effectLst/>
                <a:latin typeface="Arial" charset="0"/>
                <a:ea typeface="+mn-ea"/>
                <a:cs typeface="+mn-cs"/>
              </a:rPr>
              <a:t>Türk Tabipler Birliği, Meslek Etiği Kurallarına göre hekimin yansız olduğunu açıklayarak, </a:t>
            </a:r>
            <a:br>
              <a:rPr lang="tr-TR" sz="1200" b="0" i="0" kern="1200" dirty="0" smtClean="0">
                <a:solidFill>
                  <a:schemeClr val="tx1"/>
                </a:solidFill>
                <a:effectLst/>
                <a:latin typeface="Arial" charset="0"/>
                <a:ea typeface="+mn-ea"/>
                <a:cs typeface="+mn-cs"/>
              </a:rPr>
            </a:br>
            <a:r>
              <a:rPr lang="tr-TR" sz="1200" b="0" i="0" kern="1200" dirty="0" smtClean="0">
                <a:solidFill>
                  <a:schemeClr val="tx1"/>
                </a:solidFill>
                <a:effectLst/>
                <a:latin typeface="Arial" charset="0"/>
                <a:ea typeface="+mn-ea"/>
                <a:cs typeface="+mn-cs"/>
              </a:rPr>
              <a:t>sır saklama gereğinin mesleki olduğunu bildirmiştir. Ancak sır konusu öbür insanların </a:t>
            </a:r>
            <a:r>
              <a:rPr lang="tr-TR" sz="1200" b="1" i="0" kern="1200" dirty="0" smtClean="0">
                <a:solidFill>
                  <a:schemeClr val="tx1"/>
                </a:solidFill>
                <a:effectLst/>
                <a:latin typeface="Arial" charset="0"/>
                <a:ea typeface="+mn-ea"/>
                <a:cs typeface="+mn-cs"/>
              </a:rPr>
              <a:t>yaşamını tehlikeye sokuyorsa, </a:t>
            </a:r>
            <a:br>
              <a:rPr lang="tr-TR" sz="1200" b="1" i="0" kern="1200" dirty="0" smtClean="0">
                <a:solidFill>
                  <a:schemeClr val="tx1"/>
                </a:solidFill>
                <a:effectLst/>
                <a:latin typeface="Arial" charset="0"/>
                <a:ea typeface="+mn-ea"/>
                <a:cs typeface="+mn-cs"/>
              </a:rPr>
            </a:br>
            <a:r>
              <a:rPr lang="tr-TR" sz="1200" b="0" i="0" kern="1200" dirty="0" smtClean="0">
                <a:solidFill>
                  <a:schemeClr val="tx1"/>
                </a:solidFill>
                <a:effectLst/>
                <a:latin typeface="Arial" charset="0"/>
                <a:ea typeface="+mn-ea"/>
                <a:cs typeface="+mn-cs"/>
              </a:rPr>
              <a:t>hastanın kişilik hakları zedelenmeyerek açıklanabildiğini belirtmiştir. (9.11.10)</a:t>
            </a:r>
            <a:endParaRPr lang="tr-TR" dirty="0"/>
          </a:p>
        </p:txBody>
      </p:sp>
      <p:sp>
        <p:nvSpPr>
          <p:cNvPr id="4" name="3 Slayt Numarası Yer Tutucusu"/>
          <p:cNvSpPr>
            <a:spLocks noGrp="1"/>
          </p:cNvSpPr>
          <p:nvPr>
            <p:ph type="sldNum" sz="quarter" idx="10"/>
          </p:nvPr>
        </p:nvSpPr>
        <p:spPr/>
        <p:txBody>
          <a:bodyPr/>
          <a:lstStyle/>
          <a:p>
            <a:pPr>
              <a:defRPr/>
            </a:pPr>
            <a:fld id="{DC6DDBD9-A3D2-4AD7-8314-224650B123E8}" type="slidenum">
              <a:rPr lang="tr-TR" smtClean="0">
                <a:solidFill>
                  <a:prstClr val="black"/>
                </a:solidFill>
              </a:rPr>
              <a:pPr>
                <a:defRPr/>
              </a:pPr>
              <a:t>92</a:t>
            </a:fld>
            <a:endParaRPr lang="tr-TR">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ctr"/>
            <a:r>
              <a:rPr lang="tr-TR" dirty="0" smtClean="0"/>
              <a:t>İdarenin, düzenleme yapma yetkisini yasalar çerçevesinde ve yasalara uygun olarak kullanması gerekir.</a:t>
            </a:r>
            <a:r>
              <a:rPr lang="tr-TR" baseline="0" dirty="0" smtClean="0"/>
              <a:t> </a:t>
            </a:r>
            <a:br>
              <a:rPr lang="tr-TR" baseline="0" dirty="0" smtClean="0"/>
            </a:br>
            <a:r>
              <a:rPr lang="tr-TR" baseline="0" dirty="0" smtClean="0"/>
              <a:t>İ</a:t>
            </a:r>
            <a:r>
              <a:rPr lang="tr-TR" dirty="0" smtClean="0"/>
              <a:t>dareler, yasada dayanağı bulunmak ve üst hukuk normlarına aykırı olmamak koşuluyla, görev alanlarıyla ilgili </a:t>
            </a:r>
            <a:br>
              <a:rPr lang="tr-TR" dirty="0" smtClean="0"/>
            </a:br>
            <a:r>
              <a:rPr lang="tr-TR" dirty="0" smtClean="0"/>
              <a:t>her konuyu yönetmelikle düzenleyebilirler. Ancak, temel hak ve özgürlüklerin kısıtlanması gibi </a:t>
            </a:r>
            <a:br>
              <a:rPr lang="tr-TR" dirty="0" smtClean="0"/>
            </a:br>
            <a:r>
              <a:rPr lang="tr-TR" dirty="0" smtClean="0"/>
              <a:t>“</a:t>
            </a:r>
            <a:r>
              <a:rPr lang="tr-TR" b="1" i="1" dirty="0" smtClean="0"/>
              <a:t>münhasır yasa alanı</a:t>
            </a:r>
            <a:r>
              <a:rPr lang="tr-TR" dirty="0" smtClean="0"/>
              <a:t>” olarak da ifade edilen kimi alanlar yönetmelikle düzenlenemez.</a:t>
            </a:r>
            <a:endParaRPr lang="tr-TR" dirty="0"/>
          </a:p>
        </p:txBody>
      </p:sp>
      <p:sp>
        <p:nvSpPr>
          <p:cNvPr id="4" name="Slide Number Placeholder 3"/>
          <p:cNvSpPr>
            <a:spLocks noGrp="1"/>
          </p:cNvSpPr>
          <p:nvPr>
            <p:ph type="sldNum" sz="quarter" idx="10"/>
          </p:nvPr>
        </p:nvSpPr>
        <p:spPr/>
        <p:txBody>
          <a:bodyPr/>
          <a:lstStyle/>
          <a:p>
            <a:pPr>
              <a:defRPr/>
            </a:pPr>
            <a:fld id="{DC6DDBD9-A3D2-4AD7-8314-224650B123E8}" type="slidenum">
              <a:rPr lang="tr-TR" smtClean="0">
                <a:solidFill>
                  <a:prstClr val="black"/>
                </a:solidFill>
              </a:rPr>
              <a:pPr>
                <a:defRPr/>
              </a:pPr>
              <a:t>94</a:t>
            </a:fld>
            <a:endParaRPr lang="tr-TR">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7"/>
          <p:cNvSpPr>
            <a:spLocks noGrp="1" noChangeArrowheads="1"/>
          </p:cNvSpPr>
          <p:nvPr>
            <p:ph type="sldNum" sz="quarter" idx="5"/>
          </p:nvPr>
        </p:nvSpPr>
        <p:spPr/>
        <p:txBody>
          <a:bodyPr/>
          <a:lstStyle/>
          <a:p>
            <a:pPr>
              <a:defRPr/>
            </a:pPr>
            <a:fld id="{D4F9A6F1-2667-4A69-89FF-46B346F5170D}" type="slidenum">
              <a:rPr lang="tr-TR" smtClean="0">
                <a:solidFill>
                  <a:srgbClr val="000000"/>
                </a:solidFill>
                <a:latin typeface="Arial" pitchFamily="34" charset="0"/>
              </a:rPr>
              <a:pPr>
                <a:defRPr/>
              </a:pPr>
              <a:t>103</a:t>
            </a:fld>
            <a:endParaRPr lang="tr-TR" smtClean="0">
              <a:solidFill>
                <a:srgbClr val="000000"/>
              </a:solidFill>
              <a:latin typeface="Arial" pitchFamily="34" charset="0"/>
            </a:endParaRPr>
          </a:p>
        </p:txBody>
      </p:sp>
      <p:sp>
        <p:nvSpPr>
          <p:cNvPr id="239619" name="Rectangle 2"/>
          <p:cNvSpPr>
            <a:spLocks noGrp="1" noRot="1" noChangeAspect="1" noChangeArrowheads="1" noTextEdit="1"/>
          </p:cNvSpPr>
          <p:nvPr>
            <p:ph type="sldImg"/>
          </p:nvPr>
        </p:nvSpPr>
        <p:spPr>
          <a:ln/>
        </p:spPr>
      </p:sp>
      <p:sp>
        <p:nvSpPr>
          <p:cNvPr id="2396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Slide Image Placeholder 1"/>
          <p:cNvSpPr>
            <a:spLocks noGrp="1" noRot="1" noChangeAspect="1" noTextEdit="1"/>
          </p:cNvSpPr>
          <p:nvPr>
            <p:ph type="sldImg"/>
          </p:nvPr>
        </p:nvSpPr>
        <p:spPr>
          <a:ln/>
        </p:spPr>
      </p:sp>
      <p:sp>
        <p:nvSpPr>
          <p:cNvPr id="240643" name="Notes Placeholder 2"/>
          <p:cNvSpPr>
            <a:spLocks noGrp="1"/>
          </p:cNvSpPr>
          <p:nvPr>
            <p:ph type="body" idx="1"/>
          </p:nvPr>
        </p:nvSpPr>
        <p:spPr>
          <a:noFill/>
          <a:ln/>
        </p:spPr>
        <p:txBody>
          <a:bodyPr/>
          <a:lstStyle/>
          <a:p>
            <a:endParaRPr lang="tr-TR" smtClean="0"/>
          </a:p>
        </p:txBody>
      </p:sp>
      <p:sp>
        <p:nvSpPr>
          <p:cNvPr id="4" name="Slide Number Placeholder 3"/>
          <p:cNvSpPr>
            <a:spLocks noGrp="1"/>
          </p:cNvSpPr>
          <p:nvPr>
            <p:ph type="sldNum" sz="quarter" idx="5"/>
          </p:nvPr>
        </p:nvSpPr>
        <p:spPr/>
        <p:txBody>
          <a:bodyPr/>
          <a:lstStyle/>
          <a:p>
            <a:pPr>
              <a:defRPr/>
            </a:pPr>
            <a:fld id="{5E74C8D5-266F-439C-BF4C-AC773B9030C5}" type="slidenum">
              <a:rPr lang="tr-TR" smtClean="0">
                <a:solidFill>
                  <a:prstClr val="black"/>
                </a:solidFill>
              </a:rPr>
              <a:pPr>
                <a:defRPr/>
              </a:pPr>
              <a:t>112</a:t>
            </a:fld>
            <a:endParaRPr lang="tr-TR">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Slide Image Placeholder 1"/>
          <p:cNvSpPr>
            <a:spLocks noGrp="1" noRot="1" noChangeAspect="1" noTextEdit="1"/>
          </p:cNvSpPr>
          <p:nvPr>
            <p:ph type="sldImg"/>
          </p:nvPr>
        </p:nvSpPr>
        <p:spPr>
          <a:ln/>
        </p:spPr>
      </p:sp>
      <p:sp>
        <p:nvSpPr>
          <p:cNvPr id="370691" name="Notes Placeholder 2"/>
          <p:cNvSpPr>
            <a:spLocks noGrp="1"/>
          </p:cNvSpPr>
          <p:nvPr>
            <p:ph type="body" idx="1"/>
          </p:nvPr>
        </p:nvSpPr>
        <p:spPr>
          <a:noFill/>
          <a:ln/>
        </p:spPr>
        <p:txBody>
          <a:bodyPr/>
          <a:lstStyle/>
          <a:p>
            <a:pPr algn="ctr"/>
            <a:r>
              <a:rPr lang="tr-TR" dirty="0" smtClean="0">
                <a:latin typeface="Arial" pitchFamily="34" charset="0"/>
              </a:rPr>
              <a:t>İHEB 62. yaşına girdi.. Ne yazık ki, emperyalistler giderek içini boşaltıyor.  Özellikle çevre ülkelerde. </a:t>
            </a:r>
            <a:br>
              <a:rPr lang="tr-TR" dirty="0" smtClean="0">
                <a:latin typeface="Arial" pitchFamily="34" charset="0"/>
              </a:rPr>
            </a:br>
            <a:r>
              <a:rPr lang="tr-TR" dirty="0" smtClean="0">
                <a:latin typeface="Arial" pitchFamily="34" charset="0"/>
              </a:rPr>
              <a:t>Oysa gerçek anlamda Küreselleşme, belki de yepyeni ve genişletilmiş insan haklarıyla </a:t>
            </a:r>
            <a:br>
              <a:rPr lang="tr-TR" dirty="0" smtClean="0">
                <a:latin typeface="Arial" pitchFamily="34" charset="0"/>
              </a:rPr>
            </a:br>
            <a:r>
              <a:rPr lang="tr-TR" b="1" dirty="0" err="1" smtClean="0">
                <a:latin typeface="Arial" pitchFamily="34" charset="0"/>
              </a:rPr>
              <a:t>İHEB’nin</a:t>
            </a:r>
            <a:r>
              <a:rPr lang="tr-TR" b="1" dirty="0" smtClean="0">
                <a:latin typeface="Arial" pitchFamily="34" charset="0"/>
              </a:rPr>
              <a:t> 3. Bin Yıl Versiyonu</a:t>
            </a:r>
            <a:r>
              <a:rPr lang="tr-TR" dirty="0" smtClean="0">
                <a:latin typeface="Arial" pitchFamily="34" charset="0"/>
              </a:rPr>
              <a:t>’nu gündeme getirmeli ve hatta yaşama geçirmeliydi..</a:t>
            </a:r>
            <a:br>
              <a:rPr lang="tr-TR" dirty="0" smtClean="0">
                <a:latin typeface="Arial" pitchFamily="34" charset="0"/>
              </a:rPr>
            </a:br>
            <a:r>
              <a:rPr lang="tr-TR" dirty="0" smtClean="0">
                <a:latin typeface="Arial" pitchFamily="34" charset="0"/>
              </a:rPr>
              <a:t>Dikkat edelim; Bildirge “Evrensel” </a:t>
            </a:r>
            <a:r>
              <a:rPr lang="tr-TR" dirty="0" err="1" smtClean="0">
                <a:latin typeface="Arial" pitchFamily="34" charset="0"/>
              </a:rPr>
              <a:t>dir</a:t>
            </a:r>
            <a:r>
              <a:rPr lang="tr-TR" dirty="0" smtClean="0">
                <a:latin typeface="Arial" pitchFamily="34" charset="0"/>
              </a:rPr>
              <a:t>.. BM’yi (Birleşmiş Milletler) kuran tüm devletler bu metin üzerinde uzlaşmıştır..</a:t>
            </a:r>
          </a:p>
        </p:txBody>
      </p:sp>
      <p:sp>
        <p:nvSpPr>
          <p:cNvPr id="370692" name="Slide Number Placeholder 3"/>
          <p:cNvSpPr>
            <a:spLocks noGrp="1"/>
          </p:cNvSpPr>
          <p:nvPr>
            <p:ph type="sldNum" sz="quarter" idx="5"/>
          </p:nvPr>
        </p:nvSpPr>
        <p:spPr>
          <a:noFill/>
        </p:spPr>
        <p:txBody>
          <a:bodyPr/>
          <a:lstStyle/>
          <a:p>
            <a:fld id="{DD208979-0E45-4DAE-BE50-2AA89C687C23}" type="slidenum">
              <a:rPr lang="tr-TR" smtClean="0">
                <a:solidFill>
                  <a:prstClr val="black"/>
                </a:solidFill>
              </a:rPr>
              <a:pPr/>
              <a:t>127</a:t>
            </a:fld>
            <a:endParaRPr lang="tr-TR" smtClean="0">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Slide Image Placeholder 1"/>
          <p:cNvSpPr>
            <a:spLocks noGrp="1" noRot="1" noChangeAspect="1" noTextEdit="1"/>
          </p:cNvSpPr>
          <p:nvPr>
            <p:ph type="sldImg"/>
          </p:nvPr>
        </p:nvSpPr>
        <p:spPr>
          <a:ln/>
        </p:spPr>
      </p:sp>
      <p:sp>
        <p:nvSpPr>
          <p:cNvPr id="342019" name="Notes Placeholder 2"/>
          <p:cNvSpPr>
            <a:spLocks noGrp="1"/>
          </p:cNvSpPr>
          <p:nvPr>
            <p:ph type="body" idx="1"/>
          </p:nvPr>
        </p:nvSpPr>
        <p:spPr>
          <a:noFill/>
          <a:ln w="9525"/>
        </p:spPr>
        <p:txBody>
          <a:bodyPr/>
          <a:lstStyle/>
          <a:p>
            <a:pPr algn="ctr"/>
            <a:r>
              <a:rPr lang="tr-TR" smtClean="0"/>
              <a:t>Bu Evrensel Bildirge’ye Türkiye de taraftır ve yargı organları kimi kararlarında gerekçe göstermektedir. </a:t>
            </a:r>
            <a:br>
              <a:rPr lang="tr-TR" smtClean="0"/>
            </a:br>
            <a:r>
              <a:rPr lang="tr-TR" smtClean="0"/>
              <a:t>Sahip çıkmak ve haklar alanını genişleterek yaşama geçirmeye çabalamak gerekir.</a:t>
            </a:r>
          </a:p>
        </p:txBody>
      </p:sp>
      <p:sp>
        <p:nvSpPr>
          <p:cNvPr id="342020" name="Slide Number Placeholder 3"/>
          <p:cNvSpPr>
            <a:spLocks noGrp="1"/>
          </p:cNvSpPr>
          <p:nvPr>
            <p:ph type="sldNum" sz="quarter" idx="5"/>
          </p:nvPr>
        </p:nvSpPr>
        <p:spPr>
          <a:noFill/>
        </p:spPr>
        <p:txBody>
          <a:bodyPr/>
          <a:lstStyle/>
          <a:p>
            <a:fld id="{7066E37D-9076-46F5-A61F-848249FF855F}" type="slidenum">
              <a:rPr lang="en-AU">
                <a:solidFill>
                  <a:prstClr val="black"/>
                </a:solidFill>
              </a:rPr>
              <a:pPr/>
              <a:t>128</a:t>
            </a:fld>
            <a:endParaRPr lang="en-AU">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p:txBody>
          <a:bodyPr/>
          <a:lstStyle/>
          <a:p>
            <a:pPr>
              <a:defRPr/>
            </a:pPr>
            <a:fld id="{9B928CEC-CAF6-4838-B71F-1D2C29AD9D11}" type="slidenum">
              <a:rPr lang="tr-TR" smtClean="0">
                <a:solidFill>
                  <a:prstClr val="black"/>
                </a:solidFill>
                <a:latin typeface="Arial" pitchFamily="34" charset="0"/>
              </a:rPr>
              <a:pPr>
                <a:defRPr/>
              </a:pPr>
              <a:t>13</a:t>
            </a:fld>
            <a:endParaRPr lang="tr-TR" smtClean="0">
              <a:solidFill>
                <a:prstClr val="black"/>
              </a:solidFill>
              <a:latin typeface="Arial" pitchFamily="34" charset="0"/>
            </a:endParaRPr>
          </a:p>
        </p:txBody>
      </p:sp>
      <p:sp>
        <p:nvSpPr>
          <p:cNvPr id="215043" name="Rectangle 2"/>
          <p:cNvSpPr>
            <a:spLocks noGrp="1" noRot="1" noChangeAspect="1" noChangeArrowheads="1" noTextEdit="1"/>
          </p:cNvSpPr>
          <p:nvPr>
            <p:ph type="sldImg"/>
          </p:nvPr>
        </p:nvSpPr>
        <p:spPr>
          <a:ln/>
        </p:spPr>
      </p:sp>
      <p:sp>
        <p:nvSpPr>
          <p:cNvPr id="215044" name="Rectangle 3"/>
          <p:cNvSpPr>
            <a:spLocks noGrp="1" noChangeArrowheads="1"/>
          </p:cNvSpPr>
          <p:nvPr>
            <p:ph type="body" idx="1"/>
          </p:nvPr>
        </p:nvSpPr>
        <p:spPr>
          <a:noFill/>
          <a:ln/>
        </p:spPr>
        <p:txBody>
          <a:bodyPr/>
          <a:lstStyle/>
          <a:p>
            <a:pPr eaLnBrk="1" hangingPunct="1"/>
            <a:endParaRPr lang="tr-TR"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Slide Image Placeholder 1"/>
          <p:cNvSpPr>
            <a:spLocks noGrp="1" noRot="1" noChangeAspect="1" noTextEdit="1"/>
          </p:cNvSpPr>
          <p:nvPr>
            <p:ph type="sldImg"/>
          </p:nvPr>
        </p:nvSpPr>
        <p:spPr>
          <a:ln/>
        </p:spPr>
      </p:sp>
      <p:sp>
        <p:nvSpPr>
          <p:cNvPr id="245763" name="Notes Placeholder 2"/>
          <p:cNvSpPr>
            <a:spLocks noGrp="1"/>
          </p:cNvSpPr>
          <p:nvPr>
            <p:ph type="body" idx="1"/>
          </p:nvPr>
        </p:nvSpPr>
        <p:spPr>
          <a:noFill/>
          <a:ln/>
        </p:spPr>
        <p:txBody>
          <a:bodyPr/>
          <a:lstStyle/>
          <a:p>
            <a:pPr algn="ctr"/>
            <a:r>
              <a:rPr lang="tr-TR" smtClean="0"/>
              <a:t>Günümüz Sağlık Bakanı Recep Akdağ’ın “</a:t>
            </a:r>
            <a:r>
              <a:rPr lang="tr-TR" b="1" u="sng" smtClean="0"/>
              <a:t>Bundan böyle hastalar müşteri olarak kabul ediecek ..</a:t>
            </a:r>
            <a:r>
              <a:rPr lang="tr-TR" smtClean="0"/>
              <a:t>” sözünün (26.07.03, Milliyet) Cumhuriyetimizin kurucusu Yüce </a:t>
            </a:r>
            <a:r>
              <a:rPr lang="tr-TR" b="1" smtClean="0"/>
              <a:t>ATATÜRK</a:t>
            </a:r>
            <a:r>
              <a:rPr lang="tr-TR" smtClean="0"/>
              <a:t> ile ne denli ters düştüğünü not etmek gerekir.</a:t>
            </a:r>
          </a:p>
        </p:txBody>
      </p:sp>
      <p:sp>
        <p:nvSpPr>
          <p:cNvPr id="225284" name="Slide Number Placeholder 3"/>
          <p:cNvSpPr>
            <a:spLocks noGrp="1"/>
          </p:cNvSpPr>
          <p:nvPr>
            <p:ph type="sldNum" sz="quarter" idx="5"/>
          </p:nvPr>
        </p:nvSpPr>
        <p:spPr/>
        <p:txBody>
          <a:bodyPr/>
          <a:lstStyle/>
          <a:p>
            <a:pPr>
              <a:defRPr/>
            </a:pPr>
            <a:fld id="{348DE9DF-307A-499C-A78C-73BEF7BD46F3}" type="slidenum">
              <a:rPr lang="tr-TR" smtClean="0">
                <a:solidFill>
                  <a:prstClr val="black"/>
                </a:solidFill>
                <a:latin typeface="Arial" pitchFamily="34" charset="0"/>
              </a:rPr>
              <a:pPr>
                <a:defRPr/>
              </a:pPr>
              <a:t>129</a:t>
            </a:fld>
            <a:endParaRPr lang="tr-TR" smtClean="0">
              <a:solidFill>
                <a:prstClr val="black"/>
              </a:solidFill>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210" name="Rectangle 7"/>
          <p:cNvSpPr>
            <a:spLocks noGrp="1" noChangeArrowheads="1"/>
          </p:cNvSpPr>
          <p:nvPr>
            <p:ph type="sldNum" sz="quarter" idx="5"/>
          </p:nvPr>
        </p:nvSpPr>
        <p:spPr/>
        <p:txBody>
          <a:bodyPr/>
          <a:lstStyle/>
          <a:p>
            <a:pPr>
              <a:defRPr/>
            </a:pPr>
            <a:fld id="{938D30E0-4A76-463D-B847-0B26C6AD4E00}" type="slidenum">
              <a:rPr lang="tr-TR" smtClean="0">
                <a:solidFill>
                  <a:prstClr val="black"/>
                </a:solidFill>
                <a:latin typeface="Arial" pitchFamily="34" charset="0"/>
              </a:rPr>
              <a:pPr>
                <a:defRPr/>
              </a:pPr>
              <a:t>130</a:t>
            </a:fld>
            <a:endParaRPr lang="tr-TR" smtClean="0">
              <a:solidFill>
                <a:prstClr val="black"/>
              </a:solidFill>
              <a:latin typeface="Arial" pitchFamily="34" charset="0"/>
            </a:endParaRPr>
          </a:p>
        </p:txBody>
      </p:sp>
      <p:sp>
        <p:nvSpPr>
          <p:cNvPr id="242691" name="Rectangle 2"/>
          <p:cNvSpPr>
            <a:spLocks noGrp="1" noRot="1" noChangeAspect="1" noChangeArrowheads="1" noTextEdit="1"/>
          </p:cNvSpPr>
          <p:nvPr>
            <p:ph type="sldImg"/>
          </p:nvPr>
        </p:nvSpPr>
        <p:spPr>
          <a:ln/>
        </p:spPr>
      </p:sp>
      <p:sp>
        <p:nvSpPr>
          <p:cNvPr id="242692"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0447C941-7F33-4E28-82A0-94F2B2B01D62}" type="slidenum">
              <a:rPr lang="tr-TR">
                <a:latin typeface="Arial" charset="0"/>
              </a:rPr>
              <a:pPr eaLnBrk="1" hangingPunct="1"/>
              <a:t>131</a:t>
            </a:fld>
            <a:endParaRPr lang="tr-TR">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ahoma" pitchFamily="34" charset="0"/>
              </a:defRPr>
            </a:lvl1pPr>
            <a:lvl2pPr marL="742950" indent="-285750" eaLnBrk="0" hangingPunct="0">
              <a:defRPr>
                <a:solidFill>
                  <a:schemeClr val="tx1"/>
                </a:solidFill>
                <a:latin typeface="Tahoma" pitchFamily="34" charset="0"/>
              </a:defRPr>
            </a:lvl2pPr>
            <a:lvl3pPr marL="1143000" indent="-228600" eaLnBrk="0" hangingPunct="0">
              <a:defRPr>
                <a:solidFill>
                  <a:schemeClr val="tx1"/>
                </a:solidFill>
                <a:latin typeface="Tahoma" pitchFamily="34" charset="0"/>
              </a:defRPr>
            </a:lvl3pPr>
            <a:lvl4pPr marL="1600200" indent="-228600" eaLnBrk="0" hangingPunct="0">
              <a:defRPr>
                <a:solidFill>
                  <a:schemeClr val="tx1"/>
                </a:solidFill>
                <a:latin typeface="Tahoma" pitchFamily="34" charset="0"/>
              </a:defRPr>
            </a:lvl4pPr>
            <a:lvl5pPr marL="2057400" indent="-228600" eaLnBrk="0" hangingPunct="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fld id="{0447C941-7F33-4E28-82A0-94F2B2B01D62}" type="slidenum">
              <a:rPr lang="tr-TR">
                <a:latin typeface="Arial" charset="0"/>
              </a:rPr>
              <a:pPr eaLnBrk="1" hangingPunct="1"/>
              <a:t>132</a:t>
            </a:fld>
            <a:endParaRPr lang="tr-TR">
              <a:latin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7"/>
          <p:cNvSpPr>
            <a:spLocks noGrp="1" noChangeArrowheads="1"/>
          </p:cNvSpPr>
          <p:nvPr>
            <p:ph type="sldNum" sz="quarter" idx="5"/>
          </p:nvPr>
        </p:nvSpPr>
        <p:spPr/>
        <p:txBody>
          <a:bodyPr/>
          <a:lstStyle/>
          <a:p>
            <a:pPr>
              <a:defRPr/>
            </a:pPr>
            <a:fld id="{819501C0-3E9D-4542-BB3B-E6896D2CF90F}" type="slidenum">
              <a:rPr lang="tr-TR" smtClean="0">
                <a:solidFill>
                  <a:prstClr val="black"/>
                </a:solidFill>
                <a:latin typeface="Arial" pitchFamily="34" charset="0"/>
              </a:rPr>
              <a:pPr>
                <a:defRPr/>
              </a:pPr>
              <a:t>14</a:t>
            </a:fld>
            <a:endParaRPr lang="tr-TR" smtClean="0">
              <a:solidFill>
                <a:prstClr val="black"/>
              </a:solidFill>
              <a:latin typeface="Arial" pitchFamily="34" charset="0"/>
            </a:endParaRPr>
          </a:p>
        </p:txBody>
      </p:sp>
      <p:sp>
        <p:nvSpPr>
          <p:cNvPr id="219139" name="Rectangle 2"/>
          <p:cNvSpPr>
            <a:spLocks noGrp="1" noRot="1" noChangeAspect="1" noChangeArrowheads="1" noTextEdit="1"/>
          </p:cNvSpPr>
          <p:nvPr>
            <p:ph type="sldImg"/>
          </p:nvPr>
        </p:nvSpPr>
        <p:spPr>
          <a:ln/>
        </p:spPr>
      </p:sp>
      <p:sp>
        <p:nvSpPr>
          <p:cNvPr id="219140"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p:txBody>
          <a:bodyPr/>
          <a:lstStyle/>
          <a:p>
            <a:pPr>
              <a:defRPr/>
            </a:pPr>
            <a:fld id="{A8B40C15-093B-4B93-94B0-A15C4878D701}" type="slidenum">
              <a:rPr lang="tr-TR" smtClean="0">
                <a:solidFill>
                  <a:prstClr val="black"/>
                </a:solidFill>
                <a:latin typeface="Arial" pitchFamily="34" charset="0"/>
              </a:rPr>
              <a:pPr>
                <a:defRPr/>
              </a:pPr>
              <a:t>15</a:t>
            </a:fld>
            <a:endParaRPr lang="tr-TR" smtClean="0">
              <a:solidFill>
                <a:prstClr val="black"/>
              </a:solidFill>
              <a:latin typeface="Arial" pitchFamily="34"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endParaRPr lang="tr-T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7"/>
          <p:cNvSpPr>
            <a:spLocks noGrp="1" noChangeArrowheads="1"/>
          </p:cNvSpPr>
          <p:nvPr>
            <p:ph type="sldNum" sz="quarter" idx="5"/>
          </p:nvPr>
        </p:nvSpPr>
        <p:spPr/>
        <p:txBody>
          <a:bodyPr/>
          <a:lstStyle/>
          <a:p>
            <a:pPr>
              <a:defRPr/>
            </a:pPr>
            <a:fld id="{A8B40C15-093B-4B93-94B0-A15C4878D701}" type="slidenum">
              <a:rPr lang="tr-TR" smtClean="0">
                <a:solidFill>
                  <a:prstClr val="black"/>
                </a:solidFill>
                <a:latin typeface="Arial" pitchFamily="34" charset="0"/>
              </a:rPr>
              <a:pPr>
                <a:defRPr/>
              </a:pPr>
              <a:t>16</a:t>
            </a:fld>
            <a:endParaRPr lang="tr-TR" smtClean="0">
              <a:solidFill>
                <a:prstClr val="black"/>
              </a:solidFill>
              <a:latin typeface="Arial" pitchFamily="34" charset="0"/>
            </a:endParaRPr>
          </a:p>
        </p:txBody>
      </p:sp>
      <p:sp>
        <p:nvSpPr>
          <p:cNvPr id="220163" name="Rectangle 2"/>
          <p:cNvSpPr>
            <a:spLocks noGrp="1" noRot="1" noChangeAspect="1" noChangeArrowheads="1" noTextEdit="1"/>
          </p:cNvSpPr>
          <p:nvPr>
            <p:ph type="sldImg"/>
          </p:nvPr>
        </p:nvSpPr>
        <p:spPr>
          <a:ln/>
        </p:spPr>
      </p:sp>
      <p:sp>
        <p:nvSpPr>
          <p:cNvPr id="220164" name="Rectangle 3"/>
          <p:cNvSpPr>
            <a:spLocks noGrp="1" noChangeArrowheads="1"/>
          </p:cNvSpPr>
          <p:nvPr>
            <p:ph type="body" idx="1"/>
          </p:nvPr>
        </p:nvSpPr>
        <p:spPr>
          <a:noFill/>
          <a:ln/>
        </p:spPr>
        <p:txBody>
          <a:bodyPr/>
          <a:lstStyle/>
          <a:p>
            <a:pPr eaLnBrk="1" hangingPunct="1"/>
            <a:endParaRPr lang="tr-T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p:txBody>
          <a:bodyPr/>
          <a:lstStyle/>
          <a:p>
            <a:pPr>
              <a:defRPr/>
            </a:pPr>
            <a:fld id="{27AF195F-3E91-40A0-9AAF-38980ADCCE45}" type="slidenum">
              <a:rPr lang="tr-TR" smtClean="0">
                <a:solidFill>
                  <a:prstClr val="black"/>
                </a:solidFill>
                <a:latin typeface="Arial" pitchFamily="34" charset="0"/>
              </a:rPr>
              <a:pPr>
                <a:defRPr/>
              </a:pPr>
              <a:t>17</a:t>
            </a:fld>
            <a:endParaRPr lang="tr-TR" smtClean="0">
              <a:solidFill>
                <a:prstClr val="black"/>
              </a:solidFill>
              <a:latin typeface="Arial" pitchFamily="34"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a:spLocks noGrp="1" noChangeArrowheads="1"/>
          </p:cNvSpPr>
          <p:nvPr>
            <p:ph type="sldNum" sz="quarter" idx="5"/>
          </p:nvPr>
        </p:nvSpPr>
        <p:spPr/>
        <p:txBody>
          <a:bodyPr/>
          <a:lstStyle/>
          <a:p>
            <a:pPr>
              <a:defRPr/>
            </a:pPr>
            <a:fld id="{27AF195F-3E91-40A0-9AAF-38980ADCCE45}" type="slidenum">
              <a:rPr lang="tr-TR" smtClean="0">
                <a:solidFill>
                  <a:prstClr val="black"/>
                </a:solidFill>
                <a:latin typeface="Arial" pitchFamily="34" charset="0"/>
              </a:rPr>
              <a:pPr>
                <a:defRPr/>
              </a:pPr>
              <a:t>18</a:t>
            </a:fld>
            <a:endParaRPr lang="tr-TR" smtClean="0">
              <a:solidFill>
                <a:prstClr val="black"/>
              </a:solidFill>
              <a:latin typeface="Arial" pitchFamily="34" charset="0"/>
            </a:endParaRPr>
          </a:p>
        </p:txBody>
      </p:sp>
      <p:sp>
        <p:nvSpPr>
          <p:cNvPr id="221187" name="Rectangle 2"/>
          <p:cNvSpPr>
            <a:spLocks noGrp="1" noRot="1" noChangeAspect="1" noChangeArrowheads="1" noTextEdit="1"/>
          </p:cNvSpPr>
          <p:nvPr>
            <p:ph type="sldImg"/>
          </p:nvPr>
        </p:nvSpPr>
        <p:spPr>
          <a:ln/>
        </p:spPr>
      </p:sp>
      <p:sp>
        <p:nvSpPr>
          <p:cNvPr id="221188" name="Rectangle 3"/>
          <p:cNvSpPr>
            <a:spLocks noGrp="1" noChangeArrowheads="1"/>
          </p:cNvSpPr>
          <p:nvPr>
            <p:ph type="body" idx="1"/>
          </p:nvPr>
        </p:nvSpPr>
        <p:spPr>
          <a:noFill/>
          <a:ln/>
        </p:spPr>
        <p:txBody>
          <a:bodyPr/>
          <a:lstStyle/>
          <a:p>
            <a:pPr eaLnBrk="1" hangingPunct="1"/>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5.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0.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8089E442-BD75-4571-AF11-F5F65BA69F8A}" type="datetime1">
              <a:rPr lang="tr-TR" smtClean="0"/>
              <a:t>15.10.2012</a:t>
            </a:fld>
            <a:endParaRPr lang="tr-TR"/>
          </a:p>
        </p:txBody>
      </p:sp>
      <p:sp>
        <p:nvSpPr>
          <p:cNvPr id="5" name="Altbilgi Yer Tutucusu 4"/>
          <p:cNvSpPr>
            <a:spLocks noGrp="1"/>
          </p:cNvSpPr>
          <p:nvPr>
            <p:ph type="ftr" sz="quarter" idx="11"/>
          </p:nvPr>
        </p:nvSpPr>
        <p:spPr/>
        <p:txBody>
          <a:bodyPr/>
          <a:lstStyle/>
          <a:p>
            <a:r>
              <a:rPr lang="tr-TR" smtClean="0"/>
              <a:t>www.ahmetsaltik.net</a:t>
            </a:r>
            <a:endParaRPr lang="tr-TR"/>
          </a:p>
        </p:txBody>
      </p:sp>
      <p:sp>
        <p:nvSpPr>
          <p:cNvPr id="6" name="Slayt Numarası Yer Tutucusu 5"/>
          <p:cNvSpPr>
            <a:spLocks noGrp="1"/>
          </p:cNvSpPr>
          <p:nvPr>
            <p:ph type="sldNum" sz="quarter" idx="12"/>
          </p:nvPr>
        </p:nvSpPr>
        <p:spPr/>
        <p:txBody>
          <a:bodyPr/>
          <a:lstStyle/>
          <a:p>
            <a:fld id="{815F130E-58AD-4523-A049-27ED927AC6C0}" type="slidenum">
              <a:rPr lang="tr-TR" smtClean="0"/>
              <a:t>‹#›</a:t>
            </a:fld>
            <a:endParaRPr lang="tr-TR"/>
          </a:p>
        </p:txBody>
      </p:sp>
    </p:spTree>
    <p:extLst>
      <p:ext uri="{BB962C8B-B14F-4D97-AF65-F5344CB8AC3E}">
        <p14:creationId xmlns:p14="http://schemas.microsoft.com/office/powerpoint/2010/main" val="23968861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CC4B8121-D4C6-4677-B723-3E096C90B7E3}" type="datetime1">
              <a:rPr lang="tr-TR" smtClean="0"/>
              <a:t>15.10.2012</a:t>
            </a:fld>
            <a:endParaRPr lang="tr-TR"/>
          </a:p>
        </p:txBody>
      </p:sp>
      <p:sp>
        <p:nvSpPr>
          <p:cNvPr id="5" name="Altbilgi Yer Tutucusu 4"/>
          <p:cNvSpPr>
            <a:spLocks noGrp="1"/>
          </p:cNvSpPr>
          <p:nvPr>
            <p:ph type="ftr" sz="quarter" idx="11"/>
          </p:nvPr>
        </p:nvSpPr>
        <p:spPr/>
        <p:txBody>
          <a:bodyPr/>
          <a:lstStyle/>
          <a:p>
            <a:r>
              <a:rPr lang="tr-TR" smtClean="0"/>
              <a:t>www.ahmetsaltik.net</a:t>
            </a:r>
            <a:endParaRPr lang="tr-TR"/>
          </a:p>
        </p:txBody>
      </p:sp>
      <p:sp>
        <p:nvSpPr>
          <p:cNvPr id="6" name="Slayt Numarası Yer Tutucusu 5"/>
          <p:cNvSpPr>
            <a:spLocks noGrp="1"/>
          </p:cNvSpPr>
          <p:nvPr>
            <p:ph type="sldNum" sz="quarter" idx="12"/>
          </p:nvPr>
        </p:nvSpPr>
        <p:spPr/>
        <p:txBody>
          <a:bodyPr/>
          <a:lstStyle/>
          <a:p>
            <a:fld id="{815F130E-58AD-4523-A049-27ED927AC6C0}" type="slidenum">
              <a:rPr lang="tr-TR" smtClean="0"/>
              <a:t>‹#›</a:t>
            </a:fld>
            <a:endParaRPr lang="tr-TR"/>
          </a:p>
        </p:txBody>
      </p:sp>
    </p:spTree>
    <p:extLst>
      <p:ext uri="{BB962C8B-B14F-4D97-AF65-F5344CB8AC3E}">
        <p14:creationId xmlns:p14="http://schemas.microsoft.com/office/powerpoint/2010/main" val="3298481181"/>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ED7D378B-66C5-44B6-9D0F-915AC3C64F06}" type="datetime1">
              <a:rPr lang="tr-TR" smtClean="0">
                <a:solidFill>
                  <a:srgbClr val="000000"/>
                </a:solidFill>
              </a:rPr>
              <a:t>15.10.2012</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72D640C-A0E6-46F6-B1C8-B4FF42E466D9}"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88481348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7ACE95DB-B5E3-40BA-AA2F-1E8D5AAE54A9}" type="datetime1">
              <a:rPr lang="tr-TR" smtClean="0">
                <a:solidFill>
                  <a:srgbClr val="000000"/>
                </a:solidFill>
              </a:rPr>
              <a:t>15.10.2012</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91FFE35-4462-465E-8CA4-CE33BD3A44E7}"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62434430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tr-TR"/>
          </a:p>
        </p:txBody>
      </p:sp>
      <p:sp>
        <p:nvSpPr>
          <p:cNvPr id="3" name="Chart Placeholder 2"/>
          <p:cNvSpPr>
            <a:spLocks noGrp="1"/>
          </p:cNvSpPr>
          <p:nvPr>
            <p:ph type="chart" idx="1"/>
          </p:nvPr>
        </p:nvSpPr>
        <p:spPr>
          <a:xfrm>
            <a:off x="685800" y="1981200"/>
            <a:ext cx="7772400" cy="4114800"/>
          </a:xfrm>
        </p:spPr>
        <p:txBody>
          <a:bodyPr/>
          <a:lstStyle/>
          <a:p>
            <a:pPr lvl="0"/>
            <a:endParaRPr lang="tr-TR" noProof="0" smtClean="0"/>
          </a:p>
        </p:txBody>
      </p:sp>
      <p:sp>
        <p:nvSpPr>
          <p:cNvPr id="4" name="Rectangle 4"/>
          <p:cNvSpPr>
            <a:spLocks noGrp="1" noChangeArrowheads="1"/>
          </p:cNvSpPr>
          <p:nvPr>
            <p:ph type="dt" sz="half" idx="10"/>
          </p:nvPr>
        </p:nvSpPr>
        <p:spPr>
          <a:ln/>
        </p:spPr>
        <p:txBody>
          <a:bodyPr/>
          <a:lstStyle>
            <a:lvl1pPr>
              <a:defRPr/>
            </a:lvl1pPr>
          </a:lstStyle>
          <a:p>
            <a:pPr>
              <a:defRPr/>
            </a:pPr>
            <a:fld id="{700956D8-D54A-4B5C-B76F-92D1FFBF1ED7}" type="datetime1">
              <a:rPr lang="tr-TR" smtClean="0">
                <a:solidFill>
                  <a:srgbClr val="000000"/>
                </a:solidFill>
              </a:rPr>
              <a:t>15.10.2012</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2925196-31DC-4366-B68D-A36013A0A5FD}"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49644779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1" name="Rectangle 4"/>
              <p:cNvSpPr>
                <a:spLocks noChangeArrowheads="1"/>
              </p:cNvSpPr>
              <p:nvPr/>
            </p:nvSpPr>
            <p:spPr bwMode="white">
              <a:xfrm>
                <a:off x="0" y="0"/>
                <a:ext cx="5760" cy="1600"/>
              </a:xfrm>
              <a:prstGeom prst="rect">
                <a:avLst/>
              </a:prstGeom>
              <a:gradFill rotWithShape="0">
                <a:gsLst>
                  <a:gs pos="0">
                    <a:schemeClr val="hlink"/>
                  </a:gs>
                  <a:gs pos="100000">
                    <a:schemeClr val="bg2"/>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sp>
            <p:nvSpPr>
              <p:cNvPr id="12" name="Rectangle 5"/>
              <p:cNvSpPr>
                <a:spLocks noChangeArrowheads="1"/>
              </p:cNvSpPr>
              <p:nvPr/>
            </p:nvSpPr>
            <p:spPr bwMode="white">
              <a:xfrm>
                <a:off x="0" y="1600"/>
                <a:ext cx="5760" cy="2720"/>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pic>
          <p:nvPicPr>
            <p:cNvPr id="6" name="Picture 6" descr="grapes"/>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ltGray">
            <a:xfrm>
              <a:off x="163" y="0"/>
              <a:ext cx="680" cy="3152"/>
            </a:xfrm>
            <a:prstGeom prst="rect">
              <a:avLst/>
            </a:prstGeom>
            <a:noFill/>
            <a:ln w="9525">
              <a:noFill/>
              <a:miter lim="800000"/>
              <a:headEnd/>
              <a:tailEnd/>
            </a:ln>
          </p:spPr>
        </p:pic>
        <p:grpSp>
          <p:nvGrpSpPr>
            <p:cNvPr id="7" name="Group 7"/>
            <p:cNvGrpSpPr>
              <a:grpSpLocks/>
            </p:cNvGrpSpPr>
            <p:nvPr/>
          </p:nvGrpSpPr>
          <p:grpSpPr bwMode="auto">
            <a:xfrm>
              <a:off x="648" y="0"/>
              <a:ext cx="97" cy="3613"/>
              <a:chOff x="226" y="0"/>
              <a:chExt cx="80" cy="3613"/>
            </a:xfrm>
          </p:grpSpPr>
          <p:sp>
            <p:nvSpPr>
              <p:cNvPr id="9" name="Rectangle 8"/>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sp>
            <p:nvSpPr>
              <p:cNvPr id="10" name="Rectangle 9"/>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sp>
          <p:nvSpPr>
            <p:cNvPr id="8" name="Rectangle 10"/>
            <p:cNvSpPr>
              <a:spLocks noChangeArrowheads="1"/>
            </p:cNvSpPr>
            <p:nvPr/>
          </p:nvSpPr>
          <p:spPr bwMode="ltGray">
            <a:xfrm>
              <a:off x="0" y="1536"/>
              <a:ext cx="4294" cy="160"/>
            </a:xfrm>
            <a:prstGeom prst="rect">
              <a:avLst/>
            </a:prstGeom>
            <a:gradFill rotWithShape="0">
              <a:gsLst>
                <a:gs pos="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sp>
        <p:nvSpPr>
          <p:cNvPr id="34827" name="Rectangle 11"/>
          <p:cNvSpPr>
            <a:spLocks noGrp="1" noChangeArrowheads="1"/>
          </p:cNvSpPr>
          <p:nvPr>
            <p:ph type="ctrTitle"/>
          </p:nvPr>
        </p:nvSpPr>
        <p:spPr>
          <a:xfrm>
            <a:off x="1371600" y="1100138"/>
            <a:ext cx="7772400" cy="1143000"/>
          </a:xfrm>
        </p:spPr>
        <p:txBody>
          <a:bodyPr/>
          <a:lstStyle>
            <a:lvl1pPr>
              <a:defRPr/>
            </a:lvl1pPr>
          </a:lstStyle>
          <a:p>
            <a:r>
              <a:rPr lang="tr-TR"/>
              <a:t>Asıl başlık biçemi için tıklatın</a:t>
            </a:r>
          </a:p>
        </p:txBody>
      </p:sp>
      <p:sp>
        <p:nvSpPr>
          <p:cNvPr id="348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tr-TR"/>
              <a:t>Asıl alt başlık biçemi için tıklatın</a:t>
            </a:r>
          </a:p>
        </p:txBody>
      </p:sp>
      <p:sp>
        <p:nvSpPr>
          <p:cNvPr id="13" name="Rectangle 13"/>
          <p:cNvSpPr>
            <a:spLocks noGrp="1" noChangeArrowheads="1"/>
          </p:cNvSpPr>
          <p:nvPr>
            <p:ph type="dt" sz="half" idx="10"/>
          </p:nvPr>
        </p:nvSpPr>
        <p:spPr>
          <a:xfrm>
            <a:off x="685800" y="6248400"/>
            <a:ext cx="1905000" cy="457200"/>
          </a:xfrm>
        </p:spPr>
        <p:txBody>
          <a:bodyPr/>
          <a:lstStyle>
            <a:lvl1pPr>
              <a:defRPr>
                <a:solidFill>
                  <a:srgbClr val="660066"/>
                </a:solidFill>
              </a:defRPr>
            </a:lvl1pPr>
          </a:lstStyle>
          <a:p>
            <a:pPr>
              <a:defRPr/>
            </a:pPr>
            <a:fld id="{62AA0211-1A56-4123-BED2-06BA2F50A3C5}" type="datetime1">
              <a:rPr lang="tr-TR" smtClean="0"/>
              <a:t>15.10.2012</a:t>
            </a:fld>
            <a:endParaRPr lang="tr-TR"/>
          </a:p>
        </p:txBody>
      </p:sp>
      <p:sp>
        <p:nvSpPr>
          <p:cNvPr id="14" name="Rectangle 14"/>
          <p:cNvSpPr>
            <a:spLocks noGrp="1" noChangeArrowheads="1"/>
          </p:cNvSpPr>
          <p:nvPr>
            <p:ph type="ftr" sz="quarter" idx="11"/>
          </p:nvPr>
        </p:nvSpPr>
        <p:spPr>
          <a:xfrm>
            <a:off x="3124200" y="6248400"/>
            <a:ext cx="2895600" cy="457200"/>
          </a:xfrm>
        </p:spPr>
        <p:txBody>
          <a:bodyPr/>
          <a:lstStyle>
            <a:lvl1pPr>
              <a:defRPr>
                <a:solidFill>
                  <a:srgbClr val="660066"/>
                </a:solidFill>
              </a:defRPr>
            </a:lvl1pPr>
          </a:lstStyle>
          <a:p>
            <a:pPr>
              <a:defRPr/>
            </a:pPr>
            <a:r>
              <a:rPr lang="tr-TR" smtClean="0"/>
              <a:t>www.ahmetsaltik.net</a:t>
            </a:r>
            <a:endParaRPr lang="tr-TR"/>
          </a:p>
        </p:txBody>
      </p:sp>
      <p:sp>
        <p:nvSpPr>
          <p:cNvPr id="15" name="Rectangle 15"/>
          <p:cNvSpPr>
            <a:spLocks noGrp="1" noChangeArrowheads="1"/>
          </p:cNvSpPr>
          <p:nvPr>
            <p:ph type="sldNum" sz="quarter" idx="12"/>
          </p:nvPr>
        </p:nvSpPr>
        <p:spPr>
          <a:xfrm>
            <a:off x="6553200" y="6248400"/>
            <a:ext cx="1905000" cy="457200"/>
          </a:xfrm>
        </p:spPr>
        <p:txBody>
          <a:bodyPr/>
          <a:lstStyle>
            <a:lvl1pPr>
              <a:defRPr>
                <a:solidFill>
                  <a:srgbClr val="660066"/>
                </a:solidFill>
              </a:defRPr>
            </a:lvl1pPr>
          </a:lstStyle>
          <a:p>
            <a:pPr>
              <a:defRPr/>
            </a:pPr>
            <a:fld id="{10641AB0-6BD1-413E-9057-0E08FF2D42CA}" type="slidenum">
              <a:rPr lang="tr-TR"/>
              <a:pPr>
                <a:defRPr/>
              </a:pPr>
              <a:t>‹#›</a:t>
            </a:fld>
            <a:endParaRPr lang="tr-TR"/>
          </a:p>
        </p:txBody>
      </p:sp>
    </p:spTree>
    <p:extLst>
      <p:ext uri="{BB962C8B-B14F-4D97-AF65-F5344CB8AC3E}">
        <p14:creationId xmlns:p14="http://schemas.microsoft.com/office/powerpoint/2010/main" val="2758222731"/>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4"/>
          <p:cNvSpPr>
            <a:spLocks noGrp="1" noChangeArrowheads="1"/>
          </p:cNvSpPr>
          <p:nvPr>
            <p:ph type="dt" sz="half" idx="10"/>
          </p:nvPr>
        </p:nvSpPr>
        <p:spPr>
          <a:ln/>
        </p:spPr>
        <p:txBody>
          <a:bodyPr/>
          <a:lstStyle>
            <a:lvl1pPr>
              <a:defRPr/>
            </a:lvl1pPr>
          </a:lstStyle>
          <a:p>
            <a:pPr>
              <a:defRPr/>
            </a:pPr>
            <a:fld id="{B0254F26-0715-4850-ABB7-EE10D89BF9A7}" type="datetime1">
              <a:rPr lang="tr-TR" smtClean="0">
                <a:solidFill>
                  <a:srgbClr val="660066"/>
                </a:solidFill>
              </a:rPr>
              <a:t>15.10.2012</a:t>
            </a:fld>
            <a:endParaRPr lang="tr-TR">
              <a:solidFill>
                <a:srgbClr val="660066"/>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72746006-BEFB-4E16-B993-F0FDAA42AD6B}"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94129370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fld id="{45CB8E2B-19C2-4F6F-BB60-3AA092E5191A}" type="datetime1">
              <a:rPr lang="tr-TR" smtClean="0">
                <a:solidFill>
                  <a:srgbClr val="660066"/>
                </a:solidFill>
              </a:rPr>
              <a:t>15.10.2012</a:t>
            </a:fld>
            <a:endParaRPr lang="tr-TR">
              <a:solidFill>
                <a:srgbClr val="660066"/>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6289F670-42ED-468F-8895-2D6F3C03E5BA}"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61721411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29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257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4"/>
          <p:cNvSpPr>
            <a:spLocks noGrp="1" noChangeArrowheads="1"/>
          </p:cNvSpPr>
          <p:nvPr>
            <p:ph type="dt" sz="half" idx="10"/>
          </p:nvPr>
        </p:nvSpPr>
        <p:spPr>
          <a:ln/>
        </p:spPr>
        <p:txBody>
          <a:bodyPr/>
          <a:lstStyle>
            <a:lvl1pPr>
              <a:defRPr/>
            </a:lvl1pPr>
          </a:lstStyle>
          <a:p>
            <a:pPr>
              <a:defRPr/>
            </a:pPr>
            <a:fld id="{C7AFE504-49C9-4890-BDBB-07528CB07253}" type="datetime1">
              <a:rPr lang="tr-TR" smtClean="0">
                <a:solidFill>
                  <a:srgbClr val="660066"/>
                </a:solidFill>
              </a:rPr>
              <a:t>15.10.2012</a:t>
            </a:fld>
            <a:endParaRPr lang="tr-TR">
              <a:solidFill>
                <a:srgbClr val="660066"/>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31E4F009-A08B-4E13-A2F2-BB092B3D26C4}"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289662592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4"/>
          <p:cNvSpPr>
            <a:spLocks noGrp="1" noChangeArrowheads="1"/>
          </p:cNvSpPr>
          <p:nvPr>
            <p:ph type="dt" sz="half" idx="10"/>
          </p:nvPr>
        </p:nvSpPr>
        <p:spPr>
          <a:ln/>
        </p:spPr>
        <p:txBody>
          <a:bodyPr/>
          <a:lstStyle>
            <a:lvl1pPr>
              <a:defRPr/>
            </a:lvl1pPr>
          </a:lstStyle>
          <a:p>
            <a:pPr>
              <a:defRPr/>
            </a:pPr>
            <a:fld id="{6FFDE253-988E-4E01-BC73-FD9884BF90FC}" type="datetime1">
              <a:rPr lang="tr-TR" smtClean="0">
                <a:solidFill>
                  <a:srgbClr val="660066"/>
                </a:solidFill>
              </a:rPr>
              <a:t>15.10.2012</a:t>
            </a:fld>
            <a:endParaRPr lang="tr-TR">
              <a:solidFill>
                <a:srgbClr val="660066"/>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405193E5-A56B-48B6-8934-DFE305E77C04}"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293405041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4"/>
          <p:cNvSpPr>
            <a:spLocks noGrp="1" noChangeArrowheads="1"/>
          </p:cNvSpPr>
          <p:nvPr>
            <p:ph type="dt" sz="half" idx="10"/>
          </p:nvPr>
        </p:nvSpPr>
        <p:spPr>
          <a:ln/>
        </p:spPr>
        <p:txBody>
          <a:bodyPr/>
          <a:lstStyle>
            <a:lvl1pPr>
              <a:defRPr/>
            </a:lvl1pPr>
          </a:lstStyle>
          <a:p>
            <a:pPr>
              <a:defRPr/>
            </a:pPr>
            <a:fld id="{48BDB521-E1C1-40D6-A066-D4BCBDA1CE33}" type="datetime1">
              <a:rPr lang="tr-TR" smtClean="0">
                <a:solidFill>
                  <a:srgbClr val="660066"/>
                </a:solidFill>
              </a:rPr>
              <a:t>15.10.2012</a:t>
            </a:fld>
            <a:endParaRPr lang="tr-TR">
              <a:solidFill>
                <a:srgbClr val="660066"/>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5" name="Rectangle 16"/>
          <p:cNvSpPr>
            <a:spLocks noGrp="1" noChangeArrowheads="1"/>
          </p:cNvSpPr>
          <p:nvPr>
            <p:ph type="sldNum" sz="quarter" idx="12"/>
          </p:nvPr>
        </p:nvSpPr>
        <p:spPr>
          <a:ln/>
        </p:spPr>
        <p:txBody>
          <a:bodyPr/>
          <a:lstStyle>
            <a:lvl1pPr>
              <a:defRPr/>
            </a:lvl1pPr>
          </a:lstStyle>
          <a:p>
            <a:pPr>
              <a:defRPr/>
            </a:pPr>
            <a:fld id="{AE037F5A-1FEB-4413-BA04-A76ECDB0F728}"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153054402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fld id="{EFE0B5E0-5552-4DB9-B944-8B2621793B36}" type="datetime1">
              <a:rPr lang="tr-TR" smtClean="0">
                <a:solidFill>
                  <a:srgbClr val="660066"/>
                </a:solidFill>
              </a:rPr>
              <a:t>15.10.2012</a:t>
            </a:fld>
            <a:endParaRPr lang="tr-TR">
              <a:solidFill>
                <a:srgbClr val="660066"/>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4" name="Rectangle 16"/>
          <p:cNvSpPr>
            <a:spLocks noGrp="1" noChangeArrowheads="1"/>
          </p:cNvSpPr>
          <p:nvPr>
            <p:ph type="sldNum" sz="quarter" idx="12"/>
          </p:nvPr>
        </p:nvSpPr>
        <p:spPr>
          <a:ln/>
        </p:spPr>
        <p:txBody>
          <a:bodyPr/>
          <a:lstStyle>
            <a:lvl1pPr>
              <a:defRPr/>
            </a:lvl1pPr>
          </a:lstStyle>
          <a:p>
            <a:pPr>
              <a:defRPr/>
            </a:pPr>
            <a:fld id="{ADA8CCA5-4C6A-4C39-B9F3-204B5BC2A2AF}"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1490054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AF974CEE-1A1D-47A6-ABD7-8A80021A0A49}" type="datetime1">
              <a:rPr lang="tr-TR" smtClean="0"/>
              <a:t>15.10.2012</a:t>
            </a:fld>
            <a:endParaRPr lang="tr-TR"/>
          </a:p>
        </p:txBody>
      </p:sp>
      <p:sp>
        <p:nvSpPr>
          <p:cNvPr id="5" name="Altbilgi Yer Tutucusu 4"/>
          <p:cNvSpPr>
            <a:spLocks noGrp="1"/>
          </p:cNvSpPr>
          <p:nvPr>
            <p:ph type="ftr" sz="quarter" idx="11"/>
          </p:nvPr>
        </p:nvSpPr>
        <p:spPr/>
        <p:txBody>
          <a:bodyPr/>
          <a:lstStyle/>
          <a:p>
            <a:r>
              <a:rPr lang="tr-TR" smtClean="0"/>
              <a:t>www.ahmetsaltik.net</a:t>
            </a:r>
            <a:endParaRPr lang="tr-TR"/>
          </a:p>
        </p:txBody>
      </p:sp>
      <p:sp>
        <p:nvSpPr>
          <p:cNvPr id="6" name="Slayt Numarası Yer Tutucusu 5"/>
          <p:cNvSpPr>
            <a:spLocks noGrp="1"/>
          </p:cNvSpPr>
          <p:nvPr>
            <p:ph type="sldNum" sz="quarter" idx="12"/>
          </p:nvPr>
        </p:nvSpPr>
        <p:spPr/>
        <p:txBody>
          <a:bodyPr/>
          <a:lstStyle/>
          <a:p>
            <a:fld id="{815F130E-58AD-4523-A049-27ED927AC6C0}" type="slidenum">
              <a:rPr lang="tr-TR" smtClean="0"/>
              <a:t>‹#›</a:t>
            </a:fld>
            <a:endParaRPr lang="tr-TR"/>
          </a:p>
        </p:txBody>
      </p:sp>
    </p:spTree>
    <p:extLst>
      <p:ext uri="{BB962C8B-B14F-4D97-AF65-F5344CB8AC3E}">
        <p14:creationId xmlns:p14="http://schemas.microsoft.com/office/powerpoint/2010/main" val="65597719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fld id="{F8153BB4-887A-4CA3-83CD-6C8698B1E3C0}" type="datetime1">
              <a:rPr lang="tr-TR" smtClean="0">
                <a:solidFill>
                  <a:srgbClr val="660066"/>
                </a:solidFill>
              </a:rPr>
              <a:t>15.10.2012</a:t>
            </a:fld>
            <a:endParaRPr lang="tr-TR">
              <a:solidFill>
                <a:srgbClr val="660066"/>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C9793FE8-1A65-46BA-A8CD-6AA3EAD495F0}"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382493085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fld id="{8C47E40C-6F04-4915-AEEE-0754DD41E8FE}" type="datetime1">
              <a:rPr lang="tr-TR" smtClean="0">
                <a:solidFill>
                  <a:srgbClr val="660066"/>
                </a:solidFill>
              </a:rPr>
              <a:t>15.10.2012</a:t>
            </a:fld>
            <a:endParaRPr lang="tr-TR">
              <a:solidFill>
                <a:srgbClr val="660066"/>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3AA841EE-280E-4A93-B93F-F1D5AF10E39D}"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267590769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4"/>
          <p:cNvSpPr>
            <a:spLocks noGrp="1" noChangeArrowheads="1"/>
          </p:cNvSpPr>
          <p:nvPr>
            <p:ph type="dt" sz="half" idx="10"/>
          </p:nvPr>
        </p:nvSpPr>
        <p:spPr>
          <a:ln/>
        </p:spPr>
        <p:txBody>
          <a:bodyPr/>
          <a:lstStyle>
            <a:lvl1pPr>
              <a:defRPr/>
            </a:lvl1pPr>
          </a:lstStyle>
          <a:p>
            <a:pPr>
              <a:defRPr/>
            </a:pPr>
            <a:fld id="{338908C7-37CB-479E-BBCB-8E53869D2D03}" type="datetime1">
              <a:rPr lang="tr-TR" smtClean="0">
                <a:solidFill>
                  <a:srgbClr val="660066"/>
                </a:solidFill>
              </a:rPr>
              <a:t>15.10.2012</a:t>
            </a:fld>
            <a:endParaRPr lang="tr-TR">
              <a:solidFill>
                <a:srgbClr val="660066"/>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7613A448-5430-40F8-838E-B702D0CBEA11}"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248797410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609600"/>
            <a:ext cx="1943100" cy="54864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2954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4"/>
          <p:cNvSpPr>
            <a:spLocks noGrp="1" noChangeArrowheads="1"/>
          </p:cNvSpPr>
          <p:nvPr>
            <p:ph type="dt" sz="half" idx="10"/>
          </p:nvPr>
        </p:nvSpPr>
        <p:spPr>
          <a:ln/>
        </p:spPr>
        <p:txBody>
          <a:bodyPr/>
          <a:lstStyle>
            <a:lvl1pPr>
              <a:defRPr/>
            </a:lvl1pPr>
          </a:lstStyle>
          <a:p>
            <a:pPr>
              <a:defRPr/>
            </a:pPr>
            <a:fld id="{6A932EA2-1338-4AD3-A1C4-36EDED11A6F3}" type="datetime1">
              <a:rPr lang="tr-TR" smtClean="0">
                <a:solidFill>
                  <a:srgbClr val="660066"/>
                </a:solidFill>
              </a:rPr>
              <a:t>15.10.2012</a:t>
            </a:fld>
            <a:endParaRPr lang="tr-TR">
              <a:solidFill>
                <a:srgbClr val="660066"/>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62C2A501-5BFE-4F9E-9E3F-26315283C55E}"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154172565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772400"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1295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257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4"/>
          <p:cNvSpPr>
            <a:spLocks noGrp="1" noChangeArrowheads="1"/>
          </p:cNvSpPr>
          <p:nvPr>
            <p:ph type="dt" sz="half" idx="10"/>
          </p:nvPr>
        </p:nvSpPr>
        <p:spPr>
          <a:ln/>
        </p:spPr>
        <p:txBody>
          <a:bodyPr/>
          <a:lstStyle>
            <a:lvl1pPr>
              <a:defRPr/>
            </a:lvl1pPr>
          </a:lstStyle>
          <a:p>
            <a:pPr>
              <a:defRPr/>
            </a:pPr>
            <a:fld id="{CB558DC7-5ACF-489F-A407-8AFE86DAFB99}" type="datetime1">
              <a:rPr lang="tr-TR" smtClean="0">
                <a:solidFill>
                  <a:srgbClr val="660066"/>
                </a:solidFill>
              </a:rPr>
              <a:t>15.10.2012</a:t>
            </a:fld>
            <a:endParaRPr lang="tr-TR">
              <a:solidFill>
                <a:srgbClr val="660066"/>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010B28EC-7601-4C08-A7C3-062A4BA880E1}"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221144827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8263"/>
            <a:ext cx="8678863" cy="6713537"/>
            <a:chOff x="0" y="43"/>
            <a:chExt cx="5467" cy="4229"/>
          </a:xfrm>
        </p:grpSpPr>
        <p:sp>
          <p:nvSpPr>
            <p:cNvPr id="5" name="Rectangle 3"/>
            <p:cNvSpPr>
              <a:spLocks noChangeArrowheads="1"/>
            </p:cNvSpPr>
            <p:nvPr userDrawn="1"/>
          </p:nvSpPr>
          <p:spPr bwMode="auto">
            <a:xfrm>
              <a:off x="692" y="494"/>
              <a:ext cx="4775" cy="936"/>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nvGrpSpPr>
            <p:cNvPr id="6" name="Group 4"/>
            <p:cNvGrpSpPr>
              <a:grpSpLocks/>
            </p:cNvGrpSpPr>
            <p:nvPr userDrawn="1"/>
          </p:nvGrpSpPr>
          <p:grpSpPr bwMode="auto">
            <a:xfrm>
              <a:off x="0" y="43"/>
              <a:ext cx="624" cy="4229"/>
              <a:chOff x="0" y="43"/>
              <a:chExt cx="624" cy="4229"/>
            </a:xfrm>
          </p:grpSpPr>
          <p:sp>
            <p:nvSpPr>
              <p:cNvPr id="7" name="Line 5"/>
              <p:cNvSpPr>
                <a:spLocks noChangeShapeType="1"/>
              </p:cNvSpPr>
              <p:nvPr userDrawn="1"/>
            </p:nvSpPr>
            <p:spPr bwMode="auto">
              <a:xfrm>
                <a:off x="0" y="4203"/>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 name="Line 6"/>
              <p:cNvSpPr>
                <a:spLocks noChangeShapeType="1"/>
              </p:cNvSpPr>
              <p:nvPr userDrawn="1"/>
            </p:nvSpPr>
            <p:spPr bwMode="auto">
              <a:xfrm>
                <a:off x="0" y="4239"/>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 name="Line 7"/>
              <p:cNvSpPr>
                <a:spLocks noChangeShapeType="1"/>
              </p:cNvSpPr>
              <p:nvPr userDrawn="1"/>
            </p:nvSpPr>
            <p:spPr bwMode="auto">
              <a:xfrm>
                <a:off x="0" y="4272"/>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 name="Line 8"/>
              <p:cNvSpPr>
                <a:spLocks noChangeShapeType="1"/>
              </p:cNvSpPr>
              <p:nvPr userDrawn="1"/>
            </p:nvSpPr>
            <p:spPr bwMode="auto">
              <a:xfrm>
                <a:off x="0" y="4113"/>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1" name="Line 9"/>
              <p:cNvSpPr>
                <a:spLocks noChangeShapeType="1"/>
              </p:cNvSpPr>
              <p:nvPr userDrawn="1"/>
            </p:nvSpPr>
            <p:spPr bwMode="auto">
              <a:xfrm>
                <a:off x="0" y="4065"/>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2" name="Line 10"/>
              <p:cNvSpPr>
                <a:spLocks noChangeShapeType="1"/>
              </p:cNvSpPr>
              <p:nvPr userDrawn="1"/>
            </p:nvSpPr>
            <p:spPr bwMode="auto">
              <a:xfrm>
                <a:off x="0" y="4158"/>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3" name="Line 11"/>
              <p:cNvSpPr>
                <a:spLocks noChangeShapeType="1"/>
              </p:cNvSpPr>
              <p:nvPr userDrawn="1"/>
            </p:nvSpPr>
            <p:spPr bwMode="auto">
              <a:xfrm>
                <a:off x="0" y="366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4" name="Line 12"/>
              <p:cNvSpPr>
                <a:spLocks noChangeShapeType="1"/>
              </p:cNvSpPr>
              <p:nvPr userDrawn="1"/>
            </p:nvSpPr>
            <p:spPr bwMode="auto">
              <a:xfrm>
                <a:off x="0" y="3639"/>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5" name="Line 13"/>
              <p:cNvSpPr>
                <a:spLocks noChangeShapeType="1"/>
              </p:cNvSpPr>
              <p:nvPr userDrawn="1"/>
            </p:nvSpPr>
            <p:spPr bwMode="auto">
              <a:xfrm>
                <a:off x="0" y="4020"/>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6" name="Line 14"/>
              <p:cNvSpPr>
                <a:spLocks noChangeShapeType="1"/>
              </p:cNvSpPr>
              <p:nvPr userDrawn="1"/>
            </p:nvSpPr>
            <p:spPr bwMode="auto">
              <a:xfrm>
                <a:off x="0" y="3894"/>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7" name="Line 15"/>
              <p:cNvSpPr>
                <a:spLocks noChangeShapeType="1"/>
              </p:cNvSpPr>
              <p:nvPr userDrawn="1"/>
            </p:nvSpPr>
            <p:spPr bwMode="auto">
              <a:xfrm>
                <a:off x="0" y="3813"/>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8" name="Line 16"/>
              <p:cNvSpPr>
                <a:spLocks noChangeShapeType="1"/>
              </p:cNvSpPr>
              <p:nvPr userDrawn="1"/>
            </p:nvSpPr>
            <p:spPr bwMode="auto">
              <a:xfrm>
                <a:off x="0" y="3999"/>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9" name="Line 17"/>
              <p:cNvSpPr>
                <a:spLocks noChangeShapeType="1"/>
              </p:cNvSpPr>
              <p:nvPr userDrawn="1"/>
            </p:nvSpPr>
            <p:spPr bwMode="auto">
              <a:xfrm>
                <a:off x="0" y="3687"/>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0" name="Line 18"/>
              <p:cNvSpPr>
                <a:spLocks noChangeShapeType="1"/>
              </p:cNvSpPr>
              <p:nvPr userDrawn="1"/>
            </p:nvSpPr>
            <p:spPr bwMode="auto">
              <a:xfrm>
                <a:off x="0" y="3741"/>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1" name="Line 19"/>
              <p:cNvSpPr>
                <a:spLocks noChangeShapeType="1"/>
              </p:cNvSpPr>
              <p:nvPr userDrawn="1"/>
            </p:nvSpPr>
            <p:spPr bwMode="auto">
              <a:xfrm>
                <a:off x="0" y="393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2" name="Line 20"/>
              <p:cNvSpPr>
                <a:spLocks noChangeShapeType="1"/>
              </p:cNvSpPr>
              <p:nvPr userDrawn="1"/>
            </p:nvSpPr>
            <p:spPr bwMode="auto">
              <a:xfrm>
                <a:off x="0" y="3918"/>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3" name="Line 21"/>
              <p:cNvSpPr>
                <a:spLocks noChangeShapeType="1"/>
              </p:cNvSpPr>
              <p:nvPr userDrawn="1"/>
            </p:nvSpPr>
            <p:spPr bwMode="auto">
              <a:xfrm>
                <a:off x="0" y="351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4" name="Line 22"/>
              <p:cNvSpPr>
                <a:spLocks noChangeShapeType="1"/>
              </p:cNvSpPr>
              <p:nvPr userDrawn="1"/>
            </p:nvSpPr>
            <p:spPr bwMode="auto">
              <a:xfrm>
                <a:off x="0" y="354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5" name="Line 23"/>
              <p:cNvSpPr>
                <a:spLocks noChangeShapeType="1"/>
              </p:cNvSpPr>
              <p:nvPr userDrawn="1"/>
            </p:nvSpPr>
            <p:spPr bwMode="auto">
              <a:xfrm>
                <a:off x="0" y="357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6" name="Line 24"/>
              <p:cNvSpPr>
                <a:spLocks noChangeShapeType="1"/>
              </p:cNvSpPr>
              <p:nvPr userDrawn="1"/>
            </p:nvSpPr>
            <p:spPr bwMode="auto">
              <a:xfrm>
                <a:off x="0" y="3420"/>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7" name="Line 25"/>
              <p:cNvSpPr>
                <a:spLocks noChangeShapeType="1"/>
              </p:cNvSpPr>
              <p:nvPr userDrawn="1"/>
            </p:nvSpPr>
            <p:spPr bwMode="auto">
              <a:xfrm>
                <a:off x="0" y="3372"/>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8" name="Line 26"/>
              <p:cNvSpPr>
                <a:spLocks noChangeShapeType="1"/>
              </p:cNvSpPr>
              <p:nvPr userDrawn="1"/>
            </p:nvSpPr>
            <p:spPr bwMode="auto">
              <a:xfrm>
                <a:off x="0" y="3465"/>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9" name="Line 27"/>
              <p:cNvSpPr>
                <a:spLocks noChangeShapeType="1"/>
              </p:cNvSpPr>
              <p:nvPr userDrawn="1"/>
            </p:nvSpPr>
            <p:spPr bwMode="auto">
              <a:xfrm>
                <a:off x="0" y="2973"/>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0" name="Line 28"/>
              <p:cNvSpPr>
                <a:spLocks noChangeShapeType="1"/>
              </p:cNvSpPr>
              <p:nvPr userDrawn="1"/>
            </p:nvSpPr>
            <p:spPr bwMode="auto">
              <a:xfrm>
                <a:off x="0" y="294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1" name="Line 29"/>
              <p:cNvSpPr>
                <a:spLocks noChangeShapeType="1"/>
              </p:cNvSpPr>
              <p:nvPr userDrawn="1"/>
            </p:nvSpPr>
            <p:spPr bwMode="auto">
              <a:xfrm>
                <a:off x="0" y="3327"/>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2" name="Line 30"/>
              <p:cNvSpPr>
                <a:spLocks noChangeShapeType="1"/>
              </p:cNvSpPr>
              <p:nvPr userDrawn="1"/>
            </p:nvSpPr>
            <p:spPr bwMode="auto">
              <a:xfrm>
                <a:off x="0" y="3201"/>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3" name="Line 31"/>
              <p:cNvSpPr>
                <a:spLocks noChangeShapeType="1"/>
              </p:cNvSpPr>
              <p:nvPr userDrawn="1"/>
            </p:nvSpPr>
            <p:spPr bwMode="auto">
              <a:xfrm>
                <a:off x="0" y="3120"/>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4" name="Line 32"/>
              <p:cNvSpPr>
                <a:spLocks noChangeShapeType="1"/>
              </p:cNvSpPr>
              <p:nvPr userDrawn="1"/>
            </p:nvSpPr>
            <p:spPr bwMode="auto">
              <a:xfrm>
                <a:off x="0" y="330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5" name="Line 33"/>
              <p:cNvSpPr>
                <a:spLocks noChangeShapeType="1"/>
              </p:cNvSpPr>
              <p:nvPr userDrawn="1"/>
            </p:nvSpPr>
            <p:spPr bwMode="auto">
              <a:xfrm>
                <a:off x="0" y="2994"/>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6" name="Line 34"/>
              <p:cNvSpPr>
                <a:spLocks noChangeShapeType="1"/>
              </p:cNvSpPr>
              <p:nvPr userDrawn="1"/>
            </p:nvSpPr>
            <p:spPr bwMode="auto">
              <a:xfrm>
                <a:off x="0" y="304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7" name="Line 35"/>
              <p:cNvSpPr>
                <a:spLocks noChangeShapeType="1"/>
              </p:cNvSpPr>
              <p:nvPr userDrawn="1"/>
            </p:nvSpPr>
            <p:spPr bwMode="auto">
              <a:xfrm>
                <a:off x="0" y="324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8" name="Line 36"/>
              <p:cNvSpPr>
                <a:spLocks noChangeShapeType="1"/>
              </p:cNvSpPr>
              <p:nvPr userDrawn="1"/>
            </p:nvSpPr>
            <p:spPr bwMode="auto">
              <a:xfrm>
                <a:off x="0" y="3225"/>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9" name="Line 37"/>
              <p:cNvSpPr>
                <a:spLocks noChangeShapeType="1"/>
              </p:cNvSpPr>
              <p:nvPr userDrawn="1"/>
            </p:nvSpPr>
            <p:spPr bwMode="auto">
              <a:xfrm>
                <a:off x="0" y="2831"/>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0" name="Line 38"/>
              <p:cNvSpPr>
                <a:spLocks noChangeShapeType="1"/>
              </p:cNvSpPr>
              <p:nvPr userDrawn="1"/>
            </p:nvSpPr>
            <p:spPr bwMode="auto">
              <a:xfrm>
                <a:off x="0" y="2750"/>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1" name="Line 39"/>
              <p:cNvSpPr>
                <a:spLocks noChangeShapeType="1"/>
              </p:cNvSpPr>
              <p:nvPr userDrawn="1"/>
            </p:nvSpPr>
            <p:spPr bwMode="auto">
              <a:xfrm>
                <a:off x="0" y="267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2" name="Line 40"/>
              <p:cNvSpPr>
                <a:spLocks noChangeShapeType="1"/>
              </p:cNvSpPr>
              <p:nvPr userDrawn="1"/>
            </p:nvSpPr>
            <p:spPr bwMode="auto">
              <a:xfrm>
                <a:off x="0" y="287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3" name="Line 41"/>
              <p:cNvSpPr>
                <a:spLocks noChangeShapeType="1"/>
              </p:cNvSpPr>
              <p:nvPr userDrawn="1"/>
            </p:nvSpPr>
            <p:spPr bwMode="auto">
              <a:xfrm>
                <a:off x="0" y="2855"/>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4" name="Line 42"/>
              <p:cNvSpPr>
                <a:spLocks noChangeShapeType="1"/>
              </p:cNvSpPr>
              <p:nvPr userDrawn="1"/>
            </p:nvSpPr>
            <p:spPr bwMode="auto">
              <a:xfrm>
                <a:off x="0" y="2554"/>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5" name="Line 43"/>
              <p:cNvSpPr>
                <a:spLocks noChangeShapeType="1"/>
              </p:cNvSpPr>
              <p:nvPr userDrawn="1"/>
            </p:nvSpPr>
            <p:spPr bwMode="auto">
              <a:xfrm>
                <a:off x="0" y="2590"/>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6" name="Line 44"/>
              <p:cNvSpPr>
                <a:spLocks noChangeShapeType="1"/>
              </p:cNvSpPr>
              <p:nvPr userDrawn="1"/>
            </p:nvSpPr>
            <p:spPr bwMode="auto">
              <a:xfrm>
                <a:off x="0" y="2623"/>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7" name="Line 45"/>
              <p:cNvSpPr>
                <a:spLocks noChangeShapeType="1"/>
              </p:cNvSpPr>
              <p:nvPr userDrawn="1"/>
            </p:nvSpPr>
            <p:spPr bwMode="auto">
              <a:xfrm>
                <a:off x="0" y="2464"/>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8" name="Line 46"/>
              <p:cNvSpPr>
                <a:spLocks noChangeShapeType="1"/>
              </p:cNvSpPr>
              <p:nvPr userDrawn="1"/>
            </p:nvSpPr>
            <p:spPr bwMode="auto">
              <a:xfrm>
                <a:off x="0" y="2416"/>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9" name="Line 47"/>
              <p:cNvSpPr>
                <a:spLocks noChangeShapeType="1"/>
              </p:cNvSpPr>
              <p:nvPr userDrawn="1"/>
            </p:nvSpPr>
            <p:spPr bwMode="auto">
              <a:xfrm>
                <a:off x="0" y="250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0" name="Line 48"/>
              <p:cNvSpPr>
                <a:spLocks noChangeShapeType="1"/>
              </p:cNvSpPr>
              <p:nvPr userDrawn="1"/>
            </p:nvSpPr>
            <p:spPr bwMode="auto">
              <a:xfrm>
                <a:off x="0" y="2371"/>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1" name="Line 49"/>
              <p:cNvSpPr>
                <a:spLocks noChangeShapeType="1"/>
              </p:cNvSpPr>
              <p:nvPr userDrawn="1"/>
            </p:nvSpPr>
            <p:spPr bwMode="auto">
              <a:xfrm>
                <a:off x="0" y="2245"/>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2" name="Line 50"/>
              <p:cNvSpPr>
                <a:spLocks noChangeShapeType="1"/>
              </p:cNvSpPr>
              <p:nvPr userDrawn="1"/>
            </p:nvSpPr>
            <p:spPr bwMode="auto">
              <a:xfrm>
                <a:off x="0" y="235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3" name="Line 51"/>
              <p:cNvSpPr>
                <a:spLocks noChangeShapeType="1"/>
              </p:cNvSpPr>
              <p:nvPr userDrawn="1"/>
            </p:nvSpPr>
            <p:spPr bwMode="auto">
              <a:xfrm>
                <a:off x="0" y="2290"/>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4" name="Line 52"/>
              <p:cNvSpPr>
                <a:spLocks noChangeShapeType="1"/>
              </p:cNvSpPr>
              <p:nvPr userDrawn="1"/>
            </p:nvSpPr>
            <p:spPr bwMode="auto">
              <a:xfrm>
                <a:off x="0" y="2269"/>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5" name="Line 53"/>
              <p:cNvSpPr>
                <a:spLocks noChangeShapeType="1"/>
              </p:cNvSpPr>
              <p:nvPr userDrawn="1"/>
            </p:nvSpPr>
            <p:spPr bwMode="auto">
              <a:xfrm>
                <a:off x="0" y="213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6" name="Line 54"/>
              <p:cNvSpPr>
                <a:spLocks noChangeShapeType="1"/>
              </p:cNvSpPr>
              <p:nvPr userDrawn="1"/>
            </p:nvSpPr>
            <p:spPr bwMode="auto">
              <a:xfrm>
                <a:off x="0" y="216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7" name="Line 55"/>
              <p:cNvSpPr>
                <a:spLocks noChangeShapeType="1"/>
              </p:cNvSpPr>
              <p:nvPr userDrawn="1"/>
            </p:nvSpPr>
            <p:spPr bwMode="auto">
              <a:xfrm>
                <a:off x="0" y="219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8" name="Line 56"/>
              <p:cNvSpPr>
                <a:spLocks noChangeShapeType="1"/>
              </p:cNvSpPr>
              <p:nvPr userDrawn="1"/>
            </p:nvSpPr>
            <p:spPr bwMode="auto">
              <a:xfrm>
                <a:off x="0" y="2040"/>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9" name="Line 57"/>
              <p:cNvSpPr>
                <a:spLocks noChangeShapeType="1"/>
              </p:cNvSpPr>
              <p:nvPr userDrawn="1"/>
            </p:nvSpPr>
            <p:spPr bwMode="auto">
              <a:xfrm>
                <a:off x="0" y="1992"/>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0" name="Line 58"/>
              <p:cNvSpPr>
                <a:spLocks noChangeShapeType="1"/>
              </p:cNvSpPr>
              <p:nvPr userDrawn="1"/>
            </p:nvSpPr>
            <p:spPr bwMode="auto">
              <a:xfrm>
                <a:off x="0" y="2085"/>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1" name="Line 59"/>
              <p:cNvSpPr>
                <a:spLocks noChangeShapeType="1"/>
              </p:cNvSpPr>
              <p:nvPr userDrawn="1"/>
            </p:nvSpPr>
            <p:spPr bwMode="auto">
              <a:xfrm>
                <a:off x="0" y="1593"/>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2" name="Line 60"/>
              <p:cNvSpPr>
                <a:spLocks noChangeShapeType="1"/>
              </p:cNvSpPr>
              <p:nvPr userDrawn="1"/>
            </p:nvSpPr>
            <p:spPr bwMode="auto">
              <a:xfrm>
                <a:off x="0" y="156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3" name="Line 61"/>
              <p:cNvSpPr>
                <a:spLocks noChangeShapeType="1"/>
              </p:cNvSpPr>
              <p:nvPr userDrawn="1"/>
            </p:nvSpPr>
            <p:spPr bwMode="auto">
              <a:xfrm>
                <a:off x="0" y="1947"/>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4" name="Line 62"/>
              <p:cNvSpPr>
                <a:spLocks noChangeShapeType="1"/>
              </p:cNvSpPr>
              <p:nvPr userDrawn="1"/>
            </p:nvSpPr>
            <p:spPr bwMode="auto">
              <a:xfrm>
                <a:off x="0" y="1821"/>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5" name="Line 63"/>
              <p:cNvSpPr>
                <a:spLocks noChangeShapeType="1"/>
              </p:cNvSpPr>
              <p:nvPr userDrawn="1"/>
            </p:nvSpPr>
            <p:spPr bwMode="auto">
              <a:xfrm>
                <a:off x="0" y="1740"/>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6" name="Line 64"/>
              <p:cNvSpPr>
                <a:spLocks noChangeShapeType="1"/>
              </p:cNvSpPr>
              <p:nvPr userDrawn="1"/>
            </p:nvSpPr>
            <p:spPr bwMode="auto">
              <a:xfrm>
                <a:off x="0" y="192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7" name="Line 65"/>
              <p:cNvSpPr>
                <a:spLocks noChangeShapeType="1"/>
              </p:cNvSpPr>
              <p:nvPr userDrawn="1"/>
            </p:nvSpPr>
            <p:spPr bwMode="auto">
              <a:xfrm>
                <a:off x="0" y="1614"/>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8" name="Line 66"/>
              <p:cNvSpPr>
                <a:spLocks noChangeShapeType="1"/>
              </p:cNvSpPr>
              <p:nvPr userDrawn="1"/>
            </p:nvSpPr>
            <p:spPr bwMode="auto">
              <a:xfrm>
                <a:off x="0" y="166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9" name="Line 67"/>
              <p:cNvSpPr>
                <a:spLocks noChangeShapeType="1"/>
              </p:cNvSpPr>
              <p:nvPr userDrawn="1"/>
            </p:nvSpPr>
            <p:spPr bwMode="auto">
              <a:xfrm>
                <a:off x="0" y="186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0" name="Line 68"/>
              <p:cNvSpPr>
                <a:spLocks noChangeShapeType="1"/>
              </p:cNvSpPr>
              <p:nvPr userDrawn="1"/>
            </p:nvSpPr>
            <p:spPr bwMode="auto">
              <a:xfrm>
                <a:off x="0" y="1845"/>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1" name="Line 69"/>
              <p:cNvSpPr>
                <a:spLocks noChangeShapeType="1"/>
              </p:cNvSpPr>
              <p:nvPr userDrawn="1"/>
            </p:nvSpPr>
            <p:spPr bwMode="auto">
              <a:xfrm>
                <a:off x="0" y="1437"/>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2" name="Line 70"/>
              <p:cNvSpPr>
                <a:spLocks noChangeShapeType="1"/>
              </p:cNvSpPr>
              <p:nvPr userDrawn="1"/>
            </p:nvSpPr>
            <p:spPr bwMode="auto">
              <a:xfrm>
                <a:off x="0" y="1473"/>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3" name="Line 71"/>
              <p:cNvSpPr>
                <a:spLocks noChangeShapeType="1"/>
              </p:cNvSpPr>
              <p:nvPr userDrawn="1"/>
            </p:nvSpPr>
            <p:spPr bwMode="auto">
              <a:xfrm>
                <a:off x="0" y="150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4" name="Line 72"/>
              <p:cNvSpPr>
                <a:spLocks noChangeShapeType="1"/>
              </p:cNvSpPr>
              <p:nvPr userDrawn="1"/>
            </p:nvSpPr>
            <p:spPr bwMode="auto">
              <a:xfrm>
                <a:off x="0" y="1347"/>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5" name="Line 73"/>
              <p:cNvSpPr>
                <a:spLocks noChangeShapeType="1"/>
              </p:cNvSpPr>
              <p:nvPr userDrawn="1"/>
            </p:nvSpPr>
            <p:spPr bwMode="auto">
              <a:xfrm>
                <a:off x="0" y="1392"/>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6" name="Line 74"/>
              <p:cNvSpPr>
                <a:spLocks noChangeShapeType="1"/>
              </p:cNvSpPr>
              <p:nvPr userDrawn="1"/>
            </p:nvSpPr>
            <p:spPr bwMode="auto">
              <a:xfrm>
                <a:off x="0" y="101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7" name="Line 75"/>
              <p:cNvSpPr>
                <a:spLocks noChangeShapeType="1"/>
              </p:cNvSpPr>
              <p:nvPr userDrawn="1"/>
            </p:nvSpPr>
            <p:spPr bwMode="auto">
              <a:xfrm>
                <a:off x="0" y="989"/>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8" name="Line 76"/>
              <p:cNvSpPr>
                <a:spLocks noChangeShapeType="1"/>
              </p:cNvSpPr>
              <p:nvPr userDrawn="1"/>
            </p:nvSpPr>
            <p:spPr bwMode="auto">
              <a:xfrm>
                <a:off x="0" y="1244"/>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9" name="Line 77"/>
              <p:cNvSpPr>
                <a:spLocks noChangeShapeType="1"/>
              </p:cNvSpPr>
              <p:nvPr userDrawn="1"/>
            </p:nvSpPr>
            <p:spPr bwMode="auto">
              <a:xfrm>
                <a:off x="0" y="1163"/>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0" name="Line 78"/>
              <p:cNvSpPr>
                <a:spLocks noChangeShapeType="1"/>
              </p:cNvSpPr>
              <p:nvPr userDrawn="1"/>
            </p:nvSpPr>
            <p:spPr bwMode="auto">
              <a:xfrm>
                <a:off x="0" y="1037"/>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 name="Line 79"/>
              <p:cNvSpPr>
                <a:spLocks noChangeShapeType="1"/>
              </p:cNvSpPr>
              <p:nvPr userDrawn="1"/>
            </p:nvSpPr>
            <p:spPr bwMode="auto">
              <a:xfrm>
                <a:off x="0" y="1091"/>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 name="Line 80"/>
              <p:cNvSpPr>
                <a:spLocks noChangeShapeType="1"/>
              </p:cNvSpPr>
              <p:nvPr userDrawn="1"/>
            </p:nvSpPr>
            <p:spPr bwMode="auto">
              <a:xfrm>
                <a:off x="0" y="128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3" name="Line 81"/>
              <p:cNvSpPr>
                <a:spLocks noChangeShapeType="1"/>
              </p:cNvSpPr>
              <p:nvPr userDrawn="1"/>
            </p:nvSpPr>
            <p:spPr bwMode="auto">
              <a:xfrm>
                <a:off x="0" y="1268"/>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4" name="Line 82"/>
              <p:cNvSpPr>
                <a:spLocks noChangeShapeType="1"/>
              </p:cNvSpPr>
              <p:nvPr userDrawn="1"/>
            </p:nvSpPr>
            <p:spPr bwMode="auto">
              <a:xfrm>
                <a:off x="0" y="86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5" name="Line 83"/>
              <p:cNvSpPr>
                <a:spLocks noChangeShapeType="1"/>
              </p:cNvSpPr>
              <p:nvPr userDrawn="1"/>
            </p:nvSpPr>
            <p:spPr bwMode="auto">
              <a:xfrm>
                <a:off x="0" y="89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6" name="Line 84"/>
              <p:cNvSpPr>
                <a:spLocks noChangeShapeType="1"/>
              </p:cNvSpPr>
              <p:nvPr userDrawn="1"/>
            </p:nvSpPr>
            <p:spPr bwMode="auto">
              <a:xfrm>
                <a:off x="0" y="92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7" name="Line 85"/>
              <p:cNvSpPr>
                <a:spLocks noChangeShapeType="1"/>
              </p:cNvSpPr>
              <p:nvPr userDrawn="1"/>
            </p:nvSpPr>
            <p:spPr bwMode="auto">
              <a:xfrm>
                <a:off x="0" y="770"/>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8" name="Line 86"/>
              <p:cNvSpPr>
                <a:spLocks noChangeShapeType="1"/>
              </p:cNvSpPr>
              <p:nvPr userDrawn="1"/>
            </p:nvSpPr>
            <p:spPr bwMode="auto">
              <a:xfrm>
                <a:off x="0" y="815"/>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9" name="Line 87"/>
              <p:cNvSpPr>
                <a:spLocks noChangeShapeType="1"/>
              </p:cNvSpPr>
              <p:nvPr userDrawn="1"/>
            </p:nvSpPr>
            <p:spPr bwMode="auto">
              <a:xfrm>
                <a:off x="0" y="71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0" name="Line 88"/>
              <p:cNvSpPr>
                <a:spLocks noChangeShapeType="1"/>
              </p:cNvSpPr>
              <p:nvPr userDrawn="1"/>
            </p:nvSpPr>
            <p:spPr bwMode="auto">
              <a:xfrm>
                <a:off x="0" y="646"/>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1" name="Line 89"/>
              <p:cNvSpPr>
                <a:spLocks noChangeShapeType="1"/>
              </p:cNvSpPr>
              <p:nvPr userDrawn="1"/>
            </p:nvSpPr>
            <p:spPr bwMode="auto">
              <a:xfrm>
                <a:off x="0" y="522"/>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2" name="Line 90"/>
              <p:cNvSpPr>
                <a:spLocks noChangeShapeType="1"/>
              </p:cNvSpPr>
              <p:nvPr userDrawn="1"/>
            </p:nvSpPr>
            <p:spPr bwMode="auto">
              <a:xfrm>
                <a:off x="0" y="558"/>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3" name="Line 91"/>
              <p:cNvSpPr>
                <a:spLocks noChangeShapeType="1"/>
              </p:cNvSpPr>
              <p:nvPr userDrawn="1"/>
            </p:nvSpPr>
            <p:spPr bwMode="auto">
              <a:xfrm>
                <a:off x="0" y="591"/>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4" name="Line 92"/>
              <p:cNvSpPr>
                <a:spLocks noChangeShapeType="1"/>
              </p:cNvSpPr>
              <p:nvPr userDrawn="1"/>
            </p:nvSpPr>
            <p:spPr bwMode="auto">
              <a:xfrm>
                <a:off x="0" y="432"/>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5" name="Line 93"/>
              <p:cNvSpPr>
                <a:spLocks noChangeShapeType="1"/>
              </p:cNvSpPr>
              <p:nvPr userDrawn="1"/>
            </p:nvSpPr>
            <p:spPr bwMode="auto">
              <a:xfrm>
                <a:off x="0" y="384"/>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6" name="Line 94"/>
              <p:cNvSpPr>
                <a:spLocks noChangeShapeType="1"/>
              </p:cNvSpPr>
              <p:nvPr userDrawn="1"/>
            </p:nvSpPr>
            <p:spPr bwMode="auto">
              <a:xfrm>
                <a:off x="0" y="477"/>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7" name="Line 95"/>
              <p:cNvSpPr>
                <a:spLocks noChangeShapeType="1"/>
              </p:cNvSpPr>
              <p:nvPr userDrawn="1"/>
            </p:nvSpPr>
            <p:spPr bwMode="auto">
              <a:xfrm>
                <a:off x="0" y="33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8" name="Line 96"/>
              <p:cNvSpPr>
                <a:spLocks noChangeShapeType="1"/>
              </p:cNvSpPr>
              <p:nvPr userDrawn="1"/>
            </p:nvSpPr>
            <p:spPr bwMode="auto">
              <a:xfrm>
                <a:off x="0" y="318"/>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9" name="Line 97"/>
              <p:cNvSpPr>
                <a:spLocks noChangeShapeType="1"/>
              </p:cNvSpPr>
              <p:nvPr userDrawn="1"/>
            </p:nvSpPr>
            <p:spPr bwMode="auto">
              <a:xfrm>
                <a:off x="0" y="258"/>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0" name="Line 98"/>
              <p:cNvSpPr>
                <a:spLocks noChangeShapeType="1"/>
              </p:cNvSpPr>
              <p:nvPr userDrawn="1"/>
            </p:nvSpPr>
            <p:spPr bwMode="auto">
              <a:xfrm>
                <a:off x="0" y="7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1" name="Line 99"/>
              <p:cNvSpPr>
                <a:spLocks noChangeShapeType="1"/>
              </p:cNvSpPr>
              <p:nvPr userDrawn="1"/>
            </p:nvSpPr>
            <p:spPr bwMode="auto">
              <a:xfrm>
                <a:off x="0" y="43"/>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2" name="Line 100"/>
              <p:cNvSpPr>
                <a:spLocks noChangeShapeType="1"/>
              </p:cNvSpPr>
              <p:nvPr userDrawn="1"/>
            </p:nvSpPr>
            <p:spPr bwMode="auto">
              <a:xfrm>
                <a:off x="0" y="91"/>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3" name="Line 101"/>
              <p:cNvSpPr>
                <a:spLocks noChangeShapeType="1"/>
              </p:cNvSpPr>
              <p:nvPr userDrawn="1"/>
            </p:nvSpPr>
            <p:spPr bwMode="auto">
              <a:xfrm>
                <a:off x="0" y="145"/>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4" name="Line 102"/>
              <p:cNvSpPr>
                <a:spLocks noChangeShapeType="1"/>
              </p:cNvSpPr>
              <p:nvPr userDrawn="1"/>
            </p:nvSpPr>
            <p:spPr bwMode="auto">
              <a:xfrm>
                <a:off x="0" y="202"/>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grpSp>
      <p:sp>
        <p:nvSpPr>
          <p:cNvPr id="105" name="Rectangle 108"/>
          <p:cNvSpPr>
            <a:spLocks noChangeArrowheads="1"/>
          </p:cNvSpPr>
          <p:nvPr/>
        </p:nvSpPr>
        <p:spPr bwMode="auto">
          <a:xfrm>
            <a:off x="3017838" y="2120900"/>
            <a:ext cx="5662612" cy="77788"/>
          </a:xfrm>
          <a:prstGeom prst="rect">
            <a:avLst/>
          </a:prstGeom>
          <a:solidFill>
            <a:schemeClr val="hlink"/>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3366"/>
              </a:solidFill>
              <a:cs typeface="Arial" charset="0"/>
            </a:endParaRPr>
          </a:p>
        </p:txBody>
      </p:sp>
      <p:sp>
        <p:nvSpPr>
          <p:cNvPr id="106" name="Rectangle 109"/>
          <p:cNvSpPr>
            <a:spLocks noChangeArrowheads="1"/>
          </p:cNvSpPr>
          <p:nvPr/>
        </p:nvSpPr>
        <p:spPr bwMode="auto">
          <a:xfrm>
            <a:off x="1098550" y="862013"/>
            <a:ext cx="5662613" cy="77787"/>
          </a:xfrm>
          <a:prstGeom prst="rect">
            <a:avLst/>
          </a:prstGeom>
          <a:solidFill>
            <a:schemeClr val="hlink"/>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3366"/>
              </a:solidFill>
              <a:cs typeface="Arial" charset="0"/>
            </a:endParaRPr>
          </a:p>
        </p:txBody>
      </p:sp>
      <p:sp>
        <p:nvSpPr>
          <p:cNvPr id="9322" name="Rectangle 106"/>
          <p:cNvSpPr>
            <a:spLocks noGrp="1" noChangeArrowheads="1"/>
          </p:cNvSpPr>
          <p:nvPr>
            <p:ph type="ctrTitle"/>
          </p:nvPr>
        </p:nvSpPr>
        <p:spPr>
          <a:xfrm>
            <a:off x="1169988" y="1046163"/>
            <a:ext cx="7380287" cy="1012825"/>
          </a:xfrm>
        </p:spPr>
        <p:txBody>
          <a:bodyPr/>
          <a:lstStyle>
            <a:lvl1pPr>
              <a:defRPr sz="4000"/>
            </a:lvl1pPr>
          </a:lstStyle>
          <a:p>
            <a:r>
              <a:rPr lang="tr-TR"/>
              <a:t>Asıl başlık stili için tıklatın</a:t>
            </a:r>
          </a:p>
        </p:txBody>
      </p:sp>
      <p:sp>
        <p:nvSpPr>
          <p:cNvPr id="9323" name="Rectangle 107"/>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r>
              <a:rPr lang="tr-TR"/>
              <a:t>Asıl alt başlık stilini düzenlemek için tıklatın</a:t>
            </a:r>
          </a:p>
        </p:txBody>
      </p:sp>
      <p:sp>
        <p:nvSpPr>
          <p:cNvPr id="107" name="Rectangle 103"/>
          <p:cNvSpPr>
            <a:spLocks noGrp="1" noChangeArrowheads="1"/>
          </p:cNvSpPr>
          <p:nvPr>
            <p:ph type="dt" sz="half" idx="10"/>
          </p:nvPr>
        </p:nvSpPr>
        <p:spPr>
          <a:xfrm>
            <a:off x="1387475" y="6357938"/>
            <a:ext cx="1905000" cy="457200"/>
          </a:xfrm>
        </p:spPr>
        <p:txBody>
          <a:bodyPr/>
          <a:lstStyle>
            <a:lvl1pPr>
              <a:defRPr/>
            </a:lvl1pPr>
          </a:lstStyle>
          <a:p>
            <a:pPr>
              <a:defRPr/>
            </a:pPr>
            <a:fld id="{33E3647D-414C-440E-BFB3-A6DC15601915}" type="datetime1">
              <a:rPr lang="tr-TR" smtClean="0">
                <a:solidFill>
                  <a:srgbClr val="800000"/>
                </a:solidFill>
              </a:rPr>
              <a:t>15.10.2012</a:t>
            </a:fld>
            <a:endParaRPr lang="tr-TR">
              <a:solidFill>
                <a:srgbClr val="800000"/>
              </a:solidFill>
            </a:endParaRPr>
          </a:p>
        </p:txBody>
      </p:sp>
      <p:sp>
        <p:nvSpPr>
          <p:cNvPr id="108" name="Rectangle 104"/>
          <p:cNvSpPr>
            <a:spLocks noGrp="1" noChangeArrowheads="1"/>
          </p:cNvSpPr>
          <p:nvPr>
            <p:ph type="ftr" sz="quarter" idx="11"/>
          </p:nvPr>
        </p:nvSpPr>
        <p:spPr>
          <a:xfrm>
            <a:off x="3722688" y="6357938"/>
            <a:ext cx="2271712" cy="457200"/>
          </a:xfrm>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109" name="Rectangle 105"/>
          <p:cNvSpPr>
            <a:spLocks noGrp="1" noChangeArrowheads="1"/>
          </p:cNvSpPr>
          <p:nvPr>
            <p:ph type="sldNum" sz="quarter" idx="12"/>
          </p:nvPr>
        </p:nvSpPr>
        <p:spPr>
          <a:xfrm>
            <a:off x="6464300" y="6361113"/>
            <a:ext cx="1906588" cy="457200"/>
          </a:xfrm>
        </p:spPr>
        <p:txBody>
          <a:bodyPr/>
          <a:lstStyle>
            <a:lvl1pPr>
              <a:defRPr/>
            </a:lvl1pPr>
          </a:lstStyle>
          <a:p>
            <a:pPr>
              <a:defRPr/>
            </a:pPr>
            <a:fld id="{EC64A780-1995-4397-8754-35704BA4DF42}"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171449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Lst>
  </p:timing>
</p:sldLayout>
</file>

<file path=ppt/slideLayouts/slideLayout1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fld id="{7252D959-2122-4AC8-88E6-0AC84EB54646}"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D9252243-E532-4DF0-BF80-4ADFB65290D9}"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1794589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8"/>
          <p:cNvSpPr>
            <a:spLocks noGrp="1" noChangeArrowheads="1"/>
          </p:cNvSpPr>
          <p:nvPr>
            <p:ph type="dt" sz="half" idx="10"/>
          </p:nvPr>
        </p:nvSpPr>
        <p:spPr>
          <a:ln/>
        </p:spPr>
        <p:txBody>
          <a:bodyPr/>
          <a:lstStyle>
            <a:lvl1pPr>
              <a:defRPr/>
            </a:lvl1pPr>
          </a:lstStyle>
          <a:p>
            <a:pPr>
              <a:defRPr/>
            </a:pPr>
            <a:fld id="{537196D6-80F9-4EE4-9EF7-57A5012D826D}"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F1491108-D6DA-43FE-A3DD-0DC5C53A313C}"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61040910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08"/>
          <p:cNvSpPr>
            <a:spLocks noGrp="1" noChangeArrowheads="1"/>
          </p:cNvSpPr>
          <p:nvPr>
            <p:ph type="dt" sz="half" idx="10"/>
          </p:nvPr>
        </p:nvSpPr>
        <p:spPr>
          <a:ln/>
        </p:spPr>
        <p:txBody>
          <a:bodyPr/>
          <a:lstStyle>
            <a:lvl1pPr>
              <a:defRPr/>
            </a:lvl1pPr>
          </a:lstStyle>
          <a:p>
            <a:pPr>
              <a:defRPr/>
            </a:pPr>
            <a:fld id="{F81A24AE-4BD5-42D8-B065-1B2716827679}" type="datetime1">
              <a:rPr lang="tr-TR" smtClean="0">
                <a:solidFill>
                  <a:srgbClr val="800000"/>
                </a:solidFill>
              </a:rPr>
              <a:t>15.10.2012</a:t>
            </a:fld>
            <a:endParaRPr lang="tr-TR">
              <a:solidFill>
                <a:srgbClr val="800000"/>
              </a:solidFill>
            </a:endParaRPr>
          </a:p>
        </p:txBody>
      </p:sp>
      <p:sp>
        <p:nvSpPr>
          <p:cNvPr id="6"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7" name="Rectangle 110"/>
          <p:cNvSpPr>
            <a:spLocks noGrp="1" noChangeArrowheads="1"/>
          </p:cNvSpPr>
          <p:nvPr>
            <p:ph type="sldNum" sz="quarter" idx="12"/>
          </p:nvPr>
        </p:nvSpPr>
        <p:spPr>
          <a:ln/>
        </p:spPr>
        <p:txBody>
          <a:bodyPr/>
          <a:lstStyle>
            <a:lvl1pPr>
              <a:defRPr/>
            </a:lvl1pPr>
          </a:lstStyle>
          <a:p>
            <a:pPr>
              <a:defRPr/>
            </a:pPr>
            <a:fld id="{7034083C-5FEF-4179-9D38-024E7762D3ED}"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485730777"/>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08"/>
          <p:cNvSpPr>
            <a:spLocks noGrp="1" noChangeArrowheads="1"/>
          </p:cNvSpPr>
          <p:nvPr>
            <p:ph type="dt" sz="half" idx="10"/>
          </p:nvPr>
        </p:nvSpPr>
        <p:spPr>
          <a:ln/>
        </p:spPr>
        <p:txBody>
          <a:bodyPr/>
          <a:lstStyle>
            <a:lvl1pPr>
              <a:defRPr/>
            </a:lvl1pPr>
          </a:lstStyle>
          <a:p>
            <a:pPr>
              <a:defRPr/>
            </a:pPr>
            <a:fld id="{97D37408-2B6D-4892-AFEE-61154C7EC611}" type="datetime1">
              <a:rPr lang="tr-TR" smtClean="0">
                <a:solidFill>
                  <a:srgbClr val="800000"/>
                </a:solidFill>
              </a:rPr>
              <a:t>15.10.2012</a:t>
            </a:fld>
            <a:endParaRPr lang="tr-TR">
              <a:solidFill>
                <a:srgbClr val="800000"/>
              </a:solidFill>
            </a:endParaRPr>
          </a:p>
        </p:txBody>
      </p:sp>
      <p:sp>
        <p:nvSpPr>
          <p:cNvPr id="8"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9" name="Rectangle 110"/>
          <p:cNvSpPr>
            <a:spLocks noGrp="1" noChangeArrowheads="1"/>
          </p:cNvSpPr>
          <p:nvPr>
            <p:ph type="sldNum" sz="quarter" idx="12"/>
          </p:nvPr>
        </p:nvSpPr>
        <p:spPr>
          <a:ln/>
        </p:spPr>
        <p:txBody>
          <a:bodyPr/>
          <a:lstStyle>
            <a:lvl1pPr>
              <a:defRPr/>
            </a:lvl1pPr>
          </a:lstStyle>
          <a:p>
            <a:pPr>
              <a:defRPr/>
            </a:pPr>
            <a:fld id="{02F7604D-D034-4D5F-B9E2-C163EB5BC04D}"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965500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8263"/>
            <a:ext cx="8678863" cy="6713537"/>
            <a:chOff x="0" y="43"/>
            <a:chExt cx="5467" cy="4229"/>
          </a:xfrm>
        </p:grpSpPr>
        <p:sp>
          <p:nvSpPr>
            <p:cNvPr id="5" name="Rectangle 3"/>
            <p:cNvSpPr>
              <a:spLocks noChangeArrowheads="1"/>
            </p:cNvSpPr>
            <p:nvPr userDrawn="1"/>
          </p:nvSpPr>
          <p:spPr bwMode="auto">
            <a:xfrm>
              <a:off x="692" y="494"/>
              <a:ext cx="4775" cy="936"/>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nvGrpSpPr>
            <p:cNvPr id="6" name="Group 4"/>
            <p:cNvGrpSpPr>
              <a:grpSpLocks/>
            </p:cNvGrpSpPr>
            <p:nvPr userDrawn="1"/>
          </p:nvGrpSpPr>
          <p:grpSpPr bwMode="auto">
            <a:xfrm>
              <a:off x="0" y="43"/>
              <a:ext cx="624" cy="4229"/>
              <a:chOff x="0" y="43"/>
              <a:chExt cx="624" cy="4229"/>
            </a:xfrm>
          </p:grpSpPr>
          <p:sp>
            <p:nvSpPr>
              <p:cNvPr id="7" name="Line 5"/>
              <p:cNvSpPr>
                <a:spLocks noChangeShapeType="1"/>
              </p:cNvSpPr>
              <p:nvPr userDrawn="1"/>
            </p:nvSpPr>
            <p:spPr bwMode="auto">
              <a:xfrm>
                <a:off x="0" y="4203"/>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 name="Line 6"/>
              <p:cNvSpPr>
                <a:spLocks noChangeShapeType="1"/>
              </p:cNvSpPr>
              <p:nvPr userDrawn="1"/>
            </p:nvSpPr>
            <p:spPr bwMode="auto">
              <a:xfrm>
                <a:off x="0" y="4239"/>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 name="Line 7"/>
              <p:cNvSpPr>
                <a:spLocks noChangeShapeType="1"/>
              </p:cNvSpPr>
              <p:nvPr userDrawn="1"/>
            </p:nvSpPr>
            <p:spPr bwMode="auto">
              <a:xfrm>
                <a:off x="0" y="4272"/>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 name="Line 8"/>
              <p:cNvSpPr>
                <a:spLocks noChangeShapeType="1"/>
              </p:cNvSpPr>
              <p:nvPr userDrawn="1"/>
            </p:nvSpPr>
            <p:spPr bwMode="auto">
              <a:xfrm>
                <a:off x="0" y="4113"/>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1" name="Line 9"/>
              <p:cNvSpPr>
                <a:spLocks noChangeShapeType="1"/>
              </p:cNvSpPr>
              <p:nvPr userDrawn="1"/>
            </p:nvSpPr>
            <p:spPr bwMode="auto">
              <a:xfrm>
                <a:off x="0" y="4065"/>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2" name="Line 10"/>
              <p:cNvSpPr>
                <a:spLocks noChangeShapeType="1"/>
              </p:cNvSpPr>
              <p:nvPr userDrawn="1"/>
            </p:nvSpPr>
            <p:spPr bwMode="auto">
              <a:xfrm>
                <a:off x="0" y="4158"/>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3" name="Line 11"/>
              <p:cNvSpPr>
                <a:spLocks noChangeShapeType="1"/>
              </p:cNvSpPr>
              <p:nvPr userDrawn="1"/>
            </p:nvSpPr>
            <p:spPr bwMode="auto">
              <a:xfrm>
                <a:off x="0" y="366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4" name="Line 12"/>
              <p:cNvSpPr>
                <a:spLocks noChangeShapeType="1"/>
              </p:cNvSpPr>
              <p:nvPr userDrawn="1"/>
            </p:nvSpPr>
            <p:spPr bwMode="auto">
              <a:xfrm>
                <a:off x="0" y="3639"/>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5" name="Line 13"/>
              <p:cNvSpPr>
                <a:spLocks noChangeShapeType="1"/>
              </p:cNvSpPr>
              <p:nvPr userDrawn="1"/>
            </p:nvSpPr>
            <p:spPr bwMode="auto">
              <a:xfrm>
                <a:off x="0" y="4020"/>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6" name="Line 14"/>
              <p:cNvSpPr>
                <a:spLocks noChangeShapeType="1"/>
              </p:cNvSpPr>
              <p:nvPr userDrawn="1"/>
            </p:nvSpPr>
            <p:spPr bwMode="auto">
              <a:xfrm>
                <a:off x="0" y="3894"/>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7" name="Line 15"/>
              <p:cNvSpPr>
                <a:spLocks noChangeShapeType="1"/>
              </p:cNvSpPr>
              <p:nvPr userDrawn="1"/>
            </p:nvSpPr>
            <p:spPr bwMode="auto">
              <a:xfrm>
                <a:off x="0" y="3813"/>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8" name="Line 16"/>
              <p:cNvSpPr>
                <a:spLocks noChangeShapeType="1"/>
              </p:cNvSpPr>
              <p:nvPr userDrawn="1"/>
            </p:nvSpPr>
            <p:spPr bwMode="auto">
              <a:xfrm>
                <a:off x="0" y="3999"/>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9" name="Line 17"/>
              <p:cNvSpPr>
                <a:spLocks noChangeShapeType="1"/>
              </p:cNvSpPr>
              <p:nvPr userDrawn="1"/>
            </p:nvSpPr>
            <p:spPr bwMode="auto">
              <a:xfrm>
                <a:off x="0" y="3687"/>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0" name="Line 18"/>
              <p:cNvSpPr>
                <a:spLocks noChangeShapeType="1"/>
              </p:cNvSpPr>
              <p:nvPr userDrawn="1"/>
            </p:nvSpPr>
            <p:spPr bwMode="auto">
              <a:xfrm>
                <a:off x="0" y="3741"/>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1" name="Line 19"/>
              <p:cNvSpPr>
                <a:spLocks noChangeShapeType="1"/>
              </p:cNvSpPr>
              <p:nvPr userDrawn="1"/>
            </p:nvSpPr>
            <p:spPr bwMode="auto">
              <a:xfrm>
                <a:off x="0" y="393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2" name="Line 20"/>
              <p:cNvSpPr>
                <a:spLocks noChangeShapeType="1"/>
              </p:cNvSpPr>
              <p:nvPr userDrawn="1"/>
            </p:nvSpPr>
            <p:spPr bwMode="auto">
              <a:xfrm>
                <a:off x="0" y="3918"/>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3" name="Line 21"/>
              <p:cNvSpPr>
                <a:spLocks noChangeShapeType="1"/>
              </p:cNvSpPr>
              <p:nvPr userDrawn="1"/>
            </p:nvSpPr>
            <p:spPr bwMode="auto">
              <a:xfrm>
                <a:off x="0" y="351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4" name="Line 22"/>
              <p:cNvSpPr>
                <a:spLocks noChangeShapeType="1"/>
              </p:cNvSpPr>
              <p:nvPr userDrawn="1"/>
            </p:nvSpPr>
            <p:spPr bwMode="auto">
              <a:xfrm>
                <a:off x="0" y="354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5" name="Line 23"/>
              <p:cNvSpPr>
                <a:spLocks noChangeShapeType="1"/>
              </p:cNvSpPr>
              <p:nvPr userDrawn="1"/>
            </p:nvSpPr>
            <p:spPr bwMode="auto">
              <a:xfrm>
                <a:off x="0" y="357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6" name="Line 24"/>
              <p:cNvSpPr>
                <a:spLocks noChangeShapeType="1"/>
              </p:cNvSpPr>
              <p:nvPr userDrawn="1"/>
            </p:nvSpPr>
            <p:spPr bwMode="auto">
              <a:xfrm>
                <a:off x="0" y="3420"/>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7" name="Line 25"/>
              <p:cNvSpPr>
                <a:spLocks noChangeShapeType="1"/>
              </p:cNvSpPr>
              <p:nvPr userDrawn="1"/>
            </p:nvSpPr>
            <p:spPr bwMode="auto">
              <a:xfrm>
                <a:off x="0" y="3372"/>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8" name="Line 26"/>
              <p:cNvSpPr>
                <a:spLocks noChangeShapeType="1"/>
              </p:cNvSpPr>
              <p:nvPr userDrawn="1"/>
            </p:nvSpPr>
            <p:spPr bwMode="auto">
              <a:xfrm>
                <a:off x="0" y="3465"/>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9" name="Line 27"/>
              <p:cNvSpPr>
                <a:spLocks noChangeShapeType="1"/>
              </p:cNvSpPr>
              <p:nvPr userDrawn="1"/>
            </p:nvSpPr>
            <p:spPr bwMode="auto">
              <a:xfrm>
                <a:off x="0" y="2973"/>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0" name="Line 28"/>
              <p:cNvSpPr>
                <a:spLocks noChangeShapeType="1"/>
              </p:cNvSpPr>
              <p:nvPr userDrawn="1"/>
            </p:nvSpPr>
            <p:spPr bwMode="auto">
              <a:xfrm>
                <a:off x="0" y="294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1" name="Line 29"/>
              <p:cNvSpPr>
                <a:spLocks noChangeShapeType="1"/>
              </p:cNvSpPr>
              <p:nvPr userDrawn="1"/>
            </p:nvSpPr>
            <p:spPr bwMode="auto">
              <a:xfrm>
                <a:off x="0" y="3327"/>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2" name="Line 30"/>
              <p:cNvSpPr>
                <a:spLocks noChangeShapeType="1"/>
              </p:cNvSpPr>
              <p:nvPr userDrawn="1"/>
            </p:nvSpPr>
            <p:spPr bwMode="auto">
              <a:xfrm>
                <a:off x="0" y="3201"/>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3" name="Line 31"/>
              <p:cNvSpPr>
                <a:spLocks noChangeShapeType="1"/>
              </p:cNvSpPr>
              <p:nvPr userDrawn="1"/>
            </p:nvSpPr>
            <p:spPr bwMode="auto">
              <a:xfrm>
                <a:off x="0" y="3120"/>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4" name="Line 32"/>
              <p:cNvSpPr>
                <a:spLocks noChangeShapeType="1"/>
              </p:cNvSpPr>
              <p:nvPr userDrawn="1"/>
            </p:nvSpPr>
            <p:spPr bwMode="auto">
              <a:xfrm>
                <a:off x="0" y="330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5" name="Line 33"/>
              <p:cNvSpPr>
                <a:spLocks noChangeShapeType="1"/>
              </p:cNvSpPr>
              <p:nvPr userDrawn="1"/>
            </p:nvSpPr>
            <p:spPr bwMode="auto">
              <a:xfrm>
                <a:off x="0" y="2994"/>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6" name="Line 34"/>
              <p:cNvSpPr>
                <a:spLocks noChangeShapeType="1"/>
              </p:cNvSpPr>
              <p:nvPr userDrawn="1"/>
            </p:nvSpPr>
            <p:spPr bwMode="auto">
              <a:xfrm>
                <a:off x="0" y="304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7" name="Line 35"/>
              <p:cNvSpPr>
                <a:spLocks noChangeShapeType="1"/>
              </p:cNvSpPr>
              <p:nvPr userDrawn="1"/>
            </p:nvSpPr>
            <p:spPr bwMode="auto">
              <a:xfrm>
                <a:off x="0" y="324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8" name="Line 36"/>
              <p:cNvSpPr>
                <a:spLocks noChangeShapeType="1"/>
              </p:cNvSpPr>
              <p:nvPr userDrawn="1"/>
            </p:nvSpPr>
            <p:spPr bwMode="auto">
              <a:xfrm>
                <a:off x="0" y="3225"/>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9" name="Line 37"/>
              <p:cNvSpPr>
                <a:spLocks noChangeShapeType="1"/>
              </p:cNvSpPr>
              <p:nvPr userDrawn="1"/>
            </p:nvSpPr>
            <p:spPr bwMode="auto">
              <a:xfrm>
                <a:off x="0" y="2831"/>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0" name="Line 38"/>
              <p:cNvSpPr>
                <a:spLocks noChangeShapeType="1"/>
              </p:cNvSpPr>
              <p:nvPr userDrawn="1"/>
            </p:nvSpPr>
            <p:spPr bwMode="auto">
              <a:xfrm>
                <a:off x="0" y="2750"/>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1" name="Line 39"/>
              <p:cNvSpPr>
                <a:spLocks noChangeShapeType="1"/>
              </p:cNvSpPr>
              <p:nvPr userDrawn="1"/>
            </p:nvSpPr>
            <p:spPr bwMode="auto">
              <a:xfrm>
                <a:off x="0" y="267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2" name="Line 40"/>
              <p:cNvSpPr>
                <a:spLocks noChangeShapeType="1"/>
              </p:cNvSpPr>
              <p:nvPr userDrawn="1"/>
            </p:nvSpPr>
            <p:spPr bwMode="auto">
              <a:xfrm>
                <a:off x="0" y="287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3" name="Line 41"/>
              <p:cNvSpPr>
                <a:spLocks noChangeShapeType="1"/>
              </p:cNvSpPr>
              <p:nvPr userDrawn="1"/>
            </p:nvSpPr>
            <p:spPr bwMode="auto">
              <a:xfrm>
                <a:off x="0" y="2855"/>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4" name="Line 42"/>
              <p:cNvSpPr>
                <a:spLocks noChangeShapeType="1"/>
              </p:cNvSpPr>
              <p:nvPr userDrawn="1"/>
            </p:nvSpPr>
            <p:spPr bwMode="auto">
              <a:xfrm>
                <a:off x="0" y="2554"/>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5" name="Line 43"/>
              <p:cNvSpPr>
                <a:spLocks noChangeShapeType="1"/>
              </p:cNvSpPr>
              <p:nvPr userDrawn="1"/>
            </p:nvSpPr>
            <p:spPr bwMode="auto">
              <a:xfrm>
                <a:off x="0" y="2590"/>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6" name="Line 44"/>
              <p:cNvSpPr>
                <a:spLocks noChangeShapeType="1"/>
              </p:cNvSpPr>
              <p:nvPr userDrawn="1"/>
            </p:nvSpPr>
            <p:spPr bwMode="auto">
              <a:xfrm>
                <a:off x="0" y="2623"/>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7" name="Line 45"/>
              <p:cNvSpPr>
                <a:spLocks noChangeShapeType="1"/>
              </p:cNvSpPr>
              <p:nvPr userDrawn="1"/>
            </p:nvSpPr>
            <p:spPr bwMode="auto">
              <a:xfrm>
                <a:off x="0" y="2464"/>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8" name="Line 46"/>
              <p:cNvSpPr>
                <a:spLocks noChangeShapeType="1"/>
              </p:cNvSpPr>
              <p:nvPr userDrawn="1"/>
            </p:nvSpPr>
            <p:spPr bwMode="auto">
              <a:xfrm>
                <a:off x="0" y="2416"/>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9" name="Line 47"/>
              <p:cNvSpPr>
                <a:spLocks noChangeShapeType="1"/>
              </p:cNvSpPr>
              <p:nvPr userDrawn="1"/>
            </p:nvSpPr>
            <p:spPr bwMode="auto">
              <a:xfrm>
                <a:off x="0" y="250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0" name="Line 48"/>
              <p:cNvSpPr>
                <a:spLocks noChangeShapeType="1"/>
              </p:cNvSpPr>
              <p:nvPr userDrawn="1"/>
            </p:nvSpPr>
            <p:spPr bwMode="auto">
              <a:xfrm>
                <a:off x="0" y="2371"/>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1" name="Line 49"/>
              <p:cNvSpPr>
                <a:spLocks noChangeShapeType="1"/>
              </p:cNvSpPr>
              <p:nvPr userDrawn="1"/>
            </p:nvSpPr>
            <p:spPr bwMode="auto">
              <a:xfrm>
                <a:off x="0" y="2245"/>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2" name="Line 50"/>
              <p:cNvSpPr>
                <a:spLocks noChangeShapeType="1"/>
              </p:cNvSpPr>
              <p:nvPr userDrawn="1"/>
            </p:nvSpPr>
            <p:spPr bwMode="auto">
              <a:xfrm>
                <a:off x="0" y="235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3" name="Line 51"/>
              <p:cNvSpPr>
                <a:spLocks noChangeShapeType="1"/>
              </p:cNvSpPr>
              <p:nvPr userDrawn="1"/>
            </p:nvSpPr>
            <p:spPr bwMode="auto">
              <a:xfrm>
                <a:off x="0" y="2290"/>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4" name="Line 52"/>
              <p:cNvSpPr>
                <a:spLocks noChangeShapeType="1"/>
              </p:cNvSpPr>
              <p:nvPr userDrawn="1"/>
            </p:nvSpPr>
            <p:spPr bwMode="auto">
              <a:xfrm>
                <a:off x="0" y="2269"/>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5" name="Line 53"/>
              <p:cNvSpPr>
                <a:spLocks noChangeShapeType="1"/>
              </p:cNvSpPr>
              <p:nvPr userDrawn="1"/>
            </p:nvSpPr>
            <p:spPr bwMode="auto">
              <a:xfrm>
                <a:off x="0" y="213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6" name="Line 54"/>
              <p:cNvSpPr>
                <a:spLocks noChangeShapeType="1"/>
              </p:cNvSpPr>
              <p:nvPr userDrawn="1"/>
            </p:nvSpPr>
            <p:spPr bwMode="auto">
              <a:xfrm>
                <a:off x="0" y="216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7" name="Line 55"/>
              <p:cNvSpPr>
                <a:spLocks noChangeShapeType="1"/>
              </p:cNvSpPr>
              <p:nvPr userDrawn="1"/>
            </p:nvSpPr>
            <p:spPr bwMode="auto">
              <a:xfrm>
                <a:off x="0" y="219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8" name="Line 56"/>
              <p:cNvSpPr>
                <a:spLocks noChangeShapeType="1"/>
              </p:cNvSpPr>
              <p:nvPr userDrawn="1"/>
            </p:nvSpPr>
            <p:spPr bwMode="auto">
              <a:xfrm>
                <a:off x="0" y="2040"/>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9" name="Line 57"/>
              <p:cNvSpPr>
                <a:spLocks noChangeShapeType="1"/>
              </p:cNvSpPr>
              <p:nvPr userDrawn="1"/>
            </p:nvSpPr>
            <p:spPr bwMode="auto">
              <a:xfrm>
                <a:off x="0" y="1992"/>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0" name="Line 58"/>
              <p:cNvSpPr>
                <a:spLocks noChangeShapeType="1"/>
              </p:cNvSpPr>
              <p:nvPr userDrawn="1"/>
            </p:nvSpPr>
            <p:spPr bwMode="auto">
              <a:xfrm>
                <a:off x="0" y="2085"/>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1" name="Line 59"/>
              <p:cNvSpPr>
                <a:spLocks noChangeShapeType="1"/>
              </p:cNvSpPr>
              <p:nvPr userDrawn="1"/>
            </p:nvSpPr>
            <p:spPr bwMode="auto">
              <a:xfrm>
                <a:off x="0" y="1593"/>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2" name="Line 60"/>
              <p:cNvSpPr>
                <a:spLocks noChangeShapeType="1"/>
              </p:cNvSpPr>
              <p:nvPr userDrawn="1"/>
            </p:nvSpPr>
            <p:spPr bwMode="auto">
              <a:xfrm>
                <a:off x="0" y="156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3" name="Line 61"/>
              <p:cNvSpPr>
                <a:spLocks noChangeShapeType="1"/>
              </p:cNvSpPr>
              <p:nvPr userDrawn="1"/>
            </p:nvSpPr>
            <p:spPr bwMode="auto">
              <a:xfrm>
                <a:off x="0" y="1947"/>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4" name="Line 62"/>
              <p:cNvSpPr>
                <a:spLocks noChangeShapeType="1"/>
              </p:cNvSpPr>
              <p:nvPr userDrawn="1"/>
            </p:nvSpPr>
            <p:spPr bwMode="auto">
              <a:xfrm>
                <a:off x="0" y="1821"/>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5" name="Line 63"/>
              <p:cNvSpPr>
                <a:spLocks noChangeShapeType="1"/>
              </p:cNvSpPr>
              <p:nvPr userDrawn="1"/>
            </p:nvSpPr>
            <p:spPr bwMode="auto">
              <a:xfrm>
                <a:off x="0" y="1740"/>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6" name="Line 64"/>
              <p:cNvSpPr>
                <a:spLocks noChangeShapeType="1"/>
              </p:cNvSpPr>
              <p:nvPr userDrawn="1"/>
            </p:nvSpPr>
            <p:spPr bwMode="auto">
              <a:xfrm>
                <a:off x="0" y="192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7" name="Line 65"/>
              <p:cNvSpPr>
                <a:spLocks noChangeShapeType="1"/>
              </p:cNvSpPr>
              <p:nvPr userDrawn="1"/>
            </p:nvSpPr>
            <p:spPr bwMode="auto">
              <a:xfrm>
                <a:off x="0" y="1614"/>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8" name="Line 66"/>
              <p:cNvSpPr>
                <a:spLocks noChangeShapeType="1"/>
              </p:cNvSpPr>
              <p:nvPr userDrawn="1"/>
            </p:nvSpPr>
            <p:spPr bwMode="auto">
              <a:xfrm>
                <a:off x="0" y="166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9" name="Line 67"/>
              <p:cNvSpPr>
                <a:spLocks noChangeShapeType="1"/>
              </p:cNvSpPr>
              <p:nvPr userDrawn="1"/>
            </p:nvSpPr>
            <p:spPr bwMode="auto">
              <a:xfrm>
                <a:off x="0" y="186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0" name="Line 68"/>
              <p:cNvSpPr>
                <a:spLocks noChangeShapeType="1"/>
              </p:cNvSpPr>
              <p:nvPr userDrawn="1"/>
            </p:nvSpPr>
            <p:spPr bwMode="auto">
              <a:xfrm>
                <a:off x="0" y="1845"/>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1" name="Line 69"/>
              <p:cNvSpPr>
                <a:spLocks noChangeShapeType="1"/>
              </p:cNvSpPr>
              <p:nvPr userDrawn="1"/>
            </p:nvSpPr>
            <p:spPr bwMode="auto">
              <a:xfrm>
                <a:off x="0" y="1437"/>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2" name="Line 70"/>
              <p:cNvSpPr>
                <a:spLocks noChangeShapeType="1"/>
              </p:cNvSpPr>
              <p:nvPr userDrawn="1"/>
            </p:nvSpPr>
            <p:spPr bwMode="auto">
              <a:xfrm>
                <a:off x="0" y="1473"/>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3" name="Line 71"/>
              <p:cNvSpPr>
                <a:spLocks noChangeShapeType="1"/>
              </p:cNvSpPr>
              <p:nvPr userDrawn="1"/>
            </p:nvSpPr>
            <p:spPr bwMode="auto">
              <a:xfrm>
                <a:off x="0" y="150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4" name="Line 72"/>
              <p:cNvSpPr>
                <a:spLocks noChangeShapeType="1"/>
              </p:cNvSpPr>
              <p:nvPr userDrawn="1"/>
            </p:nvSpPr>
            <p:spPr bwMode="auto">
              <a:xfrm>
                <a:off x="0" y="1347"/>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5" name="Line 73"/>
              <p:cNvSpPr>
                <a:spLocks noChangeShapeType="1"/>
              </p:cNvSpPr>
              <p:nvPr userDrawn="1"/>
            </p:nvSpPr>
            <p:spPr bwMode="auto">
              <a:xfrm>
                <a:off x="0" y="1392"/>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6" name="Line 74"/>
              <p:cNvSpPr>
                <a:spLocks noChangeShapeType="1"/>
              </p:cNvSpPr>
              <p:nvPr userDrawn="1"/>
            </p:nvSpPr>
            <p:spPr bwMode="auto">
              <a:xfrm>
                <a:off x="0" y="101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7" name="Line 75"/>
              <p:cNvSpPr>
                <a:spLocks noChangeShapeType="1"/>
              </p:cNvSpPr>
              <p:nvPr userDrawn="1"/>
            </p:nvSpPr>
            <p:spPr bwMode="auto">
              <a:xfrm>
                <a:off x="0" y="989"/>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8" name="Line 76"/>
              <p:cNvSpPr>
                <a:spLocks noChangeShapeType="1"/>
              </p:cNvSpPr>
              <p:nvPr userDrawn="1"/>
            </p:nvSpPr>
            <p:spPr bwMode="auto">
              <a:xfrm>
                <a:off x="0" y="1244"/>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9" name="Line 77"/>
              <p:cNvSpPr>
                <a:spLocks noChangeShapeType="1"/>
              </p:cNvSpPr>
              <p:nvPr userDrawn="1"/>
            </p:nvSpPr>
            <p:spPr bwMode="auto">
              <a:xfrm>
                <a:off x="0" y="1163"/>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0" name="Line 78"/>
              <p:cNvSpPr>
                <a:spLocks noChangeShapeType="1"/>
              </p:cNvSpPr>
              <p:nvPr userDrawn="1"/>
            </p:nvSpPr>
            <p:spPr bwMode="auto">
              <a:xfrm>
                <a:off x="0" y="1037"/>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 name="Line 79"/>
              <p:cNvSpPr>
                <a:spLocks noChangeShapeType="1"/>
              </p:cNvSpPr>
              <p:nvPr userDrawn="1"/>
            </p:nvSpPr>
            <p:spPr bwMode="auto">
              <a:xfrm>
                <a:off x="0" y="1091"/>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 name="Line 80"/>
              <p:cNvSpPr>
                <a:spLocks noChangeShapeType="1"/>
              </p:cNvSpPr>
              <p:nvPr userDrawn="1"/>
            </p:nvSpPr>
            <p:spPr bwMode="auto">
              <a:xfrm>
                <a:off x="0" y="128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3" name="Line 81"/>
              <p:cNvSpPr>
                <a:spLocks noChangeShapeType="1"/>
              </p:cNvSpPr>
              <p:nvPr userDrawn="1"/>
            </p:nvSpPr>
            <p:spPr bwMode="auto">
              <a:xfrm>
                <a:off x="0" y="1268"/>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4" name="Line 82"/>
              <p:cNvSpPr>
                <a:spLocks noChangeShapeType="1"/>
              </p:cNvSpPr>
              <p:nvPr userDrawn="1"/>
            </p:nvSpPr>
            <p:spPr bwMode="auto">
              <a:xfrm>
                <a:off x="0" y="86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5" name="Line 83"/>
              <p:cNvSpPr>
                <a:spLocks noChangeShapeType="1"/>
              </p:cNvSpPr>
              <p:nvPr userDrawn="1"/>
            </p:nvSpPr>
            <p:spPr bwMode="auto">
              <a:xfrm>
                <a:off x="0" y="89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6" name="Line 84"/>
              <p:cNvSpPr>
                <a:spLocks noChangeShapeType="1"/>
              </p:cNvSpPr>
              <p:nvPr userDrawn="1"/>
            </p:nvSpPr>
            <p:spPr bwMode="auto">
              <a:xfrm>
                <a:off x="0" y="92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7" name="Line 85"/>
              <p:cNvSpPr>
                <a:spLocks noChangeShapeType="1"/>
              </p:cNvSpPr>
              <p:nvPr userDrawn="1"/>
            </p:nvSpPr>
            <p:spPr bwMode="auto">
              <a:xfrm>
                <a:off x="0" y="770"/>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8" name="Line 86"/>
              <p:cNvSpPr>
                <a:spLocks noChangeShapeType="1"/>
              </p:cNvSpPr>
              <p:nvPr userDrawn="1"/>
            </p:nvSpPr>
            <p:spPr bwMode="auto">
              <a:xfrm>
                <a:off x="0" y="815"/>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9" name="Line 87"/>
              <p:cNvSpPr>
                <a:spLocks noChangeShapeType="1"/>
              </p:cNvSpPr>
              <p:nvPr userDrawn="1"/>
            </p:nvSpPr>
            <p:spPr bwMode="auto">
              <a:xfrm>
                <a:off x="0" y="71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0" name="Line 88"/>
              <p:cNvSpPr>
                <a:spLocks noChangeShapeType="1"/>
              </p:cNvSpPr>
              <p:nvPr userDrawn="1"/>
            </p:nvSpPr>
            <p:spPr bwMode="auto">
              <a:xfrm>
                <a:off x="0" y="646"/>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1" name="Line 89"/>
              <p:cNvSpPr>
                <a:spLocks noChangeShapeType="1"/>
              </p:cNvSpPr>
              <p:nvPr userDrawn="1"/>
            </p:nvSpPr>
            <p:spPr bwMode="auto">
              <a:xfrm>
                <a:off x="0" y="522"/>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2" name="Line 90"/>
              <p:cNvSpPr>
                <a:spLocks noChangeShapeType="1"/>
              </p:cNvSpPr>
              <p:nvPr userDrawn="1"/>
            </p:nvSpPr>
            <p:spPr bwMode="auto">
              <a:xfrm>
                <a:off x="0" y="558"/>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3" name="Line 91"/>
              <p:cNvSpPr>
                <a:spLocks noChangeShapeType="1"/>
              </p:cNvSpPr>
              <p:nvPr userDrawn="1"/>
            </p:nvSpPr>
            <p:spPr bwMode="auto">
              <a:xfrm>
                <a:off x="0" y="591"/>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4" name="Line 92"/>
              <p:cNvSpPr>
                <a:spLocks noChangeShapeType="1"/>
              </p:cNvSpPr>
              <p:nvPr userDrawn="1"/>
            </p:nvSpPr>
            <p:spPr bwMode="auto">
              <a:xfrm>
                <a:off x="0" y="432"/>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5" name="Line 93"/>
              <p:cNvSpPr>
                <a:spLocks noChangeShapeType="1"/>
              </p:cNvSpPr>
              <p:nvPr userDrawn="1"/>
            </p:nvSpPr>
            <p:spPr bwMode="auto">
              <a:xfrm>
                <a:off x="0" y="384"/>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6" name="Line 94"/>
              <p:cNvSpPr>
                <a:spLocks noChangeShapeType="1"/>
              </p:cNvSpPr>
              <p:nvPr userDrawn="1"/>
            </p:nvSpPr>
            <p:spPr bwMode="auto">
              <a:xfrm>
                <a:off x="0" y="477"/>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7" name="Line 95"/>
              <p:cNvSpPr>
                <a:spLocks noChangeShapeType="1"/>
              </p:cNvSpPr>
              <p:nvPr userDrawn="1"/>
            </p:nvSpPr>
            <p:spPr bwMode="auto">
              <a:xfrm>
                <a:off x="0" y="33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8" name="Line 96"/>
              <p:cNvSpPr>
                <a:spLocks noChangeShapeType="1"/>
              </p:cNvSpPr>
              <p:nvPr userDrawn="1"/>
            </p:nvSpPr>
            <p:spPr bwMode="auto">
              <a:xfrm>
                <a:off x="0" y="318"/>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9" name="Line 97"/>
              <p:cNvSpPr>
                <a:spLocks noChangeShapeType="1"/>
              </p:cNvSpPr>
              <p:nvPr userDrawn="1"/>
            </p:nvSpPr>
            <p:spPr bwMode="auto">
              <a:xfrm>
                <a:off x="0" y="258"/>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0" name="Line 98"/>
              <p:cNvSpPr>
                <a:spLocks noChangeShapeType="1"/>
              </p:cNvSpPr>
              <p:nvPr userDrawn="1"/>
            </p:nvSpPr>
            <p:spPr bwMode="auto">
              <a:xfrm>
                <a:off x="0" y="7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1" name="Line 99"/>
              <p:cNvSpPr>
                <a:spLocks noChangeShapeType="1"/>
              </p:cNvSpPr>
              <p:nvPr userDrawn="1"/>
            </p:nvSpPr>
            <p:spPr bwMode="auto">
              <a:xfrm>
                <a:off x="0" y="43"/>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2" name="Line 100"/>
              <p:cNvSpPr>
                <a:spLocks noChangeShapeType="1"/>
              </p:cNvSpPr>
              <p:nvPr userDrawn="1"/>
            </p:nvSpPr>
            <p:spPr bwMode="auto">
              <a:xfrm>
                <a:off x="0" y="91"/>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3" name="Line 101"/>
              <p:cNvSpPr>
                <a:spLocks noChangeShapeType="1"/>
              </p:cNvSpPr>
              <p:nvPr userDrawn="1"/>
            </p:nvSpPr>
            <p:spPr bwMode="auto">
              <a:xfrm>
                <a:off x="0" y="145"/>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4" name="Line 102"/>
              <p:cNvSpPr>
                <a:spLocks noChangeShapeType="1"/>
              </p:cNvSpPr>
              <p:nvPr userDrawn="1"/>
            </p:nvSpPr>
            <p:spPr bwMode="auto">
              <a:xfrm>
                <a:off x="0" y="202"/>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grpSp>
      <p:sp>
        <p:nvSpPr>
          <p:cNvPr id="105" name="Rectangle 108"/>
          <p:cNvSpPr>
            <a:spLocks noChangeArrowheads="1"/>
          </p:cNvSpPr>
          <p:nvPr/>
        </p:nvSpPr>
        <p:spPr bwMode="auto">
          <a:xfrm>
            <a:off x="3017838" y="2120900"/>
            <a:ext cx="5662612" cy="77788"/>
          </a:xfrm>
          <a:prstGeom prst="rect">
            <a:avLst/>
          </a:prstGeom>
          <a:solidFill>
            <a:schemeClr val="hlink"/>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3366"/>
              </a:solidFill>
              <a:cs typeface="Arial" charset="0"/>
            </a:endParaRPr>
          </a:p>
        </p:txBody>
      </p:sp>
      <p:sp>
        <p:nvSpPr>
          <p:cNvPr id="106" name="Rectangle 109"/>
          <p:cNvSpPr>
            <a:spLocks noChangeArrowheads="1"/>
          </p:cNvSpPr>
          <p:nvPr/>
        </p:nvSpPr>
        <p:spPr bwMode="auto">
          <a:xfrm>
            <a:off x="1098550" y="862013"/>
            <a:ext cx="5662613" cy="77787"/>
          </a:xfrm>
          <a:prstGeom prst="rect">
            <a:avLst/>
          </a:prstGeom>
          <a:solidFill>
            <a:schemeClr val="hlink"/>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3366"/>
              </a:solidFill>
              <a:cs typeface="Arial" charset="0"/>
            </a:endParaRPr>
          </a:p>
        </p:txBody>
      </p:sp>
      <p:sp>
        <p:nvSpPr>
          <p:cNvPr id="9322" name="Rectangle 106"/>
          <p:cNvSpPr>
            <a:spLocks noGrp="1" noChangeArrowheads="1"/>
          </p:cNvSpPr>
          <p:nvPr>
            <p:ph type="ctrTitle"/>
          </p:nvPr>
        </p:nvSpPr>
        <p:spPr>
          <a:xfrm>
            <a:off x="1169988" y="1046163"/>
            <a:ext cx="7380287" cy="1012825"/>
          </a:xfrm>
        </p:spPr>
        <p:txBody>
          <a:bodyPr/>
          <a:lstStyle>
            <a:lvl1pPr>
              <a:defRPr sz="4000"/>
            </a:lvl1pPr>
          </a:lstStyle>
          <a:p>
            <a:r>
              <a:rPr lang="tr-TR"/>
              <a:t>Asıl başlık stili için tıklatın</a:t>
            </a:r>
          </a:p>
        </p:txBody>
      </p:sp>
      <p:sp>
        <p:nvSpPr>
          <p:cNvPr id="9323" name="Rectangle 107"/>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r>
              <a:rPr lang="tr-TR"/>
              <a:t>Asıl alt başlık stilini düzenlemek için tıklatın</a:t>
            </a:r>
          </a:p>
        </p:txBody>
      </p:sp>
      <p:sp>
        <p:nvSpPr>
          <p:cNvPr id="107" name="Rectangle 103"/>
          <p:cNvSpPr>
            <a:spLocks noGrp="1" noChangeArrowheads="1"/>
          </p:cNvSpPr>
          <p:nvPr>
            <p:ph type="dt" sz="half" idx="10"/>
          </p:nvPr>
        </p:nvSpPr>
        <p:spPr>
          <a:xfrm>
            <a:off x="1387475" y="6357938"/>
            <a:ext cx="1905000" cy="457200"/>
          </a:xfrm>
        </p:spPr>
        <p:txBody>
          <a:bodyPr/>
          <a:lstStyle>
            <a:lvl1pPr>
              <a:defRPr/>
            </a:lvl1pPr>
          </a:lstStyle>
          <a:p>
            <a:pPr>
              <a:defRPr/>
            </a:pPr>
            <a:fld id="{2CA68FA9-AC40-4FDE-AADB-34588269C3B4}" type="datetime1">
              <a:rPr lang="tr-TR" smtClean="0">
                <a:solidFill>
                  <a:srgbClr val="800000"/>
                </a:solidFill>
              </a:rPr>
              <a:t>15.10.2012</a:t>
            </a:fld>
            <a:endParaRPr lang="tr-TR">
              <a:solidFill>
                <a:srgbClr val="800000"/>
              </a:solidFill>
            </a:endParaRPr>
          </a:p>
        </p:txBody>
      </p:sp>
      <p:sp>
        <p:nvSpPr>
          <p:cNvPr id="108" name="Rectangle 104"/>
          <p:cNvSpPr>
            <a:spLocks noGrp="1" noChangeArrowheads="1"/>
          </p:cNvSpPr>
          <p:nvPr>
            <p:ph type="ftr" sz="quarter" idx="11"/>
          </p:nvPr>
        </p:nvSpPr>
        <p:spPr>
          <a:xfrm>
            <a:off x="3722688" y="6357938"/>
            <a:ext cx="2271712" cy="457200"/>
          </a:xfrm>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109" name="Rectangle 105"/>
          <p:cNvSpPr>
            <a:spLocks noGrp="1" noChangeArrowheads="1"/>
          </p:cNvSpPr>
          <p:nvPr>
            <p:ph type="sldNum" sz="quarter" idx="12"/>
          </p:nvPr>
        </p:nvSpPr>
        <p:spPr>
          <a:xfrm>
            <a:off x="6464300" y="6361113"/>
            <a:ext cx="1906588" cy="457200"/>
          </a:xfrm>
        </p:spPr>
        <p:txBody>
          <a:bodyPr/>
          <a:lstStyle>
            <a:lvl1pPr>
              <a:defRPr/>
            </a:lvl1pPr>
          </a:lstStyle>
          <a:p>
            <a:pPr>
              <a:defRPr/>
            </a:pPr>
            <a:fld id="{64BCE60A-3821-484A-856B-2515936A8530}"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00316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Lst>
  </p:timing>
</p:sldLayout>
</file>

<file path=ppt/slideLayouts/slideLayout1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08"/>
          <p:cNvSpPr>
            <a:spLocks noGrp="1" noChangeArrowheads="1"/>
          </p:cNvSpPr>
          <p:nvPr>
            <p:ph type="dt" sz="half" idx="10"/>
          </p:nvPr>
        </p:nvSpPr>
        <p:spPr>
          <a:ln/>
        </p:spPr>
        <p:txBody>
          <a:bodyPr/>
          <a:lstStyle>
            <a:lvl1pPr>
              <a:defRPr/>
            </a:lvl1pPr>
          </a:lstStyle>
          <a:p>
            <a:pPr>
              <a:defRPr/>
            </a:pPr>
            <a:fld id="{380CD701-E5AB-42F2-AC0F-D7DBDA4BB08B}" type="datetime1">
              <a:rPr lang="tr-TR" smtClean="0">
                <a:solidFill>
                  <a:srgbClr val="800000"/>
                </a:solidFill>
              </a:rPr>
              <a:t>15.10.2012</a:t>
            </a:fld>
            <a:endParaRPr lang="tr-TR">
              <a:solidFill>
                <a:srgbClr val="800000"/>
              </a:solidFill>
            </a:endParaRPr>
          </a:p>
        </p:txBody>
      </p:sp>
      <p:sp>
        <p:nvSpPr>
          <p:cNvPr id="4"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5" name="Rectangle 110"/>
          <p:cNvSpPr>
            <a:spLocks noGrp="1" noChangeArrowheads="1"/>
          </p:cNvSpPr>
          <p:nvPr>
            <p:ph type="sldNum" sz="quarter" idx="12"/>
          </p:nvPr>
        </p:nvSpPr>
        <p:spPr>
          <a:ln/>
        </p:spPr>
        <p:txBody>
          <a:bodyPr/>
          <a:lstStyle>
            <a:lvl1pPr>
              <a:defRPr/>
            </a:lvl1pPr>
          </a:lstStyle>
          <a:p>
            <a:pPr>
              <a:defRPr/>
            </a:pPr>
            <a:fld id="{B74E147D-5ECE-498C-A097-DD5C63699163}"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421714893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8"/>
          <p:cNvSpPr>
            <a:spLocks noGrp="1" noChangeArrowheads="1"/>
          </p:cNvSpPr>
          <p:nvPr>
            <p:ph type="dt" sz="half" idx="10"/>
          </p:nvPr>
        </p:nvSpPr>
        <p:spPr>
          <a:ln/>
        </p:spPr>
        <p:txBody>
          <a:bodyPr/>
          <a:lstStyle>
            <a:lvl1pPr>
              <a:defRPr/>
            </a:lvl1pPr>
          </a:lstStyle>
          <a:p>
            <a:pPr>
              <a:defRPr/>
            </a:pPr>
            <a:fld id="{4F2723BC-87C5-4088-98D8-5E97F6C9AFBB}" type="datetime1">
              <a:rPr lang="tr-TR" smtClean="0">
                <a:solidFill>
                  <a:srgbClr val="800000"/>
                </a:solidFill>
              </a:rPr>
              <a:t>15.10.2012</a:t>
            </a:fld>
            <a:endParaRPr lang="tr-TR">
              <a:solidFill>
                <a:srgbClr val="800000"/>
              </a:solidFill>
            </a:endParaRPr>
          </a:p>
        </p:txBody>
      </p:sp>
      <p:sp>
        <p:nvSpPr>
          <p:cNvPr id="3"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4" name="Rectangle 110"/>
          <p:cNvSpPr>
            <a:spLocks noGrp="1" noChangeArrowheads="1"/>
          </p:cNvSpPr>
          <p:nvPr>
            <p:ph type="sldNum" sz="quarter" idx="12"/>
          </p:nvPr>
        </p:nvSpPr>
        <p:spPr>
          <a:ln/>
        </p:spPr>
        <p:txBody>
          <a:bodyPr/>
          <a:lstStyle>
            <a:lvl1pPr>
              <a:defRPr/>
            </a:lvl1pPr>
          </a:lstStyle>
          <a:p>
            <a:pPr>
              <a:defRPr/>
            </a:pPr>
            <a:fld id="{58237C2A-C037-4F5C-9F70-A9EE45FEF8E3}"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81007459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fld id="{C05C7591-24EA-4FBB-9670-B3A8FD4EB940}" type="datetime1">
              <a:rPr lang="tr-TR" smtClean="0">
                <a:solidFill>
                  <a:srgbClr val="800000"/>
                </a:solidFill>
              </a:rPr>
              <a:t>15.10.2012</a:t>
            </a:fld>
            <a:endParaRPr lang="tr-TR">
              <a:solidFill>
                <a:srgbClr val="800000"/>
              </a:solidFill>
            </a:endParaRPr>
          </a:p>
        </p:txBody>
      </p:sp>
      <p:sp>
        <p:nvSpPr>
          <p:cNvPr id="6"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7" name="Rectangle 110"/>
          <p:cNvSpPr>
            <a:spLocks noGrp="1" noChangeArrowheads="1"/>
          </p:cNvSpPr>
          <p:nvPr>
            <p:ph type="sldNum" sz="quarter" idx="12"/>
          </p:nvPr>
        </p:nvSpPr>
        <p:spPr>
          <a:ln/>
        </p:spPr>
        <p:txBody>
          <a:bodyPr/>
          <a:lstStyle>
            <a:lvl1pPr>
              <a:defRPr/>
            </a:lvl1pPr>
          </a:lstStyle>
          <a:p>
            <a:pPr>
              <a:defRPr/>
            </a:pPr>
            <a:fld id="{EAECFE53-2798-45E1-89E7-4FE4808AE3E1}"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64317136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fld id="{914B0E8F-DA38-439C-8F76-2EAC923492B7}" type="datetime1">
              <a:rPr lang="tr-TR" smtClean="0">
                <a:solidFill>
                  <a:srgbClr val="800000"/>
                </a:solidFill>
              </a:rPr>
              <a:t>15.10.2012</a:t>
            </a:fld>
            <a:endParaRPr lang="tr-TR">
              <a:solidFill>
                <a:srgbClr val="800000"/>
              </a:solidFill>
            </a:endParaRPr>
          </a:p>
        </p:txBody>
      </p:sp>
      <p:sp>
        <p:nvSpPr>
          <p:cNvPr id="6"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7" name="Rectangle 110"/>
          <p:cNvSpPr>
            <a:spLocks noGrp="1" noChangeArrowheads="1"/>
          </p:cNvSpPr>
          <p:nvPr>
            <p:ph type="sldNum" sz="quarter" idx="12"/>
          </p:nvPr>
        </p:nvSpPr>
        <p:spPr>
          <a:ln/>
        </p:spPr>
        <p:txBody>
          <a:bodyPr/>
          <a:lstStyle>
            <a:lvl1pPr>
              <a:defRPr/>
            </a:lvl1pPr>
          </a:lstStyle>
          <a:p>
            <a:pPr>
              <a:defRPr/>
            </a:pPr>
            <a:fld id="{E5422DC2-B9EC-44B3-8C70-383BE4DC0DCE}"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8260668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fld id="{DC1B8D75-E2C3-464E-BB89-F5AB1F920FDE}"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373ED6D2-FF09-4584-B0C2-DC2C2411B76F}"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49745223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3663" y="762000"/>
            <a:ext cx="2324100" cy="53340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533400" y="762000"/>
            <a:ext cx="6824663"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fld id="{6C752DFB-0CFF-487C-B507-0CE884BDF284}"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D77753AE-2EC7-4073-9D8C-AAB112749AD9}"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91136016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 name="Group 2"/>
          <p:cNvGrpSpPr>
            <a:grpSpLocks/>
          </p:cNvGrpSpPr>
          <p:nvPr/>
        </p:nvGrpSpPr>
        <p:grpSpPr bwMode="auto">
          <a:xfrm>
            <a:off x="0" y="2438400"/>
            <a:ext cx="9009063" cy="1052513"/>
            <a:chOff x="0" y="1536"/>
            <a:chExt cx="5675" cy="663"/>
          </a:xfrm>
        </p:grpSpPr>
        <p:grpSp>
          <p:nvGrpSpPr>
            <p:cNvPr id="3"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pitchFamily="34" charset="0"/>
                  <a:cs typeface="Arial"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pitchFamily="34" charset="0"/>
                  <a:cs typeface="Arial" charset="0"/>
                </a:endParaRPr>
              </a:p>
            </p:txBody>
          </p:sp>
        </p:grpSp>
        <p:grpSp>
          <p:nvGrpSpPr>
            <p:cNvPr id="4"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pitchFamily="34" charset="0"/>
                  <a:cs typeface="Arial"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pitchFamily="34" charset="0"/>
                  <a:cs typeface="Arial"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pitchFamily="34" charset="0"/>
                <a:cs typeface="Arial" charset="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pitchFamily="34" charset="0"/>
                <a:cs typeface="Arial"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pitchFamily="34" charset="0"/>
                <a:cs typeface="Arial" charset="0"/>
              </a:endParaRPr>
            </a:p>
          </p:txBody>
        </p:sp>
      </p:grpSp>
      <p:sp>
        <p:nvSpPr>
          <p:cNvPr id="421900" name="Rectangle 12"/>
          <p:cNvSpPr>
            <a:spLocks noGrp="1" noChangeArrowheads="1"/>
          </p:cNvSpPr>
          <p:nvPr>
            <p:ph type="ctrTitle"/>
          </p:nvPr>
        </p:nvSpPr>
        <p:spPr>
          <a:xfrm>
            <a:off x="990600" y="1828800"/>
            <a:ext cx="7772400" cy="1143000"/>
          </a:xfrm>
        </p:spPr>
        <p:txBody>
          <a:bodyPr/>
          <a:lstStyle>
            <a:lvl1pPr>
              <a:defRPr/>
            </a:lvl1pPr>
          </a:lstStyle>
          <a:p>
            <a:r>
              <a:rPr lang="en-US"/>
              <a:t>Click to edit Master title style</a:t>
            </a:r>
          </a:p>
        </p:txBody>
      </p:sp>
      <p:sp>
        <p:nvSpPr>
          <p:cNvPr id="421901"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203B0114-167C-4BA9-9A19-6289AB56E811}" type="datetime1">
              <a:rPr lang="tr-TR" smtClean="0">
                <a:solidFill>
                  <a:srgbClr val="1C1C1C"/>
                </a:solidFill>
              </a:rPr>
              <a:t>15.10.2012</a:t>
            </a:fld>
            <a:endParaRPr lang="en-US">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r>
              <a:rPr lang="en-US" smtClean="0">
                <a:solidFill>
                  <a:srgbClr val="1C1C1C"/>
                </a:solidFill>
              </a:rPr>
              <a:t>www.ahmetsaltik.net</a:t>
            </a:r>
            <a:endParaRPr lang="en-US">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B09C4077-1C6F-43A4-AB10-E6C30D62A060}" type="slidenum">
              <a:rPr lang="en-US">
                <a:solidFill>
                  <a:srgbClr val="1C1C1C"/>
                </a:solidFill>
              </a:rPr>
              <a:pPr>
                <a:defRPr/>
              </a:pPr>
              <a:t>‹#›</a:t>
            </a:fld>
            <a:endParaRPr lang="en-US">
              <a:solidFill>
                <a:srgbClr val="1C1C1C"/>
              </a:solidFill>
            </a:endParaRPr>
          </a:p>
        </p:txBody>
      </p:sp>
    </p:spTree>
    <p:extLst>
      <p:ext uri="{BB962C8B-B14F-4D97-AF65-F5344CB8AC3E}">
        <p14:creationId xmlns:p14="http://schemas.microsoft.com/office/powerpoint/2010/main" val="317103695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B28636C9-6303-4564-B8CD-06D7DDE57F5C}" type="datetime1">
              <a:rPr lang="tr-TR" smtClean="0">
                <a:solidFill>
                  <a:srgbClr val="000000"/>
                </a:solidFill>
              </a:rPr>
              <a:t>15.10.2012</a:t>
            </a:fld>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en-US" smtClean="0">
                <a:solidFill>
                  <a:srgbClr val="000000"/>
                </a:solidFill>
              </a:rPr>
              <a:t>www.ahmetsaltik.net</a:t>
            </a: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3551E0C2-E626-4A0D-B31C-ABBC6811ECC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1613342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C491B951-DC59-41AD-8785-B2B7B3A3D5B8}" type="datetime1">
              <a:rPr lang="tr-TR" smtClean="0">
                <a:solidFill>
                  <a:srgbClr val="000000"/>
                </a:solidFill>
              </a:rPr>
              <a:t>15.10.2012</a:t>
            </a:fld>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en-US" smtClean="0">
                <a:solidFill>
                  <a:srgbClr val="000000"/>
                </a:solidFill>
              </a:rPr>
              <a:t>www.ahmetsaltik.net</a:t>
            </a: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717940DF-8089-4C44-AD9F-ACF554D43CB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09482576"/>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1"/>
          <p:cNvSpPr>
            <a:spLocks noGrp="1" noChangeArrowheads="1"/>
          </p:cNvSpPr>
          <p:nvPr>
            <p:ph type="dt" sz="half" idx="10"/>
          </p:nvPr>
        </p:nvSpPr>
        <p:spPr>
          <a:ln/>
        </p:spPr>
        <p:txBody>
          <a:bodyPr/>
          <a:lstStyle>
            <a:lvl1pPr>
              <a:defRPr/>
            </a:lvl1pPr>
          </a:lstStyle>
          <a:p>
            <a:pPr>
              <a:defRPr/>
            </a:pPr>
            <a:fld id="{8953BE39-5049-464F-953F-2D46273162B7}" type="datetime1">
              <a:rPr lang="tr-TR" smtClean="0">
                <a:solidFill>
                  <a:srgbClr val="000000"/>
                </a:solidFill>
              </a:rPr>
              <a:t>15.10.2012</a:t>
            </a:fld>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en-US" smtClean="0">
                <a:solidFill>
                  <a:srgbClr val="000000"/>
                </a:solidFill>
              </a:rPr>
              <a:t>www.ahmetsaltik.net</a:t>
            </a: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05F6D0AC-56EF-47D9-9DB9-CA66E03AFB2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435170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fld id="{7C37891E-7DF0-4948-921A-8AD5B968F1BA}"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228418C2-EDCF-47B5-9222-A3111851FBC0}"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8807034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1"/>
          <p:cNvSpPr>
            <a:spLocks noGrp="1" noChangeArrowheads="1"/>
          </p:cNvSpPr>
          <p:nvPr>
            <p:ph type="dt" sz="half" idx="10"/>
          </p:nvPr>
        </p:nvSpPr>
        <p:spPr>
          <a:ln/>
        </p:spPr>
        <p:txBody>
          <a:bodyPr/>
          <a:lstStyle>
            <a:lvl1pPr>
              <a:defRPr/>
            </a:lvl1pPr>
          </a:lstStyle>
          <a:p>
            <a:pPr>
              <a:defRPr/>
            </a:pPr>
            <a:fld id="{95F10ECE-9C72-4392-9FE9-FC854D87AD9D}" type="datetime1">
              <a:rPr lang="tr-TR" smtClean="0">
                <a:solidFill>
                  <a:srgbClr val="000000"/>
                </a:solidFill>
              </a:rPr>
              <a:t>15.10.2012</a:t>
            </a:fld>
            <a:endParaRPr lang="en-US">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r>
              <a:rPr lang="en-US" smtClean="0">
                <a:solidFill>
                  <a:srgbClr val="000000"/>
                </a:solidFill>
              </a:rPr>
              <a:t>www.ahmetsaltik.net</a:t>
            </a:r>
            <a:endParaRPr lang="en-US">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069E0FE9-7A39-471E-849F-E4AF17EE25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716286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1"/>
          <p:cNvSpPr>
            <a:spLocks noGrp="1" noChangeArrowheads="1"/>
          </p:cNvSpPr>
          <p:nvPr>
            <p:ph type="dt" sz="half" idx="10"/>
          </p:nvPr>
        </p:nvSpPr>
        <p:spPr>
          <a:ln/>
        </p:spPr>
        <p:txBody>
          <a:bodyPr/>
          <a:lstStyle>
            <a:lvl1pPr>
              <a:defRPr/>
            </a:lvl1pPr>
          </a:lstStyle>
          <a:p>
            <a:pPr>
              <a:defRPr/>
            </a:pPr>
            <a:fld id="{5B86CCA6-78F2-4DA5-B150-5B04A638B126}" type="datetime1">
              <a:rPr lang="tr-TR" smtClean="0">
                <a:solidFill>
                  <a:srgbClr val="000000"/>
                </a:solidFill>
              </a:rPr>
              <a:t>15.10.2012</a:t>
            </a:fld>
            <a:endParaRPr lang="en-US">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r>
              <a:rPr lang="en-US" smtClean="0">
                <a:solidFill>
                  <a:srgbClr val="000000"/>
                </a:solidFill>
              </a:rPr>
              <a:t>www.ahmetsaltik.net</a:t>
            </a:r>
            <a:endParaRPr lang="en-US">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E440EE22-D558-448F-A6FE-9A29326E6A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87234364"/>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BC44A167-3768-4A65-AF14-5BF89BD035FE}" type="datetime1">
              <a:rPr lang="tr-TR" smtClean="0">
                <a:solidFill>
                  <a:srgbClr val="000000"/>
                </a:solidFill>
              </a:rPr>
              <a:t>15.10.2012</a:t>
            </a:fld>
            <a:endParaRPr lang="en-US">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r>
              <a:rPr lang="en-US" smtClean="0">
                <a:solidFill>
                  <a:srgbClr val="000000"/>
                </a:solidFill>
              </a:rPr>
              <a:t>www.ahmetsaltik.net</a:t>
            </a:r>
            <a:endParaRPr lang="en-US">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8B6B8DAA-55A1-45D8-82DF-5D53DA3EC62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873679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2F1692C5-C0B6-4E42-B680-EDF74D42912E}" type="datetime1">
              <a:rPr lang="tr-TR" smtClean="0">
                <a:solidFill>
                  <a:srgbClr val="000000"/>
                </a:solidFill>
              </a:rPr>
              <a:t>15.10.2012</a:t>
            </a:fld>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en-US" smtClean="0">
                <a:solidFill>
                  <a:srgbClr val="000000"/>
                </a:solidFill>
              </a:rPr>
              <a:t>www.ahmetsaltik.net</a:t>
            </a: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0A9570A8-6991-4980-A33D-22535E73E0F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7452021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0AFAB4AC-FC4D-4B76-9175-AE60FF5F6351}" type="datetime1">
              <a:rPr lang="tr-TR" smtClean="0">
                <a:solidFill>
                  <a:srgbClr val="000000"/>
                </a:solidFill>
              </a:rPr>
              <a:t>15.10.2012</a:t>
            </a:fld>
            <a:endParaRPr lang="en-US">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en-US" smtClean="0">
                <a:solidFill>
                  <a:srgbClr val="000000"/>
                </a:solidFill>
              </a:rPr>
              <a:t>www.ahmetsaltik.net</a:t>
            </a:r>
            <a:endParaRPr lang="en-US">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572E1283-C958-4729-940E-2B2AB22CED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6912774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296BF58C-EE35-4450-AE58-1BA68B366308}" type="datetime1">
              <a:rPr lang="tr-TR" smtClean="0">
                <a:solidFill>
                  <a:srgbClr val="000000"/>
                </a:solidFill>
              </a:rPr>
              <a:t>15.10.2012</a:t>
            </a:fld>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en-US" smtClean="0">
                <a:solidFill>
                  <a:srgbClr val="000000"/>
                </a:solidFill>
              </a:rPr>
              <a:t>www.ahmetsaltik.net</a:t>
            </a: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8F9D3951-AC11-4802-BDD4-CC0FE77CAEF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50147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617538"/>
            <a:ext cx="1951038" cy="551497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150938" y="617538"/>
            <a:ext cx="5700712" cy="55149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BBD3A90B-49DB-471A-96A1-A857B3570D7F}" type="datetime1">
              <a:rPr lang="tr-TR" smtClean="0">
                <a:solidFill>
                  <a:srgbClr val="000000"/>
                </a:solidFill>
              </a:rPr>
              <a:t>15.10.2012</a:t>
            </a:fld>
            <a:endParaRPr lang="en-US">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en-US" smtClean="0">
                <a:solidFill>
                  <a:srgbClr val="000000"/>
                </a:solidFill>
              </a:rPr>
              <a:t>www.ahmetsaltik.net</a:t>
            </a:r>
            <a:endParaRPr lang="en-US">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FE286FB8-D4C7-4BEF-B6F3-6B03E5AC16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92127656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319088" y="1752600"/>
            <a:ext cx="8824912" cy="5129213"/>
            <a:chOff x="201" y="1104"/>
            <a:chExt cx="5559" cy="3231"/>
          </a:xfrm>
        </p:grpSpPr>
        <p:sp>
          <p:nvSpPr>
            <p:cNvPr id="5" name="Freeform 3"/>
            <p:cNvSpPr>
              <a:spLocks/>
            </p:cNvSpPr>
            <p:nvPr/>
          </p:nvSpPr>
          <p:spPr bwMode="ltGray">
            <a:xfrm>
              <a:off x="210" y="1104"/>
              <a:ext cx="5550" cy="3216"/>
            </a:xfrm>
            <a:custGeom>
              <a:avLst/>
              <a:gdLst/>
              <a:ahLst/>
              <a:cxnLst>
                <a:cxn ang="0">
                  <a:pos x="335" y="0"/>
                </a:cxn>
                <a:cxn ang="0">
                  <a:pos x="333" y="1290"/>
                </a:cxn>
                <a:cxn ang="0">
                  <a:pos x="0" y="1290"/>
                </a:cxn>
                <a:cxn ang="0">
                  <a:pos x="6" y="3210"/>
                </a:cxn>
                <a:cxn ang="0">
                  <a:pos x="5550" y="3216"/>
                </a:cxn>
                <a:cxn ang="0">
                  <a:pos x="5550" y="0"/>
                </a:cxn>
                <a:cxn ang="0">
                  <a:pos x="335" y="0"/>
                </a:cxn>
                <a:cxn ang="0">
                  <a:pos x="335" y="0"/>
                </a:cxn>
              </a:cxnLst>
              <a:rect l="0" t="0" r="r" b="b"/>
              <a:pathLst>
                <a:path w="5550" h="3216">
                  <a:moveTo>
                    <a:pt x="335" y="0"/>
                  </a:moveTo>
                  <a:lnTo>
                    <a:pt x="333" y="1290"/>
                  </a:lnTo>
                  <a:lnTo>
                    <a:pt x="0" y="1290"/>
                  </a:lnTo>
                  <a:lnTo>
                    <a:pt x="6" y="3210"/>
                  </a:lnTo>
                  <a:lnTo>
                    <a:pt x="5550" y="3216"/>
                  </a:lnTo>
                  <a:lnTo>
                    <a:pt x="5550" y="0"/>
                  </a:lnTo>
                  <a:lnTo>
                    <a:pt x="335" y="0"/>
                  </a:lnTo>
                  <a:lnTo>
                    <a:pt x="335" y="0"/>
                  </a:lnTo>
                  <a:close/>
                </a:path>
              </a:pathLst>
            </a:custGeom>
            <a:solidFill>
              <a:schemeClr val="bg2">
                <a:alpha val="39999"/>
              </a:schemeClr>
            </a:solidFill>
            <a:ln w="9525">
              <a:noFill/>
              <a:round/>
              <a:headEnd/>
              <a:tailEnd/>
            </a:ln>
          </p:spPr>
          <p:txBody>
            <a:bodyPr/>
            <a:lstStyle/>
            <a:p>
              <a:pPr fontAlgn="base">
                <a:spcBef>
                  <a:spcPct val="0"/>
                </a:spcBef>
                <a:spcAft>
                  <a:spcPct val="0"/>
                </a:spcAft>
                <a:defRPr/>
              </a:pPr>
              <a:endParaRPr lang="tr-TR">
                <a:solidFill>
                  <a:srgbClr val="FFFFFF"/>
                </a:solidFill>
                <a:cs typeface="Arial" charset="0"/>
              </a:endParaRPr>
            </a:p>
          </p:txBody>
        </p:sp>
        <p:sp>
          <p:nvSpPr>
            <p:cNvPr id="6" name="Freeform 4"/>
            <p:cNvSpPr>
              <a:spLocks/>
            </p:cNvSpPr>
            <p:nvPr/>
          </p:nvSpPr>
          <p:spPr bwMode="ltGray">
            <a:xfrm>
              <a:off x="528" y="2400"/>
              <a:ext cx="5232" cy="1920"/>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fontAlgn="base">
                <a:spcBef>
                  <a:spcPct val="0"/>
                </a:spcBef>
                <a:spcAft>
                  <a:spcPct val="0"/>
                </a:spcAft>
                <a:defRPr/>
              </a:pPr>
              <a:endParaRPr lang="tr-TR">
                <a:solidFill>
                  <a:srgbClr val="FFFFFF"/>
                </a:solidFill>
                <a:cs typeface="Arial" charset="0"/>
              </a:endParaRPr>
            </a:p>
          </p:txBody>
        </p:sp>
        <p:sp>
          <p:nvSpPr>
            <p:cNvPr id="7" name="Freeform 5"/>
            <p:cNvSpPr>
              <a:spLocks/>
            </p:cNvSpPr>
            <p:nvPr/>
          </p:nvSpPr>
          <p:spPr bwMode="ltGray">
            <a:xfrm>
              <a:off x="201" y="2377"/>
              <a:ext cx="3455"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tr-TR">
                <a:solidFill>
                  <a:srgbClr val="FFFFFF"/>
                </a:solidFill>
                <a:cs typeface="Arial" charset="0"/>
              </a:endParaRPr>
            </a:p>
          </p:txBody>
        </p:sp>
        <p:sp>
          <p:nvSpPr>
            <p:cNvPr id="8" name="Freeform 6"/>
            <p:cNvSpPr>
              <a:spLocks/>
            </p:cNvSpPr>
            <p:nvPr/>
          </p:nvSpPr>
          <p:spPr bwMode="ltGray">
            <a:xfrm>
              <a:off x="528" y="1104"/>
              <a:ext cx="4894"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tr-TR">
                <a:solidFill>
                  <a:srgbClr val="FFFFFF"/>
                </a:solidFill>
                <a:cs typeface="Arial" charset="0"/>
              </a:endParaRPr>
            </a:p>
          </p:txBody>
        </p:sp>
        <p:sp>
          <p:nvSpPr>
            <p:cNvPr id="9" name="Freeform 7"/>
            <p:cNvSpPr>
              <a:spLocks/>
            </p:cNvSpPr>
            <p:nvPr/>
          </p:nvSpPr>
          <p:spPr bwMode="ltGray">
            <a:xfrm>
              <a:off x="201" y="2377"/>
              <a:ext cx="30" cy="1958"/>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tr-TR">
                <a:solidFill>
                  <a:srgbClr val="FFFFFF"/>
                </a:solidFill>
                <a:cs typeface="Arial" charset="0"/>
              </a:endParaRPr>
            </a:p>
          </p:txBody>
        </p:sp>
        <p:sp>
          <p:nvSpPr>
            <p:cNvPr id="10" name="Freeform 8"/>
            <p:cNvSpPr>
              <a:spLocks/>
            </p:cNvSpPr>
            <p:nvPr/>
          </p:nvSpPr>
          <p:spPr bwMode="ltGray">
            <a:xfrm>
              <a:off x="528" y="1104"/>
              <a:ext cx="29" cy="322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tr-TR">
                <a:solidFill>
                  <a:srgbClr val="FFFFFF"/>
                </a:solidFill>
                <a:cs typeface="Arial" charset="0"/>
              </a:endParaRPr>
            </a:p>
          </p:txBody>
        </p:sp>
      </p:grpSp>
      <p:pic>
        <p:nvPicPr>
          <p:cNvPr id="11" name="Picture 14" descr="Background"/>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w="9525">
            <a:noFill/>
            <a:miter lim="800000"/>
            <a:headEnd/>
            <a:tailEnd/>
          </a:ln>
        </p:spPr>
      </p:pic>
      <p:pic>
        <p:nvPicPr>
          <p:cNvPr id="12" name="Picture 15" descr="bundp170mm"/>
          <p:cNvPicPr>
            <a:picLocks noChangeAspect="1" noChangeArrowheads="1"/>
          </p:cNvPicPr>
          <p:nvPr userDrawn="1"/>
        </p:nvPicPr>
        <p:blipFill>
          <a:blip r:embed="rId3" cstate="email">
            <a:extLst>
              <a:ext uri="{28A0092B-C50C-407E-A947-70E740481C1C}">
                <a14:useLocalDpi xmlns:a14="http://schemas.microsoft.com/office/drawing/2010/main"/>
              </a:ext>
            </a:extLst>
          </a:blip>
          <a:srcRect/>
          <a:stretch>
            <a:fillRect/>
          </a:stretch>
        </p:blipFill>
        <p:spPr bwMode="auto">
          <a:xfrm>
            <a:off x="177800" y="5397500"/>
            <a:ext cx="671513" cy="1333500"/>
          </a:xfrm>
          <a:prstGeom prst="rect">
            <a:avLst/>
          </a:prstGeom>
          <a:noFill/>
          <a:ln w="9525">
            <a:noFill/>
            <a:miter lim="800000"/>
            <a:headEnd/>
            <a:tailEnd/>
          </a:ln>
        </p:spPr>
      </p:pic>
      <p:sp>
        <p:nvSpPr>
          <p:cNvPr id="51209" name="Rectangle 9"/>
          <p:cNvSpPr>
            <a:spLocks noGrp="1" noChangeArrowheads="1"/>
          </p:cNvSpPr>
          <p:nvPr>
            <p:ph type="ctrTitle" sz="quarter"/>
          </p:nvPr>
        </p:nvSpPr>
        <p:spPr>
          <a:xfrm>
            <a:off x="990600" y="1905000"/>
            <a:ext cx="7772400" cy="1736725"/>
          </a:xfrm>
        </p:spPr>
        <p:txBody>
          <a:bodyPr anchor="t"/>
          <a:lstStyle>
            <a:lvl1pPr>
              <a:defRPr sz="5400"/>
            </a:lvl1pPr>
          </a:lstStyle>
          <a:p>
            <a:r>
              <a:rPr lang="tr-TR"/>
              <a:t>Asıl başlık stili için tıklatın</a:t>
            </a:r>
          </a:p>
        </p:txBody>
      </p:sp>
      <p:sp>
        <p:nvSpPr>
          <p:cNvPr id="51210" name="Rectangle 10"/>
          <p:cNvSpPr>
            <a:spLocks noGrp="1" noChangeArrowheads="1"/>
          </p:cNvSpPr>
          <p:nvPr>
            <p:ph type="subTitle" sz="quarter" idx="1"/>
          </p:nvPr>
        </p:nvSpPr>
        <p:spPr>
          <a:xfrm>
            <a:off x="990600" y="3962400"/>
            <a:ext cx="6781800" cy="1752600"/>
          </a:xfrm>
        </p:spPr>
        <p:txBody>
          <a:bodyPr/>
          <a:lstStyle>
            <a:lvl1pPr marL="0" indent="0">
              <a:buFont typeface="Wingdings" pitchFamily="2" charset="2"/>
              <a:buNone/>
              <a:defRPr/>
            </a:lvl1pPr>
          </a:lstStyle>
          <a:p>
            <a:r>
              <a:rPr lang="tr-TR"/>
              <a:t>Asıl alt başlık stilini düzenlemek için tıklatın</a:t>
            </a:r>
          </a:p>
        </p:txBody>
      </p:sp>
      <p:sp>
        <p:nvSpPr>
          <p:cNvPr id="13" name="Rectangle 11"/>
          <p:cNvSpPr>
            <a:spLocks noGrp="1" noChangeArrowheads="1"/>
          </p:cNvSpPr>
          <p:nvPr>
            <p:ph type="dt" sz="quarter" idx="10"/>
          </p:nvPr>
        </p:nvSpPr>
        <p:spPr>
          <a:xfrm>
            <a:off x="990600" y="6245225"/>
            <a:ext cx="1901825" cy="476250"/>
          </a:xfrm>
        </p:spPr>
        <p:txBody>
          <a:bodyPr/>
          <a:lstStyle>
            <a:lvl1pPr>
              <a:defRPr/>
            </a:lvl1pPr>
          </a:lstStyle>
          <a:p>
            <a:pPr>
              <a:defRPr/>
            </a:pPr>
            <a:fld id="{670F0D20-58AF-479B-8462-45A362C31A7E}" type="datetime1">
              <a:rPr lang="tr-TR" smtClean="0"/>
              <a:t>15.10.2012</a:t>
            </a:fld>
            <a:endParaRPr lang="tr-TR"/>
          </a:p>
        </p:txBody>
      </p:sp>
      <p:sp>
        <p:nvSpPr>
          <p:cNvPr id="14" name="Rectangle 12"/>
          <p:cNvSpPr>
            <a:spLocks noGrp="1" noChangeArrowheads="1"/>
          </p:cNvSpPr>
          <p:nvPr>
            <p:ph type="ftr" sz="quarter" idx="11"/>
          </p:nvPr>
        </p:nvSpPr>
        <p:spPr>
          <a:xfrm>
            <a:off x="3468688" y="6245225"/>
            <a:ext cx="2895600" cy="476250"/>
          </a:xfrm>
        </p:spPr>
        <p:txBody>
          <a:bodyPr/>
          <a:lstStyle>
            <a:lvl1pPr>
              <a:defRPr/>
            </a:lvl1pPr>
          </a:lstStyle>
          <a:p>
            <a:pPr>
              <a:defRPr/>
            </a:pPr>
            <a:r>
              <a:rPr lang="tr-TR" smtClean="0"/>
              <a:t>www.ahmetsaltik.net</a:t>
            </a:r>
            <a:endParaRPr lang="tr-TR"/>
          </a:p>
        </p:txBody>
      </p:sp>
      <p:sp>
        <p:nvSpPr>
          <p:cNvPr id="15" name="Rectangle 13"/>
          <p:cNvSpPr>
            <a:spLocks noGrp="1" noChangeArrowheads="1"/>
          </p:cNvSpPr>
          <p:nvPr>
            <p:ph type="sldNum" sz="quarter" idx="12"/>
          </p:nvPr>
        </p:nvSpPr>
        <p:spPr/>
        <p:txBody>
          <a:bodyPr/>
          <a:lstStyle>
            <a:lvl1pPr>
              <a:defRPr/>
            </a:lvl1pPr>
          </a:lstStyle>
          <a:p>
            <a:pPr>
              <a:defRPr/>
            </a:pPr>
            <a:fld id="{ACBD670F-B470-49E0-B10F-FA0BA683D435}" type="slidenum">
              <a:rPr lang="tr-TR"/>
              <a:pPr>
                <a:defRPr/>
              </a:pPr>
              <a:t>‹#›</a:t>
            </a:fld>
            <a:endParaRPr lang="tr-TR"/>
          </a:p>
        </p:txBody>
      </p:sp>
    </p:spTree>
    <p:extLst>
      <p:ext uri="{BB962C8B-B14F-4D97-AF65-F5344CB8AC3E}">
        <p14:creationId xmlns:p14="http://schemas.microsoft.com/office/powerpoint/2010/main" val="418611492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2DACE267-B952-49B2-9D7E-65E5DDA441DE}" type="datetime1">
              <a:rPr lang="tr-TR" smtClean="0"/>
              <a:t>15.10.2012</a:t>
            </a:fld>
            <a:endParaRPr lang="tr-TR"/>
          </a:p>
        </p:txBody>
      </p:sp>
      <p:sp>
        <p:nvSpPr>
          <p:cNvPr id="5" name="Rectangle 12"/>
          <p:cNvSpPr>
            <a:spLocks noGrp="1" noChangeArrowheads="1"/>
          </p:cNvSpPr>
          <p:nvPr>
            <p:ph type="ftr" sz="quarter" idx="11"/>
          </p:nvPr>
        </p:nvSpPr>
        <p:spPr>
          <a:ln/>
        </p:spPr>
        <p:txBody>
          <a:bodyPr/>
          <a:lstStyle>
            <a:lvl1pPr>
              <a:defRPr/>
            </a:lvl1pPr>
          </a:lstStyle>
          <a:p>
            <a:pPr>
              <a:defRPr/>
            </a:pPr>
            <a:r>
              <a:rPr lang="tr-TR" smtClean="0"/>
              <a:t>www.ahmetsaltik.net</a:t>
            </a:r>
            <a:endParaRPr lang="tr-TR"/>
          </a:p>
        </p:txBody>
      </p:sp>
      <p:sp>
        <p:nvSpPr>
          <p:cNvPr id="6" name="Rectangle 13"/>
          <p:cNvSpPr>
            <a:spLocks noGrp="1" noChangeArrowheads="1"/>
          </p:cNvSpPr>
          <p:nvPr>
            <p:ph type="sldNum" sz="quarter" idx="12"/>
          </p:nvPr>
        </p:nvSpPr>
        <p:spPr>
          <a:ln/>
        </p:spPr>
        <p:txBody>
          <a:bodyPr/>
          <a:lstStyle>
            <a:lvl1pPr>
              <a:defRPr/>
            </a:lvl1pPr>
          </a:lstStyle>
          <a:p>
            <a:pPr>
              <a:defRPr/>
            </a:pPr>
            <a:fld id="{EE8A54EB-F14B-4413-8A52-7DDE45D42627}" type="slidenum">
              <a:rPr lang="tr-TR"/>
              <a:pPr>
                <a:defRPr/>
              </a:pPr>
              <a:t>‹#›</a:t>
            </a:fld>
            <a:endParaRPr lang="tr-TR"/>
          </a:p>
        </p:txBody>
      </p:sp>
    </p:spTree>
    <p:extLst>
      <p:ext uri="{BB962C8B-B14F-4D97-AF65-F5344CB8AC3E}">
        <p14:creationId xmlns:p14="http://schemas.microsoft.com/office/powerpoint/2010/main" val="19472980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C0FA4ADC-45CC-4F68-9080-95E50FC769A6}" type="datetime1">
              <a:rPr lang="tr-TR" smtClean="0"/>
              <a:t>15.10.2012</a:t>
            </a:fld>
            <a:endParaRPr lang="tr-TR"/>
          </a:p>
        </p:txBody>
      </p:sp>
      <p:sp>
        <p:nvSpPr>
          <p:cNvPr id="5" name="Rectangle 12"/>
          <p:cNvSpPr>
            <a:spLocks noGrp="1" noChangeArrowheads="1"/>
          </p:cNvSpPr>
          <p:nvPr>
            <p:ph type="ftr" sz="quarter" idx="11"/>
          </p:nvPr>
        </p:nvSpPr>
        <p:spPr>
          <a:ln/>
        </p:spPr>
        <p:txBody>
          <a:bodyPr/>
          <a:lstStyle>
            <a:lvl1pPr>
              <a:defRPr/>
            </a:lvl1pPr>
          </a:lstStyle>
          <a:p>
            <a:pPr>
              <a:defRPr/>
            </a:pPr>
            <a:r>
              <a:rPr lang="tr-TR" smtClean="0"/>
              <a:t>www.ahmetsaltik.net</a:t>
            </a:r>
            <a:endParaRPr lang="tr-TR"/>
          </a:p>
        </p:txBody>
      </p:sp>
      <p:sp>
        <p:nvSpPr>
          <p:cNvPr id="6" name="Rectangle 13"/>
          <p:cNvSpPr>
            <a:spLocks noGrp="1" noChangeArrowheads="1"/>
          </p:cNvSpPr>
          <p:nvPr>
            <p:ph type="sldNum" sz="quarter" idx="12"/>
          </p:nvPr>
        </p:nvSpPr>
        <p:spPr>
          <a:ln/>
        </p:spPr>
        <p:txBody>
          <a:bodyPr/>
          <a:lstStyle>
            <a:lvl1pPr>
              <a:defRPr/>
            </a:lvl1pPr>
          </a:lstStyle>
          <a:p>
            <a:pPr>
              <a:defRPr/>
            </a:pPr>
            <a:fld id="{F9818ED1-28CE-442D-B619-0418D9172813}" type="slidenum">
              <a:rPr lang="tr-TR"/>
              <a:pPr>
                <a:defRPr/>
              </a:pPr>
              <a:t>‹#›</a:t>
            </a:fld>
            <a:endParaRPr lang="tr-TR"/>
          </a:p>
        </p:txBody>
      </p:sp>
    </p:spTree>
    <p:extLst>
      <p:ext uri="{BB962C8B-B14F-4D97-AF65-F5344CB8AC3E}">
        <p14:creationId xmlns:p14="http://schemas.microsoft.com/office/powerpoint/2010/main" val="3692112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8"/>
          <p:cNvSpPr>
            <a:spLocks noGrp="1" noChangeArrowheads="1"/>
          </p:cNvSpPr>
          <p:nvPr>
            <p:ph type="dt" sz="half" idx="10"/>
          </p:nvPr>
        </p:nvSpPr>
        <p:spPr>
          <a:ln/>
        </p:spPr>
        <p:txBody>
          <a:bodyPr/>
          <a:lstStyle>
            <a:lvl1pPr>
              <a:defRPr/>
            </a:lvl1pPr>
          </a:lstStyle>
          <a:p>
            <a:pPr>
              <a:defRPr/>
            </a:pPr>
            <a:fld id="{4D377427-D4F9-4F41-816D-9B91ABFBCFEF}"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B9FA6A73-5D0B-4282-97B2-155ADADE4DE2}"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42021072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38200"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918075" y="1905000"/>
            <a:ext cx="3927475" cy="4191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1"/>
          <p:cNvSpPr>
            <a:spLocks noGrp="1" noChangeArrowheads="1"/>
          </p:cNvSpPr>
          <p:nvPr>
            <p:ph type="dt" sz="half" idx="10"/>
          </p:nvPr>
        </p:nvSpPr>
        <p:spPr>
          <a:ln/>
        </p:spPr>
        <p:txBody>
          <a:bodyPr/>
          <a:lstStyle>
            <a:lvl1pPr>
              <a:defRPr/>
            </a:lvl1pPr>
          </a:lstStyle>
          <a:p>
            <a:pPr>
              <a:defRPr/>
            </a:pPr>
            <a:fld id="{6E775596-B53A-4760-B768-1740FFA5A399}" type="datetime1">
              <a:rPr lang="tr-TR" smtClean="0"/>
              <a:t>15.10.2012</a:t>
            </a:fld>
            <a:endParaRPr lang="tr-TR"/>
          </a:p>
        </p:txBody>
      </p:sp>
      <p:sp>
        <p:nvSpPr>
          <p:cNvPr id="6" name="Rectangle 12"/>
          <p:cNvSpPr>
            <a:spLocks noGrp="1" noChangeArrowheads="1"/>
          </p:cNvSpPr>
          <p:nvPr>
            <p:ph type="ftr" sz="quarter" idx="11"/>
          </p:nvPr>
        </p:nvSpPr>
        <p:spPr>
          <a:ln/>
        </p:spPr>
        <p:txBody>
          <a:bodyPr/>
          <a:lstStyle>
            <a:lvl1pPr>
              <a:defRPr/>
            </a:lvl1pPr>
          </a:lstStyle>
          <a:p>
            <a:pPr>
              <a:defRPr/>
            </a:pPr>
            <a:r>
              <a:rPr lang="tr-TR" smtClean="0"/>
              <a:t>www.ahmetsaltik.net</a:t>
            </a:r>
            <a:endParaRPr lang="tr-TR"/>
          </a:p>
        </p:txBody>
      </p:sp>
      <p:sp>
        <p:nvSpPr>
          <p:cNvPr id="7" name="Rectangle 13"/>
          <p:cNvSpPr>
            <a:spLocks noGrp="1" noChangeArrowheads="1"/>
          </p:cNvSpPr>
          <p:nvPr>
            <p:ph type="sldNum" sz="quarter" idx="12"/>
          </p:nvPr>
        </p:nvSpPr>
        <p:spPr>
          <a:ln/>
        </p:spPr>
        <p:txBody>
          <a:bodyPr/>
          <a:lstStyle>
            <a:lvl1pPr>
              <a:defRPr/>
            </a:lvl1pPr>
          </a:lstStyle>
          <a:p>
            <a:pPr>
              <a:defRPr/>
            </a:pPr>
            <a:fld id="{4379E4B4-BF92-4877-A8F3-1AE409C00371}" type="slidenum">
              <a:rPr lang="tr-TR"/>
              <a:pPr>
                <a:defRPr/>
              </a:pPr>
              <a:t>‹#›</a:t>
            </a:fld>
            <a:endParaRPr lang="tr-TR"/>
          </a:p>
        </p:txBody>
      </p:sp>
    </p:spTree>
    <p:extLst>
      <p:ext uri="{BB962C8B-B14F-4D97-AF65-F5344CB8AC3E}">
        <p14:creationId xmlns:p14="http://schemas.microsoft.com/office/powerpoint/2010/main" val="3502242894"/>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1"/>
          <p:cNvSpPr>
            <a:spLocks noGrp="1" noChangeArrowheads="1"/>
          </p:cNvSpPr>
          <p:nvPr>
            <p:ph type="dt" sz="half" idx="10"/>
          </p:nvPr>
        </p:nvSpPr>
        <p:spPr>
          <a:ln/>
        </p:spPr>
        <p:txBody>
          <a:bodyPr/>
          <a:lstStyle>
            <a:lvl1pPr>
              <a:defRPr/>
            </a:lvl1pPr>
          </a:lstStyle>
          <a:p>
            <a:pPr>
              <a:defRPr/>
            </a:pPr>
            <a:fld id="{85890A1A-8868-4855-BFEE-F84ED78B4DC9}" type="datetime1">
              <a:rPr lang="tr-TR" smtClean="0"/>
              <a:t>15.10.2012</a:t>
            </a:fld>
            <a:endParaRPr lang="tr-TR"/>
          </a:p>
        </p:txBody>
      </p:sp>
      <p:sp>
        <p:nvSpPr>
          <p:cNvPr id="8" name="Rectangle 12"/>
          <p:cNvSpPr>
            <a:spLocks noGrp="1" noChangeArrowheads="1"/>
          </p:cNvSpPr>
          <p:nvPr>
            <p:ph type="ftr" sz="quarter" idx="11"/>
          </p:nvPr>
        </p:nvSpPr>
        <p:spPr>
          <a:ln/>
        </p:spPr>
        <p:txBody>
          <a:bodyPr/>
          <a:lstStyle>
            <a:lvl1pPr>
              <a:defRPr/>
            </a:lvl1pPr>
          </a:lstStyle>
          <a:p>
            <a:pPr>
              <a:defRPr/>
            </a:pPr>
            <a:r>
              <a:rPr lang="tr-TR" smtClean="0"/>
              <a:t>www.ahmetsaltik.net</a:t>
            </a:r>
            <a:endParaRPr lang="tr-TR"/>
          </a:p>
        </p:txBody>
      </p:sp>
      <p:sp>
        <p:nvSpPr>
          <p:cNvPr id="9" name="Rectangle 13"/>
          <p:cNvSpPr>
            <a:spLocks noGrp="1" noChangeArrowheads="1"/>
          </p:cNvSpPr>
          <p:nvPr>
            <p:ph type="sldNum" sz="quarter" idx="12"/>
          </p:nvPr>
        </p:nvSpPr>
        <p:spPr>
          <a:ln/>
        </p:spPr>
        <p:txBody>
          <a:bodyPr/>
          <a:lstStyle>
            <a:lvl1pPr>
              <a:defRPr/>
            </a:lvl1pPr>
          </a:lstStyle>
          <a:p>
            <a:pPr>
              <a:defRPr/>
            </a:pPr>
            <a:fld id="{811FEBFA-D70D-404E-B046-178D0DEA502B}" type="slidenum">
              <a:rPr lang="tr-TR"/>
              <a:pPr>
                <a:defRPr/>
              </a:pPr>
              <a:t>‹#›</a:t>
            </a:fld>
            <a:endParaRPr lang="tr-TR"/>
          </a:p>
        </p:txBody>
      </p:sp>
    </p:spTree>
    <p:extLst>
      <p:ext uri="{BB962C8B-B14F-4D97-AF65-F5344CB8AC3E}">
        <p14:creationId xmlns:p14="http://schemas.microsoft.com/office/powerpoint/2010/main" val="220726378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1"/>
          <p:cNvSpPr>
            <a:spLocks noGrp="1" noChangeArrowheads="1"/>
          </p:cNvSpPr>
          <p:nvPr>
            <p:ph type="dt" sz="half" idx="10"/>
          </p:nvPr>
        </p:nvSpPr>
        <p:spPr>
          <a:ln/>
        </p:spPr>
        <p:txBody>
          <a:bodyPr/>
          <a:lstStyle>
            <a:lvl1pPr>
              <a:defRPr/>
            </a:lvl1pPr>
          </a:lstStyle>
          <a:p>
            <a:pPr>
              <a:defRPr/>
            </a:pPr>
            <a:fld id="{4B44A9CB-7ECA-44FC-86A9-13A5D2D621E2}" type="datetime1">
              <a:rPr lang="tr-TR" smtClean="0"/>
              <a:t>15.10.2012</a:t>
            </a:fld>
            <a:endParaRPr lang="tr-TR"/>
          </a:p>
        </p:txBody>
      </p:sp>
      <p:sp>
        <p:nvSpPr>
          <p:cNvPr id="4" name="Rectangle 12"/>
          <p:cNvSpPr>
            <a:spLocks noGrp="1" noChangeArrowheads="1"/>
          </p:cNvSpPr>
          <p:nvPr>
            <p:ph type="ftr" sz="quarter" idx="11"/>
          </p:nvPr>
        </p:nvSpPr>
        <p:spPr>
          <a:ln/>
        </p:spPr>
        <p:txBody>
          <a:bodyPr/>
          <a:lstStyle>
            <a:lvl1pPr>
              <a:defRPr/>
            </a:lvl1pPr>
          </a:lstStyle>
          <a:p>
            <a:pPr>
              <a:defRPr/>
            </a:pPr>
            <a:r>
              <a:rPr lang="tr-TR" smtClean="0"/>
              <a:t>www.ahmetsaltik.net</a:t>
            </a:r>
            <a:endParaRPr lang="tr-TR"/>
          </a:p>
        </p:txBody>
      </p:sp>
      <p:sp>
        <p:nvSpPr>
          <p:cNvPr id="5" name="Rectangle 13"/>
          <p:cNvSpPr>
            <a:spLocks noGrp="1" noChangeArrowheads="1"/>
          </p:cNvSpPr>
          <p:nvPr>
            <p:ph type="sldNum" sz="quarter" idx="12"/>
          </p:nvPr>
        </p:nvSpPr>
        <p:spPr>
          <a:ln/>
        </p:spPr>
        <p:txBody>
          <a:bodyPr/>
          <a:lstStyle>
            <a:lvl1pPr>
              <a:defRPr/>
            </a:lvl1pPr>
          </a:lstStyle>
          <a:p>
            <a:pPr>
              <a:defRPr/>
            </a:pPr>
            <a:fld id="{5AA772BD-E56A-48BD-9985-8C1671B34381}" type="slidenum">
              <a:rPr lang="tr-TR"/>
              <a:pPr>
                <a:defRPr/>
              </a:pPr>
              <a:t>‹#›</a:t>
            </a:fld>
            <a:endParaRPr lang="tr-TR"/>
          </a:p>
        </p:txBody>
      </p:sp>
    </p:spTree>
    <p:extLst>
      <p:ext uri="{BB962C8B-B14F-4D97-AF65-F5344CB8AC3E}">
        <p14:creationId xmlns:p14="http://schemas.microsoft.com/office/powerpoint/2010/main" val="2315877650"/>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226BD072-E3B5-43D0-B123-0AF059A8F499}" type="datetime1">
              <a:rPr lang="tr-TR" smtClean="0"/>
              <a:t>15.10.2012</a:t>
            </a:fld>
            <a:endParaRPr lang="tr-TR"/>
          </a:p>
        </p:txBody>
      </p:sp>
      <p:sp>
        <p:nvSpPr>
          <p:cNvPr id="3" name="Rectangle 12"/>
          <p:cNvSpPr>
            <a:spLocks noGrp="1" noChangeArrowheads="1"/>
          </p:cNvSpPr>
          <p:nvPr>
            <p:ph type="ftr" sz="quarter" idx="11"/>
          </p:nvPr>
        </p:nvSpPr>
        <p:spPr>
          <a:ln/>
        </p:spPr>
        <p:txBody>
          <a:bodyPr/>
          <a:lstStyle>
            <a:lvl1pPr>
              <a:defRPr/>
            </a:lvl1pPr>
          </a:lstStyle>
          <a:p>
            <a:pPr>
              <a:defRPr/>
            </a:pPr>
            <a:r>
              <a:rPr lang="tr-TR" smtClean="0"/>
              <a:t>www.ahmetsaltik.net</a:t>
            </a:r>
            <a:endParaRPr lang="tr-TR"/>
          </a:p>
        </p:txBody>
      </p:sp>
      <p:sp>
        <p:nvSpPr>
          <p:cNvPr id="4" name="Rectangle 13"/>
          <p:cNvSpPr>
            <a:spLocks noGrp="1" noChangeArrowheads="1"/>
          </p:cNvSpPr>
          <p:nvPr>
            <p:ph type="sldNum" sz="quarter" idx="12"/>
          </p:nvPr>
        </p:nvSpPr>
        <p:spPr>
          <a:ln/>
        </p:spPr>
        <p:txBody>
          <a:bodyPr/>
          <a:lstStyle>
            <a:lvl1pPr>
              <a:defRPr/>
            </a:lvl1pPr>
          </a:lstStyle>
          <a:p>
            <a:pPr>
              <a:defRPr/>
            </a:pPr>
            <a:fld id="{EC838D8C-B061-4516-B119-50465CDC2F8A}" type="slidenum">
              <a:rPr lang="tr-TR"/>
              <a:pPr>
                <a:defRPr/>
              </a:pPr>
              <a:t>‹#›</a:t>
            </a:fld>
            <a:endParaRPr lang="tr-TR"/>
          </a:p>
        </p:txBody>
      </p:sp>
    </p:spTree>
    <p:extLst>
      <p:ext uri="{BB962C8B-B14F-4D97-AF65-F5344CB8AC3E}">
        <p14:creationId xmlns:p14="http://schemas.microsoft.com/office/powerpoint/2010/main" val="355175916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502ABCE7-89C2-4B7C-8AC1-56ED579D01C1}" type="datetime1">
              <a:rPr lang="tr-TR" smtClean="0"/>
              <a:t>15.10.2012</a:t>
            </a:fld>
            <a:endParaRPr lang="tr-TR"/>
          </a:p>
        </p:txBody>
      </p:sp>
      <p:sp>
        <p:nvSpPr>
          <p:cNvPr id="6" name="Rectangle 12"/>
          <p:cNvSpPr>
            <a:spLocks noGrp="1" noChangeArrowheads="1"/>
          </p:cNvSpPr>
          <p:nvPr>
            <p:ph type="ftr" sz="quarter" idx="11"/>
          </p:nvPr>
        </p:nvSpPr>
        <p:spPr>
          <a:ln/>
        </p:spPr>
        <p:txBody>
          <a:bodyPr/>
          <a:lstStyle>
            <a:lvl1pPr>
              <a:defRPr/>
            </a:lvl1pPr>
          </a:lstStyle>
          <a:p>
            <a:pPr>
              <a:defRPr/>
            </a:pPr>
            <a:r>
              <a:rPr lang="tr-TR" smtClean="0"/>
              <a:t>www.ahmetsaltik.net</a:t>
            </a:r>
            <a:endParaRPr lang="tr-TR"/>
          </a:p>
        </p:txBody>
      </p:sp>
      <p:sp>
        <p:nvSpPr>
          <p:cNvPr id="7" name="Rectangle 13"/>
          <p:cNvSpPr>
            <a:spLocks noGrp="1" noChangeArrowheads="1"/>
          </p:cNvSpPr>
          <p:nvPr>
            <p:ph type="sldNum" sz="quarter" idx="12"/>
          </p:nvPr>
        </p:nvSpPr>
        <p:spPr>
          <a:ln/>
        </p:spPr>
        <p:txBody>
          <a:bodyPr/>
          <a:lstStyle>
            <a:lvl1pPr>
              <a:defRPr/>
            </a:lvl1pPr>
          </a:lstStyle>
          <a:p>
            <a:pPr>
              <a:defRPr/>
            </a:pPr>
            <a:fld id="{BB889CBD-38D4-47D3-99DD-AA7C6948A34E}" type="slidenum">
              <a:rPr lang="tr-TR"/>
              <a:pPr>
                <a:defRPr/>
              </a:pPr>
              <a:t>‹#›</a:t>
            </a:fld>
            <a:endParaRPr lang="tr-TR"/>
          </a:p>
        </p:txBody>
      </p:sp>
    </p:spTree>
    <p:extLst>
      <p:ext uri="{BB962C8B-B14F-4D97-AF65-F5344CB8AC3E}">
        <p14:creationId xmlns:p14="http://schemas.microsoft.com/office/powerpoint/2010/main" val="391050744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6835E77F-1F82-4316-814B-4530C9582587}" type="datetime1">
              <a:rPr lang="tr-TR" smtClean="0"/>
              <a:t>15.10.2012</a:t>
            </a:fld>
            <a:endParaRPr lang="tr-TR"/>
          </a:p>
        </p:txBody>
      </p:sp>
      <p:sp>
        <p:nvSpPr>
          <p:cNvPr id="6" name="Rectangle 12"/>
          <p:cNvSpPr>
            <a:spLocks noGrp="1" noChangeArrowheads="1"/>
          </p:cNvSpPr>
          <p:nvPr>
            <p:ph type="ftr" sz="quarter" idx="11"/>
          </p:nvPr>
        </p:nvSpPr>
        <p:spPr>
          <a:ln/>
        </p:spPr>
        <p:txBody>
          <a:bodyPr/>
          <a:lstStyle>
            <a:lvl1pPr>
              <a:defRPr/>
            </a:lvl1pPr>
          </a:lstStyle>
          <a:p>
            <a:pPr>
              <a:defRPr/>
            </a:pPr>
            <a:r>
              <a:rPr lang="tr-TR" smtClean="0"/>
              <a:t>www.ahmetsaltik.net</a:t>
            </a:r>
            <a:endParaRPr lang="tr-TR"/>
          </a:p>
        </p:txBody>
      </p:sp>
      <p:sp>
        <p:nvSpPr>
          <p:cNvPr id="7" name="Rectangle 13"/>
          <p:cNvSpPr>
            <a:spLocks noGrp="1" noChangeArrowheads="1"/>
          </p:cNvSpPr>
          <p:nvPr>
            <p:ph type="sldNum" sz="quarter" idx="12"/>
          </p:nvPr>
        </p:nvSpPr>
        <p:spPr>
          <a:ln/>
        </p:spPr>
        <p:txBody>
          <a:bodyPr/>
          <a:lstStyle>
            <a:lvl1pPr>
              <a:defRPr/>
            </a:lvl1pPr>
          </a:lstStyle>
          <a:p>
            <a:pPr>
              <a:defRPr/>
            </a:pPr>
            <a:fld id="{3EF826A7-4376-4BBD-BAF3-3DF578E9C486}" type="slidenum">
              <a:rPr lang="tr-TR"/>
              <a:pPr>
                <a:defRPr/>
              </a:pPr>
              <a:t>‹#›</a:t>
            </a:fld>
            <a:endParaRPr lang="tr-TR"/>
          </a:p>
        </p:txBody>
      </p:sp>
    </p:spTree>
    <p:extLst>
      <p:ext uri="{BB962C8B-B14F-4D97-AF65-F5344CB8AC3E}">
        <p14:creationId xmlns:p14="http://schemas.microsoft.com/office/powerpoint/2010/main" val="53062871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E6CDC3CD-B39D-4D39-AC54-2893301AE777}" type="datetime1">
              <a:rPr lang="tr-TR" smtClean="0"/>
              <a:t>15.10.2012</a:t>
            </a:fld>
            <a:endParaRPr lang="tr-TR"/>
          </a:p>
        </p:txBody>
      </p:sp>
      <p:sp>
        <p:nvSpPr>
          <p:cNvPr id="5" name="Rectangle 12"/>
          <p:cNvSpPr>
            <a:spLocks noGrp="1" noChangeArrowheads="1"/>
          </p:cNvSpPr>
          <p:nvPr>
            <p:ph type="ftr" sz="quarter" idx="11"/>
          </p:nvPr>
        </p:nvSpPr>
        <p:spPr>
          <a:ln/>
        </p:spPr>
        <p:txBody>
          <a:bodyPr/>
          <a:lstStyle>
            <a:lvl1pPr>
              <a:defRPr/>
            </a:lvl1pPr>
          </a:lstStyle>
          <a:p>
            <a:pPr>
              <a:defRPr/>
            </a:pPr>
            <a:r>
              <a:rPr lang="tr-TR" smtClean="0"/>
              <a:t>www.ahmetsaltik.net</a:t>
            </a:r>
            <a:endParaRPr lang="tr-TR"/>
          </a:p>
        </p:txBody>
      </p:sp>
      <p:sp>
        <p:nvSpPr>
          <p:cNvPr id="6" name="Rectangle 13"/>
          <p:cNvSpPr>
            <a:spLocks noGrp="1" noChangeArrowheads="1"/>
          </p:cNvSpPr>
          <p:nvPr>
            <p:ph type="sldNum" sz="quarter" idx="12"/>
          </p:nvPr>
        </p:nvSpPr>
        <p:spPr>
          <a:ln/>
        </p:spPr>
        <p:txBody>
          <a:bodyPr/>
          <a:lstStyle>
            <a:lvl1pPr>
              <a:defRPr/>
            </a:lvl1pPr>
          </a:lstStyle>
          <a:p>
            <a:pPr>
              <a:defRPr/>
            </a:pPr>
            <a:fld id="{1CFAF6FD-81ED-4FC2-8420-5595D87630E7}" type="slidenum">
              <a:rPr lang="tr-TR"/>
              <a:pPr>
                <a:defRPr/>
              </a:pPr>
              <a:t>‹#›</a:t>
            </a:fld>
            <a:endParaRPr lang="tr-TR"/>
          </a:p>
        </p:txBody>
      </p:sp>
    </p:spTree>
    <p:extLst>
      <p:ext uri="{BB962C8B-B14F-4D97-AF65-F5344CB8AC3E}">
        <p14:creationId xmlns:p14="http://schemas.microsoft.com/office/powerpoint/2010/main" val="256338382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8463" y="244475"/>
            <a:ext cx="2097087"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44475"/>
            <a:ext cx="6138863"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1C360E79-787A-4A15-AC6D-28C3EEE3F4AC}" type="datetime1">
              <a:rPr lang="tr-TR" smtClean="0"/>
              <a:t>15.10.2012</a:t>
            </a:fld>
            <a:endParaRPr lang="tr-TR"/>
          </a:p>
        </p:txBody>
      </p:sp>
      <p:sp>
        <p:nvSpPr>
          <p:cNvPr id="5" name="Rectangle 12"/>
          <p:cNvSpPr>
            <a:spLocks noGrp="1" noChangeArrowheads="1"/>
          </p:cNvSpPr>
          <p:nvPr>
            <p:ph type="ftr" sz="quarter" idx="11"/>
          </p:nvPr>
        </p:nvSpPr>
        <p:spPr>
          <a:ln/>
        </p:spPr>
        <p:txBody>
          <a:bodyPr/>
          <a:lstStyle>
            <a:lvl1pPr>
              <a:defRPr/>
            </a:lvl1pPr>
          </a:lstStyle>
          <a:p>
            <a:pPr>
              <a:defRPr/>
            </a:pPr>
            <a:r>
              <a:rPr lang="tr-TR" smtClean="0"/>
              <a:t>www.ahmetsaltik.net</a:t>
            </a:r>
            <a:endParaRPr lang="tr-TR"/>
          </a:p>
        </p:txBody>
      </p:sp>
      <p:sp>
        <p:nvSpPr>
          <p:cNvPr id="6" name="Rectangle 13"/>
          <p:cNvSpPr>
            <a:spLocks noGrp="1" noChangeArrowheads="1"/>
          </p:cNvSpPr>
          <p:nvPr>
            <p:ph type="sldNum" sz="quarter" idx="12"/>
          </p:nvPr>
        </p:nvSpPr>
        <p:spPr>
          <a:ln/>
        </p:spPr>
        <p:txBody>
          <a:bodyPr/>
          <a:lstStyle>
            <a:lvl1pPr>
              <a:defRPr/>
            </a:lvl1pPr>
          </a:lstStyle>
          <a:p>
            <a:pPr>
              <a:defRPr/>
            </a:pPr>
            <a:fld id="{2713538D-E85E-4583-A04A-2D68D5A5D6A7}" type="slidenum">
              <a:rPr lang="tr-TR"/>
              <a:pPr>
                <a:defRPr/>
              </a:pPr>
              <a:t>‹#›</a:t>
            </a:fld>
            <a:endParaRPr lang="tr-TR"/>
          </a:p>
        </p:txBody>
      </p:sp>
    </p:spTree>
    <p:extLst>
      <p:ext uri="{BB962C8B-B14F-4D97-AF65-F5344CB8AC3E}">
        <p14:creationId xmlns:p14="http://schemas.microsoft.com/office/powerpoint/2010/main" val="376698603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4716463" y="5345113"/>
            <a:ext cx="4427537" cy="1512887"/>
            <a:chOff x="2971" y="3367"/>
            <a:chExt cx="2789" cy="953"/>
          </a:xfrm>
        </p:grpSpPr>
        <p:sp>
          <p:nvSpPr>
            <p:cNvPr id="5"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1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1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1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1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1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1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1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1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1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1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grpSp>
      <p:sp>
        <p:nvSpPr>
          <p:cNvPr id="106514" name="Rectangle 18"/>
          <p:cNvSpPr>
            <a:spLocks noGrp="1" noChangeArrowheads="1"/>
          </p:cNvSpPr>
          <p:nvPr>
            <p:ph type="ctrTitle" sz="quarter"/>
          </p:nvPr>
        </p:nvSpPr>
        <p:spPr>
          <a:xfrm>
            <a:off x="685800" y="1600200"/>
            <a:ext cx="7772400" cy="1828800"/>
          </a:xfrm>
        </p:spPr>
        <p:txBody>
          <a:bodyPr anchor="b"/>
          <a:lstStyle>
            <a:lvl1pPr>
              <a:defRPr sz="5700"/>
            </a:lvl1pPr>
          </a:lstStyle>
          <a:p>
            <a:r>
              <a:rPr lang="tr-TR"/>
              <a:t>Asıl başlık stili için tıklatın</a:t>
            </a:r>
          </a:p>
        </p:txBody>
      </p:sp>
      <p:sp>
        <p:nvSpPr>
          <p:cNvPr id="106515" name="Rectangle 19"/>
          <p:cNvSpPr>
            <a:spLocks noGrp="1" noChangeArrowheads="1"/>
          </p:cNvSpPr>
          <p:nvPr>
            <p:ph type="subTitle" sz="quarter" idx="1"/>
          </p:nvPr>
        </p:nvSpPr>
        <p:spPr>
          <a:xfrm>
            <a:off x="1371600" y="3733800"/>
            <a:ext cx="6400800" cy="1752600"/>
          </a:xfrm>
        </p:spPr>
        <p:txBody>
          <a:bodyPr/>
          <a:lstStyle>
            <a:lvl1pPr marL="0" indent="0" algn="ctr">
              <a:buFont typeface="Wingdings" pitchFamily="2" charset="2"/>
              <a:buNone/>
              <a:defRPr sz="3600"/>
            </a:lvl1pPr>
          </a:lstStyle>
          <a:p>
            <a:r>
              <a:rPr lang="tr-TR"/>
              <a:t>Asıl alt başlık stilini düzenlemek için tıklatın</a:t>
            </a:r>
          </a:p>
        </p:txBody>
      </p:sp>
      <p:sp>
        <p:nvSpPr>
          <p:cNvPr id="20" name="Rectangle 20"/>
          <p:cNvSpPr>
            <a:spLocks noGrp="1" noChangeArrowheads="1"/>
          </p:cNvSpPr>
          <p:nvPr>
            <p:ph type="dt" sz="quarter" idx="10"/>
          </p:nvPr>
        </p:nvSpPr>
        <p:spPr/>
        <p:txBody>
          <a:bodyPr/>
          <a:lstStyle>
            <a:lvl1pPr>
              <a:defRPr/>
            </a:lvl1pPr>
          </a:lstStyle>
          <a:p>
            <a:pPr>
              <a:defRPr/>
            </a:pPr>
            <a:fld id="{B2CA18AF-0CF0-4E3F-BF49-ADBED2C10AB2}" type="datetime1">
              <a:rPr lang="tr-TR" smtClean="0">
                <a:solidFill>
                  <a:srgbClr val="EAEAEA"/>
                </a:solidFill>
              </a:rPr>
              <a:t>15.10.2012</a:t>
            </a:fld>
            <a:endParaRPr lang="tr-TR">
              <a:solidFill>
                <a:srgbClr val="EAEAEA"/>
              </a:solidFill>
            </a:endParaRPr>
          </a:p>
        </p:txBody>
      </p:sp>
      <p:sp>
        <p:nvSpPr>
          <p:cNvPr id="21" name="Rectangle 21"/>
          <p:cNvSpPr>
            <a:spLocks noGrp="1" noChangeArrowheads="1"/>
          </p:cNvSpPr>
          <p:nvPr>
            <p:ph type="ftr" sz="quarter" idx="11"/>
          </p:nvPr>
        </p:nvSpPr>
        <p:spPr/>
        <p:txBody>
          <a:bodyPr/>
          <a:lstStyle>
            <a:lvl1pPr>
              <a:defRPr/>
            </a:lvl1pPr>
          </a:lstStyle>
          <a:p>
            <a:pPr>
              <a:defRPr/>
            </a:pPr>
            <a:r>
              <a:rPr lang="tr-TR" smtClean="0">
                <a:solidFill>
                  <a:srgbClr val="EAEAEA"/>
                </a:solidFill>
              </a:rPr>
              <a:t>www.ahmetsaltik.net</a:t>
            </a:r>
            <a:endParaRPr lang="tr-TR">
              <a:solidFill>
                <a:srgbClr val="EAEAEA"/>
              </a:solidFill>
            </a:endParaRPr>
          </a:p>
        </p:txBody>
      </p:sp>
      <p:sp>
        <p:nvSpPr>
          <p:cNvPr id="22" name="Rectangle 22"/>
          <p:cNvSpPr>
            <a:spLocks noGrp="1" noChangeArrowheads="1"/>
          </p:cNvSpPr>
          <p:nvPr>
            <p:ph type="sldNum" sz="quarter" idx="12"/>
          </p:nvPr>
        </p:nvSpPr>
        <p:spPr/>
        <p:txBody>
          <a:bodyPr/>
          <a:lstStyle>
            <a:lvl1pPr>
              <a:defRPr/>
            </a:lvl1pPr>
          </a:lstStyle>
          <a:p>
            <a:pPr>
              <a:defRPr/>
            </a:pPr>
            <a:fld id="{C0EC8A58-2B77-480A-8A24-8175FF766741}" type="slidenum">
              <a:rPr lang="tr-TR">
                <a:solidFill>
                  <a:srgbClr val="EAEAEA"/>
                </a:solidFill>
              </a:rPr>
              <a:pPr>
                <a:defRPr/>
              </a:pPr>
              <a:t>‹#›</a:t>
            </a:fld>
            <a:endParaRPr lang="tr-TR">
              <a:solidFill>
                <a:srgbClr val="EAEAEA"/>
              </a:solidFill>
            </a:endParaRPr>
          </a:p>
        </p:txBody>
      </p:sp>
    </p:spTree>
    <p:extLst>
      <p:ext uri="{BB962C8B-B14F-4D97-AF65-F5344CB8AC3E}">
        <p14:creationId xmlns:p14="http://schemas.microsoft.com/office/powerpoint/2010/main" val="361170401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9"/>
          <p:cNvSpPr>
            <a:spLocks noGrp="1" noChangeArrowheads="1"/>
          </p:cNvSpPr>
          <p:nvPr>
            <p:ph type="dt" sz="half" idx="10"/>
          </p:nvPr>
        </p:nvSpPr>
        <p:spPr>
          <a:ln/>
        </p:spPr>
        <p:txBody>
          <a:bodyPr/>
          <a:lstStyle>
            <a:lvl1pPr>
              <a:defRPr/>
            </a:lvl1pPr>
          </a:lstStyle>
          <a:p>
            <a:pPr>
              <a:defRPr/>
            </a:pPr>
            <a:fld id="{4681BA78-839E-4B5D-8C8D-D95F62833ED0}" type="datetime1">
              <a:rPr lang="tr-TR" smtClean="0">
                <a:solidFill>
                  <a:srgbClr val="EAEAEA"/>
                </a:solidFill>
              </a:rPr>
              <a:t>15.10.2012</a:t>
            </a:fld>
            <a:endParaRPr lang="tr-TR">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r>
              <a:rPr lang="tr-TR" smtClean="0">
                <a:solidFill>
                  <a:srgbClr val="EAEAEA"/>
                </a:solidFill>
              </a:rPr>
              <a:t>www.ahmetsaltik.net</a:t>
            </a:r>
            <a:endParaRPr lang="tr-TR">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9F47E733-198C-4840-8FCB-C9D19622E1D3}" type="slidenum">
              <a:rPr lang="tr-TR">
                <a:solidFill>
                  <a:srgbClr val="EAEAEA"/>
                </a:solidFill>
              </a:rPr>
              <a:pPr>
                <a:defRPr/>
              </a:pPr>
              <a:t>‹#›</a:t>
            </a:fld>
            <a:endParaRPr lang="tr-TR">
              <a:solidFill>
                <a:srgbClr val="EAEAEA"/>
              </a:solidFill>
            </a:endParaRPr>
          </a:p>
        </p:txBody>
      </p:sp>
    </p:spTree>
    <p:extLst>
      <p:ext uri="{BB962C8B-B14F-4D97-AF65-F5344CB8AC3E}">
        <p14:creationId xmlns:p14="http://schemas.microsoft.com/office/powerpoint/2010/main" val="3780786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08"/>
          <p:cNvSpPr>
            <a:spLocks noGrp="1" noChangeArrowheads="1"/>
          </p:cNvSpPr>
          <p:nvPr>
            <p:ph type="dt" sz="half" idx="10"/>
          </p:nvPr>
        </p:nvSpPr>
        <p:spPr>
          <a:ln/>
        </p:spPr>
        <p:txBody>
          <a:bodyPr/>
          <a:lstStyle>
            <a:lvl1pPr>
              <a:defRPr/>
            </a:lvl1pPr>
          </a:lstStyle>
          <a:p>
            <a:pPr>
              <a:defRPr/>
            </a:pPr>
            <a:fld id="{B1605D8C-E098-463E-B8FF-2C2E8907F9EE}" type="datetime1">
              <a:rPr lang="tr-TR" smtClean="0">
                <a:solidFill>
                  <a:srgbClr val="800000"/>
                </a:solidFill>
              </a:rPr>
              <a:t>15.10.2012</a:t>
            </a:fld>
            <a:endParaRPr lang="tr-TR">
              <a:solidFill>
                <a:srgbClr val="800000"/>
              </a:solidFill>
            </a:endParaRPr>
          </a:p>
        </p:txBody>
      </p:sp>
      <p:sp>
        <p:nvSpPr>
          <p:cNvPr id="6"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7" name="Rectangle 110"/>
          <p:cNvSpPr>
            <a:spLocks noGrp="1" noChangeArrowheads="1"/>
          </p:cNvSpPr>
          <p:nvPr>
            <p:ph type="sldNum" sz="quarter" idx="12"/>
          </p:nvPr>
        </p:nvSpPr>
        <p:spPr>
          <a:ln/>
        </p:spPr>
        <p:txBody>
          <a:bodyPr/>
          <a:lstStyle>
            <a:lvl1pPr>
              <a:defRPr/>
            </a:lvl1pPr>
          </a:lstStyle>
          <a:p>
            <a:pPr>
              <a:defRPr/>
            </a:pPr>
            <a:fld id="{D6B907B7-8730-4ED7-B45C-5232D4EBC909}"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50446197"/>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9"/>
          <p:cNvSpPr>
            <a:spLocks noGrp="1" noChangeArrowheads="1"/>
          </p:cNvSpPr>
          <p:nvPr>
            <p:ph type="dt" sz="half" idx="10"/>
          </p:nvPr>
        </p:nvSpPr>
        <p:spPr>
          <a:ln/>
        </p:spPr>
        <p:txBody>
          <a:bodyPr/>
          <a:lstStyle>
            <a:lvl1pPr>
              <a:defRPr/>
            </a:lvl1pPr>
          </a:lstStyle>
          <a:p>
            <a:pPr>
              <a:defRPr/>
            </a:pPr>
            <a:fld id="{F3B997EA-56B9-4A83-96C9-9099DDE8F35E}" type="datetime1">
              <a:rPr lang="tr-TR" smtClean="0">
                <a:solidFill>
                  <a:srgbClr val="EAEAEA"/>
                </a:solidFill>
              </a:rPr>
              <a:t>15.10.2012</a:t>
            </a:fld>
            <a:endParaRPr lang="tr-TR">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r>
              <a:rPr lang="tr-TR" smtClean="0">
                <a:solidFill>
                  <a:srgbClr val="EAEAEA"/>
                </a:solidFill>
              </a:rPr>
              <a:t>www.ahmetsaltik.net</a:t>
            </a:r>
            <a:endParaRPr lang="tr-TR">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C404B48B-72FB-41A7-91DB-B2F0C9DBD5EF}" type="slidenum">
              <a:rPr lang="tr-TR">
                <a:solidFill>
                  <a:srgbClr val="EAEAEA"/>
                </a:solidFill>
              </a:rPr>
              <a:pPr>
                <a:defRPr/>
              </a:pPr>
              <a:t>‹#›</a:t>
            </a:fld>
            <a:endParaRPr lang="tr-TR">
              <a:solidFill>
                <a:srgbClr val="EAEAEA"/>
              </a:solidFill>
            </a:endParaRPr>
          </a:p>
        </p:txBody>
      </p:sp>
    </p:spTree>
    <p:extLst>
      <p:ext uri="{BB962C8B-B14F-4D97-AF65-F5344CB8AC3E}">
        <p14:creationId xmlns:p14="http://schemas.microsoft.com/office/powerpoint/2010/main" val="1520708297"/>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9"/>
          <p:cNvSpPr>
            <a:spLocks noGrp="1" noChangeArrowheads="1"/>
          </p:cNvSpPr>
          <p:nvPr>
            <p:ph type="dt" sz="half" idx="10"/>
          </p:nvPr>
        </p:nvSpPr>
        <p:spPr>
          <a:ln/>
        </p:spPr>
        <p:txBody>
          <a:bodyPr/>
          <a:lstStyle>
            <a:lvl1pPr>
              <a:defRPr/>
            </a:lvl1pPr>
          </a:lstStyle>
          <a:p>
            <a:pPr>
              <a:defRPr/>
            </a:pPr>
            <a:fld id="{92F97AD5-D75A-406F-B854-E770412E2673}" type="datetime1">
              <a:rPr lang="tr-TR" smtClean="0">
                <a:solidFill>
                  <a:srgbClr val="EAEAEA"/>
                </a:solidFill>
              </a:rPr>
              <a:t>15.10.2012</a:t>
            </a:fld>
            <a:endParaRPr lang="tr-TR">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r>
              <a:rPr lang="tr-TR" smtClean="0">
                <a:solidFill>
                  <a:srgbClr val="EAEAEA"/>
                </a:solidFill>
              </a:rPr>
              <a:t>www.ahmetsaltik.net</a:t>
            </a:r>
            <a:endParaRPr lang="tr-TR">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3912427A-BFF1-4AA5-B436-4B052099A8F2}" type="slidenum">
              <a:rPr lang="tr-TR">
                <a:solidFill>
                  <a:srgbClr val="EAEAEA"/>
                </a:solidFill>
              </a:rPr>
              <a:pPr>
                <a:defRPr/>
              </a:pPr>
              <a:t>‹#›</a:t>
            </a:fld>
            <a:endParaRPr lang="tr-TR">
              <a:solidFill>
                <a:srgbClr val="EAEAEA"/>
              </a:solidFill>
            </a:endParaRPr>
          </a:p>
        </p:txBody>
      </p:sp>
    </p:spTree>
    <p:extLst>
      <p:ext uri="{BB962C8B-B14F-4D97-AF65-F5344CB8AC3E}">
        <p14:creationId xmlns:p14="http://schemas.microsoft.com/office/powerpoint/2010/main" val="287651168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9"/>
          <p:cNvSpPr>
            <a:spLocks noGrp="1" noChangeArrowheads="1"/>
          </p:cNvSpPr>
          <p:nvPr>
            <p:ph type="dt" sz="half" idx="10"/>
          </p:nvPr>
        </p:nvSpPr>
        <p:spPr>
          <a:ln/>
        </p:spPr>
        <p:txBody>
          <a:bodyPr/>
          <a:lstStyle>
            <a:lvl1pPr>
              <a:defRPr/>
            </a:lvl1pPr>
          </a:lstStyle>
          <a:p>
            <a:pPr>
              <a:defRPr/>
            </a:pPr>
            <a:fld id="{EBDF3F56-8FA7-459A-B0CF-3975564AD2CD}" type="datetime1">
              <a:rPr lang="tr-TR" smtClean="0">
                <a:solidFill>
                  <a:srgbClr val="EAEAEA"/>
                </a:solidFill>
              </a:rPr>
              <a:t>15.10.2012</a:t>
            </a:fld>
            <a:endParaRPr lang="tr-TR">
              <a:solidFill>
                <a:srgbClr val="EAEAEA"/>
              </a:solidFill>
            </a:endParaRPr>
          </a:p>
        </p:txBody>
      </p:sp>
      <p:sp>
        <p:nvSpPr>
          <p:cNvPr id="8" name="Rectangle 20"/>
          <p:cNvSpPr>
            <a:spLocks noGrp="1" noChangeArrowheads="1"/>
          </p:cNvSpPr>
          <p:nvPr>
            <p:ph type="ftr" sz="quarter" idx="11"/>
          </p:nvPr>
        </p:nvSpPr>
        <p:spPr>
          <a:ln/>
        </p:spPr>
        <p:txBody>
          <a:bodyPr/>
          <a:lstStyle>
            <a:lvl1pPr>
              <a:defRPr/>
            </a:lvl1pPr>
          </a:lstStyle>
          <a:p>
            <a:pPr>
              <a:defRPr/>
            </a:pPr>
            <a:r>
              <a:rPr lang="tr-TR" smtClean="0">
                <a:solidFill>
                  <a:srgbClr val="EAEAEA"/>
                </a:solidFill>
              </a:rPr>
              <a:t>www.ahmetsaltik.net</a:t>
            </a:r>
            <a:endParaRPr lang="tr-TR">
              <a:solidFill>
                <a:srgbClr val="EAEAEA"/>
              </a:solidFill>
            </a:endParaRPr>
          </a:p>
        </p:txBody>
      </p:sp>
      <p:sp>
        <p:nvSpPr>
          <p:cNvPr id="9" name="Rectangle 21"/>
          <p:cNvSpPr>
            <a:spLocks noGrp="1" noChangeArrowheads="1"/>
          </p:cNvSpPr>
          <p:nvPr>
            <p:ph type="sldNum" sz="quarter" idx="12"/>
          </p:nvPr>
        </p:nvSpPr>
        <p:spPr>
          <a:ln/>
        </p:spPr>
        <p:txBody>
          <a:bodyPr/>
          <a:lstStyle>
            <a:lvl1pPr>
              <a:defRPr/>
            </a:lvl1pPr>
          </a:lstStyle>
          <a:p>
            <a:pPr>
              <a:defRPr/>
            </a:pPr>
            <a:fld id="{4524ABAB-D6E9-41BF-9CEE-E821A8BA6074}" type="slidenum">
              <a:rPr lang="tr-TR">
                <a:solidFill>
                  <a:srgbClr val="EAEAEA"/>
                </a:solidFill>
              </a:rPr>
              <a:pPr>
                <a:defRPr/>
              </a:pPr>
              <a:t>‹#›</a:t>
            </a:fld>
            <a:endParaRPr lang="tr-TR">
              <a:solidFill>
                <a:srgbClr val="EAEAEA"/>
              </a:solidFill>
            </a:endParaRPr>
          </a:p>
        </p:txBody>
      </p:sp>
    </p:spTree>
    <p:extLst>
      <p:ext uri="{BB962C8B-B14F-4D97-AF65-F5344CB8AC3E}">
        <p14:creationId xmlns:p14="http://schemas.microsoft.com/office/powerpoint/2010/main" val="13584296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9"/>
          <p:cNvSpPr>
            <a:spLocks noGrp="1" noChangeArrowheads="1"/>
          </p:cNvSpPr>
          <p:nvPr>
            <p:ph type="dt" sz="half" idx="10"/>
          </p:nvPr>
        </p:nvSpPr>
        <p:spPr>
          <a:ln/>
        </p:spPr>
        <p:txBody>
          <a:bodyPr/>
          <a:lstStyle>
            <a:lvl1pPr>
              <a:defRPr/>
            </a:lvl1pPr>
          </a:lstStyle>
          <a:p>
            <a:pPr>
              <a:defRPr/>
            </a:pPr>
            <a:fld id="{2B0D2328-A213-4EFD-A300-95573B40DD95}" type="datetime1">
              <a:rPr lang="tr-TR" smtClean="0">
                <a:solidFill>
                  <a:srgbClr val="EAEAEA"/>
                </a:solidFill>
              </a:rPr>
              <a:t>15.10.2012</a:t>
            </a:fld>
            <a:endParaRPr lang="tr-TR">
              <a:solidFill>
                <a:srgbClr val="EAEAEA"/>
              </a:solidFill>
            </a:endParaRPr>
          </a:p>
        </p:txBody>
      </p:sp>
      <p:sp>
        <p:nvSpPr>
          <p:cNvPr id="4" name="Rectangle 20"/>
          <p:cNvSpPr>
            <a:spLocks noGrp="1" noChangeArrowheads="1"/>
          </p:cNvSpPr>
          <p:nvPr>
            <p:ph type="ftr" sz="quarter" idx="11"/>
          </p:nvPr>
        </p:nvSpPr>
        <p:spPr>
          <a:ln/>
        </p:spPr>
        <p:txBody>
          <a:bodyPr/>
          <a:lstStyle>
            <a:lvl1pPr>
              <a:defRPr/>
            </a:lvl1pPr>
          </a:lstStyle>
          <a:p>
            <a:pPr>
              <a:defRPr/>
            </a:pPr>
            <a:r>
              <a:rPr lang="tr-TR" smtClean="0">
                <a:solidFill>
                  <a:srgbClr val="EAEAEA"/>
                </a:solidFill>
              </a:rPr>
              <a:t>www.ahmetsaltik.net</a:t>
            </a:r>
            <a:endParaRPr lang="tr-TR">
              <a:solidFill>
                <a:srgbClr val="EAEAEA"/>
              </a:solidFill>
            </a:endParaRPr>
          </a:p>
        </p:txBody>
      </p:sp>
      <p:sp>
        <p:nvSpPr>
          <p:cNvPr id="5" name="Rectangle 21"/>
          <p:cNvSpPr>
            <a:spLocks noGrp="1" noChangeArrowheads="1"/>
          </p:cNvSpPr>
          <p:nvPr>
            <p:ph type="sldNum" sz="quarter" idx="12"/>
          </p:nvPr>
        </p:nvSpPr>
        <p:spPr>
          <a:ln/>
        </p:spPr>
        <p:txBody>
          <a:bodyPr/>
          <a:lstStyle>
            <a:lvl1pPr>
              <a:defRPr/>
            </a:lvl1pPr>
          </a:lstStyle>
          <a:p>
            <a:pPr>
              <a:defRPr/>
            </a:pPr>
            <a:fld id="{C1734193-5F6F-40A2-8E32-AC0D2B34073A}" type="slidenum">
              <a:rPr lang="tr-TR">
                <a:solidFill>
                  <a:srgbClr val="EAEAEA"/>
                </a:solidFill>
              </a:rPr>
              <a:pPr>
                <a:defRPr/>
              </a:pPr>
              <a:t>‹#›</a:t>
            </a:fld>
            <a:endParaRPr lang="tr-TR">
              <a:solidFill>
                <a:srgbClr val="EAEAEA"/>
              </a:solidFill>
            </a:endParaRPr>
          </a:p>
        </p:txBody>
      </p:sp>
    </p:spTree>
    <p:extLst>
      <p:ext uri="{BB962C8B-B14F-4D97-AF65-F5344CB8AC3E}">
        <p14:creationId xmlns:p14="http://schemas.microsoft.com/office/powerpoint/2010/main" val="95615324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9"/>
          <p:cNvSpPr>
            <a:spLocks noGrp="1" noChangeArrowheads="1"/>
          </p:cNvSpPr>
          <p:nvPr>
            <p:ph type="dt" sz="half" idx="10"/>
          </p:nvPr>
        </p:nvSpPr>
        <p:spPr>
          <a:ln/>
        </p:spPr>
        <p:txBody>
          <a:bodyPr/>
          <a:lstStyle>
            <a:lvl1pPr>
              <a:defRPr/>
            </a:lvl1pPr>
          </a:lstStyle>
          <a:p>
            <a:pPr>
              <a:defRPr/>
            </a:pPr>
            <a:fld id="{602C0E2D-759D-4BC7-9A7B-CE86BBAEB39F}" type="datetime1">
              <a:rPr lang="tr-TR" smtClean="0">
                <a:solidFill>
                  <a:srgbClr val="EAEAEA"/>
                </a:solidFill>
              </a:rPr>
              <a:t>15.10.2012</a:t>
            </a:fld>
            <a:endParaRPr lang="tr-TR">
              <a:solidFill>
                <a:srgbClr val="EAEAEA"/>
              </a:solidFill>
            </a:endParaRPr>
          </a:p>
        </p:txBody>
      </p:sp>
      <p:sp>
        <p:nvSpPr>
          <p:cNvPr id="3" name="Rectangle 20"/>
          <p:cNvSpPr>
            <a:spLocks noGrp="1" noChangeArrowheads="1"/>
          </p:cNvSpPr>
          <p:nvPr>
            <p:ph type="ftr" sz="quarter" idx="11"/>
          </p:nvPr>
        </p:nvSpPr>
        <p:spPr>
          <a:ln/>
        </p:spPr>
        <p:txBody>
          <a:bodyPr/>
          <a:lstStyle>
            <a:lvl1pPr>
              <a:defRPr/>
            </a:lvl1pPr>
          </a:lstStyle>
          <a:p>
            <a:pPr>
              <a:defRPr/>
            </a:pPr>
            <a:r>
              <a:rPr lang="tr-TR" smtClean="0">
                <a:solidFill>
                  <a:srgbClr val="EAEAEA"/>
                </a:solidFill>
              </a:rPr>
              <a:t>www.ahmetsaltik.net</a:t>
            </a:r>
            <a:endParaRPr lang="tr-TR">
              <a:solidFill>
                <a:srgbClr val="EAEAEA"/>
              </a:solidFill>
            </a:endParaRPr>
          </a:p>
        </p:txBody>
      </p:sp>
      <p:sp>
        <p:nvSpPr>
          <p:cNvPr id="4" name="Rectangle 21"/>
          <p:cNvSpPr>
            <a:spLocks noGrp="1" noChangeArrowheads="1"/>
          </p:cNvSpPr>
          <p:nvPr>
            <p:ph type="sldNum" sz="quarter" idx="12"/>
          </p:nvPr>
        </p:nvSpPr>
        <p:spPr>
          <a:ln/>
        </p:spPr>
        <p:txBody>
          <a:bodyPr/>
          <a:lstStyle>
            <a:lvl1pPr>
              <a:defRPr/>
            </a:lvl1pPr>
          </a:lstStyle>
          <a:p>
            <a:pPr>
              <a:defRPr/>
            </a:pPr>
            <a:fld id="{D66DCBC0-CAA3-4373-8C86-04D25560C29C}" type="slidenum">
              <a:rPr lang="tr-TR">
                <a:solidFill>
                  <a:srgbClr val="EAEAEA"/>
                </a:solidFill>
              </a:rPr>
              <a:pPr>
                <a:defRPr/>
              </a:pPr>
              <a:t>‹#›</a:t>
            </a:fld>
            <a:endParaRPr lang="tr-TR">
              <a:solidFill>
                <a:srgbClr val="EAEAEA"/>
              </a:solidFill>
            </a:endParaRPr>
          </a:p>
        </p:txBody>
      </p:sp>
    </p:spTree>
    <p:extLst>
      <p:ext uri="{BB962C8B-B14F-4D97-AF65-F5344CB8AC3E}">
        <p14:creationId xmlns:p14="http://schemas.microsoft.com/office/powerpoint/2010/main" val="3314348178"/>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fld id="{536E279C-D8CB-42CA-86F1-95D6BD4320A8}" type="datetime1">
              <a:rPr lang="tr-TR" smtClean="0">
                <a:solidFill>
                  <a:srgbClr val="EAEAEA"/>
                </a:solidFill>
              </a:rPr>
              <a:t>15.10.2012</a:t>
            </a:fld>
            <a:endParaRPr lang="tr-TR">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r>
              <a:rPr lang="tr-TR" smtClean="0">
                <a:solidFill>
                  <a:srgbClr val="EAEAEA"/>
                </a:solidFill>
              </a:rPr>
              <a:t>www.ahmetsaltik.net</a:t>
            </a:r>
            <a:endParaRPr lang="tr-TR">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D9A4442C-A0CA-4FFB-9AA0-225A88D6CFAA}" type="slidenum">
              <a:rPr lang="tr-TR">
                <a:solidFill>
                  <a:srgbClr val="EAEAEA"/>
                </a:solidFill>
              </a:rPr>
              <a:pPr>
                <a:defRPr/>
              </a:pPr>
              <a:t>‹#›</a:t>
            </a:fld>
            <a:endParaRPr lang="tr-TR">
              <a:solidFill>
                <a:srgbClr val="EAEAEA"/>
              </a:solidFill>
            </a:endParaRPr>
          </a:p>
        </p:txBody>
      </p:sp>
    </p:spTree>
    <p:extLst>
      <p:ext uri="{BB962C8B-B14F-4D97-AF65-F5344CB8AC3E}">
        <p14:creationId xmlns:p14="http://schemas.microsoft.com/office/powerpoint/2010/main" val="276694846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9"/>
          <p:cNvSpPr>
            <a:spLocks noGrp="1" noChangeArrowheads="1"/>
          </p:cNvSpPr>
          <p:nvPr>
            <p:ph type="dt" sz="half" idx="10"/>
          </p:nvPr>
        </p:nvSpPr>
        <p:spPr>
          <a:ln/>
        </p:spPr>
        <p:txBody>
          <a:bodyPr/>
          <a:lstStyle>
            <a:lvl1pPr>
              <a:defRPr/>
            </a:lvl1pPr>
          </a:lstStyle>
          <a:p>
            <a:pPr>
              <a:defRPr/>
            </a:pPr>
            <a:fld id="{CC741EF6-8427-4D12-BEA8-9D82E358DB0C}" type="datetime1">
              <a:rPr lang="tr-TR" smtClean="0">
                <a:solidFill>
                  <a:srgbClr val="EAEAEA"/>
                </a:solidFill>
              </a:rPr>
              <a:t>15.10.2012</a:t>
            </a:fld>
            <a:endParaRPr lang="tr-TR">
              <a:solidFill>
                <a:srgbClr val="EAEAEA"/>
              </a:solidFill>
            </a:endParaRPr>
          </a:p>
        </p:txBody>
      </p:sp>
      <p:sp>
        <p:nvSpPr>
          <p:cNvPr id="6" name="Rectangle 20"/>
          <p:cNvSpPr>
            <a:spLocks noGrp="1" noChangeArrowheads="1"/>
          </p:cNvSpPr>
          <p:nvPr>
            <p:ph type="ftr" sz="quarter" idx="11"/>
          </p:nvPr>
        </p:nvSpPr>
        <p:spPr>
          <a:ln/>
        </p:spPr>
        <p:txBody>
          <a:bodyPr/>
          <a:lstStyle>
            <a:lvl1pPr>
              <a:defRPr/>
            </a:lvl1pPr>
          </a:lstStyle>
          <a:p>
            <a:pPr>
              <a:defRPr/>
            </a:pPr>
            <a:r>
              <a:rPr lang="tr-TR" smtClean="0">
                <a:solidFill>
                  <a:srgbClr val="EAEAEA"/>
                </a:solidFill>
              </a:rPr>
              <a:t>www.ahmetsaltik.net</a:t>
            </a:r>
            <a:endParaRPr lang="tr-TR">
              <a:solidFill>
                <a:srgbClr val="EAEAEA"/>
              </a:solidFill>
            </a:endParaRPr>
          </a:p>
        </p:txBody>
      </p:sp>
      <p:sp>
        <p:nvSpPr>
          <p:cNvPr id="7" name="Rectangle 21"/>
          <p:cNvSpPr>
            <a:spLocks noGrp="1" noChangeArrowheads="1"/>
          </p:cNvSpPr>
          <p:nvPr>
            <p:ph type="sldNum" sz="quarter" idx="12"/>
          </p:nvPr>
        </p:nvSpPr>
        <p:spPr>
          <a:ln/>
        </p:spPr>
        <p:txBody>
          <a:bodyPr/>
          <a:lstStyle>
            <a:lvl1pPr>
              <a:defRPr/>
            </a:lvl1pPr>
          </a:lstStyle>
          <a:p>
            <a:pPr>
              <a:defRPr/>
            </a:pPr>
            <a:fld id="{891A52EB-3F7B-4704-9435-C65478196572}" type="slidenum">
              <a:rPr lang="tr-TR">
                <a:solidFill>
                  <a:srgbClr val="EAEAEA"/>
                </a:solidFill>
              </a:rPr>
              <a:pPr>
                <a:defRPr/>
              </a:pPr>
              <a:t>‹#›</a:t>
            </a:fld>
            <a:endParaRPr lang="tr-TR">
              <a:solidFill>
                <a:srgbClr val="EAEAEA"/>
              </a:solidFill>
            </a:endParaRPr>
          </a:p>
        </p:txBody>
      </p:sp>
    </p:spTree>
    <p:extLst>
      <p:ext uri="{BB962C8B-B14F-4D97-AF65-F5344CB8AC3E}">
        <p14:creationId xmlns:p14="http://schemas.microsoft.com/office/powerpoint/2010/main" val="193420435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9"/>
          <p:cNvSpPr>
            <a:spLocks noGrp="1" noChangeArrowheads="1"/>
          </p:cNvSpPr>
          <p:nvPr>
            <p:ph type="dt" sz="half" idx="10"/>
          </p:nvPr>
        </p:nvSpPr>
        <p:spPr>
          <a:ln/>
        </p:spPr>
        <p:txBody>
          <a:bodyPr/>
          <a:lstStyle>
            <a:lvl1pPr>
              <a:defRPr/>
            </a:lvl1pPr>
          </a:lstStyle>
          <a:p>
            <a:pPr>
              <a:defRPr/>
            </a:pPr>
            <a:fld id="{1FB8FD01-0089-470B-A65A-7DFE181ECC9E}" type="datetime1">
              <a:rPr lang="tr-TR" smtClean="0">
                <a:solidFill>
                  <a:srgbClr val="EAEAEA"/>
                </a:solidFill>
              </a:rPr>
              <a:t>15.10.2012</a:t>
            </a:fld>
            <a:endParaRPr lang="tr-TR">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r>
              <a:rPr lang="tr-TR" smtClean="0">
                <a:solidFill>
                  <a:srgbClr val="EAEAEA"/>
                </a:solidFill>
              </a:rPr>
              <a:t>www.ahmetsaltik.net</a:t>
            </a:r>
            <a:endParaRPr lang="tr-TR">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4E6F17AC-C6FF-4EA7-9DFE-ADB384FC449D}" type="slidenum">
              <a:rPr lang="tr-TR">
                <a:solidFill>
                  <a:srgbClr val="EAEAEA"/>
                </a:solidFill>
              </a:rPr>
              <a:pPr>
                <a:defRPr/>
              </a:pPr>
              <a:t>‹#›</a:t>
            </a:fld>
            <a:endParaRPr lang="tr-TR">
              <a:solidFill>
                <a:srgbClr val="EAEAEA"/>
              </a:solidFill>
            </a:endParaRPr>
          </a:p>
        </p:txBody>
      </p:sp>
    </p:spTree>
    <p:extLst>
      <p:ext uri="{BB962C8B-B14F-4D97-AF65-F5344CB8AC3E}">
        <p14:creationId xmlns:p14="http://schemas.microsoft.com/office/powerpoint/2010/main" val="1363443700"/>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9"/>
          <p:cNvSpPr>
            <a:spLocks noGrp="1" noChangeArrowheads="1"/>
          </p:cNvSpPr>
          <p:nvPr>
            <p:ph type="dt" sz="half" idx="10"/>
          </p:nvPr>
        </p:nvSpPr>
        <p:spPr>
          <a:ln/>
        </p:spPr>
        <p:txBody>
          <a:bodyPr/>
          <a:lstStyle>
            <a:lvl1pPr>
              <a:defRPr/>
            </a:lvl1pPr>
          </a:lstStyle>
          <a:p>
            <a:pPr>
              <a:defRPr/>
            </a:pPr>
            <a:fld id="{00BBB874-9472-4F9A-B61F-3B569206B07A}" type="datetime1">
              <a:rPr lang="tr-TR" smtClean="0">
                <a:solidFill>
                  <a:srgbClr val="EAEAEA"/>
                </a:solidFill>
              </a:rPr>
              <a:t>15.10.2012</a:t>
            </a:fld>
            <a:endParaRPr lang="tr-TR">
              <a:solidFill>
                <a:srgbClr val="EAEAEA"/>
              </a:solidFill>
            </a:endParaRPr>
          </a:p>
        </p:txBody>
      </p:sp>
      <p:sp>
        <p:nvSpPr>
          <p:cNvPr id="5" name="Rectangle 20"/>
          <p:cNvSpPr>
            <a:spLocks noGrp="1" noChangeArrowheads="1"/>
          </p:cNvSpPr>
          <p:nvPr>
            <p:ph type="ftr" sz="quarter" idx="11"/>
          </p:nvPr>
        </p:nvSpPr>
        <p:spPr>
          <a:ln/>
        </p:spPr>
        <p:txBody>
          <a:bodyPr/>
          <a:lstStyle>
            <a:lvl1pPr>
              <a:defRPr/>
            </a:lvl1pPr>
          </a:lstStyle>
          <a:p>
            <a:pPr>
              <a:defRPr/>
            </a:pPr>
            <a:r>
              <a:rPr lang="tr-TR" smtClean="0">
                <a:solidFill>
                  <a:srgbClr val="EAEAEA"/>
                </a:solidFill>
              </a:rPr>
              <a:t>www.ahmetsaltik.net</a:t>
            </a:r>
            <a:endParaRPr lang="tr-TR">
              <a:solidFill>
                <a:srgbClr val="EAEAEA"/>
              </a:solidFill>
            </a:endParaRPr>
          </a:p>
        </p:txBody>
      </p:sp>
      <p:sp>
        <p:nvSpPr>
          <p:cNvPr id="6" name="Rectangle 21"/>
          <p:cNvSpPr>
            <a:spLocks noGrp="1" noChangeArrowheads="1"/>
          </p:cNvSpPr>
          <p:nvPr>
            <p:ph type="sldNum" sz="quarter" idx="12"/>
          </p:nvPr>
        </p:nvSpPr>
        <p:spPr>
          <a:ln/>
        </p:spPr>
        <p:txBody>
          <a:bodyPr/>
          <a:lstStyle>
            <a:lvl1pPr>
              <a:defRPr/>
            </a:lvl1pPr>
          </a:lstStyle>
          <a:p>
            <a:pPr>
              <a:defRPr/>
            </a:pPr>
            <a:fld id="{5216767D-1E97-4801-BF46-89DCBF620515}" type="slidenum">
              <a:rPr lang="tr-TR">
                <a:solidFill>
                  <a:srgbClr val="EAEAEA"/>
                </a:solidFill>
              </a:rPr>
              <a:pPr>
                <a:defRPr/>
              </a:pPr>
              <a:t>‹#›</a:t>
            </a:fld>
            <a:endParaRPr lang="tr-TR">
              <a:solidFill>
                <a:srgbClr val="EAEAEA"/>
              </a:solidFill>
            </a:endParaRPr>
          </a:p>
        </p:txBody>
      </p:sp>
    </p:spTree>
    <p:extLst>
      <p:ext uri="{BB962C8B-B14F-4D97-AF65-F5344CB8AC3E}">
        <p14:creationId xmlns:p14="http://schemas.microsoft.com/office/powerpoint/2010/main" val="1401275585"/>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fontAlgn="base">
              <a:spcBef>
                <a:spcPct val="0"/>
              </a:spcBef>
              <a:spcAft>
                <a:spcPct val="0"/>
              </a:spcAft>
              <a:defRPr/>
            </a:pPr>
            <a:endParaRPr lang="tr-TR">
              <a:solidFill>
                <a:srgbClr val="FFFFFF"/>
              </a:solidFill>
              <a:latin typeface="Arial" charset="0"/>
              <a:cs typeface="Arial" charset="0"/>
            </a:endParaRPr>
          </a:p>
        </p:txBody>
      </p:sp>
      <p:sp>
        <p:nvSpPr>
          <p:cNvPr id="3174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tr-TR"/>
              <a:t>Click to edit Master title style</a:t>
            </a:r>
          </a:p>
        </p:txBody>
      </p:sp>
      <p:sp>
        <p:nvSpPr>
          <p:cNvPr id="3174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tr-TR"/>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7387BEE9-ACA6-4625-A8CD-39B8D6C794ED}" type="slidenum">
              <a:rPr lang="tr-TR">
                <a:solidFill>
                  <a:srgbClr val="FFFFFF"/>
                </a:solidFill>
              </a:rPr>
              <a:pPr>
                <a:defRPr/>
              </a:pPr>
              <a:t>‹#›</a:t>
            </a:fld>
            <a:endParaRPr lang="tr-TR">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fld id="{4082DFAD-1DDB-4324-A1E4-4142669795A2}" type="datetime1">
              <a:rPr lang="tr-TR" smtClean="0">
                <a:solidFill>
                  <a:srgbClr val="FFFFFF"/>
                </a:solidFill>
              </a:rPr>
              <a:t>15.10.2012</a:t>
            </a:fld>
            <a:endParaRPr lang="tr-TR">
              <a:solidFill>
                <a:srgbClr val="FFFFFF"/>
              </a:solidFill>
            </a:endParaRPr>
          </a:p>
        </p:txBody>
      </p:sp>
    </p:spTree>
    <p:extLst>
      <p:ext uri="{BB962C8B-B14F-4D97-AF65-F5344CB8AC3E}">
        <p14:creationId xmlns:p14="http://schemas.microsoft.com/office/powerpoint/2010/main" val="4704503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08"/>
          <p:cNvSpPr>
            <a:spLocks noGrp="1" noChangeArrowheads="1"/>
          </p:cNvSpPr>
          <p:nvPr>
            <p:ph type="dt" sz="half" idx="10"/>
          </p:nvPr>
        </p:nvSpPr>
        <p:spPr>
          <a:ln/>
        </p:spPr>
        <p:txBody>
          <a:bodyPr/>
          <a:lstStyle>
            <a:lvl1pPr>
              <a:defRPr/>
            </a:lvl1pPr>
          </a:lstStyle>
          <a:p>
            <a:pPr>
              <a:defRPr/>
            </a:pPr>
            <a:fld id="{D948F933-BEBE-4BB9-89E2-0C4E892D23DC}" type="datetime1">
              <a:rPr lang="tr-TR" smtClean="0">
                <a:solidFill>
                  <a:srgbClr val="800000"/>
                </a:solidFill>
              </a:rPr>
              <a:t>15.10.2012</a:t>
            </a:fld>
            <a:endParaRPr lang="tr-TR">
              <a:solidFill>
                <a:srgbClr val="800000"/>
              </a:solidFill>
            </a:endParaRPr>
          </a:p>
        </p:txBody>
      </p:sp>
      <p:sp>
        <p:nvSpPr>
          <p:cNvPr id="8"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9" name="Rectangle 110"/>
          <p:cNvSpPr>
            <a:spLocks noGrp="1" noChangeArrowheads="1"/>
          </p:cNvSpPr>
          <p:nvPr>
            <p:ph type="sldNum" sz="quarter" idx="12"/>
          </p:nvPr>
        </p:nvSpPr>
        <p:spPr>
          <a:ln/>
        </p:spPr>
        <p:txBody>
          <a:bodyPr/>
          <a:lstStyle>
            <a:lvl1pPr>
              <a:defRPr/>
            </a:lvl1pPr>
          </a:lstStyle>
          <a:p>
            <a:pPr>
              <a:defRPr/>
            </a:pPr>
            <a:fld id="{95161308-5D8D-492A-ADAA-184210C5E5B8}"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43201036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CB1649D1-E35C-4B62-890A-66F2BBE0E042}" type="datetime1">
              <a:rPr lang="tr-TR" smtClean="0">
                <a:solidFill>
                  <a:srgbClr val="FFFFFF"/>
                </a:solidFill>
              </a:rPr>
              <a:t>15.10.2012</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5E14F8-E415-4C0A-9314-334FEBB0059D}"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06039714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02C479CD-18E8-42B5-9E00-E7018A4E8AD3}" type="datetime1">
              <a:rPr lang="tr-TR" smtClean="0">
                <a:solidFill>
                  <a:srgbClr val="FFFFFF"/>
                </a:solidFill>
              </a:rPr>
              <a:t>15.10.2012</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C44993E-E0E2-47A4-AE09-B478BFEF06E8}"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86399621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C0718465-6DD7-4079-A7CA-A03D0FACC094}" type="datetime1">
              <a:rPr lang="tr-TR" smtClean="0">
                <a:solidFill>
                  <a:srgbClr val="FFFFFF"/>
                </a:solidFill>
              </a:rPr>
              <a:t>15.10.2012</a:t>
            </a:fld>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4F70FB-E78F-481C-9A1C-FCC9267D3560}"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01337379"/>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6E998485-7B9F-4D03-9740-56147D7BF866}" type="datetime1">
              <a:rPr lang="tr-TR" smtClean="0">
                <a:solidFill>
                  <a:srgbClr val="FFFFFF"/>
                </a:solidFill>
              </a:rPr>
              <a:t>15.10.2012</a:t>
            </a:fld>
            <a:endParaRPr lang="tr-TR">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B0E667-8D1A-456A-9079-1D9911BA43EB}"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94570766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32867516-A7A3-40D9-9EF0-5E3ACB284A53}" type="datetime1">
              <a:rPr lang="tr-TR" smtClean="0">
                <a:solidFill>
                  <a:srgbClr val="FFFFFF"/>
                </a:solidFill>
              </a:rPr>
              <a:t>15.10.2012</a:t>
            </a:fld>
            <a:endParaRPr lang="tr-TR">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971EB2F-293D-43F7-9F35-7B2175F83C89}"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25935348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B33EA369-9642-4944-8235-03A18D6F639F}" type="datetime1">
              <a:rPr lang="tr-TR" smtClean="0">
                <a:solidFill>
                  <a:srgbClr val="FFFFFF"/>
                </a:solidFill>
              </a:rPr>
              <a:t>15.10.2012</a:t>
            </a:fld>
            <a:endParaRPr lang="tr-TR">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16C39BE-C15F-4847-A011-285220904A08}"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83665652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B634F83-0E70-4711-9FF4-291487768E71}" type="datetime1">
              <a:rPr lang="tr-TR" smtClean="0">
                <a:solidFill>
                  <a:srgbClr val="FFFFFF"/>
                </a:solidFill>
              </a:rPr>
              <a:t>15.10.2012</a:t>
            </a:fld>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A5A236D-D2E6-4C64-B66C-FBB2AA186901}"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536955524"/>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29C082E-8755-494B-A895-2D277B19319E}" type="datetime1">
              <a:rPr lang="tr-TR" smtClean="0">
                <a:solidFill>
                  <a:srgbClr val="FFFFFF"/>
                </a:solidFill>
              </a:rPr>
              <a:t>15.10.2012</a:t>
            </a:fld>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3D25D03-9C0B-4875-8830-2CB9848645F0}"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004388044"/>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63D63036-3A6D-4A06-8F58-0E10ED03DFA8}" type="datetime1">
              <a:rPr lang="tr-TR" smtClean="0">
                <a:solidFill>
                  <a:srgbClr val="FFFFFF"/>
                </a:solidFill>
              </a:rPr>
              <a:t>15.10.2012</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8045C5E-07EB-4987-842F-89EE4FB96934}"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67323706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3EFE950D-A699-4371-A191-7C4265719BBC}" type="datetime1">
              <a:rPr lang="tr-TR" smtClean="0">
                <a:solidFill>
                  <a:srgbClr val="FFFFFF"/>
                </a:solidFill>
              </a:rPr>
              <a:t>15.10.2012</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ADE4FC1-B0AF-486C-B23F-1C61A2F39B56}"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41534921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08"/>
          <p:cNvSpPr>
            <a:spLocks noGrp="1" noChangeArrowheads="1"/>
          </p:cNvSpPr>
          <p:nvPr>
            <p:ph type="dt" sz="half" idx="10"/>
          </p:nvPr>
        </p:nvSpPr>
        <p:spPr>
          <a:ln/>
        </p:spPr>
        <p:txBody>
          <a:bodyPr/>
          <a:lstStyle>
            <a:lvl1pPr>
              <a:defRPr/>
            </a:lvl1pPr>
          </a:lstStyle>
          <a:p>
            <a:pPr>
              <a:defRPr/>
            </a:pPr>
            <a:fld id="{A0BA8D49-2AAB-4BF4-A545-9F2664DCD260}" type="datetime1">
              <a:rPr lang="tr-TR" smtClean="0">
                <a:solidFill>
                  <a:srgbClr val="800000"/>
                </a:solidFill>
              </a:rPr>
              <a:t>15.10.2012</a:t>
            </a:fld>
            <a:endParaRPr lang="tr-TR">
              <a:solidFill>
                <a:srgbClr val="800000"/>
              </a:solidFill>
            </a:endParaRPr>
          </a:p>
        </p:txBody>
      </p:sp>
      <p:sp>
        <p:nvSpPr>
          <p:cNvPr id="4"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5" name="Rectangle 110"/>
          <p:cNvSpPr>
            <a:spLocks noGrp="1" noChangeArrowheads="1"/>
          </p:cNvSpPr>
          <p:nvPr>
            <p:ph type="sldNum" sz="quarter" idx="12"/>
          </p:nvPr>
        </p:nvSpPr>
        <p:spPr>
          <a:ln/>
        </p:spPr>
        <p:txBody>
          <a:bodyPr/>
          <a:lstStyle>
            <a:lvl1pPr>
              <a:defRPr/>
            </a:lvl1pPr>
          </a:lstStyle>
          <a:p>
            <a:pPr>
              <a:defRPr/>
            </a:pPr>
            <a:fld id="{040304BC-9A58-45A3-8C42-A8072306D1F6}"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1324967439"/>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B2966581-08E0-47D9-B946-35425BD3EBEB}" type="datetime1">
              <a:rPr lang="tr-TR" smtClean="0">
                <a:solidFill>
                  <a:srgbClr val="FFFFFF"/>
                </a:solidFill>
              </a:rPr>
              <a:t>15.10.2012</a:t>
            </a:fld>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0ED90E7-153B-4899-8089-1E2451B01C48}"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343842655"/>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1" name="Rectangle 4"/>
              <p:cNvSpPr>
                <a:spLocks noChangeArrowheads="1"/>
              </p:cNvSpPr>
              <p:nvPr/>
            </p:nvSpPr>
            <p:spPr bwMode="white">
              <a:xfrm>
                <a:off x="0" y="0"/>
                <a:ext cx="5760" cy="1600"/>
              </a:xfrm>
              <a:prstGeom prst="rect">
                <a:avLst/>
              </a:prstGeom>
              <a:gradFill rotWithShape="0">
                <a:gsLst>
                  <a:gs pos="0">
                    <a:schemeClr val="hlink"/>
                  </a:gs>
                  <a:gs pos="100000">
                    <a:schemeClr val="bg2"/>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sp>
            <p:nvSpPr>
              <p:cNvPr id="12" name="Rectangle 5"/>
              <p:cNvSpPr>
                <a:spLocks noChangeArrowheads="1"/>
              </p:cNvSpPr>
              <p:nvPr/>
            </p:nvSpPr>
            <p:spPr bwMode="white">
              <a:xfrm>
                <a:off x="0" y="1600"/>
                <a:ext cx="5760" cy="2720"/>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pic>
          <p:nvPicPr>
            <p:cNvPr id="6" name="Picture 6" descr="grapes"/>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ltGray">
            <a:xfrm>
              <a:off x="163" y="0"/>
              <a:ext cx="680" cy="3152"/>
            </a:xfrm>
            <a:prstGeom prst="rect">
              <a:avLst/>
            </a:prstGeom>
            <a:noFill/>
            <a:ln w="9525">
              <a:noFill/>
              <a:miter lim="800000"/>
              <a:headEnd/>
              <a:tailEnd/>
            </a:ln>
          </p:spPr>
        </p:pic>
        <p:grpSp>
          <p:nvGrpSpPr>
            <p:cNvPr id="7" name="Group 7"/>
            <p:cNvGrpSpPr>
              <a:grpSpLocks/>
            </p:cNvGrpSpPr>
            <p:nvPr/>
          </p:nvGrpSpPr>
          <p:grpSpPr bwMode="auto">
            <a:xfrm>
              <a:off x="648" y="0"/>
              <a:ext cx="97" cy="3613"/>
              <a:chOff x="226" y="0"/>
              <a:chExt cx="80" cy="3613"/>
            </a:xfrm>
          </p:grpSpPr>
          <p:sp>
            <p:nvSpPr>
              <p:cNvPr id="9" name="Rectangle 8"/>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sp>
            <p:nvSpPr>
              <p:cNvPr id="10" name="Rectangle 9"/>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sp>
          <p:nvSpPr>
            <p:cNvPr id="8" name="Rectangle 10"/>
            <p:cNvSpPr>
              <a:spLocks noChangeArrowheads="1"/>
            </p:cNvSpPr>
            <p:nvPr/>
          </p:nvSpPr>
          <p:spPr bwMode="ltGray">
            <a:xfrm>
              <a:off x="0" y="1536"/>
              <a:ext cx="4294" cy="160"/>
            </a:xfrm>
            <a:prstGeom prst="rect">
              <a:avLst/>
            </a:prstGeom>
            <a:gradFill rotWithShape="0">
              <a:gsLst>
                <a:gs pos="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sp>
        <p:nvSpPr>
          <p:cNvPr id="34827" name="Rectangle 11"/>
          <p:cNvSpPr>
            <a:spLocks noGrp="1" noChangeArrowheads="1"/>
          </p:cNvSpPr>
          <p:nvPr>
            <p:ph type="ctrTitle"/>
          </p:nvPr>
        </p:nvSpPr>
        <p:spPr>
          <a:xfrm>
            <a:off x="1371600" y="1100138"/>
            <a:ext cx="7772400" cy="1143000"/>
          </a:xfrm>
        </p:spPr>
        <p:txBody>
          <a:bodyPr/>
          <a:lstStyle>
            <a:lvl1pPr>
              <a:defRPr/>
            </a:lvl1pPr>
          </a:lstStyle>
          <a:p>
            <a:r>
              <a:rPr lang="tr-TR"/>
              <a:t>Asıl başlık biçemi için tıklatın</a:t>
            </a:r>
          </a:p>
        </p:txBody>
      </p:sp>
      <p:sp>
        <p:nvSpPr>
          <p:cNvPr id="348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tr-TR"/>
              <a:t>Asıl alt başlık biçemi için tıklatın</a:t>
            </a:r>
          </a:p>
        </p:txBody>
      </p:sp>
      <p:sp>
        <p:nvSpPr>
          <p:cNvPr id="13" name="Rectangle 13"/>
          <p:cNvSpPr>
            <a:spLocks noGrp="1" noChangeArrowheads="1"/>
          </p:cNvSpPr>
          <p:nvPr>
            <p:ph type="dt" sz="half" idx="10"/>
          </p:nvPr>
        </p:nvSpPr>
        <p:spPr>
          <a:xfrm>
            <a:off x="685800" y="6248400"/>
            <a:ext cx="1905000" cy="457200"/>
          </a:xfrm>
        </p:spPr>
        <p:txBody>
          <a:bodyPr/>
          <a:lstStyle>
            <a:lvl1pPr>
              <a:defRPr>
                <a:solidFill>
                  <a:srgbClr val="660066"/>
                </a:solidFill>
              </a:defRPr>
            </a:lvl1pPr>
          </a:lstStyle>
          <a:p>
            <a:pPr>
              <a:defRPr/>
            </a:pPr>
            <a:fld id="{B4404E0E-37A1-436B-B5A0-BFA35DDB8477}" type="datetime1">
              <a:rPr lang="tr-TR" smtClean="0"/>
              <a:t>15.10.2012</a:t>
            </a:fld>
            <a:endParaRPr lang="tr-TR"/>
          </a:p>
        </p:txBody>
      </p:sp>
      <p:sp>
        <p:nvSpPr>
          <p:cNvPr id="14" name="Rectangle 14"/>
          <p:cNvSpPr>
            <a:spLocks noGrp="1" noChangeArrowheads="1"/>
          </p:cNvSpPr>
          <p:nvPr>
            <p:ph type="ftr" sz="quarter" idx="11"/>
          </p:nvPr>
        </p:nvSpPr>
        <p:spPr>
          <a:xfrm>
            <a:off x="3124200" y="6248400"/>
            <a:ext cx="2895600" cy="457200"/>
          </a:xfrm>
        </p:spPr>
        <p:txBody>
          <a:bodyPr/>
          <a:lstStyle>
            <a:lvl1pPr>
              <a:defRPr>
                <a:solidFill>
                  <a:srgbClr val="660066"/>
                </a:solidFill>
              </a:defRPr>
            </a:lvl1pPr>
          </a:lstStyle>
          <a:p>
            <a:pPr>
              <a:defRPr/>
            </a:pPr>
            <a:r>
              <a:rPr lang="tr-TR" smtClean="0"/>
              <a:t>www.ahmetsaltik.net</a:t>
            </a:r>
            <a:endParaRPr lang="tr-TR"/>
          </a:p>
        </p:txBody>
      </p:sp>
      <p:sp>
        <p:nvSpPr>
          <p:cNvPr id="15" name="Rectangle 15"/>
          <p:cNvSpPr>
            <a:spLocks noGrp="1" noChangeArrowheads="1"/>
          </p:cNvSpPr>
          <p:nvPr>
            <p:ph type="sldNum" sz="quarter" idx="12"/>
          </p:nvPr>
        </p:nvSpPr>
        <p:spPr>
          <a:xfrm>
            <a:off x="6553200" y="6248400"/>
            <a:ext cx="1905000" cy="457200"/>
          </a:xfrm>
        </p:spPr>
        <p:txBody>
          <a:bodyPr/>
          <a:lstStyle>
            <a:lvl1pPr>
              <a:defRPr>
                <a:solidFill>
                  <a:srgbClr val="660066"/>
                </a:solidFill>
              </a:defRPr>
            </a:lvl1pPr>
          </a:lstStyle>
          <a:p>
            <a:pPr>
              <a:defRPr/>
            </a:pPr>
            <a:fld id="{E99932EF-1C39-4BEB-9A6E-E958BB41E1FD}" type="slidenum">
              <a:rPr lang="tr-TR"/>
              <a:pPr>
                <a:defRPr/>
              </a:pPr>
              <a:t>‹#›</a:t>
            </a:fld>
            <a:endParaRPr lang="tr-TR"/>
          </a:p>
        </p:txBody>
      </p:sp>
    </p:spTree>
    <p:extLst>
      <p:ext uri="{BB962C8B-B14F-4D97-AF65-F5344CB8AC3E}">
        <p14:creationId xmlns:p14="http://schemas.microsoft.com/office/powerpoint/2010/main" val="150017695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4"/>
          <p:cNvSpPr>
            <a:spLocks noGrp="1" noChangeArrowheads="1"/>
          </p:cNvSpPr>
          <p:nvPr>
            <p:ph type="dt" sz="half" idx="10"/>
          </p:nvPr>
        </p:nvSpPr>
        <p:spPr>
          <a:ln/>
        </p:spPr>
        <p:txBody>
          <a:bodyPr/>
          <a:lstStyle>
            <a:lvl1pPr>
              <a:defRPr/>
            </a:lvl1pPr>
          </a:lstStyle>
          <a:p>
            <a:pPr>
              <a:defRPr/>
            </a:pPr>
            <a:fld id="{D317FDB1-850C-4B98-8248-F906B91F11E8}" type="datetime1">
              <a:rPr lang="tr-TR" smtClean="0">
                <a:solidFill>
                  <a:srgbClr val="660066"/>
                </a:solidFill>
              </a:rPr>
              <a:t>15.10.2012</a:t>
            </a:fld>
            <a:endParaRPr lang="tr-TR">
              <a:solidFill>
                <a:srgbClr val="660066"/>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22A86890-8D7A-4B22-9CEC-679D7ABDFC73}"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23574311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fld id="{DF666BDE-2AC4-413C-B172-CDD68A826703}" type="datetime1">
              <a:rPr lang="tr-TR" smtClean="0">
                <a:solidFill>
                  <a:srgbClr val="660066"/>
                </a:solidFill>
              </a:rPr>
              <a:t>15.10.2012</a:t>
            </a:fld>
            <a:endParaRPr lang="tr-TR">
              <a:solidFill>
                <a:srgbClr val="660066"/>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EEF574BC-74C2-4556-B14E-937B4D2EBD5F}"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252960721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29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257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4"/>
          <p:cNvSpPr>
            <a:spLocks noGrp="1" noChangeArrowheads="1"/>
          </p:cNvSpPr>
          <p:nvPr>
            <p:ph type="dt" sz="half" idx="10"/>
          </p:nvPr>
        </p:nvSpPr>
        <p:spPr>
          <a:ln/>
        </p:spPr>
        <p:txBody>
          <a:bodyPr/>
          <a:lstStyle>
            <a:lvl1pPr>
              <a:defRPr/>
            </a:lvl1pPr>
          </a:lstStyle>
          <a:p>
            <a:pPr>
              <a:defRPr/>
            </a:pPr>
            <a:fld id="{352EF794-C7A9-4F81-B1B2-C3BC7F661730}" type="datetime1">
              <a:rPr lang="tr-TR" smtClean="0">
                <a:solidFill>
                  <a:srgbClr val="660066"/>
                </a:solidFill>
              </a:rPr>
              <a:t>15.10.2012</a:t>
            </a:fld>
            <a:endParaRPr lang="tr-TR">
              <a:solidFill>
                <a:srgbClr val="660066"/>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1450495B-932F-4675-AED2-C232CCE37195}"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303323327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4"/>
          <p:cNvSpPr>
            <a:spLocks noGrp="1" noChangeArrowheads="1"/>
          </p:cNvSpPr>
          <p:nvPr>
            <p:ph type="dt" sz="half" idx="10"/>
          </p:nvPr>
        </p:nvSpPr>
        <p:spPr>
          <a:ln/>
        </p:spPr>
        <p:txBody>
          <a:bodyPr/>
          <a:lstStyle>
            <a:lvl1pPr>
              <a:defRPr/>
            </a:lvl1pPr>
          </a:lstStyle>
          <a:p>
            <a:pPr>
              <a:defRPr/>
            </a:pPr>
            <a:fld id="{F5931176-6D0D-49E2-B09A-4578320D7539}" type="datetime1">
              <a:rPr lang="tr-TR" smtClean="0">
                <a:solidFill>
                  <a:srgbClr val="660066"/>
                </a:solidFill>
              </a:rPr>
              <a:t>15.10.2012</a:t>
            </a:fld>
            <a:endParaRPr lang="tr-TR">
              <a:solidFill>
                <a:srgbClr val="660066"/>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1124B163-A4C1-406E-9F37-BD5AC577D7F2}"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2249284833"/>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4"/>
          <p:cNvSpPr>
            <a:spLocks noGrp="1" noChangeArrowheads="1"/>
          </p:cNvSpPr>
          <p:nvPr>
            <p:ph type="dt" sz="half" idx="10"/>
          </p:nvPr>
        </p:nvSpPr>
        <p:spPr>
          <a:ln/>
        </p:spPr>
        <p:txBody>
          <a:bodyPr/>
          <a:lstStyle>
            <a:lvl1pPr>
              <a:defRPr/>
            </a:lvl1pPr>
          </a:lstStyle>
          <a:p>
            <a:pPr>
              <a:defRPr/>
            </a:pPr>
            <a:fld id="{94248F41-7953-471D-873B-433231112133}" type="datetime1">
              <a:rPr lang="tr-TR" smtClean="0">
                <a:solidFill>
                  <a:srgbClr val="660066"/>
                </a:solidFill>
              </a:rPr>
              <a:t>15.10.2012</a:t>
            </a:fld>
            <a:endParaRPr lang="tr-TR">
              <a:solidFill>
                <a:srgbClr val="660066"/>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5" name="Rectangle 16"/>
          <p:cNvSpPr>
            <a:spLocks noGrp="1" noChangeArrowheads="1"/>
          </p:cNvSpPr>
          <p:nvPr>
            <p:ph type="sldNum" sz="quarter" idx="12"/>
          </p:nvPr>
        </p:nvSpPr>
        <p:spPr>
          <a:ln/>
        </p:spPr>
        <p:txBody>
          <a:bodyPr/>
          <a:lstStyle>
            <a:lvl1pPr>
              <a:defRPr/>
            </a:lvl1pPr>
          </a:lstStyle>
          <a:p>
            <a:pPr>
              <a:defRPr/>
            </a:pPr>
            <a:fld id="{EF33F003-9259-41AB-8024-F993E09433D0}"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1867398653"/>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fld id="{F75B5CB8-66C2-484D-8DD7-62D450D424A5}" type="datetime1">
              <a:rPr lang="tr-TR" smtClean="0">
                <a:solidFill>
                  <a:srgbClr val="660066"/>
                </a:solidFill>
              </a:rPr>
              <a:t>15.10.2012</a:t>
            </a:fld>
            <a:endParaRPr lang="tr-TR">
              <a:solidFill>
                <a:srgbClr val="660066"/>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4" name="Rectangle 16"/>
          <p:cNvSpPr>
            <a:spLocks noGrp="1" noChangeArrowheads="1"/>
          </p:cNvSpPr>
          <p:nvPr>
            <p:ph type="sldNum" sz="quarter" idx="12"/>
          </p:nvPr>
        </p:nvSpPr>
        <p:spPr>
          <a:ln/>
        </p:spPr>
        <p:txBody>
          <a:bodyPr/>
          <a:lstStyle>
            <a:lvl1pPr>
              <a:defRPr/>
            </a:lvl1pPr>
          </a:lstStyle>
          <a:p>
            <a:pPr>
              <a:defRPr/>
            </a:pPr>
            <a:fld id="{5AEEC27D-D7BC-4613-8927-50D07B1FF6A0}"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85198480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fld id="{07BFB97B-CBC5-4133-B8A3-FE23CF476A29}" type="datetime1">
              <a:rPr lang="tr-TR" smtClean="0">
                <a:solidFill>
                  <a:srgbClr val="660066"/>
                </a:solidFill>
              </a:rPr>
              <a:t>15.10.2012</a:t>
            </a:fld>
            <a:endParaRPr lang="tr-TR">
              <a:solidFill>
                <a:srgbClr val="660066"/>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3547A43-700D-4CD2-8DF8-369148303EA9}"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349103294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fld id="{7C0E5670-D98A-422C-B3AF-A7D739598753}" type="datetime1">
              <a:rPr lang="tr-TR" smtClean="0">
                <a:solidFill>
                  <a:srgbClr val="660066"/>
                </a:solidFill>
              </a:rPr>
              <a:t>15.10.2012</a:t>
            </a:fld>
            <a:endParaRPr lang="tr-TR">
              <a:solidFill>
                <a:srgbClr val="660066"/>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CEE7CE25-7AB9-4353-95F4-D99CDBB665A4}"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713695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8"/>
          <p:cNvSpPr>
            <a:spLocks noGrp="1" noChangeArrowheads="1"/>
          </p:cNvSpPr>
          <p:nvPr>
            <p:ph type="dt" sz="half" idx="10"/>
          </p:nvPr>
        </p:nvSpPr>
        <p:spPr>
          <a:ln/>
        </p:spPr>
        <p:txBody>
          <a:bodyPr/>
          <a:lstStyle>
            <a:lvl1pPr>
              <a:defRPr/>
            </a:lvl1pPr>
          </a:lstStyle>
          <a:p>
            <a:pPr>
              <a:defRPr/>
            </a:pPr>
            <a:fld id="{CFC8C27F-AAA2-413F-9BC3-BB7AD43071E1}" type="datetime1">
              <a:rPr lang="tr-TR" smtClean="0">
                <a:solidFill>
                  <a:srgbClr val="800000"/>
                </a:solidFill>
              </a:rPr>
              <a:t>15.10.2012</a:t>
            </a:fld>
            <a:endParaRPr lang="tr-TR">
              <a:solidFill>
                <a:srgbClr val="800000"/>
              </a:solidFill>
            </a:endParaRPr>
          </a:p>
        </p:txBody>
      </p:sp>
      <p:sp>
        <p:nvSpPr>
          <p:cNvPr id="3"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4" name="Rectangle 110"/>
          <p:cNvSpPr>
            <a:spLocks noGrp="1" noChangeArrowheads="1"/>
          </p:cNvSpPr>
          <p:nvPr>
            <p:ph type="sldNum" sz="quarter" idx="12"/>
          </p:nvPr>
        </p:nvSpPr>
        <p:spPr>
          <a:ln/>
        </p:spPr>
        <p:txBody>
          <a:bodyPr/>
          <a:lstStyle>
            <a:lvl1pPr>
              <a:defRPr/>
            </a:lvl1pPr>
          </a:lstStyle>
          <a:p>
            <a:pPr>
              <a:defRPr/>
            </a:pPr>
            <a:fld id="{655B3CE3-5605-4E32-B2C2-5035B053337C}"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633461306"/>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4"/>
          <p:cNvSpPr>
            <a:spLocks noGrp="1" noChangeArrowheads="1"/>
          </p:cNvSpPr>
          <p:nvPr>
            <p:ph type="dt" sz="half" idx="10"/>
          </p:nvPr>
        </p:nvSpPr>
        <p:spPr>
          <a:ln/>
        </p:spPr>
        <p:txBody>
          <a:bodyPr/>
          <a:lstStyle>
            <a:lvl1pPr>
              <a:defRPr/>
            </a:lvl1pPr>
          </a:lstStyle>
          <a:p>
            <a:pPr>
              <a:defRPr/>
            </a:pPr>
            <a:fld id="{CA17A276-B5C8-4864-A498-E46893F02CD0}" type="datetime1">
              <a:rPr lang="tr-TR" smtClean="0">
                <a:solidFill>
                  <a:srgbClr val="660066"/>
                </a:solidFill>
              </a:rPr>
              <a:t>15.10.2012</a:t>
            </a:fld>
            <a:endParaRPr lang="tr-TR">
              <a:solidFill>
                <a:srgbClr val="660066"/>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DD4FAB68-F396-410C-94E2-2A5B61FE8D8A}"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648956452"/>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609600"/>
            <a:ext cx="1943100" cy="54864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2954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4"/>
          <p:cNvSpPr>
            <a:spLocks noGrp="1" noChangeArrowheads="1"/>
          </p:cNvSpPr>
          <p:nvPr>
            <p:ph type="dt" sz="half" idx="10"/>
          </p:nvPr>
        </p:nvSpPr>
        <p:spPr>
          <a:ln/>
        </p:spPr>
        <p:txBody>
          <a:bodyPr/>
          <a:lstStyle>
            <a:lvl1pPr>
              <a:defRPr/>
            </a:lvl1pPr>
          </a:lstStyle>
          <a:p>
            <a:pPr>
              <a:defRPr/>
            </a:pPr>
            <a:fld id="{300567AC-BFC5-49A4-B304-7BB6A29224C4}" type="datetime1">
              <a:rPr lang="tr-TR" smtClean="0">
                <a:solidFill>
                  <a:srgbClr val="660066"/>
                </a:solidFill>
              </a:rPr>
              <a:t>15.10.2012</a:t>
            </a:fld>
            <a:endParaRPr lang="tr-TR">
              <a:solidFill>
                <a:srgbClr val="660066"/>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6ABFDBDC-F434-44B2-8114-E68325AB934B}"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3661173074"/>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772400"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1295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257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4"/>
          <p:cNvSpPr>
            <a:spLocks noGrp="1" noChangeArrowheads="1"/>
          </p:cNvSpPr>
          <p:nvPr>
            <p:ph type="dt" sz="half" idx="10"/>
          </p:nvPr>
        </p:nvSpPr>
        <p:spPr>
          <a:ln/>
        </p:spPr>
        <p:txBody>
          <a:bodyPr/>
          <a:lstStyle>
            <a:lvl1pPr>
              <a:defRPr/>
            </a:lvl1pPr>
          </a:lstStyle>
          <a:p>
            <a:pPr>
              <a:defRPr/>
            </a:pPr>
            <a:fld id="{25221438-5347-4DA5-8863-41DA1F923B21}" type="datetime1">
              <a:rPr lang="tr-TR" smtClean="0">
                <a:solidFill>
                  <a:srgbClr val="660066"/>
                </a:solidFill>
              </a:rPr>
              <a:t>15.10.2012</a:t>
            </a:fld>
            <a:endParaRPr lang="tr-TR">
              <a:solidFill>
                <a:srgbClr val="660066"/>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32B6A6BA-792C-495E-8208-79935461562F}"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99362415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196"/>
          <p:cNvGrpSpPr>
            <a:grpSpLocks/>
          </p:cNvGrpSpPr>
          <p:nvPr/>
        </p:nvGrpSpPr>
        <p:grpSpPr bwMode="auto">
          <a:xfrm>
            <a:off x="-119063" y="-104775"/>
            <a:ext cx="9394826" cy="7042150"/>
            <a:chOff x="-75" y="-66"/>
            <a:chExt cx="5918" cy="4436"/>
          </a:xfrm>
        </p:grpSpPr>
        <p:grpSp>
          <p:nvGrpSpPr>
            <p:cNvPr id="5" name="Group 197"/>
            <p:cNvGrpSpPr>
              <a:grpSpLocks/>
            </p:cNvGrpSpPr>
            <p:nvPr/>
          </p:nvGrpSpPr>
          <p:grpSpPr bwMode="auto">
            <a:xfrm>
              <a:off x="-75" y="-66"/>
              <a:ext cx="5918" cy="4436"/>
              <a:chOff x="-78" y="-70"/>
              <a:chExt cx="5918" cy="4436"/>
            </a:xfrm>
          </p:grpSpPr>
          <p:grpSp>
            <p:nvGrpSpPr>
              <p:cNvPr id="30" name="Group 222"/>
              <p:cNvGrpSpPr>
                <a:grpSpLocks/>
              </p:cNvGrpSpPr>
              <p:nvPr/>
            </p:nvGrpSpPr>
            <p:grpSpPr bwMode="auto">
              <a:xfrm>
                <a:off x="1373" y="2671"/>
                <a:ext cx="910" cy="818"/>
                <a:chOff x="1373" y="2671"/>
                <a:chExt cx="910" cy="818"/>
              </a:xfrm>
            </p:grpSpPr>
            <p:sp>
              <p:nvSpPr>
                <p:cNvPr id="190" name="Freeform 4"/>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91" name="Freeform 5"/>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92" name="Freeform 6"/>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93" name="Freeform 7"/>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grpSp>
            <p:nvGrpSpPr>
              <p:cNvPr id="31" name="Group 8"/>
              <p:cNvGrpSpPr>
                <a:grpSpLocks/>
              </p:cNvGrpSpPr>
              <p:nvPr/>
            </p:nvGrpSpPr>
            <p:grpSpPr bwMode="auto">
              <a:xfrm>
                <a:off x="2100" y="2253"/>
                <a:ext cx="910" cy="818"/>
                <a:chOff x="1373" y="2671"/>
                <a:chExt cx="910" cy="818"/>
              </a:xfrm>
            </p:grpSpPr>
            <p:sp>
              <p:nvSpPr>
                <p:cNvPr id="186" name="Freeform 9"/>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87" name="Freeform 10"/>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88" name="Freeform 11"/>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89" name="Freeform 12"/>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sp>
            <p:nvSpPr>
              <p:cNvPr id="32" name="Freeform 13"/>
              <p:cNvSpPr>
                <a:spLocks/>
              </p:cNvSpPr>
              <p:nvPr/>
            </p:nvSpPr>
            <p:spPr bwMode="hidden">
              <a:xfrm>
                <a:off x="672" y="3126"/>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33" name="Freeform 14"/>
              <p:cNvSpPr>
                <a:spLocks/>
              </p:cNvSpPr>
              <p:nvPr/>
            </p:nvSpPr>
            <p:spPr bwMode="hidden">
              <a:xfrm rot="17783459">
                <a:off x="1204" y="3404"/>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34" name="Freeform 15"/>
              <p:cNvSpPr>
                <a:spLocks/>
              </p:cNvSpPr>
              <p:nvPr/>
            </p:nvSpPr>
            <p:spPr bwMode="hidden">
              <a:xfrm>
                <a:off x="771" y="3511"/>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35" name="Freeform 16"/>
              <p:cNvSpPr>
                <a:spLocks/>
              </p:cNvSpPr>
              <p:nvPr/>
            </p:nvSpPr>
            <p:spPr bwMode="hidden">
              <a:xfrm>
                <a:off x="1060" y="3055"/>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nvGrpSpPr>
              <p:cNvPr id="36" name="Group 17"/>
              <p:cNvGrpSpPr>
                <a:grpSpLocks/>
              </p:cNvGrpSpPr>
              <p:nvPr/>
            </p:nvGrpSpPr>
            <p:grpSpPr bwMode="auto">
              <a:xfrm>
                <a:off x="-29" y="3464"/>
                <a:ext cx="910" cy="818"/>
                <a:chOff x="1373" y="2671"/>
                <a:chExt cx="910" cy="818"/>
              </a:xfrm>
            </p:grpSpPr>
            <p:sp>
              <p:nvSpPr>
                <p:cNvPr id="182" name="Freeform 18"/>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83" name="Freeform 19"/>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84" name="Freeform 20"/>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85" name="Freeform 21"/>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grpSp>
            <p:nvGrpSpPr>
              <p:cNvPr id="37" name="Group 22"/>
              <p:cNvGrpSpPr>
                <a:grpSpLocks/>
              </p:cNvGrpSpPr>
              <p:nvPr/>
            </p:nvGrpSpPr>
            <p:grpSpPr bwMode="auto">
              <a:xfrm>
                <a:off x="2784" y="1836"/>
                <a:ext cx="910" cy="818"/>
                <a:chOff x="1373" y="2671"/>
                <a:chExt cx="910" cy="818"/>
              </a:xfrm>
            </p:grpSpPr>
            <p:sp>
              <p:nvSpPr>
                <p:cNvPr id="178" name="Freeform 23"/>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79" name="Freeform 24"/>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80" name="Freeform 25"/>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81" name="Freeform 26"/>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sp>
            <p:nvSpPr>
              <p:cNvPr id="38" name="Freeform 27"/>
              <p:cNvSpPr>
                <a:spLocks/>
              </p:cNvSpPr>
              <p:nvPr/>
            </p:nvSpPr>
            <p:spPr bwMode="hidden">
              <a:xfrm>
                <a:off x="931" y="2049"/>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39" name="Freeform 28"/>
              <p:cNvSpPr>
                <a:spLocks/>
              </p:cNvSpPr>
              <p:nvPr/>
            </p:nvSpPr>
            <p:spPr bwMode="hidden">
              <a:xfrm rot="17783459">
                <a:off x="1430" y="2293"/>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40" name="Freeform 29"/>
              <p:cNvSpPr>
                <a:spLocks/>
              </p:cNvSpPr>
              <p:nvPr/>
            </p:nvSpPr>
            <p:spPr bwMode="hidden">
              <a:xfrm>
                <a:off x="1030" y="2434"/>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41" name="Freeform 30"/>
              <p:cNvSpPr>
                <a:spLocks/>
              </p:cNvSpPr>
              <p:nvPr/>
            </p:nvSpPr>
            <p:spPr bwMode="hidden">
              <a:xfrm>
                <a:off x="1302" y="191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nvGrpSpPr>
              <p:cNvPr id="42" name="Group 31"/>
              <p:cNvGrpSpPr>
                <a:grpSpLocks/>
              </p:cNvGrpSpPr>
              <p:nvPr/>
            </p:nvGrpSpPr>
            <p:grpSpPr bwMode="auto">
              <a:xfrm>
                <a:off x="1658" y="1560"/>
                <a:ext cx="910" cy="818"/>
                <a:chOff x="1373" y="2671"/>
                <a:chExt cx="910" cy="818"/>
              </a:xfrm>
            </p:grpSpPr>
            <p:sp>
              <p:nvSpPr>
                <p:cNvPr id="174" name="Freeform 32"/>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75" name="Freeform 33"/>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76" name="Freeform 34"/>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77" name="Freeform 35"/>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sp>
            <p:nvSpPr>
              <p:cNvPr id="43" name="Freeform 36"/>
              <p:cNvSpPr>
                <a:spLocks/>
              </p:cNvSpPr>
              <p:nvPr/>
            </p:nvSpPr>
            <p:spPr bwMode="hidden">
              <a:xfrm>
                <a:off x="230" y="2433"/>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44" name="Freeform 37"/>
              <p:cNvSpPr>
                <a:spLocks/>
              </p:cNvSpPr>
              <p:nvPr/>
            </p:nvSpPr>
            <p:spPr bwMode="hidden">
              <a:xfrm rot="17783459">
                <a:off x="729" y="2677"/>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45" name="Freeform 38"/>
              <p:cNvSpPr>
                <a:spLocks/>
              </p:cNvSpPr>
              <p:nvPr/>
            </p:nvSpPr>
            <p:spPr bwMode="hidden">
              <a:xfrm>
                <a:off x="354" y="2860"/>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46" name="Freeform 39"/>
              <p:cNvSpPr>
                <a:spLocks/>
              </p:cNvSpPr>
              <p:nvPr/>
            </p:nvSpPr>
            <p:spPr bwMode="hidden">
              <a:xfrm>
                <a:off x="618" y="2362"/>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47" name="Freeform 40"/>
              <p:cNvSpPr>
                <a:spLocks/>
              </p:cNvSpPr>
              <p:nvPr/>
            </p:nvSpPr>
            <p:spPr bwMode="hidden">
              <a:xfrm>
                <a:off x="1257" y="3836"/>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48" name="Freeform 41"/>
              <p:cNvSpPr>
                <a:spLocks/>
              </p:cNvSpPr>
              <p:nvPr/>
            </p:nvSpPr>
            <p:spPr bwMode="hidden">
              <a:xfrm rot="17783459">
                <a:off x="28" y="30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49" name="Freeform 42"/>
              <p:cNvSpPr>
                <a:spLocks/>
              </p:cNvSpPr>
              <p:nvPr/>
            </p:nvSpPr>
            <p:spPr bwMode="hidden">
              <a:xfrm>
                <a:off x="4129" y="2260"/>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50" name="Freeform 43"/>
              <p:cNvSpPr>
                <a:spLocks/>
              </p:cNvSpPr>
              <p:nvPr/>
            </p:nvSpPr>
            <p:spPr bwMode="hidden">
              <a:xfrm rot="18416349">
                <a:off x="2" y="272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nvGrpSpPr>
              <p:cNvPr id="51" name="Group 44"/>
              <p:cNvGrpSpPr>
                <a:grpSpLocks/>
              </p:cNvGrpSpPr>
              <p:nvPr/>
            </p:nvGrpSpPr>
            <p:grpSpPr bwMode="auto">
              <a:xfrm>
                <a:off x="2342" y="1143"/>
                <a:ext cx="910" cy="818"/>
                <a:chOff x="1373" y="2671"/>
                <a:chExt cx="910" cy="818"/>
              </a:xfrm>
            </p:grpSpPr>
            <p:sp>
              <p:nvSpPr>
                <p:cNvPr id="170" name="Freeform 45"/>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71" name="Freeform 46"/>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72" name="Freeform 47"/>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73" name="Freeform 48"/>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grpSp>
            <p:nvGrpSpPr>
              <p:cNvPr id="52" name="Group 49"/>
              <p:cNvGrpSpPr>
                <a:grpSpLocks/>
              </p:cNvGrpSpPr>
              <p:nvPr/>
            </p:nvGrpSpPr>
            <p:grpSpPr bwMode="auto">
              <a:xfrm>
                <a:off x="481" y="1235"/>
                <a:ext cx="910" cy="818"/>
                <a:chOff x="1373" y="2671"/>
                <a:chExt cx="910" cy="818"/>
              </a:xfrm>
            </p:grpSpPr>
            <p:sp>
              <p:nvSpPr>
                <p:cNvPr id="166" name="Freeform 50"/>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67" name="Freeform 51"/>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68" name="Freeform 52"/>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69" name="Freeform 53"/>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grpSp>
            <p:nvGrpSpPr>
              <p:cNvPr id="53" name="Group 54"/>
              <p:cNvGrpSpPr>
                <a:grpSpLocks/>
              </p:cNvGrpSpPr>
              <p:nvPr/>
            </p:nvGrpSpPr>
            <p:grpSpPr bwMode="auto">
              <a:xfrm>
                <a:off x="1208" y="817"/>
                <a:ext cx="910" cy="818"/>
                <a:chOff x="1373" y="2671"/>
                <a:chExt cx="910" cy="818"/>
              </a:xfrm>
            </p:grpSpPr>
            <p:sp>
              <p:nvSpPr>
                <p:cNvPr id="162" name="Freeform 55"/>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63" name="Freeform 56"/>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64" name="Freeform 57"/>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65" name="Freeform 58"/>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sp>
            <p:nvSpPr>
              <p:cNvPr id="54" name="Freeform 59"/>
              <p:cNvSpPr>
                <a:spLocks/>
              </p:cNvSpPr>
              <p:nvPr/>
            </p:nvSpPr>
            <p:spPr bwMode="hidden">
              <a:xfrm>
                <a:off x="5014" y="1657"/>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55" name="Freeform 60"/>
              <p:cNvSpPr>
                <a:spLocks/>
              </p:cNvSpPr>
              <p:nvPr/>
            </p:nvSpPr>
            <p:spPr bwMode="hidden">
              <a:xfrm rot="17783459">
                <a:off x="362" y="197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56" name="Freeform 61"/>
              <p:cNvSpPr>
                <a:spLocks/>
              </p:cNvSpPr>
              <p:nvPr/>
            </p:nvSpPr>
            <p:spPr bwMode="hidden">
              <a:xfrm>
                <a:off x="4" y="2158"/>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57" name="Freeform 62"/>
              <p:cNvSpPr>
                <a:spLocks/>
              </p:cNvSpPr>
              <p:nvPr/>
            </p:nvSpPr>
            <p:spPr bwMode="hidden">
              <a:xfrm>
                <a:off x="68" y="1728"/>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58" name="Freeform 63"/>
              <p:cNvSpPr>
                <a:spLocks/>
              </p:cNvSpPr>
              <p:nvPr/>
            </p:nvSpPr>
            <p:spPr bwMode="hidden">
              <a:xfrm>
                <a:off x="4297" y="1915"/>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59" name="Freeform 64"/>
              <p:cNvSpPr>
                <a:spLocks/>
              </p:cNvSpPr>
              <p:nvPr/>
            </p:nvSpPr>
            <p:spPr bwMode="hidden">
              <a:xfrm rot="17783459">
                <a:off x="855" y="3929"/>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60" name="Freeform 65"/>
              <p:cNvSpPr>
                <a:spLocks/>
              </p:cNvSpPr>
              <p:nvPr/>
            </p:nvSpPr>
            <p:spPr bwMode="hidden">
              <a:xfrm>
                <a:off x="3695" y="221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61" name="Freeform 66"/>
              <p:cNvSpPr>
                <a:spLocks/>
              </p:cNvSpPr>
              <p:nvPr/>
            </p:nvSpPr>
            <p:spPr bwMode="hidden">
              <a:xfrm>
                <a:off x="4659" y="1719"/>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nvGrpSpPr>
              <p:cNvPr id="62" name="Group 67"/>
              <p:cNvGrpSpPr>
                <a:grpSpLocks/>
              </p:cNvGrpSpPr>
              <p:nvPr/>
            </p:nvGrpSpPr>
            <p:grpSpPr bwMode="auto">
              <a:xfrm>
                <a:off x="1892" y="400"/>
                <a:ext cx="910" cy="818"/>
                <a:chOff x="1373" y="2671"/>
                <a:chExt cx="910" cy="818"/>
              </a:xfrm>
            </p:grpSpPr>
            <p:sp>
              <p:nvSpPr>
                <p:cNvPr id="158" name="Freeform 68"/>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59" name="Freeform 69"/>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60" name="Freeform 70"/>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61" name="Freeform 71"/>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sp>
            <p:nvSpPr>
              <p:cNvPr id="63" name="Freeform 72"/>
              <p:cNvSpPr>
                <a:spLocks/>
              </p:cNvSpPr>
              <p:nvPr/>
            </p:nvSpPr>
            <p:spPr bwMode="hidden">
              <a:xfrm>
                <a:off x="5431" y="1490"/>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64" name="Freeform 73"/>
              <p:cNvSpPr>
                <a:spLocks/>
              </p:cNvSpPr>
              <p:nvPr/>
            </p:nvSpPr>
            <p:spPr bwMode="hidden">
              <a:xfrm rot="17783459">
                <a:off x="254" y="974"/>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65" name="Freeform 74"/>
              <p:cNvSpPr>
                <a:spLocks/>
              </p:cNvSpPr>
              <p:nvPr/>
            </p:nvSpPr>
            <p:spPr bwMode="hidden">
              <a:xfrm>
                <a:off x="-4" y="1282"/>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66" name="Freeform 75"/>
              <p:cNvSpPr>
                <a:spLocks/>
              </p:cNvSpPr>
              <p:nvPr/>
            </p:nvSpPr>
            <p:spPr bwMode="hidden">
              <a:xfrm>
                <a:off x="60" y="70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67" name="Freeform 76"/>
              <p:cNvSpPr>
                <a:spLocks/>
              </p:cNvSpPr>
              <p:nvPr/>
            </p:nvSpPr>
            <p:spPr bwMode="hidden">
              <a:xfrm>
                <a:off x="407" y="346"/>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68" name="Freeform 77"/>
              <p:cNvSpPr>
                <a:spLocks/>
              </p:cNvSpPr>
              <p:nvPr/>
            </p:nvSpPr>
            <p:spPr bwMode="hidden">
              <a:xfrm rot="17783459">
                <a:off x="956" y="589"/>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69" name="Freeform 78"/>
              <p:cNvSpPr>
                <a:spLocks/>
              </p:cNvSpPr>
              <p:nvPr/>
            </p:nvSpPr>
            <p:spPr bwMode="hidden">
              <a:xfrm>
                <a:off x="572" y="739"/>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70" name="Freeform 79"/>
              <p:cNvSpPr>
                <a:spLocks/>
              </p:cNvSpPr>
              <p:nvPr/>
            </p:nvSpPr>
            <p:spPr bwMode="hidden">
              <a:xfrm>
                <a:off x="895" y="257"/>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71" name="Freeform 80"/>
              <p:cNvSpPr>
                <a:spLocks/>
              </p:cNvSpPr>
              <p:nvPr/>
            </p:nvSpPr>
            <p:spPr bwMode="hidden">
              <a:xfrm>
                <a:off x="1182" y="-6"/>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72" name="Freeform 81"/>
              <p:cNvSpPr>
                <a:spLocks/>
              </p:cNvSpPr>
              <p:nvPr/>
            </p:nvSpPr>
            <p:spPr bwMode="hidden">
              <a:xfrm rot="17783459">
                <a:off x="1606" y="71"/>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73" name="Freeform 82"/>
              <p:cNvSpPr>
                <a:spLocks/>
              </p:cNvSpPr>
              <p:nvPr/>
            </p:nvSpPr>
            <p:spPr bwMode="hidden">
              <a:xfrm>
                <a:off x="1381" y="454"/>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74" name="Freeform 83"/>
              <p:cNvSpPr>
                <a:spLocks/>
              </p:cNvSpPr>
              <p:nvPr/>
            </p:nvSpPr>
            <p:spPr bwMode="hidden">
              <a:xfrm>
                <a:off x="1987" y="-10"/>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75" name="Freeform 84"/>
              <p:cNvSpPr>
                <a:spLocks/>
              </p:cNvSpPr>
              <p:nvPr/>
            </p:nvSpPr>
            <p:spPr bwMode="hidden">
              <a:xfrm>
                <a:off x="585" y="-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76" name="Freeform 85"/>
              <p:cNvSpPr>
                <a:spLocks/>
              </p:cNvSpPr>
              <p:nvPr/>
            </p:nvSpPr>
            <p:spPr bwMode="hidden">
              <a:xfrm>
                <a:off x="2372" y="3989"/>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77" name="Freeform 86"/>
              <p:cNvSpPr>
                <a:spLocks/>
              </p:cNvSpPr>
              <p:nvPr/>
            </p:nvSpPr>
            <p:spPr bwMode="hidden">
              <a:xfrm rot="17783459">
                <a:off x="-21" y="240"/>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78" name="Freeform 87"/>
              <p:cNvSpPr>
                <a:spLocks/>
              </p:cNvSpPr>
              <p:nvPr/>
            </p:nvSpPr>
            <p:spPr bwMode="hidden">
              <a:xfrm>
                <a:off x="181" y="-38"/>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79" name="Freeform 88"/>
              <p:cNvSpPr>
                <a:spLocks/>
              </p:cNvSpPr>
              <p:nvPr/>
            </p:nvSpPr>
            <p:spPr bwMode="hidden">
              <a:xfrm>
                <a:off x="2750" y="3869"/>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80" name="Freeform 89"/>
              <p:cNvSpPr>
                <a:spLocks/>
              </p:cNvSpPr>
              <p:nvPr/>
            </p:nvSpPr>
            <p:spPr bwMode="hidden">
              <a:xfrm rot="17783459">
                <a:off x="4210" y="3321"/>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81" name="Freeform 90"/>
              <p:cNvSpPr>
                <a:spLocks/>
              </p:cNvSpPr>
              <p:nvPr/>
            </p:nvSpPr>
            <p:spPr bwMode="hidden">
              <a:xfrm>
                <a:off x="4528" y="3653"/>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82" name="Freeform 91"/>
              <p:cNvSpPr>
                <a:spLocks/>
              </p:cNvSpPr>
              <p:nvPr/>
            </p:nvSpPr>
            <p:spPr bwMode="hidden">
              <a:xfrm>
                <a:off x="3163" y="3665"/>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83" name="Freeform 92"/>
              <p:cNvSpPr>
                <a:spLocks/>
              </p:cNvSpPr>
              <p:nvPr/>
            </p:nvSpPr>
            <p:spPr bwMode="hidden">
              <a:xfrm>
                <a:off x="3502" y="3469"/>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84" name="Freeform 93"/>
              <p:cNvSpPr>
                <a:spLocks/>
              </p:cNvSpPr>
              <p:nvPr/>
            </p:nvSpPr>
            <p:spPr bwMode="hidden">
              <a:xfrm rot="17783459">
                <a:off x="3967" y="3671"/>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85" name="Freeform 94"/>
              <p:cNvSpPr>
                <a:spLocks/>
              </p:cNvSpPr>
              <p:nvPr/>
            </p:nvSpPr>
            <p:spPr bwMode="hidden">
              <a:xfrm>
                <a:off x="3617" y="3929"/>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86" name="Freeform 95"/>
              <p:cNvSpPr>
                <a:spLocks/>
              </p:cNvSpPr>
              <p:nvPr/>
            </p:nvSpPr>
            <p:spPr bwMode="hidden">
              <a:xfrm>
                <a:off x="3840" y="328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87" name="Freeform 96"/>
              <p:cNvSpPr>
                <a:spLocks/>
              </p:cNvSpPr>
              <p:nvPr/>
            </p:nvSpPr>
            <p:spPr bwMode="hidden">
              <a:xfrm>
                <a:off x="2325" y="3101"/>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88" name="Freeform 97"/>
              <p:cNvSpPr>
                <a:spLocks/>
              </p:cNvSpPr>
              <p:nvPr/>
            </p:nvSpPr>
            <p:spPr bwMode="hidden">
              <a:xfrm rot="17783459">
                <a:off x="2858" y="3353"/>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89" name="Freeform 98"/>
              <p:cNvSpPr>
                <a:spLocks/>
              </p:cNvSpPr>
              <p:nvPr/>
            </p:nvSpPr>
            <p:spPr bwMode="hidden">
              <a:xfrm>
                <a:off x="2458" y="3562"/>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90" name="Freeform 99"/>
              <p:cNvSpPr>
                <a:spLocks/>
              </p:cNvSpPr>
              <p:nvPr/>
            </p:nvSpPr>
            <p:spPr bwMode="hidden">
              <a:xfrm>
                <a:off x="2713" y="3030"/>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nvGrpSpPr>
              <p:cNvPr id="91" name="Group 100"/>
              <p:cNvGrpSpPr>
                <a:grpSpLocks/>
              </p:cNvGrpSpPr>
              <p:nvPr/>
            </p:nvGrpSpPr>
            <p:grpSpPr bwMode="auto">
              <a:xfrm>
                <a:off x="3026" y="2638"/>
                <a:ext cx="910" cy="818"/>
                <a:chOff x="1373" y="2671"/>
                <a:chExt cx="910" cy="818"/>
              </a:xfrm>
            </p:grpSpPr>
            <p:sp>
              <p:nvSpPr>
                <p:cNvPr id="154" name="Freeform 101"/>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55" name="Freeform 102"/>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56" name="Freeform 103"/>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57" name="Freeform 104"/>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sp>
            <p:nvSpPr>
              <p:cNvPr id="92" name="Freeform 105"/>
              <p:cNvSpPr>
                <a:spLocks/>
              </p:cNvSpPr>
              <p:nvPr/>
            </p:nvSpPr>
            <p:spPr bwMode="hidden">
              <a:xfrm>
                <a:off x="1624" y="3467"/>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93" name="Freeform 106"/>
              <p:cNvSpPr>
                <a:spLocks/>
              </p:cNvSpPr>
              <p:nvPr/>
            </p:nvSpPr>
            <p:spPr bwMode="hidden">
              <a:xfrm rot="17783459">
                <a:off x="2039" y="373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94" name="Freeform 107"/>
              <p:cNvSpPr>
                <a:spLocks/>
              </p:cNvSpPr>
              <p:nvPr/>
            </p:nvSpPr>
            <p:spPr bwMode="hidden">
              <a:xfrm>
                <a:off x="1698" y="3936"/>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95" name="Freeform 108"/>
              <p:cNvSpPr>
                <a:spLocks/>
              </p:cNvSpPr>
              <p:nvPr/>
            </p:nvSpPr>
            <p:spPr bwMode="hidden">
              <a:xfrm>
                <a:off x="2037" y="3430"/>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96" name="Freeform 109"/>
              <p:cNvSpPr>
                <a:spLocks/>
              </p:cNvSpPr>
              <p:nvPr/>
            </p:nvSpPr>
            <p:spPr bwMode="hidden">
              <a:xfrm rot="17783459">
                <a:off x="4261" y="3921"/>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97" name="Freeform 110"/>
              <p:cNvSpPr>
                <a:spLocks/>
              </p:cNvSpPr>
              <p:nvPr/>
            </p:nvSpPr>
            <p:spPr bwMode="hidden">
              <a:xfrm>
                <a:off x="3191" y="4004"/>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nvGrpSpPr>
              <p:cNvPr id="98" name="Group 111"/>
              <p:cNvGrpSpPr>
                <a:grpSpLocks/>
              </p:cNvGrpSpPr>
              <p:nvPr/>
            </p:nvGrpSpPr>
            <p:grpSpPr bwMode="auto">
              <a:xfrm>
                <a:off x="2576" y="-9"/>
                <a:ext cx="910" cy="818"/>
                <a:chOff x="1373" y="2671"/>
                <a:chExt cx="910" cy="818"/>
              </a:xfrm>
            </p:grpSpPr>
            <p:sp>
              <p:nvSpPr>
                <p:cNvPr id="150" name="Freeform 112"/>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51" name="Freeform 113"/>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52" name="Freeform 114"/>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53" name="Freeform 115"/>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grpSp>
            <p:nvGrpSpPr>
              <p:cNvPr id="99" name="Group 116"/>
              <p:cNvGrpSpPr>
                <a:grpSpLocks/>
              </p:cNvGrpSpPr>
              <p:nvPr/>
            </p:nvGrpSpPr>
            <p:grpSpPr bwMode="auto">
              <a:xfrm>
                <a:off x="3010" y="684"/>
                <a:ext cx="910" cy="818"/>
                <a:chOff x="1373" y="2671"/>
                <a:chExt cx="910" cy="818"/>
              </a:xfrm>
            </p:grpSpPr>
            <p:sp>
              <p:nvSpPr>
                <p:cNvPr id="146" name="Freeform 117"/>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47" name="Freeform 118"/>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48" name="Freeform 119"/>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49" name="Freeform 120"/>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grpSp>
            <p:nvGrpSpPr>
              <p:cNvPr id="100" name="Group 121"/>
              <p:cNvGrpSpPr>
                <a:grpSpLocks/>
              </p:cNvGrpSpPr>
              <p:nvPr/>
            </p:nvGrpSpPr>
            <p:grpSpPr bwMode="auto">
              <a:xfrm>
                <a:off x="3477" y="1377"/>
                <a:ext cx="910" cy="818"/>
                <a:chOff x="1373" y="2671"/>
                <a:chExt cx="910" cy="818"/>
              </a:xfrm>
            </p:grpSpPr>
            <p:sp>
              <p:nvSpPr>
                <p:cNvPr id="142" name="Freeform 122"/>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43" name="Freeform 123"/>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44" name="Freeform 124"/>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45" name="Freeform 125"/>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grpSp>
            <p:nvGrpSpPr>
              <p:cNvPr id="101" name="Group 126"/>
              <p:cNvGrpSpPr>
                <a:grpSpLocks/>
              </p:cNvGrpSpPr>
              <p:nvPr/>
            </p:nvGrpSpPr>
            <p:grpSpPr bwMode="auto">
              <a:xfrm>
                <a:off x="4178" y="943"/>
                <a:ext cx="910" cy="818"/>
                <a:chOff x="1373" y="2671"/>
                <a:chExt cx="910" cy="818"/>
              </a:xfrm>
            </p:grpSpPr>
            <p:sp>
              <p:nvSpPr>
                <p:cNvPr id="138" name="Freeform 127"/>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39" name="Freeform 128"/>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40" name="Freeform 129"/>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41" name="Freeform 130"/>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sp>
            <p:nvSpPr>
              <p:cNvPr id="102" name="Freeform 131"/>
              <p:cNvSpPr>
                <a:spLocks/>
              </p:cNvSpPr>
              <p:nvPr/>
            </p:nvSpPr>
            <p:spPr bwMode="hidden">
              <a:xfrm>
                <a:off x="4954" y="847"/>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03" name="Freeform 132"/>
              <p:cNvSpPr>
                <a:spLocks/>
              </p:cNvSpPr>
              <p:nvPr/>
            </p:nvSpPr>
            <p:spPr bwMode="hidden">
              <a:xfrm rot="17783459">
                <a:off x="5404" y="924"/>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04" name="Freeform 133"/>
              <p:cNvSpPr>
                <a:spLocks/>
              </p:cNvSpPr>
              <p:nvPr/>
            </p:nvSpPr>
            <p:spPr bwMode="hidden">
              <a:xfrm>
                <a:off x="5129" y="1299"/>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05" name="Freeform 134"/>
              <p:cNvSpPr>
                <a:spLocks/>
              </p:cNvSpPr>
              <p:nvPr/>
            </p:nvSpPr>
            <p:spPr bwMode="hidden">
              <a:xfrm>
                <a:off x="5301" y="568"/>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06" name="Freeform 135"/>
              <p:cNvSpPr>
                <a:spLocks/>
              </p:cNvSpPr>
              <p:nvPr/>
            </p:nvSpPr>
            <p:spPr bwMode="hidden">
              <a:xfrm>
                <a:off x="3678" y="389"/>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07" name="Freeform 136"/>
              <p:cNvSpPr>
                <a:spLocks/>
              </p:cNvSpPr>
              <p:nvPr/>
            </p:nvSpPr>
            <p:spPr bwMode="hidden">
              <a:xfrm rot="17783459">
                <a:off x="4193" y="541"/>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08" name="Freeform 137"/>
              <p:cNvSpPr>
                <a:spLocks/>
              </p:cNvSpPr>
              <p:nvPr/>
            </p:nvSpPr>
            <p:spPr bwMode="hidden">
              <a:xfrm>
                <a:off x="3852" y="815"/>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09" name="Freeform 138"/>
              <p:cNvSpPr>
                <a:spLocks/>
              </p:cNvSpPr>
              <p:nvPr/>
            </p:nvSpPr>
            <p:spPr bwMode="hidden">
              <a:xfrm>
                <a:off x="4024" y="234"/>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10" name="Freeform 139"/>
              <p:cNvSpPr>
                <a:spLocks/>
              </p:cNvSpPr>
              <p:nvPr/>
            </p:nvSpPr>
            <p:spPr bwMode="hidden">
              <a:xfrm>
                <a:off x="4479" y="296"/>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11" name="Freeform 140"/>
              <p:cNvSpPr>
                <a:spLocks/>
              </p:cNvSpPr>
              <p:nvPr/>
            </p:nvSpPr>
            <p:spPr bwMode="hidden">
              <a:xfrm rot="17783459">
                <a:off x="3751" y="-61"/>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12" name="Freeform 141"/>
              <p:cNvSpPr>
                <a:spLocks/>
              </p:cNvSpPr>
              <p:nvPr/>
            </p:nvSpPr>
            <p:spPr bwMode="hidden">
              <a:xfrm>
                <a:off x="3351" y="80"/>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13" name="Freeform 142"/>
              <p:cNvSpPr>
                <a:spLocks/>
              </p:cNvSpPr>
              <p:nvPr/>
            </p:nvSpPr>
            <p:spPr bwMode="hidden">
              <a:xfrm>
                <a:off x="4341" y="-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14" name="Freeform 143"/>
              <p:cNvSpPr>
                <a:spLocks/>
              </p:cNvSpPr>
              <p:nvPr/>
            </p:nvSpPr>
            <p:spPr bwMode="hidden">
              <a:xfrm>
                <a:off x="4756" y="-70"/>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15" name="Freeform 144"/>
              <p:cNvSpPr>
                <a:spLocks/>
              </p:cNvSpPr>
              <p:nvPr/>
            </p:nvSpPr>
            <p:spPr bwMode="hidden">
              <a:xfrm rot="17783459">
                <a:off x="5404" y="40"/>
                <a:ext cx="355"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16" name="Freeform 145"/>
              <p:cNvSpPr>
                <a:spLocks/>
              </p:cNvSpPr>
              <p:nvPr/>
            </p:nvSpPr>
            <p:spPr bwMode="hidden">
              <a:xfrm>
                <a:off x="4829" y="531"/>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17" name="Freeform 146"/>
              <p:cNvSpPr>
                <a:spLocks/>
              </p:cNvSpPr>
              <p:nvPr/>
            </p:nvSpPr>
            <p:spPr bwMode="hidden">
              <a:xfrm>
                <a:off x="5059" y="267"/>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nvGrpSpPr>
              <p:cNvPr id="118" name="Group 147"/>
              <p:cNvGrpSpPr>
                <a:grpSpLocks/>
              </p:cNvGrpSpPr>
              <p:nvPr/>
            </p:nvGrpSpPr>
            <p:grpSpPr bwMode="auto">
              <a:xfrm>
                <a:off x="4930" y="1978"/>
                <a:ext cx="910" cy="818"/>
                <a:chOff x="1373" y="2671"/>
                <a:chExt cx="910" cy="818"/>
              </a:xfrm>
            </p:grpSpPr>
            <p:sp>
              <p:nvSpPr>
                <p:cNvPr id="134" name="Freeform 148"/>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35" name="Freeform 149"/>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36" name="Freeform 150"/>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37" name="Freeform 151"/>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sp>
            <p:nvSpPr>
              <p:cNvPr id="119" name="Freeform 152"/>
              <p:cNvSpPr>
                <a:spLocks/>
              </p:cNvSpPr>
              <p:nvPr/>
            </p:nvSpPr>
            <p:spPr bwMode="hidden">
              <a:xfrm rot="17783459">
                <a:off x="4552" y="2201"/>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20" name="Freeform 153"/>
              <p:cNvSpPr>
                <a:spLocks/>
              </p:cNvSpPr>
              <p:nvPr/>
            </p:nvSpPr>
            <p:spPr bwMode="hidden">
              <a:xfrm>
                <a:off x="4246" y="2585"/>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21" name="Freeform 154"/>
              <p:cNvSpPr>
                <a:spLocks/>
              </p:cNvSpPr>
              <p:nvPr/>
            </p:nvSpPr>
            <p:spPr bwMode="hidden">
              <a:xfrm rot="17783459">
                <a:off x="4594" y="314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22" name="Freeform 155"/>
              <p:cNvSpPr>
                <a:spLocks/>
              </p:cNvSpPr>
              <p:nvPr/>
            </p:nvSpPr>
            <p:spPr bwMode="hidden">
              <a:xfrm>
                <a:off x="4194" y="2985"/>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23" name="Freeform 156"/>
              <p:cNvSpPr>
                <a:spLocks/>
              </p:cNvSpPr>
              <p:nvPr/>
            </p:nvSpPr>
            <p:spPr bwMode="hidden">
              <a:xfrm>
                <a:off x="4642"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24" name="Freeform 157"/>
              <p:cNvSpPr>
                <a:spLocks/>
              </p:cNvSpPr>
              <p:nvPr/>
            </p:nvSpPr>
            <p:spPr bwMode="hidden">
              <a:xfrm>
                <a:off x="3820" y="2619"/>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nvGrpSpPr>
              <p:cNvPr id="125" name="Group 158"/>
              <p:cNvGrpSpPr>
                <a:grpSpLocks/>
              </p:cNvGrpSpPr>
              <p:nvPr/>
            </p:nvGrpSpPr>
            <p:grpSpPr bwMode="auto">
              <a:xfrm>
                <a:off x="4914" y="2763"/>
                <a:ext cx="910" cy="818"/>
                <a:chOff x="1373" y="2671"/>
                <a:chExt cx="910" cy="818"/>
              </a:xfrm>
            </p:grpSpPr>
            <p:sp>
              <p:nvSpPr>
                <p:cNvPr id="130" name="Freeform 159"/>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31" name="Freeform 160"/>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32" name="Freeform 161"/>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33" name="Freeform 162"/>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sp>
            <p:nvSpPr>
              <p:cNvPr id="126" name="Freeform 163"/>
              <p:cNvSpPr>
                <a:spLocks/>
              </p:cNvSpPr>
              <p:nvPr/>
            </p:nvSpPr>
            <p:spPr bwMode="hidden">
              <a:xfrm>
                <a:off x="4906" y="355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27" name="Freeform 164"/>
              <p:cNvSpPr>
                <a:spLocks/>
              </p:cNvSpPr>
              <p:nvPr/>
            </p:nvSpPr>
            <p:spPr bwMode="hidden">
              <a:xfrm rot="17783459">
                <a:off x="5372" y="3889"/>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28" name="Freeform 165"/>
              <p:cNvSpPr>
                <a:spLocks/>
              </p:cNvSpPr>
              <p:nvPr/>
            </p:nvSpPr>
            <p:spPr bwMode="hidden">
              <a:xfrm>
                <a:off x="4880" y="3979"/>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29" name="Freeform 166"/>
              <p:cNvSpPr>
                <a:spLocks/>
              </p:cNvSpPr>
              <p:nvPr/>
            </p:nvSpPr>
            <p:spPr bwMode="hidden">
              <a:xfrm>
                <a:off x="5345" y="3548"/>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grpSp>
          <p:nvGrpSpPr>
            <p:cNvPr id="6" name="Group 172"/>
            <p:cNvGrpSpPr>
              <a:grpSpLocks/>
            </p:cNvGrpSpPr>
            <p:nvPr/>
          </p:nvGrpSpPr>
          <p:grpSpPr bwMode="auto">
            <a:xfrm>
              <a:off x="240" y="1200"/>
              <a:ext cx="1145" cy="512"/>
              <a:chOff x="108" y="129"/>
              <a:chExt cx="1145" cy="512"/>
            </a:xfrm>
          </p:grpSpPr>
          <p:sp>
            <p:nvSpPr>
              <p:cNvPr id="28" name="Freeform 173"/>
              <p:cNvSpPr>
                <a:spLocks/>
              </p:cNvSpPr>
              <p:nvPr/>
            </p:nvSpPr>
            <p:spPr bwMode="auto">
              <a:xfrm>
                <a:off x="108" y="188"/>
                <a:ext cx="75" cy="453"/>
              </a:xfrm>
              <a:custGeom>
                <a:avLst/>
                <a:gdLst/>
                <a:ahLst/>
                <a:cxnLst>
                  <a:cxn ang="0">
                    <a:pos x="47" y="0"/>
                  </a:cxn>
                  <a:cxn ang="0">
                    <a:pos x="23" y="12"/>
                  </a:cxn>
                  <a:cxn ang="0">
                    <a:pos x="8" y="53"/>
                  </a:cxn>
                  <a:cxn ang="0">
                    <a:pos x="8" y="80"/>
                  </a:cxn>
                  <a:cxn ang="0">
                    <a:pos x="0" y="108"/>
                  </a:cxn>
                  <a:cxn ang="0">
                    <a:pos x="9" y="140"/>
                  </a:cxn>
                  <a:cxn ang="0">
                    <a:pos x="15" y="179"/>
                  </a:cxn>
                  <a:cxn ang="0">
                    <a:pos x="15" y="230"/>
                  </a:cxn>
                  <a:cxn ang="0">
                    <a:pos x="9" y="269"/>
                  </a:cxn>
                  <a:cxn ang="0">
                    <a:pos x="12" y="293"/>
                  </a:cxn>
                  <a:cxn ang="0">
                    <a:pos x="24" y="324"/>
                  </a:cxn>
                  <a:cxn ang="0">
                    <a:pos x="41" y="383"/>
                  </a:cxn>
                  <a:cxn ang="0">
                    <a:pos x="51" y="401"/>
                  </a:cxn>
                  <a:cxn ang="0">
                    <a:pos x="63" y="401"/>
                  </a:cxn>
                  <a:cxn ang="0">
                    <a:pos x="66" y="381"/>
                  </a:cxn>
                  <a:cxn ang="0">
                    <a:pos x="54" y="347"/>
                  </a:cxn>
                  <a:cxn ang="0">
                    <a:pos x="38" y="306"/>
                  </a:cxn>
                  <a:cxn ang="0">
                    <a:pos x="32" y="272"/>
                  </a:cxn>
                  <a:cxn ang="0">
                    <a:pos x="38" y="240"/>
                  </a:cxn>
                  <a:cxn ang="0">
                    <a:pos x="42" y="204"/>
                  </a:cxn>
                  <a:cxn ang="0">
                    <a:pos x="39" y="161"/>
                  </a:cxn>
                  <a:cxn ang="0">
                    <a:pos x="32" y="125"/>
                  </a:cxn>
                  <a:cxn ang="0">
                    <a:pos x="26" y="101"/>
                  </a:cxn>
                  <a:cxn ang="0">
                    <a:pos x="32" y="80"/>
                  </a:cxn>
                  <a:cxn ang="0">
                    <a:pos x="32" y="59"/>
                  </a:cxn>
                  <a:cxn ang="0">
                    <a:pos x="36" y="38"/>
                  </a:cxn>
                  <a:cxn ang="0">
                    <a:pos x="48" y="17"/>
                  </a:cxn>
                  <a:cxn ang="0">
                    <a:pos x="47" y="0"/>
                  </a:cxn>
                </a:cxnLst>
                <a:rect l="0" t="0" r="r" b="b"/>
                <a:pathLst>
                  <a:path w="66" h="401">
                    <a:moveTo>
                      <a:pt x="47" y="0"/>
                    </a:moveTo>
                    <a:lnTo>
                      <a:pt x="23" y="12"/>
                    </a:lnTo>
                    <a:lnTo>
                      <a:pt x="8" y="53"/>
                    </a:lnTo>
                    <a:lnTo>
                      <a:pt x="8" y="80"/>
                    </a:lnTo>
                    <a:lnTo>
                      <a:pt x="0" y="108"/>
                    </a:lnTo>
                    <a:lnTo>
                      <a:pt x="9" y="140"/>
                    </a:lnTo>
                    <a:lnTo>
                      <a:pt x="15" y="179"/>
                    </a:lnTo>
                    <a:lnTo>
                      <a:pt x="15" y="230"/>
                    </a:lnTo>
                    <a:lnTo>
                      <a:pt x="9" y="269"/>
                    </a:lnTo>
                    <a:lnTo>
                      <a:pt x="12" y="293"/>
                    </a:lnTo>
                    <a:lnTo>
                      <a:pt x="24" y="324"/>
                    </a:lnTo>
                    <a:lnTo>
                      <a:pt x="41" y="383"/>
                    </a:lnTo>
                    <a:lnTo>
                      <a:pt x="51" y="401"/>
                    </a:lnTo>
                    <a:lnTo>
                      <a:pt x="63" y="401"/>
                    </a:lnTo>
                    <a:lnTo>
                      <a:pt x="66" y="381"/>
                    </a:lnTo>
                    <a:lnTo>
                      <a:pt x="54" y="347"/>
                    </a:lnTo>
                    <a:lnTo>
                      <a:pt x="38" y="306"/>
                    </a:lnTo>
                    <a:lnTo>
                      <a:pt x="32" y="272"/>
                    </a:lnTo>
                    <a:lnTo>
                      <a:pt x="38" y="240"/>
                    </a:lnTo>
                    <a:lnTo>
                      <a:pt x="42" y="204"/>
                    </a:lnTo>
                    <a:lnTo>
                      <a:pt x="39" y="161"/>
                    </a:lnTo>
                    <a:lnTo>
                      <a:pt x="32" y="125"/>
                    </a:lnTo>
                    <a:lnTo>
                      <a:pt x="26" y="101"/>
                    </a:lnTo>
                    <a:lnTo>
                      <a:pt x="32" y="80"/>
                    </a:lnTo>
                    <a:lnTo>
                      <a:pt x="32" y="59"/>
                    </a:lnTo>
                    <a:lnTo>
                      <a:pt x="36" y="38"/>
                    </a:lnTo>
                    <a:lnTo>
                      <a:pt x="48" y="17"/>
                    </a:lnTo>
                    <a:lnTo>
                      <a:pt x="47" y="0"/>
                    </a:lnTo>
                    <a:close/>
                  </a:path>
                </a:pathLst>
              </a:custGeom>
              <a:solidFill>
                <a:schemeClr val="accent1"/>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9" name="Freeform 174"/>
              <p:cNvSpPr>
                <a:spLocks/>
              </p:cNvSpPr>
              <p:nvPr/>
            </p:nvSpPr>
            <p:spPr bwMode="auto">
              <a:xfrm>
                <a:off x="249" y="129"/>
                <a:ext cx="1004" cy="49"/>
              </a:xfrm>
              <a:custGeom>
                <a:avLst/>
                <a:gdLst/>
                <a:ahLst/>
                <a:cxnLst>
                  <a:cxn ang="0">
                    <a:pos x="7" y="24"/>
                  </a:cxn>
                  <a:cxn ang="0">
                    <a:pos x="46" y="16"/>
                  </a:cxn>
                  <a:cxn ang="0">
                    <a:pos x="91" y="9"/>
                  </a:cxn>
                  <a:cxn ang="0">
                    <a:pos x="124" y="7"/>
                  </a:cxn>
                  <a:cxn ang="0">
                    <a:pos x="195" y="9"/>
                  </a:cxn>
                  <a:cxn ang="0">
                    <a:pos x="259" y="12"/>
                  </a:cxn>
                  <a:cxn ang="0">
                    <a:pos x="304" y="12"/>
                  </a:cxn>
                  <a:cxn ang="0">
                    <a:pos x="340" y="7"/>
                  </a:cxn>
                  <a:cxn ang="0">
                    <a:pos x="355" y="3"/>
                  </a:cxn>
                  <a:cxn ang="0">
                    <a:pos x="384" y="4"/>
                  </a:cxn>
                  <a:cxn ang="0">
                    <a:pos x="436" y="10"/>
                  </a:cxn>
                  <a:cxn ang="0">
                    <a:pos x="475" y="19"/>
                  </a:cxn>
                  <a:cxn ang="0">
                    <a:pos x="523" y="22"/>
                  </a:cxn>
                  <a:cxn ang="0">
                    <a:pos x="574" y="18"/>
                  </a:cxn>
                  <a:cxn ang="0">
                    <a:pos x="621" y="15"/>
                  </a:cxn>
                  <a:cxn ang="0">
                    <a:pos x="655" y="18"/>
                  </a:cxn>
                  <a:cxn ang="0">
                    <a:pos x="696" y="19"/>
                  </a:cxn>
                  <a:cxn ang="0">
                    <a:pos x="729" y="22"/>
                  </a:cxn>
                  <a:cxn ang="0">
                    <a:pos x="766" y="15"/>
                  </a:cxn>
                  <a:cxn ang="0">
                    <a:pos x="795" y="10"/>
                  </a:cxn>
                  <a:cxn ang="0">
                    <a:pos x="820" y="1"/>
                  </a:cxn>
                  <a:cxn ang="0">
                    <a:pos x="852" y="0"/>
                  </a:cxn>
                  <a:cxn ang="0">
                    <a:pos x="882" y="4"/>
                  </a:cxn>
                  <a:cxn ang="0">
                    <a:pos x="888" y="13"/>
                  </a:cxn>
                  <a:cxn ang="0">
                    <a:pos x="879" y="21"/>
                  </a:cxn>
                  <a:cxn ang="0">
                    <a:pos x="864" y="22"/>
                  </a:cxn>
                  <a:cxn ang="0">
                    <a:pos x="847" y="21"/>
                  </a:cxn>
                  <a:cxn ang="0">
                    <a:pos x="804" y="28"/>
                  </a:cxn>
                  <a:cxn ang="0">
                    <a:pos x="774" y="42"/>
                  </a:cxn>
                  <a:cxn ang="0">
                    <a:pos x="759" y="43"/>
                  </a:cxn>
                  <a:cxn ang="0">
                    <a:pos x="726" y="40"/>
                  </a:cxn>
                  <a:cxn ang="0">
                    <a:pos x="699" y="39"/>
                  </a:cxn>
                  <a:cxn ang="0">
                    <a:pos x="619" y="40"/>
                  </a:cxn>
                  <a:cxn ang="0">
                    <a:pos x="582" y="43"/>
                  </a:cxn>
                  <a:cxn ang="0">
                    <a:pos x="531" y="43"/>
                  </a:cxn>
                  <a:cxn ang="0">
                    <a:pos x="492" y="39"/>
                  </a:cxn>
                  <a:cxn ang="0">
                    <a:pos x="459" y="36"/>
                  </a:cxn>
                  <a:cxn ang="0">
                    <a:pos x="432" y="37"/>
                  </a:cxn>
                  <a:cxn ang="0">
                    <a:pos x="417" y="37"/>
                  </a:cxn>
                  <a:cxn ang="0">
                    <a:pos x="397" y="33"/>
                  </a:cxn>
                  <a:cxn ang="0">
                    <a:pos x="373" y="25"/>
                  </a:cxn>
                  <a:cxn ang="0">
                    <a:pos x="361" y="27"/>
                  </a:cxn>
                  <a:cxn ang="0">
                    <a:pos x="328" y="31"/>
                  </a:cxn>
                  <a:cxn ang="0">
                    <a:pos x="304" y="36"/>
                  </a:cxn>
                  <a:cxn ang="0">
                    <a:pos x="285" y="31"/>
                  </a:cxn>
                  <a:cxn ang="0">
                    <a:pos x="267" y="31"/>
                  </a:cxn>
                  <a:cxn ang="0">
                    <a:pos x="241" y="33"/>
                  </a:cxn>
                  <a:cxn ang="0">
                    <a:pos x="205" y="33"/>
                  </a:cxn>
                  <a:cxn ang="0">
                    <a:pos x="157" y="28"/>
                  </a:cxn>
                  <a:cxn ang="0">
                    <a:pos x="102" y="27"/>
                  </a:cxn>
                  <a:cxn ang="0">
                    <a:pos x="51" y="33"/>
                  </a:cxn>
                  <a:cxn ang="0">
                    <a:pos x="24" y="42"/>
                  </a:cxn>
                  <a:cxn ang="0">
                    <a:pos x="9" y="40"/>
                  </a:cxn>
                  <a:cxn ang="0">
                    <a:pos x="0" y="34"/>
                  </a:cxn>
                  <a:cxn ang="0">
                    <a:pos x="7" y="24"/>
                  </a:cxn>
                </a:cxnLst>
                <a:rect l="0" t="0" r="r" b="b"/>
                <a:pathLst>
                  <a:path w="888" h="43">
                    <a:moveTo>
                      <a:pt x="7" y="24"/>
                    </a:moveTo>
                    <a:lnTo>
                      <a:pt x="46" y="16"/>
                    </a:lnTo>
                    <a:lnTo>
                      <a:pt x="91" y="9"/>
                    </a:lnTo>
                    <a:lnTo>
                      <a:pt x="124" y="7"/>
                    </a:lnTo>
                    <a:lnTo>
                      <a:pt x="195" y="9"/>
                    </a:lnTo>
                    <a:lnTo>
                      <a:pt x="259" y="12"/>
                    </a:lnTo>
                    <a:lnTo>
                      <a:pt x="304" y="12"/>
                    </a:lnTo>
                    <a:lnTo>
                      <a:pt x="340" y="7"/>
                    </a:lnTo>
                    <a:lnTo>
                      <a:pt x="355" y="3"/>
                    </a:lnTo>
                    <a:lnTo>
                      <a:pt x="384" y="4"/>
                    </a:lnTo>
                    <a:lnTo>
                      <a:pt x="436" y="10"/>
                    </a:lnTo>
                    <a:lnTo>
                      <a:pt x="475" y="19"/>
                    </a:lnTo>
                    <a:lnTo>
                      <a:pt x="523" y="22"/>
                    </a:lnTo>
                    <a:lnTo>
                      <a:pt x="574" y="18"/>
                    </a:lnTo>
                    <a:lnTo>
                      <a:pt x="621" y="15"/>
                    </a:lnTo>
                    <a:lnTo>
                      <a:pt x="655" y="18"/>
                    </a:lnTo>
                    <a:lnTo>
                      <a:pt x="696" y="19"/>
                    </a:lnTo>
                    <a:lnTo>
                      <a:pt x="729" y="22"/>
                    </a:lnTo>
                    <a:lnTo>
                      <a:pt x="766" y="15"/>
                    </a:lnTo>
                    <a:lnTo>
                      <a:pt x="795" y="10"/>
                    </a:lnTo>
                    <a:lnTo>
                      <a:pt x="820" y="1"/>
                    </a:lnTo>
                    <a:lnTo>
                      <a:pt x="852" y="0"/>
                    </a:lnTo>
                    <a:lnTo>
                      <a:pt x="882" y="4"/>
                    </a:lnTo>
                    <a:lnTo>
                      <a:pt x="888" y="13"/>
                    </a:lnTo>
                    <a:lnTo>
                      <a:pt x="879" y="21"/>
                    </a:lnTo>
                    <a:lnTo>
                      <a:pt x="864" y="22"/>
                    </a:lnTo>
                    <a:lnTo>
                      <a:pt x="847" y="21"/>
                    </a:lnTo>
                    <a:lnTo>
                      <a:pt x="804" y="28"/>
                    </a:lnTo>
                    <a:lnTo>
                      <a:pt x="774" y="42"/>
                    </a:lnTo>
                    <a:lnTo>
                      <a:pt x="759" y="43"/>
                    </a:lnTo>
                    <a:lnTo>
                      <a:pt x="726" y="40"/>
                    </a:lnTo>
                    <a:lnTo>
                      <a:pt x="699" y="39"/>
                    </a:lnTo>
                    <a:lnTo>
                      <a:pt x="619" y="40"/>
                    </a:lnTo>
                    <a:lnTo>
                      <a:pt x="582" y="43"/>
                    </a:lnTo>
                    <a:lnTo>
                      <a:pt x="531" y="43"/>
                    </a:lnTo>
                    <a:lnTo>
                      <a:pt x="492" y="39"/>
                    </a:lnTo>
                    <a:lnTo>
                      <a:pt x="459" y="36"/>
                    </a:lnTo>
                    <a:lnTo>
                      <a:pt x="432" y="37"/>
                    </a:lnTo>
                    <a:lnTo>
                      <a:pt x="417" y="37"/>
                    </a:lnTo>
                    <a:lnTo>
                      <a:pt x="397" y="33"/>
                    </a:lnTo>
                    <a:lnTo>
                      <a:pt x="373" y="25"/>
                    </a:lnTo>
                    <a:lnTo>
                      <a:pt x="361" y="27"/>
                    </a:lnTo>
                    <a:lnTo>
                      <a:pt x="328" y="31"/>
                    </a:lnTo>
                    <a:lnTo>
                      <a:pt x="304" y="36"/>
                    </a:lnTo>
                    <a:lnTo>
                      <a:pt x="285" y="31"/>
                    </a:lnTo>
                    <a:lnTo>
                      <a:pt x="267" y="31"/>
                    </a:lnTo>
                    <a:lnTo>
                      <a:pt x="241" y="33"/>
                    </a:lnTo>
                    <a:lnTo>
                      <a:pt x="205" y="33"/>
                    </a:lnTo>
                    <a:lnTo>
                      <a:pt x="157" y="28"/>
                    </a:lnTo>
                    <a:lnTo>
                      <a:pt x="102" y="27"/>
                    </a:lnTo>
                    <a:lnTo>
                      <a:pt x="51" y="33"/>
                    </a:lnTo>
                    <a:lnTo>
                      <a:pt x="24" y="42"/>
                    </a:lnTo>
                    <a:lnTo>
                      <a:pt x="9" y="40"/>
                    </a:lnTo>
                    <a:lnTo>
                      <a:pt x="0" y="34"/>
                    </a:lnTo>
                    <a:lnTo>
                      <a:pt x="7" y="24"/>
                    </a:lnTo>
                    <a:close/>
                  </a:path>
                </a:pathLst>
              </a:custGeom>
              <a:solidFill>
                <a:schemeClr val="accent1"/>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grpSp>
          <p:nvGrpSpPr>
            <p:cNvPr id="7" name="Group 175"/>
            <p:cNvGrpSpPr>
              <a:grpSpLocks/>
            </p:cNvGrpSpPr>
            <p:nvPr userDrawn="1"/>
          </p:nvGrpSpPr>
          <p:grpSpPr bwMode="auto">
            <a:xfrm flipV="1">
              <a:off x="0" y="4063"/>
              <a:ext cx="5760" cy="257"/>
              <a:chOff x="0" y="0"/>
              <a:chExt cx="5762" cy="305"/>
            </a:xfrm>
          </p:grpSpPr>
          <p:sp>
            <p:nvSpPr>
              <p:cNvPr id="11" name="Freeform 176"/>
              <p:cNvSpPr>
                <a:spLocks/>
              </p:cNvSpPr>
              <p:nvPr/>
            </p:nvSpPr>
            <p:spPr bwMode="ltGray">
              <a:xfrm>
                <a:off x="1" y="0"/>
                <a:ext cx="5761" cy="305"/>
              </a:xfrm>
              <a:custGeom>
                <a:avLst/>
                <a:gdLst/>
                <a:ahLst/>
                <a:cxnLst>
                  <a:cxn ang="0">
                    <a:pos x="5126" y="2"/>
                  </a:cxn>
                  <a:cxn ang="0">
                    <a:pos x="5126" y="276"/>
                  </a:cxn>
                  <a:cxn ang="0">
                    <a:pos x="5037" y="278"/>
                  </a:cxn>
                  <a:cxn ang="0">
                    <a:pos x="4914" y="300"/>
                  </a:cxn>
                  <a:cxn ang="0">
                    <a:pos x="4847" y="296"/>
                  </a:cxn>
                  <a:cxn ang="0">
                    <a:pos x="4648" y="273"/>
                  </a:cxn>
                  <a:cxn ang="0">
                    <a:pos x="4508" y="264"/>
                  </a:cxn>
                  <a:cxn ang="0">
                    <a:pos x="4245" y="287"/>
                  </a:cxn>
                  <a:cxn ang="0">
                    <a:pos x="3983" y="291"/>
                  </a:cxn>
                  <a:cxn ang="0">
                    <a:pos x="3640" y="282"/>
                  </a:cxn>
                  <a:cxn ang="0">
                    <a:pos x="3346" y="287"/>
                  </a:cxn>
                  <a:cxn ang="0">
                    <a:pos x="3165" y="305"/>
                  </a:cxn>
                  <a:cxn ang="0">
                    <a:pos x="2848" y="269"/>
                  </a:cxn>
                  <a:cxn ang="0">
                    <a:pos x="2618" y="260"/>
                  </a:cxn>
                  <a:cxn ang="0">
                    <a:pos x="2360" y="273"/>
                  </a:cxn>
                  <a:cxn ang="0">
                    <a:pos x="2007" y="282"/>
                  </a:cxn>
                  <a:cxn ang="0">
                    <a:pos x="1786" y="287"/>
                  </a:cxn>
                  <a:cxn ang="0">
                    <a:pos x="1686" y="296"/>
                  </a:cxn>
                  <a:cxn ang="0">
                    <a:pos x="1528" y="273"/>
                  </a:cxn>
                  <a:cxn ang="0">
                    <a:pos x="1334" y="287"/>
                  </a:cxn>
                  <a:cxn ang="0">
                    <a:pos x="1185" y="282"/>
                  </a:cxn>
                  <a:cxn ang="0">
                    <a:pos x="1081" y="291"/>
                  </a:cxn>
                  <a:cxn ang="0">
                    <a:pos x="968" y="282"/>
                  </a:cxn>
                  <a:cxn ang="0">
                    <a:pos x="827" y="273"/>
                  </a:cxn>
                  <a:cxn ang="0">
                    <a:pos x="701" y="273"/>
                  </a:cxn>
                  <a:cxn ang="0">
                    <a:pos x="583" y="291"/>
                  </a:cxn>
                  <a:cxn ang="0">
                    <a:pos x="484" y="278"/>
                  </a:cxn>
                  <a:cxn ang="0">
                    <a:pos x="335" y="251"/>
                  </a:cxn>
                  <a:cxn ang="0">
                    <a:pos x="172" y="260"/>
                  </a:cxn>
                  <a:cxn ang="0">
                    <a:pos x="77" y="251"/>
                  </a:cxn>
                  <a:cxn ang="0">
                    <a:pos x="0" y="237"/>
                  </a:cxn>
                  <a:cxn ang="0">
                    <a:pos x="0" y="0"/>
                  </a:cxn>
                  <a:cxn ang="0">
                    <a:pos x="5126" y="2"/>
                  </a:cxn>
                </a:cxnLst>
                <a:rect l="0" t="0" r="r" b="b"/>
                <a:pathLst>
                  <a:path w="5126" h="305">
                    <a:moveTo>
                      <a:pt x="5126" y="2"/>
                    </a:moveTo>
                    <a:lnTo>
                      <a:pt x="5126" y="276"/>
                    </a:lnTo>
                    <a:lnTo>
                      <a:pt x="5037" y="278"/>
                    </a:lnTo>
                    <a:lnTo>
                      <a:pt x="4914" y="300"/>
                    </a:lnTo>
                    <a:lnTo>
                      <a:pt x="4847" y="296"/>
                    </a:lnTo>
                    <a:lnTo>
                      <a:pt x="4648" y="273"/>
                    </a:lnTo>
                    <a:lnTo>
                      <a:pt x="4508" y="264"/>
                    </a:lnTo>
                    <a:lnTo>
                      <a:pt x="4245" y="287"/>
                    </a:lnTo>
                    <a:lnTo>
                      <a:pt x="3983" y="291"/>
                    </a:lnTo>
                    <a:lnTo>
                      <a:pt x="3640" y="282"/>
                    </a:lnTo>
                    <a:lnTo>
                      <a:pt x="3346" y="287"/>
                    </a:lnTo>
                    <a:lnTo>
                      <a:pt x="3165" y="305"/>
                    </a:lnTo>
                    <a:lnTo>
                      <a:pt x="2848" y="269"/>
                    </a:lnTo>
                    <a:lnTo>
                      <a:pt x="2618" y="260"/>
                    </a:lnTo>
                    <a:lnTo>
                      <a:pt x="2360" y="273"/>
                    </a:lnTo>
                    <a:lnTo>
                      <a:pt x="2007" y="282"/>
                    </a:lnTo>
                    <a:lnTo>
                      <a:pt x="1786" y="287"/>
                    </a:lnTo>
                    <a:lnTo>
                      <a:pt x="1686" y="296"/>
                    </a:lnTo>
                    <a:lnTo>
                      <a:pt x="1528" y="273"/>
                    </a:lnTo>
                    <a:lnTo>
                      <a:pt x="1334" y="287"/>
                    </a:lnTo>
                    <a:lnTo>
                      <a:pt x="1185" y="282"/>
                    </a:lnTo>
                    <a:lnTo>
                      <a:pt x="1081" y="291"/>
                    </a:lnTo>
                    <a:lnTo>
                      <a:pt x="968" y="282"/>
                    </a:lnTo>
                    <a:lnTo>
                      <a:pt x="827" y="273"/>
                    </a:lnTo>
                    <a:lnTo>
                      <a:pt x="701" y="273"/>
                    </a:lnTo>
                    <a:lnTo>
                      <a:pt x="583" y="291"/>
                    </a:lnTo>
                    <a:lnTo>
                      <a:pt x="484" y="278"/>
                    </a:lnTo>
                    <a:lnTo>
                      <a:pt x="335" y="251"/>
                    </a:lnTo>
                    <a:lnTo>
                      <a:pt x="172" y="260"/>
                    </a:lnTo>
                    <a:lnTo>
                      <a:pt x="77" y="251"/>
                    </a:lnTo>
                    <a:lnTo>
                      <a:pt x="0" y="237"/>
                    </a:lnTo>
                    <a:lnTo>
                      <a:pt x="0" y="0"/>
                    </a:lnTo>
                    <a:lnTo>
                      <a:pt x="5126" y="2"/>
                    </a:lnTo>
                    <a:close/>
                  </a:path>
                </a:pathLst>
              </a:custGeom>
              <a:gradFill rotWithShape="0">
                <a:gsLst>
                  <a:gs pos="0">
                    <a:schemeClr val="hlink"/>
                  </a:gs>
                  <a:gs pos="100000">
                    <a:schemeClr val="bg2"/>
                  </a:gs>
                </a:gsLst>
                <a:lin ang="5400000" scaled="1"/>
              </a:gra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2" name="Freeform 177"/>
              <p:cNvSpPr>
                <a:spLocks/>
              </p:cNvSpPr>
              <p:nvPr/>
            </p:nvSpPr>
            <p:spPr bwMode="ltGray">
              <a:xfrm>
                <a:off x="0" y="154"/>
                <a:ext cx="212" cy="107"/>
              </a:xfrm>
              <a:custGeom>
                <a:avLst/>
                <a:gdLst/>
                <a:ahLst/>
                <a:cxnLst>
                  <a:cxn ang="0">
                    <a:pos x="0" y="74"/>
                  </a:cxn>
                  <a:cxn ang="0">
                    <a:pos x="2" y="30"/>
                  </a:cxn>
                  <a:cxn ang="0">
                    <a:pos x="23" y="12"/>
                  </a:cxn>
                  <a:cxn ang="0">
                    <a:pos x="53" y="2"/>
                  </a:cxn>
                  <a:cxn ang="0">
                    <a:pos x="81" y="0"/>
                  </a:cxn>
                  <a:cxn ang="0">
                    <a:pos x="123" y="11"/>
                  </a:cxn>
                  <a:cxn ang="0">
                    <a:pos x="147" y="30"/>
                  </a:cxn>
                  <a:cxn ang="0">
                    <a:pos x="162" y="59"/>
                  </a:cxn>
                  <a:cxn ang="0">
                    <a:pos x="165" y="80"/>
                  </a:cxn>
                  <a:cxn ang="0">
                    <a:pos x="167" y="92"/>
                  </a:cxn>
                  <a:cxn ang="0">
                    <a:pos x="156" y="95"/>
                  </a:cxn>
                  <a:cxn ang="0">
                    <a:pos x="77" y="87"/>
                  </a:cxn>
                  <a:cxn ang="0">
                    <a:pos x="0" y="74"/>
                  </a:cxn>
                </a:cxnLst>
                <a:rect l="0" t="0" r="r" b="b"/>
                <a:pathLst>
                  <a:path w="167" h="95">
                    <a:moveTo>
                      <a:pt x="0" y="74"/>
                    </a:moveTo>
                    <a:lnTo>
                      <a:pt x="2" y="30"/>
                    </a:lnTo>
                    <a:lnTo>
                      <a:pt x="23" y="12"/>
                    </a:lnTo>
                    <a:lnTo>
                      <a:pt x="53" y="2"/>
                    </a:lnTo>
                    <a:lnTo>
                      <a:pt x="81" y="0"/>
                    </a:lnTo>
                    <a:lnTo>
                      <a:pt x="123" y="11"/>
                    </a:lnTo>
                    <a:lnTo>
                      <a:pt x="147" y="30"/>
                    </a:lnTo>
                    <a:lnTo>
                      <a:pt x="162" y="59"/>
                    </a:lnTo>
                    <a:lnTo>
                      <a:pt x="165" y="80"/>
                    </a:lnTo>
                    <a:lnTo>
                      <a:pt x="167" y="92"/>
                    </a:lnTo>
                    <a:lnTo>
                      <a:pt x="156" y="95"/>
                    </a:lnTo>
                    <a:lnTo>
                      <a:pt x="77" y="87"/>
                    </a:lnTo>
                    <a:lnTo>
                      <a:pt x="0" y="74"/>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3" name="Freeform 178"/>
              <p:cNvSpPr>
                <a:spLocks/>
              </p:cNvSpPr>
              <p:nvPr/>
            </p:nvSpPr>
            <p:spPr bwMode="ltGray">
              <a:xfrm>
                <a:off x="312" y="1"/>
                <a:ext cx="1036" cy="141"/>
              </a:xfrm>
              <a:custGeom>
                <a:avLst/>
                <a:gdLst/>
                <a:ahLst/>
                <a:cxnLst>
                  <a:cxn ang="0">
                    <a:pos x="0" y="141"/>
                  </a:cxn>
                  <a:cxn ang="0">
                    <a:pos x="41" y="88"/>
                  </a:cxn>
                  <a:cxn ang="0">
                    <a:pos x="70" y="68"/>
                  </a:cxn>
                  <a:cxn ang="0">
                    <a:pos x="135" y="44"/>
                  </a:cxn>
                  <a:cxn ang="0">
                    <a:pos x="207" y="33"/>
                  </a:cxn>
                  <a:cxn ang="0">
                    <a:pos x="299" y="34"/>
                  </a:cxn>
                  <a:cxn ang="0">
                    <a:pos x="397" y="46"/>
                  </a:cxn>
                  <a:cxn ang="0">
                    <a:pos x="494" y="60"/>
                  </a:cxn>
                  <a:cxn ang="0">
                    <a:pos x="550" y="63"/>
                  </a:cxn>
                  <a:cxn ang="0">
                    <a:pos x="613" y="61"/>
                  </a:cxn>
                  <a:cxn ang="0">
                    <a:pos x="662" y="51"/>
                  </a:cxn>
                  <a:cxn ang="0">
                    <a:pos x="708" y="33"/>
                  </a:cxn>
                  <a:cxn ang="0">
                    <a:pos x="753" y="0"/>
                  </a:cxn>
                  <a:cxn ang="0">
                    <a:pos x="921" y="1"/>
                  </a:cxn>
                  <a:cxn ang="0">
                    <a:pos x="899" y="39"/>
                  </a:cxn>
                  <a:cxn ang="0">
                    <a:pos x="874" y="67"/>
                  </a:cxn>
                  <a:cxn ang="0">
                    <a:pos x="850" y="81"/>
                  </a:cxn>
                  <a:cxn ang="0">
                    <a:pos x="824" y="95"/>
                  </a:cxn>
                  <a:cxn ang="0">
                    <a:pos x="789" y="107"/>
                  </a:cxn>
                  <a:cxn ang="0">
                    <a:pos x="749" y="114"/>
                  </a:cxn>
                  <a:cxn ang="0">
                    <a:pos x="689" y="121"/>
                  </a:cxn>
                  <a:cxn ang="0">
                    <a:pos x="631" y="121"/>
                  </a:cxn>
                  <a:cxn ang="0">
                    <a:pos x="529" y="114"/>
                  </a:cxn>
                  <a:cxn ang="0">
                    <a:pos x="448" y="102"/>
                  </a:cxn>
                  <a:cxn ang="0">
                    <a:pos x="377" y="91"/>
                  </a:cxn>
                  <a:cxn ang="0">
                    <a:pos x="299" y="87"/>
                  </a:cxn>
                  <a:cxn ang="0">
                    <a:pos x="210" y="94"/>
                  </a:cxn>
                  <a:cxn ang="0">
                    <a:pos x="152" y="105"/>
                  </a:cxn>
                  <a:cxn ang="0">
                    <a:pos x="122" y="107"/>
                  </a:cxn>
                  <a:cxn ang="0">
                    <a:pos x="67" y="114"/>
                  </a:cxn>
                  <a:cxn ang="0">
                    <a:pos x="24" y="127"/>
                  </a:cxn>
                  <a:cxn ang="0">
                    <a:pos x="0" y="141"/>
                  </a:cxn>
                </a:cxnLst>
                <a:rect l="0" t="0" r="r" b="b"/>
                <a:pathLst>
                  <a:path w="921" h="141">
                    <a:moveTo>
                      <a:pt x="0" y="141"/>
                    </a:moveTo>
                    <a:lnTo>
                      <a:pt x="41" y="88"/>
                    </a:lnTo>
                    <a:lnTo>
                      <a:pt x="70" y="68"/>
                    </a:lnTo>
                    <a:lnTo>
                      <a:pt x="135" y="44"/>
                    </a:lnTo>
                    <a:lnTo>
                      <a:pt x="207" y="33"/>
                    </a:lnTo>
                    <a:lnTo>
                      <a:pt x="299" y="34"/>
                    </a:lnTo>
                    <a:lnTo>
                      <a:pt x="397" y="46"/>
                    </a:lnTo>
                    <a:lnTo>
                      <a:pt x="494" y="60"/>
                    </a:lnTo>
                    <a:lnTo>
                      <a:pt x="550" y="63"/>
                    </a:lnTo>
                    <a:lnTo>
                      <a:pt x="613" y="61"/>
                    </a:lnTo>
                    <a:lnTo>
                      <a:pt x="662" y="51"/>
                    </a:lnTo>
                    <a:lnTo>
                      <a:pt x="708" y="33"/>
                    </a:lnTo>
                    <a:lnTo>
                      <a:pt x="753" y="0"/>
                    </a:lnTo>
                    <a:lnTo>
                      <a:pt x="921" y="1"/>
                    </a:lnTo>
                    <a:lnTo>
                      <a:pt x="899" y="39"/>
                    </a:lnTo>
                    <a:lnTo>
                      <a:pt x="874" y="67"/>
                    </a:lnTo>
                    <a:lnTo>
                      <a:pt x="850" y="81"/>
                    </a:lnTo>
                    <a:lnTo>
                      <a:pt x="824" y="95"/>
                    </a:lnTo>
                    <a:lnTo>
                      <a:pt x="789" y="107"/>
                    </a:lnTo>
                    <a:lnTo>
                      <a:pt x="749" y="114"/>
                    </a:lnTo>
                    <a:lnTo>
                      <a:pt x="689" y="121"/>
                    </a:lnTo>
                    <a:lnTo>
                      <a:pt x="631" y="121"/>
                    </a:lnTo>
                    <a:lnTo>
                      <a:pt x="529" y="114"/>
                    </a:lnTo>
                    <a:lnTo>
                      <a:pt x="448" y="102"/>
                    </a:lnTo>
                    <a:lnTo>
                      <a:pt x="377" y="91"/>
                    </a:lnTo>
                    <a:lnTo>
                      <a:pt x="299" y="87"/>
                    </a:lnTo>
                    <a:lnTo>
                      <a:pt x="210" y="94"/>
                    </a:lnTo>
                    <a:lnTo>
                      <a:pt x="152" y="105"/>
                    </a:lnTo>
                    <a:lnTo>
                      <a:pt x="122" y="107"/>
                    </a:lnTo>
                    <a:lnTo>
                      <a:pt x="67" y="114"/>
                    </a:lnTo>
                    <a:lnTo>
                      <a:pt x="24" y="127"/>
                    </a:lnTo>
                    <a:lnTo>
                      <a:pt x="0" y="141"/>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4" name="Freeform 179"/>
              <p:cNvSpPr>
                <a:spLocks/>
              </p:cNvSpPr>
              <p:nvPr/>
            </p:nvSpPr>
            <p:spPr bwMode="ltGray">
              <a:xfrm>
                <a:off x="1069" y="186"/>
                <a:ext cx="242" cy="102"/>
              </a:xfrm>
              <a:custGeom>
                <a:avLst/>
                <a:gdLst/>
                <a:ahLst/>
                <a:cxnLst>
                  <a:cxn ang="0">
                    <a:pos x="6" y="73"/>
                  </a:cxn>
                  <a:cxn ang="0">
                    <a:pos x="30" y="52"/>
                  </a:cxn>
                  <a:cxn ang="0">
                    <a:pos x="64" y="30"/>
                  </a:cxn>
                  <a:cxn ang="0">
                    <a:pos x="103" y="12"/>
                  </a:cxn>
                  <a:cxn ang="0">
                    <a:pos x="157" y="0"/>
                  </a:cxn>
                  <a:cxn ang="0">
                    <a:pos x="190" y="0"/>
                  </a:cxn>
                  <a:cxn ang="0">
                    <a:pos x="163" y="13"/>
                  </a:cxn>
                  <a:cxn ang="0">
                    <a:pos x="129" y="33"/>
                  </a:cxn>
                  <a:cxn ang="0">
                    <a:pos x="103" y="55"/>
                  </a:cxn>
                  <a:cxn ang="0">
                    <a:pos x="93" y="75"/>
                  </a:cxn>
                  <a:cxn ang="0">
                    <a:pos x="88" y="90"/>
                  </a:cxn>
                  <a:cxn ang="0">
                    <a:pos x="34" y="87"/>
                  </a:cxn>
                  <a:cxn ang="0">
                    <a:pos x="0" y="84"/>
                  </a:cxn>
                  <a:cxn ang="0">
                    <a:pos x="6" y="73"/>
                  </a:cxn>
                </a:cxnLst>
                <a:rect l="0" t="0" r="r" b="b"/>
                <a:pathLst>
                  <a:path w="190" h="90">
                    <a:moveTo>
                      <a:pt x="6" y="73"/>
                    </a:moveTo>
                    <a:lnTo>
                      <a:pt x="30" y="52"/>
                    </a:lnTo>
                    <a:lnTo>
                      <a:pt x="64" y="30"/>
                    </a:lnTo>
                    <a:lnTo>
                      <a:pt x="103" y="12"/>
                    </a:lnTo>
                    <a:lnTo>
                      <a:pt x="157" y="0"/>
                    </a:lnTo>
                    <a:lnTo>
                      <a:pt x="190" y="0"/>
                    </a:lnTo>
                    <a:lnTo>
                      <a:pt x="163" y="13"/>
                    </a:lnTo>
                    <a:lnTo>
                      <a:pt x="129" y="33"/>
                    </a:lnTo>
                    <a:lnTo>
                      <a:pt x="103" y="55"/>
                    </a:lnTo>
                    <a:lnTo>
                      <a:pt x="93" y="75"/>
                    </a:lnTo>
                    <a:lnTo>
                      <a:pt x="88" y="90"/>
                    </a:lnTo>
                    <a:lnTo>
                      <a:pt x="34" y="87"/>
                    </a:lnTo>
                    <a:lnTo>
                      <a:pt x="0" y="84"/>
                    </a:lnTo>
                    <a:lnTo>
                      <a:pt x="6" y="73"/>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5" name="Freeform 180"/>
              <p:cNvSpPr>
                <a:spLocks/>
              </p:cNvSpPr>
              <p:nvPr/>
            </p:nvSpPr>
            <p:spPr bwMode="ltGray">
              <a:xfrm>
                <a:off x="1595" y="2"/>
                <a:ext cx="214" cy="83"/>
              </a:xfrm>
              <a:custGeom>
                <a:avLst/>
                <a:gdLst/>
                <a:ahLst/>
                <a:cxnLst>
                  <a:cxn ang="0">
                    <a:pos x="0" y="0"/>
                  </a:cxn>
                  <a:cxn ang="0">
                    <a:pos x="11" y="15"/>
                  </a:cxn>
                  <a:cxn ang="0">
                    <a:pos x="45" y="42"/>
                  </a:cxn>
                  <a:cxn ang="0">
                    <a:pos x="82" y="60"/>
                  </a:cxn>
                  <a:cxn ang="0">
                    <a:pos x="136" y="80"/>
                  </a:cxn>
                  <a:cxn ang="0">
                    <a:pos x="190" y="86"/>
                  </a:cxn>
                  <a:cxn ang="0">
                    <a:pos x="136" y="63"/>
                  </a:cxn>
                  <a:cxn ang="0">
                    <a:pos x="113" y="45"/>
                  </a:cxn>
                  <a:cxn ang="0">
                    <a:pos x="93" y="19"/>
                  </a:cxn>
                  <a:cxn ang="0">
                    <a:pos x="86" y="0"/>
                  </a:cxn>
                  <a:cxn ang="0">
                    <a:pos x="0" y="0"/>
                  </a:cxn>
                </a:cxnLst>
                <a:rect l="0" t="0" r="r" b="b"/>
                <a:pathLst>
                  <a:path w="190" h="86">
                    <a:moveTo>
                      <a:pt x="0" y="0"/>
                    </a:moveTo>
                    <a:lnTo>
                      <a:pt x="11" y="15"/>
                    </a:lnTo>
                    <a:lnTo>
                      <a:pt x="45" y="42"/>
                    </a:lnTo>
                    <a:lnTo>
                      <a:pt x="82" y="60"/>
                    </a:lnTo>
                    <a:lnTo>
                      <a:pt x="136" y="80"/>
                    </a:lnTo>
                    <a:lnTo>
                      <a:pt x="190" y="86"/>
                    </a:lnTo>
                    <a:lnTo>
                      <a:pt x="136" y="63"/>
                    </a:lnTo>
                    <a:lnTo>
                      <a:pt x="113" y="45"/>
                    </a:lnTo>
                    <a:lnTo>
                      <a:pt x="93" y="19"/>
                    </a:lnTo>
                    <a:lnTo>
                      <a:pt x="86" y="0"/>
                    </a:lnTo>
                    <a:lnTo>
                      <a:pt x="0" y="0"/>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6" name="Freeform 181"/>
              <p:cNvSpPr>
                <a:spLocks/>
              </p:cNvSpPr>
              <p:nvPr/>
            </p:nvSpPr>
            <p:spPr bwMode="ltGray">
              <a:xfrm>
                <a:off x="1646" y="153"/>
                <a:ext cx="492" cy="140"/>
              </a:xfrm>
              <a:custGeom>
                <a:avLst/>
                <a:gdLst/>
                <a:ahLst/>
                <a:cxnLst>
                  <a:cxn ang="0">
                    <a:pos x="387" y="115"/>
                  </a:cxn>
                  <a:cxn ang="0">
                    <a:pos x="372" y="96"/>
                  </a:cxn>
                  <a:cxn ang="0">
                    <a:pos x="353" y="82"/>
                  </a:cxn>
                  <a:cxn ang="0">
                    <a:pos x="327" y="69"/>
                  </a:cxn>
                  <a:cxn ang="0">
                    <a:pos x="297" y="58"/>
                  </a:cxn>
                  <a:cxn ang="0">
                    <a:pos x="258" y="49"/>
                  </a:cxn>
                  <a:cxn ang="0">
                    <a:pos x="210" y="43"/>
                  </a:cxn>
                  <a:cxn ang="0">
                    <a:pos x="155" y="39"/>
                  </a:cxn>
                  <a:cxn ang="0">
                    <a:pos x="110" y="34"/>
                  </a:cxn>
                  <a:cxn ang="0">
                    <a:pos x="68" y="28"/>
                  </a:cxn>
                  <a:cxn ang="0">
                    <a:pos x="35" y="19"/>
                  </a:cxn>
                  <a:cxn ang="0">
                    <a:pos x="11" y="9"/>
                  </a:cxn>
                  <a:cxn ang="0">
                    <a:pos x="0" y="0"/>
                  </a:cxn>
                  <a:cxn ang="0">
                    <a:pos x="15" y="40"/>
                  </a:cxn>
                  <a:cxn ang="0">
                    <a:pos x="33" y="57"/>
                  </a:cxn>
                  <a:cxn ang="0">
                    <a:pos x="74" y="75"/>
                  </a:cxn>
                  <a:cxn ang="0">
                    <a:pos x="120" y="84"/>
                  </a:cxn>
                  <a:cxn ang="0">
                    <a:pos x="170" y="94"/>
                  </a:cxn>
                  <a:cxn ang="0">
                    <a:pos x="195" y="103"/>
                  </a:cxn>
                  <a:cxn ang="0">
                    <a:pos x="209" y="115"/>
                  </a:cxn>
                  <a:cxn ang="0">
                    <a:pos x="216" y="124"/>
                  </a:cxn>
                  <a:cxn ang="0">
                    <a:pos x="282" y="120"/>
                  </a:cxn>
                  <a:cxn ang="0">
                    <a:pos x="356" y="118"/>
                  </a:cxn>
                  <a:cxn ang="0">
                    <a:pos x="387" y="115"/>
                  </a:cxn>
                </a:cxnLst>
                <a:rect l="0" t="0" r="r" b="b"/>
                <a:pathLst>
                  <a:path w="387" h="124">
                    <a:moveTo>
                      <a:pt x="387" y="115"/>
                    </a:moveTo>
                    <a:lnTo>
                      <a:pt x="372" y="96"/>
                    </a:lnTo>
                    <a:lnTo>
                      <a:pt x="353" y="82"/>
                    </a:lnTo>
                    <a:lnTo>
                      <a:pt x="327" y="69"/>
                    </a:lnTo>
                    <a:lnTo>
                      <a:pt x="297" y="58"/>
                    </a:lnTo>
                    <a:lnTo>
                      <a:pt x="258" y="49"/>
                    </a:lnTo>
                    <a:lnTo>
                      <a:pt x="210" y="43"/>
                    </a:lnTo>
                    <a:lnTo>
                      <a:pt x="155" y="39"/>
                    </a:lnTo>
                    <a:lnTo>
                      <a:pt x="110" y="34"/>
                    </a:lnTo>
                    <a:lnTo>
                      <a:pt x="68" y="28"/>
                    </a:lnTo>
                    <a:lnTo>
                      <a:pt x="35" y="19"/>
                    </a:lnTo>
                    <a:lnTo>
                      <a:pt x="11" y="9"/>
                    </a:lnTo>
                    <a:lnTo>
                      <a:pt x="0" y="0"/>
                    </a:lnTo>
                    <a:lnTo>
                      <a:pt x="15" y="40"/>
                    </a:lnTo>
                    <a:lnTo>
                      <a:pt x="33" y="57"/>
                    </a:lnTo>
                    <a:lnTo>
                      <a:pt x="74" y="75"/>
                    </a:lnTo>
                    <a:lnTo>
                      <a:pt x="120" y="84"/>
                    </a:lnTo>
                    <a:lnTo>
                      <a:pt x="170" y="94"/>
                    </a:lnTo>
                    <a:lnTo>
                      <a:pt x="195" y="103"/>
                    </a:lnTo>
                    <a:lnTo>
                      <a:pt x="209" y="115"/>
                    </a:lnTo>
                    <a:lnTo>
                      <a:pt x="216" y="124"/>
                    </a:lnTo>
                    <a:lnTo>
                      <a:pt x="282" y="120"/>
                    </a:lnTo>
                    <a:lnTo>
                      <a:pt x="356" y="118"/>
                    </a:lnTo>
                    <a:lnTo>
                      <a:pt x="387" y="115"/>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7" name="Freeform 182"/>
              <p:cNvSpPr>
                <a:spLocks/>
              </p:cNvSpPr>
              <p:nvPr/>
            </p:nvSpPr>
            <p:spPr bwMode="ltGray">
              <a:xfrm>
                <a:off x="1964" y="2"/>
                <a:ext cx="175" cy="26"/>
              </a:xfrm>
              <a:custGeom>
                <a:avLst/>
                <a:gdLst/>
                <a:ahLst/>
                <a:cxnLst>
                  <a:cxn ang="0">
                    <a:pos x="0" y="0"/>
                  </a:cxn>
                  <a:cxn ang="0">
                    <a:pos x="25" y="21"/>
                  </a:cxn>
                  <a:cxn ang="0">
                    <a:pos x="52" y="28"/>
                  </a:cxn>
                  <a:cxn ang="0">
                    <a:pos x="90" y="29"/>
                  </a:cxn>
                  <a:cxn ang="0">
                    <a:pos x="128" y="21"/>
                  </a:cxn>
                  <a:cxn ang="0">
                    <a:pos x="156" y="0"/>
                  </a:cxn>
                  <a:cxn ang="0">
                    <a:pos x="0" y="0"/>
                  </a:cxn>
                </a:cxnLst>
                <a:rect l="0" t="0" r="r" b="b"/>
                <a:pathLst>
                  <a:path w="156" h="29">
                    <a:moveTo>
                      <a:pt x="0" y="0"/>
                    </a:moveTo>
                    <a:lnTo>
                      <a:pt x="25" y="21"/>
                    </a:lnTo>
                    <a:lnTo>
                      <a:pt x="52" y="28"/>
                    </a:lnTo>
                    <a:lnTo>
                      <a:pt x="90" y="29"/>
                    </a:lnTo>
                    <a:lnTo>
                      <a:pt x="128" y="21"/>
                    </a:lnTo>
                    <a:lnTo>
                      <a:pt x="156" y="0"/>
                    </a:lnTo>
                    <a:lnTo>
                      <a:pt x="0" y="0"/>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8" name="Freeform 183"/>
              <p:cNvSpPr>
                <a:spLocks/>
              </p:cNvSpPr>
              <p:nvPr/>
            </p:nvSpPr>
            <p:spPr bwMode="ltGray">
              <a:xfrm>
                <a:off x="2233" y="2"/>
                <a:ext cx="1080" cy="172"/>
              </a:xfrm>
              <a:custGeom>
                <a:avLst/>
                <a:gdLst/>
                <a:ahLst/>
                <a:cxnLst>
                  <a:cxn ang="0">
                    <a:pos x="770" y="0"/>
                  </a:cxn>
                  <a:cxn ang="0">
                    <a:pos x="750" y="16"/>
                  </a:cxn>
                  <a:cxn ang="0">
                    <a:pos x="712" y="40"/>
                  </a:cxn>
                  <a:cxn ang="0">
                    <a:pos x="661" y="59"/>
                  </a:cxn>
                  <a:cxn ang="0">
                    <a:pos x="603" y="74"/>
                  </a:cxn>
                  <a:cxn ang="0">
                    <a:pos x="545" y="84"/>
                  </a:cxn>
                  <a:cxn ang="0">
                    <a:pos x="485" y="91"/>
                  </a:cxn>
                  <a:cxn ang="0">
                    <a:pos x="414" y="94"/>
                  </a:cxn>
                  <a:cxn ang="0">
                    <a:pos x="341" y="91"/>
                  </a:cxn>
                  <a:cxn ang="0">
                    <a:pos x="274" y="83"/>
                  </a:cxn>
                  <a:cxn ang="0">
                    <a:pos x="216" y="74"/>
                  </a:cxn>
                  <a:cxn ang="0">
                    <a:pos x="168" y="76"/>
                  </a:cxn>
                  <a:cxn ang="0">
                    <a:pos x="115" y="79"/>
                  </a:cxn>
                  <a:cxn ang="0">
                    <a:pos x="68" y="87"/>
                  </a:cxn>
                  <a:cxn ang="0">
                    <a:pos x="24" y="110"/>
                  </a:cxn>
                  <a:cxn ang="0">
                    <a:pos x="0" y="135"/>
                  </a:cxn>
                  <a:cxn ang="0">
                    <a:pos x="41" y="117"/>
                  </a:cxn>
                  <a:cxn ang="0">
                    <a:pos x="84" y="104"/>
                  </a:cxn>
                  <a:cxn ang="0">
                    <a:pos x="124" y="100"/>
                  </a:cxn>
                  <a:cxn ang="0">
                    <a:pos x="176" y="100"/>
                  </a:cxn>
                  <a:cxn ang="0">
                    <a:pos x="226" y="106"/>
                  </a:cxn>
                  <a:cxn ang="0">
                    <a:pos x="278" y="121"/>
                  </a:cxn>
                  <a:cxn ang="0">
                    <a:pos x="339" y="140"/>
                  </a:cxn>
                  <a:cxn ang="0">
                    <a:pos x="396" y="154"/>
                  </a:cxn>
                  <a:cxn ang="0">
                    <a:pos x="447" y="161"/>
                  </a:cxn>
                  <a:cxn ang="0">
                    <a:pos x="514" y="167"/>
                  </a:cxn>
                  <a:cxn ang="0">
                    <a:pos x="597" y="171"/>
                  </a:cxn>
                  <a:cxn ang="0">
                    <a:pos x="665" y="172"/>
                  </a:cxn>
                  <a:cxn ang="0">
                    <a:pos x="735" y="164"/>
                  </a:cxn>
                  <a:cxn ang="0">
                    <a:pos x="783" y="147"/>
                  </a:cxn>
                  <a:cxn ang="0">
                    <a:pos x="845" y="118"/>
                  </a:cxn>
                  <a:cxn ang="0">
                    <a:pos x="891" y="80"/>
                  </a:cxn>
                  <a:cxn ang="0">
                    <a:pos x="928" y="43"/>
                  </a:cxn>
                  <a:cxn ang="0">
                    <a:pos x="960" y="2"/>
                  </a:cxn>
                  <a:cxn ang="0">
                    <a:pos x="770" y="0"/>
                  </a:cxn>
                </a:cxnLst>
                <a:rect l="0" t="0" r="r" b="b"/>
                <a:pathLst>
                  <a:path w="960" h="172">
                    <a:moveTo>
                      <a:pt x="770" y="0"/>
                    </a:moveTo>
                    <a:lnTo>
                      <a:pt x="750" y="16"/>
                    </a:lnTo>
                    <a:lnTo>
                      <a:pt x="712" y="40"/>
                    </a:lnTo>
                    <a:lnTo>
                      <a:pt x="661" y="59"/>
                    </a:lnTo>
                    <a:lnTo>
                      <a:pt x="603" y="74"/>
                    </a:lnTo>
                    <a:lnTo>
                      <a:pt x="545" y="84"/>
                    </a:lnTo>
                    <a:lnTo>
                      <a:pt x="485" y="91"/>
                    </a:lnTo>
                    <a:lnTo>
                      <a:pt x="414" y="94"/>
                    </a:lnTo>
                    <a:lnTo>
                      <a:pt x="341" y="91"/>
                    </a:lnTo>
                    <a:lnTo>
                      <a:pt x="274" y="83"/>
                    </a:lnTo>
                    <a:lnTo>
                      <a:pt x="216" y="74"/>
                    </a:lnTo>
                    <a:lnTo>
                      <a:pt x="168" y="76"/>
                    </a:lnTo>
                    <a:lnTo>
                      <a:pt x="115" y="79"/>
                    </a:lnTo>
                    <a:lnTo>
                      <a:pt x="68" y="87"/>
                    </a:lnTo>
                    <a:lnTo>
                      <a:pt x="24" y="110"/>
                    </a:lnTo>
                    <a:lnTo>
                      <a:pt x="0" y="135"/>
                    </a:lnTo>
                    <a:lnTo>
                      <a:pt x="41" y="117"/>
                    </a:lnTo>
                    <a:lnTo>
                      <a:pt x="84" y="104"/>
                    </a:lnTo>
                    <a:lnTo>
                      <a:pt x="124" y="100"/>
                    </a:lnTo>
                    <a:lnTo>
                      <a:pt x="176" y="100"/>
                    </a:lnTo>
                    <a:lnTo>
                      <a:pt x="226" y="106"/>
                    </a:lnTo>
                    <a:lnTo>
                      <a:pt x="278" y="121"/>
                    </a:lnTo>
                    <a:lnTo>
                      <a:pt x="339" y="140"/>
                    </a:lnTo>
                    <a:lnTo>
                      <a:pt x="396" y="154"/>
                    </a:lnTo>
                    <a:lnTo>
                      <a:pt x="447" y="161"/>
                    </a:lnTo>
                    <a:lnTo>
                      <a:pt x="514" y="167"/>
                    </a:lnTo>
                    <a:lnTo>
                      <a:pt x="597" y="171"/>
                    </a:lnTo>
                    <a:lnTo>
                      <a:pt x="665" y="172"/>
                    </a:lnTo>
                    <a:lnTo>
                      <a:pt x="735" y="164"/>
                    </a:lnTo>
                    <a:lnTo>
                      <a:pt x="783" y="147"/>
                    </a:lnTo>
                    <a:lnTo>
                      <a:pt x="845" y="118"/>
                    </a:lnTo>
                    <a:lnTo>
                      <a:pt x="891" y="80"/>
                    </a:lnTo>
                    <a:lnTo>
                      <a:pt x="928" y="43"/>
                    </a:lnTo>
                    <a:lnTo>
                      <a:pt x="960" y="2"/>
                    </a:lnTo>
                    <a:lnTo>
                      <a:pt x="770" y="0"/>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9" name="Freeform 184"/>
              <p:cNvSpPr>
                <a:spLocks/>
              </p:cNvSpPr>
              <p:nvPr/>
            </p:nvSpPr>
            <p:spPr bwMode="ltGray">
              <a:xfrm>
                <a:off x="3592" y="174"/>
                <a:ext cx="287" cy="125"/>
              </a:xfrm>
              <a:custGeom>
                <a:avLst/>
                <a:gdLst/>
                <a:ahLst/>
                <a:cxnLst>
                  <a:cxn ang="0">
                    <a:pos x="0" y="111"/>
                  </a:cxn>
                  <a:cxn ang="0">
                    <a:pos x="1" y="86"/>
                  </a:cxn>
                  <a:cxn ang="0">
                    <a:pos x="12" y="54"/>
                  </a:cxn>
                  <a:cxn ang="0">
                    <a:pos x="28" y="33"/>
                  </a:cxn>
                  <a:cxn ang="0">
                    <a:pos x="55" y="12"/>
                  </a:cxn>
                  <a:cxn ang="0">
                    <a:pos x="93" y="2"/>
                  </a:cxn>
                  <a:cxn ang="0">
                    <a:pos x="121" y="0"/>
                  </a:cxn>
                  <a:cxn ang="0">
                    <a:pos x="157" y="6"/>
                  </a:cxn>
                  <a:cxn ang="0">
                    <a:pos x="181" y="20"/>
                  </a:cxn>
                  <a:cxn ang="0">
                    <a:pos x="202" y="41"/>
                  </a:cxn>
                  <a:cxn ang="0">
                    <a:pos x="214" y="66"/>
                  </a:cxn>
                  <a:cxn ang="0">
                    <a:pos x="220" y="83"/>
                  </a:cxn>
                  <a:cxn ang="0">
                    <a:pos x="226" y="98"/>
                  </a:cxn>
                  <a:cxn ang="0">
                    <a:pos x="120" y="102"/>
                  </a:cxn>
                  <a:cxn ang="0">
                    <a:pos x="0" y="111"/>
                  </a:cxn>
                </a:cxnLst>
                <a:rect l="0" t="0" r="r" b="b"/>
                <a:pathLst>
                  <a:path w="226" h="111">
                    <a:moveTo>
                      <a:pt x="0" y="111"/>
                    </a:moveTo>
                    <a:lnTo>
                      <a:pt x="1" y="86"/>
                    </a:lnTo>
                    <a:lnTo>
                      <a:pt x="12" y="54"/>
                    </a:lnTo>
                    <a:lnTo>
                      <a:pt x="28" y="33"/>
                    </a:lnTo>
                    <a:lnTo>
                      <a:pt x="55" y="12"/>
                    </a:lnTo>
                    <a:lnTo>
                      <a:pt x="93" y="2"/>
                    </a:lnTo>
                    <a:lnTo>
                      <a:pt x="121" y="0"/>
                    </a:lnTo>
                    <a:lnTo>
                      <a:pt x="157" y="6"/>
                    </a:lnTo>
                    <a:lnTo>
                      <a:pt x="181" y="20"/>
                    </a:lnTo>
                    <a:lnTo>
                      <a:pt x="202" y="41"/>
                    </a:lnTo>
                    <a:lnTo>
                      <a:pt x="214" y="66"/>
                    </a:lnTo>
                    <a:lnTo>
                      <a:pt x="220" y="83"/>
                    </a:lnTo>
                    <a:lnTo>
                      <a:pt x="226" y="98"/>
                    </a:lnTo>
                    <a:lnTo>
                      <a:pt x="120" y="102"/>
                    </a:lnTo>
                    <a:lnTo>
                      <a:pt x="0" y="111"/>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0" name="Freeform 185"/>
              <p:cNvSpPr>
                <a:spLocks/>
              </p:cNvSpPr>
              <p:nvPr/>
            </p:nvSpPr>
            <p:spPr bwMode="ltGray">
              <a:xfrm>
                <a:off x="3479" y="2"/>
                <a:ext cx="157" cy="45"/>
              </a:xfrm>
              <a:custGeom>
                <a:avLst/>
                <a:gdLst/>
                <a:ahLst/>
                <a:cxnLst>
                  <a:cxn ang="0">
                    <a:pos x="86" y="0"/>
                  </a:cxn>
                  <a:cxn ang="0">
                    <a:pos x="57" y="19"/>
                  </a:cxn>
                  <a:cxn ang="0">
                    <a:pos x="32" y="29"/>
                  </a:cxn>
                  <a:cxn ang="0">
                    <a:pos x="0" y="33"/>
                  </a:cxn>
                  <a:cxn ang="0">
                    <a:pos x="52" y="45"/>
                  </a:cxn>
                  <a:cxn ang="0">
                    <a:pos x="85" y="38"/>
                  </a:cxn>
                  <a:cxn ang="0">
                    <a:pos x="140" y="2"/>
                  </a:cxn>
                  <a:cxn ang="0">
                    <a:pos x="86" y="0"/>
                  </a:cxn>
                </a:cxnLst>
                <a:rect l="0" t="0" r="r" b="b"/>
                <a:pathLst>
                  <a:path w="140" h="45">
                    <a:moveTo>
                      <a:pt x="86" y="0"/>
                    </a:moveTo>
                    <a:lnTo>
                      <a:pt x="57" y="19"/>
                    </a:lnTo>
                    <a:lnTo>
                      <a:pt x="32" y="29"/>
                    </a:lnTo>
                    <a:lnTo>
                      <a:pt x="0" y="33"/>
                    </a:lnTo>
                    <a:lnTo>
                      <a:pt x="52" y="45"/>
                    </a:lnTo>
                    <a:lnTo>
                      <a:pt x="85" y="38"/>
                    </a:lnTo>
                    <a:lnTo>
                      <a:pt x="140" y="2"/>
                    </a:lnTo>
                    <a:lnTo>
                      <a:pt x="86" y="0"/>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1" name="Freeform 186"/>
              <p:cNvSpPr>
                <a:spLocks/>
              </p:cNvSpPr>
              <p:nvPr/>
            </p:nvSpPr>
            <p:spPr bwMode="ltGray">
              <a:xfrm>
                <a:off x="3680" y="71"/>
                <a:ext cx="688" cy="112"/>
              </a:xfrm>
              <a:custGeom>
                <a:avLst/>
                <a:gdLst/>
                <a:ahLst/>
                <a:cxnLst>
                  <a:cxn ang="0">
                    <a:pos x="0" y="15"/>
                  </a:cxn>
                  <a:cxn ang="0">
                    <a:pos x="28" y="4"/>
                  </a:cxn>
                  <a:cxn ang="0">
                    <a:pos x="66" y="0"/>
                  </a:cxn>
                  <a:cxn ang="0">
                    <a:pos x="111" y="0"/>
                  </a:cxn>
                  <a:cxn ang="0">
                    <a:pos x="154" y="1"/>
                  </a:cxn>
                  <a:cxn ang="0">
                    <a:pos x="207" y="18"/>
                  </a:cxn>
                  <a:cxn ang="0">
                    <a:pos x="261" y="43"/>
                  </a:cxn>
                  <a:cxn ang="0">
                    <a:pos x="300" y="48"/>
                  </a:cxn>
                  <a:cxn ang="0">
                    <a:pos x="351" y="43"/>
                  </a:cxn>
                  <a:cxn ang="0">
                    <a:pos x="391" y="31"/>
                  </a:cxn>
                  <a:cxn ang="0">
                    <a:pos x="430" y="21"/>
                  </a:cxn>
                  <a:cxn ang="0">
                    <a:pos x="474" y="12"/>
                  </a:cxn>
                  <a:cxn ang="0">
                    <a:pos x="517" y="13"/>
                  </a:cxn>
                  <a:cxn ang="0">
                    <a:pos x="546" y="21"/>
                  </a:cxn>
                  <a:cxn ang="0">
                    <a:pos x="574" y="39"/>
                  </a:cxn>
                  <a:cxn ang="0">
                    <a:pos x="525" y="36"/>
                  </a:cxn>
                  <a:cxn ang="0">
                    <a:pos x="489" y="42"/>
                  </a:cxn>
                  <a:cxn ang="0">
                    <a:pos x="450" y="55"/>
                  </a:cxn>
                  <a:cxn ang="0">
                    <a:pos x="412" y="73"/>
                  </a:cxn>
                  <a:cxn ang="0">
                    <a:pos x="381" y="87"/>
                  </a:cxn>
                  <a:cxn ang="0">
                    <a:pos x="340" y="96"/>
                  </a:cxn>
                  <a:cxn ang="0">
                    <a:pos x="291" y="99"/>
                  </a:cxn>
                  <a:cxn ang="0">
                    <a:pos x="234" y="91"/>
                  </a:cxn>
                  <a:cxn ang="0">
                    <a:pos x="178" y="76"/>
                  </a:cxn>
                  <a:cxn ang="0">
                    <a:pos x="139" y="57"/>
                  </a:cxn>
                  <a:cxn ang="0">
                    <a:pos x="102" y="33"/>
                  </a:cxn>
                  <a:cxn ang="0">
                    <a:pos x="66" y="18"/>
                  </a:cxn>
                  <a:cxn ang="0">
                    <a:pos x="30" y="13"/>
                  </a:cxn>
                  <a:cxn ang="0">
                    <a:pos x="0" y="15"/>
                  </a:cxn>
                </a:cxnLst>
                <a:rect l="0" t="0" r="r" b="b"/>
                <a:pathLst>
                  <a:path w="574" h="99">
                    <a:moveTo>
                      <a:pt x="0" y="15"/>
                    </a:moveTo>
                    <a:lnTo>
                      <a:pt x="28" y="4"/>
                    </a:lnTo>
                    <a:lnTo>
                      <a:pt x="66" y="0"/>
                    </a:lnTo>
                    <a:lnTo>
                      <a:pt x="111" y="0"/>
                    </a:lnTo>
                    <a:lnTo>
                      <a:pt x="154" y="1"/>
                    </a:lnTo>
                    <a:lnTo>
                      <a:pt x="207" y="18"/>
                    </a:lnTo>
                    <a:lnTo>
                      <a:pt x="261" y="43"/>
                    </a:lnTo>
                    <a:lnTo>
                      <a:pt x="300" y="48"/>
                    </a:lnTo>
                    <a:lnTo>
                      <a:pt x="351" y="43"/>
                    </a:lnTo>
                    <a:lnTo>
                      <a:pt x="391" y="31"/>
                    </a:lnTo>
                    <a:lnTo>
                      <a:pt x="430" y="21"/>
                    </a:lnTo>
                    <a:lnTo>
                      <a:pt x="474" y="12"/>
                    </a:lnTo>
                    <a:lnTo>
                      <a:pt x="517" y="13"/>
                    </a:lnTo>
                    <a:lnTo>
                      <a:pt x="546" y="21"/>
                    </a:lnTo>
                    <a:lnTo>
                      <a:pt x="574" y="39"/>
                    </a:lnTo>
                    <a:lnTo>
                      <a:pt x="525" y="36"/>
                    </a:lnTo>
                    <a:lnTo>
                      <a:pt x="489" y="42"/>
                    </a:lnTo>
                    <a:lnTo>
                      <a:pt x="450" y="55"/>
                    </a:lnTo>
                    <a:lnTo>
                      <a:pt x="412" y="73"/>
                    </a:lnTo>
                    <a:lnTo>
                      <a:pt x="381" y="87"/>
                    </a:lnTo>
                    <a:lnTo>
                      <a:pt x="340" y="96"/>
                    </a:lnTo>
                    <a:lnTo>
                      <a:pt x="291" y="99"/>
                    </a:lnTo>
                    <a:lnTo>
                      <a:pt x="234" y="91"/>
                    </a:lnTo>
                    <a:lnTo>
                      <a:pt x="178" y="76"/>
                    </a:lnTo>
                    <a:lnTo>
                      <a:pt x="139" y="57"/>
                    </a:lnTo>
                    <a:lnTo>
                      <a:pt x="102" y="33"/>
                    </a:lnTo>
                    <a:lnTo>
                      <a:pt x="66" y="18"/>
                    </a:lnTo>
                    <a:lnTo>
                      <a:pt x="30" y="13"/>
                    </a:lnTo>
                    <a:lnTo>
                      <a:pt x="0" y="15"/>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 name="Freeform 187"/>
              <p:cNvSpPr>
                <a:spLocks/>
              </p:cNvSpPr>
              <p:nvPr/>
            </p:nvSpPr>
            <p:spPr bwMode="ltGray">
              <a:xfrm>
                <a:off x="4375" y="211"/>
                <a:ext cx="109" cy="77"/>
              </a:xfrm>
              <a:custGeom>
                <a:avLst/>
                <a:gdLst/>
                <a:ahLst/>
                <a:cxnLst>
                  <a:cxn ang="0">
                    <a:pos x="0" y="66"/>
                  </a:cxn>
                  <a:cxn ang="0">
                    <a:pos x="14" y="39"/>
                  </a:cxn>
                  <a:cxn ang="0">
                    <a:pos x="39" y="17"/>
                  </a:cxn>
                  <a:cxn ang="0">
                    <a:pos x="62" y="6"/>
                  </a:cxn>
                  <a:cxn ang="0">
                    <a:pos x="86" y="0"/>
                  </a:cxn>
                  <a:cxn ang="0">
                    <a:pos x="59" y="33"/>
                  </a:cxn>
                  <a:cxn ang="0">
                    <a:pos x="50" y="54"/>
                  </a:cxn>
                  <a:cxn ang="0">
                    <a:pos x="47" y="68"/>
                  </a:cxn>
                  <a:cxn ang="0">
                    <a:pos x="0" y="66"/>
                  </a:cxn>
                </a:cxnLst>
                <a:rect l="0" t="0" r="r" b="b"/>
                <a:pathLst>
                  <a:path w="86" h="68">
                    <a:moveTo>
                      <a:pt x="0" y="66"/>
                    </a:moveTo>
                    <a:lnTo>
                      <a:pt x="14" y="39"/>
                    </a:lnTo>
                    <a:lnTo>
                      <a:pt x="39" y="17"/>
                    </a:lnTo>
                    <a:lnTo>
                      <a:pt x="62" y="6"/>
                    </a:lnTo>
                    <a:lnTo>
                      <a:pt x="86" y="0"/>
                    </a:lnTo>
                    <a:lnTo>
                      <a:pt x="59" y="33"/>
                    </a:lnTo>
                    <a:lnTo>
                      <a:pt x="50" y="54"/>
                    </a:lnTo>
                    <a:lnTo>
                      <a:pt x="47" y="68"/>
                    </a:lnTo>
                    <a:lnTo>
                      <a:pt x="0" y="66"/>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3" name="Freeform 188"/>
              <p:cNvSpPr>
                <a:spLocks/>
              </p:cNvSpPr>
              <p:nvPr/>
            </p:nvSpPr>
            <p:spPr bwMode="ltGray">
              <a:xfrm>
                <a:off x="4602" y="2"/>
                <a:ext cx="264" cy="115"/>
              </a:xfrm>
              <a:custGeom>
                <a:avLst/>
                <a:gdLst/>
                <a:ahLst/>
                <a:cxnLst>
                  <a:cxn ang="0">
                    <a:pos x="114" y="0"/>
                  </a:cxn>
                  <a:cxn ang="0">
                    <a:pos x="96" y="33"/>
                  </a:cxn>
                  <a:cxn ang="0">
                    <a:pos x="78" y="63"/>
                  </a:cxn>
                  <a:cxn ang="0">
                    <a:pos x="48" y="91"/>
                  </a:cxn>
                  <a:cxn ang="0">
                    <a:pos x="0" y="117"/>
                  </a:cxn>
                  <a:cxn ang="0">
                    <a:pos x="48" y="115"/>
                  </a:cxn>
                  <a:cxn ang="0">
                    <a:pos x="100" y="103"/>
                  </a:cxn>
                  <a:cxn ang="0">
                    <a:pos x="151" y="83"/>
                  </a:cxn>
                  <a:cxn ang="0">
                    <a:pos x="195" y="50"/>
                  </a:cxn>
                  <a:cxn ang="0">
                    <a:pos x="234" y="0"/>
                  </a:cxn>
                  <a:cxn ang="0">
                    <a:pos x="114" y="0"/>
                  </a:cxn>
                </a:cxnLst>
                <a:rect l="0" t="0" r="r" b="b"/>
                <a:pathLst>
                  <a:path w="234" h="117">
                    <a:moveTo>
                      <a:pt x="114" y="0"/>
                    </a:moveTo>
                    <a:lnTo>
                      <a:pt x="96" y="33"/>
                    </a:lnTo>
                    <a:lnTo>
                      <a:pt x="78" y="63"/>
                    </a:lnTo>
                    <a:lnTo>
                      <a:pt x="48" y="91"/>
                    </a:lnTo>
                    <a:lnTo>
                      <a:pt x="0" y="117"/>
                    </a:lnTo>
                    <a:lnTo>
                      <a:pt x="48" y="115"/>
                    </a:lnTo>
                    <a:lnTo>
                      <a:pt x="100" y="103"/>
                    </a:lnTo>
                    <a:lnTo>
                      <a:pt x="151" y="83"/>
                    </a:lnTo>
                    <a:lnTo>
                      <a:pt x="195" y="50"/>
                    </a:lnTo>
                    <a:lnTo>
                      <a:pt x="234" y="0"/>
                    </a:lnTo>
                    <a:lnTo>
                      <a:pt x="114" y="0"/>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4" name="Freeform 189"/>
              <p:cNvSpPr>
                <a:spLocks/>
              </p:cNvSpPr>
              <p:nvPr/>
            </p:nvSpPr>
            <p:spPr bwMode="ltGray">
              <a:xfrm>
                <a:off x="4767" y="171"/>
                <a:ext cx="521" cy="115"/>
              </a:xfrm>
              <a:custGeom>
                <a:avLst/>
                <a:gdLst/>
                <a:ahLst/>
                <a:cxnLst>
                  <a:cxn ang="0">
                    <a:pos x="0" y="102"/>
                  </a:cxn>
                  <a:cxn ang="0">
                    <a:pos x="16" y="83"/>
                  </a:cxn>
                  <a:cxn ang="0">
                    <a:pos x="42" y="68"/>
                  </a:cxn>
                  <a:cxn ang="0">
                    <a:pos x="82" y="50"/>
                  </a:cxn>
                  <a:cxn ang="0">
                    <a:pos x="126" y="41"/>
                  </a:cxn>
                  <a:cxn ang="0">
                    <a:pos x="195" y="39"/>
                  </a:cxn>
                  <a:cxn ang="0">
                    <a:pos x="247" y="38"/>
                  </a:cxn>
                  <a:cxn ang="0">
                    <a:pos x="301" y="35"/>
                  </a:cxn>
                  <a:cxn ang="0">
                    <a:pos x="340" y="27"/>
                  </a:cxn>
                  <a:cxn ang="0">
                    <a:pos x="381" y="12"/>
                  </a:cxn>
                  <a:cxn ang="0">
                    <a:pos x="406" y="0"/>
                  </a:cxn>
                  <a:cxn ang="0">
                    <a:pos x="411" y="12"/>
                  </a:cxn>
                  <a:cxn ang="0">
                    <a:pos x="373" y="36"/>
                  </a:cxn>
                  <a:cxn ang="0">
                    <a:pos x="324" y="57"/>
                  </a:cxn>
                  <a:cxn ang="0">
                    <a:pos x="261" y="71"/>
                  </a:cxn>
                  <a:cxn ang="0">
                    <a:pos x="238" y="83"/>
                  </a:cxn>
                  <a:cxn ang="0">
                    <a:pos x="177" y="87"/>
                  </a:cxn>
                  <a:cxn ang="0">
                    <a:pos x="76" y="98"/>
                  </a:cxn>
                  <a:cxn ang="0">
                    <a:pos x="0" y="102"/>
                  </a:cxn>
                </a:cxnLst>
                <a:rect l="0" t="0" r="r" b="b"/>
                <a:pathLst>
                  <a:path w="411" h="102">
                    <a:moveTo>
                      <a:pt x="0" y="102"/>
                    </a:moveTo>
                    <a:lnTo>
                      <a:pt x="16" y="83"/>
                    </a:lnTo>
                    <a:lnTo>
                      <a:pt x="42" y="68"/>
                    </a:lnTo>
                    <a:lnTo>
                      <a:pt x="82" y="50"/>
                    </a:lnTo>
                    <a:lnTo>
                      <a:pt x="126" y="41"/>
                    </a:lnTo>
                    <a:lnTo>
                      <a:pt x="195" y="39"/>
                    </a:lnTo>
                    <a:lnTo>
                      <a:pt x="247" y="38"/>
                    </a:lnTo>
                    <a:lnTo>
                      <a:pt x="301" y="35"/>
                    </a:lnTo>
                    <a:lnTo>
                      <a:pt x="340" y="27"/>
                    </a:lnTo>
                    <a:lnTo>
                      <a:pt x="381" y="12"/>
                    </a:lnTo>
                    <a:lnTo>
                      <a:pt x="406" y="0"/>
                    </a:lnTo>
                    <a:lnTo>
                      <a:pt x="411" y="12"/>
                    </a:lnTo>
                    <a:lnTo>
                      <a:pt x="373" y="36"/>
                    </a:lnTo>
                    <a:lnTo>
                      <a:pt x="324" y="57"/>
                    </a:lnTo>
                    <a:lnTo>
                      <a:pt x="261" y="71"/>
                    </a:lnTo>
                    <a:lnTo>
                      <a:pt x="238" y="83"/>
                    </a:lnTo>
                    <a:lnTo>
                      <a:pt x="177" y="87"/>
                    </a:lnTo>
                    <a:lnTo>
                      <a:pt x="76" y="98"/>
                    </a:lnTo>
                    <a:lnTo>
                      <a:pt x="0" y="102"/>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5" name="Freeform 190"/>
              <p:cNvSpPr>
                <a:spLocks/>
              </p:cNvSpPr>
              <p:nvPr/>
            </p:nvSpPr>
            <p:spPr bwMode="ltGray">
              <a:xfrm>
                <a:off x="5074" y="2"/>
                <a:ext cx="203" cy="83"/>
              </a:xfrm>
              <a:custGeom>
                <a:avLst/>
                <a:gdLst/>
                <a:ahLst/>
                <a:cxnLst>
                  <a:cxn ang="0">
                    <a:pos x="1" y="23"/>
                  </a:cxn>
                  <a:cxn ang="0">
                    <a:pos x="18" y="56"/>
                  </a:cxn>
                  <a:cxn ang="0">
                    <a:pos x="52" y="77"/>
                  </a:cxn>
                  <a:cxn ang="0">
                    <a:pos x="85" y="84"/>
                  </a:cxn>
                  <a:cxn ang="0">
                    <a:pos x="120" y="81"/>
                  </a:cxn>
                  <a:cxn ang="0">
                    <a:pos x="151" y="64"/>
                  </a:cxn>
                  <a:cxn ang="0">
                    <a:pos x="168" y="39"/>
                  </a:cxn>
                  <a:cxn ang="0">
                    <a:pos x="180" y="0"/>
                  </a:cxn>
                  <a:cxn ang="0">
                    <a:pos x="0" y="0"/>
                  </a:cxn>
                  <a:cxn ang="0">
                    <a:pos x="1" y="23"/>
                  </a:cxn>
                </a:cxnLst>
                <a:rect l="0" t="0" r="r" b="b"/>
                <a:pathLst>
                  <a:path w="180" h="84">
                    <a:moveTo>
                      <a:pt x="1" y="23"/>
                    </a:moveTo>
                    <a:lnTo>
                      <a:pt x="18" y="56"/>
                    </a:lnTo>
                    <a:lnTo>
                      <a:pt x="52" y="77"/>
                    </a:lnTo>
                    <a:lnTo>
                      <a:pt x="85" y="84"/>
                    </a:lnTo>
                    <a:lnTo>
                      <a:pt x="120" y="81"/>
                    </a:lnTo>
                    <a:lnTo>
                      <a:pt x="151" y="64"/>
                    </a:lnTo>
                    <a:lnTo>
                      <a:pt x="168" y="39"/>
                    </a:lnTo>
                    <a:lnTo>
                      <a:pt x="180" y="0"/>
                    </a:lnTo>
                    <a:lnTo>
                      <a:pt x="0" y="0"/>
                    </a:lnTo>
                    <a:lnTo>
                      <a:pt x="1" y="23"/>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6" name="Freeform 191"/>
              <p:cNvSpPr>
                <a:spLocks/>
              </p:cNvSpPr>
              <p:nvPr/>
            </p:nvSpPr>
            <p:spPr bwMode="ltGray">
              <a:xfrm>
                <a:off x="5366" y="37"/>
                <a:ext cx="396" cy="83"/>
              </a:xfrm>
              <a:custGeom>
                <a:avLst/>
                <a:gdLst/>
                <a:ahLst/>
                <a:cxnLst>
                  <a:cxn ang="0">
                    <a:pos x="312" y="0"/>
                  </a:cxn>
                  <a:cxn ang="0">
                    <a:pos x="249" y="19"/>
                  </a:cxn>
                  <a:cxn ang="0">
                    <a:pos x="192" y="30"/>
                  </a:cxn>
                  <a:cxn ang="0">
                    <a:pos x="150" y="33"/>
                  </a:cxn>
                  <a:cxn ang="0">
                    <a:pos x="100" y="33"/>
                  </a:cxn>
                  <a:cxn ang="0">
                    <a:pos x="34" y="24"/>
                  </a:cxn>
                  <a:cxn ang="0">
                    <a:pos x="0" y="15"/>
                  </a:cxn>
                  <a:cxn ang="0">
                    <a:pos x="88" y="52"/>
                  </a:cxn>
                  <a:cxn ang="0">
                    <a:pos x="130" y="63"/>
                  </a:cxn>
                  <a:cxn ang="0">
                    <a:pos x="178" y="70"/>
                  </a:cxn>
                  <a:cxn ang="0">
                    <a:pos x="238" y="73"/>
                  </a:cxn>
                  <a:cxn ang="0">
                    <a:pos x="274" y="70"/>
                  </a:cxn>
                  <a:cxn ang="0">
                    <a:pos x="309" y="67"/>
                  </a:cxn>
                  <a:cxn ang="0">
                    <a:pos x="312" y="0"/>
                  </a:cxn>
                </a:cxnLst>
                <a:rect l="0" t="0" r="r" b="b"/>
                <a:pathLst>
                  <a:path w="312" h="73">
                    <a:moveTo>
                      <a:pt x="312" y="0"/>
                    </a:moveTo>
                    <a:lnTo>
                      <a:pt x="249" y="19"/>
                    </a:lnTo>
                    <a:lnTo>
                      <a:pt x="192" y="30"/>
                    </a:lnTo>
                    <a:lnTo>
                      <a:pt x="150" y="33"/>
                    </a:lnTo>
                    <a:lnTo>
                      <a:pt x="100" y="33"/>
                    </a:lnTo>
                    <a:lnTo>
                      <a:pt x="34" y="24"/>
                    </a:lnTo>
                    <a:lnTo>
                      <a:pt x="0" y="15"/>
                    </a:lnTo>
                    <a:lnTo>
                      <a:pt x="88" y="52"/>
                    </a:lnTo>
                    <a:lnTo>
                      <a:pt x="130" y="63"/>
                    </a:lnTo>
                    <a:lnTo>
                      <a:pt x="178" y="70"/>
                    </a:lnTo>
                    <a:lnTo>
                      <a:pt x="238" y="73"/>
                    </a:lnTo>
                    <a:lnTo>
                      <a:pt x="274" y="70"/>
                    </a:lnTo>
                    <a:lnTo>
                      <a:pt x="309" y="67"/>
                    </a:lnTo>
                    <a:lnTo>
                      <a:pt x="312" y="0"/>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7" name="Freeform 192"/>
              <p:cNvSpPr>
                <a:spLocks/>
              </p:cNvSpPr>
              <p:nvPr/>
            </p:nvSpPr>
            <p:spPr bwMode="ltGray">
              <a:xfrm>
                <a:off x="5557" y="225"/>
                <a:ext cx="67" cy="70"/>
              </a:xfrm>
              <a:custGeom>
                <a:avLst/>
                <a:gdLst/>
                <a:ahLst/>
                <a:cxnLst>
                  <a:cxn ang="0">
                    <a:pos x="0" y="62"/>
                  </a:cxn>
                  <a:cxn ang="0">
                    <a:pos x="2" y="44"/>
                  </a:cxn>
                  <a:cxn ang="0">
                    <a:pos x="12" y="23"/>
                  </a:cxn>
                  <a:cxn ang="0">
                    <a:pos x="27" y="8"/>
                  </a:cxn>
                  <a:cxn ang="0">
                    <a:pos x="44" y="0"/>
                  </a:cxn>
                  <a:cxn ang="0">
                    <a:pos x="41" y="18"/>
                  </a:cxn>
                  <a:cxn ang="0">
                    <a:pos x="44" y="41"/>
                  </a:cxn>
                  <a:cxn ang="0">
                    <a:pos x="53" y="53"/>
                  </a:cxn>
                  <a:cxn ang="0">
                    <a:pos x="0" y="62"/>
                  </a:cxn>
                </a:cxnLst>
                <a:rect l="0" t="0" r="r" b="b"/>
                <a:pathLst>
                  <a:path w="53" h="62">
                    <a:moveTo>
                      <a:pt x="0" y="62"/>
                    </a:moveTo>
                    <a:lnTo>
                      <a:pt x="2" y="44"/>
                    </a:lnTo>
                    <a:lnTo>
                      <a:pt x="12" y="23"/>
                    </a:lnTo>
                    <a:lnTo>
                      <a:pt x="27" y="8"/>
                    </a:lnTo>
                    <a:lnTo>
                      <a:pt x="44" y="0"/>
                    </a:lnTo>
                    <a:lnTo>
                      <a:pt x="41" y="18"/>
                    </a:lnTo>
                    <a:lnTo>
                      <a:pt x="44" y="41"/>
                    </a:lnTo>
                    <a:lnTo>
                      <a:pt x="53" y="53"/>
                    </a:lnTo>
                    <a:lnTo>
                      <a:pt x="0" y="62"/>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grpSp>
          <p:nvGrpSpPr>
            <p:cNvPr id="8" name="Group 193"/>
            <p:cNvGrpSpPr>
              <a:grpSpLocks/>
            </p:cNvGrpSpPr>
            <p:nvPr/>
          </p:nvGrpSpPr>
          <p:grpSpPr bwMode="auto">
            <a:xfrm flipH="1" flipV="1">
              <a:off x="4368" y="1872"/>
              <a:ext cx="1145" cy="512"/>
              <a:chOff x="204" y="225"/>
              <a:chExt cx="1145" cy="512"/>
            </a:xfrm>
          </p:grpSpPr>
          <p:sp>
            <p:nvSpPr>
              <p:cNvPr id="9" name="Freeform 194"/>
              <p:cNvSpPr>
                <a:spLocks/>
              </p:cNvSpPr>
              <p:nvPr/>
            </p:nvSpPr>
            <p:spPr bwMode="gray">
              <a:xfrm>
                <a:off x="204" y="284"/>
                <a:ext cx="75" cy="453"/>
              </a:xfrm>
              <a:custGeom>
                <a:avLst/>
                <a:gdLst/>
                <a:ahLst/>
                <a:cxnLst>
                  <a:cxn ang="0">
                    <a:pos x="47" y="0"/>
                  </a:cxn>
                  <a:cxn ang="0">
                    <a:pos x="23" y="12"/>
                  </a:cxn>
                  <a:cxn ang="0">
                    <a:pos x="8" y="53"/>
                  </a:cxn>
                  <a:cxn ang="0">
                    <a:pos x="8" y="80"/>
                  </a:cxn>
                  <a:cxn ang="0">
                    <a:pos x="0" y="108"/>
                  </a:cxn>
                  <a:cxn ang="0">
                    <a:pos x="9" y="140"/>
                  </a:cxn>
                  <a:cxn ang="0">
                    <a:pos x="15" y="179"/>
                  </a:cxn>
                  <a:cxn ang="0">
                    <a:pos x="15" y="230"/>
                  </a:cxn>
                  <a:cxn ang="0">
                    <a:pos x="9" y="269"/>
                  </a:cxn>
                  <a:cxn ang="0">
                    <a:pos x="12" y="293"/>
                  </a:cxn>
                  <a:cxn ang="0">
                    <a:pos x="24" y="324"/>
                  </a:cxn>
                  <a:cxn ang="0">
                    <a:pos x="41" y="383"/>
                  </a:cxn>
                  <a:cxn ang="0">
                    <a:pos x="51" y="401"/>
                  </a:cxn>
                  <a:cxn ang="0">
                    <a:pos x="63" y="401"/>
                  </a:cxn>
                  <a:cxn ang="0">
                    <a:pos x="66" y="381"/>
                  </a:cxn>
                  <a:cxn ang="0">
                    <a:pos x="54" y="347"/>
                  </a:cxn>
                  <a:cxn ang="0">
                    <a:pos x="38" y="306"/>
                  </a:cxn>
                  <a:cxn ang="0">
                    <a:pos x="32" y="272"/>
                  </a:cxn>
                  <a:cxn ang="0">
                    <a:pos x="38" y="240"/>
                  </a:cxn>
                  <a:cxn ang="0">
                    <a:pos x="42" y="204"/>
                  </a:cxn>
                  <a:cxn ang="0">
                    <a:pos x="39" y="161"/>
                  </a:cxn>
                  <a:cxn ang="0">
                    <a:pos x="32" y="125"/>
                  </a:cxn>
                  <a:cxn ang="0">
                    <a:pos x="26" y="101"/>
                  </a:cxn>
                  <a:cxn ang="0">
                    <a:pos x="32" y="80"/>
                  </a:cxn>
                  <a:cxn ang="0">
                    <a:pos x="32" y="59"/>
                  </a:cxn>
                  <a:cxn ang="0">
                    <a:pos x="36" y="38"/>
                  </a:cxn>
                  <a:cxn ang="0">
                    <a:pos x="48" y="17"/>
                  </a:cxn>
                  <a:cxn ang="0">
                    <a:pos x="47" y="0"/>
                  </a:cxn>
                </a:cxnLst>
                <a:rect l="0" t="0" r="r" b="b"/>
                <a:pathLst>
                  <a:path w="66" h="401">
                    <a:moveTo>
                      <a:pt x="47" y="0"/>
                    </a:moveTo>
                    <a:lnTo>
                      <a:pt x="23" y="12"/>
                    </a:lnTo>
                    <a:lnTo>
                      <a:pt x="8" y="53"/>
                    </a:lnTo>
                    <a:lnTo>
                      <a:pt x="8" y="80"/>
                    </a:lnTo>
                    <a:lnTo>
                      <a:pt x="0" y="108"/>
                    </a:lnTo>
                    <a:lnTo>
                      <a:pt x="9" y="140"/>
                    </a:lnTo>
                    <a:lnTo>
                      <a:pt x="15" y="179"/>
                    </a:lnTo>
                    <a:lnTo>
                      <a:pt x="15" y="230"/>
                    </a:lnTo>
                    <a:lnTo>
                      <a:pt x="9" y="269"/>
                    </a:lnTo>
                    <a:lnTo>
                      <a:pt x="12" y="293"/>
                    </a:lnTo>
                    <a:lnTo>
                      <a:pt x="24" y="324"/>
                    </a:lnTo>
                    <a:lnTo>
                      <a:pt x="41" y="383"/>
                    </a:lnTo>
                    <a:lnTo>
                      <a:pt x="51" y="401"/>
                    </a:lnTo>
                    <a:lnTo>
                      <a:pt x="63" y="401"/>
                    </a:lnTo>
                    <a:lnTo>
                      <a:pt x="66" y="381"/>
                    </a:lnTo>
                    <a:lnTo>
                      <a:pt x="54" y="347"/>
                    </a:lnTo>
                    <a:lnTo>
                      <a:pt x="38" y="306"/>
                    </a:lnTo>
                    <a:lnTo>
                      <a:pt x="32" y="272"/>
                    </a:lnTo>
                    <a:lnTo>
                      <a:pt x="38" y="240"/>
                    </a:lnTo>
                    <a:lnTo>
                      <a:pt x="42" y="204"/>
                    </a:lnTo>
                    <a:lnTo>
                      <a:pt x="39" y="161"/>
                    </a:lnTo>
                    <a:lnTo>
                      <a:pt x="32" y="125"/>
                    </a:lnTo>
                    <a:lnTo>
                      <a:pt x="26" y="101"/>
                    </a:lnTo>
                    <a:lnTo>
                      <a:pt x="32" y="80"/>
                    </a:lnTo>
                    <a:lnTo>
                      <a:pt x="32" y="59"/>
                    </a:lnTo>
                    <a:lnTo>
                      <a:pt x="36" y="38"/>
                    </a:lnTo>
                    <a:lnTo>
                      <a:pt x="48" y="17"/>
                    </a:lnTo>
                    <a:lnTo>
                      <a:pt x="47" y="0"/>
                    </a:lnTo>
                    <a:close/>
                  </a:path>
                </a:pathLst>
              </a:custGeom>
              <a:solidFill>
                <a:schemeClr val="accent1"/>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10" name="Freeform 195"/>
              <p:cNvSpPr>
                <a:spLocks/>
              </p:cNvSpPr>
              <p:nvPr/>
            </p:nvSpPr>
            <p:spPr bwMode="gray">
              <a:xfrm>
                <a:off x="345" y="225"/>
                <a:ext cx="1004" cy="49"/>
              </a:xfrm>
              <a:custGeom>
                <a:avLst/>
                <a:gdLst/>
                <a:ahLst/>
                <a:cxnLst>
                  <a:cxn ang="0">
                    <a:pos x="7" y="24"/>
                  </a:cxn>
                  <a:cxn ang="0">
                    <a:pos x="46" y="16"/>
                  </a:cxn>
                  <a:cxn ang="0">
                    <a:pos x="91" y="9"/>
                  </a:cxn>
                  <a:cxn ang="0">
                    <a:pos x="124" y="7"/>
                  </a:cxn>
                  <a:cxn ang="0">
                    <a:pos x="195" y="9"/>
                  </a:cxn>
                  <a:cxn ang="0">
                    <a:pos x="259" y="12"/>
                  </a:cxn>
                  <a:cxn ang="0">
                    <a:pos x="304" y="12"/>
                  </a:cxn>
                  <a:cxn ang="0">
                    <a:pos x="340" y="7"/>
                  </a:cxn>
                  <a:cxn ang="0">
                    <a:pos x="355" y="3"/>
                  </a:cxn>
                  <a:cxn ang="0">
                    <a:pos x="384" y="4"/>
                  </a:cxn>
                  <a:cxn ang="0">
                    <a:pos x="436" y="10"/>
                  </a:cxn>
                  <a:cxn ang="0">
                    <a:pos x="475" y="19"/>
                  </a:cxn>
                  <a:cxn ang="0">
                    <a:pos x="523" y="22"/>
                  </a:cxn>
                  <a:cxn ang="0">
                    <a:pos x="574" y="18"/>
                  </a:cxn>
                  <a:cxn ang="0">
                    <a:pos x="621" y="15"/>
                  </a:cxn>
                  <a:cxn ang="0">
                    <a:pos x="655" y="18"/>
                  </a:cxn>
                  <a:cxn ang="0">
                    <a:pos x="696" y="19"/>
                  </a:cxn>
                  <a:cxn ang="0">
                    <a:pos x="729" y="22"/>
                  </a:cxn>
                  <a:cxn ang="0">
                    <a:pos x="766" y="15"/>
                  </a:cxn>
                  <a:cxn ang="0">
                    <a:pos x="795" y="10"/>
                  </a:cxn>
                  <a:cxn ang="0">
                    <a:pos x="820" y="1"/>
                  </a:cxn>
                  <a:cxn ang="0">
                    <a:pos x="852" y="0"/>
                  </a:cxn>
                  <a:cxn ang="0">
                    <a:pos x="882" y="4"/>
                  </a:cxn>
                  <a:cxn ang="0">
                    <a:pos x="888" y="13"/>
                  </a:cxn>
                  <a:cxn ang="0">
                    <a:pos x="879" y="21"/>
                  </a:cxn>
                  <a:cxn ang="0">
                    <a:pos x="864" y="22"/>
                  </a:cxn>
                  <a:cxn ang="0">
                    <a:pos x="847" y="21"/>
                  </a:cxn>
                  <a:cxn ang="0">
                    <a:pos x="804" y="28"/>
                  </a:cxn>
                  <a:cxn ang="0">
                    <a:pos x="774" y="42"/>
                  </a:cxn>
                  <a:cxn ang="0">
                    <a:pos x="759" y="43"/>
                  </a:cxn>
                  <a:cxn ang="0">
                    <a:pos x="726" y="40"/>
                  </a:cxn>
                  <a:cxn ang="0">
                    <a:pos x="699" y="39"/>
                  </a:cxn>
                  <a:cxn ang="0">
                    <a:pos x="619" y="40"/>
                  </a:cxn>
                  <a:cxn ang="0">
                    <a:pos x="582" y="43"/>
                  </a:cxn>
                  <a:cxn ang="0">
                    <a:pos x="531" y="43"/>
                  </a:cxn>
                  <a:cxn ang="0">
                    <a:pos x="492" y="39"/>
                  </a:cxn>
                  <a:cxn ang="0">
                    <a:pos x="459" y="36"/>
                  </a:cxn>
                  <a:cxn ang="0">
                    <a:pos x="432" y="37"/>
                  </a:cxn>
                  <a:cxn ang="0">
                    <a:pos x="417" y="37"/>
                  </a:cxn>
                  <a:cxn ang="0">
                    <a:pos x="397" y="33"/>
                  </a:cxn>
                  <a:cxn ang="0">
                    <a:pos x="373" y="25"/>
                  </a:cxn>
                  <a:cxn ang="0">
                    <a:pos x="361" y="27"/>
                  </a:cxn>
                  <a:cxn ang="0">
                    <a:pos x="328" y="31"/>
                  </a:cxn>
                  <a:cxn ang="0">
                    <a:pos x="304" y="36"/>
                  </a:cxn>
                  <a:cxn ang="0">
                    <a:pos x="285" y="31"/>
                  </a:cxn>
                  <a:cxn ang="0">
                    <a:pos x="267" y="31"/>
                  </a:cxn>
                  <a:cxn ang="0">
                    <a:pos x="241" y="33"/>
                  </a:cxn>
                  <a:cxn ang="0">
                    <a:pos x="205" y="33"/>
                  </a:cxn>
                  <a:cxn ang="0">
                    <a:pos x="157" y="28"/>
                  </a:cxn>
                  <a:cxn ang="0">
                    <a:pos x="102" y="27"/>
                  </a:cxn>
                  <a:cxn ang="0">
                    <a:pos x="51" y="33"/>
                  </a:cxn>
                  <a:cxn ang="0">
                    <a:pos x="24" y="42"/>
                  </a:cxn>
                  <a:cxn ang="0">
                    <a:pos x="9" y="40"/>
                  </a:cxn>
                  <a:cxn ang="0">
                    <a:pos x="0" y="34"/>
                  </a:cxn>
                  <a:cxn ang="0">
                    <a:pos x="7" y="24"/>
                  </a:cxn>
                </a:cxnLst>
                <a:rect l="0" t="0" r="r" b="b"/>
                <a:pathLst>
                  <a:path w="888" h="43">
                    <a:moveTo>
                      <a:pt x="7" y="24"/>
                    </a:moveTo>
                    <a:lnTo>
                      <a:pt x="46" y="16"/>
                    </a:lnTo>
                    <a:lnTo>
                      <a:pt x="91" y="9"/>
                    </a:lnTo>
                    <a:lnTo>
                      <a:pt x="124" y="7"/>
                    </a:lnTo>
                    <a:lnTo>
                      <a:pt x="195" y="9"/>
                    </a:lnTo>
                    <a:lnTo>
                      <a:pt x="259" y="12"/>
                    </a:lnTo>
                    <a:lnTo>
                      <a:pt x="304" y="12"/>
                    </a:lnTo>
                    <a:lnTo>
                      <a:pt x="340" y="7"/>
                    </a:lnTo>
                    <a:lnTo>
                      <a:pt x="355" y="3"/>
                    </a:lnTo>
                    <a:lnTo>
                      <a:pt x="384" y="4"/>
                    </a:lnTo>
                    <a:lnTo>
                      <a:pt x="436" y="10"/>
                    </a:lnTo>
                    <a:lnTo>
                      <a:pt x="475" y="19"/>
                    </a:lnTo>
                    <a:lnTo>
                      <a:pt x="523" y="22"/>
                    </a:lnTo>
                    <a:lnTo>
                      <a:pt x="574" y="18"/>
                    </a:lnTo>
                    <a:lnTo>
                      <a:pt x="621" y="15"/>
                    </a:lnTo>
                    <a:lnTo>
                      <a:pt x="655" y="18"/>
                    </a:lnTo>
                    <a:lnTo>
                      <a:pt x="696" y="19"/>
                    </a:lnTo>
                    <a:lnTo>
                      <a:pt x="729" y="22"/>
                    </a:lnTo>
                    <a:lnTo>
                      <a:pt x="766" y="15"/>
                    </a:lnTo>
                    <a:lnTo>
                      <a:pt x="795" y="10"/>
                    </a:lnTo>
                    <a:lnTo>
                      <a:pt x="820" y="1"/>
                    </a:lnTo>
                    <a:lnTo>
                      <a:pt x="852" y="0"/>
                    </a:lnTo>
                    <a:lnTo>
                      <a:pt x="882" y="4"/>
                    </a:lnTo>
                    <a:lnTo>
                      <a:pt x="888" y="13"/>
                    </a:lnTo>
                    <a:lnTo>
                      <a:pt x="879" y="21"/>
                    </a:lnTo>
                    <a:lnTo>
                      <a:pt x="864" y="22"/>
                    </a:lnTo>
                    <a:lnTo>
                      <a:pt x="847" y="21"/>
                    </a:lnTo>
                    <a:lnTo>
                      <a:pt x="804" y="28"/>
                    </a:lnTo>
                    <a:lnTo>
                      <a:pt x="774" y="42"/>
                    </a:lnTo>
                    <a:lnTo>
                      <a:pt x="759" y="43"/>
                    </a:lnTo>
                    <a:lnTo>
                      <a:pt x="726" y="40"/>
                    </a:lnTo>
                    <a:lnTo>
                      <a:pt x="699" y="39"/>
                    </a:lnTo>
                    <a:lnTo>
                      <a:pt x="619" y="40"/>
                    </a:lnTo>
                    <a:lnTo>
                      <a:pt x="582" y="43"/>
                    </a:lnTo>
                    <a:lnTo>
                      <a:pt x="531" y="43"/>
                    </a:lnTo>
                    <a:lnTo>
                      <a:pt x="492" y="39"/>
                    </a:lnTo>
                    <a:lnTo>
                      <a:pt x="459" y="36"/>
                    </a:lnTo>
                    <a:lnTo>
                      <a:pt x="432" y="37"/>
                    </a:lnTo>
                    <a:lnTo>
                      <a:pt x="417" y="37"/>
                    </a:lnTo>
                    <a:lnTo>
                      <a:pt x="397" y="33"/>
                    </a:lnTo>
                    <a:lnTo>
                      <a:pt x="373" y="25"/>
                    </a:lnTo>
                    <a:lnTo>
                      <a:pt x="361" y="27"/>
                    </a:lnTo>
                    <a:lnTo>
                      <a:pt x="328" y="31"/>
                    </a:lnTo>
                    <a:lnTo>
                      <a:pt x="304" y="36"/>
                    </a:lnTo>
                    <a:lnTo>
                      <a:pt x="285" y="31"/>
                    </a:lnTo>
                    <a:lnTo>
                      <a:pt x="267" y="31"/>
                    </a:lnTo>
                    <a:lnTo>
                      <a:pt x="241" y="33"/>
                    </a:lnTo>
                    <a:lnTo>
                      <a:pt x="205" y="33"/>
                    </a:lnTo>
                    <a:lnTo>
                      <a:pt x="157" y="28"/>
                    </a:lnTo>
                    <a:lnTo>
                      <a:pt x="102" y="27"/>
                    </a:lnTo>
                    <a:lnTo>
                      <a:pt x="51" y="33"/>
                    </a:lnTo>
                    <a:lnTo>
                      <a:pt x="24" y="42"/>
                    </a:lnTo>
                    <a:lnTo>
                      <a:pt x="9" y="40"/>
                    </a:lnTo>
                    <a:lnTo>
                      <a:pt x="0" y="34"/>
                    </a:lnTo>
                    <a:lnTo>
                      <a:pt x="7" y="24"/>
                    </a:lnTo>
                    <a:close/>
                  </a:path>
                </a:pathLst>
              </a:custGeom>
              <a:solidFill>
                <a:schemeClr val="accent1"/>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grpSp>
      <p:sp>
        <p:nvSpPr>
          <p:cNvPr id="36007" name="Rectangle 167"/>
          <p:cNvSpPr>
            <a:spLocks noGrp="1" noChangeArrowheads="1"/>
          </p:cNvSpPr>
          <p:nvPr>
            <p:ph type="ctrTitle"/>
          </p:nvPr>
        </p:nvSpPr>
        <p:spPr>
          <a:xfrm>
            <a:off x="685800" y="2286000"/>
            <a:ext cx="7772400" cy="1143000"/>
          </a:xfrm>
        </p:spPr>
        <p:txBody>
          <a:bodyPr/>
          <a:lstStyle>
            <a:lvl1pPr>
              <a:defRPr/>
            </a:lvl1pPr>
          </a:lstStyle>
          <a:p>
            <a:r>
              <a:rPr lang="tr-TR"/>
              <a:t>Ana başlık stilini düzenlemek için tıklatın</a:t>
            </a:r>
          </a:p>
        </p:txBody>
      </p:sp>
      <p:sp>
        <p:nvSpPr>
          <p:cNvPr id="36008" name="Rectangle 168"/>
          <p:cNvSpPr>
            <a:spLocks noGrp="1" noChangeArrowheads="1"/>
          </p:cNvSpPr>
          <p:nvPr>
            <p:ph type="subTitle" idx="1"/>
          </p:nvPr>
        </p:nvSpPr>
        <p:spPr>
          <a:xfrm>
            <a:off x="1371600" y="4419600"/>
            <a:ext cx="6400800" cy="1752600"/>
          </a:xfrm>
        </p:spPr>
        <p:txBody>
          <a:bodyPr/>
          <a:lstStyle>
            <a:lvl1pPr marL="0" indent="0" algn="ctr">
              <a:buFontTx/>
              <a:buNone/>
              <a:defRPr/>
            </a:lvl1pPr>
          </a:lstStyle>
          <a:p>
            <a:r>
              <a:rPr lang="tr-TR"/>
              <a:t>Ana alt başlık stilini düzenlemek için tıklatın</a:t>
            </a:r>
          </a:p>
        </p:txBody>
      </p:sp>
      <p:sp>
        <p:nvSpPr>
          <p:cNvPr id="194" name="Rectangle 169"/>
          <p:cNvSpPr>
            <a:spLocks noGrp="1" noChangeArrowheads="1"/>
          </p:cNvSpPr>
          <p:nvPr>
            <p:ph type="dt" sz="half" idx="10"/>
          </p:nvPr>
        </p:nvSpPr>
        <p:spPr>
          <a:xfrm>
            <a:off x="685800" y="0"/>
            <a:ext cx="1905000" cy="457200"/>
          </a:xfrm>
        </p:spPr>
        <p:txBody>
          <a:bodyPr/>
          <a:lstStyle>
            <a:lvl1pPr>
              <a:defRPr/>
            </a:lvl1pPr>
          </a:lstStyle>
          <a:p>
            <a:pPr>
              <a:defRPr/>
            </a:pPr>
            <a:fld id="{33CEB1E6-ACB2-468F-AB3F-60DB7A75F8E8}" type="datetime1">
              <a:rPr lang="tr-TR" smtClean="0">
                <a:solidFill>
                  <a:srgbClr val="4D4D4D"/>
                </a:solidFill>
              </a:rPr>
              <a:t>15.10.2012</a:t>
            </a:fld>
            <a:endParaRPr lang="tr-TR">
              <a:solidFill>
                <a:srgbClr val="4D4D4D"/>
              </a:solidFill>
            </a:endParaRPr>
          </a:p>
        </p:txBody>
      </p:sp>
      <p:sp>
        <p:nvSpPr>
          <p:cNvPr id="195" name="Rectangle 170"/>
          <p:cNvSpPr>
            <a:spLocks noGrp="1" noChangeArrowheads="1"/>
          </p:cNvSpPr>
          <p:nvPr>
            <p:ph type="ftr" sz="quarter" idx="11"/>
          </p:nvPr>
        </p:nvSpPr>
        <p:spPr>
          <a:xfrm>
            <a:off x="3124200" y="0"/>
            <a:ext cx="2895600" cy="457200"/>
          </a:xfrm>
        </p:spPr>
        <p:txBody>
          <a:bodyPr/>
          <a:lstStyle>
            <a:lvl1pPr>
              <a:defRPr/>
            </a:lvl1pPr>
          </a:lstStyle>
          <a:p>
            <a:pPr>
              <a:defRPr/>
            </a:pPr>
            <a:r>
              <a:rPr lang="tr-TR" smtClean="0">
                <a:solidFill>
                  <a:srgbClr val="4D4D4D"/>
                </a:solidFill>
              </a:rPr>
              <a:t>www.ahmetsaltik.net</a:t>
            </a:r>
            <a:endParaRPr lang="tr-TR">
              <a:solidFill>
                <a:srgbClr val="4D4D4D"/>
              </a:solidFill>
            </a:endParaRPr>
          </a:p>
        </p:txBody>
      </p:sp>
      <p:sp>
        <p:nvSpPr>
          <p:cNvPr id="196" name="Rectangle 171"/>
          <p:cNvSpPr>
            <a:spLocks noGrp="1" noChangeArrowheads="1"/>
          </p:cNvSpPr>
          <p:nvPr>
            <p:ph type="sldNum" sz="quarter" idx="12"/>
          </p:nvPr>
        </p:nvSpPr>
        <p:spPr>
          <a:xfrm>
            <a:off x="6553200" y="0"/>
            <a:ext cx="1905000" cy="457200"/>
          </a:xfrm>
        </p:spPr>
        <p:txBody>
          <a:bodyPr/>
          <a:lstStyle>
            <a:lvl1pPr>
              <a:defRPr/>
            </a:lvl1pPr>
          </a:lstStyle>
          <a:p>
            <a:pPr>
              <a:defRPr/>
            </a:pPr>
            <a:fld id="{43F076BF-D42C-4AC2-8476-F2D8D2883CEE}" type="slidenum">
              <a:rPr lang="tr-TR">
                <a:solidFill>
                  <a:srgbClr val="4D4D4D"/>
                </a:solidFill>
              </a:rPr>
              <a:pPr>
                <a:defRPr/>
              </a:pPr>
              <a:t>‹#›</a:t>
            </a:fld>
            <a:endParaRPr lang="tr-TR">
              <a:solidFill>
                <a:srgbClr val="4D4D4D"/>
              </a:solidFill>
            </a:endParaRPr>
          </a:p>
        </p:txBody>
      </p:sp>
    </p:spTree>
    <p:extLst>
      <p:ext uri="{BB962C8B-B14F-4D97-AF65-F5344CB8AC3E}">
        <p14:creationId xmlns:p14="http://schemas.microsoft.com/office/powerpoint/2010/main" val="3575661022"/>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69"/>
          <p:cNvSpPr>
            <a:spLocks noGrp="1" noChangeArrowheads="1"/>
          </p:cNvSpPr>
          <p:nvPr>
            <p:ph type="dt" sz="half" idx="10"/>
          </p:nvPr>
        </p:nvSpPr>
        <p:spPr>
          <a:ln/>
        </p:spPr>
        <p:txBody>
          <a:bodyPr/>
          <a:lstStyle>
            <a:lvl1pPr>
              <a:defRPr/>
            </a:lvl1pPr>
          </a:lstStyle>
          <a:p>
            <a:pPr>
              <a:defRPr/>
            </a:pPr>
            <a:fld id="{D1D073EE-00B2-4916-B5FF-B6336583BC38}" type="datetime1">
              <a:rPr lang="tr-TR" smtClean="0">
                <a:solidFill>
                  <a:srgbClr val="4D4D4D"/>
                </a:solidFill>
              </a:rPr>
              <a:t>15.10.2012</a:t>
            </a:fld>
            <a:endParaRPr lang="tr-TR">
              <a:solidFill>
                <a:srgbClr val="4D4D4D"/>
              </a:solidFill>
            </a:endParaRPr>
          </a:p>
        </p:txBody>
      </p:sp>
      <p:sp>
        <p:nvSpPr>
          <p:cNvPr id="5" name="Rectangle 170"/>
          <p:cNvSpPr>
            <a:spLocks noGrp="1" noChangeArrowheads="1"/>
          </p:cNvSpPr>
          <p:nvPr>
            <p:ph type="ftr" sz="quarter" idx="11"/>
          </p:nvPr>
        </p:nvSpPr>
        <p:spPr>
          <a:ln/>
        </p:spPr>
        <p:txBody>
          <a:bodyPr/>
          <a:lstStyle>
            <a:lvl1pPr>
              <a:defRPr/>
            </a:lvl1pPr>
          </a:lstStyle>
          <a:p>
            <a:pPr>
              <a:defRPr/>
            </a:pPr>
            <a:r>
              <a:rPr lang="tr-TR" smtClean="0">
                <a:solidFill>
                  <a:srgbClr val="4D4D4D"/>
                </a:solidFill>
              </a:rPr>
              <a:t>www.ahmetsaltik.net</a:t>
            </a:r>
            <a:endParaRPr lang="tr-TR">
              <a:solidFill>
                <a:srgbClr val="4D4D4D"/>
              </a:solidFill>
            </a:endParaRPr>
          </a:p>
        </p:txBody>
      </p:sp>
      <p:sp>
        <p:nvSpPr>
          <p:cNvPr id="6" name="Rectangle 171"/>
          <p:cNvSpPr>
            <a:spLocks noGrp="1" noChangeArrowheads="1"/>
          </p:cNvSpPr>
          <p:nvPr>
            <p:ph type="sldNum" sz="quarter" idx="12"/>
          </p:nvPr>
        </p:nvSpPr>
        <p:spPr>
          <a:ln/>
        </p:spPr>
        <p:txBody>
          <a:bodyPr/>
          <a:lstStyle>
            <a:lvl1pPr>
              <a:defRPr/>
            </a:lvl1pPr>
          </a:lstStyle>
          <a:p>
            <a:pPr>
              <a:defRPr/>
            </a:pPr>
            <a:fld id="{53C53431-1316-44C7-8A65-12A60FFC898A}" type="slidenum">
              <a:rPr lang="tr-TR">
                <a:solidFill>
                  <a:srgbClr val="4D4D4D"/>
                </a:solidFill>
              </a:rPr>
              <a:pPr>
                <a:defRPr/>
              </a:pPr>
              <a:t>‹#›</a:t>
            </a:fld>
            <a:endParaRPr lang="tr-TR">
              <a:solidFill>
                <a:srgbClr val="4D4D4D"/>
              </a:solidFill>
            </a:endParaRPr>
          </a:p>
        </p:txBody>
      </p:sp>
    </p:spTree>
    <p:extLst>
      <p:ext uri="{BB962C8B-B14F-4D97-AF65-F5344CB8AC3E}">
        <p14:creationId xmlns:p14="http://schemas.microsoft.com/office/powerpoint/2010/main" val="2503471954"/>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9"/>
          <p:cNvSpPr>
            <a:spLocks noGrp="1" noChangeArrowheads="1"/>
          </p:cNvSpPr>
          <p:nvPr>
            <p:ph type="dt" sz="half" idx="10"/>
          </p:nvPr>
        </p:nvSpPr>
        <p:spPr>
          <a:ln/>
        </p:spPr>
        <p:txBody>
          <a:bodyPr/>
          <a:lstStyle>
            <a:lvl1pPr>
              <a:defRPr/>
            </a:lvl1pPr>
          </a:lstStyle>
          <a:p>
            <a:pPr>
              <a:defRPr/>
            </a:pPr>
            <a:fld id="{2F9FEF3E-495C-4C0A-908E-BD62A55EF820}" type="datetime1">
              <a:rPr lang="tr-TR" smtClean="0">
                <a:solidFill>
                  <a:srgbClr val="4D4D4D"/>
                </a:solidFill>
              </a:rPr>
              <a:t>15.10.2012</a:t>
            </a:fld>
            <a:endParaRPr lang="tr-TR">
              <a:solidFill>
                <a:srgbClr val="4D4D4D"/>
              </a:solidFill>
            </a:endParaRPr>
          </a:p>
        </p:txBody>
      </p:sp>
      <p:sp>
        <p:nvSpPr>
          <p:cNvPr id="5" name="Rectangle 170"/>
          <p:cNvSpPr>
            <a:spLocks noGrp="1" noChangeArrowheads="1"/>
          </p:cNvSpPr>
          <p:nvPr>
            <p:ph type="ftr" sz="quarter" idx="11"/>
          </p:nvPr>
        </p:nvSpPr>
        <p:spPr>
          <a:ln/>
        </p:spPr>
        <p:txBody>
          <a:bodyPr/>
          <a:lstStyle>
            <a:lvl1pPr>
              <a:defRPr/>
            </a:lvl1pPr>
          </a:lstStyle>
          <a:p>
            <a:pPr>
              <a:defRPr/>
            </a:pPr>
            <a:r>
              <a:rPr lang="tr-TR" smtClean="0">
                <a:solidFill>
                  <a:srgbClr val="4D4D4D"/>
                </a:solidFill>
              </a:rPr>
              <a:t>www.ahmetsaltik.net</a:t>
            </a:r>
            <a:endParaRPr lang="tr-TR">
              <a:solidFill>
                <a:srgbClr val="4D4D4D"/>
              </a:solidFill>
            </a:endParaRPr>
          </a:p>
        </p:txBody>
      </p:sp>
      <p:sp>
        <p:nvSpPr>
          <p:cNvPr id="6" name="Rectangle 171"/>
          <p:cNvSpPr>
            <a:spLocks noGrp="1" noChangeArrowheads="1"/>
          </p:cNvSpPr>
          <p:nvPr>
            <p:ph type="sldNum" sz="quarter" idx="12"/>
          </p:nvPr>
        </p:nvSpPr>
        <p:spPr>
          <a:ln/>
        </p:spPr>
        <p:txBody>
          <a:bodyPr/>
          <a:lstStyle>
            <a:lvl1pPr>
              <a:defRPr/>
            </a:lvl1pPr>
          </a:lstStyle>
          <a:p>
            <a:pPr>
              <a:defRPr/>
            </a:pPr>
            <a:fld id="{E9A8F2F1-5C2C-40BF-98A3-D4CE6B68AEF9}" type="slidenum">
              <a:rPr lang="tr-TR">
                <a:solidFill>
                  <a:srgbClr val="4D4D4D"/>
                </a:solidFill>
              </a:rPr>
              <a:pPr>
                <a:defRPr/>
              </a:pPr>
              <a:t>‹#›</a:t>
            </a:fld>
            <a:endParaRPr lang="tr-TR">
              <a:solidFill>
                <a:srgbClr val="4D4D4D"/>
              </a:solidFill>
            </a:endParaRPr>
          </a:p>
        </p:txBody>
      </p:sp>
    </p:spTree>
    <p:extLst>
      <p:ext uri="{BB962C8B-B14F-4D97-AF65-F5344CB8AC3E}">
        <p14:creationId xmlns:p14="http://schemas.microsoft.com/office/powerpoint/2010/main" val="21409233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85800" y="20812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20812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69"/>
          <p:cNvSpPr>
            <a:spLocks noGrp="1" noChangeArrowheads="1"/>
          </p:cNvSpPr>
          <p:nvPr>
            <p:ph type="dt" sz="half" idx="10"/>
          </p:nvPr>
        </p:nvSpPr>
        <p:spPr>
          <a:ln/>
        </p:spPr>
        <p:txBody>
          <a:bodyPr/>
          <a:lstStyle>
            <a:lvl1pPr>
              <a:defRPr/>
            </a:lvl1pPr>
          </a:lstStyle>
          <a:p>
            <a:pPr>
              <a:defRPr/>
            </a:pPr>
            <a:fld id="{BC509FDC-91B8-401C-A257-2E28A3990E49}" type="datetime1">
              <a:rPr lang="tr-TR" smtClean="0">
                <a:solidFill>
                  <a:srgbClr val="4D4D4D"/>
                </a:solidFill>
              </a:rPr>
              <a:t>15.10.2012</a:t>
            </a:fld>
            <a:endParaRPr lang="tr-TR">
              <a:solidFill>
                <a:srgbClr val="4D4D4D"/>
              </a:solidFill>
            </a:endParaRPr>
          </a:p>
        </p:txBody>
      </p:sp>
      <p:sp>
        <p:nvSpPr>
          <p:cNvPr id="6" name="Rectangle 170"/>
          <p:cNvSpPr>
            <a:spLocks noGrp="1" noChangeArrowheads="1"/>
          </p:cNvSpPr>
          <p:nvPr>
            <p:ph type="ftr" sz="quarter" idx="11"/>
          </p:nvPr>
        </p:nvSpPr>
        <p:spPr>
          <a:ln/>
        </p:spPr>
        <p:txBody>
          <a:bodyPr/>
          <a:lstStyle>
            <a:lvl1pPr>
              <a:defRPr/>
            </a:lvl1pPr>
          </a:lstStyle>
          <a:p>
            <a:pPr>
              <a:defRPr/>
            </a:pPr>
            <a:r>
              <a:rPr lang="tr-TR" smtClean="0">
                <a:solidFill>
                  <a:srgbClr val="4D4D4D"/>
                </a:solidFill>
              </a:rPr>
              <a:t>www.ahmetsaltik.net</a:t>
            </a:r>
            <a:endParaRPr lang="tr-TR">
              <a:solidFill>
                <a:srgbClr val="4D4D4D"/>
              </a:solidFill>
            </a:endParaRPr>
          </a:p>
        </p:txBody>
      </p:sp>
      <p:sp>
        <p:nvSpPr>
          <p:cNvPr id="7" name="Rectangle 171"/>
          <p:cNvSpPr>
            <a:spLocks noGrp="1" noChangeArrowheads="1"/>
          </p:cNvSpPr>
          <p:nvPr>
            <p:ph type="sldNum" sz="quarter" idx="12"/>
          </p:nvPr>
        </p:nvSpPr>
        <p:spPr>
          <a:ln/>
        </p:spPr>
        <p:txBody>
          <a:bodyPr/>
          <a:lstStyle>
            <a:lvl1pPr>
              <a:defRPr/>
            </a:lvl1pPr>
          </a:lstStyle>
          <a:p>
            <a:pPr>
              <a:defRPr/>
            </a:pPr>
            <a:fld id="{3BCC0B56-B517-4FC9-AEFA-380A304FEE26}" type="slidenum">
              <a:rPr lang="tr-TR">
                <a:solidFill>
                  <a:srgbClr val="4D4D4D"/>
                </a:solidFill>
              </a:rPr>
              <a:pPr>
                <a:defRPr/>
              </a:pPr>
              <a:t>‹#›</a:t>
            </a:fld>
            <a:endParaRPr lang="tr-TR">
              <a:solidFill>
                <a:srgbClr val="4D4D4D"/>
              </a:solidFill>
            </a:endParaRPr>
          </a:p>
        </p:txBody>
      </p:sp>
    </p:spTree>
    <p:extLst>
      <p:ext uri="{BB962C8B-B14F-4D97-AF65-F5344CB8AC3E}">
        <p14:creationId xmlns:p14="http://schemas.microsoft.com/office/powerpoint/2010/main" val="301741188"/>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69"/>
          <p:cNvSpPr>
            <a:spLocks noGrp="1" noChangeArrowheads="1"/>
          </p:cNvSpPr>
          <p:nvPr>
            <p:ph type="dt" sz="half" idx="10"/>
          </p:nvPr>
        </p:nvSpPr>
        <p:spPr>
          <a:ln/>
        </p:spPr>
        <p:txBody>
          <a:bodyPr/>
          <a:lstStyle>
            <a:lvl1pPr>
              <a:defRPr/>
            </a:lvl1pPr>
          </a:lstStyle>
          <a:p>
            <a:pPr>
              <a:defRPr/>
            </a:pPr>
            <a:fld id="{DA2879BC-FDE4-48A3-B1F4-57A726DE1CE2}" type="datetime1">
              <a:rPr lang="tr-TR" smtClean="0">
                <a:solidFill>
                  <a:srgbClr val="4D4D4D"/>
                </a:solidFill>
              </a:rPr>
              <a:t>15.10.2012</a:t>
            </a:fld>
            <a:endParaRPr lang="tr-TR">
              <a:solidFill>
                <a:srgbClr val="4D4D4D"/>
              </a:solidFill>
            </a:endParaRPr>
          </a:p>
        </p:txBody>
      </p:sp>
      <p:sp>
        <p:nvSpPr>
          <p:cNvPr id="8" name="Rectangle 170"/>
          <p:cNvSpPr>
            <a:spLocks noGrp="1" noChangeArrowheads="1"/>
          </p:cNvSpPr>
          <p:nvPr>
            <p:ph type="ftr" sz="quarter" idx="11"/>
          </p:nvPr>
        </p:nvSpPr>
        <p:spPr>
          <a:ln/>
        </p:spPr>
        <p:txBody>
          <a:bodyPr/>
          <a:lstStyle>
            <a:lvl1pPr>
              <a:defRPr/>
            </a:lvl1pPr>
          </a:lstStyle>
          <a:p>
            <a:pPr>
              <a:defRPr/>
            </a:pPr>
            <a:r>
              <a:rPr lang="tr-TR" smtClean="0">
                <a:solidFill>
                  <a:srgbClr val="4D4D4D"/>
                </a:solidFill>
              </a:rPr>
              <a:t>www.ahmetsaltik.net</a:t>
            </a:r>
            <a:endParaRPr lang="tr-TR">
              <a:solidFill>
                <a:srgbClr val="4D4D4D"/>
              </a:solidFill>
            </a:endParaRPr>
          </a:p>
        </p:txBody>
      </p:sp>
      <p:sp>
        <p:nvSpPr>
          <p:cNvPr id="9" name="Rectangle 171"/>
          <p:cNvSpPr>
            <a:spLocks noGrp="1" noChangeArrowheads="1"/>
          </p:cNvSpPr>
          <p:nvPr>
            <p:ph type="sldNum" sz="quarter" idx="12"/>
          </p:nvPr>
        </p:nvSpPr>
        <p:spPr>
          <a:ln/>
        </p:spPr>
        <p:txBody>
          <a:bodyPr/>
          <a:lstStyle>
            <a:lvl1pPr>
              <a:defRPr/>
            </a:lvl1pPr>
          </a:lstStyle>
          <a:p>
            <a:pPr>
              <a:defRPr/>
            </a:pPr>
            <a:fld id="{F2D89CB8-562E-4611-AA84-230E4AEFDB51}" type="slidenum">
              <a:rPr lang="tr-TR">
                <a:solidFill>
                  <a:srgbClr val="4D4D4D"/>
                </a:solidFill>
              </a:rPr>
              <a:pPr>
                <a:defRPr/>
              </a:pPr>
              <a:t>‹#›</a:t>
            </a:fld>
            <a:endParaRPr lang="tr-TR">
              <a:solidFill>
                <a:srgbClr val="4D4D4D"/>
              </a:solidFill>
            </a:endParaRPr>
          </a:p>
        </p:txBody>
      </p:sp>
    </p:spTree>
    <p:extLst>
      <p:ext uri="{BB962C8B-B14F-4D97-AF65-F5344CB8AC3E}">
        <p14:creationId xmlns:p14="http://schemas.microsoft.com/office/powerpoint/2010/main" val="3648885966"/>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69"/>
          <p:cNvSpPr>
            <a:spLocks noGrp="1" noChangeArrowheads="1"/>
          </p:cNvSpPr>
          <p:nvPr>
            <p:ph type="dt" sz="half" idx="10"/>
          </p:nvPr>
        </p:nvSpPr>
        <p:spPr>
          <a:ln/>
        </p:spPr>
        <p:txBody>
          <a:bodyPr/>
          <a:lstStyle>
            <a:lvl1pPr>
              <a:defRPr/>
            </a:lvl1pPr>
          </a:lstStyle>
          <a:p>
            <a:pPr>
              <a:defRPr/>
            </a:pPr>
            <a:fld id="{860A4926-5999-4944-8248-B7E2341D5AD1}" type="datetime1">
              <a:rPr lang="tr-TR" smtClean="0">
                <a:solidFill>
                  <a:srgbClr val="4D4D4D"/>
                </a:solidFill>
              </a:rPr>
              <a:t>15.10.2012</a:t>
            </a:fld>
            <a:endParaRPr lang="tr-TR">
              <a:solidFill>
                <a:srgbClr val="4D4D4D"/>
              </a:solidFill>
            </a:endParaRPr>
          </a:p>
        </p:txBody>
      </p:sp>
      <p:sp>
        <p:nvSpPr>
          <p:cNvPr id="4" name="Rectangle 170"/>
          <p:cNvSpPr>
            <a:spLocks noGrp="1" noChangeArrowheads="1"/>
          </p:cNvSpPr>
          <p:nvPr>
            <p:ph type="ftr" sz="quarter" idx="11"/>
          </p:nvPr>
        </p:nvSpPr>
        <p:spPr>
          <a:ln/>
        </p:spPr>
        <p:txBody>
          <a:bodyPr/>
          <a:lstStyle>
            <a:lvl1pPr>
              <a:defRPr/>
            </a:lvl1pPr>
          </a:lstStyle>
          <a:p>
            <a:pPr>
              <a:defRPr/>
            </a:pPr>
            <a:r>
              <a:rPr lang="tr-TR" smtClean="0">
                <a:solidFill>
                  <a:srgbClr val="4D4D4D"/>
                </a:solidFill>
              </a:rPr>
              <a:t>www.ahmetsaltik.net</a:t>
            </a:r>
            <a:endParaRPr lang="tr-TR">
              <a:solidFill>
                <a:srgbClr val="4D4D4D"/>
              </a:solidFill>
            </a:endParaRPr>
          </a:p>
        </p:txBody>
      </p:sp>
      <p:sp>
        <p:nvSpPr>
          <p:cNvPr id="5" name="Rectangle 171"/>
          <p:cNvSpPr>
            <a:spLocks noGrp="1" noChangeArrowheads="1"/>
          </p:cNvSpPr>
          <p:nvPr>
            <p:ph type="sldNum" sz="quarter" idx="12"/>
          </p:nvPr>
        </p:nvSpPr>
        <p:spPr>
          <a:ln/>
        </p:spPr>
        <p:txBody>
          <a:bodyPr/>
          <a:lstStyle>
            <a:lvl1pPr>
              <a:defRPr/>
            </a:lvl1pPr>
          </a:lstStyle>
          <a:p>
            <a:pPr>
              <a:defRPr/>
            </a:pPr>
            <a:fld id="{6E4DC051-5D91-44B6-A4BC-1E3DC5438B58}" type="slidenum">
              <a:rPr lang="tr-TR">
                <a:solidFill>
                  <a:srgbClr val="4D4D4D"/>
                </a:solidFill>
              </a:rPr>
              <a:pPr>
                <a:defRPr/>
              </a:pPr>
              <a:t>‹#›</a:t>
            </a:fld>
            <a:endParaRPr lang="tr-TR">
              <a:solidFill>
                <a:srgbClr val="4D4D4D"/>
              </a:solidFill>
            </a:endParaRPr>
          </a:p>
        </p:txBody>
      </p:sp>
    </p:spTree>
    <p:extLst>
      <p:ext uri="{BB962C8B-B14F-4D97-AF65-F5344CB8AC3E}">
        <p14:creationId xmlns:p14="http://schemas.microsoft.com/office/powerpoint/2010/main" val="1855916670"/>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9"/>
          <p:cNvSpPr>
            <a:spLocks noGrp="1" noChangeArrowheads="1"/>
          </p:cNvSpPr>
          <p:nvPr>
            <p:ph type="dt" sz="half" idx="10"/>
          </p:nvPr>
        </p:nvSpPr>
        <p:spPr>
          <a:ln/>
        </p:spPr>
        <p:txBody>
          <a:bodyPr/>
          <a:lstStyle>
            <a:lvl1pPr>
              <a:defRPr/>
            </a:lvl1pPr>
          </a:lstStyle>
          <a:p>
            <a:pPr>
              <a:defRPr/>
            </a:pPr>
            <a:fld id="{79D1F620-4DC5-475B-B60A-203FC08DE384}" type="datetime1">
              <a:rPr lang="tr-TR" smtClean="0">
                <a:solidFill>
                  <a:srgbClr val="4D4D4D"/>
                </a:solidFill>
              </a:rPr>
              <a:t>15.10.2012</a:t>
            </a:fld>
            <a:endParaRPr lang="tr-TR">
              <a:solidFill>
                <a:srgbClr val="4D4D4D"/>
              </a:solidFill>
            </a:endParaRPr>
          </a:p>
        </p:txBody>
      </p:sp>
      <p:sp>
        <p:nvSpPr>
          <p:cNvPr id="3" name="Rectangle 170"/>
          <p:cNvSpPr>
            <a:spLocks noGrp="1" noChangeArrowheads="1"/>
          </p:cNvSpPr>
          <p:nvPr>
            <p:ph type="ftr" sz="quarter" idx="11"/>
          </p:nvPr>
        </p:nvSpPr>
        <p:spPr>
          <a:ln/>
        </p:spPr>
        <p:txBody>
          <a:bodyPr/>
          <a:lstStyle>
            <a:lvl1pPr>
              <a:defRPr/>
            </a:lvl1pPr>
          </a:lstStyle>
          <a:p>
            <a:pPr>
              <a:defRPr/>
            </a:pPr>
            <a:r>
              <a:rPr lang="tr-TR" smtClean="0">
                <a:solidFill>
                  <a:srgbClr val="4D4D4D"/>
                </a:solidFill>
              </a:rPr>
              <a:t>www.ahmetsaltik.net</a:t>
            </a:r>
            <a:endParaRPr lang="tr-TR">
              <a:solidFill>
                <a:srgbClr val="4D4D4D"/>
              </a:solidFill>
            </a:endParaRPr>
          </a:p>
        </p:txBody>
      </p:sp>
      <p:sp>
        <p:nvSpPr>
          <p:cNvPr id="4" name="Rectangle 171"/>
          <p:cNvSpPr>
            <a:spLocks noGrp="1" noChangeArrowheads="1"/>
          </p:cNvSpPr>
          <p:nvPr>
            <p:ph type="sldNum" sz="quarter" idx="12"/>
          </p:nvPr>
        </p:nvSpPr>
        <p:spPr>
          <a:ln/>
        </p:spPr>
        <p:txBody>
          <a:bodyPr/>
          <a:lstStyle>
            <a:lvl1pPr>
              <a:defRPr/>
            </a:lvl1pPr>
          </a:lstStyle>
          <a:p>
            <a:pPr>
              <a:defRPr/>
            </a:pPr>
            <a:fld id="{09F88C0C-EFC4-4C56-AA5F-BE74BB65E307}" type="slidenum">
              <a:rPr lang="tr-TR">
                <a:solidFill>
                  <a:srgbClr val="4D4D4D"/>
                </a:solidFill>
              </a:rPr>
              <a:pPr>
                <a:defRPr/>
              </a:pPr>
              <a:t>‹#›</a:t>
            </a:fld>
            <a:endParaRPr lang="tr-TR">
              <a:solidFill>
                <a:srgbClr val="4D4D4D"/>
              </a:solidFill>
            </a:endParaRPr>
          </a:p>
        </p:txBody>
      </p:sp>
    </p:spTree>
    <p:extLst>
      <p:ext uri="{BB962C8B-B14F-4D97-AF65-F5344CB8AC3E}">
        <p14:creationId xmlns:p14="http://schemas.microsoft.com/office/powerpoint/2010/main" val="40264221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fld id="{5275BAA0-6B2C-49CB-B46F-2BD954B4C8F0}" type="datetime1">
              <a:rPr lang="tr-TR" smtClean="0">
                <a:solidFill>
                  <a:srgbClr val="800000"/>
                </a:solidFill>
              </a:rPr>
              <a:t>15.10.2012</a:t>
            </a:fld>
            <a:endParaRPr lang="tr-TR">
              <a:solidFill>
                <a:srgbClr val="800000"/>
              </a:solidFill>
            </a:endParaRPr>
          </a:p>
        </p:txBody>
      </p:sp>
      <p:sp>
        <p:nvSpPr>
          <p:cNvPr id="6"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7" name="Rectangle 110"/>
          <p:cNvSpPr>
            <a:spLocks noGrp="1" noChangeArrowheads="1"/>
          </p:cNvSpPr>
          <p:nvPr>
            <p:ph type="sldNum" sz="quarter" idx="12"/>
          </p:nvPr>
        </p:nvSpPr>
        <p:spPr>
          <a:ln/>
        </p:spPr>
        <p:txBody>
          <a:bodyPr/>
          <a:lstStyle>
            <a:lvl1pPr>
              <a:defRPr/>
            </a:lvl1pPr>
          </a:lstStyle>
          <a:p>
            <a:pPr>
              <a:defRPr/>
            </a:pPr>
            <a:fld id="{0F9B6D2E-8E8C-48BE-8C91-E345BF8AE366}"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115319870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9"/>
          <p:cNvSpPr>
            <a:spLocks noGrp="1" noChangeArrowheads="1"/>
          </p:cNvSpPr>
          <p:nvPr>
            <p:ph type="dt" sz="half" idx="10"/>
          </p:nvPr>
        </p:nvSpPr>
        <p:spPr>
          <a:ln/>
        </p:spPr>
        <p:txBody>
          <a:bodyPr/>
          <a:lstStyle>
            <a:lvl1pPr>
              <a:defRPr/>
            </a:lvl1pPr>
          </a:lstStyle>
          <a:p>
            <a:pPr>
              <a:defRPr/>
            </a:pPr>
            <a:fld id="{96BB7E52-202F-4143-B1B5-6FB41AFF4ADF}" type="datetime1">
              <a:rPr lang="tr-TR" smtClean="0">
                <a:solidFill>
                  <a:srgbClr val="4D4D4D"/>
                </a:solidFill>
              </a:rPr>
              <a:t>15.10.2012</a:t>
            </a:fld>
            <a:endParaRPr lang="tr-TR">
              <a:solidFill>
                <a:srgbClr val="4D4D4D"/>
              </a:solidFill>
            </a:endParaRPr>
          </a:p>
        </p:txBody>
      </p:sp>
      <p:sp>
        <p:nvSpPr>
          <p:cNvPr id="6" name="Rectangle 170"/>
          <p:cNvSpPr>
            <a:spLocks noGrp="1" noChangeArrowheads="1"/>
          </p:cNvSpPr>
          <p:nvPr>
            <p:ph type="ftr" sz="quarter" idx="11"/>
          </p:nvPr>
        </p:nvSpPr>
        <p:spPr>
          <a:ln/>
        </p:spPr>
        <p:txBody>
          <a:bodyPr/>
          <a:lstStyle>
            <a:lvl1pPr>
              <a:defRPr/>
            </a:lvl1pPr>
          </a:lstStyle>
          <a:p>
            <a:pPr>
              <a:defRPr/>
            </a:pPr>
            <a:r>
              <a:rPr lang="tr-TR" smtClean="0">
                <a:solidFill>
                  <a:srgbClr val="4D4D4D"/>
                </a:solidFill>
              </a:rPr>
              <a:t>www.ahmetsaltik.net</a:t>
            </a:r>
            <a:endParaRPr lang="tr-TR">
              <a:solidFill>
                <a:srgbClr val="4D4D4D"/>
              </a:solidFill>
            </a:endParaRPr>
          </a:p>
        </p:txBody>
      </p:sp>
      <p:sp>
        <p:nvSpPr>
          <p:cNvPr id="7" name="Rectangle 171"/>
          <p:cNvSpPr>
            <a:spLocks noGrp="1" noChangeArrowheads="1"/>
          </p:cNvSpPr>
          <p:nvPr>
            <p:ph type="sldNum" sz="quarter" idx="12"/>
          </p:nvPr>
        </p:nvSpPr>
        <p:spPr>
          <a:ln/>
        </p:spPr>
        <p:txBody>
          <a:bodyPr/>
          <a:lstStyle>
            <a:lvl1pPr>
              <a:defRPr/>
            </a:lvl1pPr>
          </a:lstStyle>
          <a:p>
            <a:pPr>
              <a:defRPr/>
            </a:pPr>
            <a:fld id="{C4F71B95-7D2B-4BBC-9F05-D7C25BAEE5A0}" type="slidenum">
              <a:rPr lang="tr-TR">
                <a:solidFill>
                  <a:srgbClr val="4D4D4D"/>
                </a:solidFill>
              </a:rPr>
              <a:pPr>
                <a:defRPr/>
              </a:pPr>
              <a:t>‹#›</a:t>
            </a:fld>
            <a:endParaRPr lang="tr-TR">
              <a:solidFill>
                <a:srgbClr val="4D4D4D"/>
              </a:solidFill>
            </a:endParaRPr>
          </a:p>
        </p:txBody>
      </p:sp>
    </p:spTree>
    <p:extLst>
      <p:ext uri="{BB962C8B-B14F-4D97-AF65-F5344CB8AC3E}">
        <p14:creationId xmlns:p14="http://schemas.microsoft.com/office/powerpoint/2010/main" val="204156825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9"/>
          <p:cNvSpPr>
            <a:spLocks noGrp="1" noChangeArrowheads="1"/>
          </p:cNvSpPr>
          <p:nvPr>
            <p:ph type="dt" sz="half" idx="10"/>
          </p:nvPr>
        </p:nvSpPr>
        <p:spPr>
          <a:ln/>
        </p:spPr>
        <p:txBody>
          <a:bodyPr/>
          <a:lstStyle>
            <a:lvl1pPr>
              <a:defRPr/>
            </a:lvl1pPr>
          </a:lstStyle>
          <a:p>
            <a:pPr>
              <a:defRPr/>
            </a:pPr>
            <a:fld id="{48BFF0DB-BCF6-4A1E-87FF-2ADC9F0DCF32}" type="datetime1">
              <a:rPr lang="tr-TR" smtClean="0">
                <a:solidFill>
                  <a:srgbClr val="4D4D4D"/>
                </a:solidFill>
              </a:rPr>
              <a:t>15.10.2012</a:t>
            </a:fld>
            <a:endParaRPr lang="tr-TR">
              <a:solidFill>
                <a:srgbClr val="4D4D4D"/>
              </a:solidFill>
            </a:endParaRPr>
          </a:p>
        </p:txBody>
      </p:sp>
      <p:sp>
        <p:nvSpPr>
          <p:cNvPr id="6" name="Rectangle 170"/>
          <p:cNvSpPr>
            <a:spLocks noGrp="1" noChangeArrowheads="1"/>
          </p:cNvSpPr>
          <p:nvPr>
            <p:ph type="ftr" sz="quarter" idx="11"/>
          </p:nvPr>
        </p:nvSpPr>
        <p:spPr>
          <a:ln/>
        </p:spPr>
        <p:txBody>
          <a:bodyPr/>
          <a:lstStyle>
            <a:lvl1pPr>
              <a:defRPr/>
            </a:lvl1pPr>
          </a:lstStyle>
          <a:p>
            <a:pPr>
              <a:defRPr/>
            </a:pPr>
            <a:r>
              <a:rPr lang="tr-TR" smtClean="0">
                <a:solidFill>
                  <a:srgbClr val="4D4D4D"/>
                </a:solidFill>
              </a:rPr>
              <a:t>www.ahmetsaltik.net</a:t>
            </a:r>
            <a:endParaRPr lang="tr-TR">
              <a:solidFill>
                <a:srgbClr val="4D4D4D"/>
              </a:solidFill>
            </a:endParaRPr>
          </a:p>
        </p:txBody>
      </p:sp>
      <p:sp>
        <p:nvSpPr>
          <p:cNvPr id="7" name="Rectangle 171"/>
          <p:cNvSpPr>
            <a:spLocks noGrp="1" noChangeArrowheads="1"/>
          </p:cNvSpPr>
          <p:nvPr>
            <p:ph type="sldNum" sz="quarter" idx="12"/>
          </p:nvPr>
        </p:nvSpPr>
        <p:spPr>
          <a:ln/>
        </p:spPr>
        <p:txBody>
          <a:bodyPr/>
          <a:lstStyle>
            <a:lvl1pPr>
              <a:defRPr/>
            </a:lvl1pPr>
          </a:lstStyle>
          <a:p>
            <a:pPr>
              <a:defRPr/>
            </a:pPr>
            <a:fld id="{9EFC134C-C2A0-4393-85FF-0AB70A675DE4}" type="slidenum">
              <a:rPr lang="tr-TR">
                <a:solidFill>
                  <a:srgbClr val="4D4D4D"/>
                </a:solidFill>
              </a:rPr>
              <a:pPr>
                <a:defRPr/>
              </a:pPr>
              <a:t>‹#›</a:t>
            </a:fld>
            <a:endParaRPr lang="tr-TR">
              <a:solidFill>
                <a:srgbClr val="4D4D4D"/>
              </a:solidFill>
            </a:endParaRPr>
          </a:p>
        </p:txBody>
      </p:sp>
    </p:spTree>
    <p:extLst>
      <p:ext uri="{BB962C8B-B14F-4D97-AF65-F5344CB8AC3E}">
        <p14:creationId xmlns:p14="http://schemas.microsoft.com/office/powerpoint/2010/main" val="63904269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69"/>
          <p:cNvSpPr>
            <a:spLocks noGrp="1" noChangeArrowheads="1"/>
          </p:cNvSpPr>
          <p:nvPr>
            <p:ph type="dt" sz="half" idx="10"/>
          </p:nvPr>
        </p:nvSpPr>
        <p:spPr>
          <a:ln/>
        </p:spPr>
        <p:txBody>
          <a:bodyPr/>
          <a:lstStyle>
            <a:lvl1pPr>
              <a:defRPr/>
            </a:lvl1pPr>
          </a:lstStyle>
          <a:p>
            <a:pPr>
              <a:defRPr/>
            </a:pPr>
            <a:fld id="{964B10BA-E4D0-412A-A32F-98ABDC5B69A5}" type="datetime1">
              <a:rPr lang="tr-TR" smtClean="0">
                <a:solidFill>
                  <a:srgbClr val="4D4D4D"/>
                </a:solidFill>
              </a:rPr>
              <a:t>15.10.2012</a:t>
            </a:fld>
            <a:endParaRPr lang="tr-TR">
              <a:solidFill>
                <a:srgbClr val="4D4D4D"/>
              </a:solidFill>
            </a:endParaRPr>
          </a:p>
        </p:txBody>
      </p:sp>
      <p:sp>
        <p:nvSpPr>
          <p:cNvPr id="5" name="Rectangle 170"/>
          <p:cNvSpPr>
            <a:spLocks noGrp="1" noChangeArrowheads="1"/>
          </p:cNvSpPr>
          <p:nvPr>
            <p:ph type="ftr" sz="quarter" idx="11"/>
          </p:nvPr>
        </p:nvSpPr>
        <p:spPr>
          <a:ln/>
        </p:spPr>
        <p:txBody>
          <a:bodyPr/>
          <a:lstStyle>
            <a:lvl1pPr>
              <a:defRPr/>
            </a:lvl1pPr>
          </a:lstStyle>
          <a:p>
            <a:pPr>
              <a:defRPr/>
            </a:pPr>
            <a:r>
              <a:rPr lang="tr-TR" smtClean="0">
                <a:solidFill>
                  <a:srgbClr val="4D4D4D"/>
                </a:solidFill>
              </a:rPr>
              <a:t>www.ahmetsaltik.net</a:t>
            </a:r>
            <a:endParaRPr lang="tr-TR">
              <a:solidFill>
                <a:srgbClr val="4D4D4D"/>
              </a:solidFill>
            </a:endParaRPr>
          </a:p>
        </p:txBody>
      </p:sp>
      <p:sp>
        <p:nvSpPr>
          <p:cNvPr id="6" name="Rectangle 171"/>
          <p:cNvSpPr>
            <a:spLocks noGrp="1" noChangeArrowheads="1"/>
          </p:cNvSpPr>
          <p:nvPr>
            <p:ph type="sldNum" sz="quarter" idx="12"/>
          </p:nvPr>
        </p:nvSpPr>
        <p:spPr>
          <a:ln/>
        </p:spPr>
        <p:txBody>
          <a:bodyPr/>
          <a:lstStyle>
            <a:lvl1pPr>
              <a:defRPr/>
            </a:lvl1pPr>
          </a:lstStyle>
          <a:p>
            <a:pPr>
              <a:defRPr/>
            </a:pPr>
            <a:fld id="{B5B535F7-608E-4F25-847D-E4AB2E3315A3}" type="slidenum">
              <a:rPr lang="tr-TR">
                <a:solidFill>
                  <a:srgbClr val="4D4D4D"/>
                </a:solidFill>
              </a:rPr>
              <a:pPr>
                <a:defRPr/>
              </a:pPr>
              <a:t>‹#›</a:t>
            </a:fld>
            <a:endParaRPr lang="tr-TR">
              <a:solidFill>
                <a:srgbClr val="4D4D4D"/>
              </a:solidFill>
            </a:endParaRPr>
          </a:p>
        </p:txBody>
      </p:sp>
    </p:spTree>
    <p:extLst>
      <p:ext uri="{BB962C8B-B14F-4D97-AF65-F5344CB8AC3E}">
        <p14:creationId xmlns:p14="http://schemas.microsoft.com/office/powerpoint/2010/main" val="330564421"/>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42925"/>
            <a:ext cx="1943100" cy="5653088"/>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85800" y="542925"/>
            <a:ext cx="5676900" cy="56530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69"/>
          <p:cNvSpPr>
            <a:spLocks noGrp="1" noChangeArrowheads="1"/>
          </p:cNvSpPr>
          <p:nvPr>
            <p:ph type="dt" sz="half" idx="10"/>
          </p:nvPr>
        </p:nvSpPr>
        <p:spPr>
          <a:ln/>
        </p:spPr>
        <p:txBody>
          <a:bodyPr/>
          <a:lstStyle>
            <a:lvl1pPr>
              <a:defRPr/>
            </a:lvl1pPr>
          </a:lstStyle>
          <a:p>
            <a:pPr>
              <a:defRPr/>
            </a:pPr>
            <a:fld id="{F48AE766-0AAD-4E5D-9847-E70601F2CADC}" type="datetime1">
              <a:rPr lang="tr-TR" smtClean="0">
                <a:solidFill>
                  <a:srgbClr val="4D4D4D"/>
                </a:solidFill>
              </a:rPr>
              <a:t>15.10.2012</a:t>
            </a:fld>
            <a:endParaRPr lang="tr-TR">
              <a:solidFill>
                <a:srgbClr val="4D4D4D"/>
              </a:solidFill>
            </a:endParaRPr>
          </a:p>
        </p:txBody>
      </p:sp>
      <p:sp>
        <p:nvSpPr>
          <p:cNvPr id="5" name="Rectangle 170"/>
          <p:cNvSpPr>
            <a:spLocks noGrp="1" noChangeArrowheads="1"/>
          </p:cNvSpPr>
          <p:nvPr>
            <p:ph type="ftr" sz="quarter" idx="11"/>
          </p:nvPr>
        </p:nvSpPr>
        <p:spPr>
          <a:ln/>
        </p:spPr>
        <p:txBody>
          <a:bodyPr/>
          <a:lstStyle>
            <a:lvl1pPr>
              <a:defRPr/>
            </a:lvl1pPr>
          </a:lstStyle>
          <a:p>
            <a:pPr>
              <a:defRPr/>
            </a:pPr>
            <a:r>
              <a:rPr lang="tr-TR" smtClean="0">
                <a:solidFill>
                  <a:srgbClr val="4D4D4D"/>
                </a:solidFill>
              </a:rPr>
              <a:t>www.ahmetsaltik.net</a:t>
            </a:r>
            <a:endParaRPr lang="tr-TR">
              <a:solidFill>
                <a:srgbClr val="4D4D4D"/>
              </a:solidFill>
            </a:endParaRPr>
          </a:p>
        </p:txBody>
      </p:sp>
      <p:sp>
        <p:nvSpPr>
          <p:cNvPr id="6" name="Rectangle 171"/>
          <p:cNvSpPr>
            <a:spLocks noGrp="1" noChangeArrowheads="1"/>
          </p:cNvSpPr>
          <p:nvPr>
            <p:ph type="sldNum" sz="quarter" idx="12"/>
          </p:nvPr>
        </p:nvSpPr>
        <p:spPr>
          <a:ln/>
        </p:spPr>
        <p:txBody>
          <a:bodyPr/>
          <a:lstStyle>
            <a:lvl1pPr>
              <a:defRPr/>
            </a:lvl1pPr>
          </a:lstStyle>
          <a:p>
            <a:pPr>
              <a:defRPr/>
            </a:pPr>
            <a:fld id="{8E786298-BC55-432C-A2B5-8CA270B6DAB8}" type="slidenum">
              <a:rPr lang="tr-TR">
                <a:solidFill>
                  <a:srgbClr val="4D4D4D"/>
                </a:solidFill>
              </a:rPr>
              <a:pPr>
                <a:defRPr/>
              </a:pPr>
              <a:t>‹#›</a:t>
            </a:fld>
            <a:endParaRPr lang="tr-TR">
              <a:solidFill>
                <a:srgbClr val="4D4D4D"/>
              </a:solidFill>
            </a:endParaRPr>
          </a:p>
        </p:txBody>
      </p:sp>
    </p:spTree>
    <p:extLst>
      <p:ext uri="{BB962C8B-B14F-4D97-AF65-F5344CB8AC3E}">
        <p14:creationId xmlns:p14="http://schemas.microsoft.com/office/powerpoint/2010/main" val="1945420496"/>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542925"/>
            <a:ext cx="7772400" cy="1143000"/>
          </a:xfrm>
        </p:spPr>
        <p:txBody>
          <a:bodyPr/>
          <a:lstStyle/>
          <a:p>
            <a:r>
              <a:rPr lang="en-US" smtClean="0"/>
              <a:t>Click to edit Master title style</a:t>
            </a:r>
            <a:endParaRPr lang="tr-TR"/>
          </a:p>
        </p:txBody>
      </p:sp>
      <p:sp>
        <p:nvSpPr>
          <p:cNvPr id="3" name="Table Placeholder 2"/>
          <p:cNvSpPr>
            <a:spLocks noGrp="1"/>
          </p:cNvSpPr>
          <p:nvPr>
            <p:ph type="tbl" idx="1"/>
          </p:nvPr>
        </p:nvSpPr>
        <p:spPr>
          <a:xfrm>
            <a:off x="685800" y="2081213"/>
            <a:ext cx="7772400" cy="4114800"/>
          </a:xfrm>
        </p:spPr>
        <p:txBody>
          <a:bodyPr/>
          <a:lstStyle/>
          <a:p>
            <a:pPr lvl="0"/>
            <a:endParaRPr lang="tr-TR" noProof="0"/>
          </a:p>
        </p:txBody>
      </p:sp>
      <p:sp>
        <p:nvSpPr>
          <p:cNvPr id="4" name="Rectangle 169"/>
          <p:cNvSpPr>
            <a:spLocks noGrp="1" noChangeArrowheads="1"/>
          </p:cNvSpPr>
          <p:nvPr>
            <p:ph type="dt" sz="half" idx="10"/>
          </p:nvPr>
        </p:nvSpPr>
        <p:spPr>
          <a:ln/>
        </p:spPr>
        <p:txBody>
          <a:bodyPr/>
          <a:lstStyle>
            <a:lvl1pPr>
              <a:defRPr/>
            </a:lvl1pPr>
          </a:lstStyle>
          <a:p>
            <a:pPr>
              <a:defRPr/>
            </a:pPr>
            <a:fld id="{F2FD0E97-0C52-4A70-9F6E-AD7D6DC02AB5}" type="datetime1">
              <a:rPr lang="tr-TR" smtClean="0">
                <a:solidFill>
                  <a:srgbClr val="4D4D4D"/>
                </a:solidFill>
              </a:rPr>
              <a:t>15.10.2012</a:t>
            </a:fld>
            <a:endParaRPr lang="tr-TR">
              <a:solidFill>
                <a:srgbClr val="4D4D4D"/>
              </a:solidFill>
            </a:endParaRPr>
          </a:p>
        </p:txBody>
      </p:sp>
      <p:sp>
        <p:nvSpPr>
          <p:cNvPr id="5" name="Rectangle 170"/>
          <p:cNvSpPr>
            <a:spLocks noGrp="1" noChangeArrowheads="1"/>
          </p:cNvSpPr>
          <p:nvPr>
            <p:ph type="ftr" sz="quarter" idx="11"/>
          </p:nvPr>
        </p:nvSpPr>
        <p:spPr>
          <a:ln/>
        </p:spPr>
        <p:txBody>
          <a:bodyPr/>
          <a:lstStyle>
            <a:lvl1pPr>
              <a:defRPr/>
            </a:lvl1pPr>
          </a:lstStyle>
          <a:p>
            <a:pPr>
              <a:defRPr/>
            </a:pPr>
            <a:r>
              <a:rPr lang="tr-TR" smtClean="0">
                <a:solidFill>
                  <a:srgbClr val="4D4D4D"/>
                </a:solidFill>
              </a:rPr>
              <a:t>www.ahmetsaltik.net</a:t>
            </a:r>
            <a:endParaRPr lang="tr-TR">
              <a:solidFill>
                <a:srgbClr val="4D4D4D"/>
              </a:solidFill>
            </a:endParaRPr>
          </a:p>
        </p:txBody>
      </p:sp>
      <p:sp>
        <p:nvSpPr>
          <p:cNvPr id="6" name="Rectangle 171"/>
          <p:cNvSpPr>
            <a:spLocks noGrp="1" noChangeArrowheads="1"/>
          </p:cNvSpPr>
          <p:nvPr>
            <p:ph type="sldNum" sz="quarter" idx="12"/>
          </p:nvPr>
        </p:nvSpPr>
        <p:spPr>
          <a:ln/>
        </p:spPr>
        <p:txBody>
          <a:bodyPr/>
          <a:lstStyle>
            <a:lvl1pPr>
              <a:defRPr/>
            </a:lvl1pPr>
          </a:lstStyle>
          <a:p>
            <a:pPr>
              <a:defRPr/>
            </a:pPr>
            <a:fld id="{7065A95C-3787-46C5-8FC9-480D7E1039A3}" type="slidenum">
              <a:rPr lang="tr-TR">
                <a:solidFill>
                  <a:srgbClr val="4D4D4D"/>
                </a:solidFill>
              </a:rPr>
              <a:pPr>
                <a:defRPr/>
              </a:pPr>
              <a:t>‹#›</a:t>
            </a:fld>
            <a:endParaRPr lang="tr-TR">
              <a:solidFill>
                <a:srgbClr val="4D4D4D"/>
              </a:solidFill>
            </a:endParaRPr>
          </a:p>
        </p:txBody>
      </p:sp>
    </p:spTree>
    <p:extLst>
      <p:ext uri="{BB962C8B-B14F-4D97-AF65-F5344CB8AC3E}">
        <p14:creationId xmlns:p14="http://schemas.microsoft.com/office/powerpoint/2010/main" val="252143345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tr-TR"/>
          </a:p>
        </p:txBody>
      </p:sp>
      <p:sp>
        <p:nvSpPr>
          <p:cNvPr id="4" name="Date Placeholder 3"/>
          <p:cNvSpPr>
            <a:spLocks noGrp="1"/>
          </p:cNvSpPr>
          <p:nvPr>
            <p:ph type="dt" sz="half" idx="10"/>
          </p:nvPr>
        </p:nvSpPr>
        <p:spPr/>
        <p:txBody>
          <a:bodyPr/>
          <a:lstStyle>
            <a:lvl1pPr>
              <a:defRPr/>
            </a:lvl1pPr>
          </a:lstStyle>
          <a:p>
            <a:pPr>
              <a:defRPr/>
            </a:pPr>
            <a:fld id="{5F93B995-9E8C-465A-ABB9-D7831C1CA1A4}" type="datetime1">
              <a:rPr lang="tr-TR" smtClean="0"/>
              <a:t>15.10.2012</a:t>
            </a:fld>
            <a:endParaRPr lang="tr-TR"/>
          </a:p>
        </p:txBody>
      </p:sp>
      <p:sp>
        <p:nvSpPr>
          <p:cNvPr id="5" name="Footer Placeholder 4"/>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6" name="Slide Number Placeholder 5"/>
          <p:cNvSpPr>
            <a:spLocks noGrp="1"/>
          </p:cNvSpPr>
          <p:nvPr>
            <p:ph type="sldNum" sz="quarter" idx="12"/>
          </p:nvPr>
        </p:nvSpPr>
        <p:spPr/>
        <p:txBody>
          <a:bodyPr/>
          <a:lstStyle>
            <a:lvl1pPr>
              <a:defRPr/>
            </a:lvl1pPr>
          </a:lstStyle>
          <a:p>
            <a:pPr>
              <a:defRPr/>
            </a:pPr>
            <a:fld id="{9B2BB3D8-C1FE-408B-BF5F-D599759EB745}" type="slidenum">
              <a:rPr lang="tr-TR"/>
              <a:pPr>
                <a:defRPr/>
              </a:pPr>
              <a:t>‹#›</a:t>
            </a:fld>
            <a:endParaRPr lang="tr-TR"/>
          </a:p>
        </p:txBody>
      </p:sp>
    </p:spTree>
    <p:extLst>
      <p:ext uri="{BB962C8B-B14F-4D97-AF65-F5344CB8AC3E}">
        <p14:creationId xmlns:p14="http://schemas.microsoft.com/office/powerpoint/2010/main" val="217307731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71C4ED02-883B-4285-8092-1B66FC6E1ADB}" type="datetime1">
              <a:rPr lang="tr-TR" smtClean="0"/>
              <a:t>15.10.2012</a:t>
            </a:fld>
            <a:endParaRPr lang="tr-TR"/>
          </a:p>
        </p:txBody>
      </p:sp>
      <p:sp>
        <p:nvSpPr>
          <p:cNvPr id="5" name="Footer Placeholder 4"/>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6" name="Slide Number Placeholder 5"/>
          <p:cNvSpPr>
            <a:spLocks noGrp="1"/>
          </p:cNvSpPr>
          <p:nvPr>
            <p:ph type="sldNum" sz="quarter" idx="12"/>
          </p:nvPr>
        </p:nvSpPr>
        <p:spPr/>
        <p:txBody>
          <a:bodyPr/>
          <a:lstStyle>
            <a:lvl1pPr>
              <a:defRPr/>
            </a:lvl1pPr>
          </a:lstStyle>
          <a:p>
            <a:pPr>
              <a:defRPr/>
            </a:pPr>
            <a:fld id="{397D179B-808D-4DB9-B33A-1AF650E737C0}" type="slidenum">
              <a:rPr lang="tr-TR"/>
              <a:pPr>
                <a:defRPr/>
              </a:pPr>
              <a:t>‹#›</a:t>
            </a:fld>
            <a:endParaRPr lang="tr-TR"/>
          </a:p>
        </p:txBody>
      </p:sp>
    </p:spTree>
    <p:extLst>
      <p:ext uri="{BB962C8B-B14F-4D97-AF65-F5344CB8AC3E}">
        <p14:creationId xmlns:p14="http://schemas.microsoft.com/office/powerpoint/2010/main" val="2914713698"/>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3CEF9D5-6DC1-45F1-84AB-1263EE42292D}" type="datetime1">
              <a:rPr lang="tr-TR" smtClean="0"/>
              <a:t>15.10.2012</a:t>
            </a:fld>
            <a:endParaRPr lang="tr-TR"/>
          </a:p>
        </p:txBody>
      </p:sp>
      <p:sp>
        <p:nvSpPr>
          <p:cNvPr id="5" name="Footer Placeholder 4"/>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6" name="Slide Number Placeholder 5"/>
          <p:cNvSpPr>
            <a:spLocks noGrp="1"/>
          </p:cNvSpPr>
          <p:nvPr>
            <p:ph type="sldNum" sz="quarter" idx="12"/>
          </p:nvPr>
        </p:nvSpPr>
        <p:spPr/>
        <p:txBody>
          <a:bodyPr/>
          <a:lstStyle>
            <a:lvl1pPr>
              <a:defRPr/>
            </a:lvl1pPr>
          </a:lstStyle>
          <a:p>
            <a:pPr>
              <a:defRPr/>
            </a:pPr>
            <a:fld id="{9BEFEB8B-3CB6-4712-9301-B5D950D0E7ED}" type="slidenum">
              <a:rPr lang="tr-TR"/>
              <a:pPr>
                <a:defRPr/>
              </a:pPr>
              <a:t>‹#›</a:t>
            </a:fld>
            <a:endParaRPr lang="tr-TR"/>
          </a:p>
        </p:txBody>
      </p:sp>
    </p:spTree>
    <p:extLst>
      <p:ext uri="{BB962C8B-B14F-4D97-AF65-F5344CB8AC3E}">
        <p14:creationId xmlns:p14="http://schemas.microsoft.com/office/powerpoint/2010/main" val="333231386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Date Placeholder 3"/>
          <p:cNvSpPr>
            <a:spLocks noGrp="1"/>
          </p:cNvSpPr>
          <p:nvPr>
            <p:ph type="dt" sz="half" idx="10"/>
          </p:nvPr>
        </p:nvSpPr>
        <p:spPr/>
        <p:txBody>
          <a:bodyPr/>
          <a:lstStyle>
            <a:lvl1pPr>
              <a:defRPr/>
            </a:lvl1pPr>
          </a:lstStyle>
          <a:p>
            <a:pPr>
              <a:defRPr/>
            </a:pPr>
            <a:fld id="{0B9ABE5C-31AF-442E-BC97-5EF3D3DCCF2F}" type="datetime1">
              <a:rPr lang="tr-TR" smtClean="0"/>
              <a:t>15.10.2012</a:t>
            </a:fld>
            <a:endParaRPr lang="tr-TR"/>
          </a:p>
        </p:txBody>
      </p:sp>
      <p:sp>
        <p:nvSpPr>
          <p:cNvPr id="6" name="Footer Placeholder 4"/>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7" name="Slide Number Placeholder 5"/>
          <p:cNvSpPr>
            <a:spLocks noGrp="1"/>
          </p:cNvSpPr>
          <p:nvPr>
            <p:ph type="sldNum" sz="quarter" idx="12"/>
          </p:nvPr>
        </p:nvSpPr>
        <p:spPr/>
        <p:txBody>
          <a:bodyPr/>
          <a:lstStyle>
            <a:lvl1pPr>
              <a:defRPr/>
            </a:lvl1pPr>
          </a:lstStyle>
          <a:p>
            <a:pPr>
              <a:defRPr/>
            </a:pPr>
            <a:fld id="{6BE75970-9983-4C45-84B2-F4833B3EAAB5}" type="slidenum">
              <a:rPr lang="tr-TR"/>
              <a:pPr>
                <a:defRPr/>
              </a:pPr>
              <a:t>‹#›</a:t>
            </a:fld>
            <a:endParaRPr lang="tr-TR"/>
          </a:p>
        </p:txBody>
      </p:sp>
    </p:spTree>
    <p:extLst>
      <p:ext uri="{BB962C8B-B14F-4D97-AF65-F5344CB8AC3E}">
        <p14:creationId xmlns:p14="http://schemas.microsoft.com/office/powerpoint/2010/main" val="2947480641"/>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Date Placeholder 3"/>
          <p:cNvSpPr>
            <a:spLocks noGrp="1"/>
          </p:cNvSpPr>
          <p:nvPr>
            <p:ph type="dt" sz="half" idx="10"/>
          </p:nvPr>
        </p:nvSpPr>
        <p:spPr/>
        <p:txBody>
          <a:bodyPr/>
          <a:lstStyle>
            <a:lvl1pPr>
              <a:defRPr/>
            </a:lvl1pPr>
          </a:lstStyle>
          <a:p>
            <a:pPr>
              <a:defRPr/>
            </a:pPr>
            <a:fld id="{19DAC04E-EFFE-45C3-9573-489C8EB96891}" type="datetime1">
              <a:rPr lang="tr-TR" smtClean="0"/>
              <a:t>15.10.2012</a:t>
            </a:fld>
            <a:endParaRPr lang="tr-TR"/>
          </a:p>
        </p:txBody>
      </p:sp>
      <p:sp>
        <p:nvSpPr>
          <p:cNvPr id="8" name="Footer Placeholder 4"/>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9" name="Slide Number Placeholder 5"/>
          <p:cNvSpPr>
            <a:spLocks noGrp="1"/>
          </p:cNvSpPr>
          <p:nvPr>
            <p:ph type="sldNum" sz="quarter" idx="12"/>
          </p:nvPr>
        </p:nvSpPr>
        <p:spPr/>
        <p:txBody>
          <a:bodyPr/>
          <a:lstStyle>
            <a:lvl1pPr>
              <a:defRPr/>
            </a:lvl1pPr>
          </a:lstStyle>
          <a:p>
            <a:pPr>
              <a:defRPr/>
            </a:pPr>
            <a:fld id="{1133956D-A04C-46D9-B9FA-65C660625975}" type="slidenum">
              <a:rPr lang="tr-TR"/>
              <a:pPr>
                <a:defRPr/>
              </a:pPr>
              <a:t>‹#›</a:t>
            </a:fld>
            <a:endParaRPr lang="tr-TR"/>
          </a:p>
        </p:txBody>
      </p:sp>
    </p:spTree>
    <p:extLst>
      <p:ext uri="{BB962C8B-B14F-4D97-AF65-F5344CB8AC3E}">
        <p14:creationId xmlns:p14="http://schemas.microsoft.com/office/powerpoint/2010/main" val="2545795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FD3B1F4-5872-40E9-B664-BE65EDDFA2EA}" type="datetime1">
              <a:rPr lang="tr-TR" smtClean="0"/>
              <a:t>15.10.2012</a:t>
            </a:fld>
            <a:endParaRPr lang="tr-TR"/>
          </a:p>
        </p:txBody>
      </p:sp>
      <p:sp>
        <p:nvSpPr>
          <p:cNvPr id="5" name="Altbilgi Yer Tutucusu 4"/>
          <p:cNvSpPr>
            <a:spLocks noGrp="1"/>
          </p:cNvSpPr>
          <p:nvPr>
            <p:ph type="ftr" sz="quarter" idx="11"/>
          </p:nvPr>
        </p:nvSpPr>
        <p:spPr/>
        <p:txBody>
          <a:bodyPr/>
          <a:lstStyle/>
          <a:p>
            <a:r>
              <a:rPr lang="tr-TR" smtClean="0"/>
              <a:t>www.ahmetsaltik.net</a:t>
            </a:r>
            <a:endParaRPr lang="tr-TR"/>
          </a:p>
        </p:txBody>
      </p:sp>
      <p:sp>
        <p:nvSpPr>
          <p:cNvPr id="6" name="Slayt Numarası Yer Tutucusu 5"/>
          <p:cNvSpPr>
            <a:spLocks noGrp="1"/>
          </p:cNvSpPr>
          <p:nvPr>
            <p:ph type="sldNum" sz="quarter" idx="12"/>
          </p:nvPr>
        </p:nvSpPr>
        <p:spPr/>
        <p:txBody>
          <a:bodyPr/>
          <a:lstStyle/>
          <a:p>
            <a:fld id="{815F130E-58AD-4523-A049-27ED927AC6C0}" type="slidenum">
              <a:rPr lang="tr-TR" smtClean="0"/>
              <a:t>‹#›</a:t>
            </a:fld>
            <a:endParaRPr lang="tr-TR"/>
          </a:p>
        </p:txBody>
      </p:sp>
    </p:spTree>
    <p:extLst>
      <p:ext uri="{BB962C8B-B14F-4D97-AF65-F5344CB8AC3E}">
        <p14:creationId xmlns:p14="http://schemas.microsoft.com/office/powerpoint/2010/main" val="2331074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fld id="{156D4AD7-8425-46F7-B6FE-CC5682448DF0}" type="datetime1">
              <a:rPr lang="tr-TR" smtClean="0">
                <a:solidFill>
                  <a:srgbClr val="800000"/>
                </a:solidFill>
              </a:rPr>
              <a:t>15.10.2012</a:t>
            </a:fld>
            <a:endParaRPr lang="tr-TR">
              <a:solidFill>
                <a:srgbClr val="800000"/>
              </a:solidFill>
            </a:endParaRPr>
          </a:p>
        </p:txBody>
      </p:sp>
      <p:sp>
        <p:nvSpPr>
          <p:cNvPr id="6"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7" name="Rectangle 110"/>
          <p:cNvSpPr>
            <a:spLocks noGrp="1" noChangeArrowheads="1"/>
          </p:cNvSpPr>
          <p:nvPr>
            <p:ph type="sldNum" sz="quarter" idx="12"/>
          </p:nvPr>
        </p:nvSpPr>
        <p:spPr>
          <a:ln/>
        </p:spPr>
        <p:txBody>
          <a:bodyPr/>
          <a:lstStyle>
            <a:lvl1pPr>
              <a:defRPr/>
            </a:lvl1pPr>
          </a:lstStyle>
          <a:p>
            <a:pPr>
              <a:defRPr/>
            </a:pPr>
            <a:fld id="{18D3660B-F0D7-4163-A4D3-7B26695677DF}"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74848617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Date Placeholder 3"/>
          <p:cNvSpPr>
            <a:spLocks noGrp="1"/>
          </p:cNvSpPr>
          <p:nvPr>
            <p:ph type="dt" sz="half" idx="10"/>
          </p:nvPr>
        </p:nvSpPr>
        <p:spPr/>
        <p:txBody>
          <a:bodyPr/>
          <a:lstStyle>
            <a:lvl1pPr>
              <a:defRPr/>
            </a:lvl1pPr>
          </a:lstStyle>
          <a:p>
            <a:pPr>
              <a:defRPr/>
            </a:pPr>
            <a:fld id="{F634E83B-58FB-4ADF-B6B0-28D1F28EAD26}" type="datetime1">
              <a:rPr lang="tr-TR" smtClean="0"/>
              <a:t>15.10.2012</a:t>
            </a:fld>
            <a:endParaRPr lang="tr-TR"/>
          </a:p>
        </p:txBody>
      </p:sp>
      <p:sp>
        <p:nvSpPr>
          <p:cNvPr id="4" name="Footer Placeholder 4"/>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5" name="Slide Number Placeholder 5"/>
          <p:cNvSpPr>
            <a:spLocks noGrp="1"/>
          </p:cNvSpPr>
          <p:nvPr>
            <p:ph type="sldNum" sz="quarter" idx="12"/>
          </p:nvPr>
        </p:nvSpPr>
        <p:spPr/>
        <p:txBody>
          <a:bodyPr/>
          <a:lstStyle>
            <a:lvl1pPr>
              <a:defRPr/>
            </a:lvl1pPr>
          </a:lstStyle>
          <a:p>
            <a:pPr>
              <a:defRPr/>
            </a:pPr>
            <a:fld id="{480F7B22-AB4A-465D-BD91-8A67C55773FC}" type="slidenum">
              <a:rPr lang="tr-TR"/>
              <a:pPr>
                <a:defRPr/>
              </a:pPr>
              <a:t>‹#›</a:t>
            </a:fld>
            <a:endParaRPr lang="tr-TR"/>
          </a:p>
        </p:txBody>
      </p:sp>
    </p:spTree>
    <p:extLst>
      <p:ext uri="{BB962C8B-B14F-4D97-AF65-F5344CB8AC3E}">
        <p14:creationId xmlns:p14="http://schemas.microsoft.com/office/powerpoint/2010/main" val="84925428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D901CC3-96C2-4E1F-BF0E-B85165BB69C4}" type="datetime1">
              <a:rPr lang="tr-TR" smtClean="0"/>
              <a:t>15.10.2012</a:t>
            </a:fld>
            <a:endParaRPr lang="tr-TR"/>
          </a:p>
        </p:txBody>
      </p:sp>
      <p:sp>
        <p:nvSpPr>
          <p:cNvPr id="3" name="Footer Placeholder 4"/>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4" name="Slide Number Placeholder 5"/>
          <p:cNvSpPr>
            <a:spLocks noGrp="1"/>
          </p:cNvSpPr>
          <p:nvPr>
            <p:ph type="sldNum" sz="quarter" idx="12"/>
          </p:nvPr>
        </p:nvSpPr>
        <p:spPr/>
        <p:txBody>
          <a:bodyPr/>
          <a:lstStyle>
            <a:lvl1pPr>
              <a:defRPr/>
            </a:lvl1pPr>
          </a:lstStyle>
          <a:p>
            <a:pPr>
              <a:defRPr/>
            </a:pPr>
            <a:fld id="{89B1E6F7-6E38-43BF-A7F8-63F41EA32388}" type="slidenum">
              <a:rPr lang="tr-TR"/>
              <a:pPr>
                <a:defRPr/>
              </a:pPr>
              <a:t>‹#›</a:t>
            </a:fld>
            <a:endParaRPr lang="tr-TR"/>
          </a:p>
        </p:txBody>
      </p:sp>
    </p:spTree>
    <p:extLst>
      <p:ext uri="{BB962C8B-B14F-4D97-AF65-F5344CB8AC3E}">
        <p14:creationId xmlns:p14="http://schemas.microsoft.com/office/powerpoint/2010/main" val="269331846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81C4DB0-1E7C-4D8C-A19A-80FDC5A739C7}" type="datetime1">
              <a:rPr lang="tr-TR" smtClean="0"/>
              <a:t>15.10.2012</a:t>
            </a:fld>
            <a:endParaRPr lang="tr-TR"/>
          </a:p>
        </p:txBody>
      </p:sp>
      <p:sp>
        <p:nvSpPr>
          <p:cNvPr id="6" name="Footer Placeholder 4"/>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7" name="Slide Number Placeholder 5"/>
          <p:cNvSpPr>
            <a:spLocks noGrp="1"/>
          </p:cNvSpPr>
          <p:nvPr>
            <p:ph type="sldNum" sz="quarter" idx="12"/>
          </p:nvPr>
        </p:nvSpPr>
        <p:spPr/>
        <p:txBody>
          <a:bodyPr/>
          <a:lstStyle>
            <a:lvl1pPr>
              <a:defRPr/>
            </a:lvl1pPr>
          </a:lstStyle>
          <a:p>
            <a:pPr>
              <a:defRPr/>
            </a:pPr>
            <a:fld id="{3C3BAE4D-857A-46AD-85D9-6D0693254A56}" type="slidenum">
              <a:rPr lang="tr-TR"/>
              <a:pPr>
                <a:defRPr/>
              </a:pPr>
              <a:t>‹#›</a:t>
            </a:fld>
            <a:endParaRPr lang="tr-TR"/>
          </a:p>
        </p:txBody>
      </p:sp>
    </p:spTree>
    <p:extLst>
      <p:ext uri="{BB962C8B-B14F-4D97-AF65-F5344CB8AC3E}">
        <p14:creationId xmlns:p14="http://schemas.microsoft.com/office/powerpoint/2010/main" val="352427675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9AAE3F9-3870-4F5A-B562-B52D2FFC5519}" type="datetime1">
              <a:rPr lang="tr-TR" smtClean="0"/>
              <a:t>15.10.2012</a:t>
            </a:fld>
            <a:endParaRPr lang="tr-TR"/>
          </a:p>
        </p:txBody>
      </p:sp>
      <p:sp>
        <p:nvSpPr>
          <p:cNvPr id="6" name="Footer Placeholder 4"/>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7" name="Slide Number Placeholder 5"/>
          <p:cNvSpPr>
            <a:spLocks noGrp="1"/>
          </p:cNvSpPr>
          <p:nvPr>
            <p:ph type="sldNum" sz="quarter" idx="12"/>
          </p:nvPr>
        </p:nvSpPr>
        <p:spPr/>
        <p:txBody>
          <a:bodyPr/>
          <a:lstStyle>
            <a:lvl1pPr>
              <a:defRPr/>
            </a:lvl1pPr>
          </a:lstStyle>
          <a:p>
            <a:pPr>
              <a:defRPr/>
            </a:pPr>
            <a:fld id="{4A6949A5-4AEB-4232-908F-91C8A51C0B87}" type="slidenum">
              <a:rPr lang="tr-TR"/>
              <a:pPr>
                <a:defRPr/>
              </a:pPr>
              <a:t>‹#›</a:t>
            </a:fld>
            <a:endParaRPr lang="tr-TR"/>
          </a:p>
        </p:txBody>
      </p:sp>
    </p:spTree>
    <p:extLst>
      <p:ext uri="{BB962C8B-B14F-4D97-AF65-F5344CB8AC3E}">
        <p14:creationId xmlns:p14="http://schemas.microsoft.com/office/powerpoint/2010/main" val="1918685264"/>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78DD326C-DC9E-498A-88C4-3D5609ADDF99}" type="datetime1">
              <a:rPr lang="tr-TR" smtClean="0"/>
              <a:t>15.10.2012</a:t>
            </a:fld>
            <a:endParaRPr lang="tr-TR"/>
          </a:p>
        </p:txBody>
      </p:sp>
      <p:sp>
        <p:nvSpPr>
          <p:cNvPr id="5" name="Footer Placeholder 4"/>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6" name="Slide Number Placeholder 5"/>
          <p:cNvSpPr>
            <a:spLocks noGrp="1"/>
          </p:cNvSpPr>
          <p:nvPr>
            <p:ph type="sldNum" sz="quarter" idx="12"/>
          </p:nvPr>
        </p:nvSpPr>
        <p:spPr/>
        <p:txBody>
          <a:bodyPr/>
          <a:lstStyle>
            <a:lvl1pPr>
              <a:defRPr/>
            </a:lvl1pPr>
          </a:lstStyle>
          <a:p>
            <a:pPr>
              <a:defRPr/>
            </a:pPr>
            <a:fld id="{64A4DD24-EECB-4EBE-9A4F-F5B1E6A7C9CA}" type="slidenum">
              <a:rPr lang="tr-TR"/>
              <a:pPr>
                <a:defRPr/>
              </a:pPr>
              <a:t>‹#›</a:t>
            </a:fld>
            <a:endParaRPr lang="tr-TR"/>
          </a:p>
        </p:txBody>
      </p:sp>
    </p:spTree>
    <p:extLst>
      <p:ext uri="{BB962C8B-B14F-4D97-AF65-F5344CB8AC3E}">
        <p14:creationId xmlns:p14="http://schemas.microsoft.com/office/powerpoint/2010/main" val="2719452463"/>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Date Placeholder 3"/>
          <p:cNvSpPr>
            <a:spLocks noGrp="1"/>
          </p:cNvSpPr>
          <p:nvPr>
            <p:ph type="dt" sz="half" idx="10"/>
          </p:nvPr>
        </p:nvSpPr>
        <p:spPr/>
        <p:txBody>
          <a:bodyPr/>
          <a:lstStyle>
            <a:lvl1pPr>
              <a:defRPr/>
            </a:lvl1pPr>
          </a:lstStyle>
          <a:p>
            <a:pPr>
              <a:defRPr/>
            </a:pPr>
            <a:fld id="{5D99D1F8-4280-4649-98C2-3F5B9BCD8461}" type="datetime1">
              <a:rPr lang="tr-TR" smtClean="0"/>
              <a:t>15.10.2012</a:t>
            </a:fld>
            <a:endParaRPr lang="tr-TR"/>
          </a:p>
        </p:txBody>
      </p:sp>
      <p:sp>
        <p:nvSpPr>
          <p:cNvPr id="5" name="Footer Placeholder 4"/>
          <p:cNvSpPr>
            <a:spLocks noGrp="1"/>
          </p:cNvSpPr>
          <p:nvPr>
            <p:ph type="ftr" sz="quarter" idx="11"/>
          </p:nvPr>
        </p:nvSpPr>
        <p:spPr/>
        <p:txBody>
          <a:bodyPr/>
          <a:lstStyle>
            <a:lvl1pPr>
              <a:defRPr/>
            </a:lvl1pPr>
          </a:lstStyle>
          <a:p>
            <a:pPr>
              <a:defRPr/>
            </a:pPr>
            <a:r>
              <a:rPr lang="tr-TR" smtClean="0"/>
              <a:t>www.ahmetsaltik.net</a:t>
            </a:r>
            <a:endParaRPr lang="tr-TR"/>
          </a:p>
        </p:txBody>
      </p:sp>
      <p:sp>
        <p:nvSpPr>
          <p:cNvPr id="6" name="Slide Number Placeholder 5"/>
          <p:cNvSpPr>
            <a:spLocks noGrp="1"/>
          </p:cNvSpPr>
          <p:nvPr>
            <p:ph type="sldNum" sz="quarter" idx="12"/>
          </p:nvPr>
        </p:nvSpPr>
        <p:spPr/>
        <p:txBody>
          <a:bodyPr/>
          <a:lstStyle>
            <a:lvl1pPr>
              <a:defRPr/>
            </a:lvl1pPr>
          </a:lstStyle>
          <a:p>
            <a:pPr>
              <a:defRPr/>
            </a:pPr>
            <a:fld id="{BE60C009-1131-46A9-97FE-48D9CE1B018C}" type="slidenum">
              <a:rPr lang="tr-TR"/>
              <a:pPr>
                <a:defRPr/>
              </a:pPr>
              <a:t>‹#›</a:t>
            </a:fld>
            <a:endParaRPr lang="tr-TR"/>
          </a:p>
        </p:txBody>
      </p:sp>
    </p:spTree>
    <p:extLst>
      <p:ext uri="{BB962C8B-B14F-4D97-AF65-F5344CB8AC3E}">
        <p14:creationId xmlns:p14="http://schemas.microsoft.com/office/powerpoint/2010/main" val="558054625"/>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fontAlgn="base">
              <a:spcBef>
                <a:spcPct val="0"/>
              </a:spcBef>
              <a:spcAft>
                <a:spcPct val="0"/>
              </a:spcAft>
              <a:defRPr/>
            </a:pPr>
            <a:endParaRPr lang="tr-TR">
              <a:solidFill>
                <a:srgbClr val="FFFFFF"/>
              </a:solidFill>
              <a:latin typeface="Arial" charset="0"/>
              <a:cs typeface="Arial" charset="0"/>
            </a:endParaRPr>
          </a:p>
        </p:txBody>
      </p:sp>
      <p:sp>
        <p:nvSpPr>
          <p:cNvPr id="3174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tr-TR"/>
              <a:t>Click to edit Master title style</a:t>
            </a:r>
          </a:p>
        </p:txBody>
      </p:sp>
      <p:sp>
        <p:nvSpPr>
          <p:cNvPr id="3174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tr-TR"/>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CE2E678D-86CC-4664-96FB-AB5B07032305}" type="slidenum">
              <a:rPr lang="tr-TR">
                <a:solidFill>
                  <a:srgbClr val="FFFFFF"/>
                </a:solidFill>
              </a:rPr>
              <a:pPr>
                <a:defRPr/>
              </a:pPr>
              <a:t>‹#›</a:t>
            </a:fld>
            <a:endParaRPr lang="tr-TR">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fld id="{1D205CA2-F834-467F-AC6C-6C6F4033F240}" type="datetime1">
              <a:rPr lang="tr-TR" smtClean="0">
                <a:solidFill>
                  <a:srgbClr val="FFFFFF"/>
                </a:solidFill>
              </a:rPr>
              <a:t>15.10.2012</a:t>
            </a:fld>
            <a:endParaRPr lang="tr-TR">
              <a:solidFill>
                <a:srgbClr val="FFFFFF"/>
              </a:solidFill>
            </a:endParaRPr>
          </a:p>
        </p:txBody>
      </p:sp>
    </p:spTree>
    <p:extLst>
      <p:ext uri="{BB962C8B-B14F-4D97-AF65-F5344CB8AC3E}">
        <p14:creationId xmlns:p14="http://schemas.microsoft.com/office/powerpoint/2010/main" val="388752504"/>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43AD511E-4EE1-466D-BCB9-8E5FE4F5351E}" type="datetime1">
              <a:rPr lang="tr-TR" smtClean="0">
                <a:solidFill>
                  <a:srgbClr val="FFFFFF"/>
                </a:solidFill>
              </a:rPr>
              <a:t>15.10.2012</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F8D417-877B-4ED8-83F0-0E6E3E829AEF}"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406209318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73C773EA-6B15-4D02-A177-B55FF4B78A21}" type="datetime1">
              <a:rPr lang="tr-TR" smtClean="0">
                <a:solidFill>
                  <a:srgbClr val="FFFFFF"/>
                </a:solidFill>
              </a:rPr>
              <a:t>15.10.2012</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A192D0-DD13-4C16-BD94-B276F2853B09}"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995004993"/>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148B005A-D78E-43EB-B27B-E93C4BD2FD2D}" type="datetime1">
              <a:rPr lang="tr-TR" smtClean="0">
                <a:solidFill>
                  <a:srgbClr val="FFFFFF"/>
                </a:solidFill>
              </a:rPr>
              <a:t>15.10.2012</a:t>
            </a:fld>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C56AAC-5CC8-437A-81C8-358FBB22BD4D}"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3306852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fld id="{2F2B980F-3F29-46A2-A7AA-7FF8E0B061BB}"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05C05811-34FA-4BEA-9E33-0275EAA3845B}"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14551440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04609AF1-B8D7-4C60-B0B1-BE4CA848C33B}" type="datetime1">
              <a:rPr lang="tr-TR" smtClean="0">
                <a:solidFill>
                  <a:srgbClr val="FFFFFF"/>
                </a:solidFill>
              </a:rPr>
              <a:t>15.10.2012</a:t>
            </a:fld>
            <a:endParaRPr lang="tr-TR">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9C97B92-87E3-4F83-A437-5D54760AD4D8}"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779340463"/>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3D26D229-57E8-474C-B073-20CCE903E5D6}" type="datetime1">
              <a:rPr lang="tr-TR" smtClean="0">
                <a:solidFill>
                  <a:srgbClr val="FFFFFF"/>
                </a:solidFill>
              </a:rPr>
              <a:t>15.10.2012</a:t>
            </a:fld>
            <a:endParaRPr lang="tr-TR">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26416D-95EF-451A-8660-00F2F4C3D492}"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669188773"/>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EC070234-9E5C-4590-A7EC-18C39818CCBA}" type="datetime1">
              <a:rPr lang="tr-TR" smtClean="0">
                <a:solidFill>
                  <a:srgbClr val="FFFFFF"/>
                </a:solidFill>
              </a:rPr>
              <a:t>15.10.2012</a:t>
            </a:fld>
            <a:endParaRPr lang="tr-TR">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C75631-DC34-491F-A56E-8D6145B1D911}"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508899301"/>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6F40C8A-88B0-4EF4-963D-C6EAC85A2248}" type="datetime1">
              <a:rPr lang="tr-TR" smtClean="0">
                <a:solidFill>
                  <a:srgbClr val="FFFFFF"/>
                </a:solidFill>
              </a:rPr>
              <a:t>15.10.2012</a:t>
            </a:fld>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D88B8-7359-4118-848D-E7994CDAB103}"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376053427"/>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FA73DFE-1667-4296-8119-A72016DE799B}" type="datetime1">
              <a:rPr lang="tr-TR" smtClean="0">
                <a:solidFill>
                  <a:srgbClr val="FFFFFF"/>
                </a:solidFill>
              </a:rPr>
              <a:t>15.10.2012</a:t>
            </a:fld>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93955E-35E1-43E2-AB75-F0A2D622EF09}"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89096277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EA3336A0-596A-45DD-A7D1-58AE51DF72D4}" type="datetime1">
              <a:rPr lang="tr-TR" smtClean="0">
                <a:solidFill>
                  <a:srgbClr val="FFFFFF"/>
                </a:solidFill>
              </a:rPr>
              <a:t>15.10.2012</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11CDF5-0EE3-4FF8-BFE6-F225D6B0D55E}"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084778014"/>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C4291ACA-D676-4B89-8056-C5FDC2A79428}" type="datetime1">
              <a:rPr lang="tr-TR" smtClean="0">
                <a:solidFill>
                  <a:srgbClr val="FFFFFF"/>
                </a:solidFill>
              </a:rPr>
              <a:t>15.10.2012</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F58EE2-81BA-43D5-8F37-007CCBCA0B88}"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74898589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80C94C76-C8CD-4833-A381-D49003176F29}" type="datetime1">
              <a:rPr lang="tr-TR" smtClean="0">
                <a:solidFill>
                  <a:srgbClr val="FFFFFF"/>
                </a:solidFill>
              </a:rPr>
              <a:t>15.10.2012</a:t>
            </a:fld>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5482A5-A67C-4A47-A0FB-0C1403304D8D}"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933654364"/>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8263"/>
            <a:ext cx="8678863" cy="6713537"/>
            <a:chOff x="0" y="43"/>
            <a:chExt cx="5467" cy="4229"/>
          </a:xfrm>
        </p:grpSpPr>
        <p:sp>
          <p:nvSpPr>
            <p:cNvPr id="5" name="Rectangle 3"/>
            <p:cNvSpPr>
              <a:spLocks noChangeArrowheads="1"/>
            </p:cNvSpPr>
            <p:nvPr userDrawn="1"/>
          </p:nvSpPr>
          <p:spPr bwMode="auto">
            <a:xfrm>
              <a:off x="692" y="494"/>
              <a:ext cx="4775" cy="936"/>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nvGrpSpPr>
            <p:cNvPr id="6" name="Group 4"/>
            <p:cNvGrpSpPr>
              <a:grpSpLocks/>
            </p:cNvGrpSpPr>
            <p:nvPr userDrawn="1"/>
          </p:nvGrpSpPr>
          <p:grpSpPr bwMode="auto">
            <a:xfrm>
              <a:off x="0" y="43"/>
              <a:ext cx="624" cy="4229"/>
              <a:chOff x="0" y="43"/>
              <a:chExt cx="624" cy="4229"/>
            </a:xfrm>
          </p:grpSpPr>
          <p:sp>
            <p:nvSpPr>
              <p:cNvPr id="7" name="Line 5"/>
              <p:cNvSpPr>
                <a:spLocks noChangeShapeType="1"/>
              </p:cNvSpPr>
              <p:nvPr userDrawn="1"/>
            </p:nvSpPr>
            <p:spPr bwMode="auto">
              <a:xfrm>
                <a:off x="0" y="4203"/>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 name="Line 6"/>
              <p:cNvSpPr>
                <a:spLocks noChangeShapeType="1"/>
              </p:cNvSpPr>
              <p:nvPr userDrawn="1"/>
            </p:nvSpPr>
            <p:spPr bwMode="auto">
              <a:xfrm>
                <a:off x="0" y="4239"/>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 name="Line 7"/>
              <p:cNvSpPr>
                <a:spLocks noChangeShapeType="1"/>
              </p:cNvSpPr>
              <p:nvPr userDrawn="1"/>
            </p:nvSpPr>
            <p:spPr bwMode="auto">
              <a:xfrm>
                <a:off x="0" y="4272"/>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 name="Line 8"/>
              <p:cNvSpPr>
                <a:spLocks noChangeShapeType="1"/>
              </p:cNvSpPr>
              <p:nvPr userDrawn="1"/>
            </p:nvSpPr>
            <p:spPr bwMode="auto">
              <a:xfrm>
                <a:off x="0" y="4113"/>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1" name="Line 9"/>
              <p:cNvSpPr>
                <a:spLocks noChangeShapeType="1"/>
              </p:cNvSpPr>
              <p:nvPr userDrawn="1"/>
            </p:nvSpPr>
            <p:spPr bwMode="auto">
              <a:xfrm>
                <a:off x="0" y="4065"/>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2" name="Line 10"/>
              <p:cNvSpPr>
                <a:spLocks noChangeShapeType="1"/>
              </p:cNvSpPr>
              <p:nvPr userDrawn="1"/>
            </p:nvSpPr>
            <p:spPr bwMode="auto">
              <a:xfrm>
                <a:off x="0" y="4158"/>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3" name="Line 11"/>
              <p:cNvSpPr>
                <a:spLocks noChangeShapeType="1"/>
              </p:cNvSpPr>
              <p:nvPr userDrawn="1"/>
            </p:nvSpPr>
            <p:spPr bwMode="auto">
              <a:xfrm>
                <a:off x="0" y="366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4" name="Line 12"/>
              <p:cNvSpPr>
                <a:spLocks noChangeShapeType="1"/>
              </p:cNvSpPr>
              <p:nvPr userDrawn="1"/>
            </p:nvSpPr>
            <p:spPr bwMode="auto">
              <a:xfrm>
                <a:off x="0" y="3639"/>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5" name="Line 13"/>
              <p:cNvSpPr>
                <a:spLocks noChangeShapeType="1"/>
              </p:cNvSpPr>
              <p:nvPr userDrawn="1"/>
            </p:nvSpPr>
            <p:spPr bwMode="auto">
              <a:xfrm>
                <a:off x="0" y="4020"/>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6" name="Line 14"/>
              <p:cNvSpPr>
                <a:spLocks noChangeShapeType="1"/>
              </p:cNvSpPr>
              <p:nvPr userDrawn="1"/>
            </p:nvSpPr>
            <p:spPr bwMode="auto">
              <a:xfrm>
                <a:off x="0" y="3894"/>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7" name="Line 15"/>
              <p:cNvSpPr>
                <a:spLocks noChangeShapeType="1"/>
              </p:cNvSpPr>
              <p:nvPr userDrawn="1"/>
            </p:nvSpPr>
            <p:spPr bwMode="auto">
              <a:xfrm>
                <a:off x="0" y="3813"/>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8" name="Line 16"/>
              <p:cNvSpPr>
                <a:spLocks noChangeShapeType="1"/>
              </p:cNvSpPr>
              <p:nvPr userDrawn="1"/>
            </p:nvSpPr>
            <p:spPr bwMode="auto">
              <a:xfrm>
                <a:off x="0" y="3999"/>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9" name="Line 17"/>
              <p:cNvSpPr>
                <a:spLocks noChangeShapeType="1"/>
              </p:cNvSpPr>
              <p:nvPr userDrawn="1"/>
            </p:nvSpPr>
            <p:spPr bwMode="auto">
              <a:xfrm>
                <a:off x="0" y="3687"/>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0" name="Line 18"/>
              <p:cNvSpPr>
                <a:spLocks noChangeShapeType="1"/>
              </p:cNvSpPr>
              <p:nvPr userDrawn="1"/>
            </p:nvSpPr>
            <p:spPr bwMode="auto">
              <a:xfrm>
                <a:off x="0" y="3741"/>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1" name="Line 19"/>
              <p:cNvSpPr>
                <a:spLocks noChangeShapeType="1"/>
              </p:cNvSpPr>
              <p:nvPr userDrawn="1"/>
            </p:nvSpPr>
            <p:spPr bwMode="auto">
              <a:xfrm>
                <a:off x="0" y="393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2" name="Line 20"/>
              <p:cNvSpPr>
                <a:spLocks noChangeShapeType="1"/>
              </p:cNvSpPr>
              <p:nvPr userDrawn="1"/>
            </p:nvSpPr>
            <p:spPr bwMode="auto">
              <a:xfrm>
                <a:off x="0" y="3918"/>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3" name="Line 21"/>
              <p:cNvSpPr>
                <a:spLocks noChangeShapeType="1"/>
              </p:cNvSpPr>
              <p:nvPr userDrawn="1"/>
            </p:nvSpPr>
            <p:spPr bwMode="auto">
              <a:xfrm>
                <a:off x="0" y="351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4" name="Line 22"/>
              <p:cNvSpPr>
                <a:spLocks noChangeShapeType="1"/>
              </p:cNvSpPr>
              <p:nvPr userDrawn="1"/>
            </p:nvSpPr>
            <p:spPr bwMode="auto">
              <a:xfrm>
                <a:off x="0" y="354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5" name="Line 23"/>
              <p:cNvSpPr>
                <a:spLocks noChangeShapeType="1"/>
              </p:cNvSpPr>
              <p:nvPr userDrawn="1"/>
            </p:nvSpPr>
            <p:spPr bwMode="auto">
              <a:xfrm>
                <a:off x="0" y="357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6" name="Line 24"/>
              <p:cNvSpPr>
                <a:spLocks noChangeShapeType="1"/>
              </p:cNvSpPr>
              <p:nvPr userDrawn="1"/>
            </p:nvSpPr>
            <p:spPr bwMode="auto">
              <a:xfrm>
                <a:off x="0" y="3420"/>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7" name="Line 25"/>
              <p:cNvSpPr>
                <a:spLocks noChangeShapeType="1"/>
              </p:cNvSpPr>
              <p:nvPr userDrawn="1"/>
            </p:nvSpPr>
            <p:spPr bwMode="auto">
              <a:xfrm>
                <a:off x="0" y="3372"/>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8" name="Line 26"/>
              <p:cNvSpPr>
                <a:spLocks noChangeShapeType="1"/>
              </p:cNvSpPr>
              <p:nvPr userDrawn="1"/>
            </p:nvSpPr>
            <p:spPr bwMode="auto">
              <a:xfrm>
                <a:off x="0" y="3465"/>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9" name="Line 27"/>
              <p:cNvSpPr>
                <a:spLocks noChangeShapeType="1"/>
              </p:cNvSpPr>
              <p:nvPr userDrawn="1"/>
            </p:nvSpPr>
            <p:spPr bwMode="auto">
              <a:xfrm>
                <a:off x="0" y="2973"/>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0" name="Line 28"/>
              <p:cNvSpPr>
                <a:spLocks noChangeShapeType="1"/>
              </p:cNvSpPr>
              <p:nvPr userDrawn="1"/>
            </p:nvSpPr>
            <p:spPr bwMode="auto">
              <a:xfrm>
                <a:off x="0" y="294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1" name="Line 29"/>
              <p:cNvSpPr>
                <a:spLocks noChangeShapeType="1"/>
              </p:cNvSpPr>
              <p:nvPr userDrawn="1"/>
            </p:nvSpPr>
            <p:spPr bwMode="auto">
              <a:xfrm>
                <a:off x="0" y="3327"/>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2" name="Line 30"/>
              <p:cNvSpPr>
                <a:spLocks noChangeShapeType="1"/>
              </p:cNvSpPr>
              <p:nvPr userDrawn="1"/>
            </p:nvSpPr>
            <p:spPr bwMode="auto">
              <a:xfrm>
                <a:off x="0" y="3201"/>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3" name="Line 31"/>
              <p:cNvSpPr>
                <a:spLocks noChangeShapeType="1"/>
              </p:cNvSpPr>
              <p:nvPr userDrawn="1"/>
            </p:nvSpPr>
            <p:spPr bwMode="auto">
              <a:xfrm>
                <a:off x="0" y="3120"/>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4" name="Line 32"/>
              <p:cNvSpPr>
                <a:spLocks noChangeShapeType="1"/>
              </p:cNvSpPr>
              <p:nvPr userDrawn="1"/>
            </p:nvSpPr>
            <p:spPr bwMode="auto">
              <a:xfrm>
                <a:off x="0" y="330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5" name="Line 33"/>
              <p:cNvSpPr>
                <a:spLocks noChangeShapeType="1"/>
              </p:cNvSpPr>
              <p:nvPr userDrawn="1"/>
            </p:nvSpPr>
            <p:spPr bwMode="auto">
              <a:xfrm>
                <a:off x="0" y="2994"/>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6" name="Line 34"/>
              <p:cNvSpPr>
                <a:spLocks noChangeShapeType="1"/>
              </p:cNvSpPr>
              <p:nvPr userDrawn="1"/>
            </p:nvSpPr>
            <p:spPr bwMode="auto">
              <a:xfrm>
                <a:off x="0" y="304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7" name="Line 35"/>
              <p:cNvSpPr>
                <a:spLocks noChangeShapeType="1"/>
              </p:cNvSpPr>
              <p:nvPr userDrawn="1"/>
            </p:nvSpPr>
            <p:spPr bwMode="auto">
              <a:xfrm>
                <a:off x="0" y="324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8" name="Line 36"/>
              <p:cNvSpPr>
                <a:spLocks noChangeShapeType="1"/>
              </p:cNvSpPr>
              <p:nvPr userDrawn="1"/>
            </p:nvSpPr>
            <p:spPr bwMode="auto">
              <a:xfrm>
                <a:off x="0" y="3225"/>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9" name="Line 37"/>
              <p:cNvSpPr>
                <a:spLocks noChangeShapeType="1"/>
              </p:cNvSpPr>
              <p:nvPr userDrawn="1"/>
            </p:nvSpPr>
            <p:spPr bwMode="auto">
              <a:xfrm>
                <a:off x="0" y="2831"/>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0" name="Line 38"/>
              <p:cNvSpPr>
                <a:spLocks noChangeShapeType="1"/>
              </p:cNvSpPr>
              <p:nvPr userDrawn="1"/>
            </p:nvSpPr>
            <p:spPr bwMode="auto">
              <a:xfrm>
                <a:off x="0" y="2750"/>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1" name="Line 39"/>
              <p:cNvSpPr>
                <a:spLocks noChangeShapeType="1"/>
              </p:cNvSpPr>
              <p:nvPr userDrawn="1"/>
            </p:nvSpPr>
            <p:spPr bwMode="auto">
              <a:xfrm>
                <a:off x="0" y="267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2" name="Line 40"/>
              <p:cNvSpPr>
                <a:spLocks noChangeShapeType="1"/>
              </p:cNvSpPr>
              <p:nvPr userDrawn="1"/>
            </p:nvSpPr>
            <p:spPr bwMode="auto">
              <a:xfrm>
                <a:off x="0" y="287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3" name="Line 41"/>
              <p:cNvSpPr>
                <a:spLocks noChangeShapeType="1"/>
              </p:cNvSpPr>
              <p:nvPr userDrawn="1"/>
            </p:nvSpPr>
            <p:spPr bwMode="auto">
              <a:xfrm>
                <a:off x="0" y="2855"/>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4" name="Line 42"/>
              <p:cNvSpPr>
                <a:spLocks noChangeShapeType="1"/>
              </p:cNvSpPr>
              <p:nvPr userDrawn="1"/>
            </p:nvSpPr>
            <p:spPr bwMode="auto">
              <a:xfrm>
                <a:off x="0" y="2554"/>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5" name="Line 43"/>
              <p:cNvSpPr>
                <a:spLocks noChangeShapeType="1"/>
              </p:cNvSpPr>
              <p:nvPr userDrawn="1"/>
            </p:nvSpPr>
            <p:spPr bwMode="auto">
              <a:xfrm>
                <a:off x="0" y="2590"/>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6" name="Line 44"/>
              <p:cNvSpPr>
                <a:spLocks noChangeShapeType="1"/>
              </p:cNvSpPr>
              <p:nvPr userDrawn="1"/>
            </p:nvSpPr>
            <p:spPr bwMode="auto">
              <a:xfrm>
                <a:off x="0" y="2623"/>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7" name="Line 45"/>
              <p:cNvSpPr>
                <a:spLocks noChangeShapeType="1"/>
              </p:cNvSpPr>
              <p:nvPr userDrawn="1"/>
            </p:nvSpPr>
            <p:spPr bwMode="auto">
              <a:xfrm>
                <a:off x="0" y="2464"/>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8" name="Line 46"/>
              <p:cNvSpPr>
                <a:spLocks noChangeShapeType="1"/>
              </p:cNvSpPr>
              <p:nvPr userDrawn="1"/>
            </p:nvSpPr>
            <p:spPr bwMode="auto">
              <a:xfrm>
                <a:off x="0" y="2416"/>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9" name="Line 47"/>
              <p:cNvSpPr>
                <a:spLocks noChangeShapeType="1"/>
              </p:cNvSpPr>
              <p:nvPr userDrawn="1"/>
            </p:nvSpPr>
            <p:spPr bwMode="auto">
              <a:xfrm>
                <a:off x="0" y="250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0" name="Line 48"/>
              <p:cNvSpPr>
                <a:spLocks noChangeShapeType="1"/>
              </p:cNvSpPr>
              <p:nvPr userDrawn="1"/>
            </p:nvSpPr>
            <p:spPr bwMode="auto">
              <a:xfrm>
                <a:off x="0" y="2371"/>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1" name="Line 49"/>
              <p:cNvSpPr>
                <a:spLocks noChangeShapeType="1"/>
              </p:cNvSpPr>
              <p:nvPr userDrawn="1"/>
            </p:nvSpPr>
            <p:spPr bwMode="auto">
              <a:xfrm>
                <a:off x="0" y="2245"/>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2" name="Line 50"/>
              <p:cNvSpPr>
                <a:spLocks noChangeShapeType="1"/>
              </p:cNvSpPr>
              <p:nvPr userDrawn="1"/>
            </p:nvSpPr>
            <p:spPr bwMode="auto">
              <a:xfrm>
                <a:off x="0" y="235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3" name="Line 51"/>
              <p:cNvSpPr>
                <a:spLocks noChangeShapeType="1"/>
              </p:cNvSpPr>
              <p:nvPr userDrawn="1"/>
            </p:nvSpPr>
            <p:spPr bwMode="auto">
              <a:xfrm>
                <a:off x="0" y="2290"/>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4" name="Line 52"/>
              <p:cNvSpPr>
                <a:spLocks noChangeShapeType="1"/>
              </p:cNvSpPr>
              <p:nvPr userDrawn="1"/>
            </p:nvSpPr>
            <p:spPr bwMode="auto">
              <a:xfrm>
                <a:off x="0" y="2269"/>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5" name="Line 53"/>
              <p:cNvSpPr>
                <a:spLocks noChangeShapeType="1"/>
              </p:cNvSpPr>
              <p:nvPr userDrawn="1"/>
            </p:nvSpPr>
            <p:spPr bwMode="auto">
              <a:xfrm>
                <a:off x="0" y="213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6" name="Line 54"/>
              <p:cNvSpPr>
                <a:spLocks noChangeShapeType="1"/>
              </p:cNvSpPr>
              <p:nvPr userDrawn="1"/>
            </p:nvSpPr>
            <p:spPr bwMode="auto">
              <a:xfrm>
                <a:off x="0" y="216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7" name="Line 55"/>
              <p:cNvSpPr>
                <a:spLocks noChangeShapeType="1"/>
              </p:cNvSpPr>
              <p:nvPr userDrawn="1"/>
            </p:nvSpPr>
            <p:spPr bwMode="auto">
              <a:xfrm>
                <a:off x="0" y="219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8" name="Line 56"/>
              <p:cNvSpPr>
                <a:spLocks noChangeShapeType="1"/>
              </p:cNvSpPr>
              <p:nvPr userDrawn="1"/>
            </p:nvSpPr>
            <p:spPr bwMode="auto">
              <a:xfrm>
                <a:off x="0" y="2040"/>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9" name="Line 57"/>
              <p:cNvSpPr>
                <a:spLocks noChangeShapeType="1"/>
              </p:cNvSpPr>
              <p:nvPr userDrawn="1"/>
            </p:nvSpPr>
            <p:spPr bwMode="auto">
              <a:xfrm>
                <a:off x="0" y="1992"/>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0" name="Line 58"/>
              <p:cNvSpPr>
                <a:spLocks noChangeShapeType="1"/>
              </p:cNvSpPr>
              <p:nvPr userDrawn="1"/>
            </p:nvSpPr>
            <p:spPr bwMode="auto">
              <a:xfrm>
                <a:off x="0" y="2085"/>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1" name="Line 59"/>
              <p:cNvSpPr>
                <a:spLocks noChangeShapeType="1"/>
              </p:cNvSpPr>
              <p:nvPr userDrawn="1"/>
            </p:nvSpPr>
            <p:spPr bwMode="auto">
              <a:xfrm>
                <a:off x="0" y="1593"/>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2" name="Line 60"/>
              <p:cNvSpPr>
                <a:spLocks noChangeShapeType="1"/>
              </p:cNvSpPr>
              <p:nvPr userDrawn="1"/>
            </p:nvSpPr>
            <p:spPr bwMode="auto">
              <a:xfrm>
                <a:off x="0" y="156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3" name="Line 61"/>
              <p:cNvSpPr>
                <a:spLocks noChangeShapeType="1"/>
              </p:cNvSpPr>
              <p:nvPr userDrawn="1"/>
            </p:nvSpPr>
            <p:spPr bwMode="auto">
              <a:xfrm>
                <a:off x="0" y="1947"/>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4" name="Line 62"/>
              <p:cNvSpPr>
                <a:spLocks noChangeShapeType="1"/>
              </p:cNvSpPr>
              <p:nvPr userDrawn="1"/>
            </p:nvSpPr>
            <p:spPr bwMode="auto">
              <a:xfrm>
                <a:off x="0" y="1821"/>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5" name="Line 63"/>
              <p:cNvSpPr>
                <a:spLocks noChangeShapeType="1"/>
              </p:cNvSpPr>
              <p:nvPr userDrawn="1"/>
            </p:nvSpPr>
            <p:spPr bwMode="auto">
              <a:xfrm>
                <a:off x="0" y="1740"/>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6" name="Line 64"/>
              <p:cNvSpPr>
                <a:spLocks noChangeShapeType="1"/>
              </p:cNvSpPr>
              <p:nvPr userDrawn="1"/>
            </p:nvSpPr>
            <p:spPr bwMode="auto">
              <a:xfrm>
                <a:off x="0" y="192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7" name="Line 65"/>
              <p:cNvSpPr>
                <a:spLocks noChangeShapeType="1"/>
              </p:cNvSpPr>
              <p:nvPr userDrawn="1"/>
            </p:nvSpPr>
            <p:spPr bwMode="auto">
              <a:xfrm>
                <a:off x="0" y="1614"/>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8" name="Line 66"/>
              <p:cNvSpPr>
                <a:spLocks noChangeShapeType="1"/>
              </p:cNvSpPr>
              <p:nvPr userDrawn="1"/>
            </p:nvSpPr>
            <p:spPr bwMode="auto">
              <a:xfrm>
                <a:off x="0" y="166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9" name="Line 67"/>
              <p:cNvSpPr>
                <a:spLocks noChangeShapeType="1"/>
              </p:cNvSpPr>
              <p:nvPr userDrawn="1"/>
            </p:nvSpPr>
            <p:spPr bwMode="auto">
              <a:xfrm>
                <a:off x="0" y="186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0" name="Line 68"/>
              <p:cNvSpPr>
                <a:spLocks noChangeShapeType="1"/>
              </p:cNvSpPr>
              <p:nvPr userDrawn="1"/>
            </p:nvSpPr>
            <p:spPr bwMode="auto">
              <a:xfrm>
                <a:off x="0" y="1845"/>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1" name="Line 69"/>
              <p:cNvSpPr>
                <a:spLocks noChangeShapeType="1"/>
              </p:cNvSpPr>
              <p:nvPr userDrawn="1"/>
            </p:nvSpPr>
            <p:spPr bwMode="auto">
              <a:xfrm>
                <a:off x="0" y="1437"/>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2" name="Line 70"/>
              <p:cNvSpPr>
                <a:spLocks noChangeShapeType="1"/>
              </p:cNvSpPr>
              <p:nvPr userDrawn="1"/>
            </p:nvSpPr>
            <p:spPr bwMode="auto">
              <a:xfrm>
                <a:off x="0" y="1473"/>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3" name="Line 71"/>
              <p:cNvSpPr>
                <a:spLocks noChangeShapeType="1"/>
              </p:cNvSpPr>
              <p:nvPr userDrawn="1"/>
            </p:nvSpPr>
            <p:spPr bwMode="auto">
              <a:xfrm>
                <a:off x="0" y="150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4" name="Line 72"/>
              <p:cNvSpPr>
                <a:spLocks noChangeShapeType="1"/>
              </p:cNvSpPr>
              <p:nvPr userDrawn="1"/>
            </p:nvSpPr>
            <p:spPr bwMode="auto">
              <a:xfrm>
                <a:off x="0" y="1347"/>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5" name="Line 73"/>
              <p:cNvSpPr>
                <a:spLocks noChangeShapeType="1"/>
              </p:cNvSpPr>
              <p:nvPr userDrawn="1"/>
            </p:nvSpPr>
            <p:spPr bwMode="auto">
              <a:xfrm>
                <a:off x="0" y="1392"/>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6" name="Line 74"/>
              <p:cNvSpPr>
                <a:spLocks noChangeShapeType="1"/>
              </p:cNvSpPr>
              <p:nvPr userDrawn="1"/>
            </p:nvSpPr>
            <p:spPr bwMode="auto">
              <a:xfrm>
                <a:off x="0" y="101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7" name="Line 75"/>
              <p:cNvSpPr>
                <a:spLocks noChangeShapeType="1"/>
              </p:cNvSpPr>
              <p:nvPr userDrawn="1"/>
            </p:nvSpPr>
            <p:spPr bwMode="auto">
              <a:xfrm>
                <a:off x="0" y="989"/>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8" name="Line 76"/>
              <p:cNvSpPr>
                <a:spLocks noChangeShapeType="1"/>
              </p:cNvSpPr>
              <p:nvPr userDrawn="1"/>
            </p:nvSpPr>
            <p:spPr bwMode="auto">
              <a:xfrm>
                <a:off x="0" y="1244"/>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9" name="Line 77"/>
              <p:cNvSpPr>
                <a:spLocks noChangeShapeType="1"/>
              </p:cNvSpPr>
              <p:nvPr userDrawn="1"/>
            </p:nvSpPr>
            <p:spPr bwMode="auto">
              <a:xfrm>
                <a:off x="0" y="1163"/>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0" name="Line 78"/>
              <p:cNvSpPr>
                <a:spLocks noChangeShapeType="1"/>
              </p:cNvSpPr>
              <p:nvPr userDrawn="1"/>
            </p:nvSpPr>
            <p:spPr bwMode="auto">
              <a:xfrm>
                <a:off x="0" y="1037"/>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 name="Line 79"/>
              <p:cNvSpPr>
                <a:spLocks noChangeShapeType="1"/>
              </p:cNvSpPr>
              <p:nvPr userDrawn="1"/>
            </p:nvSpPr>
            <p:spPr bwMode="auto">
              <a:xfrm>
                <a:off x="0" y="1091"/>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 name="Line 80"/>
              <p:cNvSpPr>
                <a:spLocks noChangeShapeType="1"/>
              </p:cNvSpPr>
              <p:nvPr userDrawn="1"/>
            </p:nvSpPr>
            <p:spPr bwMode="auto">
              <a:xfrm>
                <a:off x="0" y="128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3" name="Line 81"/>
              <p:cNvSpPr>
                <a:spLocks noChangeShapeType="1"/>
              </p:cNvSpPr>
              <p:nvPr userDrawn="1"/>
            </p:nvSpPr>
            <p:spPr bwMode="auto">
              <a:xfrm>
                <a:off x="0" y="1268"/>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4" name="Line 82"/>
              <p:cNvSpPr>
                <a:spLocks noChangeShapeType="1"/>
              </p:cNvSpPr>
              <p:nvPr userDrawn="1"/>
            </p:nvSpPr>
            <p:spPr bwMode="auto">
              <a:xfrm>
                <a:off x="0" y="86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5" name="Line 83"/>
              <p:cNvSpPr>
                <a:spLocks noChangeShapeType="1"/>
              </p:cNvSpPr>
              <p:nvPr userDrawn="1"/>
            </p:nvSpPr>
            <p:spPr bwMode="auto">
              <a:xfrm>
                <a:off x="0" y="89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6" name="Line 84"/>
              <p:cNvSpPr>
                <a:spLocks noChangeShapeType="1"/>
              </p:cNvSpPr>
              <p:nvPr userDrawn="1"/>
            </p:nvSpPr>
            <p:spPr bwMode="auto">
              <a:xfrm>
                <a:off x="0" y="92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7" name="Line 85"/>
              <p:cNvSpPr>
                <a:spLocks noChangeShapeType="1"/>
              </p:cNvSpPr>
              <p:nvPr userDrawn="1"/>
            </p:nvSpPr>
            <p:spPr bwMode="auto">
              <a:xfrm>
                <a:off x="0" y="770"/>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8" name="Line 86"/>
              <p:cNvSpPr>
                <a:spLocks noChangeShapeType="1"/>
              </p:cNvSpPr>
              <p:nvPr userDrawn="1"/>
            </p:nvSpPr>
            <p:spPr bwMode="auto">
              <a:xfrm>
                <a:off x="0" y="815"/>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9" name="Line 87"/>
              <p:cNvSpPr>
                <a:spLocks noChangeShapeType="1"/>
              </p:cNvSpPr>
              <p:nvPr userDrawn="1"/>
            </p:nvSpPr>
            <p:spPr bwMode="auto">
              <a:xfrm>
                <a:off x="0" y="71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0" name="Line 88"/>
              <p:cNvSpPr>
                <a:spLocks noChangeShapeType="1"/>
              </p:cNvSpPr>
              <p:nvPr userDrawn="1"/>
            </p:nvSpPr>
            <p:spPr bwMode="auto">
              <a:xfrm>
                <a:off x="0" y="646"/>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1" name="Line 89"/>
              <p:cNvSpPr>
                <a:spLocks noChangeShapeType="1"/>
              </p:cNvSpPr>
              <p:nvPr userDrawn="1"/>
            </p:nvSpPr>
            <p:spPr bwMode="auto">
              <a:xfrm>
                <a:off x="0" y="522"/>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2" name="Line 90"/>
              <p:cNvSpPr>
                <a:spLocks noChangeShapeType="1"/>
              </p:cNvSpPr>
              <p:nvPr userDrawn="1"/>
            </p:nvSpPr>
            <p:spPr bwMode="auto">
              <a:xfrm>
                <a:off x="0" y="558"/>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3" name="Line 91"/>
              <p:cNvSpPr>
                <a:spLocks noChangeShapeType="1"/>
              </p:cNvSpPr>
              <p:nvPr userDrawn="1"/>
            </p:nvSpPr>
            <p:spPr bwMode="auto">
              <a:xfrm>
                <a:off x="0" y="591"/>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4" name="Line 92"/>
              <p:cNvSpPr>
                <a:spLocks noChangeShapeType="1"/>
              </p:cNvSpPr>
              <p:nvPr userDrawn="1"/>
            </p:nvSpPr>
            <p:spPr bwMode="auto">
              <a:xfrm>
                <a:off x="0" y="432"/>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5" name="Line 93"/>
              <p:cNvSpPr>
                <a:spLocks noChangeShapeType="1"/>
              </p:cNvSpPr>
              <p:nvPr userDrawn="1"/>
            </p:nvSpPr>
            <p:spPr bwMode="auto">
              <a:xfrm>
                <a:off x="0" y="384"/>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6" name="Line 94"/>
              <p:cNvSpPr>
                <a:spLocks noChangeShapeType="1"/>
              </p:cNvSpPr>
              <p:nvPr userDrawn="1"/>
            </p:nvSpPr>
            <p:spPr bwMode="auto">
              <a:xfrm>
                <a:off x="0" y="477"/>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7" name="Line 95"/>
              <p:cNvSpPr>
                <a:spLocks noChangeShapeType="1"/>
              </p:cNvSpPr>
              <p:nvPr userDrawn="1"/>
            </p:nvSpPr>
            <p:spPr bwMode="auto">
              <a:xfrm>
                <a:off x="0" y="33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8" name="Line 96"/>
              <p:cNvSpPr>
                <a:spLocks noChangeShapeType="1"/>
              </p:cNvSpPr>
              <p:nvPr userDrawn="1"/>
            </p:nvSpPr>
            <p:spPr bwMode="auto">
              <a:xfrm>
                <a:off x="0" y="318"/>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9" name="Line 97"/>
              <p:cNvSpPr>
                <a:spLocks noChangeShapeType="1"/>
              </p:cNvSpPr>
              <p:nvPr userDrawn="1"/>
            </p:nvSpPr>
            <p:spPr bwMode="auto">
              <a:xfrm>
                <a:off x="0" y="258"/>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0" name="Line 98"/>
              <p:cNvSpPr>
                <a:spLocks noChangeShapeType="1"/>
              </p:cNvSpPr>
              <p:nvPr userDrawn="1"/>
            </p:nvSpPr>
            <p:spPr bwMode="auto">
              <a:xfrm>
                <a:off x="0" y="7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1" name="Line 99"/>
              <p:cNvSpPr>
                <a:spLocks noChangeShapeType="1"/>
              </p:cNvSpPr>
              <p:nvPr userDrawn="1"/>
            </p:nvSpPr>
            <p:spPr bwMode="auto">
              <a:xfrm>
                <a:off x="0" y="43"/>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2" name="Line 100"/>
              <p:cNvSpPr>
                <a:spLocks noChangeShapeType="1"/>
              </p:cNvSpPr>
              <p:nvPr userDrawn="1"/>
            </p:nvSpPr>
            <p:spPr bwMode="auto">
              <a:xfrm>
                <a:off x="0" y="91"/>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3" name="Line 101"/>
              <p:cNvSpPr>
                <a:spLocks noChangeShapeType="1"/>
              </p:cNvSpPr>
              <p:nvPr userDrawn="1"/>
            </p:nvSpPr>
            <p:spPr bwMode="auto">
              <a:xfrm>
                <a:off x="0" y="145"/>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4" name="Line 102"/>
              <p:cNvSpPr>
                <a:spLocks noChangeShapeType="1"/>
              </p:cNvSpPr>
              <p:nvPr userDrawn="1"/>
            </p:nvSpPr>
            <p:spPr bwMode="auto">
              <a:xfrm>
                <a:off x="0" y="202"/>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grpSp>
      <p:sp>
        <p:nvSpPr>
          <p:cNvPr id="105" name="Rectangle 108"/>
          <p:cNvSpPr>
            <a:spLocks noChangeArrowheads="1"/>
          </p:cNvSpPr>
          <p:nvPr/>
        </p:nvSpPr>
        <p:spPr bwMode="auto">
          <a:xfrm>
            <a:off x="3017838" y="2120900"/>
            <a:ext cx="5662612" cy="77788"/>
          </a:xfrm>
          <a:prstGeom prst="rect">
            <a:avLst/>
          </a:prstGeom>
          <a:solidFill>
            <a:schemeClr val="hlink"/>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3366"/>
              </a:solidFill>
              <a:cs typeface="Arial" charset="0"/>
            </a:endParaRPr>
          </a:p>
        </p:txBody>
      </p:sp>
      <p:sp>
        <p:nvSpPr>
          <p:cNvPr id="106" name="Rectangle 109"/>
          <p:cNvSpPr>
            <a:spLocks noChangeArrowheads="1"/>
          </p:cNvSpPr>
          <p:nvPr/>
        </p:nvSpPr>
        <p:spPr bwMode="auto">
          <a:xfrm>
            <a:off x="1098550" y="862013"/>
            <a:ext cx="5662613" cy="77787"/>
          </a:xfrm>
          <a:prstGeom prst="rect">
            <a:avLst/>
          </a:prstGeom>
          <a:solidFill>
            <a:schemeClr val="hlink"/>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3366"/>
              </a:solidFill>
              <a:cs typeface="Arial" charset="0"/>
            </a:endParaRPr>
          </a:p>
        </p:txBody>
      </p:sp>
      <p:sp>
        <p:nvSpPr>
          <p:cNvPr id="9322" name="Rectangle 106"/>
          <p:cNvSpPr>
            <a:spLocks noGrp="1" noChangeArrowheads="1"/>
          </p:cNvSpPr>
          <p:nvPr>
            <p:ph type="ctrTitle"/>
          </p:nvPr>
        </p:nvSpPr>
        <p:spPr>
          <a:xfrm>
            <a:off x="1169988" y="1046163"/>
            <a:ext cx="7380287" cy="1012825"/>
          </a:xfrm>
        </p:spPr>
        <p:txBody>
          <a:bodyPr/>
          <a:lstStyle>
            <a:lvl1pPr>
              <a:defRPr sz="4000"/>
            </a:lvl1pPr>
          </a:lstStyle>
          <a:p>
            <a:r>
              <a:rPr lang="tr-TR"/>
              <a:t>Asıl başlık stili için tıklatın</a:t>
            </a:r>
          </a:p>
        </p:txBody>
      </p:sp>
      <p:sp>
        <p:nvSpPr>
          <p:cNvPr id="9323" name="Rectangle 107"/>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r>
              <a:rPr lang="tr-TR"/>
              <a:t>Asıl alt başlık stilini düzenlemek için tıklatın</a:t>
            </a:r>
          </a:p>
        </p:txBody>
      </p:sp>
      <p:sp>
        <p:nvSpPr>
          <p:cNvPr id="107" name="Rectangle 103"/>
          <p:cNvSpPr>
            <a:spLocks noGrp="1" noChangeArrowheads="1"/>
          </p:cNvSpPr>
          <p:nvPr>
            <p:ph type="dt" sz="half" idx="10"/>
          </p:nvPr>
        </p:nvSpPr>
        <p:spPr>
          <a:xfrm>
            <a:off x="1387475" y="6357938"/>
            <a:ext cx="1905000" cy="457200"/>
          </a:xfrm>
        </p:spPr>
        <p:txBody>
          <a:bodyPr/>
          <a:lstStyle>
            <a:lvl1pPr>
              <a:defRPr/>
            </a:lvl1pPr>
          </a:lstStyle>
          <a:p>
            <a:pPr>
              <a:defRPr/>
            </a:pPr>
            <a:fld id="{FF190751-8984-401B-9C6C-EC06D64087B5}" type="datetime1">
              <a:rPr lang="tr-TR" smtClean="0">
                <a:solidFill>
                  <a:srgbClr val="800000"/>
                </a:solidFill>
              </a:rPr>
              <a:t>15.10.2012</a:t>
            </a:fld>
            <a:endParaRPr lang="tr-TR">
              <a:solidFill>
                <a:srgbClr val="800000"/>
              </a:solidFill>
            </a:endParaRPr>
          </a:p>
        </p:txBody>
      </p:sp>
      <p:sp>
        <p:nvSpPr>
          <p:cNvPr id="108" name="Rectangle 104"/>
          <p:cNvSpPr>
            <a:spLocks noGrp="1" noChangeArrowheads="1"/>
          </p:cNvSpPr>
          <p:nvPr>
            <p:ph type="ftr" sz="quarter" idx="11"/>
          </p:nvPr>
        </p:nvSpPr>
        <p:spPr>
          <a:xfrm>
            <a:off x="3722688" y="6357938"/>
            <a:ext cx="2271712" cy="457200"/>
          </a:xfrm>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109" name="Rectangle 105"/>
          <p:cNvSpPr>
            <a:spLocks noGrp="1" noChangeArrowheads="1"/>
          </p:cNvSpPr>
          <p:nvPr>
            <p:ph type="sldNum" sz="quarter" idx="12"/>
          </p:nvPr>
        </p:nvSpPr>
        <p:spPr>
          <a:xfrm>
            <a:off x="6464300" y="6361113"/>
            <a:ext cx="1906588" cy="457200"/>
          </a:xfrm>
        </p:spPr>
        <p:txBody>
          <a:bodyPr/>
          <a:lstStyle>
            <a:lvl1pPr>
              <a:defRPr/>
            </a:lvl1pPr>
          </a:lstStyle>
          <a:p>
            <a:pPr>
              <a:defRPr/>
            </a:pPr>
            <a:fld id="{64BCE60A-3821-484A-856B-2515936A8530}"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1256218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Lst>
  </p:timing>
</p:sldLayout>
</file>

<file path=ppt/slideLayouts/slideLayout2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fld id="{92DB442C-C712-48F7-82D6-540F8CB0BC74}"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228418C2-EDCF-47B5-9222-A3111851FBC0}"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9563264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3663" y="762000"/>
            <a:ext cx="2324100" cy="53340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533400" y="762000"/>
            <a:ext cx="6824663"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fld id="{B75192F4-69C4-46C0-A46A-05045EF236BC}"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AEB13F70-6DFA-4ACC-B90A-9C840E2531DB}"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370119595"/>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8"/>
          <p:cNvSpPr>
            <a:spLocks noGrp="1" noChangeArrowheads="1"/>
          </p:cNvSpPr>
          <p:nvPr>
            <p:ph type="dt" sz="half" idx="10"/>
          </p:nvPr>
        </p:nvSpPr>
        <p:spPr>
          <a:ln/>
        </p:spPr>
        <p:txBody>
          <a:bodyPr/>
          <a:lstStyle>
            <a:lvl1pPr>
              <a:defRPr/>
            </a:lvl1pPr>
          </a:lstStyle>
          <a:p>
            <a:pPr>
              <a:defRPr/>
            </a:pPr>
            <a:fld id="{05924EF0-5646-49A3-A121-165831722656}"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B9FA6A73-5D0B-4282-97B2-155ADADE4DE2}"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075057478"/>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08"/>
          <p:cNvSpPr>
            <a:spLocks noGrp="1" noChangeArrowheads="1"/>
          </p:cNvSpPr>
          <p:nvPr>
            <p:ph type="dt" sz="half" idx="10"/>
          </p:nvPr>
        </p:nvSpPr>
        <p:spPr>
          <a:ln/>
        </p:spPr>
        <p:txBody>
          <a:bodyPr/>
          <a:lstStyle>
            <a:lvl1pPr>
              <a:defRPr/>
            </a:lvl1pPr>
          </a:lstStyle>
          <a:p>
            <a:pPr>
              <a:defRPr/>
            </a:pPr>
            <a:fld id="{93702363-47BC-4CD4-B36D-A6DA88A06E5B}" type="datetime1">
              <a:rPr lang="tr-TR" smtClean="0">
                <a:solidFill>
                  <a:srgbClr val="800000"/>
                </a:solidFill>
              </a:rPr>
              <a:t>15.10.2012</a:t>
            </a:fld>
            <a:endParaRPr lang="tr-TR">
              <a:solidFill>
                <a:srgbClr val="800000"/>
              </a:solidFill>
            </a:endParaRPr>
          </a:p>
        </p:txBody>
      </p:sp>
      <p:sp>
        <p:nvSpPr>
          <p:cNvPr id="6"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7" name="Rectangle 110"/>
          <p:cNvSpPr>
            <a:spLocks noGrp="1" noChangeArrowheads="1"/>
          </p:cNvSpPr>
          <p:nvPr>
            <p:ph type="sldNum" sz="quarter" idx="12"/>
          </p:nvPr>
        </p:nvSpPr>
        <p:spPr>
          <a:ln/>
        </p:spPr>
        <p:txBody>
          <a:bodyPr/>
          <a:lstStyle>
            <a:lvl1pPr>
              <a:defRPr/>
            </a:lvl1pPr>
          </a:lstStyle>
          <a:p>
            <a:pPr>
              <a:defRPr/>
            </a:pPr>
            <a:fld id="{D6B907B7-8730-4ED7-B45C-5232D4EBC909}"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1457972924"/>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08"/>
          <p:cNvSpPr>
            <a:spLocks noGrp="1" noChangeArrowheads="1"/>
          </p:cNvSpPr>
          <p:nvPr>
            <p:ph type="dt" sz="half" idx="10"/>
          </p:nvPr>
        </p:nvSpPr>
        <p:spPr>
          <a:ln/>
        </p:spPr>
        <p:txBody>
          <a:bodyPr/>
          <a:lstStyle>
            <a:lvl1pPr>
              <a:defRPr/>
            </a:lvl1pPr>
          </a:lstStyle>
          <a:p>
            <a:pPr>
              <a:defRPr/>
            </a:pPr>
            <a:fld id="{310BACA6-8246-43A2-B90C-C0D993A11F5D}" type="datetime1">
              <a:rPr lang="tr-TR" smtClean="0">
                <a:solidFill>
                  <a:srgbClr val="800000"/>
                </a:solidFill>
              </a:rPr>
              <a:t>15.10.2012</a:t>
            </a:fld>
            <a:endParaRPr lang="tr-TR">
              <a:solidFill>
                <a:srgbClr val="800000"/>
              </a:solidFill>
            </a:endParaRPr>
          </a:p>
        </p:txBody>
      </p:sp>
      <p:sp>
        <p:nvSpPr>
          <p:cNvPr id="8"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9" name="Rectangle 110"/>
          <p:cNvSpPr>
            <a:spLocks noGrp="1" noChangeArrowheads="1"/>
          </p:cNvSpPr>
          <p:nvPr>
            <p:ph type="sldNum" sz="quarter" idx="12"/>
          </p:nvPr>
        </p:nvSpPr>
        <p:spPr>
          <a:ln/>
        </p:spPr>
        <p:txBody>
          <a:bodyPr/>
          <a:lstStyle>
            <a:lvl1pPr>
              <a:defRPr/>
            </a:lvl1pPr>
          </a:lstStyle>
          <a:p>
            <a:pPr>
              <a:defRPr/>
            </a:pPr>
            <a:fld id="{95161308-5D8D-492A-ADAA-184210C5E5B8}"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1904459495"/>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08"/>
          <p:cNvSpPr>
            <a:spLocks noGrp="1" noChangeArrowheads="1"/>
          </p:cNvSpPr>
          <p:nvPr>
            <p:ph type="dt" sz="half" idx="10"/>
          </p:nvPr>
        </p:nvSpPr>
        <p:spPr>
          <a:ln/>
        </p:spPr>
        <p:txBody>
          <a:bodyPr/>
          <a:lstStyle>
            <a:lvl1pPr>
              <a:defRPr/>
            </a:lvl1pPr>
          </a:lstStyle>
          <a:p>
            <a:pPr>
              <a:defRPr/>
            </a:pPr>
            <a:fld id="{F6539CEF-6CCF-4693-BDE3-B958AC330733}" type="datetime1">
              <a:rPr lang="tr-TR" smtClean="0">
                <a:solidFill>
                  <a:srgbClr val="800000"/>
                </a:solidFill>
              </a:rPr>
              <a:t>15.10.2012</a:t>
            </a:fld>
            <a:endParaRPr lang="tr-TR">
              <a:solidFill>
                <a:srgbClr val="800000"/>
              </a:solidFill>
            </a:endParaRPr>
          </a:p>
        </p:txBody>
      </p:sp>
      <p:sp>
        <p:nvSpPr>
          <p:cNvPr id="4"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5" name="Rectangle 110"/>
          <p:cNvSpPr>
            <a:spLocks noGrp="1" noChangeArrowheads="1"/>
          </p:cNvSpPr>
          <p:nvPr>
            <p:ph type="sldNum" sz="quarter" idx="12"/>
          </p:nvPr>
        </p:nvSpPr>
        <p:spPr>
          <a:ln/>
        </p:spPr>
        <p:txBody>
          <a:bodyPr/>
          <a:lstStyle>
            <a:lvl1pPr>
              <a:defRPr/>
            </a:lvl1pPr>
          </a:lstStyle>
          <a:p>
            <a:pPr>
              <a:defRPr/>
            </a:pPr>
            <a:fld id="{040304BC-9A58-45A3-8C42-A8072306D1F6}"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106104609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8"/>
          <p:cNvSpPr>
            <a:spLocks noGrp="1" noChangeArrowheads="1"/>
          </p:cNvSpPr>
          <p:nvPr>
            <p:ph type="dt" sz="half" idx="10"/>
          </p:nvPr>
        </p:nvSpPr>
        <p:spPr>
          <a:ln/>
        </p:spPr>
        <p:txBody>
          <a:bodyPr/>
          <a:lstStyle>
            <a:lvl1pPr>
              <a:defRPr/>
            </a:lvl1pPr>
          </a:lstStyle>
          <a:p>
            <a:pPr>
              <a:defRPr/>
            </a:pPr>
            <a:fld id="{FEE88F27-08D2-47A0-955A-FAB2A6B52D2B}" type="datetime1">
              <a:rPr lang="tr-TR" smtClean="0">
                <a:solidFill>
                  <a:srgbClr val="800000"/>
                </a:solidFill>
              </a:rPr>
              <a:t>15.10.2012</a:t>
            </a:fld>
            <a:endParaRPr lang="tr-TR">
              <a:solidFill>
                <a:srgbClr val="800000"/>
              </a:solidFill>
            </a:endParaRPr>
          </a:p>
        </p:txBody>
      </p:sp>
      <p:sp>
        <p:nvSpPr>
          <p:cNvPr id="3"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4" name="Rectangle 110"/>
          <p:cNvSpPr>
            <a:spLocks noGrp="1" noChangeArrowheads="1"/>
          </p:cNvSpPr>
          <p:nvPr>
            <p:ph type="sldNum" sz="quarter" idx="12"/>
          </p:nvPr>
        </p:nvSpPr>
        <p:spPr>
          <a:ln/>
        </p:spPr>
        <p:txBody>
          <a:bodyPr/>
          <a:lstStyle>
            <a:lvl1pPr>
              <a:defRPr/>
            </a:lvl1pPr>
          </a:lstStyle>
          <a:p>
            <a:pPr>
              <a:defRPr/>
            </a:pPr>
            <a:fld id="{655B3CE3-5605-4E32-B2C2-5035B053337C}"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4237164421"/>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fld id="{C4ED3D69-31A9-4944-9BF7-268D67CE3D18}" type="datetime1">
              <a:rPr lang="tr-TR" smtClean="0">
                <a:solidFill>
                  <a:srgbClr val="800000"/>
                </a:solidFill>
              </a:rPr>
              <a:t>15.10.2012</a:t>
            </a:fld>
            <a:endParaRPr lang="tr-TR">
              <a:solidFill>
                <a:srgbClr val="800000"/>
              </a:solidFill>
            </a:endParaRPr>
          </a:p>
        </p:txBody>
      </p:sp>
      <p:sp>
        <p:nvSpPr>
          <p:cNvPr id="6"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7" name="Rectangle 110"/>
          <p:cNvSpPr>
            <a:spLocks noGrp="1" noChangeArrowheads="1"/>
          </p:cNvSpPr>
          <p:nvPr>
            <p:ph type="sldNum" sz="quarter" idx="12"/>
          </p:nvPr>
        </p:nvSpPr>
        <p:spPr>
          <a:ln/>
        </p:spPr>
        <p:txBody>
          <a:bodyPr/>
          <a:lstStyle>
            <a:lvl1pPr>
              <a:defRPr/>
            </a:lvl1pPr>
          </a:lstStyle>
          <a:p>
            <a:pPr>
              <a:defRPr/>
            </a:pPr>
            <a:fld id="{0F9B6D2E-8E8C-48BE-8C91-E345BF8AE366}"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109814516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fld id="{04E0F18B-FBCA-45C5-95B1-93EBAE450FC9}" type="datetime1">
              <a:rPr lang="tr-TR" smtClean="0">
                <a:solidFill>
                  <a:srgbClr val="800000"/>
                </a:solidFill>
              </a:rPr>
              <a:t>15.10.2012</a:t>
            </a:fld>
            <a:endParaRPr lang="tr-TR">
              <a:solidFill>
                <a:srgbClr val="800000"/>
              </a:solidFill>
            </a:endParaRPr>
          </a:p>
        </p:txBody>
      </p:sp>
      <p:sp>
        <p:nvSpPr>
          <p:cNvPr id="6"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7" name="Rectangle 110"/>
          <p:cNvSpPr>
            <a:spLocks noGrp="1" noChangeArrowheads="1"/>
          </p:cNvSpPr>
          <p:nvPr>
            <p:ph type="sldNum" sz="quarter" idx="12"/>
          </p:nvPr>
        </p:nvSpPr>
        <p:spPr>
          <a:ln/>
        </p:spPr>
        <p:txBody>
          <a:bodyPr/>
          <a:lstStyle>
            <a:lvl1pPr>
              <a:defRPr/>
            </a:lvl1pPr>
          </a:lstStyle>
          <a:p>
            <a:pPr>
              <a:defRPr/>
            </a:pPr>
            <a:fld id="{18D3660B-F0D7-4163-A4D3-7B26695677DF}"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16534362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fld id="{8EC3987B-4844-4646-8824-8718C3DBD48A}"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05C05811-34FA-4BEA-9E33-0275EAA3845B}"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87660809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3663" y="762000"/>
            <a:ext cx="2324100" cy="53340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533400" y="762000"/>
            <a:ext cx="6824663"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fld id="{F61DE971-A0C2-4F93-AB40-B5EBDFC285C2}"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AEB13F70-6DFA-4ACC-B90A-9C840E2531DB}"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076673335"/>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fontAlgn="base">
              <a:spcBef>
                <a:spcPct val="0"/>
              </a:spcBef>
              <a:spcAft>
                <a:spcPct val="0"/>
              </a:spcAft>
              <a:defRPr/>
            </a:pPr>
            <a:endParaRPr lang="tr-TR">
              <a:solidFill>
                <a:srgbClr val="FFFFFF"/>
              </a:solidFill>
              <a:latin typeface="Arial" charset="0"/>
              <a:cs typeface="Arial" charset="0"/>
            </a:endParaRPr>
          </a:p>
        </p:txBody>
      </p:sp>
      <p:sp>
        <p:nvSpPr>
          <p:cNvPr id="3174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tr-TR"/>
              <a:t>Click to edit Master title style</a:t>
            </a:r>
          </a:p>
        </p:txBody>
      </p:sp>
      <p:sp>
        <p:nvSpPr>
          <p:cNvPr id="3174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tr-TR"/>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CE2E678D-86CC-4664-96FB-AB5B07032305}" type="slidenum">
              <a:rPr lang="tr-TR">
                <a:solidFill>
                  <a:srgbClr val="FFFFFF"/>
                </a:solidFill>
              </a:rPr>
              <a:pPr>
                <a:defRPr/>
              </a:pPr>
              <a:t>‹#›</a:t>
            </a:fld>
            <a:endParaRPr lang="tr-TR">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fld id="{2F780CC3-CB03-44B3-BABB-D34CDF21752F}" type="datetime1">
              <a:rPr lang="tr-TR" smtClean="0">
                <a:solidFill>
                  <a:srgbClr val="FFFFFF"/>
                </a:solidFill>
              </a:rPr>
              <a:t>15.10.2012</a:t>
            </a:fld>
            <a:endParaRPr lang="tr-TR">
              <a:solidFill>
                <a:srgbClr val="FFFFFF"/>
              </a:solidFill>
            </a:endParaRPr>
          </a:p>
        </p:txBody>
      </p:sp>
    </p:spTree>
    <p:extLst>
      <p:ext uri="{BB962C8B-B14F-4D97-AF65-F5344CB8AC3E}">
        <p14:creationId xmlns:p14="http://schemas.microsoft.com/office/powerpoint/2010/main" val="336268014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w="9525">
            <a:noFill/>
            <a:round/>
            <a:headEnd/>
            <a:tailEnd/>
          </a:ln>
        </p:spPr>
        <p:txBody>
          <a:bodyPr/>
          <a:lstStyle/>
          <a:p>
            <a:pPr fontAlgn="base">
              <a:spcBef>
                <a:spcPct val="0"/>
              </a:spcBef>
              <a:spcAft>
                <a:spcPct val="0"/>
              </a:spcAft>
              <a:defRPr/>
            </a:pPr>
            <a:endParaRPr lang="tr-TR">
              <a:solidFill>
                <a:srgbClr val="FFFFFF"/>
              </a:solidFill>
              <a:latin typeface="Arial" charset="0"/>
              <a:cs typeface="Arial" charset="0"/>
            </a:endParaRPr>
          </a:p>
        </p:txBody>
      </p:sp>
      <p:sp>
        <p:nvSpPr>
          <p:cNvPr id="31746"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r>
              <a:rPr lang="tr-TR"/>
              <a:t>Click to edit Master title style</a:t>
            </a:r>
          </a:p>
        </p:txBody>
      </p:sp>
      <p:sp>
        <p:nvSpPr>
          <p:cNvPr id="31747"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r>
              <a:rPr lang="tr-TR"/>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6" name="Rectangle 6"/>
          <p:cNvSpPr>
            <a:spLocks noGrp="1" noChangeArrowheads="1"/>
          </p:cNvSpPr>
          <p:nvPr>
            <p:ph type="sldNum" sz="quarter" idx="11"/>
          </p:nvPr>
        </p:nvSpPr>
        <p:spPr/>
        <p:txBody>
          <a:bodyPr/>
          <a:lstStyle>
            <a:lvl1pPr>
              <a:defRPr/>
            </a:lvl1pPr>
          </a:lstStyle>
          <a:p>
            <a:pPr>
              <a:defRPr/>
            </a:pPr>
            <a:fld id="{CE2E678D-86CC-4664-96FB-AB5B07032305}" type="slidenum">
              <a:rPr lang="tr-TR">
                <a:solidFill>
                  <a:srgbClr val="FFFFFF"/>
                </a:solidFill>
              </a:rPr>
              <a:pPr>
                <a:defRPr/>
              </a:pPr>
              <a:t>‹#›</a:t>
            </a:fld>
            <a:endParaRPr lang="tr-TR">
              <a:solidFill>
                <a:srgbClr val="FFFFFF"/>
              </a:solidFill>
            </a:endParaRPr>
          </a:p>
        </p:txBody>
      </p:sp>
      <p:sp>
        <p:nvSpPr>
          <p:cNvPr id="7" name="Rectangle 7"/>
          <p:cNvSpPr>
            <a:spLocks noGrp="1" noChangeArrowheads="1"/>
          </p:cNvSpPr>
          <p:nvPr>
            <p:ph type="dt" sz="quarter" idx="12"/>
          </p:nvPr>
        </p:nvSpPr>
        <p:spPr/>
        <p:txBody>
          <a:bodyPr/>
          <a:lstStyle>
            <a:lvl1pPr>
              <a:defRPr/>
            </a:lvl1pPr>
          </a:lstStyle>
          <a:p>
            <a:pPr>
              <a:defRPr/>
            </a:pPr>
            <a:fld id="{B7A4B130-6D15-4C57-A6E9-CD581DD8D8A7}" type="datetime1">
              <a:rPr lang="tr-TR" smtClean="0">
                <a:solidFill>
                  <a:srgbClr val="FFFFFF"/>
                </a:solidFill>
              </a:rPr>
              <a:t>15.10.2012</a:t>
            </a:fld>
            <a:endParaRPr lang="tr-TR">
              <a:solidFill>
                <a:srgbClr val="FFFFFF"/>
              </a:solidFill>
            </a:endParaRPr>
          </a:p>
        </p:txBody>
      </p:sp>
    </p:spTree>
    <p:extLst>
      <p:ext uri="{BB962C8B-B14F-4D97-AF65-F5344CB8AC3E}">
        <p14:creationId xmlns:p14="http://schemas.microsoft.com/office/powerpoint/2010/main" val="4181879139"/>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1B8C2103-5DAF-4C57-9B5A-CE15E2876014}" type="datetime1">
              <a:rPr lang="tr-TR" smtClean="0">
                <a:solidFill>
                  <a:srgbClr val="FFFFFF"/>
                </a:solidFill>
              </a:rPr>
              <a:t>15.10.2012</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F8D417-877B-4ED8-83F0-0E6E3E829AEF}"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897103854"/>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851EEB46-898F-4E9D-94FE-B9E9B3A6A625}" type="datetime1">
              <a:rPr lang="tr-TR" smtClean="0">
                <a:solidFill>
                  <a:srgbClr val="FFFFFF"/>
                </a:solidFill>
              </a:rPr>
              <a:t>15.10.2012</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A192D0-DD13-4C16-BD94-B276F2853B09}"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54412532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2D73A08C-2E2B-4FC1-A2AF-DB68C557C037}" type="datetime1">
              <a:rPr lang="tr-TR" smtClean="0">
                <a:solidFill>
                  <a:srgbClr val="FFFFFF"/>
                </a:solidFill>
              </a:rPr>
              <a:t>15.10.2012</a:t>
            </a:fld>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C56AAC-5CC8-437A-81C8-358FBB22BD4D}"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330024812"/>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69D141CD-F79D-4342-A32B-C3DA47B7CD3A}" type="datetime1">
              <a:rPr lang="tr-TR" smtClean="0">
                <a:solidFill>
                  <a:srgbClr val="FFFFFF"/>
                </a:solidFill>
              </a:rPr>
              <a:t>15.10.2012</a:t>
            </a:fld>
            <a:endParaRPr lang="tr-TR">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9C97B92-87E3-4F83-A437-5D54760AD4D8}"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505967745"/>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5E9FB60C-739C-465C-A7DD-2758E1F1BED6}" type="datetime1">
              <a:rPr lang="tr-TR" smtClean="0">
                <a:solidFill>
                  <a:srgbClr val="FFFFFF"/>
                </a:solidFill>
              </a:rPr>
              <a:t>15.10.2012</a:t>
            </a:fld>
            <a:endParaRPr lang="tr-TR">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26416D-95EF-451A-8660-00F2F4C3D492}"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793745778"/>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9395302-60B3-4E1F-AF15-3E113E2C29D3}" type="datetime1">
              <a:rPr lang="tr-TR" smtClean="0">
                <a:solidFill>
                  <a:srgbClr val="FFFFFF"/>
                </a:solidFill>
              </a:rPr>
              <a:t>15.10.2012</a:t>
            </a:fld>
            <a:endParaRPr lang="tr-TR">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C75631-DC34-491F-A56E-8D6145B1D911}"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663368500"/>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F0BA3107-DA84-4C43-8726-99941DFDAC20}" type="datetime1">
              <a:rPr lang="tr-TR" smtClean="0">
                <a:solidFill>
                  <a:srgbClr val="FFFFFF"/>
                </a:solidFill>
              </a:rPr>
              <a:t>15.10.2012</a:t>
            </a:fld>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D88B8-7359-4118-848D-E7994CDAB103}"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229250722"/>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906169FF-1FD7-472F-883B-24981B288A45}" type="datetime1">
              <a:rPr lang="tr-TR" smtClean="0">
                <a:solidFill>
                  <a:srgbClr val="FFFFFF"/>
                </a:solidFill>
              </a:rPr>
              <a:t>15.10.2012</a:t>
            </a:fld>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93955E-35E1-43E2-AB75-F0A2D622EF09}"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1117680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CCF57968-8594-41E8-9D0D-483942E9AB00}" type="datetime1">
              <a:rPr lang="tr-TR" smtClean="0">
                <a:solidFill>
                  <a:srgbClr val="FFFFFF"/>
                </a:solidFill>
              </a:rPr>
              <a:t>15.10.2012</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11CDF5-0EE3-4FF8-BFE6-F225D6B0D55E}"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93187895"/>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F27B6CB8-AAD4-4883-BE03-65B81DF4509A}" type="datetime1">
              <a:rPr lang="tr-TR" smtClean="0">
                <a:solidFill>
                  <a:srgbClr val="FFFFFF"/>
                </a:solidFill>
              </a:rPr>
              <a:t>15.10.2012</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F58EE2-81BA-43D5-8F37-007CCBCA0B88}"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984873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F7EF63E2-E424-46C9-BF2A-2701E1976EF3}" type="datetime1">
              <a:rPr lang="tr-TR" smtClean="0">
                <a:solidFill>
                  <a:srgbClr val="FFFFFF"/>
                </a:solidFill>
              </a:rPr>
              <a:t>15.10.2012</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4F8D417-877B-4ED8-83F0-0E6E3E829AEF}"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660519133"/>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2852EC41-8DA9-496E-83DE-03B6A1C3A80C}" type="datetime1">
              <a:rPr lang="tr-TR" smtClean="0">
                <a:solidFill>
                  <a:srgbClr val="FFFFFF"/>
                </a:solidFill>
              </a:rPr>
              <a:t>15.10.2012</a:t>
            </a:fld>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5482A5-A67C-4A47-A0FB-0C1403304D8D}"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974737579"/>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cs typeface="Arial"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cs typeface="Arial" charset="0"/>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cs typeface="Arial"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cs typeface="Arial"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cs typeface="Arial" charset="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cs typeface="Arial"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cs typeface="Arial" charset="0"/>
              </a:endParaRPr>
            </a:p>
          </p:txBody>
        </p:sp>
      </p:grpSp>
      <p:sp>
        <p:nvSpPr>
          <p:cNvPr id="31756" name="Rectangle 12"/>
          <p:cNvSpPr>
            <a:spLocks noGrp="1" noChangeArrowheads="1"/>
          </p:cNvSpPr>
          <p:nvPr>
            <p:ph type="ctrTitle"/>
          </p:nvPr>
        </p:nvSpPr>
        <p:spPr>
          <a:xfrm>
            <a:off x="990600" y="1676400"/>
            <a:ext cx="7772400" cy="1462088"/>
          </a:xfrm>
        </p:spPr>
        <p:txBody>
          <a:bodyPr/>
          <a:lstStyle>
            <a:lvl1pPr>
              <a:defRPr/>
            </a:lvl1pPr>
          </a:lstStyle>
          <a:p>
            <a:r>
              <a:rPr lang="tr-TR"/>
              <a:t>Asıl başlık stili için tıklatın</a:t>
            </a:r>
          </a:p>
        </p:txBody>
      </p:sp>
      <p:sp>
        <p:nvSpPr>
          <p:cNvPr id="31757"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rgbClr val="1C1C1C"/>
                </a:solidFill>
              </a:defRPr>
            </a:lvl1pPr>
          </a:lstStyle>
          <a:p>
            <a:pPr>
              <a:defRPr/>
            </a:pPr>
            <a:fld id="{779CF4C5-1EEB-4C98-BBDE-B81F301DA44F}" type="datetime1">
              <a:rPr lang="tr-TR" smtClean="0"/>
              <a:t>15.10.2012</a:t>
            </a:fld>
            <a:endParaRPr lang="tr-T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rgbClr val="1C1C1C"/>
                </a:solidFill>
              </a:defRPr>
            </a:lvl1pPr>
          </a:lstStyle>
          <a:p>
            <a:pPr>
              <a:defRPr/>
            </a:pPr>
            <a:r>
              <a:rPr lang="tr-TR" smtClean="0"/>
              <a:t>www.ahmetsaltik.net</a:t>
            </a:r>
            <a:endParaRPr lang="tr-T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rgbClr val="1C1C1C"/>
                </a:solidFill>
              </a:defRPr>
            </a:lvl1pPr>
          </a:lstStyle>
          <a:p>
            <a:pPr>
              <a:defRPr/>
            </a:pPr>
            <a:fld id="{C54A5C0E-3613-43F8-8CF5-ADC878ECA8B9}" type="slidenum">
              <a:rPr lang="tr-TR"/>
              <a:pPr>
                <a:defRPr/>
              </a:pPr>
              <a:t>‹#›</a:t>
            </a:fld>
            <a:endParaRPr lang="tr-TR"/>
          </a:p>
        </p:txBody>
      </p:sp>
    </p:spTree>
    <p:extLst>
      <p:ext uri="{BB962C8B-B14F-4D97-AF65-F5344CB8AC3E}">
        <p14:creationId xmlns:p14="http://schemas.microsoft.com/office/powerpoint/2010/main" val="3909940205"/>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A4DCA9EC-1E5D-4AA6-9BA8-685DF19D09D6}" type="datetime1">
              <a:rPr lang="tr-TR" smtClean="0"/>
              <a:t>15.10.2012</a:t>
            </a:fld>
            <a:endParaRPr lang="tr-TR"/>
          </a:p>
        </p:txBody>
      </p:sp>
      <p:sp>
        <p:nvSpPr>
          <p:cNvPr id="5" name="Rectangle 12"/>
          <p:cNvSpPr>
            <a:spLocks noGrp="1" noChangeArrowheads="1"/>
          </p:cNvSpPr>
          <p:nvPr>
            <p:ph type="ftr" sz="quarter" idx="11"/>
          </p:nvPr>
        </p:nvSpPr>
        <p:spPr>
          <a:ln/>
        </p:spPr>
        <p:txBody>
          <a:bodyPr/>
          <a:lstStyle>
            <a:lvl1pPr>
              <a:defRPr/>
            </a:lvl1pPr>
          </a:lstStyle>
          <a:p>
            <a:pPr>
              <a:defRPr/>
            </a:pPr>
            <a:r>
              <a:rPr lang="tr-TR" smtClean="0"/>
              <a:t>www.ahmetsaltik.net</a:t>
            </a:r>
            <a:endParaRPr lang="tr-TR"/>
          </a:p>
        </p:txBody>
      </p:sp>
      <p:sp>
        <p:nvSpPr>
          <p:cNvPr id="6" name="Rectangle 13"/>
          <p:cNvSpPr>
            <a:spLocks noGrp="1" noChangeArrowheads="1"/>
          </p:cNvSpPr>
          <p:nvPr>
            <p:ph type="sldNum" sz="quarter" idx="12"/>
          </p:nvPr>
        </p:nvSpPr>
        <p:spPr>
          <a:ln/>
        </p:spPr>
        <p:txBody>
          <a:bodyPr/>
          <a:lstStyle>
            <a:lvl1pPr>
              <a:defRPr/>
            </a:lvl1pPr>
          </a:lstStyle>
          <a:p>
            <a:pPr>
              <a:defRPr/>
            </a:pPr>
            <a:fld id="{2A1F0C31-373D-48D4-926F-C771D2B99B5C}" type="slidenum">
              <a:rPr lang="tr-TR"/>
              <a:pPr>
                <a:defRPr/>
              </a:pPr>
              <a:t>‹#›</a:t>
            </a:fld>
            <a:endParaRPr lang="tr-TR"/>
          </a:p>
        </p:txBody>
      </p:sp>
    </p:spTree>
    <p:extLst>
      <p:ext uri="{BB962C8B-B14F-4D97-AF65-F5344CB8AC3E}">
        <p14:creationId xmlns:p14="http://schemas.microsoft.com/office/powerpoint/2010/main" val="42755573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23AC8AB8-7C1F-4502-9F85-469781058FA6}" type="datetime1">
              <a:rPr lang="tr-TR" smtClean="0"/>
              <a:t>15.10.2012</a:t>
            </a:fld>
            <a:endParaRPr lang="tr-TR"/>
          </a:p>
        </p:txBody>
      </p:sp>
      <p:sp>
        <p:nvSpPr>
          <p:cNvPr id="5" name="Rectangle 12"/>
          <p:cNvSpPr>
            <a:spLocks noGrp="1" noChangeArrowheads="1"/>
          </p:cNvSpPr>
          <p:nvPr>
            <p:ph type="ftr" sz="quarter" idx="11"/>
          </p:nvPr>
        </p:nvSpPr>
        <p:spPr>
          <a:ln/>
        </p:spPr>
        <p:txBody>
          <a:bodyPr/>
          <a:lstStyle>
            <a:lvl1pPr>
              <a:defRPr/>
            </a:lvl1pPr>
          </a:lstStyle>
          <a:p>
            <a:pPr>
              <a:defRPr/>
            </a:pPr>
            <a:r>
              <a:rPr lang="tr-TR" smtClean="0"/>
              <a:t>www.ahmetsaltik.net</a:t>
            </a:r>
            <a:endParaRPr lang="tr-TR"/>
          </a:p>
        </p:txBody>
      </p:sp>
      <p:sp>
        <p:nvSpPr>
          <p:cNvPr id="6" name="Rectangle 13"/>
          <p:cNvSpPr>
            <a:spLocks noGrp="1" noChangeArrowheads="1"/>
          </p:cNvSpPr>
          <p:nvPr>
            <p:ph type="sldNum" sz="quarter" idx="12"/>
          </p:nvPr>
        </p:nvSpPr>
        <p:spPr>
          <a:ln/>
        </p:spPr>
        <p:txBody>
          <a:bodyPr/>
          <a:lstStyle>
            <a:lvl1pPr>
              <a:defRPr/>
            </a:lvl1pPr>
          </a:lstStyle>
          <a:p>
            <a:pPr>
              <a:defRPr/>
            </a:pPr>
            <a:fld id="{8322F68B-8CF0-49E4-8E1C-1B8DFD7BBC40}" type="slidenum">
              <a:rPr lang="tr-TR"/>
              <a:pPr>
                <a:defRPr/>
              </a:pPr>
              <a:t>‹#›</a:t>
            </a:fld>
            <a:endParaRPr lang="tr-TR"/>
          </a:p>
        </p:txBody>
      </p:sp>
    </p:spTree>
    <p:extLst>
      <p:ext uri="{BB962C8B-B14F-4D97-AF65-F5344CB8AC3E}">
        <p14:creationId xmlns:p14="http://schemas.microsoft.com/office/powerpoint/2010/main" val="2641687987"/>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1"/>
          <p:cNvSpPr>
            <a:spLocks noGrp="1" noChangeArrowheads="1"/>
          </p:cNvSpPr>
          <p:nvPr>
            <p:ph type="dt" sz="half" idx="10"/>
          </p:nvPr>
        </p:nvSpPr>
        <p:spPr>
          <a:ln/>
        </p:spPr>
        <p:txBody>
          <a:bodyPr/>
          <a:lstStyle>
            <a:lvl1pPr>
              <a:defRPr/>
            </a:lvl1pPr>
          </a:lstStyle>
          <a:p>
            <a:pPr>
              <a:defRPr/>
            </a:pPr>
            <a:fld id="{41738447-12D1-4C94-A3C2-68E325CBCAF4}" type="datetime1">
              <a:rPr lang="tr-TR" smtClean="0"/>
              <a:t>15.10.2012</a:t>
            </a:fld>
            <a:endParaRPr lang="tr-TR"/>
          </a:p>
        </p:txBody>
      </p:sp>
      <p:sp>
        <p:nvSpPr>
          <p:cNvPr id="6" name="Rectangle 12"/>
          <p:cNvSpPr>
            <a:spLocks noGrp="1" noChangeArrowheads="1"/>
          </p:cNvSpPr>
          <p:nvPr>
            <p:ph type="ftr" sz="quarter" idx="11"/>
          </p:nvPr>
        </p:nvSpPr>
        <p:spPr>
          <a:ln/>
        </p:spPr>
        <p:txBody>
          <a:bodyPr/>
          <a:lstStyle>
            <a:lvl1pPr>
              <a:defRPr/>
            </a:lvl1pPr>
          </a:lstStyle>
          <a:p>
            <a:pPr>
              <a:defRPr/>
            </a:pPr>
            <a:r>
              <a:rPr lang="tr-TR" smtClean="0"/>
              <a:t>www.ahmetsaltik.net</a:t>
            </a:r>
            <a:endParaRPr lang="tr-TR"/>
          </a:p>
        </p:txBody>
      </p:sp>
      <p:sp>
        <p:nvSpPr>
          <p:cNvPr id="7" name="Rectangle 13"/>
          <p:cNvSpPr>
            <a:spLocks noGrp="1" noChangeArrowheads="1"/>
          </p:cNvSpPr>
          <p:nvPr>
            <p:ph type="sldNum" sz="quarter" idx="12"/>
          </p:nvPr>
        </p:nvSpPr>
        <p:spPr>
          <a:ln/>
        </p:spPr>
        <p:txBody>
          <a:bodyPr/>
          <a:lstStyle>
            <a:lvl1pPr>
              <a:defRPr/>
            </a:lvl1pPr>
          </a:lstStyle>
          <a:p>
            <a:pPr>
              <a:defRPr/>
            </a:pPr>
            <a:fld id="{73317E3F-1C69-4174-8629-9399889ACD64}" type="slidenum">
              <a:rPr lang="tr-TR"/>
              <a:pPr>
                <a:defRPr/>
              </a:pPr>
              <a:t>‹#›</a:t>
            </a:fld>
            <a:endParaRPr lang="tr-TR"/>
          </a:p>
        </p:txBody>
      </p:sp>
    </p:spTree>
    <p:extLst>
      <p:ext uri="{BB962C8B-B14F-4D97-AF65-F5344CB8AC3E}">
        <p14:creationId xmlns:p14="http://schemas.microsoft.com/office/powerpoint/2010/main" val="3612947157"/>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1"/>
          <p:cNvSpPr>
            <a:spLocks noGrp="1" noChangeArrowheads="1"/>
          </p:cNvSpPr>
          <p:nvPr>
            <p:ph type="dt" sz="half" idx="10"/>
          </p:nvPr>
        </p:nvSpPr>
        <p:spPr>
          <a:ln/>
        </p:spPr>
        <p:txBody>
          <a:bodyPr/>
          <a:lstStyle>
            <a:lvl1pPr>
              <a:defRPr/>
            </a:lvl1pPr>
          </a:lstStyle>
          <a:p>
            <a:pPr>
              <a:defRPr/>
            </a:pPr>
            <a:fld id="{E5E0DFEB-977E-49BB-A3D8-7EC491D94117}" type="datetime1">
              <a:rPr lang="tr-TR" smtClean="0"/>
              <a:t>15.10.2012</a:t>
            </a:fld>
            <a:endParaRPr lang="tr-TR"/>
          </a:p>
        </p:txBody>
      </p:sp>
      <p:sp>
        <p:nvSpPr>
          <p:cNvPr id="8" name="Rectangle 12"/>
          <p:cNvSpPr>
            <a:spLocks noGrp="1" noChangeArrowheads="1"/>
          </p:cNvSpPr>
          <p:nvPr>
            <p:ph type="ftr" sz="quarter" idx="11"/>
          </p:nvPr>
        </p:nvSpPr>
        <p:spPr>
          <a:ln/>
        </p:spPr>
        <p:txBody>
          <a:bodyPr/>
          <a:lstStyle>
            <a:lvl1pPr>
              <a:defRPr/>
            </a:lvl1pPr>
          </a:lstStyle>
          <a:p>
            <a:pPr>
              <a:defRPr/>
            </a:pPr>
            <a:r>
              <a:rPr lang="tr-TR" smtClean="0"/>
              <a:t>www.ahmetsaltik.net</a:t>
            </a:r>
            <a:endParaRPr lang="tr-TR"/>
          </a:p>
        </p:txBody>
      </p:sp>
      <p:sp>
        <p:nvSpPr>
          <p:cNvPr id="9" name="Rectangle 13"/>
          <p:cNvSpPr>
            <a:spLocks noGrp="1" noChangeArrowheads="1"/>
          </p:cNvSpPr>
          <p:nvPr>
            <p:ph type="sldNum" sz="quarter" idx="12"/>
          </p:nvPr>
        </p:nvSpPr>
        <p:spPr>
          <a:ln/>
        </p:spPr>
        <p:txBody>
          <a:bodyPr/>
          <a:lstStyle>
            <a:lvl1pPr>
              <a:defRPr/>
            </a:lvl1pPr>
          </a:lstStyle>
          <a:p>
            <a:pPr>
              <a:defRPr/>
            </a:pPr>
            <a:fld id="{D33B52E4-2360-45D3-B152-E75607F5EC04}" type="slidenum">
              <a:rPr lang="tr-TR"/>
              <a:pPr>
                <a:defRPr/>
              </a:pPr>
              <a:t>‹#›</a:t>
            </a:fld>
            <a:endParaRPr lang="tr-TR"/>
          </a:p>
        </p:txBody>
      </p:sp>
    </p:spTree>
    <p:extLst>
      <p:ext uri="{BB962C8B-B14F-4D97-AF65-F5344CB8AC3E}">
        <p14:creationId xmlns:p14="http://schemas.microsoft.com/office/powerpoint/2010/main" val="2045682511"/>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1"/>
          <p:cNvSpPr>
            <a:spLocks noGrp="1" noChangeArrowheads="1"/>
          </p:cNvSpPr>
          <p:nvPr>
            <p:ph type="dt" sz="half" idx="10"/>
          </p:nvPr>
        </p:nvSpPr>
        <p:spPr>
          <a:ln/>
        </p:spPr>
        <p:txBody>
          <a:bodyPr/>
          <a:lstStyle>
            <a:lvl1pPr>
              <a:defRPr/>
            </a:lvl1pPr>
          </a:lstStyle>
          <a:p>
            <a:pPr>
              <a:defRPr/>
            </a:pPr>
            <a:fld id="{A8D929AF-CB79-4360-86DC-EB5921C58453}" type="datetime1">
              <a:rPr lang="tr-TR" smtClean="0"/>
              <a:t>15.10.2012</a:t>
            </a:fld>
            <a:endParaRPr lang="tr-TR"/>
          </a:p>
        </p:txBody>
      </p:sp>
      <p:sp>
        <p:nvSpPr>
          <p:cNvPr id="4" name="Rectangle 12"/>
          <p:cNvSpPr>
            <a:spLocks noGrp="1" noChangeArrowheads="1"/>
          </p:cNvSpPr>
          <p:nvPr>
            <p:ph type="ftr" sz="quarter" idx="11"/>
          </p:nvPr>
        </p:nvSpPr>
        <p:spPr>
          <a:ln/>
        </p:spPr>
        <p:txBody>
          <a:bodyPr/>
          <a:lstStyle>
            <a:lvl1pPr>
              <a:defRPr/>
            </a:lvl1pPr>
          </a:lstStyle>
          <a:p>
            <a:pPr>
              <a:defRPr/>
            </a:pPr>
            <a:r>
              <a:rPr lang="tr-TR" smtClean="0"/>
              <a:t>www.ahmetsaltik.net</a:t>
            </a:r>
            <a:endParaRPr lang="tr-TR"/>
          </a:p>
        </p:txBody>
      </p:sp>
      <p:sp>
        <p:nvSpPr>
          <p:cNvPr id="5" name="Rectangle 13"/>
          <p:cNvSpPr>
            <a:spLocks noGrp="1" noChangeArrowheads="1"/>
          </p:cNvSpPr>
          <p:nvPr>
            <p:ph type="sldNum" sz="quarter" idx="12"/>
          </p:nvPr>
        </p:nvSpPr>
        <p:spPr>
          <a:ln/>
        </p:spPr>
        <p:txBody>
          <a:bodyPr/>
          <a:lstStyle>
            <a:lvl1pPr>
              <a:defRPr/>
            </a:lvl1pPr>
          </a:lstStyle>
          <a:p>
            <a:pPr>
              <a:defRPr/>
            </a:pPr>
            <a:fld id="{3A0CDD9B-153E-4753-9960-B6702D0558D9}" type="slidenum">
              <a:rPr lang="tr-TR"/>
              <a:pPr>
                <a:defRPr/>
              </a:pPr>
              <a:t>‹#›</a:t>
            </a:fld>
            <a:endParaRPr lang="tr-TR"/>
          </a:p>
        </p:txBody>
      </p:sp>
    </p:spTree>
    <p:extLst>
      <p:ext uri="{BB962C8B-B14F-4D97-AF65-F5344CB8AC3E}">
        <p14:creationId xmlns:p14="http://schemas.microsoft.com/office/powerpoint/2010/main" val="399549959"/>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E232A0E9-590C-419E-9FC6-8A98404EAC78}" type="datetime1">
              <a:rPr lang="tr-TR" smtClean="0"/>
              <a:t>15.10.2012</a:t>
            </a:fld>
            <a:endParaRPr lang="tr-TR"/>
          </a:p>
        </p:txBody>
      </p:sp>
      <p:sp>
        <p:nvSpPr>
          <p:cNvPr id="3" name="Rectangle 12"/>
          <p:cNvSpPr>
            <a:spLocks noGrp="1" noChangeArrowheads="1"/>
          </p:cNvSpPr>
          <p:nvPr>
            <p:ph type="ftr" sz="quarter" idx="11"/>
          </p:nvPr>
        </p:nvSpPr>
        <p:spPr>
          <a:ln/>
        </p:spPr>
        <p:txBody>
          <a:bodyPr/>
          <a:lstStyle>
            <a:lvl1pPr>
              <a:defRPr/>
            </a:lvl1pPr>
          </a:lstStyle>
          <a:p>
            <a:pPr>
              <a:defRPr/>
            </a:pPr>
            <a:r>
              <a:rPr lang="tr-TR" smtClean="0"/>
              <a:t>www.ahmetsaltik.net</a:t>
            </a:r>
            <a:endParaRPr lang="tr-TR"/>
          </a:p>
        </p:txBody>
      </p:sp>
      <p:sp>
        <p:nvSpPr>
          <p:cNvPr id="4" name="Rectangle 13"/>
          <p:cNvSpPr>
            <a:spLocks noGrp="1" noChangeArrowheads="1"/>
          </p:cNvSpPr>
          <p:nvPr>
            <p:ph type="sldNum" sz="quarter" idx="12"/>
          </p:nvPr>
        </p:nvSpPr>
        <p:spPr>
          <a:ln/>
        </p:spPr>
        <p:txBody>
          <a:bodyPr/>
          <a:lstStyle>
            <a:lvl1pPr>
              <a:defRPr/>
            </a:lvl1pPr>
          </a:lstStyle>
          <a:p>
            <a:pPr>
              <a:defRPr/>
            </a:pPr>
            <a:fld id="{3D4ED065-6346-45C4-A2AB-35EC53FE3524}" type="slidenum">
              <a:rPr lang="tr-TR"/>
              <a:pPr>
                <a:defRPr/>
              </a:pPr>
              <a:t>‹#›</a:t>
            </a:fld>
            <a:endParaRPr lang="tr-TR"/>
          </a:p>
        </p:txBody>
      </p:sp>
    </p:spTree>
    <p:extLst>
      <p:ext uri="{BB962C8B-B14F-4D97-AF65-F5344CB8AC3E}">
        <p14:creationId xmlns:p14="http://schemas.microsoft.com/office/powerpoint/2010/main" val="1044578768"/>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F216F1CA-9800-454B-9646-A1B88BD7010F}" type="datetime1">
              <a:rPr lang="tr-TR" smtClean="0"/>
              <a:t>15.10.2012</a:t>
            </a:fld>
            <a:endParaRPr lang="tr-TR"/>
          </a:p>
        </p:txBody>
      </p:sp>
      <p:sp>
        <p:nvSpPr>
          <p:cNvPr id="6" name="Rectangle 12"/>
          <p:cNvSpPr>
            <a:spLocks noGrp="1" noChangeArrowheads="1"/>
          </p:cNvSpPr>
          <p:nvPr>
            <p:ph type="ftr" sz="quarter" idx="11"/>
          </p:nvPr>
        </p:nvSpPr>
        <p:spPr>
          <a:ln/>
        </p:spPr>
        <p:txBody>
          <a:bodyPr/>
          <a:lstStyle>
            <a:lvl1pPr>
              <a:defRPr/>
            </a:lvl1pPr>
          </a:lstStyle>
          <a:p>
            <a:pPr>
              <a:defRPr/>
            </a:pPr>
            <a:r>
              <a:rPr lang="tr-TR" smtClean="0"/>
              <a:t>www.ahmetsaltik.net</a:t>
            </a:r>
            <a:endParaRPr lang="tr-TR"/>
          </a:p>
        </p:txBody>
      </p:sp>
      <p:sp>
        <p:nvSpPr>
          <p:cNvPr id="7" name="Rectangle 13"/>
          <p:cNvSpPr>
            <a:spLocks noGrp="1" noChangeArrowheads="1"/>
          </p:cNvSpPr>
          <p:nvPr>
            <p:ph type="sldNum" sz="quarter" idx="12"/>
          </p:nvPr>
        </p:nvSpPr>
        <p:spPr>
          <a:ln/>
        </p:spPr>
        <p:txBody>
          <a:bodyPr/>
          <a:lstStyle>
            <a:lvl1pPr>
              <a:defRPr/>
            </a:lvl1pPr>
          </a:lstStyle>
          <a:p>
            <a:pPr>
              <a:defRPr/>
            </a:pPr>
            <a:fld id="{6B9AF6E6-AA8F-4A11-91F6-5E07A4FED0D4}" type="slidenum">
              <a:rPr lang="tr-TR"/>
              <a:pPr>
                <a:defRPr/>
              </a:pPr>
              <a:t>‹#›</a:t>
            </a:fld>
            <a:endParaRPr lang="tr-TR"/>
          </a:p>
        </p:txBody>
      </p:sp>
    </p:spTree>
    <p:extLst>
      <p:ext uri="{BB962C8B-B14F-4D97-AF65-F5344CB8AC3E}">
        <p14:creationId xmlns:p14="http://schemas.microsoft.com/office/powerpoint/2010/main" val="146056980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57A8C991-B5F5-4964-A539-B248E6B59674}" type="datetime1">
              <a:rPr lang="tr-TR" smtClean="0"/>
              <a:t>15.10.2012</a:t>
            </a:fld>
            <a:endParaRPr lang="tr-TR"/>
          </a:p>
        </p:txBody>
      </p:sp>
      <p:sp>
        <p:nvSpPr>
          <p:cNvPr id="6" name="Rectangle 12"/>
          <p:cNvSpPr>
            <a:spLocks noGrp="1" noChangeArrowheads="1"/>
          </p:cNvSpPr>
          <p:nvPr>
            <p:ph type="ftr" sz="quarter" idx="11"/>
          </p:nvPr>
        </p:nvSpPr>
        <p:spPr>
          <a:ln/>
        </p:spPr>
        <p:txBody>
          <a:bodyPr/>
          <a:lstStyle>
            <a:lvl1pPr>
              <a:defRPr/>
            </a:lvl1pPr>
          </a:lstStyle>
          <a:p>
            <a:pPr>
              <a:defRPr/>
            </a:pPr>
            <a:r>
              <a:rPr lang="tr-TR" smtClean="0"/>
              <a:t>www.ahmetsaltik.net</a:t>
            </a:r>
            <a:endParaRPr lang="tr-TR"/>
          </a:p>
        </p:txBody>
      </p:sp>
      <p:sp>
        <p:nvSpPr>
          <p:cNvPr id="7" name="Rectangle 13"/>
          <p:cNvSpPr>
            <a:spLocks noGrp="1" noChangeArrowheads="1"/>
          </p:cNvSpPr>
          <p:nvPr>
            <p:ph type="sldNum" sz="quarter" idx="12"/>
          </p:nvPr>
        </p:nvSpPr>
        <p:spPr>
          <a:ln/>
        </p:spPr>
        <p:txBody>
          <a:bodyPr/>
          <a:lstStyle>
            <a:lvl1pPr>
              <a:defRPr/>
            </a:lvl1pPr>
          </a:lstStyle>
          <a:p>
            <a:pPr>
              <a:defRPr/>
            </a:pPr>
            <a:fld id="{64108BDE-F22E-4542-BE63-B5C57D6F9D02}" type="slidenum">
              <a:rPr lang="tr-TR"/>
              <a:pPr>
                <a:defRPr/>
              </a:pPr>
              <a:t>‹#›</a:t>
            </a:fld>
            <a:endParaRPr lang="tr-TR"/>
          </a:p>
        </p:txBody>
      </p:sp>
    </p:spTree>
    <p:extLst>
      <p:ext uri="{BB962C8B-B14F-4D97-AF65-F5344CB8AC3E}">
        <p14:creationId xmlns:p14="http://schemas.microsoft.com/office/powerpoint/2010/main" val="10347167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41D6CD4A-AD4D-4402-8236-236FA45C5368}" type="datetime1">
              <a:rPr lang="tr-TR" smtClean="0">
                <a:solidFill>
                  <a:srgbClr val="FFFFFF"/>
                </a:solidFill>
              </a:rPr>
              <a:t>15.10.2012</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A192D0-DD13-4C16-BD94-B276F2853B09}"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90957800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014679B8-989B-4E42-994F-FA0C6A0D0983}" type="datetime1">
              <a:rPr lang="tr-TR" smtClean="0"/>
              <a:t>15.10.2012</a:t>
            </a:fld>
            <a:endParaRPr lang="tr-TR"/>
          </a:p>
        </p:txBody>
      </p:sp>
      <p:sp>
        <p:nvSpPr>
          <p:cNvPr id="5" name="Rectangle 12"/>
          <p:cNvSpPr>
            <a:spLocks noGrp="1" noChangeArrowheads="1"/>
          </p:cNvSpPr>
          <p:nvPr>
            <p:ph type="ftr" sz="quarter" idx="11"/>
          </p:nvPr>
        </p:nvSpPr>
        <p:spPr>
          <a:ln/>
        </p:spPr>
        <p:txBody>
          <a:bodyPr/>
          <a:lstStyle>
            <a:lvl1pPr>
              <a:defRPr/>
            </a:lvl1pPr>
          </a:lstStyle>
          <a:p>
            <a:pPr>
              <a:defRPr/>
            </a:pPr>
            <a:r>
              <a:rPr lang="tr-TR" smtClean="0"/>
              <a:t>www.ahmetsaltik.net</a:t>
            </a:r>
            <a:endParaRPr lang="tr-TR"/>
          </a:p>
        </p:txBody>
      </p:sp>
      <p:sp>
        <p:nvSpPr>
          <p:cNvPr id="6" name="Rectangle 13"/>
          <p:cNvSpPr>
            <a:spLocks noGrp="1" noChangeArrowheads="1"/>
          </p:cNvSpPr>
          <p:nvPr>
            <p:ph type="sldNum" sz="quarter" idx="12"/>
          </p:nvPr>
        </p:nvSpPr>
        <p:spPr>
          <a:ln/>
        </p:spPr>
        <p:txBody>
          <a:bodyPr/>
          <a:lstStyle>
            <a:lvl1pPr>
              <a:defRPr/>
            </a:lvl1pPr>
          </a:lstStyle>
          <a:p>
            <a:pPr>
              <a:defRPr/>
            </a:pPr>
            <a:fld id="{85207504-4587-40D0-B498-C6E4D46F76B2}" type="slidenum">
              <a:rPr lang="tr-TR"/>
              <a:pPr>
                <a:defRPr/>
              </a:pPr>
              <a:t>‹#›</a:t>
            </a:fld>
            <a:endParaRPr lang="tr-TR"/>
          </a:p>
        </p:txBody>
      </p:sp>
    </p:spTree>
    <p:extLst>
      <p:ext uri="{BB962C8B-B14F-4D97-AF65-F5344CB8AC3E}">
        <p14:creationId xmlns:p14="http://schemas.microsoft.com/office/powerpoint/2010/main" val="209457777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9E70B853-DFA4-4D64-8CCA-0C5DCF2781A9}" type="datetime1">
              <a:rPr lang="tr-TR" smtClean="0"/>
              <a:t>15.10.2012</a:t>
            </a:fld>
            <a:endParaRPr lang="tr-TR"/>
          </a:p>
        </p:txBody>
      </p:sp>
      <p:sp>
        <p:nvSpPr>
          <p:cNvPr id="5" name="Rectangle 12"/>
          <p:cNvSpPr>
            <a:spLocks noGrp="1" noChangeArrowheads="1"/>
          </p:cNvSpPr>
          <p:nvPr>
            <p:ph type="ftr" sz="quarter" idx="11"/>
          </p:nvPr>
        </p:nvSpPr>
        <p:spPr>
          <a:ln/>
        </p:spPr>
        <p:txBody>
          <a:bodyPr/>
          <a:lstStyle>
            <a:lvl1pPr>
              <a:defRPr/>
            </a:lvl1pPr>
          </a:lstStyle>
          <a:p>
            <a:pPr>
              <a:defRPr/>
            </a:pPr>
            <a:r>
              <a:rPr lang="tr-TR" smtClean="0"/>
              <a:t>www.ahmetsaltik.net</a:t>
            </a:r>
            <a:endParaRPr lang="tr-TR"/>
          </a:p>
        </p:txBody>
      </p:sp>
      <p:sp>
        <p:nvSpPr>
          <p:cNvPr id="6" name="Rectangle 13"/>
          <p:cNvSpPr>
            <a:spLocks noGrp="1" noChangeArrowheads="1"/>
          </p:cNvSpPr>
          <p:nvPr>
            <p:ph type="sldNum" sz="quarter" idx="12"/>
          </p:nvPr>
        </p:nvSpPr>
        <p:spPr>
          <a:ln/>
        </p:spPr>
        <p:txBody>
          <a:bodyPr/>
          <a:lstStyle>
            <a:lvl1pPr>
              <a:defRPr/>
            </a:lvl1pPr>
          </a:lstStyle>
          <a:p>
            <a:pPr>
              <a:defRPr/>
            </a:pPr>
            <a:fld id="{E402A72A-96F8-48BC-A889-2D18FF1CFBFF}" type="slidenum">
              <a:rPr lang="tr-TR"/>
              <a:pPr>
                <a:defRPr/>
              </a:pPr>
              <a:t>‹#›</a:t>
            </a:fld>
            <a:endParaRPr lang="tr-TR"/>
          </a:p>
        </p:txBody>
      </p:sp>
    </p:spTree>
    <p:extLst>
      <p:ext uri="{BB962C8B-B14F-4D97-AF65-F5344CB8AC3E}">
        <p14:creationId xmlns:p14="http://schemas.microsoft.com/office/powerpoint/2010/main" val="281833010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Rectangle 11"/>
          <p:cNvSpPr>
            <a:spLocks noGrp="1" noChangeArrowheads="1"/>
          </p:cNvSpPr>
          <p:nvPr>
            <p:ph type="dt" sz="half" idx="10"/>
          </p:nvPr>
        </p:nvSpPr>
        <p:spPr>
          <a:ln/>
        </p:spPr>
        <p:txBody>
          <a:bodyPr/>
          <a:lstStyle>
            <a:lvl1pPr>
              <a:defRPr/>
            </a:lvl1pPr>
          </a:lstStyle>
          <a:p>
            <a:pPr>
              <a:defRPr/>
            </a:pPr>
            <a:fld id="{D9912DA8-2CD2-4BC2-90EF-B3380F2399F1}" type="datetime1">
              <a:rPr lang="tr-TR" smtClean="0"/>
              <a:t>15.10.2012</a:t>
            </a:fld>
            <a:endParaRPr lang="tr-TR"/>
          </a:p>
        </p:txBody>
      </p:sp>
      <p:sp>
        <p:nvSpPr>
          <p:cNvPr id="7" name="Rectangle 12"/>
          <p:cNvSpPr>
            <a:spLocks noGrp="1" noChangeArrowheads="1"/>
          </p:cNvSpPr>
          <p:nvPr>
            <p:ph type="ftr" sz="quarter" idx="11"/>
          </p:nvPr>
        </p:nvSpPr>
        <p:spPr>
          <a:ln/>
        </p:spPr>
        <p:txBody>
          <a:bodyPr/>
          <a:lstStyle>
            <a:lvl1pPr>
              <a:defRPr/>
            </a:lvl1pPr>
          </a:lstStyle>
          <a:p>
            <a:pPr>
              <a:defRPr/>
            </a:pPr>
            <a:r>
              <a:rPr lang="tr-TR" smtClean="0"/>
              <a:t>www.ahmetsaltik.net</a:t>
            </a:r>
            <a:endParaRPr lang="tr-TR"/>
          </a:p>
        </p:txBody>
      </p:sp>
      <p:sp>
        <p:nvSpPr>
          <p:cNvPr id="8" name="Rectangle 13"/>
          <p:cNvSpPr>
            <a:spLocks noGrp="1" noChangeArrowheads="1"/>
          </p:cNvSpPr>
          <p:nvPr>
            <p:ph type="sldNum" sz="quarter" idx="12"/>
          </p:nvPr>
        </p:nvSpPr>
        <p:spPr>
          <a:ln/>
        </p:spPr>
        <p:txBody>
          <a:bodyPr/>
          <a:lstStyle>
            <a:lvl1pPr>
              <a:defRPr/>
            </a:lvl1pPr>
          </a:lstStyle>
          <a:p>
            <a:pPr>
              <a:defRPr/>
            </a:pPr>
            <a:fld id="{7C316EAB-9B05-4B36-9BAB-0FBDAF9F9673}" type="slidenum">
              <a:rPr lang="tr-TR"/>
              <a:pPr>
                <a:defRPr/>
              </a:pPr>
              <a:t>‹#›</a:t>
            </a:fld>
            <a:endParaRPr lang="tr-TR"/>
          </a:p>
        </p:txBody>
      </p:sp>
    </p:spTree>
    <p:extLst>
      <p:ext uri="{BB962C8B-B14F-4D97-AF65-F5344CB8AC3E}">
        <p14:creationId xmlns:p14="http://schemas.microsoft.com/office/powerpoint/2010/main" val="3918697199"/>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450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1"/>
          <p:cNvSpPr>
            <a:spLocks noGrp="1" noChangeArrowheads="1"/>
          </p:cNvSpPr>
          <p:nvPr>
            <p:ph type="dt" sz="half" idx="10"/>
          </p:nvPr>
        </p:nvSpPr>
        <p:spPr>
          <a:ln/>
        </p:spPr>
        <p:txBody>
          <a:bodyPr/>
          <a:lstStyle>
            <a:lvl1pPr>
              <a:defRPr/>
            </a:lvl1pPr>
          </a:lstStyle>
          <a:p>
            <a:pPr>
              <a:defRPr/>
            </a:pPr>
            <a:fld id="{37931C4D-544F-48D0-9C5D-1705074A2E6E}" type="datetime1">
              <a:rPr lang="tr-TR" smtClean="0"/>
              <a:t>15.10.2012</a:t>
            </a:fld>
            <a:endParaRPr lang="tr-TR"/>
          </a:p>
        </p:txBody>
      </p:sp>
      <p:sp>
        <p:nvSpPr>
          <p:cNvPr id="6" name="Rectangle 12"/>
          <p:cNvSpPr>
            <a:spLocks noGrp="1" noChangeArrowheads="1"/>
          </p:cNvSpPr>
          <p:nvPr>
            <p:ph type="ftr" sz="quarter" idx="11"/>
          </p:nvPr>
        </p:nvSpPr>
        <p:spPr>
          <a:ln/>
        </p:spPr>
        <p:txBody>
          <a:bodyPr/>
          <a:lstStyle>
            <a:lvl1pPr>
              <a:defRPr/>
            </a:lvl1pPr>
          </a:lstStyle>
          <a:p>
            <a:pPr>
              <a:defRPr/>
            </a:pPr>
            <a:r>
              <a:rPr lang="tr-TR" smtClean="0"/>
              <a:t>www.ahmetsaltik.net</a:t>
            </a:r>
            <a:endParaRPr lang="tr-TR"/>
          </a:p>
        </p:txBody>
      </p:sp>
      <p:sp>
        <p:nvSpPr>
          <p:cNvPr id="7" name="Rectangle 13"/>
          <p:cNvSpPr>
            <a:spLocks noGrp="1" noChangeArrowheads="1"/>
          </p:cNvSpPr>
          <p:nvPr>
            <p:ph type="sldNum" sz="quarter" idx="12"/>
          </p:nvPr>
        </p:nvSpPr>
        <p:spPr>
          <a:ln/>
        </p:spPr>
        <p:txBody>
          <a:bodyPr/>
          <a:lstStyle>
            <a:lvl1pPr>
              <a:defRPr/>
            </a:lvl1pPr>
          </a:lstStyle>
          <a:p>
            <a:pPr>
              <a:defRPr/>
            </a:pPr>
            <a:fld id="{4AA71EA1-C36A-41D7-9B6E-7B1081349828}" type="slidenum">
              <a:rPr lang="tr-TR"/>
              <a:pPr>
                <a:defRPr/>
              </a:pPr>
              <a:t>‹#›</a:t>
            </a:fld>
            <a:endParaRPr lang="tr-TR"/>
          </a:p>
        </p:txBody>
      </p:sp>
    </p:spTree>
    <p:extLst>
      <p:ext uri="{BB962C8B-B14F-4D97-AF65-F5344CB8AC3E}">
        <p14:creationId xmlns:p14="http://schemas.microsoft.com/office/powerpoint/2010/main" val="1020849936"/>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214313"/>
            <a:ext cx="7793037" cy="1462087"/>
          </a:xfrm>
        </p:spPr>
        <p:txBody>
          <a:bodyPr/>
          <a:lstStyle/>
          <a:p>
            <a:r>
              <a:rPr lang="en-US" smtClean="0"/>
              <a:t>Click to edit Master title style</a:t>
            </a:r>
            <a:endParaRPr lang="tr-TR"/>
          </a:p>
        </p:txBody>
      </p:sp>
      <p:sp>
        <p:nvSpPr>
          <p:cNvPr id="3" name="Content Placeholder 2"/>
          <p:cNvSpPr>
            <a:spLocks noGrp="1"/>
          </p:cNvSpPr>
          <p:nvPr>
            <p:ph sz="half" idx="1"/>
          </p:nvPr>
        </p:nvSpPr>
        <p:spPr>
          <a:xfrm>
            <a:off x="1182688" y="2017713"/>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Rectangle 11"/>
          <p:cNvSpPr>
            <a:spLocks noGrp="1" noChangeArrowheads="1"/>
          </p:cNvSpPr>
          <p:nvPr>
            <p:ph type="dt" sz="half" idx="10"/>
          </p:nvPr>
        </p:nvSpPr>
        <p:spPr>
          <a:ln/>
        </p:spPr>
        <p:txBody>
          <a:bodyPr/>
          <a:lstStyle>
            <a:lvl1pPr>
              <a:defRPr/>
            </a:lvl1pPr>
          </a:lstStyle>
          <a:p>
            <a:pPr>
              <a:defRPr/>
            </a:pPr>
            <a:fld id="{4F9BF117-2103-49FA-9075-079BE00D7F00}" type="datetime1">
              <a:rPr lang="tr-TR" smtClean="0"/>
              <a:t>15.10.2012</a:t>
            </a:fld>
            <a:endParaRPr lang="tr-TR"/>
          </a:p>
        </p:txBody>
      </p:sp>
      <p:sp>
        <p:nvSpPr>
          <p:cNvPr id="7" name="Rectangle 12"/>
          <p:cNvSpPr>
            <a:spLocks noGrp="1" noChangeArrowheads="1"/>
          </p:cNvSpPr>
          <p:nvPr>
            <p:ph type="ftr" sz="quarter" idx="11"/>
          </p:nvPr>
        </p:nvSpPr>
        <p:spPr>
          <a:ln/>
        </p:spPr>
        <p:txBody>
          <a:bodyPr/>
          <a:lstStyle>
            <a:lvl1pPr>
              <a:defRPr/>
            </a:lvl1pPr>
          </a:lstStyle>
          <a:p>
            <a:pPr>
              <a:defRPr/>
            </a:pPr>
            <a:r>
              <a:rPr lang="tr-TR" smtClean="0"/>
              <a:t>www.ahmetsaltik.net</a:t>
            </a:r>
            <a:endParaRPr lang="tr-TR"/>
          </a:p>
        </p:txBody>
      </p:sp>
      <p:sp>
        <p:nvSpPr>
          <p:cNvPr id="8" name="Rectangle 13"/>
          <p:cNvSpPr>
            <a:spLocks noGrp="1" noChangeArrowheads="1"/>
          </p:cNvSpPr>
          <p:nvPr>
            <p:ph type="sldNum" sz="quarter" idx="12"/>
          </p:nvPr>
        </p:nvSpPr>
        <p:spPr>
          <a:ln/>
        </p:spPr>
        <p:txBody>
          <a:bodyPr/>
          <a:lstStyle>
            <a:lvl1pPr>
              <a:defRPr/>
            </a:lvl1pPr>
          </a:lstStyle>
          <a:p>
            <a:pPr>
              <a:defRPr/>
            </a:pPr>
            <a:fld id="{9B499598-51BD-4850-8444-BAB058E81362}" type="slidenum">
              <a:rPr lang="tr-TR"/>
              <a:pPr>
                <a:defRPr/>
              </a:pPr>
              <a:t>‹#›</a:t>
            </a:fld>
            <a:endParaRPr lang="tr-TR"/>
          </a:p>
        </p:txBody>
      </p:sp>
    </p:spTree>
    <p:extLst>
      <p:ext uri="{BB962C8B-B14F-4D97-AF65-F5344CB8AC3E}">
        <p14:creationId xmlns:p14="http://schemas.microsoft.com/office/powerpoint/2010/main" val="881488820"/>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150938" y="214313"/>
            <a:ext cx="7793037" cy="1462087"/>
          </a:xfrm>
        </p:spPr>
        <p:txBody>
          <a:bodyPr/>
          <a:lstStyle/>
          <a:p>
            <a:r>
              <a:rPr lang="en-US" smtClean="0"/>
              <a:t>Click to edit Master title style</a:t>
            </a:r>
            <a:endParaRPr lang="tr-TR"/>
          </a:p>
        </p:txBody>
      </p:sp>
      <p:sp>
        <p:nvSpPr>
          <p:cNvPr id="3" name="Content Placeholder 2"/>
          <p:cNvSpPr>
            <a:spLocks noGrp="1"/>
          </p:cNvSpPr>
          <p:nvPr>
            <p:ph sz="quarter" idx="1"/>
          </p:nvPr>
        </p:nvSpPr>
        <p:spPr>
          <a:xfrm>
            <a:off x="11826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quarter" idx="2"/>
          </p:nvPr>
        </p:nvSpPr>
        <p:spPr>
          <a:xfrm>
            <a:off x="5145088" y="20177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Content Placeholder 4"/>
          <p:cNvSpPr>
            <a:spLocks noGrp="1"/>
          </p:cNvSpPr>
          <p:nvPr>
            <p:ph sz="quarter" idx="3"/>
          </p:nvPr>
        </p:nvSpPr>
        <p:spPr>
          <a:xfrm>
            <a:off x="11826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Content Placeholder 5"/>
          <p:cNvSpPr>
            <a:spLocks noGrp="1"/>
          </p:cNvSpPr>
          <p:nvPr>
            <p:ph sz="quarter" idx="4"/>
          </p:nvPr>
        </p:nvSpPr>
        <p:spPr>
          <a:xfrm>
            <a:off x="5145088" y="4151313"/>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1"/>
          <p:cNvSpPr>
            <a:spLocks noGrp="1" noChangeArrowheads="1"/>
          </p:cNvSpPr>
          <p:nvPr>
            <p:ph type="dt" sz="half" idx="10"/>
          </p:nvPr>
        </p:nvSpPr>
        <p:spPr>
          <a:ln/>
        </p:spPr>
        <p:txBody>
          <a:bodyPr/>
          <a:lstStyle>
            <a:lvl1pPr>
              <a:defRPr/>
            </a:lvl1pPr>
          </a:lstStyle>
          <a:p>
            <a:pPr>
              <a:defRPr/>
            </a:pPr>
            <a:fld id="{B868D2DF-1E12-4EC1-A90D-94C35A4AAB2D}" type="datetime1">
              <a:rPr lang="tr-TR" smtClean="0"/>
              <a:t>15.10.2012</a:t>
            </a:fld>
            <a:endParaRPr lang="tr-TR"/>
          </a:p>
        </p:txBody>
      </p:sp>
      <p:sp>
        <p:nvSpPr>
          <p:cNvPr id="8" name="Rectangle 12"/>
          <p:cNvSpPr>
            <a:spLocks noGrp="1" noChangeArrowheads="1"/>
          </p:cNvSpPr>
          <p:nvPr>
            <p:ph type="ftr" sz="quarter" idx="11"/>
          </p:nvPr>
        </p:nvSpPr>
        <p:spPr>
          <a:ln/>
        </p:spPr>
        <p:txBody>
          <a:bodyPr/>
          <a:lstStyle>
            <a:lvl1pPr>
              <a:defRPr/>
            </a:lvl1pPr>
          </a:lstStyle>
          <a:p>
            <a:pPr>
              <a:defRPr/>
            </a:pPr>
            <a:r>
              <a:rPr lang="tr-TR" smtClean="0"/>
              <a:t>www.ahmetsaltik.net</a:t>
            </a:r>
            <a:endParaRPr lang="tr-TR"/>
          </a:p>
        </p:txBody>
      </p:sp>
      <p:sp>
        <p:nvSpPr>
          <p:cNvPr id="9" name="Rectangle 13"/>
          <p:cNvSpPr>
            <a:spLocks noGrp="1" noChangeArrowheads="1"/>
          </p:cNvSpPr>
          <p:nvPr>
            <p:ph type="sldNum" sz="quarter" idx="12"/>
          </p:nvPr>
        </p:nvSpPr>
        <p:spPr>
          <a:ln/>
        </p:spPr>
        <p:txBody>
          <a:bodyPr/>
          <a:lstStyle>
            <a:lvl1pPr>
              <a:defRPr/>
            </a:lvl1pPr>
          </a:lstStyle>
          <a:p>
            <a:pPr>
              <a:defRPr/>
            </a:pPr>
            <a:fld id="{1532854B-CB70-465B-B2CC-9F54596B356E}" type="slidenum">
              <a:rPr lang="tr-TR"/>
              <a:pPr>
                <a:defRPr/>
              </a:pPr>
              <a:t>‹#›</a:t>
            </a:fld>
            <a:endParaRPr lang="tr-TR"/>
          </a:p>
        </p:txBody>
      </p:sp>
    </p:spTree>
    <p:extLst>
      <p:ext uri="{BB962C8B-B14F-4D97-AF65-F5344CB8AC3E}">
        <p14:creationId xmlns:p14="http://schemas.microsoft.com/office/powerpoint/2010/main" val="3379901512"/>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2471627E-7E21-499B-86CC-EBA2E76106A3}" type="datetime1">
              <a:rPr lang="tr-TR" smtClean="0">
                <a:solidFill>
                  <a:srgbClr val="000000"/>
                </a:solidFill>
              </a:rPr>
              <a:t>15.10.2012</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CEB5E1D-8962-4586-A7B0-F932E3D9554F}"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08460192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B4E6BECE-554E-4B5C-ADCB-ADA9499FB25C}" type="datetime1">
              <a:rPr lang="tr-TR" smtClean="0">
                <a:solidFill>
                  <a:srgbClr val="000000"/>
                </a:solidFill>
              </a:rPr>
              <a:t>15.10.2012</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171384E-0ACD-49EE-9DA7-431619B21D17}"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320574526"/>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B1EEE929-227B-4CDF-80E8-43C114A619A1}" type="datetime1">
              <a:rPr lang="tr-TR" smtClean="0">
                <a:solidFill>
                  <a:srgbClr val="000000"/>
                </a:solidFill>
              </a:rPr>
              <a:t>15.10.2012</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CE68EA1-8203-4CED-80CA-C4BF3ACCC69C}"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1902234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B43B1A55-EBE5-4689-8DD8-CC7BC94A5339}" type="datetime1">
              <a:rPr lang="tr-TR" smtClean="0">
                <a:solidFill>
                  <a:srgbClr val="000000"/>
                </a:solidFill>
              </a:rPr>
              <a:t>15.10.2012</a:t>
            </a:fld>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DCA421-6219-4958-ABB9-A97F9BF2A2A4}"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74238876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837DBCFB-5D50-404C-91B3-19DAC8789B5D}" type="datetime1">
              <a:rPr lang="tr-TR" smtClean="0">
                <a:solidFill>
                  <a:srgbClr val="FFFFFF"/>
                </a:solidFill>
              </a:rPr>
              <a:t>15.10.2012</a:t>
            </a:fld>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C56AAC-5CC8-437A-81C8-358FBB22BD4D}"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604509204"/>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45FD6648-0443-4874-9ED4-E2D9754C2B40}" type="datetime1">
              <a:rPr lang="tr-TR" smtClean="0">
                <a:solidFill>
                  <a:srgbClr val="000000"/>
                </a:solidFill>
              </a:rPr>
              <a:t>15.10.2012</a:t>
            </a:fld>
            <a:endParaRPr 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CF8F206-3A17-43D8-8F6A-A1464A080DFB}"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664501518"/>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580624E1-8551-4020-BEFD-3C9D6A2B4C71}" type="datetime1">
              <a:rPr lang="tr-TR" smtClean="0">
                <a:solidFill>
                  <a:srgbClr val="000000"/>
                </a:solidFill>
              </a:rPr>
              <a:t>15.10.2012</a:t>
            </a:fld>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B7EAB3C-B5FD-483E-8188-776034BB8A26}"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339764789"/>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E342234-1890-4218-ABCE-503B4EB37863}" type="datetime1">
              <a:rPr lang="tr-TR" smtClean="0">
                <a:solidFill>
                  <a:srgbClr val="000000"/>
                </a:solidFill>
              </a:rPr>
              <a:t>15.10.2012</a:t>
            </a:fld>
            <a:endParaRPr 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B53960F-F88E-404B-98B1-17F27BDE9711}"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264537508"/>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4C330A16-D496-4A54-89EE-4CE6B61908B4}" type="datetime1">
              <a:rPr lang="tr-TR" smtClean="0">
                <a:solidFill>
                  <a:srgbClr val="000000"/>
                </a:solidFill>
              </a:rPr>
              <a:t>15.10.2012</a:t>
            </a:fld>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0A7466-D0A1-48D0-B943-3C4DBC7B1950}"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17722986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E50D48A-4090-4F06-A332-7AD5925C94D9}" type="datetime1">
              <a:rPr lang="tr-TR" smtClean="0">
                <a:solidFill>
                  <a:srgbClr val="000000"/>
                </a:solidFill>
              </a:rPr>
              <a:t>15.10.2012</a:t>
            </a:fld>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82F4849-D6CA-4308-A2EA-CE0D9BA39B8C}"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12421484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622A147E-B123-401D-A2E6-9D22F95B1A0E}" type="datetime1">
              <a:rPr lang="tr-TR" smtClean="0">
                <a:solidFill>
                  <a:srgbClr val="000000"/>
                </a:solidFill>
              </a:rPr>
              <a:t>15.10.2012</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997EE7F-4141-4072-BEFC-E86BA45ED75F}"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05767281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2C9E2CCE-22CA-4B68-AC73-5F6A3FDD5F3B}" type="datetime1">
              <a:rPr lang="tr-TR" smtClean="0">
                <a:solidFill>
                  <a:srgbClr val="000000"/>
                </a:solidFill>
              </a:rPr>
              <a:t>15.10.2012</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D1E4195-AB27-4934-850A-886C516B1F84}"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50182321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5975C63C-033C-4BCB-B243-52E2B530298D}" type="datetime1">
              <a:rPr lang="tr-TR" smtClean="0"/>
              <a:t>15.10.2012</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tr-TR" smtClean="0"/>
              <a:t>www.ahmetsaltik.net</a:t>
            </a: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EBD4ABD7-1D20-4202-81DD-73A5DBAD513D}" type="slidenum">
              <a:rPr lang="tr-TR"/>
              <a:pPr>
                <a:defRPr/>
              </a:pPr>
              <a:t>‹#›</a:t>
            </a:fld>
            <a:endParaRPr lang="tr-TR"/>
          </a:p>
        </p:txBody>
      </p:sp>
    </p:spTree>
    <p:extLst>
      <p:ext uri="{BB962C8B-B14F-4D97-AF65-F5344CB8AC3E}">
        <p14:creationId xmlns:p14="http://schemas.microsoft.com/office/powerpoint/2010/main" val="176846448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8AAE53F5-5AF2-4FD3-AA72-77C30F5D67EC}" type="datetime1">
              <a:rPr lang="tr-TR" smtClean="0"/>
              <a:t>15.10.2012</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tr-TR" smtClean="0"/>
              <a:t>www.ahmetsaltik.net</a:t>
            </a: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11B89582-2DB4-488F-A8B0-1EA8749EF9B0}" type="slidenum">
              <a:rPr lang="tr-TR"/>
              <a:pPr>
                <a:defRPr/>
              </a:pPr>
              <a:t>‹#›</a:t>
            </a:fld>
            <a:endParaRPr lang="tr-TR"/>
          </a:p>
        </p:txBody>
      </p:sp>
    </p:spTree>
    <p:extLst>
      <p:ext uri="{BB962C8B-B14F-4D97-AF65-F5344CB8AC3E}">
        <p14:creationId xmlns:p14="http://schemas.microsoft.com/office/powerpoint/2010/main" val="240523298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746A6384-6DF1-40A9-BB24-A47ED415614F}" type="datetime1">
              <a:rPr lang="tr-TR" smtClean="0"/>
              <a:t>15.10.2012</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tr-TR" smtClean="0"/>
              <a:t>www.ahmetsaltik.net</a:t>
            </a: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154F926-811E-43DC-9559-5DB612011197}" type="slidenum">
              <a:rPr lang="tr-TR"/>
              <a:pPr>
                <a:defRPr/>
              </a:pPr>
              <a:t>‹#›</a:t>
            </a:fld>
            <a:endParaRPr lang="tr-TR"/>
          </a:p>
        </p:txBody>
      </p:sp>
    </p:spTree>
    <p:extLst>
      <p:ext uri="{BB962C8B-B14F-4D97-AF65-F5344CB8AC3E}">
        <p14:creationId xmlns:p14="http://schemas.microsoft.com/office/powerpoint/2010/main" val="405087247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A2111447-6DD6-42A3-AA53-B5E2CAE91282}" type="datetime1">
              <a:rPr lang="tr-TR" smtClean="0">
                <a:solidFill>
                  <a:srgbClr val="FFFFFF"/>
                </a:solidFill>
              </a:rPr>
              <a:t>15.10.2012</a:t>
            </a:fld>
            <a:endParaRPr lang="tr-TR">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9C97B92-87E3-4F83-A437-5D54760AD4D8}"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528794471"/>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0CC8A13-1CE4-4945-82BA-26E1DBB59542}" type="datetime1">
              <a:rPr lang="tr-TR" smtClean="0"/>
              <a:t>15.10.2012</a:t>
            </a:fld>
            <a:endParaRPr lang="tr-TR"/>
          </a:p>
        </p:txBody>
      </p:sp>
      <p:sp>
        <p:nvSpPr>
          <p:cNvPr id="6" name="5 Altbilgi Yer Tutucusu"/>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tr-TR" smtClean="0"/>
              <a:t>www.ahmetsaltik.net</a:t>
            </a:r>
            <a:endParaRPr lang="tr-TR"/>
          </a:p>
        </p:txBody>
      </p:sp>
      <p:sp>
        <p:nvSpPr>
          <p:cNvPr id="7" name="6 Slayt Numarası Yer Tutucusu"/>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BFD31B89-BA64-4B3D-A566-7A3001A58A09}" type="slidenum">
              <a:rPr lang="tr-TR"/>
              <a:pPr>
                <a:defRPr/>
              </a:pPr>
              <a:t>‹#›</a:t>
            </a:fld>
            <a:endParaRPr lang="tr-TR"/>
          </a:p>
        </p:txBody>
      </p:sp>
    </p:spTree>
    <p:extLst>
      <p:ext uri="{BB962C8B-B14F-4D97-AF65-F5344CB8AC3E}">
        <p14:creationId xmlns:p14="http://schemas.microsoft.com/office/powerpoint/2010/main" val="308321081"/>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A727D3C-0BA0-4C8F-B45F-2D6DAACF6226}" type="datetime1">
              <a:rPr lang="tr-TR" smtClean="0"/>
              <a:t>15.10.2012</a:t>
            </a:fld>
            <a:endParaRPr lang="tr-TR"/>
          </a:p>
        </p:txBody>
      </p:sp>
      <p:sp>
        <p:nvSpPr>
          <p:cNvPr id="8" name="7 Altbilgi Yer Tutucusu"/>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tr-TR" smtClean="0"/>
              <a:t>www.ahmetsaltik.net</a:t>
            </a:r>
            <a:endParaRPr lang="tr-TR"/>
          </a:p>
        </p:txBody>
      </p:sp>
      <p:sp>
        <p:nvSpPr>
          <p:cNvPr id="9" name="8 Slayt Numarası Yer Tutucusu"/>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5D4DC8A0-4899-4ED1-B184-DCAEE7DE383F}" type="slidenum">
              <a:rPr lang="tr-TR"/>
              <a:pPr>
                <a:defRPr/>
              </a:pPr>
              <a:t>‹#›</a:t>
            </a:fld>
            <a:endParaRPr lang="tr-TR"/>
          </a:p>
        </p:txBody>
      </p:sp>
    </p:spTree>
    <p:extLst>
      <p:ext uri="{BB962C8B-B14F-4D97-AF65-F5344CB8AC3E}">
        <p14:creationId xmlns:p14="http://schemas.microsoft.com/office/powerpoint/2010/main" val="299591779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F17927D-6070-4967-AA58-F96FC6405F8D}" type="datetime1">
              <a:rPr lang="tr-TR" smtClean="0"/>
              <a:t>15.10.2012</a:t>
            </a:fld>
            <a:endParaRPr lang="tr-TR"/>
          </a:p>
        </p:txBody>
      </p:sp>
      <p:sp>
        <p:nvSpPr>
          <p:cNvPr id="4" name="3 Altbilgi Yer Tutucusu"/>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tr-TR" smtClean="0"/>
              <a:t>www.ahmetsaltik.net</a:t>
            </a:r>
            <a:endParaRPr lang="tr-TR"/>
          </a:p>
        </p:txBody>
      </p:sp>
      <p:sp>
        <p:nvSpPr>
          <p:cNvPr id="5" name="4 Slayt Numarası Yer Tutucusu"/>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C3359515-7151-4588-853B-2D3174CAAEB7}" type="slidenum">
              <a:rPr lang="tr-TR"/>
              <a:pPr>
                <a:defRPr/>
              </a:pPr>
              <a:t>‹#›</a:t>
            </a:fld>
            <a:endParaRPr lang="tr-TR"/>
          </a:p>
        </p:txBody>
      </p:sp>
    </p:spTree>
    <p:extLst>
      <p:ext uri="{BB962C8B-B14F-4D97-AF65-F5344CB8AC3E}">
        <p14:creationId xmlns:p14="http://schemas.microsoft.com/office/powerpoint/2010/main" val="208879072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9435E2E9-6279-4B6D-843F-B2574AFBF1B2}" type="datetime1">
              <a:rPr lang="tr-TR" smtClean="0"/>
              <a:t>15.10.2012</a:t>
            </a:fld>
            <a:endParaRPr lang="tr-TR"/>
          </a:p>
        </p:txBody>
      </p:sp>
      <p:sp>
        <p:nvSpPr>
          <p:cNvPr id="3" name="2 Altbilgi Yer Tutucusu"/>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tr-TR" smtClean="0"/>
              <a:t>www.ahmetsaltik.net</a:t>
            </a:r>
            <a:endParaRPr lang="tr-TR"/>
          </a:p>
        </p:txBody>
      </p:sp>
      <p:sp>
        <p:nvSpPr>
          <p:cNvPr id="4" name="3 Slayt Numarası Yer Tutucusu"/>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3827CEC-CABC-45E6-ADFE-CBA3F12F229C}" type="slidenum">
              <a:rPr lang="tr-TR"/>
              <a:pPr>
                <a:defRPr/>
              </a:pPr>
              <a:t>‹#›</a:t>
            </a:fld>
            <a:endParaRPr lang="tr-TR"/>
          </a:p>
        </p:txBody>
      </p:sp>
    </p:spTree>
    <p:extLst>
      <p:ext uri="{BB962C8B-B14F-4D97-AF65-F5344CB8AC3E}">
        <p14:creationId xmlns:p14="http://schemas.microsoft.com/office/powerpoint/2010/main" val="1206443611"/>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EEB7087A-9364-4219-BA04-471D838A7B4C}" type="datetime1">
              <a:rPr lang="tr-TR" smtClean="0"/>
              <a:t>15.10.2012</a:t>
            </a:fld>
            <a:endParaRPr lang="tr-TR"/>
          </a:p>
        </p:txBody>
      </p:sp>
      <p:sp>
        <p:nvSpPr>
          <p:cNvPr id="6" name="5 Altbilgi Yer Tutucusu"/>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tr-TR" smtClean="0"/>
              <a:t>www.ahmetsaltik.net</a:t>
            </a:r>
            <a:endParaRPr lang="tr-TR"/>
          </a:p>
        </p:txBody>
      </p:sp>
      <p:sp>
        <p:nvSpPr>
          <p:cNvPr id="7" name="6 Slayt Numarası Yer Tutucusu"/>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DCEBEECE-2387-4611-95EC-79E9C254796B}" type="slidenum">
              <a:rPr lang="tr-TR"/>
              <a:pPr>
                <a:defRPr/>
              </a:pPr>
              <a:t>‹#›</a:t>
            </a:fld>
            <a:endParaRPr lang="tr-TR"/>
          </a:p>
        </p:txBody>
      </p:sp>
    </p:spTree>
    <p:extLst>
      <p:ext uri="{BB962C8B-B14F-4D97-AF65-F5344CB8AC3E}">
        <p14:creationId xmlns:p14="http://schemas.microsoft.com/office/powerpoint/2010/main" val="365351935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3EB0DDFD-C6E2-403C-8FA1-14CF689612DF}" type="datetime1">
              <a:rPr lang="tr-TR" smtClean="0"/>
              <a:t>15.10.2012</a:t>
            </a:fld>
            <a:endParaRPr lang="tr-TR"/>
          </a:p>
        </p:txBody>
      </p:sp>
      <p:sp>
        <p:nvSpPr>
          <p:cNvPr id="6" name="5 Altbilgi Yer Tutucusu"/>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tr-TR" smtClean="0"/>
              <a:t>www.ahmetsaltik.net</a:t>
            </a:r>
            <a:endParaRPr lang="tr-TR"/>
          </a:p>
        </p:txBody>
      </p:sp>
      <p:sp>
        <p:nvSpPr>
          <p:cNvPr id="7" name="6 Slayt Numarası Yer Tutucusu"/>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77C423E2-306F-484F-AD8F-0AFC112E44E7}" type="slidenum">
              <a:rPr lang="tr-TR"/>
              <a:pPr>
                <a:defRPr/>
              </a:pPr>
              <a:t>‹#›</a:t>
            </a:fld>
            <a:endParaRPr lang="tr-TR"/>
          </a:p>
        </p:txBody>
      </p:sp>
    </p:spTree>
    <p:extLst>
      <p:ext uri="{BB962C8B-B14F-4D97-AF65-F5344CB8AC3E}">
        <p14:creationId xmlns:p14="http://schemas.microsoft.com/office/powerpoint/2010/main" val="4224421592"/>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D175CD81-B000-4565-B5D2-AE5B907F1016}" type="datetime1">
              <a:rPr lang="tr-TR" smtClean="0"/>
              <a:t>15.10.2012</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tr-TR" smtClean="0"/>
              <a:t>www.ahmetsaltik.net</a:t>
            </a: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2D962E3A-4652-465F-BE57-C75843CE0EC4}" type="slidenum">
              <a:rPr lang="tr-TR"/>
              <a:pPr>
                <a:defRPr/>
              </a:pPr>
              <a:t>‹#›</a:t>
            </a:fld>
            <a:endParaRPr lang="tr-TR"/>
          </a:p>
        </p:txBody>
      </p:sp>
    </p:spTree>
    <p:extLst>
      <p:ext uri="{BB962C8B-B14F-4D97-AF65-F5344CB8AC3E}">
        <p14:creationId xmlns:p14="http://schemas.microsoft.com/office/powerpoint/2010/main" val="294238219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a:latin typeface="Arial" charset="0"/>
                <a:cs typeface="Arial" charset="0"/>
              </a:defRPr>
            </a:lvl1pPr>
          </a:lstStyle>
          <a:p>
            <a:pPr>
              <a:defRPr/>
            </a:pPr>
            <a:fld id="{CAC0CA7C-D008-4E58-8FF3-0C9899745B0C}" type="datetime1">
              <a:rPr lang="tr-TR" smtClean="0"/>
              <a:t>15.10.2012</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a:latin typeface="Arial" charset="0"/>
                <a:cs typeface="Arial" charset="0"/>
              </a:defRPr>
            </a:lvl1pPr>
          </a:lstStyle>
          <a:p>
            <a:pPr>
              <a:defRPr/>
            </a:pPr>
            <a:r>
              <a:rPr lang="tr-TR" smtClean="0"/>
              <a:t>www.ahmetsaltik.net</a:t>
            </a: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a:latin typeface="Arial" charset="0"/>
                <a:cs typeface="Arial" charset="0"/>
              </a:defRPr>
            </a:lvl1pPr>
          </a:lstStyle>
          <a:p>
            <a:pPr>
              <a:defRPr/>
            </a:pPr>
            <a:fld id="{87C7347A-6AB4-402C-9AED-046529B00EDE}" type="slidenum">
              <a:rPr lang="tr-TR"/>
              <a:pPr>
                <a:defRPr/>
              </a:pPr>
              <a:t>‹#›</a:t>
            </a:fld>
            <a:endParaRPr lang="tr-TR"/>
          </a:p>
        </p:txBody>
      </p:sp>
    </p:spTree>
    <p:extLst>
      <p:ext uri="{BB962C8B-B14F-4D97-AF65-F5344CB8AC3E}">
        <p14:creationId xmlns:p14="http://schemas.microsoft.com/office/powerpoint/2010/main" val="582121552"/>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1" name="Rectangle 4"/>
              <p:cNvSpPr>
                <a:spLocks noChangeArrowheads="1"/>
              </p:cNvSpPr>
              <p:nvPr/>
            </p:nvSpPr>
            <p:spPr bwMode="white">
              <a:xfrm>
                <a:off x="0" y="0"/>
                <a:ext cx="5760" cy="1600"/>
              </a:xfrm>
              <a:prstGeom prst="rect">
                <a:avLst/>
              </a:prstGeom>
              <a:gradFill rotWithShape="0">
                <a:gsLst>
                  <a:gs pos="0">
                    <a:schemeClr val="hlink"/>
                  </a:gs>
                  <a:gs pos="100000">
                    <a:schemeClr val="bg2"/>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sp>
            <p:nvSpPr>
              <p:cNvPr id="12" name="Rectangle 5"/>
              <p:cNvSpPr>
                <a:spLocks noChangeArrowheads="1"/>
              </p:cNvSpPr>
              <p:nvPr/>
            </p:nvSpPr>
            <p:spPr bwMode="white">
              <a:xfrm>
                <a:off x="0" y="1600"/>
                <a:ext cx="5760" cy="2720"/>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pic>
          <p:nvPicPr>
            <p:cNvPr id="6" name="Picture 6" descr="grapes"/>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ltGray">
            <a:xfrm>
              <a:off x="163" y="0"/>
              <a:ext cx="680" cy="3152"/>
            </a:xfrm>
            <a:prstGeom prst="rect">
              <a:avLst/>
            </a:prstGeom>
            <a:noFill/>
            <a:ln w="9525">
              <a:noFill/>
              <a:miter lim="800000"/>
              <a:headEnd/>
              <a:tailEnd/>
            </a:ln>
          </p:spPr>
        </p:pic>
        <p:grpSp>
          <p:nvGrpSpPr>
            <p:cNvPr id="7" name="Group 7"/>
            <p:cNvGrpSpPr>
              <a:grpSpLocks/>
            </p:cNvGrpSpPr>
            <p:nvPr/>
          </p:nvGrpSpPr>
          <p:grpSpPr bwMode="auto">
            <a:xfrm>
              <a:off x="648" y="0"/>
              <a:ext cx="97" cy="3613"/>
              <a:chOff x="226" y="0"/>
              <a:chExt cx="80" cy="3613"/>
            </a:xfrm>
          </p:grpSpPr>
          <p:sp>
            <p:nvSpPr>
              <p:cNvPr id="9" name="Rectangle 8"/>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sp>
            <p:nvSpPr>
              <p:cNvPr id="10" name="Rectangle 9"/>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sp>
          <p:nvSpPr>
            <p:cNvPr id="8" name="Rectangle 10"/>
            <p:cNvSpPr>
              <a:spLocks noChangeArrowheads="1"/>
            </p:cNvSpPr>
            <p:nvPr/>
          </p:nvSpPr>
          <p:spPr bwMode="ltGray">
            <a:xfrm>
              <a:off x="0" y="1536"/>
              <a:ext cx="4294" cy="160"/>
            </a:xfrm>
            <a:prstGeom prst="rect">
              <a:avLst/>
            </a:prstGeom>
            <a:gradFill rotWithShape="0">
              <a:gsLst>
                <a:gs pos="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sp>
        <p:nvSpPr>
          <p:cNvPr id="34827" name="Rectangle 11"/>
          <p:cNvSpPr>
            <a:spLocks noGrp="1" noChangeArrowheads="1"/>
          </p:cNvSpPr>
          <p:nvPr>
            <p:ph type="ctrTitle"/>
          </p:nvPr>
        </p:nvSpPr>
        <p:spPr>
          <a:xfrm>
            <a:off x="1371600" y="1100138"/>
            <a:ext cx="7772400" cy="1143000"/>
          </a:xfrm>
        </p:spPr>
        <p:txBody>
          <a:bodyPr/>
          <a:lstStyle>
            <a:lvl1pPr>
              <a:defRPr/>
            </a:lvl1pPr>
          </a:lstStyle>
          <a:p>
            <a:r>
              <a:rPr lang="tr-TR"/>
              <a:t>Asıl başlık biçemi için tıklatın</a:t>
            </a:r>
          </a:p>
        </p:txBody>
      </p:sp>
      <p:sp>
        <p:nvSpPr>
          <p:cNvPr id="348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tr-TR"/>
              <a:t>Asıl alt başlık biçemi için tıklatın</a:t>
            </a:r>
          </a:p>
        </p:txBody>
      </p:sp>
      <p:sp>
        <p:nvSpPr>
          <p:cNvPr id="13" name="Rectangle 13"/>
          <p:cNvSpPr>
            <a:spLocks noGrp="1" noChangeArrowheads="1"/>
          </p:cNvSpPr>
          <p:nvPr>
            <p:ph type="dt" sz="half" idx="10"/>
          </p:nvPr>
        </p:nvSpPr>
        <p:spPr>
          <a:xfrm>
            <a:off x="685800" y="6248400"/>
            <a:ext cx="1905000" cy="457200"/>
          </a:xfrm>
        </p:spPr>
        <p:txBody>
          <a:bodyPr/>
          <a:lstStyle>
            <a:lvl1pPr>
              <a:defRPr>
                <a:solidFill>
                  <a:srgbClr val="660066"/>
                </a:solidFill>
              </a:defRPr>
            </a:lvl1pPr>
          </a:lstStyle>
          <a:p>
            <a:pPr>
              <a:defRPr/>
            </a:pPr>
            <a:fld id="{75719ADB-2EE0-445F-8B40-4762716CB9CB}" type="datetime1">
              <a:rPr lang="tr-TR" smtClean="0"/>
              <a:t>15.10.2012</a:t>
            </a:fld>
            <a:endParaRPr lang="tr-TR"/>
          </a:p>
        </p:txBody>
      </p:sp>
      <p:sp>
        <p:nvSpPr>
          <p:cNvPr id="14" name="Rectangle 14"/>
          <p:cNvSpPr>
            <a:spLocks noGrp="1" noChangeArrowheads="1"/>
          </p:cNvSpPr>
          <p:nvPr>
            <p:ph type="ftr" sz="quarter" idx="11"/>
          </p:nvPr>
        </p:nvSpPr>
        <p:spPr>
          <a:xfrm>
            <a:off x="3124200" y="6248400"/>
            <a:ext cx="2895600" cy="457200"/>
          </a:xfrm>
        </p:spPr>
        <p:txBody>
          <a:bodyPr/>
          <a:lstStyle>
            <a:lvl1pPr>
              <a:defRPr>
                <a:solidFill>
                  <a:srgbClr val="660066"/>
                </a:solidFill>
              </a:defRPr>
            </a:lvl1pPr>
          </a:lstStyle>
          <a:p>
            <a:pPr>
              <a:defRPr/>
            </a:pPr>
            <a:r>
              <a:rPr lang="tr-TR" smtClean="0"/>
              <a:t>www.ahmetsaltik.net</a:t>
            </a:r>
            <a:endParaRPr lang="tr-TR"/>
          </a:p>
        </p:txBody>
      </p:sp>
      <p:sp>
        <p:nvSpPr>
          <p:cNvPr id="15" name="Rectangle 15"/>
          <p:cNvSpPr>
            <a:spLocks noGrp="1" noChangeArrowheads="1"/>
          </p:cNvSpPr>
          <p:nvPr>
            <p:ph type="sldNum" sz="quarter" idx="12"/>
          </p:nvPr>
        </p:nvSpPr>
        <p:spPr>
          <a:xfrm>
            <a:off x="6553200" y="6248400"/>
            <a:ext cx="1905000" cy="457200"/>
          </a:xfrm>
        </p:spPr>
        <p:txBody>
          <a:bodyPr/>
          <a:lstStyle>
            <a:lvl1pPr>
              <a:defRPr>
                <a:solidFill>
                  <a:srgbClr val="660066"/>
                </a:solidFill>
              </a:defRPr>
            </a:lvl1pPr>
          </a:lstStyle>
          <a:p>
            <a:pPr>
              <a:defRPr/>
            </a:pPr>
            <a:fld id="{E99932EF-1C39-4BEB-9A6E-E958BB41E1FD}" type="slidenum">
              <a:rPr lang="tr-TR"/>
              <a:pPr>
                <a:defRPr/>
              </a:pPr>
              <a:t>‹#›</a:t>
            </a:fld>
            <a:endParaRPr lang="tr-TR"/>
          </a:p>
        </p:txBody>
      </p:sp>
    </p:spTree>
    <p:extLst>
      <p:ext uri="{BB962C8B-B14F-4D97-AF65-F5344CB8AC3E}">
        <p14:creationId xmlns:p14="http://schemas.microsoft.com/office/powerpoint/2010/main" val="2808054177"/>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4"/>
          <p:cNvSpPr>
            <a:spLocks noGrp="1" noChangeArrowheads="1"/>
          </p:cNvSpPr>
          <p:nvPr>
            <p:ph type="dt" sz="half" idx="10"/>
          </p:nvPr>
        </p:nvSpPr>
        <p:spPr>
          <a:ln/>
        </p:spPr>
        <p:txBody>
          <a:bodyPr/>
          <a:lstStyle>
            <a:lvl1pPr>
              <a:defRPr/>
            </a:lvl1pPr>
          </a:lstStyle>
          <a:p>
            <a:pPr>
              <a:defRPr/>
            </a:pPr>
            <a:fld id="{0F885DC8-0547-466C-8EA3-B4933738285F}" type="datetime1">
              <a:rPr lang="tr-TR" smtClean="0">
                <a:solidFill>
                  <a:srgbClr val="660066"/>
                </a:solidFill>
              </a:rPr>
              <a:t>15.10.2012</a:t>
            </a:fld>
            <a:endParaRPr lang="tr-TR">
              <a:solidFill>
                <a:srgbClr val="660066"/>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22A86890-8D7A-4B22-9CEC-679D7ABDFC73}"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7848787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934ABE1D-70A8-4A26-8BDE-32EC46A62D15}" type="datetime1">
              <a:rPr lang="tr-TR" smtClean="0">
                <a:solidFill>
                  <a:srgbClr val="FFFFFF"/>
                </a:solidFill>
              </a:rPr>
              <a:t>15.10.2012</a:t>
            </a:fld>
            <a:endParaRPr lang="tr-TR">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DF26416D-95EF-451A-8660-00F2F4C3D492}"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64185748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fld id="{963C5D01-D9E3-4876-B5D3-12425D0C962A}" type="datetime1">
              <a:rPr lang="tr-TR" smtClean="0">
                <a:solidFill>
                  <a:srgbClr val="660066"/>
                </a:solidFill>
              </a:rPr>
              <a:t>15.10.2012</a:t>
            </a:fld>
            <a:endParaRPr lang="tr-TR">
              <a:solidFill>
                <a:srgbClr val="660066"/>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EEF574BC-74C2-4556-B14E-937B4D2EBD5F}"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364586448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29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257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4"/>
          <p:cNvSpPr>
            <a:spLocks noGrp="1" noChangeArrowheads="1"/>
          </p:cNvSpPr>
          <p:nvPr>
            <p:ph type="dt" sz="half" idx="10"/>
          </p:nvPr>
        </p:nvSpPr>
        <p:spPr>
          <a:ln/>
        </p:spPr>
        <p:txBody>
          <a:bodyPr/>
          <a:lstStyle>
            <a:lvl1pPr>
              <a:defRPr/>
            </a:lvl1pPr>
          </a:lstStyle>
          <a:p>
            <a:pPr>
              <a:defRPr/>
            </a:pPr>
            <a:fld id="{DA6821E3-30DF-4794-A0EF-C441858A72DA}" type="datetime1">
              <a:rPr lang="tr-TR" smtClean="0">
                <a:solidFill>
                  <a:srgbClr val="660066"/>
                </a:solidFill>
              </a:rPr>
              <a:t>15.10.2012</a:t>
            </a:fld>
            <a:endParaRPr lang="tr-TR">
              <a:solidFill>
                <a:srgbClr val="660066"/>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1450495B-932F-4675-AED2-C232CCE37195}"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131239560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4"/>
          <p:cNvSpPr>
            <a:spLocks noGrp="1" noChangeArrowheads="1"/>
          </p:cNvSpPr>
          <p:nvPr>
            <p:ph type="dt" sz="half" idx="10"/>
          </p:nvPr>
        </p:nvSpPr>
        <p:spPr>
          <a:ln/>
        </p:spPr>
        <p:txBody>
          <a:bodyPr/>
          <a:lstStyle>
            <a:lvl1pPr>
              <a:defRPr/>
            </a:lvl1pPr>
          </a:lstStyle>
          <a:p>
            <a:pPr>
              <a:defRPr/>
            </a:pPr>
            <a:fld id="{0EA1B342-E3FC-425D-AAC4-B3D593C77EC3}" type="datetime1">
              <a:rPr lang="tr-TR" smtClean="0">
                <a:solidFill>
                  <a:srgbClr val="660066"/>
                </a:solidFill>
              </a:rPr>
              <a:t>15.10.2012</a:t>
            </a:fld>
            <a:endParaRPr lang="tr-TR">
              <a:solidFill>
                <a:srgbClr val="660066"/>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1124B163-A4C1-406E-9F37-BD5AC577D7F2}"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519760372"/>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4"/>
          <p:cNvSpPr>
            <a:spLocks noGrp="1" noChangeArrowheads="1"/>
          </p:cNvSpPr>
          <p:nvPr>
            <p:ph type="dt" sz="half" idx="10"/>
          </p:nvPr>
        </p:nvSpPr>
        <p:spPr>
          <a:ln/>
        </p:spPr>
        <p:txBody>
          <a:bodyPr/>
          <a:lstStyle>
            <a:lvl1pPr>
              <a:defRPr/>
            </a:lvl1pPr>
          </a:lstStyle>
          <a:p>
            <a:pPr>
              <a:defRPr/>
            </a:pPr>
            <a:fld id="{AC9F807A-E912-4492-B245-14869C09434F}" type="datetime1">
              <a:rPr lang="tr-TR" smtClean="0">
                <a:solidFill>
                  <a:srgbClr val="660066"/>
                </a:solidFill>
              </a:rPr>
              <a:t>15.10.2012</a:t>
            </a:fld>
            <a:endParaRPr lang="tr-TR">
              <a:solidFill>
                <a:srgbClr val="660066"/>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5" name="Rectangle 16"/>
          <p:cNvSpPr>
            <a:spLocks noGrp="1" noChangeArrowheads="1"/>
          </p:cNvSpPr>
          <p:nvPr>
            <p:ph type="sldNum" sz="quarter" idx="12"/>
          </p:nvPr>
        </p:nvSpPr>
        <p:spPr>
          <a:ln/>
        </p:spPr>
        <p:txBody>
          <a:bodyPr/>
          <a:lstStyle>
            <a:lvl1pPr>
              <a:defRPr/>
            </a:lvl1pPr>
          </a:lstStyle>
          <a:p>
            <a:pPr>
              <a:defRPr/>
            </a:pPr>
            <a:fld id="{EF33F003-9259-41AB-8024-F993E09433D0}"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1323158994"/>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fld id="{9984491F-9F40-418F-AFDC-F0C2720346F7}" type="datetime1">
              <a:rPr lang="tr-TR" smtClean="0">
                <a:solidFill>
                  <a:srgbClr val="660066"/>
                </a:solidFill>
              </a:rPr>
              <a:t>15.10.2012</a:t>
            </a:fld>
            <a:endParaRPr lang="tr-TR">
              <a:solidFill>
                <a:srgbClr val="660066"/>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4" name="Rectangle 16"/>
          <p:cNvSpPr>
            <a:spLocks noGrp="1" noChangeArrowheads="1"/>
          </p:cNvSpPr>
          <p:nvPr>
            <p:ph type="sldNum" sz="quarter" idx="12"/>
          </p:nvPr>
        </p:nvSpPr>
        <p:spPr>
          <a:ln/>
        </p:spPr>
        <p:txBody>
          <a:bodyPr/>
          <a:lstStyle>
            <a:lvl1pPr>
              <a:defRPr/>
            </a:lvl1pPr>
          </a:lstStyle>
          <a:p>
            <a:pPr>
              <a:defRPr/>
            </a:pPr>
            <a:fld id="{5AEEC27D-D7BC-4613-8927-50D07B1FF6A0}"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1488849357"/>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fld id="{D653A89D-B599-419C-9D68-2454E08DE5AB}" type="datetime1">
              <a:rPr lang="tr-TR" smtClean="0">
                <a:solidFill>
                  <a:srgbClr val="660066"/>
                </a:solidFill>
              </a:rPr>
              <a:t>15.10.2012</a:t>
            </a:fld>
            <a:endParaRPr lang="tr-TR">
              <a:solidFill>
                <a:srgbClr val="660066"/>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3547A43-700D-4CD2-8DF8-369148303EA9}"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179461682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fld id="{4389E74D-E410-4D23-91E3-FF2DB30164EB}" type="datetime1">
              <a:rPr lang="tr-TR" smtClean="0">
                <a:solidFill>
                  <a:srgbClr val="660066"/>
                </a:solidFill>
              </a:rPr>
              <a:t>15.10.2012</a:t>
            </a:fld>
            <a:endParaRPr lang="tr-TR">
              <a:solidFill>
                <a:srgbClr val="660066"/>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CEE7CE25-7AB9-4353-95F4-D99CDBB665A4}"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3904362779"/>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4"/>
          <p:cNvSpPr>
            <a:spLocks noGrp="1" noChangeArrowheads="1"/>
          </p:cNvSpPr>
          <p:nvPr>
            <p:ph type="dt" sz="half" idx="10"/>
          </p:nvPr>
        </p:nvSpPr>
        <p:spPr>
          <a:ln/>
        </p:spPr>
        <p:txBody>
          <a:bodyPr/>
          <a:lstStyle>
            <a:lvl1pPr>
              <a:defRPr/>
            </a:lvl1pPr>
          </a:lstStyle>
          <a:p>
            <a:pPr>
              <a:defRPr/>
            </a:pPr>
            <a:fld id="{781770CB-22ED-4856-8C35-92C220D92B20}" type="datetime1">
              <a:rPr lang="tr-TR" smtClean="0">
                <a:solidFill>
                  <a:srgbClr val="660066"/>
                </a:solidFill>
              </a:rPr>
              <a:t>15.10.2012</a:t>
            </a:fld>
            <a:endParaRPr lang="tr-TR">
              <a:solidFill>
                <a:srgbClr val="660066"/>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DD4FAB68-F396-410C-94E2-2A5B61FE8D8A}"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2523949724"/>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609600"/>
            <a:ext cx="1943100" cy="54864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2954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4"/>
          <p:cNvSpPr>
            <a:spLocks noGrp="1" noChangeArrowheads="1"/>
          </p:cNvSpPr>
          <p:nvPr>
            <p:ph type="dt" sz="half" idx="10"/>
          </p:nvPr>
        </p:nvSpPr>
        <p:spPr>
          <a:ln/>
        </p:spPr>
        <p:txBody>
          <a:bodyPr/>
          <a:lstStyle>
            <a:lvl1pPr>
              <a:defRPr/>
            </a:lvl1pPr>
          </a:lstStyle>
          <a:p>
            <a:pPr>
              <a:defRPr/>
            </a:pPr>
            <a:fld id="{4F5D4E90-9CCF-459D-A779-9C4969615068}" type="datetime1">
              <a:rPr lang="tr-TR" smtClean="0">
                <a:solidFill>
                  <a:srgbClr val="660066"/>
                </a:solidFill>
              </a:rPr>
              <a:t>15.10.2012</a:t>
            </a:fld>
            <a:endParaRPr lang="tr-TR">
              <a:solidFill>
                <a:srgbClr val="660066"/>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6ABFDBDC-F434-44B2-8114-E68325AB934B}"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275412804"/>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772400"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1295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257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4"/>
          <p:cNvSpPr>
            <a:spLocks noGrp="1" noChangeArrowheads="1"/>
          </p:cNvSpPr>
          <p:nvPr>
            <p:ph type="dt" sz="half" idx="10"/>
          </p:nvPr>
        </p:nvSpPr>
        <p:spPr>
          <a:ln/>
        </p:spPr>
        <p:txBody>
          <a:bodyPr/>
          <a:lstStyle>
            <a:lvl1pPr>
              <a:defRPr/>
            </a:lvl1pPr>
          </a:lstStyle>
          <a:p>
            <a:pPr>
              <a:defRPr/>
            </a:pPr>
            <a:fld id="{4AD6FFF7-3C98-4C23-97A3-6477784696B0}" type="datetime1">
              <a:rPr lang="tr-TR" smtClean="0">
                <a:solidFill>
                  <a:srgbClr val="660066"/>
                </a:solidFill>
              </a:rPr>
              <a:t>15.10.2012</a:t>
            </a:fld>
            <a:endParaRPr lang="tr-TR">
              <a:solidFill>
                <a:srgbClr val="660066"/>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32B6A6BA-792C-495E-8208-79935461562F}"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17279229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E8C2CF9-4B33-4164-9CEE-84971EB1DA5A}" type="datetime1">
              <a:rPr lang="tr-TR" smtClean="0">
                <a:solidFill>
                  <a:srgbClr val="FFFFFF"/>
                </a:solidFill>
              </a:rPr>
              <a:t>15.10.2012</a:t>
            </a:fld>
            <a:endParaRPr lang="tr-TR">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7C75631-DC34-491F-A56E-8D6145B1D911}"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92361654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8263"/>
            <a:ext cx="8678863" cy="6713537"/>
            <a:chOff x="0" y="43"/>
            <a:chExt cx="5467" cy="4229"/>
          </a:xfrm>
        </p:grpSpPr>
        <p:sp>
          <p:nvSpPr>
            <p:cNvPr id="5" name="Rectangle 3"/>
            <p:cNvSpPr>
              <a:spLocks noChangeArrowheads="1"/>
            </p:cNvSpPr>
            <p:nvPr userDrawn="1"/>
          </p:nvSpPr>
          <p:spPr bwMode="auto">
            <a:xfrm>
              <a:off x="692" y="494"/>
              <a:ext cx="4775" cy="936"/>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nvGrpSpPr>
            <p:cNvPr id="6" name="Group 4"/>
            <p:cNvGrpSpPr>
              <a:grpSpLocks/>
            </p:cNvGrpSpPr>
            <p:nvPr userDrawn="1"/>
          </p:nvGrpSpPr>
          <p:grpSpPr bwMode="auto">
            <a:xfrm>
              <a:off x="0" y="43"/>
              <a:ext cx="624" cy="4229"/>
              <a:chOff x="0" y="43"/>
              <a:chExt cx="624" cy="4229"/>
            </a:xfrm>
          </p:grpSpPr>
          <p:sp>
            <p:nvSpPr>
              <p:cNvPr id="7" name="Line 5"/>
              <p:cNvSpPr>
                <a:spLocks noChangeShapeType="1"/>
              </p:cNvSpPr>
              <p:nvPr userDrawn="1"/>
            </p:nvSpPr>
            <p:spPr bwMode="auto">
              <a:xfrm>
                <a:off x="0" y="4203"/>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 name="Line 6"/>
              <p:cNvSpPr>
                <a:spLocks noChangeShapeType="1"/>
              </p:cNvSpPr>
              <p:nvPr userDrawn="1"/>
            </p:nvSpPr>
            <p:spPr bwMode="auto">
              <a:xfrm>
                <a:off x="0" y="4239"/>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 name="Line 7"/>
              <p:cNvSpPr>
                <a:spLocks noChangeShapeType="1"/>
              </p:cNvSpPr>
              <p:nvPr userDrawn="1"/>
            </p:nvSpPr>
            <p:spPr bwMode="auto">
              <a:xfrm>
                <a:off x="0" y="4272"/>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 name="Line 8"/>
              <p:cNvSpPr>
                <a:spLocks noChangeShapeType="1"/>
              </p:cNvSpPr>
              <p:nvPr userDrawn="1"/>
            </p:nvSpPr>
            <p:spPr bwMode="auto">
              <a:xfrm>
                <a:off x="0" y="4113"/>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1" name="Line 9"/>
              <p:cNvSpPr>
                <a:spLocks noChangeShapeType="1"/>
              </p:cNvSpPr>
              <p:nvPr userDrawn="1"/>
            </p:nvSpPr>
            <p:spPr bwMode="auto">
              <a:xfrm>
                <a:off x="0" y="4065"/>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2" name="Line 10"/>
              <p:cNvSpPr>
                <a:spLocks noChangeShapeType="1"/>
              </p:cNvSpPr>
              <p:nvPr userDrawn="1"/>
            </p:nvSpPr>
            <p:spPr bwMode="auto">
              <a:xfrm>
                <a:off x="0" y="4158"/>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3" name="Line 11"/>
              <p:cNvSpPr>
                <a:spLocks noChangeShapeType="1"/>
              </p:cNvSpPr>
              <p:nvPr userDrawn="1"/>
            </p:nvSpPr>
            <p:spPr bwMode="auto">
              <a:xfrm>
                <a:off x="0" y="366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4" name="Line 12"/>
              <p:cNvSpPr>
                <a:spLocks noChangeShapeType="1"/>
              </p:cNvSpPr>
              <p:nvPr userDrawn="1"/>
            </p:nvSpPr>
            <p:spPr bwMode="auto">
              <a:xfrm>
                <a:off x="0" y="3639"/>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5" name="Line 13"/>
              <p:cNvSpPr>
                <a:spLocks noChangeShapeType="1"/>
              </p:cNvSpPr>
              <p:nvPr userDrawn="1"/>
            </p:nvSpPr>
            <p:spPr bwMode="auto">
              <a:xfrm>
                <a:off x="0" y="4020"/>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6" name="Line 14"/>
              <p:cNvSpPr>
                <a:spLocks noChangeShapeType="1"/>
              </p:cNvSpPr>
              <p:nvPr userDrawn="1"/>
            </p:nvSpPr>
            <p:spPr bwMode="auto">
              <a:xfrm>
                <a:off x="0" y="3894"/>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7" name="Line 15"/>
              <p:cNvSpPr>
                <a:spLocks noChangeShapeType="1"/>
              </p:cNvSpPr>
              <p:nvPr userDrawn="1"/>
            </p:nvSpPr>
            <p:spPr bwMode="auto">
              <a:xfrm>
                <a:off x="0" y="3813"/>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8" name="Line 16"/>
              <p:cNvSpPr>
                <a:spLocks noChangeShapeType="1"/>
              </p:cNvSpPr>
              <p:nvPr userDrawn="1"/>
            </p:nvSpPr>
            <p:spPr bwMode="auto">
              <a:xfrm>
                <a:off x="0" y="3999"/>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9" name="Line 17"/>
              <p:cNvSpPr>
                <a:spLocks noChangeShapeType="1"/>
              </p:cNvSpPr>
              <p:nvPr userDrawn="1"/>
            </p:nvSpPr>
            <p:spPr bwMode="auto">
              <a:xfrm>
                <a:off x="0" y="3687"/>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0" name="Line 18"/>
              <p:cNvSpPr>
                <a:spLocks noChangeShapeType="1"/>
              </p:cNvSpPr>
              <p:nvPr userDrawn="1"/>
            </p:nvSpPr>
            <p:spPr bwMode="auto">
              <a:xfrm>
                <a:off x="0" y="3741"/>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1" name="Line 19"/>
              <p:cNvSpPr>
                <a:spLocks noChangeShapeType="1"/>
              </p:cNvSpPr>
              <p:nvPr userDrawn="1"/>
            </p:nvSpPr>
            <p:spPr bwMode="auto">
              <a:xfrm>
                <a:off x="0" y="393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2" name="Line 20"/>
              <p:cNvSpPr>
                <a:spLocks noChangeShapeType="1"/>
              </p:cNvSpPr>
              <p:nvPr userDrawn="1"/>
            </p:nvSpPr>
            <p:spPr bwMode="auto">
              <a:xfrm>
                <a:off x="0" y="3918"/>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3" name="Line 21"/>
              <p:cNvSpPr>
                <a:spLocks noChangeShapeType="1"/>
              </p:cNvSpPr>
              <p:nvPr userDrawn="1"/>
            </p:nvSpPr>
            <p:spPr bwMode="auto">
              <a:xfrm>
                <a:off x="0" y="351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4" name="Line 22"/>
              <p:cNvSpPr>
                <a:spLocks noChangeShapeType="1"/>
              </p:cNvSpPr>
              <p:nvPr userDrawn="1"/>
            </p:nvSpPr>
            <p:spPr bwMode="auto">
              <a:xfrm>
                <a:off x="0" y="354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5" name="Line 23"/>
              <p:cNvSpPr>
                <a:spLocks noChangeShapeType="1"/>
              </p:cNvSpPr>
              <p:nvPr userDrawn="1"/>
            </p:nvSpPr>
            <p:spPr bwMode="auto">
              <a:xfrm>
                <a:off x="0" y="357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6" name="Line 24"/>
              <p:cNvSpPr>
                <a:spLocks noChangeShapeType="1"/>
              </p:cNvSpPr>
              <p:nvPr userDrawn="1"/>
            </p:nvSpPr>
            <p:spPr bwMode="auto">
              <a:xfrm>
                <a:off x="0" y="3420"/>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7" name="Line 25"/>
              <p:cNvSpPr>
                <a:spLocks noChangeShapeType="1"/>
              </p:cNvSpPr>
              <p:nvPr userDrawn="1"/>
            </p:nvSpPr>
            <p:spPr bwMode="auto">
              <a:xfrm>
                <a:off x="0" y="3372"/>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8" name="Line 26"/>
              <p:cNvSpPr>
                <a:spLocks noChangeShapeType="1"/>
              </p:cNvSpPr>
              <p:nvPr userDrawn="1"/>
            </p:nvSpPr>
            <p:spPr bwMode="auto">
              <a:xfrm>
                <a:off x="0" y="3465"/>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9" name="Line 27"/>
              <p:cNvSpPr>
                <a:spLocks noChangeShapeType="1"/>
              </p:cNvSpPr>
              <p:nvPr userDrawn="1"/>
            </p:nvSpPr>
            <p:spPr bwMode="auto">
              <a:xfrm>
                <a:off x="0" y="2973"/>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0" name="Line 28"/>
              <p:cNvSpPr>
                <a:spLocks noChangeShapeType="1"/>
              </p:cNvSpPr>
              <p:nvPr userDrawn="1"/>
            </p:nvSpPr>
            <p:spPr bwMode="auto">
              <a:xfrm>
                <a:off x="0" y="294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1" name="Line 29"/>
              <p:cNvSpPr>
                <a:spLocks noChangeShapeType="1"/>
              </p:cNvSpPr>
              <p:nvPr userDrawn="1"/>
            </p:nvSpPr>
            <p:spPr bwMode="auto">
              <a:xfrm>
                <a:off x="0" y="3327"/>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2" name="Line 30"/>
              <p:cNvSpPr>
                <a:spLocks noChangeShapeType="1"/>
              </p:cNvSpPr>
              <p:nvPr userDrawn="1"/>
            </p:nvSpPr>
            <p:spPr bwMode="auto">
              <a:xfrm>
                <a:off x="0" y="3201"/>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3" name="Line 31"/>
              <p:cNvSpPr>
                <a:spLocks noChangeShapeType="1"/>
              </p:cNvSpPr>
              <p:nvPr userDrawn="1"/>
            </p:nvSpPr>
            <p:spPr bwMode="auto">
              <a:xfrm>
                <a:off x="0" y="3120"/>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4" name="Line 32"/>
              <p:cNvSpPr>
                <a:spLocks noChangeShapeType="1"/>
              </p:cNvSpPr>
              <p:nvPr userDrawn="1"/>
            </p:nvSpPr>
            <p:spPr bwMode="auto">
              <a:xfrm>
                <a:off x="0" y="330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5" name="Line 33"/>
              <p:cNvSpPr>
                <a:spLocks noChangeShapeType="1"/>
              </p:cNvSpPr>
              <p:nvPr userDrawn="1"/>
            </p:nvSpPr>
            <p:spPr bwMode="auto">
              <a:xfrm>
                <a:off x="0" y="2994"/>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6" name="Line 34"/>
              <p:cNvSpPr>
                <a:spLocks noChangeShapeType="1"/>
              </p:cNvSpPr>
              <p:nvPr userDrawn="1"/>
            </p:nvSpPr>
            <p:spPr bwMode="auto">
              <a:xfrm>
                <a:off x="0" y="304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7" name="Line 35"/>
              <p:cNvSpPr>
                <a:spLocks noChangeShapeType="1"/>
              </p:cNvSpPr>
              <p:nvPr userDrawn="1"/>
            </p:nvSpPr>
            <p:spPr bwMode="auto">
              <a:xfrm>
                <a:off x="0" y="324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8" name="Line 36"/>
              <p:cNvSpPr>
                <a:spLocks noChangeShapeType="1"/>
              </p:cNvSpPr>
              <p:nvPr userDrawn="1"/>
            </p:nvSpPr>
            <p:spPr bwMode="auto">
              <a:xfrm>
                <a:off x="0" y="3225"/>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9" name="Line 37"/>
              <p:cNvSpPr>
                <a:spLocks noChangeShapeType="1"/>
              </p:cNvSpPr>
              <p:nvPr userDrawn="1"/>
            </p:nvSpPr>
            <p:spPr bwMode="auto">
              <a:xfrm>
                <a:off x="0" y="2831"/>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0" name="Line 38"/>
              <p:cNvSpPr>
                <a:spLocks noChangeShapeType="1"/>
              </p:cNvSpPr>
              <p:nvPr userDrawn="1"/>
            </p:nvSpPr>
            <p:spPr bwMode="auto">
              <a:xfrm>
                <a:off x="0" y="2750"/>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1" name="Line 39"/>
              <p:cNvSpPr>
                <a:spLocks noChangeShapeType="1"/>
              </p:cNvSpPr>
              <p:nvPr userDrawn="1"/>
            </p:nvSpPr>
            <p:spPr bwMode="auto">
              <a:xfrm>
                <a:off x="0" y="267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2" name="Line 40"/>
              <p:cNvSpPr>
                <a:spLocks noChangeShapeType="1"/>
              </p:cNvSpPr>
              <p:nvPr userDrawn="1"/>
            </p:nvSpPr>
            <p:spPr bwMode="auto">
              <a:xfrm>
                <a:off x="0" y="287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3" name="Line 41"/>
              <p:cNvSpPr>
                <a:spLocks noChangeShapeType="1"/>
              </p:cNvSpPr>
              <p:nvPr userDrawn="1"/>
            </p:nvSpPr>
            <p:spPr bwMode="auto">
              <a:xfrm>
                <a:off x="0" y="2855"/>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4" name="Line 42"/>
              <p:cNvSpPr>
                <a:spLocks noChangeShapeType="1"/>
              </p:cNvSpPr>
              <p:nvPr userDrawn="1"/>
            </p:nvSpPr>
            <p:spPr bwMode="auto">
              <a:xfrm>
                <a:off x="0" y="2554"/>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5" name="Line 43"/>
              <p:cNvSpPr>
                <a:spLocks noChangeShapeType="1"/>
              </p:cNvSpPr>
              <p:nvPr userDrawn="1"/>
            </p:nvSpPr>
            <p:spPr bwMode="auto">
              <a:xfrm>
                <a:off x="0" y="2590"/>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6" name="Line 44"/>
              <p:cNvSpPr>
                <a:spLocks noChangeShapeType="1"/>
              </p:cNvSpPr>
              <p:nvPr userDrawn="1"/>
            </p:nvSpPr>
            <p:spPr bwMode="auto">
              <a:xfrm>
                <a:off x="0" y="2623"/>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7" name="Line 45"/>
              <p:cNvSpPr>
                <a:spLocks noChangeShapeType="1"/>
              </p:cNvSpPr>
              <p:nvPr userDrawn="1"/>
            </p:nvSpPr>
            <p:spPr bwMode="auto">
              <a:xfrm>
                <a:off x="0" y="2464"/>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8" name="Line 46"/>
              <p:cNvSpPr>
                <a:spLocks noChangeShapeType="1"/>
              </p:cNvSpPr>
              <p:nvPr userDrawn="1"/>
            </p:nvSpPr>
            <p:spPr bwMode="auto">
              <a:xfrm>
                <a:off x="0" y="2416"/>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9" name="Line 47"/>
              <p:cNvSpPr>
                <a:spLocks noChangeShapeType="1"/>
              </p:cNvSpPr>
              <p:nvPr userDrawn="1"/>
            </p:nvSpPr>
            <p:spPr bwMode="auto">
              <a:xfrm>
                <a:off x="0" y="250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0" name="Line 48"/>
              <p:cNvSpPr>
                <a:spLocks noChangeShapeType="1"/>
              </p:cNvSpPr>
              <p:nvPr userDrawn="1"/>
            </p:nvSpPr>
            <p:spPr bwMode="auto">
              <a:xfrm>
                <a:off x="0" y="2371"/>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1" name="Line 49"/>
              <p:cNvSpPr>
                <a:spLocks noChangeShapeType="1"/>
              </p:cNvSpPr>
              <p:nvPr userDrawn="1"/>
            </p:nvSpPr>
            <p:spPr bwMode="auto">
              <a:xfrm>
                <a:off x="0" y="2245"/>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2" name="Line 50"/>
              <p:cNvSpPr>
                <a:spLocks noChangeShapeType="1"/>
              </p:cNvSpPr>
              <p:nvPr userDrawn="1"/>
            </p:nvSpPr>
            <p:spPr bwMode="auto">
              <a:xfrm>
                <a:off x="0" y="235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3" name="Line 51"/>
              <p:cNvSpPr>
                <a:spLocks noChangeShapeType="1"/>
              </p:cNvSpPr>
              <p:nvPr userDrawn="1"/>
            </p:nvSpPr>
            <p:spPr bwMode="auto">
              <a:xfrm>
                <a:off x="0" y="2290"/>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4" name="Line 52"/>
              <p:cNvSpPr>
                <a:spLocks noChangeShapeType="1"/>
              </p:cNvSpPr>
              <p:nvPr userDrawn="1"/>
            </p:nvSpPr>
            <p:spPr bwMode="auto">
              <a:xfrm>
                <a:off x="0" y="2269"/>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5" name="Line 53"/>
              <p:cNvSpPr>
                <a:spLocks noChangeShapeType="1"/>
              </p:cNvSpPr>
              <p:nvPr userDrawn="1"/>
            </p:nvSpPr>
            <p:spPr bwMode="auto">
              <a:xfrm>
                <a:off x="0" y="213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6" name="Line 54"/>
              <p:cNvSpPr>
                <a:spLocks noChangeShapeType="1"/>
              </p:cNvSpPr>
              <p:nvPr userDrawn="1"/>
            </p:nvSpPr>
            <p:spPr bwMode="auto">
              <a:xfrm>
                <a:off x="0" y="216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7" name="Line 55"/>
              <p:cNvSpPr>
                <a:spLocks noChangeShapeType="1"/>
              </p:cNvSpPr>
              <p:nvPr userDrawn="1"/>
            </p:nvSpPr>
            <p:spPr bwMode="auto">
              <a:xfrm>
                <a:off x="0" y="219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8" name="Line 56"/>
              <p:cNvSpPr>
                <a:spLocks noChangeShapeType="1"/>
              </p:cNvSpPr>
              <p:nvPr userDrawn="1"/>
            </p:nvSpPr>
            <p:spPr bwMode="auto">
              <a:xfrm>
                <a:off x="0" y="2040"/>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9" name="Line 57"/>
              <p:cNvSpPr>
                <a:spLocks noChangeShapeType="1"/>
              </p:cNvSpPr>
              <p:nvPr userDrawn="1"/>
            </p:nvSpPr>
            <p:spPr bwMode="auto">
              <a:xfrm>
                <a:off x="0" y="1992"/>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0" name="Line 58"/>
              <p:cNvSpPr>
                <a:spLocks noChangeShapeType="1"/>
              </p:cNvSpPr>
              <p:nvPr userDrawn="1"/>
            </p:nvSpPr>
            <p:spPr bwMode="auto">
              <a:xfrm>
                <a:off x="0" y="2085"/>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1" name="Line 59"/>
              <p:cNvSpPr>
                <a:spLocks noChangeShapeType="1"/>
              </p:cNvSpPr>
              <p:nvPr userDrawn="1"/>
            </p:nvSpPr>
            <p:spPr bwMode="auto">
              <a:xfrm>
                <a:off x="0" y="1593"/>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2" name="Line 60"/>
              <p:cNvSpPr>
                <a:spLocks noChangeShapeType="1"/>
              </p:cNvSpPr>
              <p:nvPr userDrawn="1"/>
            </p:nvSpPr>
            <p:spPr bwMode="auto">
              <a:xfrm>
                <a:off x="0" y="156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3" name="Line 61"/>
              <p:cNvSpPr>
                <a:spLocks noChangeShapeType="1"/>
              </p:cNvSpPr>
              <p:nvPr userDrawn="1"/>
            </p:nvSpPr>
            <p:spPr bwMode="auto">
              <a:xfrm>
                <a:off x="0" y="1947"/>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4" name="Line 62"/>
              <p:cNvSpPr>
                <a:spLocks noChangeShapeType="1"/>
              </p:cNvSpPr>
              <p:nvPr userDrawn="1"/>
            </p:nvSpPr>
            <p:spPr bwMode="auto">
              <a:xfrm>
                <a:off x="0" y="1821"/>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5" name="Line 63"/>
              <p:cNvSpPr>
                <a:spLocks noChangeShapeType="1"/>
              </p:cNvSpPr>
              <p:nvPr userDrawn="1"/>
            </p:nvSpPr>
            <p:spPr bwMode="auto">
              <a:xfrm>
                <a:off x="0" y="1740"/>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6" name="Line 64"/>
              <p:cNvSpPr>
                <a:spLocks noChangeShapeType="1"/>
              </p:cNvSpPr>
              <p:nvPr userDrawn="1"/>
            </p:nvSpPr>
            <p:spPr bwMode="auto">
              <a:xfrm>
                <a:off x="0" y="192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7" name="Line 65"/>
              <p:cNvSpPr>
                <a:spLocks noChangeShapeType="1"/>
              </p:cNvSpPr>
              <p:nvPr userDrawn="1"/>
            </p:nvSpPr>
            <p:spPr bwMode="auto">
              <a:xfrm>
                <a:off x="0" y="1614"/>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8" name="Line 66"/>
              <p:cNvSpPr>
                <a:spLocks noChangeShapeType="1"/>
              </p:cNvSpPr>
              <p:nvPr userDrawn="1"/>
            </p:nvSpPr>
            <p:spPr bwMode="auto">
              <a:xfrm>
                <a:off x="0" y="166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9" name="Line 67"/>
              <p:cNvSpPr>
                <a:spLocks noChangeShapeType="1"/>
              </p:cNvSpPr>
              <p:nvPr userDrawn="1"/>
            </p:nvSpPr>
            <p:spPr bwMode="auto">
              <a:xfrm>
                <a:off x="0" y="186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0" name="Line 68"/>
              <p:cNvSpPr>
                <a:spLocks noChangeShapeType="1"/>
              </p:cNvSpPr>
              <p:nvPr userDrawn="1"/>
            </p:nvSpPr>
            <p:spPr bwMode="auto">
              <a:xfrm>
                <a:off x="0" y="1845"/>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1" name="Line 69"/>
              <p:cNvSpPr>
                <a:spLocks noChangeShapeType="1"/>
              </p:cNvSpPr>
              <p:nvPr userDrawn="1"/>
            </p:nvSpPr>
            <p:spPr bwMode="auto">
              <a:xfrm>
                <a:off x="0" y="1437"/>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2" name="Line 70"/>
              <p:cNvSpPr>
                <a:spLocks noChangeShapeType="1"/>
              </p:cNvSpPr>
              <p:nvPr userDrawn="1"/>
            </p:nvSpPr>
            <p:spPr bwMode="auto">
              <a:xfrm>
                <a:off x="0" y="1473"/>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3" name="Line 71"/>
              <p:cNvSpPr>
                <a:spLocks noChangeShapeType="1"/>
              </p:cNvSpPr>
              <p:nvPr userDrawn="1"/>
            </p:nvSpPr>
            <p:spPr bwMode="auto">
              <a:xfrm>
                <a:off x="0" y="150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4" name="Line 72"/>
              <p:cNvSpPr>
                <a:spLocks noChangeShapeType="1"/>
              </p:cNvSpPr>
              <p:nvPr userDrawn="1"/>
            </p:nvSpPr>
            <p:spPr bwMode="auto">
              <a:xfrm>
                <a:off x="0" y="1347"/>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5" name="Line 73"/>
              <p:cNvSpPr>
                <a:spLocks noChangeShapeType="1"/>
              </p:cNvSpPr>
              <p:nvPr userDrawn="1"/>
            </p:nvSpPr>
            <p:spPr bwMode="auto">
              <a:xfrm>
                <a:off x="0" y="1392"/>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6" name="Line 74"/>
              <p:cNvSpPr>
                <a:spLocks noChangeShapeType="1"/>
              </p:cNvSpPr>
              <p:nvPr userDrawn="1"/>
            </p:nvSpPr>
            <p:spPr bwMode="auto">
              <a:xfrm>
                <a:off x="0" y="101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7" name="Line 75"/>
              <p:cNvSpPr>
                <a:spLocks noChangeShapeType="1"/>
              </p:cNvSpPr>
              <p:nvPr userDrawn="1"/>
            </p:nvSpPr>
            <p:spPr bwMode="auto">
              <a:xfrm>
                <a:off x="0" y="989"/>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8" name="Line 76"/>
              <p:cNvSpPr>
                <a:spLocks noChangeShapeType="1"/>
              </p:cNvSpPr>
              <p:nvPr userDrawn="1"/>
            </p:nvSpPr>
            <p:spPr bwMode="auto">
              <a:xfrm>
                <a:off x="0" y="1244"/>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9" name="Line 77"/>
              <p:cNvSpPr>
                <a:spLocks noChangeShapeType="1"/>
              </p:cNvSpPr>
              <p:nvPr userDrawn="1"/>
            </p:nvSpPr>
            <p:spPr bwMode="auto">
              <a:xfrm>
                <a:off x="0" y="1163"/>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0" name="Line 78"/>
              <p:cNvSpPr>
                <a:spLocks noChangeShapeType="1"/>
              </p:cNvSpPr>
              <p:nvPr userDrawn="1"/>
            </p:nvSpPr>
            <p:spPr bwMode="auto">
              <a:xfrm>
                <a:off x="0" y="1037"/>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 name="Line 79"/>
              <p:cNvSpPr>
                <a:spLocks noChangeShapeType="1"/>
              </p:cNvSpPr>
              <p:nvPr userDrawn="1"/>
            </p:nvSpPr>
            <p:spPr bwMode="auto">
              <a:xfrm>
                <a:off x="0" y="1091"/>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 name="Line 80"/>
              <p:cNvSpPr>
                <a:spLocks noChangeShapeType="1"/>
              </p:cNvSpPr>
              <p:nvPr userDrawn="1"/>
            </p:nvSpPr>
            <p:spPr bwMode="auto">
              <a:xfrm>
                <a:off x="0" y="128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3" name="Line 81"/>
              <p:cNvSpPr>
                <a:spLocks noChangeShapeType="1"/>
              </p:cNvSpPr>
              <p:nvPr userDrawn="1"/>
            </p:nvSpPr>
            <p:spPr bwMode="auto">
              <a:xfrm>
                <a:off x="0" y="1268"/>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4" name="Line 82"/>
              <p:cNvSpPr>
                <a:spLocks noChangeShapeType="1"/>
              </p:cNvSpPr>
              <p:nvPr userDrawn="1"/>
            </p:nvSpPr>
            <p:spPr bwMode="auto">
              <a:xfrm>
                <a:off x="0" y="86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5" name="Line 83"/>
              <p:cNvSpPr>
                <a:spLocks noChangeShapeType="1"/>
              </p:cNvSpPr>
              <p:nvPr userDrawn="1"/>
            </p:nvSpPr>
            <p:spPr bwMode="auto">
              <a:xfrm>
                <a:off x="0" y="89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6" name="Line 84"/>
              <p:cNvSpPr>
                <a:spLocks noChangeShapeType="1"/>
              </p:cNvSpPr>
              <p:nvPr userDrawn="1"/>
            </p:nvSpPr>
            <p:spPr bwMode="auto">
              <a:xfrm>
                <a:off x="0" y="92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7" name="Line 85"/>
              <p:cNvSpPr>
                <a:spLocks noChangeShapeType="1"/>
              </p:cNvSpPr>
              <p:nvPr userDrawn="1"/>
            </p:nvSpPr>
            <p:spPr bwMode="auto">
              <a:xfrm>
                <a:off x="0" y="770"/>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8" name="Line 86"/>
              <p:cNvSpPr>
                <a:spLocks noChangeShapeType="1"/>
              </p:cNvSpPr>
              <p:nvPr userDrawn="1"/>
            </p:nvSpPr>
            <p:spPr bwMode="auto">
              <a:xfrm>
                <a:off x="0" y="815"/>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9" name="Line 87"/>
              <p:cNvSpPr>
                <a:spLocks noChangeShapeType="1"/>
              </p:cNvSpPr>
              <p:nvPr userDrawn="1"/>
            </p:nvSpPr>
            <p:spPr bwMode="auto">
              <a:xfrm>
                <a:off x="0" y="71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0" name="Line 88"/>
              <p:cNvSpPr>
                <a:spLocks noChangeShapeType="1"/>
              </p:cNvSpPr>
              <p:nvPr userDrawn="1"/>
            </p:nvSpPr>
            <p:spPr bwMode="auto">
              <a:xfrm>
                <a:off x="0" y="646"/>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1" name="Line 89"/>
              <p:cNvSpPr>
                <a:spLocks noChangeShapeType="1"/>
              </p:cNvSpPr>
              <p:nvPr userDrawn="1"/>
            </p:nvSpPr>
            <p:spPr bwMode="auto">
              <a:xfrm>
                <a:off x="0" y="522"/>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2" name="Line 90"/>
              <p:cNvSpPr>
                <a:spLocks noChangeShapeType="1"/>
              </p:cNvSpPr>
              <p:nvPr userDrawn="1"/>
            </p:nvSpPr>
            <p:spPr bwMode="auto">
              <a:xfrm>
                <a:off x="0" y="558"/>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3" name="Line 91"/>
              <p:cNvSpPr>
                <a:spLocks noChangeShapeType="1"/>
              </p:cNvSpPr>
              <p:nvPr userDrawn="1"/>
            </p:nvSpPr>
            <p:spPr bwMode="auto">
              <a:xfrm>
                <a:off x="0" y="591"/>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4" name="Line 92"/>
              <p:cNvSpPr>
                <a:spLocks noChangeShapeType="1"/>
              </p:cNvSpPr>
              <p:nvPr userDrawn="1"/>
            </p:nvSpPr>
            <p:spPr bwMode="auto">
              <a:xfrm>
                <a:off x="0" y="432"/>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5" name="Line 93"/>
              <p:cNvSpPr>
                <a:spLocks noChangeShapeType="1"/>
              </p:cNvSpPr>
              <p:nvPr userDrawn="1"/>
            </p:nvSpPr>
            <p:spPr bwMode="auto">
              <a:xfrm>
                <a:off x="0" y="384"/>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6" name="Line 94"/>
              <p:cNvSpPr>
                <a:spLocks noChangeShapeType="1"/>
              </p:cNvSpPr>
              <p:nvPr userDrawn="1"/>
            </p:nvSpPr>
            <p:spPr bwMode="auto">
              <a:xfrm>
                <a:off x="0" y="477"/>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7" name="Line 95"/>
              <p:cNvSpPr>
                <a:spLocks noChangeShapeType="1"/>
              </p:cNvSpPr>
              <p:nvPr userDrawn="1"/>
            </p:nvSpPr>
            <p:spPr bwMode="auto">
              <a:xfrm>
                <a:off x="0" y="33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8" name="Line 96"/>
              <p:cNvSpPr>
                <a:spLocks noChangeShapeType="1"/>
              </p:cNvSpPr>
              <p:nvPr userDrawn="1"/>
            </p:nvSpPr>
            <p:spPr bwMode="auto">
              <a:xfrm>
                <a:off x="0" y="318"/>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9" name="Line 97"/>
              <p:cNvSpPr>
                <a:spLocks noChangeShapeType="1"/>
              </p:cNvSpPr>
              <p:nvPr userDrawn="1"/>
            </p:nvSpPr>
            <p:spPr bwMode="auto">
              <a:xfrm>
                <a:off x="0" y="258"/>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0" name="Line 98"/>
              <p:cNvSpPr>
                <a:spLocks noChangeShapeType="1"/>
              </p:cNvSpPr>
              <p:nvPr userDrawn="1"/>
            </p:nvSpPr>
            <p:spPr bwMode="auto">
              <a:xfrm>
                <a:off x="0" y="7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1" name="Line 99"/>
              <p:cNvSpPr>
                <a:spLocks noChangeShapeType="1"/>
              </p:cNvSpPr>
              <p:nvPr userDrawn="1"/>
            </p:nvSpPr>
            <p:spPr bwMode="auto">
              <a:xfrm>
                <a:off x="0" y="43"/>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2" name="Line 100"/>
              <p:cNvSpPr>
                <a:spLocks noChangeShapeType="1"/>
              </p:cNvSpPr>
              <p:nvPr userDrawn="1"/>
            </p:nvSpPr>
            <p:spPr bwMode="auto">
              <a:xfrm>
                <a:off x="0" y="91"/>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3" name="Line 101"/>
              <p:cNvSpPr>
                <a:spLocks noChangeShapeType="1"/>
              </p:cNvSpPr>
              <p:nvPr userDrawn="1"/>
            </p:nvSpPr>
            <p:spPr bwMode="auto">
              <a:xfrm>
                <a:off x="0" y="145"/>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4" name="Line 102"/>
              <p:cNvSpPr>
                <a:spLocks noChangeShapeType="1"/>
              </p:cNvSpPr>
              <p:nvPr userDrawn="1"/>
            </p:nvSpPr>
            <p:spPr bwMode="auto">
              <a:xfrm>
                <a:off x="0" y="202"/>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grpSp>
      <p:sp>
        <p:nvSpPr>
          <p:cNvPr id="105" name="Rectangle 108"/>
          <p:cNvSpPr>
            <a:spLocks noChangeArrowheads="1"/>
          </p:cNvSpPr>
          <p:nvPr/>
        </p:nvSpPr>
        <p:spPr bwMode="auto">
          <a:xfrm>
            <a:off x="3017838" y="2120900"/>
            <a:ext cx="5662612" cy="77788"/>
          </a:xfrm>
          <a:prstGeom prst="rect">
            <a:avLst/>
          </a:prstGeom>
          <a:solidFill>
            <a:schemeClr val="hlink"/>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3366"/>
              </a:solidFill>
              <a:cs typeface="Arial" charset="0"/>
            </a:endParaRPr>
          </a:p>
        </p:txBody>
      </p:sp>
      <p:sp>
        <p:nvSpPr>
          <p:cNvPr id="106" name="Rectangle 109"/>
          <p:cNvSpPr>
            <a:spLocks noChangeArrowheads="1"/>
          </p:cNvSpPr>
          <p:nvPr/>
        </p:nvSpPr>
        <p:spPr bwMode="auto">
          <a:xfrm>
            <a:off x="1098550" y="862013"/>
            <a:ext cx="5662613" cy="77787"/>
          </a:xfrm>
          <a:prstGeom prst="rect">
            <a:avLst/>
          </a:prstGeom>
          <a:solidFill>
            <a:schemeClr val="hlink"/>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3366"/>
              </a:solidFill>
              <a:cs typeface="Arial" charset="0"/>
            </a:endParaRPr>
          </a:p>
        </p:txBody>
      </p:sp>
      <p:sp>
        <p:nvSpPr>
          <p:cNvPr id="9322" name="Rectangle 106"/>
          <p:cNvSpPr>
            <a:spLocks noGrp="1" noChangeArrowheads="1"/>
          </p:cNvSpPr>
          <p:nvPr>
            <p:ph type="ctrTitle"/>
          </p:nvPr>
        </p:nvSpPr>
        <p:spPr>
          <a:xfrm>
            <a:off x="1169988" y="1046163"/>
            <a:ext cx="7380287" cy="1012825"/>
          </a:xfrm>
        </p:spPr>
        <p:txBody>
          <a:bodyPr/>
          <a:lstStyle>
            <a:lvl1pPr>
              <a:defRPr sz="4000"/>
            </a:lvl1pPr>
          </a:lstStyle>
          <a:p>
            <a:r>
              <a:rPr lang="tr-TR"/>
              <a:t>Asıl başlık stili için tıklatın</a:t>
            </a:r>
          </a:p>
        </p:txBody>
      </p:sp>
      <p:sp>
        <p:nvSpPr>
          <p:cNvPr id="9323" name="Rectangle 107"/>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r>
              <a:rPr lang="tr-TR"/>
              <a:t>Asıl alt başlık stilini düzenlemek için tıklatın</a:t>
            </a:r>
          </a:p>
        </p:txBody>
      </p:sp>
      <p:sp>
        <p:nvSpPr>
          <p:cNvPr id="107" name="Rectangle 103"/>
          <p:cNvSpPr>
            <a:spLocks noGrp="1" noChangeArrowheads="1"/>
          </p:cNvSpPr>
          <p:nvPr>
            <p:ph type="dt" sz="half" idx="10"/>
          </p:nvPr>
        </p:nvSpPr>
        <p:spPr>
          <a:xfrm>
            <a:off x="1387475" y="6357938"/>
            <a:ext cx="1905000" cy="457200"/>
          </a:xfrm>
        </p:spPr>
        <p:txBody>
          <a:bodyPr/>
          <a:lstStyle>
            <a:lvl1pPr>
              <a:defRPr/>
            </a:lvl1pPr>
          </a:lstStyle>
          <a:p>
            <a:pPr>
              <a:defRPr/>
            </a:pPr>
            <a:fld id="{8CF792B5-4126-4172-BF61-27018DE45990}" type="datetime1">
              <a:rPr lang="tr-TR" smtClean="0">
                <a:solidFill>
                  <a:srgbClr val="800000"/>
                </a:solidFill>
              </a:rPr>
              <a:t>15.10.2012</a:t>
            </a:fld>
            <a:endParaRPr lang="tr-TR">
              <a:solidFill>
                <a:srgbClr val="800000"/>
              </a:solidFill>
            </a:endParaRPr>
          </a:p>
        </p:txBody>
      </p:sp>
      <p:sp>
        <p:nvSpPr>
          <p:cNvPr id="108" name="Rectangle 104"/>
          <p:cNvSpPr>
            <a:spLocks noGrp="1" noChangeArrowheads="1"/>
          </p:cNvSpPr>
          <p:nvPr>
            <p:ph type="ftr" sz="quarter" idx="11"/>
          </p:nvPr>
        </p:nvSpPr>
        <p:spPr>
          <a:xfrm>
            <a:off x="3722688" y="6357938"/>
            <a:ext cx="2271712" cy="457200"/>
          </a:xfrm>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109" name="Rectangle 105"/>
          <p:cNvSpPr>
            <a:spLocks noGrp="1" noChangeArrowheads="1"/>
          </p:cNvSpPr>
          <p:nvPr>
            <p:ph type="sldNum" sz="quarter" idx="12"/>
          </p:nvPr>
        </p:nvSpPr>
        <p:spPr>
          <a:xfrm>
            <a:off x="6464300" y="6361113"/>
            <a:ext cx="1906588" cy="457200"/>
          </a:xfrm>
        </p:spPr>
        <p:txBody>
          <a:bodyPr/>
          <a:lstStyle>
            <a:lvl1pPr>
              <a:defRPr/>
            </a:lvl1pPr>
          </a:lstStyle>
          <a:p>
            <a:pPr>
              <a:defRPr/>
            </a:pPr>
            <a:fld id="{EC64A780-1995-4397-8754-35704BA4DF42}"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384399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Lst>
  </p:timing>
</p:sldLayout>
</file>

<file path=ppt/slideLayouts/slideLayout2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fld id="{18D800F4-60F8-4AC0-8D5E-4032B3E583BA}"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D9252243-E532-4DF0-BF80-4ADFB65290D9}"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860524443"/>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8"/>
          <p:cNvSpPr>
            <a:spLocks noGrp="1" noChangeArrowheads="1"/>
          </p:cNvSpPr>
          <p:nvPr>
            <p:ph type="dt" sz="half" idx="10"/>
          </p:nvPr>
        </p:nvSpPr>
        <p:spPr>
          <a:ln/>
        </p:spPr>
        <p:txBody>
          <a:bodyPr/>
          <a:lstStyle>
            <a:lvl1pPr>
              <a:defRPr/>
            </a:lvl1pPr>
          </a:lstStyle>
          <a:p>
            <a:pPr>
              <a:defRPr/>
            </a:pPr>
            <a:fld id="{3F2787D4-8695-4628-B1B7-2178260CB188}"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F1491108-D6DA-43FE-A3DD-0DC5C53A313C}"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13574362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08"/>
          <p:cNvSpPr>
            <a:spLocks noGrp="1" noChangeArrowheads="1"/>
          </p:cNvSpPr>
          <p:nvPr>
            <p:ph type="dt" sz="half" idx="10"/>
          </p:nvPr>
        </p:nvSpPr>
        <p:spPr>
          <a:ln/>
        </p:spPr>
        <p:txBody>
          <a:bodyPr/>
          <a:lstStyle>
            <a:lvl1pPr>
              <a:defRPr/>
            </a:lvl1pPr>
          </a:lstStyle>
          <a:p>
            <a:pPr>
              <a:defRPr/>
            </a:pPr>
            <a:fld id="{B4FEA07B-2853-4156-8072-57E1CD905DE7}" type="datetime1">
              <a:rPr lang="tr-TR" smtClean="0">
                <a:solidFill>
                  <a:srgbClr val="800000"/>
                </a:solidFill>
              </a:rPr>
              <a:t>15.10.2012</a:t>
            </a:fld>
            <a:endParaRPr lang="tr-TR">
              <a:solidFill>
                <a:srgbClr val="800000"/>
              </a:solidFill>
            </a:endParaRPr>
          </a:p>
        </p:txBody>
      </p:sp>
      <p:sp>
        <p:nvSpPr>
          <p:cNvPr id="6"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7" name="Rectangle 110"/>
          <p:cNvSpPr>
            <a:spLocks noGrp="1" noChangeArrowheads="1"/>
          </p:cNvSpPr>
          <p:nvPr>
            <p:ph type="sldNum" sz="quarter" idx="12"/>
          </p:nvPr>
        </p:nvSpPr>
        <p:spPr>
          <a:ln/>
        </p:spPr>
        <p:txBody>
          <a:bodyPr/>
          <a:lstStyle>
            <a:lvl1pPr>
              <a:defRPr/>
            </a:lvl1pPr>
          </a:lstStyle>
          <a:p>
            <a:pPr>
              <a:defRPr/>
            </a:pPr>
            <a:fld id="{7034083C-5FEF-4179-9D38-024E7762D3ED}"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1674338141"/>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08"/>
          <p:cNvSpPr>
            <a:spLocks noGrp="1" noChangeArrowheads="1"/>
          </p:cNvSpPr>
          <p:nvPr>
            <p:ph type="dt" sz="half" idx="10"/>
          </p:nvPr>
        </p:nvSpPr>
        <p:spPr>
          <a:ln/>
        </p:spPr>
        <p:txBody>
          <a:bodyPr/>
          <a:lstStyle>
            <a:lvl1pPr>
              <a:defRPr/>
            </a:lvl1pPr>
          </a:lstStyle>
          <a:p>
            <a:pPr>
              <a:defRPr/>
            </a:pPr>
            <a:fld id="{74990A07-E1D7-4EE6-AC87-9D99E077E878}" type="datetime1">
              <a:rPr lang="tr-TR" smtClean="0">
                <a:solidFill>
                  <a:srgbClr val="800000"/>
                </a:solidFill>
              </a:rPr>
              <a:t>15.10.2012</a:t>
            </a:fld>
            <a:endParaRPr lang="tr-TR">
              <a:solidFill>
                <a:srgbClr val="800000"/>
              </a:solidFill>
            </a:endParaRPr>
          </a:p>
        </p:txBody>
      </p:sp>
      <p:sp>
        <p:nvSpPr>
          <p:cNvPr id="8"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9" name="Rectangle 110"/>
          <p:cNvSpPr>
            <a:spLocks noGrp="1" noChangeArrowheads="1"/>
          </p:cNvSpPr>
          <p:nvPr>
            <p:ph type="sldNum" sz="quarter" idx="12"/>
          </p:nvPr>
        </p:nvSpPr>
        <p:spPr>
          <a:ln/>
        </p:spPr>
        <p:txBody>
          <a:bodyPr/>
          <a:lstStyle>
            <a:lvl1pPr>
              <a:defRPr/>
            </a:lvl1pPr>
          </a:lstStyle>
          <a:p>
            <a:pPr>
              <a:defRPr/>
            </a:pPr>
            <a:fld id="{02F7604D-D034-4D5F-B9E2-C163EB5BC04D}"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95934503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08"/>
          <p:cNvSpPr>
            <a:spLocks noGrp="1" noChangeArrowheads="1"/>
          </p:cNvSpPr>
          <p:nvPr>
            <p:ph type="dt" sz="half" idx="10"/>
          </p:nvPr>
        </p:nvSpPr>
        <p:spPr>
          <a:ln/>
        </p:spPr>
        <p:txBody>
          <a:bodyPr/>
          <a:lstStyle>
            <a:lvl1pPr>
              <a:defRPr/>
            </a:lvl1pPr>
          </a:lstStyle>
          <a:p>
            <a:pPr>
              <a:defRPr/>
            </a:pPr>
            <a:fld id="{D2D4AA01-AB80-4494-8315-0850AE100695}" type="datetime1">
              <a:rPr lang="tr-TR" smtClean="0">
                <a:solidFill>
                  <a:srgbClr val="800000"/>
                </a:solidFill>
              </a:rPr>
              <a:t>15.10.2012</a:t>
            </a:fld>
            <a:endParaRPr lang="tr-TR">
              <a:solidFill>
                <a:srgbClr val="800000"/>
              </a:solidFill>
            </a:endParaRPr>
          </a:p>
        </p:txBody>
      </p:sp>
      <p:sp>
        <p:nvSpPr>
          <p:cNvPr id="4"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5" name="Rectangle 110"/>
          <p:cNvSpPr>
            <a:spLocks noGrp="1" noChangeArrowheads="1"/>
          </p:cNvSpPr>
          <p:nvPr>
            <p:ph type="sldNum" sz="quarter" idx="12"/>
          </p:nvPr>
        </p:nvSpPr>
        <p:spPr>
          <a:ln/>
        </p:spPr>
        <p:txBody>
          <a:bodyPr/>
          <a:lstStyle>
            <a:lvl1pPr>
              <a:defRPr/>
            </a:lvl1pPr>
          </a:lstStyle>
          <a:p>
            <a:pPr>
              <a:defRPr/>
            </a:pPr>
            <a:fld id="{B74E147D-5ECE-498C-A097-DD5C63699163}"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136075421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8"/>
          <p:cNvSpPr>
            <a:spLocks noGrp="1" noChangeArrowheads="1"/>
          </p:cNvSpPr>
          <p:nvPr>
            <p:ph type="dt" sz="half" idx="10"/>
          </p:nvPr>
        </p:nvSpPr>
        <p:spPr>
          <a:ln/>
        </p:spPr>
        <p:txBody>
          <a:bodyPr/>
          <a:lstStyle>
            <a:lvl1pPr>
              <a:defRPr/>
            </a:lvl1pPr>
          </a:lstStyle>
          <a:p>
            <a:pPr>
              <a:defRPr/>
            </a:pPr>
            <a:fld id="{162FC727-18A8-4B91-9969-A2F8EFB2E2AF}" type="datetime1">
              <a:rPr lang="tr-TR" smtClean="0">
                <a:solidFill>
                  <a:srgbClr val="800000"/>
                </a:solidFill>
              </a:rPr>
              <a:t>15.10.2012</a:t>
            </a:fld>
            <a:endParaRPr lang="tr-TR">
              <a:solidFill>
                <a:srgbClr val="800000"/>
              </a:solidFill>
            </a:endParaRPr>
          </a:p>
        </p:txBody>
      </p:sp>
      <p:sp>
        <p:nvSpPr>
          <p:cNvPr id="3"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4" name="Rectangle 110"/>
          <p:cNvSpPr>
            <a:spLocks noGrp="1" noChangeArrowheads="1"/>
          </p:cNvSpPr>
          <p:nvPr>
            <p:ph type="sldNum" sz="quarter" idx="12"/>
          </p:nvPr>
        </p:nvSpPr>
        <p:spPr>
          <a:ln/>
        </p:spPr>
        <p:txBody>
          <a:bodyPr/>
          <a:lstStyle>
            <a:lvl1pPr>
              <a:defRPr/>
            </a:lvl1pPr>
          </a:lstStyle>
          <a:p>
            <a:pPr>
              <a:defRPr/>
            </a:pPr>
            <a:fld id="{58237C2A-C037-4F5C-9F70-A9EE45FEF8E3}"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689669641"/>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fld id="{95E8653B-027C-435F-9EEB-3B6952C4600E}" type="datetime1">
              <a:rPr lang="tr-TR" smtClean="0">
                <a:solidFill>
                  <a:srgbClr val="800000"/>
                </a:solidFill>
              </a:rPr>
              <a:t>15.10.2012</a:t>
            </a:fld>
            <a:endParaRPr lang="tr-TR">
              <a:solidFill>
                <a:srgbClr val="800000"/>
              </a:solidFill>
            </a:endParaRPr>
          </a:p>
        </p:txBody>
      </p:sp>
      <p:sp>
        <p:nvSpPr>
          <p:cNvPr id="6"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7" name="Rectangle 110"/>
          <p:cNvSpPr>
            <a:spLocks noGrp="1" noChangeArrowheads="1"/>
          </p:cNvSpPr>
          <p:nvPr>
            <p:ph type="sldNum" sz="quarter" idx="12"/>
          </p:nvPr>
        </p:nvSpPr>
        <p:spPr>
          <a:ln/>
        </p:spPr>
        <p:txBody>
          <a:bodyPr/>
          <a:lstStyle>
            <a:lvl1pPr>
              <a:defRPr/>
            </a:lvl1pPr>
          </a:lstStyle>
          <a:p>
            <a:pPr>
              <a:defRPr/>
            </a:pPr>
            <a:fld id="{EAECFE53-2798-45E1-89E7-4FE4808AE3E1}"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4279203117"/>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fld id="{4BB18EBC-ED01-4D78-8EAE-838C037F551A}" type="datetime1">
              <a:rPr lang="tr-TR" smtClean="0">
                <a:solidFill>
                  <a:srgbClr val="800000"/>
                </a:solidFill>
              </a:rPr>
              <a:t>15.10.2012</a:t>
            </a:fld>
            <a:endParaRPr lang="tr-TR">
              <a:solidFill>
                <a:srgbClr val="800000"/>
              </a:solidFill>
            </a:endParaRPr>
          </a:p>
        </p:txBody>
      </p:sp>
      <p:sp>
        <p:nvSpPr>
          <p:cNvPr id="6"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7" name="Rectangle 110"/>
          <p:cNvSpPr>
            <a:spLocks noGrp="1" noChangeArrowheads="1"/>
          </p:cNvSpPr>
          <p:nvPr>
            <p:ph type="sldNum" sz="quarter" idx="12"/>
          </p:nvPr>
        </p:nvSpPr>
        <p:spPr>
          <a:ln/>
        </p:spPr>
        <p:txBody>
          <a:bodyPr/>
          <a:lstStyle>
            <a:lvl1pPr>
              <a:defRPr/>
            </a:lvl1pPr>
          </a:lstStyle>
          <a:p>
            <a:pPr>
              <a:defRPr/>
            </a:pPr>
            <a:fld id="{E5422DC2-B9EC-44B3-8C70-383BE4DC0DCE}"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322986065"/>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fld id="{8C008541-2772-4FF9-A6EE-306B4C2FCE99}"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373ED6D2-FF09-4584-B0C2-DC2C2411B76F}"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1568971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3ABF4354-D5EC-4361-B9BE-6F5443D541A2}" type="datetime1">
              <a:rPr lang="tr-TR" smtClean="0"/>
              <a:t>15.10.2012</a:t>
            </a:fld>
            <a:endParaRPr lang="tr-TR"/>
          </a:p>
        </p:txBody>
      </p:sp>
      <p:sp>
        <p:nvSpPr>
          <p:cNvPr id="5" name="Altbilgi Yer Tutucusu 4"/>
          <p:cNvSpPr>
            <a:spLocks noGrp="1"/>
          </p:cNvSpPr>
          <p:nvPr>
            <p:ph type="ftr" sz="quarter" idx="11"/>
          </p:nvPr>
        </p:nvSpPr>
        <p:spPr/>
        <p:txBody>
          <a:bodyPr/>
          <a:lstStyle/>
          <a:p>
            <a:r>
              <a:rPr lang="tr-TR" smtClean="0"/>
              <a:t>www.ahmetsaltik.net</a:t>
            </a:r>
            <a:endParaRPr lang="tr-TR"/>
          </a:p>
        </p:txBody>
      </p:sp>
      <p:sp>
        <p:nvSpPr>
          <p:cNvPr id="6" name="Slayt Numarası Yer Tutucusu 5"/>
          <p:cNvSpPr>
            <a:spLocks noGrp="1"/>
          </p:cNvSpPr>
          <p:nvPr>
            <p:ph type="sldNum" sz="quarter" idx="12"/>
          </p:nvPr>
        </p:nvSpPr>
        <p:spPr/>
        <p:txBody>
          <a:bodyPr/>
          <a:lstStyle/>
          <a:p>
            <a:fld id="{815F130E-58AD-4523-A049-27ED927AC6C0}" type="slidenum">
              <a:rPr lang="tr-TR" smtClean="0"/>
              <a:t>‹#›</a:t>
            </a:fld>
            <a:endParaRPr lang="tr-TR"/>
          </a:p>
        </p:txBody>
      </p:sp>
    </p:spTree>
    <p:extLst>
      <p:ext uri="{BB962C8B-B14F-4D97-AF65-F5344CB8AC3E}">
        <p14:creationId xmlns:p14="http://schemas.microsoft.com/office/powerpoint/2010/main" val="31656742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C5CBB80F-E8CD-4833-A60D-F8F735E874C6}" type="datetime1">
              <a:rPr lang="tr-TR" smtClean="0">
                <a:solidFill>
                  <a:srgbClr val="FFFFFF"/>
                </a:solidFill>
              </a:rPr>
              <a:t>15.10.2012</a:t>
            </a:fld>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9D88B8-7359-4118-848D-E7994CDAB103}"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2017497535"/>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3663" y="762000"/>
            <a:ext cx="2324100" cy="53340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533400" y="762000"/>
            <a:ext cx="6824663"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fld id="{BFE1853E-2B16-436C-83CE-CB9A64475938}"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D77753AE-2EC7-4073-9D8C-AAB112749AD9}"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551081912"/>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AA66BA4D-5F46-4474-849D-6F65B33D50D3}" type="datetime1">
              <a:rPr lang="tr-TR" smtClean="0"/>
              <a:t>15.10.2012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GB" smtClean="0"/>
              <a:t>www.ahmetsaltik.net</a:t>
            </a:r>
            <a:endParaRPr lang="en-GB"/>
          </a:p>
        </p:txBody>
      </p:sp>
      <p:sp>
        <p:nvSpPr>
          <p:cNvPr id="6" name="Slide Number Placeholder 5"/>
          <p:cNvSpPr>
            <a:spLocks noGrp="1"/>
          </p:cNvSpPr>
          <p:nvPr>
            <p:ph type="sldNum" sz="quarter" idx="12"/>
          </p:nvPr>
        </p:nvSpPr>
        <p:spPr/>
        <p:txBody>
          <a:bodyPr/>
          <a:lstStyle>
            <a:lvl1pPr>
              <a:defRPr/>
            </a:lvl1pPr>
          </a:lstStyle>
          <a:p>
            <a:pPr>
              <a:defRPr/>
            </a:pPr>
            <a:fld id="{C8D68EE3-FA0E-4B50-BE2F-14A374AE40BE}" type="slidenum">
              <a:rPr lang="en-US"/>
              <a:pPr>
                <a:defRPr/>
              </a:pPr>
              <a:t>‹#›</a:t>
            </a:fld>
            <a:endParaRPr lang="en-US"/>
          </a:p>
        </p:txBody>
      </p:sp>
    </p:spTree>
    <p:extLst>
      <p:ext uri="{BB962C8B-B14F-4D97-AF65-F5344CB8AC3E}">
        <p14:creationId xmlns:p14="http://schemas.microsoft.com/office/powerpoint/2010/main" val="1580236849"/>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B0F3720-5D33-4675-9AF9-8C15FF13C573}" type="datetime1">
              <a:rPr lang="tr-TR" smtClean="0"/>
              <a:t>15.10.2012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GB" smtClean="0"/>
              <a:t>www.ahmetsaltik.net</a:t>
            </a:r>
            <a:endParaRPr lang="en-GB"/>
          </a:p>
        </p:txBody>
      </p:sp>
      <p:sp>
        <p:nvSpPr>
          <p:cNvPr id="6" name="Slide Number Placeholder 5"/>
          <p:cNvSpPr>
            <a:spLocks noGrp="1"/>
          </p:cNvSpPr>
          <p:nvPr>
            <p:ph type="sldNum" sz="quarter" idx="12"/>
          </p:nvPr>
        </p:nvSpPr>
        <p:spPr/>
        <p:txBody>
          <a:bodyPr/>
          <a:lstStyle>
            <a:lvl1pPr>
              <a:defRPr/>
            </a:lvl1pPr>
          </a:lstStyle>
          <a:p>
            <a:pPr>
              <a:defRPr/>
            </a:pPr>
            <a:fld id="{789D73FC-6B5D-4A8F-8C58-F3086CA99B79}" type="slidenum">
              <a:rPr lang="en-US"/>
              <a:pPr>
                <a:defRPr/>
              </a:pPr>
              <a:t>‹#›</a:t>
            </a:fld>
            <a:endParaRPr lang="en-US"/>
          </a:p>
        </p:txBody>
      </p:sp>
    </p:spTree>
    <p:extLst>
      <p:ext uri="{BB962C8B-B14F-4D97-AF65-F5344CB8AC3E}">
        <p14:creationId xmlns:p14="http://schemas.microsoft.com/office/powerpoint/2010/main" val="739652868"/>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6E16028-9697-44B5-8406-A955613BDE4F}" type="datetime1">
              <a:rPr lang="tr-TR" smtClean="0"/>
              <a:t>15.10.2012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GB" smtClean="0"/>
              <a:t>www.ahmetsaltik.net</a:t>
            </a:r>
            <a:endParaRPr lang="en-GB"/>
          </a:p>
        </p:txBody>
      </p:sp>
      <p:sp>
        <p:nvSpPr>
          <p:cNvPr id="6" name="Slide Number Placeholder 5"/>
          <p:cNvSpPr>
            <a:spLocks noGrp="1"/>
          </p:cNvSpPr>
          <p:nvPr>
            <p:ph type="sldNum" sz="quarter" idx="12"/>
          </p:nvPr>
        </p:nvSpPr>
        <p:spPr/>
        <p:txBody>
          <a:bodyPr/>
          <a:lstStyle>
            <a:lvl1pPr>
              <a:defRPr/>
            </a:lvl1pPr>
          </a:lstStyle>
          <a:p>
            <a:pPr>
              <a:defRPr/>
            </a:pPr>
            <a:fld id="{CD95DDF4-0BF1-4AD4-924F-6470F801B10B}" type="slidenum">
              <a:rPr lang="en-US"/>
              <a:pPr>
                <a:defRPr/>
              </a:pPr>
              <a:t>‹#›</a:t>
            </a:fld>
            <a:endParaRPr lang="en-US"/>
          </a:p>
        </p:txBody>
      </p:sp>
    </p:spTree>
    <p:extLst>
      <p:ext uri="{BB962C8B-B14F-4D97-AF65-F5344CB8AC3E}">
        <p14:creationId xmlns:p14="http://schemas.microsoft.com/office/powerpoint/2010/main" val="2075167435"/>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0E3A916-85EC-4DD2-B789-93AD4A817F0B}" type="datetime1">
              <a:rPr lang="tr-TR" smtClean="0"/>
              <a:t>15.10.2012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GB" smtClean="0"/>
              <a:t>www.ahmetsaltik.net</a:t>
            </a:r>
            <a:endParaRPr lang="en-GB"/>
          </a:p>
        </p:txBody>
      </p:sp>
      <p:sp>
        <p:nvSpPr>
          <p:cNvPr id="7" name="Slide Number Placeholder 5"/>
          <p:cNvSpPr>
            <a:spLocks noGrp="1"/>
          </p:cNvSpPr>
          <p:nvPr>
            <p:ph type="sldNum" sz="quarter" idx="12"/>
          </p:nvPr>
        </p:nvSpPr>
        <p:spPr/>
        <p:txBody>
          <a:bodyPr/>
          <a:lstStyle>
            <a:lvl1pPr>
              <a:defRPr/>
            </a:lvl1pPr>
          </a:lstStyle>
          <a:p>
            <a:pPr>
              <a:defRPr/>
            </a:pPr>
            <a:fld id="{55D10FC5-1374-4253-954C-B14232199AE2}" type="slidenum">
              <a:rPr lang="en-US"/>
              <a:pPr>
                <a:defRPr/>
              </a:pPr>
              <a:t>‹#›</a:t>
            </a:fld>
            <a:endParaRPr lang="en-US"/>
          </a:p>
        </p:txBody>
      </p:sp>
    </p:spTree>
    <p:extLst>
      <p:ext uri="{BB962C8B-B14F-4D97-AF65-F5344CB8AC3E}">
        <p14:creationId xmlns:p14="http://schemas.microsoft.com/office/powerpoint/2010/main" val="408648967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DB66E14-B020-4A51-A734-458C59CAEF65}" type="datetime1">
              <a:rPr lang="tr-TR" smtClean="0"/>
              <a:t>15.10.2012</a:t>
            </a:fld>
            <a:endParaRPr lang="en-US"/>
          </a:p>
        </p:txBody>
      </p:sp>
      <p:sp>
        <p:nvSpPr>
          <p:cNvPr id="8" name="Footer Placeholder 4"/>
          <p:cNvSpPr>
            <a:spLocks noGrp="1"/>
          </p:cNvSpPr>
          <p:nvPr>
            <p:ph type="ftr" sz="quarter" idx="11"/>
          </p:nvPr>
        </p:nvSpPr>
        <p:spPr/>
        <p:txBody>
          <a:bodyPr/>
          <a:lstStyle>
            <a:lvl1pPr>
              <a:defRPr/>
            </a:lvl1pPr>
          </a:lstStyle>
          <a:p>
            <a:pPr>
              <a:defRPr/>
            </a:pPr>
            <a:r>
              <a:rPr lang="en-GB" smtClean="0"/>
              <a:t>www.ahmetsaltik.net</a:t>
            </a:r>
            <a:endParaRPr lang="en-GB"/>
          </a:p>
        </p:txBody>
      </p:sp>
      <p:sp>
        <p:nvSpPr>
          <p:cNvPr id="9" name="Slide Number Placeholder 5"/>
          <p:cNvSpPr>
            <a:spLocks noGrp="1"/>
          </p:cNvSpPr>
          <p:nvPr>
            <p:ph type="sldNum" sz="quarter" idx="12"/>
          </p:nvPr>
        </p:nvSpPr>
        <p:spPr/>
        <p:txBody>
          <a:bodyPr/>
          <a:lstStyle>
            <a:lvl1pPr>
              <a:defRPr/>
            </a:lvl1pPr>
          </a:lstStyle>
          <a:p>
            <a:pPr>
              <a:defRPr/>
            </a:pPr>
            <a:fld id="{38AB82F6-7782-4546-A468-51EF92940760}" type="slidenum">
              <a:rPr lang="en-US"/>
              <a:pPr>
                <a:defRPr/>
              </a:pPr>
              <a:t>‹#›</a:t>
            </a:fld>
            <a:endParaRPr lang="en-US"/>
          </a:p>
        </p:txBody>
      </p:sp>
    </p:spTree>
    <p:extLst>
      <p:ext uri="{BB962C8B-B14F-4D97-AF65-F5344CB8AC3E}">
        <p14:creationId xmlns:p14="http://schemas.microsoft.com/office/powerpoint/2010/main" val="414529960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8D1B2AE4-1E15-4189-B8BE-49FBC178285D}" type="datetime1">
              <a:rPr lang="tr-TR" smtClean="0"/>
              <a:t>15.10.2012</a:t>
            </a:fld>
            <a:endParaRPr lang="en-US"/>
          </a:p>
        </p:txBody>
      </p:sp>
      <p:sp>
        <p:nvSpPr>
          <p:cNvPr id="4" name="Footer Placeholder 4"/>
          <p:cNvSpPr>
            <a:spLocks noGrp="1"/>
          </p:cNvSpPr>
          <p:nvPr>
            <p:ph type="ftr" sz="quarter" idx="11"/>
          </p:nvPr>
        </p:nvSpPr>
        <p:spPr/>
        <p:txBody>
          <a:bodyPr/>
          <a:lstStyle>
            <a:lvl1pPr>
              <a:defRPr/>
            </a:lvl1pPr>
          </a:lstStyle>
          <a:p>
            <a:pPr>
              <a:defRPr/>
            </a:pPr>
            <a:r>
              <a:rPr lang="en-GB" smtClean="0"/>
              <a:t>www.ahmetsaltik.net</a:t>
            </a:r>
            <a:endParaRPr lang="en-GB"/>
          </a:p>
        </p:txBody>
      </p:sp>
      <p:sp>
        <p:nvSpPr>
          <p:cNvPr id="5" name="Slide Number Placeholder 5"/>
          <p:cNvSpPr>
            <a:spLocks noGrp="1"/>
          </p:cNvSpPr>
          <p:nvPr>
            <p:ph type="sldNum" sz="quarter" idx="12"/>
          </p:nvPr>
        </p:nvSpPr>
        <p:spPr/>
        <p:txBody>
          <a:bodyPr/>
          <a:lstStyle>
            <a:lvl1pPr>
              <a:defRPr/>
            </a:lvl1pPr>
          </a:lstStyle>
          <a:p>
            <a:pPr>
              <a:defRPr/>
            </a:pPr>
            <a:fld id="{05BB87B0-9E8D-40C3-908A-59D2677B9D4B}" type="slidenum">
              <a:rPr lang="en-US"/>
              <a:pPr>
                <a:defRPr/>
              </a:pPr>
              <a:t>‹#›</a:t>
            </a:fld>
            <a:endParaRPr lang="en-US"/>
          </a:p>
        </p:txBody>
      </p:sp>
    </p:spTree>
    <p:extLst>
      <p:ext uri="{BB962C8B-B14F-4D97-AF65-F5344CB8AC3E}">
        <p14:creationId xmlns:p14="http://schemas.microsoft.com/office/powerpoint/2010/main" val="1685582327"/>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18C7DE1-D287-4829-A8E8-791603A59FC2}" type="datetime1">
              <a:rPr lang="tr-TR" smtClean="0"/>
              <a:t>15.10.2012</a:t>
            </a:fld>
            <a:endParaRPr lang="en-US"/>
          </a:p>
        </p:txBody>
      </p:sp>
      <p:sp>
        <p:nvSpPr>
          <p:cNvPr id="3" name="Footer Placeholder 4"/>
          <p:cNvSpPr>
            <a:spLocks noGrp="1"/>
          </p:cNvSpPr>
          <p:nvPr>
            <p:ph type="ftr" sz="quarter" idx="11"/>
          </p:nvPr>
        </p:nvSpPr>
        <p:spPr/>
        <p:txBody>
          <a:bodyPr/>
          <a:lstStyle>
            <a:lvl1pPr>
              <a:defRPr/>
            </a:lvl1pPr>
          </a:lstStyle>
          <a:p>
            <a:pPr>
              <a:defRPr/>
            </a:pPr>
            <a:r>
              <a:rPr lang="en-GB" smtClean="0"/>
              <a:t>www.ahmetsaltik.net</a:t>
            </a:r>
            <a:endParaRPr lang="en-GB"/>
          </a:p>
        </p:txBody>
      </p:sp>
      <p:sp>
        <p:nvSpPr>
          <p:cNvPr id="4" name="Slide Number Placeholder 5"/>
          <p:cNvSpPr>
            <a:spLocks noGrp="1"/>
          </p:cNvSpPr>
          <p:nvPr>
            <p:ph type="sldNum" sz="quarter" idx="12"/>
          </p:nvPr>
        </p:nvSpPr>
        <p:spPr/>
        <p:txBody>
          <a:bodyPr/>
          <a:lstStyle>
            <a:lvl1pPr>
              <a:defRPr/>
            </a:lvl1pPr>
          </a:lstStyle>
          <a:p>
            <a:pPr>
              <a:defRPr/>
            </a:pPr>
            <a:fld id="{8002567D-9371-4242-930E-D985408BFEFE}" type="slidenum">
              <a:rPr lang="en-US"/>
              <a:pPr>
                <a:defRPr/>
              </a:pPr>
              <a:t>‹#›</a:t>
            </a:fld>
            <a:endParaRPr lang="en-US"/>
          </a:p>
        </p:txBody>
      </p:sp>
    </p:spTree>
    <p:extLst>
      <p:ext uri="{BB962C8B-B14F-4D97-AF65-F5344CB8AC3E}">
        <p14:creationId xmlns:p14="http://schemas.microsoft.com/office/powerpoint/2010/main" val="156203299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8D08881-DE0E-4CC3-9D77-FE6C304C7B30}" type="datetime1">
              <a:rPr lang="tr-TR" smtClean="0"/>
              <a:t>15.10.2012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GB" smtClean="0"/>
              <a:t>www.ahmetsaltik.net</a:t>
            </a:r>
            <a:endParaRPr lang="en-GB"/>
          </a:p>
        </p:txBody>
      </p:sp>
      <p:sp>
        <p:nvSpPr>
          <p:cNvPr id="7" name="Slide Number Placeholder 5"/>
          <p:cNvSpPr>
            <a:spLocks noGrp="1"/>
          </p:cNvSpPr>
          <p:nvPr>
            <p:ph type="sldNum" sz="quarter" idx="12"/>
          </p:nvPr>
        </p:nvSpPr>
        <p:spPr/>
        <p:txBody>
          <a:bodyPr/>
          <a:lstStyle>
            <a:lvl1pPr>
              <a:defRPr/>
            </a:lvl1pPr>
          </a:lstStyle>
          <a:p>
            <a:pPr>
              <a:defRPr/>
            </a:pPr>
            <a:fld id="{2F84C9F2-CA6E-471E-B1A7-207306B8F9B4}" type="slidenum">
              <a:rPr lang="en-US"/>
              <a:pPr>
                <a:defRPr/>
              </a:pPr>
              <a:t>‹#›</a:t>
            </a:fld>
            <a:endParaRPr lang="en-US"/>
          </a:p>
        </p:txBody>
      </p:sp>
    </p:spTree>
    <p:extLst>
      <p:ext uri="{BB962C8B-B14F-4D97-AF65-F5344CB8AC3E}">
        <p14:creationId xmlns:p14="http://schemas.microsoft.com/office/powerpoint/2010/main" val="1601837260"/>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7029D08-EB3A-4354-8E24-BDAA5D489A10}" type="datetime1">
              <a:rPr lang="tr-TR" smtClean="0"/>
              <a:t>15.10.2012</a:t>
            </a:fld>
            <a:endParaRPr lang="en-US"/>
          </a:p>
        </p:txBody>
      </p:sp>
      <p:sp>
        <p:nvSpPr>
          <p:cNvPr id="6" name="Footer Placeholder 4"/>
          <p:cNvSpPr>
            <a:spLocks noGrp="1"/>
          </p:cNvSpPr>
          <p:nvPr>
            <p:ph type="ftr" sz="quarter" idx="11"/>
          </p:nvPr>
        </p:nvSpPr>
        <p:spPr/>
        <p:txBody>
          <a:bodyPr/>
          <a:lstStyle>
            <a:lvl1pPr>
              <a:defRPr/>
            </a:lvl1pPr>
          </a:lstStyle>
          <a:p>
            <a:pPr>
              <a:defRPr/>
            </a:pPr>
            <a:r>
              <a:rPr lang="en-GB" smtClean="0"/>
              <a:t>www.ahmetsaltik.net</a:t>
            </a:r>
            <a:endParaRPr lang="en-GB"/>
          </a:p>
        </p:txBody>
      </p:sp>
      <p:sp>
        <p:nvSpPr>
          <p:cNvPr id="7" name="Slide Number Placeholder 5"/>
          <p:cNvSpPr>
            <a:spLocks noGrp="1"/>
          </p:cNvSpPr>
          <p:nvPr>
            <p:ph type="sldNum" sz="quarter" idx="12"/>
          </p:nvPr>
        </p:nvSpPr>
        <p:spPr/>
        <p:txBody>
          <a:bodyPr/>
          <a:lstStyle>
            <a:lvl1pPr>
              <a:defRPr/>
            </a:lvl1pPr>
          </a:lstStyle>
          <a:p>
            <a:pPr>
              <a:defRPr/>
            </a:pPr>
            <a:fld id="{33BCE223-47C2-4DEF-8927-9C2F7F8C958B}" type="slidenum">
              <a:rPr lang="en-US"/>
              <a:pPr>
                <a:defRPr/>
              </a:pPr>
              <a:t>‹#›</a:t>
            </a:fld>
            <a:endParaRPr lang="en-US"/>
          </a:p>
        </p:txBody>
      </p:sp>
    </p:spTree>
    <p:extLst>
      <p:ext uri="{BB962C8B-B14F-4D97-AF65-F5344CB8AC3E}">
        <p14:creationId xmlns:p14="http://schemas.microsoft.com/office/powerpoint/2010/main" val="367983586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7869459-46DC-4A4F-AB10-18C6C4B58CCD}" type="datetime1">
              <a:rPr lang="tr-TR" smtClean="0">
                <a:solidFill>
                  <a:srgbClr val="FFFFFF"/>
                </a:solidFill>
              </a:rPr>
              <a:t>15.10.2012</a:t>
            </a:fld>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693955E-35E1-43E2-AB75-F0A2D622EF09}"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1011057316"/>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5580C0-F28F-4275-9622-C7CBB9C18419}" type="datetime1">
              <a:rPr lang="tr-TR" smtClean="0"/>
              <a:t>15.10.2012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GB" smtClean="0"/>
              <a:t>www.ahmetsaltik.net</a:t>
            </a:r>
            <a:endParaRPr lang="en-GB"/>
          </a:p>
        </p:txBody>
      </p:sp>
      <p:sp>
        <p:nvSpPr>
          <p:cNvPr id="6" name="Slide Number Placeholder 5"/>
          <p:cNvSpPr>
            <a:spLocks noGrp="1"/>
          </p:cNvSpPr>
          <p:nvPr>
            <p:ph type="sldNum" sz="quarter" idx="12"/>
          </p:nvPr>
        </p:nvSpPr>
        <p:spPr/>
        <p:txBody>
          <a:bodyPr/>
          <a:lstStyle>
            <a:lvl1pPr>
              <a:defRPr/>
            </a:lvl1pPr>
          </a:lstStyle>
          <a:p>
            <a:pPr>
              <a:defRPr/>
            </a:pPr>
            <a:fld id="{0AD79DEE-54BC-4D9A-9D17-F0940DD75DB6}" type="slidenum">
              <a:rPr lang="en-US"/>
              <a:pPr>
                <a:defRPr/>
              </a:pPr>
              <a:t>‹#›</a:t>
            </a:fld>
            <a:endParaRPr lang="en-US"/>
          </a:p>
        </p:txBody>
      </p:sp>
    </p:spTree>
    <p:extLst>
      <p:ext uri="{BB962C8B-B14F-4D97-AF65-F5344CB8AC3E}">
        <p14:creationId xmlns:p14="http://schemas.microsoft.com/office/powerpoint/2010/main" val="229090377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8EC01FA-9DE7-43DB-B778-5E361C3763F3}" type="datetime1">
              <a:rPr lang="tr-TR" smtClean="0"/>
              <a:t>15.10.2012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GB" smtClean="0"/>
              <a:t>www.ahmetsaltik.net</a:t>
            </a:r>
            <a:endParaRPr lang="en-GB"/>
          </a:p>
        </p:txBody>
      </p:sp>
      <p:sp>
        <p:nvSpPr>
          <p:cNvPr id="6" name="Slide Number Placeholder 5"/>
          <p:cNvSpPr>
            <a:spLocks noGrp="1"/>
          </p:cNvSpPr>
          <p:nvPr>
            <p:ph type="sldNum" sz="quarter" idx="12"/>
          </p:nvPr>
        </p:nvSpPr>
        <p:spPr/>
        <p:txBody>
          <a:bodyPr/>
          <a:lstStyle>
            <a:lvl1pPr>
              <a:defRPr/>
            </a:lvl1pPr>
          </a:lstStyle>
          <a:p>
            <a:pPr>
              <a:defRPr/>
            </a:pPr>
            <a:fld id="{57AB7847-5034-49ED-B1C1-6C46BDAC3579}" type="slidenum">
              <a:rPr lang="en-US"/>
              <a:pPr>
                <a:defRPr/>
              </a:pPr>
              <a:t>‹#›</a:t>
            </a:fld>
            <a:endParaRPr lang="en-US"/>
          </a:p>
        </p:txBody>
      </p:sp>
    </p:spTree>
    <p:extLst>
      <p:ext uri="{BB962C8B-B14F-4D97-AF65-F5344CB8AC3E}">
        <p14:creationId xmlns:p14="http://schemas.microsoft.com/office/powerpoint/2010/main" val="116906192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bl" preserve="1">
  <p:cSld name="Otsikko ja taulukko">
    <p:spTree>
      <p:nvGrpSpPr>
        <p:cNvPr id="1" name=""/>
        <p:cNvGrpSpPr/>
        <p:nvPr/>
      </p:nvGrpSpPr>
      <p:grpSpPr>
        <a:xfrm>
          <a:off x="0" y="0"/>
          <a:ext cx="0" cy="0"/>
          <a:chOff x="0" y="0"/>
          <a:chExt cx="0" cy="0"/>
        </a:xfrm>
      </p:grpSpPr>
      <p:sp>
        <p:nvSpPr>
          <p:cNvPr id="2" name="Otsikko 1"/>
          <p:cNvSpPr>
            <a:spLocks noGrp="1"/>
          </p:cNvSpPr>
          <p:nvPr>
            <p:ph type="title"/>
          </p:nvPr>
        </p:nvSpPr>
        <p:spPr>
          <a:xfrm>
            <a:off x="457200" y="274638"/>
            <a:ext cx="8229600" cy="1143000"/>
          </a:xfrm>
        </p:spPr>
        <p:txBody>
          <a:bodyPr/>
          <a:lstStyle/>
          <a:p>
            <a:r>
              <a:rPr lang="fi-FI" smtClean="0"/>
              <a:t>Muokkaa perustyyl. napsautt.</a:t>
            </a:r>
            <a:endParaRPr lang="fi-FI"/>
          </a:p>
        </p:txBody>
      </p:sp>
      <p:sp>
        <p:nvSpPr>
          <p:cNvPr id="3" name="Taulukon paikkamerkki 2"/>
          <p:cNvSpPr>
            <a:spLocks noGrp="1"/>
          </p:cNvSpPr>
          <p:nvPr>
            <p:ph type="tbl" idx="1"/>
          </p:nvPr>
        </p:nvSpPr>
        <p:spPr>
          <a:xfrm>
            <a:off x="457200" y="1600201"/>
            <a:ext cx="8229600" cy="4525963"/>
          </a:xfrm>
        </p:spPr>
        <p:txBody>
          <a:bodyPr/>
          <a:lstStyle/>
          <a:p>
            <a:pPr lvl="0"/>
            <a:endParaRPr lang="fi-FI" noProof="0"/>
          </a:p>
        </p:txBody>
      </p:sp>
      <p:sp>
        <p:nvSpPr>
          <p:cNvPr id="4" name="Date Placeholder 3"/>
          <p:cNvSpPr>
            <a:spLocks noGrp="1"/>
          </p:cNvSpPr>
          <p:nvPr>
            <p:ph type="dt" sz="half" idx="10"/>
          </p:nvPr>
        </p:nvSpPr>
        <p:spPr/>
        <p:txBody>
          <a:bodyPr/>
          <a:lstStyle>
            <a:lvl1pPr>
              <a:defRPr/>
            </a:lvl1pPr>
          </a:lstStyle>
          <a:p>
            <a:pPr>
              <a:defRPr/>
            </a:pPr>
            <a:fld id="{369BEE48-DB90-47EC-9612-E20B01A2690F}" type="datetime1">
              <a:rPr lang="tr-TR" smtClean="0"/>
              <a:t>15.10.2012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GB" smtClean="0"/>
              <a:t>www.ahmetsaltik.net</a:t>
            </a:r>
            <a:endParaRPr lang="en-GB"/>
          </a:p>
        </p:txBody>
      </p:sp>
      <p:sp>
        <p:nvSpPr>
          <p:cNvPr id="6" name="Slide Number Placeholder 5"/>
          <p:cNvSpPr>
            <a:spLocks noGrp="1"/>
          </p:cNvSpPr>
          <p:nvPr>
            <p:ph type="sldNum" sz="quarter" idx="12"/>
          </p:nvPr>
        </p:nvSpPr>
        <p:spPr/>
        <p:txBody>
          <a:bodyPr/>
          <a:lstStyle>
            <a:lvl1pPr>
              <a:defRPr/>
            </a:lvl1pPr>
          </a:lstStyle>
          <a:p>
            <a:pPr>
              <a:defRPr/>
            </a:pPr>
            <a:fld id="{885C46F4-9D17-48BA-B5AA-7AFFFD0FB658}" type="slidenum">
              <a:rPr lang="en-US"/>
              <a:pPr>
                <a:defRPr/>
              </a:pPr>
              <a:t>‹#›</a:t>
            </a:fld>
            <a:endParaRPr lang="en-US"/>
          </a:p>
        </p:txBody>
      </p:sp>
    </p:spTree>
    <p:extLst>
      <p:ext uri="{BB962C8B-B14F-4D97-AF65-F5344CB8AC3E}">
        <p14:creationId xmlns:p14="http://schemas.microsoft.com/office/powerpoint/2010/main" val="428375072"/>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381000" y="990600"/>
            <a:ext cx="76200" cy="5105400"/>
          </a:xfrm>
          <a:prstGeom prst="rect">
            <a:avLst/>
          </a:prstGeom>
          <a:solidFill>
            <a:schemeClr val="bg2"/>
          </a:solidFill>
          <a:ln w="12700">
            <a:noFill/>
            <a:miter lim="800000"/>
            <a:headEnd/>
            <a:tailEnd/>
          </a:ln>
          <a:effectLst/>
        </p:spPr>
        <p:txBody>
          <a:bodyPr wrap="none" anchor="ctr"/>
          <a:lstStyle/>
          <a:p>
            <a:pPr algn="ctr" fontAlgn="base">
              <a:spcBef>
                <a:spcPct val="0"/>
              </a:spcBef>
              <a:spcAft>
                <a:spcPct val="0"/>
              </a:spcAft>
              <a:defRPr/>
            </a:pPr>
            <a:endParaRPr lang="tr-TR" sz="2400">
              <a:solidFill>
                <a:srgbClr val="000000"/>
              </a:solidFill>
              <a:ea typeface="ＭＳ Ｐゴシック" pitchFamily="34" charset="-128"/>
            </a:endParaRPr>
          </a:p>
        </p:txBody>
      </p:sp>
      <p:grpSp>
        <p:nvGrpSpPr>
          <p:cNvPr id="5" name="Group 8"/>
          <p:cNvGrpSpPr>
            <a:grpSpLocks/>
          </p:cNvGrpSpPr>
          <p:nvPr/>
        </p:nvGrpSpPr>
        <p:grpSpPr bwMode="auto">
          <a:xfrm>
            <a:off x="381000" y="304800"/>
            <a:ext cx="8391525" cy="5791200"/>
            <a:chOff x="240" y="192"/>
            <a:chExt cx="5286" cy="3648"/>
          </a:xfrm>
        </p:grpSpPr>
        <p:sp>
          <p:nvSpPr>
            <p:cNvPr id="6" name="Rectangle 9"/>
            <p:cNvSpPr>
              <a:spLocks noChangeArrowheads="1"/>
            </p:cNvSpPr>
            <p:nvPr/>
          </p:nvSpPr>
          <p:spPr bwMode="auto">
            <a:xfrm flipV="1">
              <a:off x="5236" y="192"/>
              <a:ext cx="288" cy="288"/>
            </a:xfrm>
            <a:prstGeom prst="rect">
              <a:avLst/>
            </a:prstGeom>
            <a:solidFill>
              <a:schemeClr val="bg2"/>
            </a:solidFill>
            <a:ln w="12700">
              <a:solidFill>
                <a:schemeClr val="tx1"/>
              </a:solidFill>
              <a:miter lim="800000"/>
              <a:headEnd/>
              <a:tailEnd/>
            </a:ln>
            <a:effectLst/>
          </p:spPr>
          <p:txBody>
            <a:bodyPr rot="10800000" wrap="none" anchor="ctr"/>
            <a:lstStyle/>
            <a:p>
              <a:pPr algn="ctr" fontAlgn="base">
                <a:spcBef>
                  <a:spcPct val="0"/>
                </a:spcBef>
                <a:spcAft>
                  <a:spcPct val="0"/>
                </a:spcAft>
                <a:defRPr/>
              </a:pPr>
              <a:endParaRPr lang="tr-TR" sz="2400">
                <a:solidFill>
                  <a:srgbClr val="000000"/>
                </a:solidFill>
                <a:ea typeface="ＭＳ Ｐゴシック" pitchFamily="34" charset="-128"/>
              </a:endParaRPr>
            </a:p>
          </p:txBody>
        </p:sp>
        <p:sp>
          <p:nvSpPr>
            <p:cNvPr id="7" name="Rectangle 10"/>
            <p:cNvSpPr>
              <a:spLocks noChangeArrowheads="1"/>
            </p:cNvSpPr>
            <p:nvPr/>
          </p:nvSpPr>
          <p:spPr bwMode="auto">
            <a:xfrm flipV="1">
              <a:off x="240" y="192"/>
              <a:ext cx="5004" cy="288"/>
            </a:xfrm>
            <a:prstGeom prst="rect">
              <a:avLst/>
            </a:prstGeom>
            <a:solidFill>
              <a:schemeClr val="accent2"/>
            </a:solidFill>
            <a:ln w="12700">
              <a:solidFill>
                <a:schemeClr val="tx1"/>
              </a:solidFill>
              <a:miter lim="800000"/>
              <a:headEnd/>
              <a:tailEnd/>
            </a:ln>
            <a:effectLst/>
          </p:spPr>
          <p:txBody>
            <a:bodyPr wrap="none" anchor="ctr"/>
            <a:lstStyle/>
            <a:p>
              <a:pPr algn="ctr" fontAlgn="base">
                <a:spcBef>
                  <a:spcPct val="0"/>
                </a:spcBef>
                <a:spcAft>
                  <a:spcPct val="0"/>
                </a:spcAft>
                <a:defRPr/>
              </a:pPr>
              <a:endParaRPr lang="tr-TR" sz="2400">
                <a:solidFill>
                  <a:srgbClr val="000000"/>
                </a:solidFill>
                <a:ea typeface="ＭＳ Ｐゴシック" pitchFamily="34" charset="-128"/>
              </a:endParaRPr>
            </a:p>
          </p:txBody>
        </p:sp>
        <p:sp>
          <p:nvSpPr>
            <p:cNvPr id="8" name="Rectangle 11"/>
            <p:cNvSpPr>
              <a:spLocks noChangeArrowheads="1"/>
            </p:cNvSpPr>
            <p:nvPr/>
          </p:nvSpPr>
          <p:spPr bwMode="auto">
            <a:xfrm flipV="1">
              <a:off x="240" y="480"/>
              <a:ext cx="5004" cy="144"/>
            </a:xfrm>
            <a:prstGeom prst="rect">
              <a:avLst/>
            </a:prstGeom>
            <a:solidFill>
              <a:schemeClr val="bg2"/>
            </a:solidFill>
            <a:ln w="12700">
              <a:solidFill>
                <a:schemeClr val="tx1"/>
              </a:solidFill>
              <a:miter lim="800000"/>
              <a:headEnd/>
              <a:tailEnd/>
            </a:ln>
            <a:effectLst/>
          </p:spPr>
          <p:txBody>
            <a:bodyPr rot="10800000" wrap="none" anchor="ctr"/>
            <a:lstStyle/>
            <a:p>
              <a:pPr algn="ctr" fontAlgn="base">
                <a:spcBef>
                  <a:spcPct val="0"/>
                </a:spcBef>
                <a:spcAft>
                  <a:spcPct val="0"/>
                </a:spcAft>
                <a:defRPr/>
              </a:pPr>
              <a:endParaRPr lang="tr-TR" sz="2400">
                <a:solidFill>
                  <a:srgbClr val="000000"/>
                </a:solidFill>
                <a:ea typeface="ＭＳ Ｐゴシック" pitchFamily="34" charset="-128"/>
              </a:endParaRPr>
            </a:p>
          </p:txBody>
        </p:sp>
        <p:sp>
          <p:nvSpPr>
            <p:cNvPr id="9" name="Rectangle 12"/>
            <p:cNvSpPr>
              <a:spLocks noChangeArrowheads="1"/>
            </p:cNvSpPr>
            <p:nvPr/>
          </p:nvSpPr>
          <p:spPr bwMode="auto">
            <a:xfrm flipV="1">
              <a:off x="5242" y="480"/>
              <a:ext cx="282" cy="144"/>
            </a:xfrm>
            <a:prstGeom prst="rect">
              <a:avLst/>
            </a:prstGeom>
            <a:solidFill>
              <a:schemeClr val="accent2"/>
            </a:solidFill>
            <a:ln w="12700">
              <a:solidFill>
                <a:schemeClr val="tx1"/>
              </a:solidFill>
              <a:miter lim="800000"/>
              <a:headEnd/>
              <a:tailEnd/>
            </a:ln>
            <a:effectLst/>
          </p:spPr>
          <p:txBody>
            <a:bodyPr wrap="none" anchor="ctr"/>
            <a:lstStyle/>
            <a:p>
              <a:pPr algn="ctr" fontAlgn="base">
                <a:spcBef>
                  <a:spcPct val="0"/>
                </a:spcBef>
                <a:spcAft>
                  <a:spcPct val="0"/>
                </a:spcAft>
                <a:defRPr/>
              </a:pPr>
              <a:endParaRPr lang="tr-TR" sz="2400">
                <a:solidFill>
                  <a:srgbClr val="000000"/>
                </a:solidFill>
                <a:ea typeface="ＭＳ Ｐゴシック" pitchFamily="34" charset="-128"/>
              </a:endParaRPr>
            </a:p>
          </p:txBody>
        </p:sp>
        <p:sp>
          <p:nvSpPr>
            <p:cNvPr id="10" name="Line 13"/>
            <p:cNvSpPr>
              <a:spLocks noChangeShapeType="1"/>
            </p:cNvSpPr>
            <p:nvPr/>
          </p:nvSpPr>
          <p:spPr bwMode="auto">
            <a:xfrm flipH="1">
              <a:off x="480" y="2256"/>
              <a:ext cx="4848" cy="0"/>
            </a:xfrm>
            <a:prstGeom prst="line">
              <a:avLst/>
            </a:prstGeom>
            <a:noFill/>
            <a:ln w="12700">
              <a:solidFill>
                <a:schemeClr val="tx1"/>
              </a:solidFill>
              <a:round/>
              <a:headEnd/>
              <a:tailEnd/>
            </a:ln>
            <a:effectLst/>
          </p:spPr>
          <p:txBody>
            <a:bodyPr/>
            <a:lstStyle/>
            <a:p>
              <a:pPr algn="ctr" fontAlgn="base">
                <a:spcBef>
                  <a:spcPct val="0"/>
                </a:spcBef>
                <a:spcAft>
                  <a:spcPct val="0"/>
                </a:spcAft>
                <a:defRPr/>
              </a:pPr>
              <a:endParaRPr lang="tr-TR">
                <a:solidFill>
                  <a:srgbClr val="000000"/>
                </a:solidFill>
                <a:ea typeface="MS PGothic" pitchFamily="34" charset="-128"/>
              </a:endParaRPr>
            </a:p>
          </p:txBody>
        </p:sp>
        <p:sp>
          <p:nvSpPr>
            <p:cNvPr id="11" name="Rectangle 14"/>
            <p:cNvSpPr>
              <a:spLocks noChangeArrowheads="1"/>
            </p:cNvSpPr>
            <p:nvPr/>
          </p:nvSpPr>
          <p:spPr bwMode="auto">
            <a:xfrm>
              <a:off x="240" y="192"/>
              <a:ext cx="5286" cy="3648"/>
            </a:xfrm>
            <a:prstGeom prst="rect">
              <a:avLst/>
            </a:prstGeom>
            <a:noFill/>
            <a:ln w="12700">
              <a:solidFill>
                <a:schemeClr val="tx1"/>
              </a:solidFill>
              <a:miter lim="800000"/>
              <a:headEnd/>
              <a:tailEnd/>
            </a:ln>
            <a:effectLst/>
          </p:spPr>
          <p:txBody>
            <a:bodyPr wrap="none" anchor="ctr"/>
            <a:lstStyle/>
            <a:p>
              <a:pPr algn="ctr" fontAlgn="base">
                <a:spcBef>
                  <a:spcPct val="0"/>
                </a:spcBef>
                <a:spcAft>
                  <a:spcPct val="0"/>
                </a:spcAft>
                <a:defRPr/>
              </a:pPr>
              <a:endParaRPr lang="tr-TR" sz="2400">
                <a:solidFill>
                  <a:srgbClr val="000000"/>
                </a:solidFill>
                <a:ea typeface="ＭＳ Ｐゴシック" pitchFamily="34" charset="-128"/>
              </a:endParaRPr>
            </a:p>
          </p:txBody>
        </p:sp>
      </p:grpSp>
      <p:sp>
        <p:nvSpPr>
          <p:cNvPr id="872451" name="Rectangle 3"/>
          <p:cNvSpPr>
            <a:spLocks noGrp="1" noChangeArrowheads="1"/>
          </p:cNvSpPr>
          <p:nvPr>
            <p:ph type="ctrTitle"/>
          </p:nvPr>
        </p:nvSpPr>
        <p:spPr>
          <a:xfrm>
            <a:off x="762000" y="1371600"/>
            <a:ext cx="7696200" cy="2057400"/>
          </a:xfrm>
        </p:spPr>
        <p:txBody>
          <a:bodyPr/>
          <a:lstStyle>
            <a:lvl1pPr>
              <a:defRPr sz="5400"/>
            </a:lvl1pPr>
          </a:lstStyle>
          <a:p>
            <a:r>
              <a:rPr lang="tr-TR"/>
              <a:t>Asıl başlık stili için tıklatın</a:t>
            </a:r>
          </a:p>
        </p:txBody>
      </p:sp>
      <p:sp>
        <p:nvSpPr>
          <p:cNvPr id="872452" name="Rectangle 4"/>
          <p:cNvSpPr>
            <a:spLocks noGrp="1" noChangeArrowheads="1"/>
          </p:cNvSpPr>
          <p:nvPr>
            <p:ph type="subTitle" idx="1"/>
          </p:nvPr>
        </p:nvSpPr>
        <p:spPr>
          <a:xfrm>
            <a:off x="762000" y="3765550"/>
            <a:ext cx="7696200" cy="2057400"/>
          </a:xfrm>
        </p:spPr>
        <p:txBody>
          <a:bodyPr/>
          <a:lstStyle>
            <a:lvl1pPr marL="0" indent="0">
              <a:buFont typeface="Wingdings" pitchFamily="2" charset="2"/>
              <a:buNone/>
              <a:defRPr sz="2800">
                <a:latin typeface="Arial" charset="0"/>
              </a:defRPr>
            </a:lvl1pPr>
          </a:lstStyle>
          <a:p>
            <a:r>
              <a:rPr lang="tr-TR"/>
              <a:t>Asıl alt başlık stilini düzenlemek için tıklatın</a:t>
            </a:r>
          </a:p>
        </p:txBody>
      </p:sp>
      <p:sp>
        <p:nvSpPr>
          <p:cNvPr id="12" name="Rectangle 5"/>
          <p:cNvSpPr>
            <a:spLocks noGrp="1" noChangeArrowheads="1"/>
          </p:cNvSpPr>
          <p:nvPr>
            <p:ph type="dt" sz="half" idx="10"/>
          </p:nvPr>
        </p:nvSpPr>
        <p:spPr>
          <a:xfrm>
            <a:off x="457200" y="6248400"/>
            <a:ext cx="2133600" cy="457200"/>
          </a:xfrm>
        </p:spPr>
        <p:txBody>
          <a:bodyPr/>
          <a:lstStyle>
            <a:lvl1pPr>
              <a:defRPr/>
            </a:lvl1pPr>
          </a:lstStyle>
          <a:p>
            <a:pPr>
              <a:defRPr/>
            </a:pPr>
            <a:fld id="{4106DEFF-47EA-404B-BDC8-F943C231D1A7}" type="datetime1">
              <a:rPr lang="tr-TR" smtClean="0">
                <a:solidFill>
                  <a:srgbClr val="000000"/>
                </a:solidFill>
              </a:rPr>
              <a:t>15.10.2012</a:t>
            </a:fld>
            <a:endParaRPr lang="tr-TR">
              <a:solidFill>
                <a:srgbClr val="000000"/>
              </a:solidFill>
            </a:endParaRPr>
          </a:p>
        </p:txBody>
      </p:sp>
      <p:sp>
        <p:nvSpPr>
          <p:cNvPr id="13" name="Rectangle 6"/>
          <p:cNvSpPr>
            <a:spLocks noGrp="1" noChangeArrowheads="1"/>
          </p:cNvSpPr>
          <p:nvPr>
            <p:ph type="ftr" sz="quarter" idx="11"/>
          </p:nvPr>
        </p:nvSpPr>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14" name="Rectangle 7"/>
          <p:cNvSpPr>
            <a:spLocks noGrp="1" noChangeArrowheads="1"/>
          </p:cNvSpPr>
          <p:nvPr>
            <p:ph type="sldNum" sz="quarter" idx="12"/>
          </p:nvPr>
        </p:nvSpPr>
        <p:spPr>
          <a:xfrm>
            <a:off x="6553200" y="6248400"/>
            <a:ext cx="2133600" cy="457200"/>
          </a:xfrm>
        </p:spPr>
        <p:txBody>
          <a:bodyPr/>
          <a:lstStyle>
            <a:lvl1pPr>
              <a:defRPr b="1"/>
            </a:lvl1pPr>
          </a:lstStyle>
          <a:p>
            <a:pPr>
              <a:defRPr/>
            </a:pPr>
            <a:fld id="{A4CCD1E7-216E-4E7B-8F85-A78BF5E67C90}"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535047207"/>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43F6F544-E815-4245-BABA-EC31D903A494}" type="datetime1">
              <a:rPr lang="tr-TR" smtClean="0">
                <a:solidFill>
                  <a:srgbClr val="000000"/>
                </a:solidFill>
              </a:rPr>
              <a:t>15.10.2012</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E826D32-14BF-4D4A-BB62-105EDE1E36B0}"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618994213"/>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F270A924-F5BB-4408-893F-0AC75C0FB970}" type="datetime1">
              <a:rPr lang="tr-TR" smtClean="0">
                <a:solidFill>
                  <a:srgbClr val="000000"/>
                </a:solidFill>
              </a:rPr>
              <a:t>15.10.2012</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A50CC1B-A58F-4850-B60E-4E4C9D4DDDA9}"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56070849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457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828800"/>
            <a:ext cx="4038600" cy="43021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E071596B-400A-49C1-B882-06E58CC120B1}" type="datetime1">
              <a:rPr lang="tr-TR" smtClean="0">
                <a:solidFill>
                  <a:srgbClr val="000000"/>
                </a:solidFill>
              </a:rPr>
              <a:t>15.10.2012</a:t>
            </a:fld>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81FA7A5-61ED-422E-BA09-A01E3C508FB4}"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22733815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F3BEB37A-7274-4589-9209-D0A40C6F993A}" type="datetime1">
              <a:rPr lang="tr-TR" smtClean="0">
                <a:solidFill>
                  <a:srgbClr val="000000"/>
                </a:solidFill>
              </a:rPr>
              <a:t>15.10.2012</a:t>
            </a:fld>
            <a:endParaRPr 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CB7161B8-5E94-4F0A-AA64-635A8161DCE3}"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30655182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DBADD1C9-7D75-4F3F-B3AC-451867249390}" type="datetime1">
              <a:rPr lang="tr-TR" smtClean="0">
                <a:solidFill>
                  <a:srgbClr val="000000"/>
                </a:solidFill>
              </a:rPr>
              <a:t>15.10.2012</a:t>
            </a:fld>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5017036-0CF2-48E6-B281-835C30724CBF}"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09253300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1645EFE6-81B2-4CEF-B847-5582E7C5CE30}" type="datetime1">
              <a:rPr lang="tr-TR" smtClean="0">
                <a:solidFill>
                  <a:srgbClr val="000000"/>
                </a:solidFill>
              </a:rPr>
              <a:t>15.10.2012</a:t>
            </a:fld>
            <a:endParaRPr 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BC011F78-C858-430C-B33B-1DF154944CAF}"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40593152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2515FA20-5B3C-4AAF-BB48-26C787016CB0}" type="datetime1">
              <a:rPr lang="tr-TR" smtClean="0">
                <a:solidFill>
                  <a:srgbClr val="FFFFFF"/>
                </a:solidFill>
              </a:rPr>
              <a:t>15.10.2012</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511CDF5-0EE3-4FF8-BFE6-F225D6B0D55E}"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341219539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1C9DBA82-B6C7-4F16-B093-56A648BC3A61}" type="datetime1">
              <a:rPr lang="tr-TR" smtClean="0">
                <a:solidFill>
                  <a:srgbClr val="000000"/>
                </a:solidFill>
              </a:rPr>
              <a:t>15.10.2012</a:t>
            </a:fld>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8A20FF5-D613-417E-B116-086D1D09AD66}"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26482211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21D2819-DEB9-49BC-B6ED-D27FDE29A86B}" type="datetime1">
              <a:rPr lang="tr-TR" smtClean="0">
                <a:solidFill>
                  <a:srgbClr val="000000"/>
                </a:solidFill>
              </a:rPr>
              <a:t>15.10.2012</a:t>
            </a:fld>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D7654DB-A13C-4643-BDDF-02111044C92C}"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547621160"/>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BCAE9C7D-7FAF-49C4-927A-CD1CA04A64E6}" type="datetime1">
              <a:rPr lang="tr-TR" smtClean="0">
                <a:solidFill>
                  <a:srgbClr val="000000"/>
                </a:solidFill>
              </a:rPr>
              <a:t>15.10.2012</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54FA0ED-9E3A-41C7-9523-0C48FA1AD407}"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677503632"/>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0"/>
            <a:ext cx="2057400" cy="5597525"/>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533400"/>
            <a:ext cx="6019800" cy="5597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41E0BF83-7CBD-49D2-BABB-1C68C0AD9066}" type="datetime1">
              <a:rPr lang="tr-TR" smtClean="0">
                <a:solidFill>
                  <a:srgbClr val="000000"/>
                </a:solidFill>
              </a:rPr>
              <a:t>15.10.2012</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F517216-0EE4-42F4-A8F3-8F26B8D1FAD5}"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762530286"/>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3400"/>
            <a:ext cx="8229600" cy="5597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F2362BCA-0898-47F3-B10C-0649CD09D106}" type="datetime1">
              <a:rPr lang="tr-TR" smtClean="0">
                <a:solidFill>
                  <a:srgbClr val="000000"/>
                </a:solidFill>
              </a:rPr>
              <a:t>15.10.2012</a:t>
            </a:fld>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BCEA4BC-EE3A-4B31-8253-C7320885340A}"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370405734"/>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2438400"/>
            <a:ext cx="9009063" cy="1052513"/>
            <a:chOff x="0" y="1536"/>
            <a:chExt cx="5675" cy="663"/>
          </a:xfrm>
        </p:grpSpPr>
        <p:grpSp>
          <p:nvGrpSpPr>
            <p:cNvPr id="5" name="Group 3"/>
            <p:cNvGrpSpPr>
              <a:grpSpLocks/>
            </p:cNvGrpSpPr>
            <p:nvPr/>
          </p:nvGrpSpPr>
          <p:grpSpPr bwMode="auto">
            <a:xfrm>
              <a:off x="185" y="1604"/>
              <a:ext cx="449" cy="299"/>
              <a:chOff x="720" y="336"/>
              <a:chExt cx="624" cy="432"/>
            </a:xfrm>
          </p:grpSpPr>
          <p:sp>
            <p:nvSpPr>
              <p:cNvPr id="12" name="Rectangle 4"/>
              <p:cNvSpPr>
                <a:spLocks noChangeArrowheads="1"/>
              </p:cNvSpPr>
              <p:nvPr/>
            </p:nvSpPr>
            <p:spPr bwMode="auto">
              <a:xfrm>
                <a:off x="720" y="336"/>
                <a:ext cx="384" cy="432"/>
              </a:xfrm>
              <a:prstGeom prst="rect">
                <a:avLst/>
              </a:prstGeom>
              <a:solidFill>
                <a:schemeClr val="folHlink"/>
              </a:solidFill>
              <a:ln w="9525">
                <a:noFill/>
                <a:miter lim="800000"/>
                <a:headEnd/>
                <a:tailEnd/>
              </a:ln>
              <a:effectLst/>
            </p:spPr>
            <p:txBody>
              <a:bodyPr wrap="none" anchor="ctr"/>
              <a:lstStyle/>
              <a:p>
                <a:pPr algn="r" fontAlgn="base">
                  <a:spcBef>
                    <a:spcPct val="0"/>
                  </a:spcBef>
                  <a:spcAft>
                    <a:spcPct val="0"/>
                  </a:spcAft>
                  <a:defRPr/>
                </a:pPr>
                <a:endParaRPr lang="tr-TR" sz="2400">
                  <a:solidFill>
                    <a:srgbClr val="000000"/>
                  </a:solidFill>
                  <a:latin typeface="Times New Roman" pitchFamily="18" charset="0"/>
                </a:endParaRPr>
              </a:p>
            </p:txBody>
          </p:sp>
          <p:sp>
            <p:nvSpPr>
              <p:cNvPr id="13" name="Rectangle 5"/>
              <p:cNvSpPr>
                <a:spLocks noChangeArrowheads="1"/>
              </p:cNvSpPr>
              <p:nvPr/>
            </p:nvSpPr>
            <p:spPr bwMode="auto">
              <a:xfrm>
                <a:off x="1056" y="336"/>
                <a:ext cx="288" cy="432"/>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r" fontAlgn="base">
                  <a:spcBef>
                    <a:spcPct val="0"/>
                  </a:spcBef>
                  <a:spcAft>
                    <a:spcPct val="0"/>
                  </a:spcAft>
                  <a:defRPr/>
                </a:pPr>
                <a:endParaRPr lang="tr-TR" sz="2400">
                  <a:solidFill>
                    <a:srgbClr val="000000"/>
                  </a:solidFill>
                  <a:latin typeface="Times New Roman" pitchFamily="18" charset="0"/>
                </a:endParaRPr>
              </a:p>
            </p:txBody>
          </p:sp>
        </p:grpSp>
        <p:grpSp>
          <p:nvGrpSpPr>
            <p:cNvPr id="6" name="Group 6"/>
            <p:cNvGrpSpPr>
              <a:grpSpLocks/>
            </p:cNvGrpSpPr>
            <p:nvPr/>
          </p:nvGrpSpPr>
          <p:grpSpPr bwMode="auto">
            <a:xfrm>
              <a:off x="263" y="1870"/>
              <a:ext cx="466" cy="299"/>
              <a:chOff x="912" y="2640"/>
              <a:chExt cx="672" cy="432"/>
            </a:xfrm>
          </p:grpSpPr>
          <p:sp>
            <p:nvSpPr>
              <p:cNvPr id="10" name="Rectangle 7"/>
              <p:cNvSpPr>
                <a:spLocks noChangeArrowheads="1"/>
              </p:cNvSpPr>
              <p:nvPr/>
            </p:nvSpPr>
            <p:spPr bwMode="auto">
              <a:xfrm>
                <a:off x="912" y="2640"/>
                <a:ext cx="384" cy="432"/>
              </a:xfrm>
              <a:prstGeom prst="rect">
                <a:avLst/>
              </a:prstGeom>
              <a:solidFill>
                <a:schemeClr val="accent2"/>
              </a:solidFill>
              <a:ln w="9525">
                <a:noFill/>
                <a:miter lim="800000"/>
                <a:headEnd/>
                <a:tailEnd/>
              </a:ln>
              <a:effectLst/>
            </p:spPr>
            <p:txBody>
              <a:bodyPr wrap="none" anchor="ctr"/>
              <a:lstStyle/>
              <a:p>
                <a:pPr algn="r" fontAlgn="base">
                  <a:spcBef>
                    <a:spcPct val="0"/>
                  </a:spcBef>
                  <a:spcAft>
                    <a:spcPct val="0"/>
                  </a:spcAft>
                  <a:defRPr/>
                </a:pPr>
                <a:endParaRPr lang="tr-TR" sz="2400">
                  <a:solidFill>
                    <a:srgbClr val="000000"/>
                  </a:solidFill>
                  <a:latin typeface="Times New Roman" pitchFamily="18" charset="0"/>
                </a:endParaRPr>
              </a:p>
            </p:txBody>
          </p:sp>
          <p:sp>
            <p:nvSpPr>
              <p:cNvPr id="11" name="Rectangle 8"/>
              <p:cNvSpPr>
                <a:spLocks noChangeArrowheads="1"/>
              </p:cNvSpPr>
              <p:nvPr/>
            </p:nvSpPr>
            <p:spPr bwMode="auto">
              <a:xfrm>
                <a:off x="1248" y="2640"/>
                <a:ext cx="336" cy="432"/>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r" fontAlgn="base">
                  <a:spcBef>
                    <a:spcPct val="0"/>
                  </a:spcBef>
                  <a:spcAft>
                    <a:spcPct val="0"/>
                  </a:spcAft>
                  <a:defRPr/>
                </a:pPr>
                <a:endParaRPr lang="tr-TR" sz="2400">
                  <a:solidFill>
                    <a:srgbClr val="000000"/>
                  </a:solidFill>
                  <a:latin typeface="Times New Roman" pitchFamily="18" charset="0"/>
                </a:endParaRPr>
              </a:p>
            </p:txBody>
          </p:sp>
        </p:grpSp>
        <p:sp>
          <p:nvSpPr>
            <p:cNvPr id="7" name="Rectangle 9"/>
            <p:cNvSpPr>
              <a:spLocks noChangeArrowheads="1"/>
            </p:cNvSpPr>
            <p:nvPr/>
          </p:nvSpPr>
          <p:spPr bwMode="auto">
            <a:xfrm>
              <a:off x="0" y="1824"/>
              <a:ext cx="353" cy="266"/>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r" fontAlgn="base">
                <a:spcBef>
                  <a:spcPct val="0"/>
                </a:spcBef>
                <a:spcAft>
                  <a:spcPct val="0"/>
                </a:spcAft>
                <a:defRPr/>
              </a:pPr>
              <a:endParaRPr lang="tr-TR" sz="2400">
                <a:solidFill>
                  <a:srgbClr val="000000"/>
                </a:solidFill>
                <a:latin typeface="Times New Roman" pitchFamily="18" charset="0"/>
              </a:endParaRPr>
            </a:p>
          </p:txBody>
        </p:sp>
        <p:sp>
          <p:nvSpPr>
            <p:cNvPr id="8" name="Rectangle 10"/>
            <p:cNvSpPr>
              <a:spLocks noChangeArrowheads="1"/>
            </p:cNvSpPr>
            <p:nvPr/>
          </p:nvSpPr>
          <p:spPr bwMode="auto">
            <a:xfrm>
              <a:off x="400" y="1536"/>
              <a:ext cx="20" cy="663"/>
            </a:xfrm>
            <a:prstGeom prst="rect">
              <a:avLst/>
            </a:prstGeom>
            <a:solidFill>
              <a:schemeClr val="bg2"/>
            </a:solidFill>
            <a:ln w="9525">
              <a:noFill/>
              <a:miter lim="800000"/>
              <a:headEnd/>
              <a:tailEnd/>
            </a:ln>
            <a:effectLst/>
          </p:spPr>
          <p:txBody>
            <a:bodyPr wrap="none" anchor="ctr"/>
            <a:lstStyle/>
            <a:p>
              <a:pPr algn="r" fontAlgn="base">
                <a:spcBef>
                  <a:spcPct val="0"/>
                </a:spcBef>
                <a:spcAft>
                  <a:spcPct val="0"/>
                </a:spcAft>
                <a:defRPr/>
              </a:pPr>
              <a:endParaRPr lang="tr-TR" sz="2400">
                <a:solidFill>
                  <a:srgbClr val="000000"/>
                </a:solidFill>
                <a:latin typeface="Times New Roman" pitchFamily="18" charset="0"/>
              </a:endParaRPr>
            </a:p>
          </p:txBody>
        </p:sp>
        <p:sp>
          <p:nvSpPr>
            <p:cNvPr id="9" name="Rectangle 11"/>
            <p:cNvSpPr>
              <a:spLocks noChangeArrowheads="1"/>
            </p:cNvSpPr>
            <p:nvPr/>
          </p:nvSpPr>
          <p:spPr bwMode="auto">
            <a:xfrm flipV="1">
              <a:off x="199" y="2054"/>
              <a:ext cx="5476" cy="35"/>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r" fontAlgn="base">
                <a:spcBef>
                  <a:spcPct val="0"/>
                </a:spcBef>
                <a:spcAft>
                  <a:spcPct val="0"/>
                </a:spcAft>
                <a:defRPr/>
              </a:pPr>
              <a:endParaRPr lang="tr-TR" sz="2400">
                <a:solidFill>
                  <a:srgbClr val="000000"/>
                </a:solidFill>
                <a:latin typeface="Times New Roman" pitchFamily="18" charset="0"/>
              </a:endParaRPr>
            </a:p>
          </p:txBody>
        </p:sp>
      </p:grpSp>
      <p:sp>
        <p:nvSpPr>
          <p:cNvPr id="818188" name="Rectangle 12"/>
          <p:cNvSpPr>
            <a:spLocks noGrp="1" noChangeArrowheads="1"/>
          </p:cNvSpPr>
          <p:nvPr>
            <p:ph type="ctrTitle"/>
          </p:nvPr>
        </p:nvSpPr>
        <p:spPr>
          <a:xfrm>
            <a:off x="990600" y="1676400"/>
            <a:ext cx="7772400" cy="1462088"/>
          </a:xfrm>
        </p:spPr>
        <p:txBody>
          <a:bodyPr/>
          <a:lstStyle>
            <a:lvl1pPr>
              <a:defRPr/>
            </a:lvl1pPr>
          </a:lstStyle>
          <a:p>
            <a:r>
              <a:rPr lang="tr-TR"/>
              <a:t>Asıl başlık stili için tıklatın</a:t>
            </a:r>
          </a:p>
        </p:txBody>
      </p:sp>
      <p:sp>
        <p:nvSpPr>
          <p:cNvPr id="818189" name="Rectangle 13"/>
          <p:cNvSpPr>
            <a:spLocks noGrp="1" noChangeArrowheads="1"/>
          </p:cNvSpPr>
          <p:nvPr>
            <p:ph type="subTitle" idx="1"/>
          </p:nvPr>
        </p:nvSpPr>
        <p:spPr>
          <a:xfrm>
            <a:off x="1371600" y="3886200"/>
            <a:ext cx="6400800" cy="1752600"/>
          </a:xfrm>
        </p:spPr>
        <p:txBody>
          <a:bodyPr/>
          <a:lstStyle>
            <a:lvl1pPr marL="0" indent="0" algn="ctr">
              <a:buFont typeface="Wingdings" pitchFamily="2" charset="2"/>
              <a:buNone/>
              <a:defRPr/>
            </a:lvl1pPr>
          </a:lstStyle>
          <a:p>
            <a:r>
              <a:rPr lang="tr-TR"/>
              <a:t>Asıl alt başlık stilini düzenlemek için tıklatın</a:t>
            </a:r>
          </a:p>
        </p:txBody>
      </p:sp>
      <p:sp>
        <p:nvSpPr>
          <p:cNvPr id="14" name="Rectangle 14"/>
          <p:cNvSpPr>
            <a:spLocks noGrp="1" noChangeArrowheads="1"/>
          </p:cNvSpPr>
          <p:nvPr>
            <p:ph type="dt" sz="half" idx="10"/>
          </p:nvPr>
        </p:nvSpPr>
        <p:spPr>
          <a:xfrm>
            <a:off x="990600" y="6248400"/>
            <a:ext cx="1905000" cy="457200"/>
          </a:xfrm>
        </p:spPr>
        <p:txBody>
          <a:bodyPr/>
          <a:lstStyle>
            <a:lvl1pPr>
              <a:defRPr>
                <a:solidFill>
                  <a:schemeClr val="bg2"/>
                </a:solidFill>
              </a:defRPr>
            </a:lvl1pPr>
          </a:lstStyle>
          <a:p>
            <a:pPr>
              <a:defRPr/>
            </a:pPr>
            <a:fld id="{B873027C-DFB2-498C-9E68-345321A0E804}" type="datetime1">
              <a:rPr lang="tr-TR" smtClean="0">
                <a:solidFill>
                  <a:srgbClr val="1C1C1C"/>
                </a:solidFill>
              </a:rPr>
              <a:t>15.10.2012</a:t>
            </a:fld>
            <a:endParaRPr lang="tr-TR">
              <a:solidFill>
                <a:srgbClr val="1C1C1C"/>
              </a:solidFill>
            </a:endParaRPr>
          </a:p>
        </p:txBody>
      </p:sp>
      <p:sp>
        <p:nvSpPr>
          <p:cNvPr id="15" name="Rectangle 15"/>
          <p:cNvSpPr>
            <a:spLocks noGrp="1" noChangeArrowheads="1"/>
          </p:cNvSpPr>
          <p:nvPr>
            <p:ph type="ftr" sz="quarter" idx="11"/>
          </p:nvPr>
        </p:nvSpPr>
        <p:spPr>
          <a:xfrm>
            <a:off x="3429000" y="6248400"/>
            <a:ext cx="2895600" cy="457200"/>
          </a:xfrm>
        </p:spPr>
        <p:txBody>
          <a:bodyPr/>
          <a:lstStyle>
            <a:lvl1pPr>
              <a:defRPr>
                <a:solidFill>
                  <a:schemeClr val="bg2"/>
                </a:solidFill>
              </a:defRPr>
            </a:lvl1pPr>
          </a:lstStyle>
          <a:p>
            <a:pPr>
              <a:defRPr/>
            </a:pPr>
            <a:r>
              <a:rPr lang="tr-TR" smtClean="0">
                <a:solidFill>
                  <a:srgbClr val="1C1C1C"/>
                </a:solidFill>
              </a:rPr>
              <a:t>www.ahmetsaltik.net</a:t>
            </a:r>
            <a:endParaRPr lang="tr-TR">
              <a:solidFill>
                <a:srgbClr val="1C1C1C"/>
              </a:solidFill>
            </a:endParaRPr>
          </a:p>
        </p:txBody>
      </p:sp>
      <p:sp>
        <p:nvSpPr>
          <p:cNvPr id="16" name="Rectangle 16"/>
          <p:cNvSpPr>
            <a:spLocks noGrp="1" noChangeArrowheads="1"/>
          </p:cNvSpPr>
          <p:nvPr>
            <p:ph type="sldNum" sz="quarter" idx="12"/>
          </p:nvPr>
        </p:nvSpPr>
        <p:spPr>
          <a:xfrm>
            <a:off x="6858000" y="6248400"/>
            <a:ext cx="1905000" cy="457200"/>
          </a:xfrm>
        </p:spPr>
        <p:txBody>
          <a:bodyPr/>
          <a:lstStyle>
            <a:lvl1pPr>
              <a:defRPr>
                <a:solidFill>
                  <a:schemeClr val="bg2"/>
                </a:solidFill>
              </a:defRPr>
            </a:lvl1pPr>
          </a:lstStyle>
          <a:p>
            <a:pPr>
              <a:defRPr/>
            </a:pPr>
            <a:fld id="{C5A750EF-40B4-4633-B1CC-469589270723}" type="slidenum">
              <a:rPr lang="tr-TR">
                <a:solidFill>
                  <a:srgbClr val="1C1C1C"/>
                </a:solidFill>
              </a:rPr>
              <a:pPr>
                <a:defRPr/>
              </a:pPr>
              <a:t>‹#›</a:t>
            </a:fld>
            <a:endParaRPr lang="tr-TR">
              <a:solidFill>
                <a:srgbClr val="1C1C1C"/>
              </a:solidFill>
            </a:endParaRPr>
          </a:p>
        </p:txBody>
      </p:sp>
    </p:spTree>
    <p:extLst>
      <p:ext uri="{BB962C8B-B14F-4D97-AF65-F5344CB8AC3E}">
        <p14:creationId xmlns:p14="http://schemas.microsoft.com/office/powerpoint/2010/main" val="208774037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8CA8126F-AF73-4F08-8A2F-C3834C94B108}" type="datetime1">
              <a:rPr lang="tr-TR" smtClean="0">
                <a:solidFill>
                  <a:srgbClr val="000000"/>
                </a:solidFill>
              </a:rPr>
              <a:t>15.10.2012</a:t>
            </a:fld>
            <a:endParaRPr lang="tr-TR">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29580797-B3FD-4296-9B1D-9008F6776175}"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10420857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dt" sz="half" idx="10"/>
          </p:nvPr>
        </p:nvSpPr>
        <p:spPr>
          <a:ln/>
        </p:spPr>
        <p:txBody>
          <a:bodyPr/>
          <a:lstStyle>
            <a:lvl1pPr>
              <a:defRPr/>
            </a:lvl1pPr>
          </a:lstStyle>
          <a:p>
            <a:pPr>
              <a:defRPr/>
            </a:pPr>
            <a:fld id="{DA780B7C-3A35-4216-857F-2EF64ED28508}" type="datetime1">
              <a:rPr lang="tr-TR" smtClean="0">
                <a:solidFill>
                  <a:srgbClr val="000000"/>
                </a:solidFill>
              </a:rPr>
              <a:t>15.10.2012</a:t>
            </a:fld>
            <a:endParaRPr lang="tr-TR">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B50F868B-BF61-4C9B-83F5-8D794CA7C604}"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562851372"/>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1826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145088" y="2017713"/>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1"/>
          <p:cNvSpPr>
            <a:spLocks noGrp="1" noChangeArrowheads="1"/>
          </p:cNvSpPr>
          <p:nvPr>
            <p:ph type="dt" sz="half" idx="10"/>
          </p:nvPr>
        </p:nvSpPr>
        <p:spPr>
          <a:ln/>
        </p:spPr>
        <p:txBody>
          <a:bodyPr/>
          <a:lstStyle>
            <a:lvl1pPr>
              <a:defRPr/>
            </a:lvl1pPr>
          </a:lstStyle>
          <a:p>
            <a:pPr>
              <a:defRPr/>
            </a:pPr>
            <a:fld id="{8F18A8EA-285B-46B0-A5F5-1DDADA83FCC8}" type="datetime1">
              <a:rPr lang="tr-TR" smtClean="0">
                <a:solidFill>
                  <a:srgbClr val="000000"/>
                </a:solidFill>
              </a:rPr>
              <a:t>15.10.2012</a:t>
            </a:fld>
            <a:endParaRPr lang="tr-TR">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FCE379BA-92A3-43D7-81F0-0CEEBEC6574A}"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220585640"/>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1"/>
          <p:cNvSpPr>
            <a:spLocks noGrp="1" noChangeArrowheads="1"/>
          </p:cNvSpPr>
          <p:nvPr>
            <p:ph type="dt" sz="half" idx="10"/>
          </p:nvPr>
        </p:nvSpPr>
        <p:spPr>
          <a:ln/>
        </p:spPr>
        <p:txBody>
          <a:bodyPr/>
          <a:lstStyle>
            <a:lvl1pPr>
              <a:defRPr/>
            </a:lvl1pPr>
          </a:lstStyle>
          <a:p>
            <a:pPr>
              <a:defRPr/>
            </a:pPr>
            <a:fld id="{501092A1-ECA7-4383-839B-7C5C78FDB8CB}" type="datetime1">
              <a:rPr lang="tr-TR" smtClean="0">
                <a:solidFill>
                  <a:srgbClr val="000000"/>
                </a:solidFill>
              </a:rPr>
              <a:t>15.10.2012</a:t>
            </a:fld>
            <a:endParaRPr lang="tr-TR">
              <a:solidFill>
                <a:srgbClr val="000000"/>
              </a:solidFill>
            </a:endParaRPr>
          </a:p>
        </p:txBody>
      </p:sp>
      <p:sp>
        <p:nvSpPr>
          <p:cNvPr id="8" name="Rectangle 12"/>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9" name="Rectangle 13"/>
          <p:cNvSpPr>
            <a:spLocks noGrp="1" noChangeArrowheads="1"/>
          </p:cNvSpPr>
          <p:nvPr>
            <p:ph type="sldNum" sz="quarter" idx="12"/>
          </p:nvPr>
        </p:nvSpPr>
        <p:spPr>
          <a:ln/>
        </p:spPr>
        <p:txBody>
          <a:bodyPr/>
          <a:lstStyle>
            <a:lvl1pPr>
              <a:defRPr/>
            </a:lvl1pPr>
          </a:lstStyle>
          <a:p>
            <a:pPr>
              <a:defRPr/>
            </a:pPr>
            <a:fld id="{75824A24-FE0E-4E46-A745-6D3A5A08A103}"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42118751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0378B084-F9EA-47AC-AED8-19CEDF20E551}" type="datetime1">
              <a:rPr lang="tr-TR" smtClean="0">
                <a:solidFill>
                  <a:srgbClr val="FFFFFF"/>
                </a:solidFill>
              </a:rPr>
              <a:t>15.10.2012</a:t>
            </a:fld>
            <a:endParaRPr lang="tr-TR">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F58EE2-81BA-43D5-8F37-007CCBCA0B88}"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4256266213"/>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1"/>
          <p:cNvSpPr>
            <a:spLocks noGrp="1" noChangeArrowheads="1"/>
          </p:cNvSpPr>
          <p:nvPr>
            <p:ph type="dt" sz="half" idx="10"/>
          </p:nvPr>
        </p:nvSpPr>
        <p:spPr>
          <a:ln/>
        </p:spPr>
        <p:txBody>
          <a:bodyPr/>
          <a:lstStyle>
            <a:lvl1pPr>
              <a:defRPr/>
            </a:lvl1pPr>
          </a:lstStyle>
          <a:p>
            <a:pPr>
              <a:defRPr/>
            </a:pPr>
            <a:fld id="{2A3082B4-BC32-4783-AEBB-182691CD8EFA}" type="datetime1">
              <a:rPr lang="tr-TR" smtClean="0">
                <a:solidFill>
                  <a:srgbClr val="000000"/>
                </a:solidFill>
              </a:rPr>
              <a:t>15.10.2012</a:t>
            </a:fld>
            <a:endParaRPr lang="tr-TR">
              <a:solidFill>
                <a:srgbClr val="000000"/>
              </a:solidFill>
            </a:endParaRPr>
          </a:p>
        </p:txBody>
      </p:sp>
      <p:sp>
        <p:nvSpPr>
          <p:cNvPr id="4" name="Rectangle 12"/>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5" name="Rectangle 13"/>
          <p:cNvSpPr>
            <a:spLocks noGrp="1" noChangeArrowheads="1"/>
          </p:cNvSpPr>
          <p:nvPr>
            <p:ph type="sldNum" sz="quarter" idx="12"/>
          </p:nvPr>
        </p:nvSpPr>
        <p:spPr>
          <a:ln/>
        </p:spPr>
        <p:txBody>
          <a:bodyPr/>
          <a:lstStyle>
            <a:lvl1pPr>
              <a:defRPr/>
            </a:lvl1pPr>
          </a:lstStyle>
          <a:p>
            <a:pPr>
              <a:defRPr/>
            </a:pPr>
            <a:fld id="{15FFF269-87B6-44D0-ACEA-2849A356C5F7}"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351777646"/>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dt" sz="half" idx="10"/>
          </p:nvPr>
        </p:nvSpPr>
        <p:spPr>
          <a:ln/>
        </p:spPr>
        <p:txBody>
          <a:bodyPr/>
          <a:lstStyle>
            <a:lvl1pPr>
              <a:defRPr/>
            </a:lvl1pPr>
          </a:lstStyle>
          <a:p>
            <a:pPr>
              <a:defRPr/>
            </a:pPr>
            <a:fld id="{8B628CAC-0F02-4F7F-940C-78732DBCD1D0}" type="datetime1">
              <a:rPr lang="tr-TR" smtClean="0">
                <a:solidFill>
                  <a:srgbClr val="000000"/>
                </a:solidFill>
              </a:rPr>
              <a:t>15.10.2012</a:t>
            </a:fld>
            <a:endParaRPr lang="tr-TR">
              <a:solidFill>
                <a:srgbClr val="000000"/>
              </a:solidFill>
            </a:endParaRPr>
          </a:p>
        </p:txBody>
      </p:sp>
      <p:sp>
        <p:nvSpPr>
          <p:cNvPr id="3" name="Rectangle 12"/>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4" name="Rectangle 13"/>
          <p:cNvSpPr>
            <a:spLocks noGrp="1" noChangeArrowheads="1"/>
          </p:cNvSpPr>
          <p:nvPr>
            <p:ph type="sldNum" sz="quarter" idx="12"/>
          </p:nvPr>
        </p:nvSpPr>
        <p:spPr>
          <a:ln/>
        </p:spPr>
        <p:txBody>
          <a:bodyPr/>
          <a:lstStyle>
            <a:lvl1pPr>
              <a:defRPr/>
            </a:lvl1pPr>
          </a:lstStyle>
          <a:p>
            <a:pPr>
              <a:defRPr/>
            </a:pPr>
            <a:fld id="{BB762157-1CF1-46BC-8998-FBF7301DD09E}"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583032401"/>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12661405-8E52-4E5B-A0EA-A5743FEFCF2E}" type="datetime1">
              <a:rPr lang="tr-TR" smtClean="0">
                <a:solidFill>
                  <a:srgbClr val="000000"/>
                </a:solidFill>
              </a:rPr>
              <a:t>15.10.2012</a:t>
            </a:fld>
            <a:endParaRPr lang="tr-TR">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6E2BE8D4-0BC1-47D4-89B1-3155BDC96709}"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00883762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dt" sz="half" idx="10"/>
          </p:nvPr>
        </p:nvSpPr>
        <p:spPr>
          <a:ln/>
        </p:spPr>
        <p:txBody>
          <a:bodyPr/>
          <a:lstStyle>
            <a:lvl1pPr>
              <a:defRPr/>
            </a:lvl1pPr>
          </a:lstStyle>
          <a:p>
            <a:pPr>
              <a:defRPr/>
            </a:pPr>
            <a:fld id="{9F7B90A2-8642-423C-9FB3-9B5DB27537FD}" type="datetime1">
              <a:rPr lang="tr-TR" smtClean="0">
                <a:solidFill>
                  <a:srgbClr val="000000"/>
                </a:solidFill>
              </a:rPr>
              <a:t>15.10.2012</a:t>
            </a:fld>
            <a:endParaRPr lang="tr-TR">
              <a:solidFill>
                <a:srgbClr val="000000"/>
              </a:solidFill>
            </a:endParaRPr>
          </a:p>
        </p:txBody>
      </p:sp>
      <p:sp>
        <p:nvSpPr>
          <p:cNvPr id="6" name="Rectangle 12"/>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7" name="Rectangle 13"/>
          <p:cNvSpPr>
            <a:spLocks noGrp="1" noChangeArrowheads="1"/>
          </p:cNvSpPr>
          <p:nvPr>
            <p:ph type="sldNum" sz="quarter" idx="12"/>
          </p:nvPr>
        </p:nvSpPr>
        <p:spPr>
          <a:ln/>
        </p:spPr>
        <p:txBody>
          <a:bodyPr/>
          <a:lstStyle>
            <a:lvl1pPr>
              <a:defRPr/>
            </a:lvl1pPr>
          </a:lstStyle>
          <a:p>
            <a:pPr>
              <a:defRPr/>
            </a:pPr>
            <a:fld id="{4311CF24-F3BF-4123-ACA0-5143A286EE03}"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378708025"/>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26530F03-E96D-458F-A840-2E1747245B3C}" type="datetime1">
              <a:rPr lang="tr-TR" smtClean="0">
                <a:solidFill>
                  <a:srgbClr val="000000"/>
                </a:solidFill>
              </a:rPr>
              <a:t>15.10.2012</a:t>
            </a:fld>
            <a:endParaRPr lang="tr-TR">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38E5FDB2-D63F-4A76-894B-F5A499C67F38}"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341335015"/>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04050" y="214313"/>
            <a:ext cx="1951038" cy="59182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150938" y="214313"/>
            <a:ext cx="5700712" cy="5918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1"/>
          <p:cNvSpPr>
            <a:spLocks noGrp="1" noChangeArrowheads="1"/>
          </p:cNvSpPr>
          <p:nvPr>
            <p:ph type="dt" sz="half" idx="10"/>
          </p:nvPr>
        </p:nvSpPr>
        <p:spPr>
          <a:ln/>
        </p:spPr>
        <p:txBody>
          <a:bodyPr/>
          <a:lstStyle>
            <a:lvl1pPr>
              <a:defRPr/>
            </a:lvl1pPr>
          </a:lstStyle>
          <a:p>
            <a:pPr>
              <a:defRPr/>
            </a:pPr>
            <a:fld id="{877649D2-13E1-45AB-A06B-761CFD01A30C}" type="datetime1">
              <a:rPr lang="tr-TR" smtClean="0">
                <a:solidFill>
                  <a:srgbClr val="000000"/>
                </a:solidFill>
              </a:rPr>
              <a:t>15.10.2012</a:t>
            </a:fld>
            <a:endParaRPr lang="tr-TR">
              <a:solidFill>
                <a:srgbClr val="000000"/>
              </a:solidFill>
            </a:endParaRPr>
          </a:p>
        </p:txBody>
      </p:sp>
      <p:sp>
        <p:nvSpPr>
          <p:cNvPr id="5" name="Rectangle 12"/>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13"/>
          <p:cNvSpPr>
            <a:spLocks noGrp="1" noChangeArrowheads="1"/>
          </p:cNvSpPr>
          <p:nvPr>
            <p:ph type="sldNum" sz="quarter" idx="12"/>
          </p:nvPr>
        </p:nvSpPr>
        <p:spPr>
          <a:ln/>
        </p:spPr>
        <p:txBody>
          <a:bodyPr/>
          <a:lstStyle>
            <a:lvl1pPr>
              <a:defRPr/>
            </a:lvl1pPr>
          </a:lstStyle>
          <a:p>
            <a:pPr>
              <a:defRPr/>
            </a:pPr>
            <a:fld id="{33D6CD76-1413-4AED-AAF4-E2159CC3367C}"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774250560"/>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1" name="Rectangle 4"/>
              <p:cNvSpPr>
                <a:spLocks noChangeArrowheads="1"/>
              </p:cNvSpPr>
              <p:nvPr/>
            </p:nvSpPr>
            <p:spPr bwMode="white">
              <a:xfrm>
                <a:off x="0" y="0"/>
                <a:ext cx="5760" cy="1600"/>
              </a:xfrm>
              <a:prstGeom prst="rect">
                <a:avLst/>
              </a:prstGeom>
              <a:gradFill rotWithShape="0">
                <a:gsLst>
                  <a:gs pos="0">
                    <a:schemeClr val="hlink"/>
                  </a:gs>
                  <a:gs pos="100000">
                    <a:schemeClr val="bg2"/>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sp>
            <p:nvSpPr>
              <p:cNvPr id="12" name="Rectangle 5"/>
              <p:cNvSpPr>
                <a:spLocks noChangeArrowheads="1"/>
              </p:cNvSpPr>
              <p:nvPr/>
            </p:nvSpPr>
            <p:spPr bwMode="white">
              <a:xfrm>
                <a:off x="0" y="1600"/>
                <a:ext cx="5760" cy="2720"/>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pic>
          <p:nvPicPr>
            <p:cNvPr id="6" name="Picture 6" descr="grapes"/>
            <p:cNvPicPr>
              <a:picLocks noChangeAspect="1" noChangeArrowheads="1"/>
            </p:cNvPicPr>
            <p:nvPr/>
          </p:nvPicPr>
          <p:blipFill>
            <a:blip r:embed="rId2" cstate="print"/>
            <a:srcRect/>
            <a:stretch>
              <a:fillRect/>
            </a:stretch>
          </p:blipFill>
          <p:spPr bwMode="ltGray">
            <a:xfrm>
              <a:off x="163" y="0"/>
              <a:ext cx="680" cy="3152"/>
            </a:xfrm>
            <a:prstGeom prst="rect">
              <a:avLst/>
            </a:prstGeom>
            <a:noFill/>
            <a:ln w="9525">
              <a:noFill/>
              <a:miter lim="800000"/>
              <a:headEnd/>
              <a:tailEnd/>
            </a:ln>
          </p:spPr>
        </p:pic>
        <p:grpSp>
          <p:nvGrpSpPr>
            <p:cNvPr id="7" name="Group 7"/>
            <p:cNvGrpSpPr>
              <a:grpSpLocks/>
            </p:cNvGrpSpPr>
            <p:nvPr/>
          </p:nvGrpSpPr>
          <p:grpSpPr bwMode="auto">
            <a:xfrm>
              <a:off x="648" y="0"/>
              <a:ext cx="97" cy="3613"/>
              <a:chOff x="226" y="0"/>
              <a:chExt cx="80" cy="3613"/>
            </a:xfrm>
          </p:grpSpPr>
          <p:sp>
            <p:nvSpPr>
              <p:cNvPr id="9" name="Rectangle 8"/>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sp>
            <p:nvSpPr>
              <p:cNvPr id="10" name="Rectangle 9"/>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sp>
          <p:nvSpPr>
            <p:cNvPr id="8" name="Rectangle 10"/>
            <p:cNvSpPr>
              <a:spLocks noChangeArrowheads="1"/>
            </p:cNvSpPr>
            <p:nvPr/>
          </p:nvSpPr>
          <p:spPr bwMode="ltGray">
            <a:xfrm>
              <a:off x="0" y="1536"/>
              <a:ext cx="4294" cy="160"/>
            </a:xfrm>
            <a:prstGeom prst="rect">
              <a:avLst/>
            </a:prstGeom>
            <a:gradFill rotWithShape="0">
              <a:gsLst>
                <a:gs pos="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sp>
        <p:nvSpPr>
          <p:cNvPr id="34827" name="Rectangle 11"/>
          <p:cNvSpPr>
            <a:spLocks noGrp="1" noChangeArrowheads="1"/>
          </p:cNvSpPr>
          <p:nvPr>
            <p:ph type="ctrTitle"/>
          </p:nvPr>
        </p:nvSpPr>
        <p:spPr>
          <a:xfrm>
            <a:off x="1371600" y="1100138"/>
            <a:ext cx="7772400" cy="1143000"/>
          </a:xfrm>
        </p:spPr>
        <p:txBody>
          <a:bodyPr/>
          <a:lstStyle>
            <a:lvl1pPr>
              <a:defRPr/>
            </a:lvl1pPr>
          </a:lstStyle>
          <a:p>
            <a:r>
              <a:rPr lang="tr-TR"/>
              <a:t>Asıl başlık biçemi için tıklatın</a:t>
            </a:r>
          </a:p>
        </p:txBody>
      </p:sp>
      <p:sp>
        <p:nvSpPr>
          <p:cNvPr id="348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tr-TR"/>
              <a:t>Asıl alt başlık biçemi için tıklatın</a:t>
            </a:r>
          </a:p>
        </p:txBody>
      </p:sp>
      <p:sp>
        <p:nvSpPr>
          <p:cNvPr id="13" name="Rectangle 13"/>
          <p:cNvSpPr>
            <a:spLocks noGrp="1" noChangeArrowheads="1"/>
          </p:cNvSpPr>
          <p:nvPr>
            <p:ph type="dt" sz="half" idx="10"/>
          </p:nvPr>
        </p:nvSpPr>
        <p:spPr>
          <a:xfrm>
            <a:off x="685800" y="6248400"/>
            <a:ext cx="1905000" cy="457200"/>
          </a:xfrm>
        </p:spPr>
        <p:txBody>
          <a:bodyPr/>
          <a:lstStyle>
            <a:lvl1pPr>
              <a:defRPr>
                <a:solidFill>
                  <a:srgbClr val="660066"/>
                </a:solidFill>
              </a:defRPr>
            </a:lvl1pPr>
          </a:lstStyle>
          <a:p>
            <a:pPr>
              <a:defRPr/>
            </a:pPr>
            <a:fld id="{EBFA2A44-DB8E-4D51-8F9D-5D36BDCAB49A}" type="datetime1">
              <a:rPr lang="tr-TR" smtClean="0"/>
              <a:t>15.10.2012</a:t>
            </a:fld>
            <a:endParaRPr lang="tr-TR"/>
          </a:p>
        </p:txBody>
      </p:sp>
      <p:sp>
        <p:nvSpPr>
          <p:cNvPr id="14" name="Rectangle 14"/>
          <p:cNvSpPr>
            <a:spLocks noGrp="1" noChangeArrowheads="1"/>
          </p:cNvSpPr>
          <p:nvPr>
            <p:ph type="ftr" sz="quarter" idx="11"/>
          </p:nvPr>
        </p:nvSpPr>
        <p:spPr>
          <a:xfrm>
            <a:off x="3124200" y="6248400"/>
            <a:ext cx="2895600" cy="457200"/>
          </a:xfrm>
        </p:spPr>
        <p:txBody>
          <a:bodyPr/>
          <a:lstStyle>
            <a:lvl1pPr>
              <a:defRPr>
                <a:solidFill>
                  <a:srgbClr val="660066"/>
                </a:solidFill>
              </a:defRPr>
            </a:lvl1pPr>
          </a:lstStyle>
          <a:p>
            <a:pPr>
              <a:defRPr/>
            </a:pPr>
            <a:r>
              <a:rPr lang="tr-TR" smtClean="0"/>
              <a:t>www.ahmetsaltik.net</a:t>
            </a:r>
            <a:endParaRPr lang="tr-TR"/>
          </a:p>
        </p:txBody>
      </p:sp>
      <p:sp>
        <p:nvSpPr>
          <p:cNvPr id="15" name="Rectangle 15"/>
          <p:cNvSpPr>
            <a:spLocks noGrp="1" noChangeArrowheads="1"/>
          </p:cNvSpPr>
          <p:nvPr>
            <p:ph type="sldNum" sz="quarter" idx="12"/>
          </p:nvPr>
        </p:nvSpPr>
        <p:spPr>
          <a:xfrm>
            <a:off x="6553200" y="6248400"/>
            <a:ext cx="1905000" cy="457200"/>
          </a:xfrm>
        </p:spPr>
        <p:txBody>
          <a:bodyPr/>
          <a:lstStyle>
            <a:lvl1pPr>
              <a:defRPr>
                <a:solidFill>
                  <a:srgbClr val="660066"/>
                </a:solidFill>
              </a:defRPr>
            </a:lvl1pPr>
          </a:lstStyle>
          <a:p>
            <a:pPr>
              <a:defRPr/>
            </a:pPr>
            <a:fld id="{E99932EF-1C39-4BEB-9A6E-E958BB41E1FD}" type="slidenum">
              <a:rPr lang="tr-TR"/>
              <a:pPr>
                <a:defRPr/>
              </a:pPr>
              <a:t>‹#›</a:t>
            </a:fld>
            <a:endParaRPr lang="tr-TR"/>
          </a:p>
        </p:txBody>
      </p:sp>
    </p:spTree>
    <p:extLst>
      <p:ext uri="{BB962C8B-B14F-4D97-AF65-F5344CB8AC3E}">
        <p14:creationId xmlns:p14="http://schemas.microsoft.com/office/powerpoint/2010/main" val="3609478925"/>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4"/>
          <p:cNvSpPr>
            <a:spLocks noGrp="1" noChangeArrowheads="1"/>
          </p:cNvSpPr>
          <p:nvPr>
            <p:ph type="dt" sz="half" idx="10"/>
          </p:nvPr>
        </p:nvSpPr>
        <p:spPr>
          <a:ln/>
        </p:spPr>
        <p:txBody>
          <a:bodyPr/>
          <a:lstStyle>
            <a:lvl1pPr>
              <a:defRPr/>
            </a:lvl1pPr>
          </a:lstStyle>
          <a:p>
            <a:pPr>
              <a:defRPr/>
            </a:pPr>
            <a:fld id="{531CD0A2-638E-42A8-ADF2-95EB128EFFC5}" type="datetime1">
              <a:rPr lang="tr-TR" smtClean="0">
                <a:solidFill>
                  <a:srgbClr val="660066"/>
                </a:solidFill>
              </a:rPr>
              <a:t>15.10.2012</a:t>
            </a:fld>
            <a:endParaRPr lang="tr-TR">
              <a:solidFill>
                <a:srgbClr val="660066"/>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22A86890-8D7A-4B22-9CEC-679D7ABDFC73}"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2269815432"/>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fld id="{31E5B28D-3A4C-4B03-80D7-98614CCC74E6}" type="datetime1">
              <a:rPr lang="tr-TR" smtClean="0">
                <a:solidFill>
                  <a:srgbClr val="660066"/>
                </a:solidFill>
              </a:rPr>
              <a:t>15.10.2012</a:t>
            </a:fld>
            <a:endParaRPr lang="tr-TR">
              <a:solidFill>
                <a:srgbClr val="660066"/>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EEF574BC-74C2-4556-B14E-937B4D2EBD5F}"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368052118"/>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29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257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4"/>
          <p:cNvSpPr>
            <a:spLocks noGrp="1" noChangeArrowheads="1"/>
          </p:cNvSpPr>
          <p:nvPr>
            <p:ph type="dt" sz="half" idx="10"/>
          </p:nvPr>
        </p:nvSpPr>
        <p:spPr>
          <a:ln/>
        </p:spPr>
        <p:txBody>
          <a:bodyPr/>
          <a:lstStyle>
            <a:lvl1pPr>
              <a:defRPr/>
            </a:lvl1pPr>
          </a:lstStyle>
          <a:p>
            <a:pPr>
              <a:defRPr/>
            </a:pPr>
            <a:fld id="{0AD9630D-D25E-484E-B852-9500B28B5001}" type="datetime1">
              <a:rPr lang="tr-TR" smtClean="0">
                <a:solidFill>
                  <a:srgbClr val="660066"/>
                </a:solidFill>
              </a:rPr>
              <a:t>15.10.2012</a:t>
            </a:fld>
            <a:endParaRPr lang="tr-TR">
              <a:solidFill>
                <a:srgbClr val="660066"/>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1450495B-932F-4675-AED2-C232CCE37195}"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130079613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278B9ED4-64AD-4385-94E2-2326A4B5F9D5}" type="datetime1">
              <a:rPr lang="tr-TR" smtClean="0">
                <a:solidFill>
                  <a:srgbClr val="FFFFFF"/>
                </a:solidFill>
              </a:rPr>
              <a:t>15.10.2012</a:t>
            </a:fld>
            <a:endParaRPr lang="tr-TR">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FFFFFF"/>
                </a:solidFill>
              </a:rPr>
              <a:t>www.ahmetsaltik.net</a:t>
            </a:r>
            <a:endParaRPr lang="tr-TR">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35482A5-A67C-4A47-A0FB-0C1403304D8D}" type="slidenum">
              <a:rPr lang="tr-TR">
                <a:solidFill>
                  <a:srgbClr val="FFFFFF"/>
                </a:solidFill>
              </a:rPr>
              <a:pPr>
                <a:defRPr/>
              </a:pPr>
              <a:t>‹#›</a:t>
            </a:fld>
            <a:endParaRPr lang="tr-TR">
              <a:solidFill>
                <a:srgbClr val="FFFFFF"/>
              </a:solidFill>
            </a:endParaRPr>
          </a:p>
        </p:txBody>
      </p:sp>
    </p:spTree>
    <p:extLst>
      <p:ext uri="{BB962C8B-B14F-4D97-AF65-F5344CB8AC3E}">
        <p14:creationId xmlns:p14="http://schemas.microsoft.com/office/powerpoint/2010/main" val="4251574235"/>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4"/>
          <p:cNvSpPr>
            <a:spLocks noGrp="1" noChangeArrowheads="1"/>
          </p:cNvSpPr>
          <p:nvPr>
            <p:ph type="dt" sz="half" idx="10"/>
          </p:nvPr>
        </p:nvSpPr>
        <p:spPr>
          <a:ln/>
        </p:spPr>
        <p:txBody>
          <a:bodyPr/>
          <a:lstStyle>
            <a:lvl1pPr>
              <a:defRPr/>
            </a:lvl1pPr>
          </a:lstStyle>
          <a:p>
            <a:pPr>
              <a:defRPr/>
            </a:pPr>
            <a:fld id="{107878E8-8775-4609-9857-956092B03AD9}" type="datetime1">
              <a:rPr lang="tr-TR" smtClean="0">
                <a:solidFill>
                  <a:srgbClr val="660066"/>
                </a:solidFill>
              </a:rPr>
              <a:t>15.10.2012</a:t>
            </a:fld>
            <a:endParaRPr lang="tr-TR">
              <a:solidFill>
                <a:srgbClr val="660066"/>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1124B163-A4C1-406E-9F37-BD5AC577D7F2}"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727316277"/>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4"/>
          <p:cNvSpPr>
            <a:spLocks noGrp="1" noChangeArrowheads="1"/>
          </p:cNvSpPr>
          <p:nvPr>
            <p:ph type="dt" sz="half" idx="10"/>
          </p:nvPr>
        </p:nvSpPr>
        <p:spPr>
          <a:ln/>
        </p:spPr>
        <p:txBody>
          <a:bodyPr/>
          <a:lstStyle>
            <a:lvl1pPr>
              <a:defRPr/>
            </a:lvl1pPr>
          </a:lstStyle>
          <a:p>
            <a:pPr>
              <a:defRPr/>
            </a:pPr>
            <a:fld id="{42C37D9E-E551-4159-B891-C1A3015F744C}" type="datetime1">
              <a:rPr lang="tr-TR" smtClean="0">
                <a:solidFill>
                  <a:srgbClr val="660066"/>
                </a:solidFill>
              </a:rPr>
              <a:t>15.10.2012</a:t>
            </a:fld>
            <a:endParaRPr lang="tr-TR">
              <a:solidFill>
                <a:srgbClr val="660066"/>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5" name="Rectangle 16"/>
          <p:cNvSpPr>
            <a:spLocks noGrp="1" noChangeArrowheads="1"/>
          </p:cNvSpPr>
          <p:nvPr>
            <p:ph type="sldNum" sz="quarter" idx="12"/>
          </p:nvPr>
        </p:nvSpPr>
        <p:spPr>
          <a:ln/>
        </p:spPr>
        <p:txBody>
          <a:bodyPr/>
          <a:lstStyle>
            <a:lvl1pPr>
              <a:defRPr/>
            </a:lvl1pPr>
          </a:lstStyle>
          <a:p>
            <a:pPr>
              <a:defRPr/>
            </a:pPr>
            <a:fld id="{EF33F003-9259-41AB-8024-F993E09433D0}"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30486448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fld id="{2CD5A06E-C298-4421-92F0-A53A66EEF021}" type="datetime1">
              <a:rPr lang="tr-TR" smtClean="0">
                <a:solidFill>
                  <a:srgbClr val="660066"/>
                </a:solidFill>
              </a:rPr>
              <a:t>15.10.2012</a:t>
            </a:fld>
            <a:endParaRPr lang="tr-TR">
              <a:solidFill>
                <a:srgbClr val="660066"/>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4" name="Rectangle 16"/>
          <p:cNvSpPr>
            <a:spLocks noGrp="1" noChangeArrowheads="1"/>
          </p:cNvSpPr>
          <p:nvPr>
            <p:ph type="sldNum" sz="quarter" idx="12"/>
          </p:nvPr>
        </p:nvSpPr>
        <p:spPr>
          <a:ln/>
        </p:spPr>
        <p:txBody>
          <a:bodyPr/>
          <a:lstStyle>
            <a:lvl1pPr>
              <a:defRPr/>
            </a:lvl1pPr>
          </a:lstStyle>
          <a:p>
            <a:pPr>
              <a:defRPr/>
            </a:pPr>
            <a:fld id="{5AEEC27D-D7BC-4613-8927-50D07B1FF6A0}"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2431250819"/>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fld id="{9C9EAE8B-85EA-466D-B6C3-DBE090E08EF8}" type="datetime1">
              <a:rPr lang="tr-TR" smtClean="0">
                <a:solidFill>
                  <a:srgbClr val="660066"/>
                </a:solidFill>
              </a:rPr>
              <a:t>15.10.2012</a:t>
            </a:fld>
            <a:endParaRPr lang="tr-TR">
              <a:solidFill>
                <a:srgbClr val="660066"/>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3547A43-700D-4CD2-8DF8-369148303EA9}"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2689472522"/>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fld id="{15A525FB-FD17-4833-A531-FE72C697A98A}" type="datetime1">
              <a:rPr lang="tr-TR" smtClean="0">
                <a:solidFill>
                  <a:srgbClr val="660066"/>
                </a:solidFill>
              </a:rPr>
              <a:t>15.10.2012</a:t>
            </a:fld>
            <a:endParaRPr lang="tr-TR">
              <a:solidFill>
                <a:srgbClr val="660066"/>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CEE7CE25-7AB9-4353-95F4-D99CDBB665A4}"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235460722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4"/>
          <p:cNvSpPr>
            <a:spLocks noGrp="1" noChangeArrowheads="1"/>
          </p:cNvSpPr>
          <p:nvPr>
            <p:ph type="dt" sz="half" idx="10"/>
          </p:nvPr>
        </p:nvSpPr>
        <p:spPr>
          <a:ln/>
        </p:spPr>
        <p:txBody>
          <a:bodyPr/>
          <a:lstStyle>
            <a:lvl1pPr>
              <a:defRPr/>
            </a:lvl1pPr>
          </a:lstStyle>
          <a:p>
            <a:pPr>
              <a:defRPr/>
            </a:pPr>
            <a:fld id="{3CBB2DD6-A234-4E10-92A3-8FE37A5783AA}" type="datetime1">
              <a:rPr lang="tr-TR" smtClean="0">
                <a:solidFill>
                  <a:srgbClr val="660066"/>
                </a:solidFill>
              </a:rPr>
              <a:t>15.10.2012</a:t>
            </a:fld>
            <a:endParaRPr lang="tr-TR">
              <a:solidFill>
                <a:srgbClr val="660066"/>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DD4FAB68-F396-410C-94E2-2A5B61FE8D8A}"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26519019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609600"/>
            <a:ext cx="1943100" cy="54864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2954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4"/>
          <p:cNvSpPr>
            <a:spLocks noGrp="1" noChangeArrowheads="1"/>
          </p:cNvSpPr>
          <p:nvPr>
            <p:ph type="dt" sz="half" idx="10"/>
          </p:nvPr>
        </p:nvSpPr>
        <p:spPr>
          <a:ln/>
        </p:spPr>
        <p:txBody>
          <a:bodyPr/>
          <a:lstStyle>
            <a:lvl1pPr>
              <a:defRPr/>
            </a:lvl1pPr>
          </a:lstStyle>
          <a:p>
            <a:pPr>
              <a:defRPr/>
            </a:pPr>
            <a:fld id="{8E432D3D-BE02-4980-B791-74BED1375CB4}" type="datetime1">
              <a:rPr lang="tr-TR" smtClean="0">
                <a:solidFill>
                  <a:srgbClr val="660066"/>
                </a:solidFill>
              </a:rPr>
              <a:t>15.10.2012</a:t>
            </a:fld>
            <a:endParaRPr lang="tr-TR">
              <a:solidFill>
                <a:srgbClr val="660066"/>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6ABFDBDC-F434-44B2-8114-E68325AB934B}"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2812786700"/>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772400"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1295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257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4"/>
          <p:cNvSpPr>
            <a:spLocks noGrp="1" noChangeArrowheads="1"/>
          </p:cNvSpPr>
          <p:nvPr>
            <p:ph type="dt" sz="half" idx="10"/>
          </p:nvPr>
        </p:nvSpPr>
        <p:spPr>
          <a:ln/>
        </p:spPr>
        <p:txBody>
          <a:bodyPr/>
          <a:lstStyle>
            <a:lvl1pPr>
              <a:defRPr/>
            </a:lvl1pPr>
          </a:lstStyle>
          <a:p>
            <a:pPr>
              <a:defRPr/>
            </a:pPr>
            <a:fld id="{A670ED6F-1CA9-4F84-9DC1-0FB4C716CDA8}" type="datetime1">
              <a:rPr lang="tr-TR" smtClean="0">
                <a:solidFill>
                  <a:srgbClr val="660066"/>
                </a:solidFill>
              </a:rPr>
              <a:t>15.10.2012</a:t>
            </a:fld>
            <a:endParaRPr lang="tr-TR">
              <a:solidFill>
                <a:srgbClr val="660066"/>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32B6A6BA-792C-495E-8208-79935461562F}"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2054064933"/>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kumimoji="1">
                <a:latin typeface="Times New Roman" pitchFamily="18" charset="0"/>
                <a:cs typeface="Arial" charset="0"/>
              </a:defRPr>
            </a:lvl1pPr>
          </a:lstStyle>
          <a:p>
            <a:pPr>
              <a:defRPr/>
            </a:pPr>
            <a:fld id="{2D504636-1C43-46B2-A553-DE490954ACF3}" type="datetime1">
              <a:rPr lang="tr-TR" smtClean="0"/>
              <a:t>15.10.2012</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kumimoji="1">
                <a:latin typeface="Times New Roman" pitchFamily="18" charset="0"/>
                <a:cs typeface="Arial" charset="0"/>
              </a:defRPr>
            </a:lvl1pPr>
          </a:lstStyle>
          <a:p>
            <a:pPr>
              <a:defRPr/>
            </a:pPr>
            <a:r>
              <a:rPr lang="tr-TR" smtClean="0"/>
              <a:t>www.ahmetsaltik.net</a:t>
            </a: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kumimoji="1">
                <a:latin typeface="Times New Roman" pitchFamily="18" charset="0"/>
                <a:cs typeface="Arial" charset="0"/>
              </a:defRPr>
            </a:lvl1pPr>
          </a:lstStyle>
          <a:p>
            <a:pPr>
              <a:defRPr/>
            </a:pPr>
            <a:fld id="{96209EC5-1FAE-44C9-A2FE-2FC0707E19AF}" type="slidenum">
              <a:rPr lang="tr-TR"/>
              <a:pPr>
                <a:defRPr/>
              </a:pPr>
              <a:t>‹#›</a:t>
            </a:fld>
            <a:endParaRPr lang="tr-TR"/>
          </a:p>
        </p:txBody>
      </p:sp>
    </p:spTree>
    <p:extLst>
      <p:ext uri="{BB962C8B-B14F-4D97-AF65-F5344CB8AC3E}">
        <p14:creationId xmlns:p14="http://schemas.microsoft.com/office/powerpoint/2010/main" val="746362821"/>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kumimoji="1">
                <a:latin typeface="Times New Roman" pitchFamily="18" charset="0"/>
                <a:cs typeface="Arial" charset="0"/>
              </a:defRPr>
            </a:lvl1pPr>
          </a:lstStyle>
          <a:p>
            <a:pPr>
              <a:defRPr/>
            </a:pPr>
            <a:fld id="{20AE35D1-ED2B-4A7C-8EF0-3EA8FAEC5796}" type="datetime1">
              <a:rPr lang="tr-TR" smtClean="0"/>
              <a:t>15.10.2012</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kumimoji="1">
                <a:latin typeface="Times New Roman" pitchFamily="18" charset="0"/>
                <a:cs typeface="Arial" charset="0"/>
              </a:defRPr>
            </a:lvl1pPr>
          </a:lstStyle>
          <a:p>
            <a:pPr>
              <a:defRPr/>
            </a:pPr>
            <a:r>
              <a:rPr lang="tr-TR" smtClean="0"/>
              <a:t>www.ahmetsaltik.net</a:t>
            </a: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kumimoji="1">
                <a:latin typeface="Times New Roman" pitchFamily="18" charset="0"/>
                <a:cs typeface="Arial" charset="0"/>
              </a:defRPr>
            </a:lvl1pPr>
          </a:lstStyle>
          <a:p>
            <a:pPr>
              <a:defRPr/>
            </a:pPr>
            <a:fld id="{DACA4E08-1FDE-4957-A409-22A9E1636E10}" type="slidenum">
              <a:rPr lang="tr-TR"/>
              <a:pPr>
                <a:defRPr/>
              </a:pPr>
              <a:t>‹#›</a:t>
            </a:fld>
            <a:endParaRPr lang="tr-TR"/>
          </a:p>
        </p:txBody>
      </p:sp>
    </p:spTree>
    <p:extLst>
      <p:ext uri="{BB962C8B-B14F-4D97-AF65-F5344CB8AC3E}">
        <p14:creationId xmlns:p14="http://schemas.microsoft.com/office/powerpoint/2010/main" val="18358617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9144000" cy="6858000"/>
            <a:chOff x="0" y="0"/>
            <a:chExt cx="5760" cy="4320"/>
          </a:xfrm>
        </p:grpSpPr>
        <p:grpSp>
          <p:nvGrpSpPr>
            <p:cNvPr id="5" name="Group 3"/>
            <p:cNvGrpSpPr>
              <a:grpSpLocks/>
            </p:cNvGrpSpPr>
            <p:nvPr/>
          </p:nvGrpSpPr>
          <p:grpSpPr bwMode="auto">
            <a:xfrm>
              <a:off x="0" y="0"/>
              <a:ext cx="5760" cy="4320"/>
              <a:chOff x="0" y="0"/>
              <a:chExt cx="5760" cy="4320"/>
            </a:xfrm>
          </p:grpSpPr>
          <p:sp>
            <p:nvSpPr>
              <p:cNvPr id="11" name="Rectangle 4"/>
              <p:cNvSpPr>
                <a:spLocks noChangeArrowheads="1"/>
              </p:cNvSpPr>
              <p:nvPr/>
            </p:nvSpPr>
            <p:spPr bwMode="white">
              <a:xfrm>
                <a:off x="0" y="0"/>
                <a:ext cx="5760" cy="1600"/>
              </a:xfrm>
              <a:prstGeom prst="rect">
                <a:avLst/>
              </a:prstGeom>
              <a:gradFill rotWithShape="0">
                <a:gsLst>
                  <a:gs pos="0">
                    <a:schemeClr val="hlink"/>
                  </a:gs>
                  <a:gs pos="100000">
                    <a:schemeClr val="bg2"/>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sp>
            <p:nvSpPr>
              <p:cNvPr id="12" name="Rectangle 5"/>
              <p:cNvSpPr>
                <a:spLocks noChangeArrowheads="1"/>
              </p:cNvSpPr>
              <p:nvPr/>
            </p:nvSpPr>
            <p:spPr bwMode="white">
              <a:xfrm>
                <a:off x="0" y="1600"/>
                <a:ext cx="5760" cy="2720"/>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pic>
          <p:nvPicPr>
            <p:cNvPr id="6" name="Picture 6" descr="grapes"/>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ltGray">
            <a:xfrm>
              <a:off x="163" y="0"/>
              <a:ext cx="680" cy="3152"/>
            </a:xfrm>
            <a:prstGeom prst="rect">
              <a:avLst/>
            </a:prstGeom>
            <a:noFill/>
            <a:ln w="9525">
              <a:noFill/>
              <a:miter lim="800000"/>
              <a:headEnd/>
              <a:tailEnd/>
            </a:ln>
          </p:spPr>
        </p:pic>
        <p:grpSp>
          <p:nvGrpSpPr>
            <p:cNvPr id="7" name="Group 7"/>
            <p:cNvGrpSpPr>
              <a:grpSpLocks/>
            </p:cNvGrpSpPr>
            <p:nvPr/>
          </p:nvGrpSpPr>
          <p:grpSpPr bwMode="auto">
            <a:xfrm>
              <a:off x="648" y="0"/>
              <a:ext cx="97" cy="3613"/>
              <a:chOff x="226" y="0"/>
              <a:chExt cx="80" cy="3613"/>
            </a:xfrm>
          </p:grpSpPr>
          <p:sp>
            <p:nvSpPr>
              <p:cNvPr id="9" name="Rectangle 8"/>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sp>
            <p:nvSpPr>
              <p:cNvPr id="10" name="Rectangle 9"/>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sp>
          <p:nvSpPr>
            <p:cNvPr id="8" name="Rectangle 10"/>
            <p:cNvSpPr>
              <a:spLocks noChangeArrowheads="1"/>
            </p:cNvSpPr>
            <p:nvPr/>
          </p:nvSpPr>
          <p:spPr bwMode="ltGray">
            <a:xfrm>
              <a:off x="0" y="1536"/>
              <a:ext cx="4294" cy="160"/>
            </a:xfrm>
            <a:prstGeom prst="rect">
              <a:avLst/>
            </a:prstGeom>
            <a:gradFill rotWithShape="0">
              <a:gsLst>
                <a:gs pos="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sp>
        <p:nvSpPr>
          <p:cNvPr id="34827" name="Rectangle 11"/>
          <p:cNvSpPr>
            <a:spLocks noGrp="1" noChangeArrowheads="1"/>
          </p:cNvSpPr>
          <p:nvPr>
            <p:ph type="ctrTitle"/>
          </p:nvPr>
        </p:nvSpPr>
        <p:spPr>
          <a:xfrm>
            <a:off x="1371600" y="1100138"/>
            <a:ext cx="7772400" cy="1143000"/>
          </a:xfrm>
        </p:spPr>
        <p:txBody>
          <a:bodyPr/>
          <a:lstStyle>
            <a:lvl1pPr>
              <a:defRPr/>
            </a:lvl1pPr>
          </a:lstStyle>
          <a:p>
            <a:r>
              <a:rPr lang="tr-TR"/>
              <a:t>Asıl başlık biçemi için tıklatın</a:t>
            </a:r>
          </a:p>
        </p:txBody>
      </p:sp>
      <p:sp>
        <p:nvSpPr>
          <p:cNvPr id="34828" name="Rectangle 12"/>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tr-TR"/>
              <a:t>Asıl alt başlık biçemi için tıklatın</a:t>
            </a:r>
          </a:p>
        </p:txBody>
      </p:sp>
      <p:sp>
        <p:nvSpPr>
          <p:cNvPr id="13" name="Rectangle 13"/>
          <p:cNvSpPr>
            <a:spLocks noGrp="1" noChangeArrowheads="1"/>
          </p:cNvSpPr>
          <p:nvPr>
            <p:ph type="dt" sz="half" idx="10"/>
          </p:nvPr>
        </p:nvSpPr>
        <p:spPr>
          <a:xfrm>
            <a:off x="685800" y="6248400"/>
            <a:ext cx="1905000" cy="457200"/>
          </a:xfrm>
        </p:spPr>
        <p:txBody>
          <a:bodyPr/>
          <a:lstStyle>
            <a:lvl1pPr>
              <a:defRPr>
                <a:solidFill>
                  <a:srgbClr val="660066"/>
                </a:solidFill>
              </a:defRPr>
            </a:lvl1pPr>
          </a:lstStyle>
          <a:p>
            <a:pPr>
              <a:defRPr/>
            </a:pPr>
            <a:fld id="{707E96BD-BA91-4390-B15E-A27FA4EE8FCA}" type="datetime1">
              <a:rPr lang="tr-TR" smtClean="0"/>
              <a:t>15.10.2012</a:t>
            </a:fld>
            <a:endParaRPr lang="tr-TR"/>
          </a:p>
        </p:txBody>
      </p:sp>
      <p:sp>
        <p:nvSpPr>
          <p:cNvPr id="14" name="Rectangle 14"/>
          <p:cNvSpPr>
            <a:spLocks noGrp="1" noChangeArrowheads="1"/>
          </p:cNvSpPr>
          <p:nvPr>
            <p:ph type="ftr" sz="quarter" idx="11"/>
          </p:nvPr>
        </p:nvSpPr>
        <p:spPr>
          <a:xfrm>
            <a:off x="3124200" y="6248400"/>
            <a:ext cx="2895600" cy="457200"/>
          </a:xfrm>
        </p:spPr>
        <p:txBody>
          <a:bodyPr/>
          <a:lstStyle>
            <a:lvl1pPr>
              <a:defRPr>
                <a:solidFill>
                  <a:srgbClr val="660066"/>
                </a:solidFill>
              </a:defRPr>
            </a:lvl1pPr>
          </a:lstStyle>
          <a:p>
            <a:pPr>
              <a:defRPr/>
            </a:pPr>
            <a:r>
              <a:rPr lang="tr-TR" smtClean="0"/>
              <a:t>www.ahmetsaltik.net</a:t>
            </a:r>
            <a:endParaRPr lang="tr-TR"/>
          </a:p>
        </p:txBody>
      </p:sp>
      <p:sp>
        <p:nvSpPr>
          <p:cNvPr id="15" name="Rectangle 15"/>
          <p:cNvSpPr>
            <a:spLocks noGrp="1" noChangeArrowheads="1"/>
          </p:cNvSpPr>
          <p:nvPr>
            <p:ph type="sldNum" sz="quarter" idx="12"/>
          </p:nvPr>
        </p:nvSpPr>
        <p:spPr>
          <a:xfrm>
            <a:off x="6553200" y="6248400"/>
            <a:ext cx="1905000" cy="457200"/>
          </a:xfrm>
        </p:spPr>
        <p:txBody>
          <a:bodyPr/>
          <a:lstStyle>
            <a:lvl1pPr>
              <a:defRPr>
                <a:solidFill>
                  <a:srgbClr val="660066"/>
                </a:solidFill>
              </a:defRPr>
            </a:lvl1pPr>
          </a:lstStyle>
          <a:p>
            <a:pPr>
              <a:defRPr/>
            </a:pPr>
            <a:fld id="{E99932EF-1C39-4BEB-9A6E-E958BB41E1FD}" type="slidenum">
              <a:rPr lang="tr-TR"/>
              <a:pPr>
                <a:defRPr/>
              </a:pPr>
              <a:t>‹#›</a:t>
            </a:fld>
            <a:endParaRPr lang="tr-TR"/>
          </a:p>
        </p:txBody>
      </p:sp>
    </p:spTree>
    <p:extLst>
      <p:ext uri="{BB962C8B-B14F-4D97-AF65-F5344CB8AC3E}">
        <p14:creationId xmlns:p14="http://schemas.microsoft.com/office/powerpoint/2010/main" val="147931857"/>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lvl1pPr fontAlgn="base">
              <a:spcBef>
                <a:spcPct val="0"/>
              </a:spcBef>
              <a:spcAft>
                <a:spcPct val="0"/>
              </a:spcAft>
              <a:defRPr kumimoji="1">
                <a:latin typeface="Times New Roman" pitchFamily="18" charset="0"/>
                <a:cs typeface="Arial" charset="0"/>
              </a:defRPr>
            </a:lvl1pPr>
          </a:lstStyle>
          <a:p>
            <a:pPr>
              <a:defRPr/>
            </a:pPr>
            <a:fld id="{463F8CCC-F477-4486-9D5B-7296622FB875}" type="datetime1">
              <a:rPr lang="tr-TR" smtClean="0"/>
              <a:t>15.10.2012</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kumimoji="1">
                <a:latin typeface="Times New Roman" pitchFamily="18" charset="0"/>
                <a:cs typeface="Arial" charset="0"/>
              </a:defRPr>
            </a:lvl1pPr>
          </a:lstStyle>
          <a:p>
            <a:pPr>
              <a:defRPr/>
            </a:pPr>
            <a:r>
              <a:rPr lang="tr-TR" smtClean="0"/>
              <a:t>www.ahmetsaltik.net</a:t>
            </a: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kumimoji="1">
                <a:latin typeface="Times New Roman" pitchFamily="18" charset="0"/>
                <a:cs typeface="Arial" charset="0"/>
              </a:defRPr>
            </a:lvl1pPr>
          </a:lstStyle>
          <a:p>
            <a:pPr>
              <a:defRPr/>
            </a:pPr>
            <a:fld id="{39BF12FA-8112-4514-9A1B-43F1756847B9}" type="slidenum">
              <a:rPr lang="tr-TR"/>
              <a:pPr>
                <a:defRPr/>
              </a:pPr>
              <a:t>‹#›</a:t>
            </a:fld>
            <a:endParaRPr lang="tr-TR"/>
          </a:p>
        </p:txBody>
      </p:sp>
    </p:spTree>
    <p:extLst>
      <p:ext uri="{BB962C8B-B14F-4D97-AF65-F5344CB8AC3E}">
        <p14:creationId xmlns:p14="http://schemas.microsoft.com/office/powerpoint/2010/main" val="318033604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lvl1pPr fontAlgn="base">
              <a:spcBef>
                <a:spcPct val="0"/>
              </a:spcBef>
              <a:spcAft>
                <a:spcPct val="0"/>
              </a:spcAft>
              <a:defRPr kumimoji="1">
                <a:latin typeface="Times New Roman" pitchFamily="18" charset="0"/>
                <a:cs typeface="Arial" charset="0"/>
              </a:defRPr>
            </a:lvl1pPr>
          </a:lstStyle>
          <a:p>
            <a:pPr>
              <a:defRPr/>
            </a:pPr>
            <a:fld id="{3ECA6E5F-B731-4C22-891F-07154BF5B7BC}" type="datetime1">
              <a:rPr lang="tr-TR" smtClean="0"/>
              <a:t>15.10.2012</a:t>
            </a:fld>
            <a:endParaRPr lang="tr-TR"/>
          </a:p>
        </p:txBody>
      </p:sp>
      <p:sp>
        <p:nvSpPr>
          <p:cNvPr id="6" name="5 Altbilgi Yer Tutucusu"/>
          <p:cNvSpPr>
            <a:spLocks noGrp="1"/>
          </p:cNvSpPr>
          <p:nvPr>
            <p:ph type="ftr" sz="quarter" idx="11"/>
          </p:nvPr>
        </p:nvSpPr>
        <p:spPr/>
        <p:txBody>
          <a:bodyPr/>
          <a:lstStyle>
            <a:lvl1pPr fontAlgn="base">
              <a:spcBef>
                <a:spcPct val="0"/>
              </a:spcBef>
              <a:spcAft>
                <a:spcPct val="0"/>
              </a:spcAft>
              <a:defRPr kumimoji="1">
                <a:latin typeface="Times New Roman" pitchFamily="18" charset="0"/>
                <a:cs typeface="Arial" charset="0"/>
              </a:defRPr>
            </a:lvl1pPr>
          </a:lstStyle>
          <a:p>
            <a:pPr>
              <a:defRPr/>
            </a:pPr>
            <a:r>
              <a:rPr lang="tr-TR" smtClean="0"/>
              <a:t>www.ahmetsaltik.net</a:t>
            </a:r>
            <a:endParaRPr lang="tr-TR"/>
          </a:p>
        </p:txBody>
      </p:sp>
      <p:sp>
        <p:nvSpPr>
          <p:cNvPr id="7" name="6 Slayt Numarası Yer Tutucusu"/>
          <p:cNvSpPr>
            <a:spLocks noGrp="1"/>
          </p:cNvSpPr>
          <p:nvPr>
            <p:ph type="sldNum" sz="quarter" idx="12"/>
          </p:nvPr>
        </p:nvSpPr>
        <p:spPr/>
        <p:txBody>
          <a:bodyPr/>
          <a:lstStyle>
            <a:lvl1pPr fontAlgn="base">
              <a:spcBef>
                <a:spcPct val="0"/>
              </a:spcBef>
              <a:spcAft>
                <a:spcPct val="0"/>
              </a:spcAft>
              <a:defRPr kumimoji="1">
                <a:latin typeface="Times New Roman" pitchFamily="18" charset="0"/>
                <a:cs typeface="Arial" charset="0"/>
              </a:defRPr>
            </a:lvl1pPr>
          </a:lstStyle>
          <a:p>
            <a:pPr>
              <a:defRPr/>
            </a:pPr>
            <a:fld id="{FCE9E45E-1BA3-4700-AD72-2EA5BB90B991}" type="slidenum">
              <a:rPr lang="tr-TR"/>
              <a:pPr>
                <a:defRPr/>
              </a:pPr>
              <a:t>‹#›</a:t>
            </a:fld>
            <a:endParaRPr lang="tr-TR"/>
          </a:p>
        </p:txBody>
      </p:sp>
    </p:spTree>
    <p:extLst>
      <p:ext uri="{BB962C8B-B14F-4D97-AF65-F5344CB8AC3E}">
        <p14:creationId xmlns:p14="http://schemas.microsoft.com/office/powerpoint/2010/main" val="3593643805"/>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lvl1pPr fontAlgn="base">
              <a:spcBef>
                <a:spcPct val="0"/>
              </a:spcBef>
              <a:spcAft>
                <a:spcPct val="0"/>
              </a:spcAft>
              <a:defRPr kumimoji="1">
                <a:latin typeface="Times New Roman" pitchFamily="18" charset="0"/>
                <a:cs typeface="Arial" charset="0"/>
              </a:defRPr>
            </a:lvl1pPr>
          </a:lstStyle>
          <a:p>
            <a:pPr>
              <a:defRPr/>
            </a:pPr>
            <a:fld id="{FEED77EE-EF37-4717-9E39-238B6C187D7C}" type="datetime1">
              <a:rPr lang="tr-TR" smtClean="0"/>
              <a:t>15.10.2012</a:t>
            </a:fld>
            <a:endParaRPr lang="tr-TR"/>
          </a:p>
        </p:txBody>
      </p:sp>
      <p:sp>
        <p:nvSpPr>
          <p:cNvPr id="8" name="7 Altbilgi Yer Tutucusu"/>
          <p:cNvSpPr>
            <a:spLocks noGrp="1"/>
          </p:cNvSpPr>
          <p:nvPr>
            <p:ph type="ftr" sz="quarter" idx="11"/>
          </p:nvPr>
        </p:nvSpPr>
        <p:spPr/>
        <p:txBody>
          <a:bodyPr/>
          <a:lstStyle>
            <a:lvl1pPr fontAlgn="base">
              <a:spcBef>
                <a:spcPct val="0"/>
              </a:spcBef>
              <a:spcAft>
                <a:spcPct val="0"/>
              </a:spcAft>
              <a:defRPr kumimoji="1">
                <a:latin typeface="Times New Roman" pitchFamily="18" charset="0"/>
                <a:cs typeface="Arial" charset="0"/>
              </a:defRPr>
            </a:lvl1pPr>
          </a:lstStyle>
          <a:p>
            <a:pPr>
              <a:defRPr/>
            </a:pPr>
            <a:r>
              <a:rPr lang="tr-TR" smtClean="0"/>
              <a:t>www.ahmetsaltik.net</a:t>
            </a:r>
            <a:endParaRPr lang="tr-TR"/>
          </a:p>
        </p:txBody>
      </p:sp>
      <p:sp>
        <p:nvSpPr>
          <p:cNvPr id="9" name="8 Slayt Numarası Yer Tutucusu"/>
          <p:cNvSpPr>
            <a:spLocks noGrp="1"/>
          </p:cNvSpPr>
          <p:nvPr>
            <p:ph type="sldNum" sz="quarter" idx="12"/>
          </p:nvPr>
        </p:nvSpPr>
        <p:spPr/>
        <p:txBody>
          <a:bodyPr/>
          <a:lstStyle>
            <a:lvl1pPr fontAlgn="base">
              <a:spcBef>
                <a:spcPct val="0"/>
              </a:spcBef>
              <a:spcAft>
                <a:spcPct val="0"/>
              </a:spcAft>
              <a:defRPr kumimoji="1">
                <a:latin typeface="Times New Roman" pitchFamily="18" charset="0"/>
                <a:cs typeface="Arial" charset="0"/>
              </a:defRPr>
            </a:lvl1pPr>
          </a:lstStyle>
          <a:p>
            <a:pPr>
              <a:defRPr/>
            </a:pPr>
            <a:fld id="{9DD6B161-360A-4903-B733-13FF44618CAD}" type="slidenum">
              <a:rPr lang="tr-TR"/>
              <a:pPr>
                <a:defRPr/>
              </a:pPr>
              <a:t>‹#›</a:t>
            </a:fld>
            <a:endParaRPr lang="tr-TR"/>
          </a:p>
        </p:txBody>
      </p:sp>
    </p:spTree>
    <p:extLst>
      <p:ext uri="{BB962C8B-B14F-4D97-AF65-F5344CB8AC3E}">
        <p14:creationId xmlns:p14="http://schemas.microsoft.com/office/powerpoint/2010/main" val="1836742478"/>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lvl1pPr fontAlgn="base">
              <a:spcBef>
                <a:spcPct val="0"/>
              </a:spcBef>
              <a:spcAft>
                <a:spcPct val="0"/>
              </a:spcAft>
              <a:defRPr kumimoji="1">
                <a:latin typeface="Times New Roman" pitchFamily="18" charset="0"/>
                <a:cs typeface="Arial" charset="0"/>
              </a:defRPr>
            </a:lvl1pPr>
          </a:lstStyle>
          <a:p>
            <a:pPr>
              <a:defRPr/>
            </a:pPr>
            <a:fld id="{06F59BC0-1E59-4124-BCF9-9973DEC27D93}" type="datetime1">
              <a:rPr lang="tr-TR" smtClean="0"/>
              <a:t>15.10.2012</a:t>
            </a:fld>
            <a:endParaRPr lang="tr-TR"/>
          </a:p>
        </p:txBody>
      </p:sp>
      <p:sp>
        <p:nvSpPr>
          <p:cNvPr id="4" name="3 Altbilgi Yer Tutucusu"/>
          <p:cNvSpPr>
            <a:spLocks noGrp="1"/>
          </p:cNvSpPr>
          <p:nvPr>
            <p:ph type="ftr" sz="quarter" idx="11"/>
          </p:nvPr>
        </p:nvSpPr>
        <p:spPr/>
        <p:txBody>
          <a:bodyPr/>
          <a:lstStyle>
            <a:lvl1pPr fontAlgn="base">
              <a:spcBef>
                <a:spcPct val="0"/>
              </a:spcBef>
              <a:spcAft>
                <a:spcPct val="0"/>
              </a:spcAft>
              <a:defRPr kumimoji="1">
                <a:latin typeface="Times New Roman" pitchFamily="18" charset="0"/>
                <a:cs typeface="Arial" charset="0"/>
              </a:defRPr>
            </a:lvl1pPr>
          </a:lstStyle>
          <a:p>
            <a:pPr>
              <a:defRPr/>
            </a:pPr>
            <a:r>
              <a:rPr lang="tr-TR" smtClean="0"/>
              <a:t>www.ahmetsaltik.net</a:t>
            </a:r>
            <a:endParaRPr lang="tr-TR"/>
          </a:p>
        </p:txBody>
      </p:sp>
      <p:sp>
        <p:nvSpPr>
          <p:cNvPr id="5" name="4 Slayt Numarası Yer Tutucusu"/>
          <p:cNvSpPr>
            <a:spLocks noGrp="1"/>
          </p:cNvSpPr>
          <p:nvPr>
            <p:ph type="sldNum" sz="quarter" idx="12"/>
          </p:nvPr>
        </p:nvSpPr>
        <p:spPr/>
        <p:txBody>
          <a:bodyPr/>
          <a:lstStyle>
            <a:lvl1pPr fontAlgn="base">
              <a:spcBef>
                <a:spcPct val="0"/>
              </a:spcBef>
              <a:spcAft>
                <a:spcPct val="0"/>
              </a:spcAft>
              <a:defRPr kumimoji="1">
                <a:latin typeface="Times New Roman" pitchFamily="18" charset="0"/>
                <a:cs typeface="Arial" charset="0"/>
              </a:defRPr>
            </a:lvl1pPr>
          </a:lstStyle>
          <a:p>
            <a:pPr>
              <a:defRPr/>
            </a:pPr>
            <a:fld id="{6A631675-581B-4B23-BAF2-2C83514D6893}" type="slidenum">
              <a:rPr lang="tr-TR"/>
              <a:pPr>
                <a:defRPr/>
              </a:pPr>
              <a:t>‹#›</a:t>
            </a:fld>
            <a:endParaRPr lang="tr-TR"/>
          </a:p>
        </p:txBody>
      </p:sp>
    </p:spTree>
    <p:extLst>
      <p:ext uri="{BB962C8B-B14F-4D97-AF65-F5344CB8AC3E}">
        <p14:creationId xmlns:p14="http://schemas.microsoft.com/office/powerpoint/2010/main" val="1473488908"/>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lvl1pPr fontAlgn="base">
              <a:spcBef>
                <a:spcPct val="0"/>
              </a:spcBef>
              <a:spcAft>
                <a:spcPct val="0"/>
              </a:spcAft>
              <a:defRPr kumimoji="1">
                <a:latin typeface="Times New Roman" pitchFamily="18" charset="0"/>
                <a:cs typeface="Arial" charset="0"/>
              </a:defRPr>
            </a:lvl1pPr>
          </a:lstStyle>
          <a:p>
            <a:pPr>
              <a:defRPr/>
            </a:pPr>
            <a:fld id="{C838BF93-1F1D-4210-99DD-15CF1AEECFEF}" type="datetime1">
              <a:rPr lang="tr-TR" smtClean="0"/>
              <a:t>15.10.2012</a:t>
            </a:fld>
            <a:endParaRPr lang="tr-TR"/>
          </a:p>
        </p:txBody>
      </p:sp>
      <p:sp>
        <p:nvSpPr>
          <p:cNvPr id="3" name="2 Altbilgi Yer Tutucusu"/>
          <p:cNvSpPr>
            <a:spLocks noGrp="1"/>
          </p:cNvSpPr>
          <p:nvPr>
            <p:ph type="ftr" sz="quarter" idx="11"/>
          </p:nvPr>
        </p:nvSpPr>
        <p:spPr/>
        <p:txBody>
          <a:bodyPr/>
          <a:lstStyle>
            <a:lvl1pPr fontAlgn="base">
              <a:spcBef>
                <a:spcPct val="0"/>
              </a:spcBef>
              <a:spcAft>
                <a:spcPct val="0"/>
              </a:spcAft>
              <a:defRPr kumimoji="1">
                <a:latin typeface="Times New Roman" pitchFamily="18" charset="0"/>
                <a:cs typeface="Arial" charset="0"/>
              </a:defRPr>
            </a:lvl1pPr>
          </a:lstStyle>
          <a:p>
            <a:pPr>
              <a:defRPr/>
            </a:pPr>
            <a:r>
              <a:rPr lang="tr-TR" smtClean="0"/>
              <a:t>www.ahmetsaltik.net</a:t>
            </a:r>
            <a:endParaRPr lang="tr-TR"/>
          </a:p>
        </p:txBody>
      </p:sp>
      <p:sp>
        <p:nvSpPr>
          <p:cNvPr id="4" name="3 Slayt Numarası Yer Tutucusu"/>
          <p:cNvSpPr>
            <a:spLocks noGrp="1"/>
          </p:cNvSpPr>
          <p:nvPr>
            <p:ph type="sldNum" sz="quarter" idx="12"/>
          </p:nvPr>
        </p:nvSpPr>
        <p:spPr/>
        <p:txBody>
          <a:bodyPr/>
          <a:lstStyle>
            <a:lvl1pPr fontAlgn="base">
              <a:spcBef>
                <a:spcPct val="0"/>
              </a:spcBef>
              <a:spcAft>
                <a:spcPct val="0"/>
              </a:spcAft>
              <a:defRPr kumimoji="1">
                <a:latin typeface="Times New Roman" pitchFamily="18" charset="0"/>
                <a:cs typeface="Arial" charset="0"/>
              </a:defRPr>
            </a:lvl1pPr>
          </a:lstStyle>
          <a:p>
            <a:pPr>
              <a:defRPr/>
            </a:pPr>
            <a:fld id="{4E2E4F8A-AE8C-420D-A912-91D857244612}" type="slidenum">
              <a:rPr lang="tr-TR"/>
              <a:pPr>
                <a:defRPr/>
              </a:pPr>
              <a:t>‹#›</a:t>
            </a:fld>
            <a:endParaRPr lang="tr-TR"/>
          </a:p>
        </p:txBody>
      </p:sp>
    </p:spTree>
    <p:extLst>
      <p:ext uri="{BB962C8B-B14F-4D97-AF65-F5344CB8AC3E}">
        <p14:creationId xmlns:p14="http://schemas.microsoft.com/office/powerpoint/2010/main" val="2904720341"/>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fontAlgn="base">
              <a:spcBef>
                <a:spcPct val="0"/>
              </a:spcBef>
              <a:spcAft>
                <a:spcPct val="0"/>
              </a:spcAft>
              <a:defRPr kumimoji="1">
                <a:latin typeface="Times New Roman" pitchFamily="18" charset="0"/>
                <a:cs typeface="Arial" charset="0"/>
              </a:defRPr>
            </a:lvl1pPr>
          </a:lstStyle>
          <a:p>
            <a:pPr>
              <a:defRPr/>
            </a:pPr>
            <a:fld id="{7FA297B2-AD79-42FC-9681-68893D6F308D}" type="datetime1">
              <a:rPr lang="tr-TR" smtClean="0"/>
              <a:t>15.10.2012</a:t>
            </a:fld>
            <a:endParaRPr lang="tr-TR"/>
          </a:p>
        </p:txBody>
      </p:sp>
      <p:sp>
        <p:nvSpPr>
          <p:cNvPr id="6" name="5 Altbilgi Yer Tutucusu"/>
          <p:cNvSpPr>
            <a:spLocks noGrp="1"/>
          </p:cNvSpPr>
          <p:nvPr>
            <p:ph type="ftr" sz="quarter" idx="11"/>
          </p:nvPr>
        </p:nvSpPr>
        <p:spPr/>
        <p:txBody>
          <a:bodyPr/>
          <a:lstStyle>
            <a:lvl1pPr fontAlgn="base">
              <a:spcBef>
                <a:spcPct val="0"/>
              </a:spcBef>
              <a:spcAft>
                <a:spcPct val="0"/>
              </a:spcAft>
              <a:defRPr kumimoji="1">
                <a:latin typeface="Times New Roman" pitchFamily="18" charset="0"/>
                <a:cs typeface="Arial" charset="0"/>
              </a:defRPr>
            </a:lvl1pPr>
          </a:lstStyle>
          <a:p>
            <a:pPr>
              <a:defRPr/>
            </a:pPr>
            <a:r>
              <a:rPr lang="tr-TR" smtClean="0"/>
              <a:t>www.ahmetsaltik.net</a:t>
            </a:r>
            <a:endParaRPr lang="tr-TR"/>
          </a:p>
        </p:txBody>
      </p:sp>
      <p:sp>
        <p:nvSpPr>
          <p:cNvPr id="7" name="6 Slayt Numarası Yer Tutucusu"/>
          <p:cNvSpPr>
            <a:spLocks noGrp="1"/>
          </p:cNvSpPr>
          <p:nvPr>
            <p:ph type="sldNum" sz="quarter" idx="12"/>
          </p:nvPr>
        </p:nvSpPr>
        <p:spPr/>
        <p:txBody>
          <a:bodyPr/>
          <a:lstStyle>
            <a:lvl1pPr fontAlgn="base">
              <a:spcBef>
                <a:spcPct val="0"/>
              </a:spcBef>
              <a:spcAft>
                <a:spcPct val="0"/>
              </a:spcAft>
              <a:defRPr kumimoji="1">
                <a:latin typeface="Times New Roman" pitchFamily="18" charset="0"/>
                <a:cs typeface="Arial" charset="0"/>
              </a:defRPr>
            </a:lvl1pPr>
          </a:lstStyle>
          <a:p>
            <a:pPr>
              <a:defRPr/>
            </a:pPr>
            <a:fld id="{823385CF-EB03-48C4-8306-9387749AE1ED}" type="slidenum">
              <a:rPr lang="tr-TR"/>
              <a:pPr>
                <a:defRPr/>
              </a:pPr>
              <a:t>‹#›</a:t>
            </a:fld>
            <a:endParaRPr lang="tr-TR"/>
          </a:p>
        </p:txBody>
      </p:sp>
    </p:spTree>
    <p:extLst>
      <p:ext uri="{BB962C8B-B14F-4D97-AF65-F5344CB8AC3E}">
        <p14:creationId xmlns:p14="http://schemas.microsoft.com/office/powerpoint/2010/main" val="1228818644"/>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lvl1pPr fontAlgn="base">
              <a:spcBef>
                <a:spcPct val="0"/>
              </a:spcBef>
              <a:spcAft>
                <a:spcPct val="0"/>
              </a:spcAft>
              <a:defRPr kumimoji="1">
                <a:latin typeface="Times New Roman" pitchFamily="18" charset="0"/>
                <a:cs typeface="Arial" charset="0"/>
              </a:defRPr>
            </a:lvl1pPr>
          </a:lstStyle>
          <a:p>
            <a:pPr>
              <a:defRPr/>
            </a:pPr>
            <a:fld id="{16025354-27E1-45EB-A0ED-6CA4B1DB423F}" type="datetime1">
              <a:rPr lang="tr-TR" smtClean="0"/>
              <a:t>15.10.2012</a:t>
            </a:fld>
            <a:endParaRPr lang="tr-TR"/>
          </a:p>
        </p:txBody>
      </p:sp>
      <p:sp>
        <p:nvSpPr>
          <p:cNvPr id="6" name="5 Altbilgi Yer Tutucusu"/>
          <p:cNvSpPr>
            <a:spLocks noGrp="1"/>
          </p:cNvSpPr>
          <p:nvPr>
            <p:ph type="ftr" sz="quarter" idx="11"/>
          </p:nvPr>
        </p:nvSpPr>
        <p:spPr/>
        <p:txBody>
          <a:bodyPr/>
          <a:lstStyle>
            <a:lvl1pPr fontAlgn="base">
              <a:spcBef>
                <a:spcPct val="0"/>
              </a:spcBef>
              <a:spcAft>
                <a:spcPct val="0"/>
              </a:spcAft>
              <a:defRPr kumimoji="1">
                <a:latin typeface="Times New Roman" pitchFamily="18" charset="0"/>
                <a:cs typeface="Arial" charset="0"/>
              </a:defRPr>
            </a:lvl1pPr>
          </a:lstStyle>
          <a:p>
            <a:pPr>
              <a:defRPr/>
            </a:pPr>
            <a:r>
              <a:rPr lang="tr-TR" smtClean="0"/>
              <a:t>www.ahmetsaltik.net</a:t>
            </a:r>
            <a:endParaRPr lang="tr-TR"/>
          </a:p>
        </p:txBody>
      </p:sp>
      <p:sp>
        <p:nvSpPr>
          <p:cNvPr id="7" name="6 Slayt Numarası Yer Tutucusu"/>
          <p:cNvSpPr>
            <a:spLocks noGrp="1"/>
          </p:cNvSpPr>
          <p:nvPr>
            <p:ph type="sldNum" sz="quarter" idx="12"/>
          </p:nvPr>
        </p:nvSpPr>
        <p:spPr/>
        <p:txBody>
          <a:bodyPr/>
          <a:lstStyle>
            <a:lvl1pPr fontAlgn="base">
              <a:spcBef>
                <a:spcPct val="0"/>
              </a:spcBef>
              <a:spcAft>
                <a:spcPct val="0"/>
              </a:spcAft>
              <a:defRPr kumimoji="1">
                <a:latin typeface="Times New Roman" pitchFamily="18" charset="0"/>
                <a:cs typeface="Arial" charset="0"/>
              </a:defRPr>
            </a:lvl1pPr>
          </a:lstStyle>
          <a:p>
            <a:pPr>
              <a:defRPr/>
            </a:pPr>
            <a:fld id="{03122D1F-E8B2-417C-8D5C-5CF11DA65860}" type="slidenum">
              <a:rPr lang="tr-TR"/>
              <a:pPr>
                <a:defRPr/>
              </a:pPr>
              <a:t>‹#›</a:t>
            </a:fld>
            <a:endParaRPr lang="tr-TR"/>
          </a:p>
        </p:txBody>
      </p:sp>
    </p:spTree>
    <p:extLst>
      <p:ext uri="{BB962C8B-B14F-4D97-AF65-F5344CB8AC3E}">
        <p14:creationId xmlns:p14="http://schemas.microsoft.com/office/powerpoint/2010/main" val="271185100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kumimoji="1">
                <a:latin typeface="Times New Roman" pitchFamily="18" charset="0"/>
                <a:cs typeface="Arial" charset="0"/>
              </a:defRPr>
            </a:lvl1pPr>
          </a:lstStyle>
          <a:p>
            <a:pPr>
              <a:defRPr/>
            </a:pPr>
            <a:fld id="{9A8E7785-400E-4F97-8E14-788F75890D8A}" type="datetime1">
              <a:rPr lang="tr-TR" smtClean="0"/>
              <a:t>15.10.2012</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kumimoji="1">
                <a:latin typeface="Times New Roman" pitchFamily="18" charset="0"/>
                <a:cs typeface="Arial" charset="0"/>
              </a:defRPr>
            </a:lvl1pPr>
          </a:lstStyle>
          <a:p>
            <a:pPr>
              <a:defRPr/>
            </a:pPr>
            <a:r>
              <a:rPr lang="tr-TR" smtClean="0"/>
              <a:t>www.ahmetsaltik.net</a:t>
            </a: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kumimoji="1">
                <a:latin typeface="Times New Roman" pitchFamily="18" charset="0"/>
                <a:cs typeface="Arial" charset="0"/>
              </a:defRPr>
            </a:lvl1pPr>
          </a:lstStyle>
          <a:p>
            <a:pPr>
              <a:defRPr/>
            </a:pPr>
            <a:fld id="{7194BC23-3169-47ED-AE5B-05F170472AF8}" type="slidenum">
              <a:rPr lang="tr-TR"/>
              <a:pPr>
                <a:defRPr/>
              </a:pPr>
              <a:t>‹#›</a:t>
            </a:fld>
            <a:endParaRPr lang="tr-TR"/>
          </a:p>
        </p:txBody>
      </p:sp>
    </p:spTree>
    <p:extLst>
      <p:ext uri="{BB962C8B-B14F-4D97-AF65-F5344CB8AC3E}">
        <p14:creationId xmlns:p14="http://schemas.microsoft.com/office/powerpoint/2010/main" val="842433295"/>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lvl1pPr fontAlgn="base">
              <a:spcBef>
                <a:spcPct val="0"/>
              </a:spcBef>
              <a:spcAft>
                <a:spcPct val="0"/>
              </a:spcAft>
              <a:defRPr kumimoji="1">
                <a:latin typeface="Times New Roman" pitchFamily="18" charset="0"/>
                <a:cs typeface="Arial" charset="0"/>
              </a:defRPr>
            </a:lvl1pPr>
          </a:lstStyle>
          <a:p>
            <a:pPr>
              <a:defRPr/>
            </a:pPr>
            <a:fld id="{9A62B566-691C-42C6-990A-D5547A371519}" type="datetime1">
              <a:rPr lang="tr-TR" smtClean="0"/>
              <a:t>15.10.2012</a:t>
            </a:fld>
            <a:endParaRPr lang="tr-TR"/>
          </a:p>
        </p:txBody>
      </p:sp>
      <p:sp>
        <p:nvSpPr>
          <p:cNvPr id="5" name="4 Altbilgi Yer Tutucusu"/>
          <p:cNvSpPr>
            <a:spLocks noGrp="1"/>
          </p:cNvSpPr>
          <p:nvPr>
            <p:ph type="ftr" sz="quarter" idx="11"/>
          </p:nvPr>
        </p:nvSpPr>
        <p:spPr/>
        <p:txBody>
          <a:bodyPr/>
          <a:lstStyle>
            <a:lvl1pPr fontAlgn="base">
              <a:spcBef>
                <a:spcPct val="0"/>
              </a:spcBef>
              <a:spcAft>
                <a:spcPct val="0"/>
              </a:spcAft>
              <a:defRPr kumimoji="1">
                <a:latin typeface="Times New Roman" pitchFamily="18" charset="0"/>
                <a:cs typeface="Arial" charset="0"/>
              </a:defRPr>
            </a:lvl1pPr>
          </a:lstStyle>
          <a:p>
            <a:pPr>
              <a:defRPr/>
            </a:pPr>
            <a:r>
              <a:rPr lang="tr-TR" smtClean="0"/>
              <a:t>www.ahmetsaltik.net</a:t>
            </a:r>
            <a:endParaRPr lang="tr-TR"/>
          </a:p>
        </p:txBody>
      </p:sp>
      <p:sp>
        <p:nvSpPr>
          <p:cNvPr id="6" name="5 Slayt Numarası Yer Tutucusu"/>
          <p:cNvSpPr>
            <a:spLocks noGrp="1"/>
          </p:cNvSpPr>
          <p:nvPr>
            <p:ph type="sldNum" sz="quarter" idx="12"/>
          </p:nvPr>
        </p:nvSpPr>
        <p:spPr/>
        <p:txBody>
          <a:bodyPr/>
          <a:lstStyle>
            <a:lvl1pPr fontAlgn="base">
              <a:spcBef>
                <a:spcPct val="0"/>
              </a:spcBef>
              <a:spcAft>
                <a:spcPct val="0"/>
              </a:spcAft>
              <a:defRPr kumimoji="1">
                <a:latin typeface="Times New Roman" pitchFamily="18" charset="0"/>
                <a:cs typeface="Arial" charset="0"/>
              </a:defRPr>
            </a:lvl1pPr>
          </a:lstStyle>
          <a:p>
            <a:pPr>
              <a:defRPr/>
            </a:pPr>
            <a:fld id="{D9DC387A-79E8-454A-9618-E752233CDC1B}" type="slidenum">
              <a:rPr lang="tr-TR"/>
              <a:pPr>
                <a:defRPr/>
              </a:pPr>
              <a:t>‹#›</a:t>
            </a:fld>
            <a:endParaRPr lang="tr-TR"/>
          </a:p>
        </p:txBody>
      </p:sp>
    </p:spTree>
    <p:extLst>
      <p:ext uri="{BB962C8B-B14F-4D97-AF65-F5344CB8AC3E}">
        <p14:creationId xmlns:p14="http://schemas.microsoft.com/office/powerpoint/2010/main" val="109961041"/>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588"/>
            <a:ext cx="9144000" cy="6859588"/>
            <a:chOff x="0" y="-1"/>
            <a:chExt cx="5760" cy="4321"/>
          </a:xfrm>
        </p:grpSpPr>
        <p:sp>
          <p:nvSpPr>
            <p:cNvPr id="5" name="Rectangle 3"/>
            <p:cNvSpPr>
              <a:spLocks noChangeArrowheads="1"/>
            </p:cNvSpPr>
            <p:nvPr/>
          </p:nvSpPr>
          <p:spPr bwMode="auto">
            <a:xfrm>
              <a:off x="0" y="1824"/>
              <a:ext cx="5760" cy="2496"/>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pitchFamily="34" charset="0"/>
                <a:cs typeface="Arial" pitchFamily="34" charset="0"/>
              </a:endParaRPr>
            </a:p>
          </p:txBody>
        </p:sp>
        <p:sp>
          <p:nvSpPr>
            <p:cNvPr id="6" name="Rectangle 4"/>
            <p:cNvSpPr>
              <a:spLocks noChangeArrowheads="1"/>
            </p:cNvSpPr>
            <p:nvPr/>
          </p:nvSpPr>
          <p:spPr bwMode="white">
            <a:xfrm>
              <a:off x="0" y="4125"/>
              <a:ext cx="5760" cy="195"/>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tr-TR">
                <a:solidFill>
                  <a:srgbClr val="000000"/>
                </a:solidFill>
                <a:latin typeface="Arial" pitchFamily="34" charset="0"/>
                <a:cs typeface="Arial" pitchFamily="34" charset="0"/>
              </a:endParaRPr>
            </a:p>
          </p:txBody>
        </p:sp>
        <p:sp>
          <p:nvSpPr>
            <p:cNvPr id="7" name="Rectangle 5"/>
            <p:cNvSpPr>
              <a:spLocks noChangeArrowheads="1"/>
            </p:cNvSpPr>
            <p:nvPr/>
          </p:nvSpPr>
          <p:spPr bwMode="white">
            <a:xfrm>
              <a:off x="0" y="-1"/>
              <a:ext cx="5760" cy="2017"/>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tr-TR">
                <a:solidFill>
                  <a:srgbClr val="000000"/>
                </a:solidFill>
                <a:latin typeface="Arial" pitchFamily="34" charset="0"/>
                <a:cs typeface="Arial" pitchFamily="34" charset="0"/>
              </a:endParaRPr>
            </a:p>
          </p:txBody>
        </p:sp>
        <p:grpSp>
          <p:nvGrpSpPr>
            <p:cNvPr id="8" name="Group 6"/>
            <p:cNvGrpSpPr>
              <a:grpSpLocks/>
            </p:cNvGrpSpPr>
            <p:nvPr/>
          </p:nvGrpSpPr>
          <p:grpSpPr bwMode="auto">
            <a:xfrm>
              <a:off x="0" y="2016"/>
              <a:ext cx="5760" cy="260"/>
              <a:chOff x="0" y="115"/>
              <a:chExt cx="5760" cy="464"/>
            </a:xfrm>
          </p:grpSpPr>
          <p:sp>
            <p:nvSpPr>
              <p:cNvPr id="9" name="Rectangle 7"/>
              <p:cNvSpPr>
                <a:spLocks noChangeArrowheads="1"/>
              </p:cNvSpPr>
              <p:nvPr/>
            </p:nvSpPr>
            <p:spPr bwMode="ltGray">
              <a:xfrm>
                <a:off x="0" y="115"/>
                <a:ext cx="5760" cy="116"/>
              </a:xfrm>
              <a:prstGeom prst="rect">
                <a:avLst/>
              </a:prstGeom>
              <a:solidFill>
                <a:schemeClr val="accent2"/>
              </a:solidFill>
              <a:ln w="9525">
                <a:noFill/>
                <a:miter lim="800000"/>
                <a:headEnd/>
                <a:tailEnd/>
              </a:ln>
            </p:spPr>
            <p:txBody>
              <a:bodyPr wrap="none" anchor="ctr"/>
              <a:lstStyle/>
              <a:p>
                <a:pPr fontAlgn="base">
                  <a:spcBef>
                    <a:spcPct val="0"/>
                  </a:spcBef>
                  <a:spcAft>
                    <a:spcPct val="0"/>
                  </a:spcAft>
                  <a:defRPr/>
                </a:pPr>
                <a:endParaRPr lang="tr-TR">
                  <a:solidFill>
                    <a:srgbClr val="000000"/>
                  </a:solidFill>
                  <a:latin typeface="Arial" pitchFamily="34" charset="0"/>
                  <a:cs typeface="Arial" pitchFamily="34" charset="0"/>
                </a:endParaRPr>
              </a:p>
            </p:txBody>
          </p:sp>
          <p:sp>
            <p:nvSpPr>
              <p:cNvPr id="10" name="Rectangle 8"/>
              <p:cNvSpPr>
                <a:spLocks noChangeArrowheads="1"/>
              </p:cNvSpPr>
              <p:nvPr/>
            </p:nvSpPr>
            <p:spPr bwMode="ltGray">
              <a:xfrm>
                <a:off x="0" y="231"/>
                <a:ext cx="5760" cy="116"/>
              </a:xfrm>
              <a:prstGeom prst="rect">
                <a:avLst/>
              </a:prstGeom>
              <a:solidFill>
                <a:schemeClr val="hlink"/>
              </a:solidFill>
              <a:ln w="9525">
                <a:noFill/>
                <a:miter lim="800000"/>
                <a:headEnd/>
                <a:tailEnd/>
              </a:ln>
            </p:spPr>
            <p:txBody>
              <a:bodyPr wrap="none" anchor="ctr"/>
              <a:lstStyle/>
              <a:p>
                <a:pPr fontAlgn="base">
                  <a:spcBef>
                    <a:spcPct val="0"/>
                  </a:spcBef>
                  <a:spcAft>
                    <a:spcPct val="0"/>
                  </a:spcAft>
                  <a:defRPr/>
                </a:pPr>
                <a:endParaRPr lang="tr-TR">
                  <a:solidFill>
                    <a:srgbClr val="000000"/>
                  </a:solidFill>
                  <a:latin typeface="Arial" pitchFamily="34" charset="0"/>
                  <a:cs typeface="Arial" pitchFamily="34" charset="0"/>
                </a:endParaRPr>
              </a:p>
            </p:txBody>
          </p:sp>
          <p:sp>
            <p:nvSpPr>
              <p:cNvPr id="11" name="Rectangle 9"/>
              <p:cNvSpPr>
                <a:spLocks noChangeArrowheads="1"/>
              </p:cNvSpPr>
              <p:nvPr/>
            </p:nvSpPr>
            <p:spPr bwMode="ltGray">
              <a:xfrm>
                <a:off x="0" y="347"/>
                <a:ext cx="5760" cy="116"/>
              </a:xfrm>
              <a:prstGeom prst="rect">
                <a:avLst/>
              </a:prstGeom>
              <a:solidFill>
                <a:schemeClr val="accent1"/>
              </a:solidFill>
              <a:ln w="9525">
                <a:noFill/>
                <a:miter lim="800000"/>
                <a:headEnd/>
                <a:tailEnd/>
              </a:ln>
            </p:spPr>
            <p:txBody>
              <a:bodyPr wrap="none" anchor="ctr"/>
              <a:lstStyle/>
              <a:p>
                <a:pPr fontAlgn="base">
                  <a:spcBef>
                    <a:spcPct val="0"/>
                  </a:spcBef>
                  <a:spcAft>
                    <a:spcPct val="0"/>
                  </a:spcAft>
                  <a:defRPr/>
                </a:pPr>
                <a:endParaRPr lang="tr-TR">
                  <a:solidFill>
                    <a:srgbClr val="000000"/>
                  </a:solidFill>
                  <a:latin typeface="Arial" pitchFamily="34" charset="0"/>
                  <a:cs typeface="Arial" pitchFamily="34" charset="0"/>
                </a:endParaRPr>
              </a:p>
            </p:txBody>
          </p:sp>
          <p:sp>
            <p:nvSpPr>
              <p:cNvPr id="12" name="Rectangle 10"/>
              <p:cNvSpPr>
                <a:spLocks noChangeArrowheads="1"/>
              </p:cNvSpPr>
              <p:nvPr/>
            </p:nvSpPr>
            <p:spPr bwMode="ltGray">
              <a:xfrm>
                <a:off x="0" y="463"/>
                <a:ext cx="5760" cy="116"/>
              </a:xfrm>
              <a:prstGeom prst="rect">
                <a:avLst/>
              </a:prstGeom>
              <a:solidFill>
                <a:schemeClr val="folHlink"/>
              </a:solidFill>
              <a:ln w="9525">
                <a:noFill/>
                <a:miter lim="800000"/>
                <a:headEnd/>
                <a:tailEnd/>
              </a:ln>
            </p:spPr>
            <p:txBody>
              <a:bodyPr wrap="none" anchor="ctr"/>
              <a:lstStyle/>
              <a:p>
                <a:pPr fontAlgn="base">
                  <a:spcBef>
                    <a:spcPct val="0"/>
                  </a:spcBef>
                  <a:spcAft>
                    <a:spcPct val="0"/>
                  </a:spcAft>
                  <a:defRPr/>
                </a:pPr>
                <a:endParaRPr lang="tr-TR">
                  <a:solidFill>
                    <a:srgbClr val="000000"/>
                  </a:solidFill>
                  <a:latin typeface="Arial" pitchFamily="34" charset="0"/>
                  <a:cs typeface="Arial" pitchFamily="34" charset="0"/>
                </a:endParaRPr>
              </a:p>
            </p:txBody>
          </p:sp>
        </p:grpSp>
      </p:grpSp>
      <p:sp>
        <p:nvSpPr>
          <p:cNvPr id="43019" name="Rectangle 11"/>
          <p:cNvSpPr>
            <a:spLocks noGrp="1" noChangeArrowheads="1"/>
          </p:cNvSpPr>
          <p:nvPr>
            <p:ph type="ctrTitle"/>
          </p:nvPr>
        </p:nvSpPr>
        <p:spPr>
          <a:xfrm>
            <a:off x="685800" y="1712913"/>
            <a:ext cx="7772400" cy="1143000"/>
          </a:xfrm>
        </p:spPr>
        <p:txBody>
          <a:bodyPr/>
          <a:lstStyle>
            <a:lvl1pPr>
              <a:defRPr/>
            </a:lvl1pPr>
          </a:lstStyle>
          <a:p>
            <a:r>
              <a:rPr lang="tr-TR"/>
              <a:t>Asıl başlık biçemi için tıklatın</a:t>
            </a:r>
          </a:p>
        </p:txBody>
      </p:sp>
      <p:sp>
        <p:nvSpPr>
          <p:cNvPr id="43020" name="Rectangle 12"/>
          <p:cNvSpPr>
            <a:spLocks noGrp="1" noChangeArrowheads="1"/>
          </p:cNvSpPr>
          <p:nvPr>
            <p:ph type="subTitle" idx="1"/>
          </p:nvPr>
        </p:nvSpPr>
        <p:spPr>
          <a:xfrm>
            <a:off x="1371600" y="4267200"/>
            <a:ext cx="6400800" cy="1752600"/>
          </a:xfrm>
        </p:spPr>
        <p:txBody>
          <a:bodyPr/>
          <a:lstStyle>
            <a:lvl1pPr marL="0" indent="0" algn="ctr">
              <a:buFont typeface="Monotype Sorts" pitchFamily="2" charset="2"/>
              <a:buNone/>
              <a:defRPr/>
            </a:lvl1pPr>
          </a:lstStyle>
          <a:p>
            <a:r>
              <a:rPr lang="tr-TR"/>
              <a:t>Asıl alt başlık biçemi için tıklatın</a:t>
            </a:r>
          </a:p>
        </p:txBody>
      </p:sp>
      <p:sp>
        <p:nvSpPr>
          <p:cNvPr id="13" name="Rectangle 13"/>
          <p:cNvSpPr>
            <a:spLocks noGrp="1" noChangeArrowheads="1"/>
          </p:cNvSpPr>
          <p:nvPr>
            <p:ph type="dt" sz="half" idx="10"/>
          </p:nvPr>
        </p:nvSpPr>
        <p:spPr/>
        <p:txBody>
          <a:bodyPr/>
          <a:lstStyle>
            <a:lvl1pPr>
              <a:defRPr>
                <a:solidFill>
                  <a:srgbClr val="FFFFFF"/>
                </a:solidFill>
              </a:defRPr>
            </a:lvl1pPr>
          </a:lstStyle>
          <a:p>
            <a:pPr>
              <a:defRPr/>
            </a:pPr>
            <a:fld id="{6FC822C4-7AB4-4E3C-A33A-B2A628989D19}" type="datetime1">
              <a:rPr lang="tr-TR" smtClean="0"/>
              <a:pPr>
                <a:defRPr/>
              </a:pPr>
              <a:t>15.10.2012</a:t>
            </a:fld>
            <a:endParaRPr lang="tr-TR"/>
          </a:p>
        </p:txBody>
      </p:sp>
      <p:sp>
        <p:nvSpPr>
          <p:cNvPr id="14" name="Rectangle 14"/>
          <p:cNvSpPr>
            <a:spLocks noGrp="1" noChangeArrowheads="1"/>
          </p:cNvSpPr>
          <p:nvPr>
            <p:ph type="ftr" sz="quarter" idx="11"/>
          </p:nvPr>
        </p:nvSpPr>
        <p:spPr/>
        <p:txBody>
          <a:bodyPr/>
          <a:lstStyle>
            <a:lvl1pPr>
              <a:defRPr>
                <a:solidFill>
                  <a:srgbClr val="FFFFFF"/>
                </a:solidFill>
              </a:defRPr>
            </a:lvl1pPr>
          </a:lstStyle>
          <a:p>
            <a:pPr>
              <a:defRPr/>
            </a:pPr>
            <a:r>
              <a:rPr lang="tr-TR" smtClean="0"/>
              <a:t>www.ahmetsaltik.net Prof. SALTIK</a:t>
            </a:r>
            <a:endParaRPr lang="tr-TR"/>
          </a:p>
        </p:txBody>
      </p:sp>
      <p:sp>
        <p:nvSpPr>
          <p:cNvPr id="15" name="Rectangle 15"/>
          <p:cNvSpPr>
            <a:spLocks noGrp="1" noChangeArrowheads="1"/>
          </p:cNvSpPr>
          <p:nvPr>
            <p:ph type="sldNum" sz="quarter" idx="12"/>
          </p:nvPr>
        </p:nvSpPr>
        <p:spPr/>
        <p:txBody>
          <a:bodyPr/>
          <a:lstStyle>
            <a:lvl1pPr>
              <a:defRPr>
                <a:solidFill>
                  <a:srgbClr val="FFFFFF"/>
                </a:solidFill>
              </a:defRPr>
            </a:lvl1pPr>
          </a:lstStyle>
          <a:p>
            <a:pPr>
              <a:defRPr/>
            </a:pPr>
            <a:fld id="{70ED7A3E-6ECB-46AA-B6D5-069AD7E2ABA3}" type="slidenum">
              <a:rPr lang="tr-TR"/>
              <a:pPr>
                <a:defRPr/>
              </a:pPr>
              <a:t>‹#›</a:t>
            </a:fld>
            <a:endParaRPr lang="tr-TR"/>
          </a:p>
        </p:txBody>
      </p:sp>
    </p:spTree>
    <p:extLst>
      <p:ext uri="{BB962C8B-B14F-4D97-AF65-F5344CB8AC3E}">
        <p14:creationId xmlns:p14="http://schemas.microsoft.com/office/powerpoint/2010/main" val="1346006415"/>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4"/>
          <p:cNvSpPr>
            <a:spLocks noGrp="1" noChangeArrowheads="1"/>
          </p:cNvSpPr>
          <p:nvPr>
            <p:ph type="dt" sz="half" idx="10"/>
          </p:nvPr>
        </p:nvSpPr>
        <p:spPr>
          <a:ln/>
        </p:spPr>
        <p:txBody>
          <a:bodyPr/>
          <a:lstStyle>
            <a:lvl1pPr>
              <a:defRPr/>
            </a:lvl1pPr>
          </a:lstStyle>
          <a:p>
            <a:pPr>
              <a:defRPr/>
            </a:pPr>
            <a:fld id="{EFC1257C-5243-46F1-A23E-626BA610F1CA}" type="datetime1">
              <a:rPr lang="tr-TR" smtClean="0">
                <a:solidFill>
                  <a:srgbClr val="660066"/>
                </a:solidFill>
              </a:rPr>
              <a:t>15.10.2012</a:t>
            </a:fld>
            <a:endParaRPr lang="tr-TR">
              <a:solidFill>
                <a:srgbClr val="660066"/>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22A86890-8D7A-4B22-9CEC-679D7ABDFC73}"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3163126955"/>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3"/>
          <p:cNvSpPr>
            <a:spLocks noGrp="1" noChangeArrowheads="1"/>
          </p:cNvSpPr>
          <p:nvPr>
            <p:ph type="dt" sz="half" idx="10"/>
          </p:nvPr>
        </p:nvSpPr>
        <p:spPr>
          <a:ln/>
        </p:spPr>
        <p:txBody>
          <a:bodyPr/>
          <a:lstStyle>
            <a:lvl1pPr>
              <a:defRPr/>
            </a:lvl1pPr>
          </a:lstStyle>
          <a:p>
            <a:pPr>
              <a:defRPr/>
            </a:pPr>
            <a:fld id="{8DD2DB83-B874-4D04-B0FB-7961ED23AF67}" type="datetime1">
              <a:rPr lang="tr-TR" smtClean="0">
                <a:solidFill>
                  <a:srgbClr val="000066"/>
                </a:solidFill>
              </a:rPr>
              <a:pPr>
                <a:defRPr/>
              </a:pPr>
              <a:t>15.10.2012</a:t>
            </a:fld>
            <a:endParaRPr lang="tr-TR">
              <a:solidFill>
                <a:srgbClr val="000066"/>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tr-TR" smtClean="0">
                <a:solidFill>
                  <a:srgbClr val="000066"/>
                </a:solidFill>
              </a:rPr>
              <a:t>www.ahmetsaltik.net Prof. SALTIK</a:t>
            </a:r>
            <a:endParaRPr lang="tr-TR">
              <a:solidFill>
                <a:srgbClr val="000066"/>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7C71E8E3-7202-479F-99D6-B604D56059ED}" type="slidenum">
              <a:rPr lang="tr-TR">
                <a:solidFill>
                  <a:srgbClr val="000066"/>
                </a:solidFill>
              </a:rPr>
              <a:pPr>
                <a:defRPr/>
              </a:pPr>
              <a:t>‹#›</a:t>
            </a:fld>
            <a:endParaRPr lang="tr-TR">
              <a:solidFill>
                <a:srgbClr val="000066"/>
              </a:solidFill>
            </a:endParaRPr>
          </a:p>
        </p:txBody>
      </p:sp>
    </p:spTree>
    <p:extLst>
      <p:ext uri="{BB962C8B-B14F-4D97-AF65-F5344CB8AC3E}">
        <p14:creationId xmlns:p14="http://schemas.microsoft.com/office/powerpoint/2010/main" val="1303724575"/>
      </p:ext>
    </p:extLst>
  </p:cSld>
  <p:clrMapOvr>
    <a:masterClrMapping/>
  </p:clrMapOvr>
  <p:transition/>
</p:sldLayout>
</file>

<file path=ppt/slideLayouts/slideLayout3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fld id="{52F59F72-AF83-497B-819D-578FCF269026}" type="datetime1">
              <a:rPr lang="tr-TR" smtClean="0">
                <a:solidFill>
                  <a:srgbClr val="000066"/>
                </a:solidFill>
              </a:rPr>
              <a:pPr>
                <a:defRPr/>
              </a:pPr>
              <a:t>15.10.2012</a:t>
            </a:fld>
            <a:endParaRPr lang="tr-TR">
              <a:solidFill>
                <a:srgbClr val="000066"/>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tr-TR" smtClean="0">
                <a:solidFill>
                  <a:srgbClr val="000066"/>
                </a:solidFill>
              </a:rPr>
              <a:t>www.ahmetsaltik.net Prof. SALTIK</a:t>
            </a:r>
            <a:endParaRPr lang="tr-TR">
              <a:solidFill>
                <a:srgbClr val="000066"/>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9B7033FA-4B73-489C-A78C-6663E34C9D6F}" type="slidenum">
              <a:rPr lang="tr-TR">
                <a:solidFill>
                  <a:srgbClr val="000066"/>
                </a:solidFill>
              </a:rPr>
              <a:pPr>
                <a:defRPr/>
              </a:pPr>
              <a:t>‹#›</a:t>
            </a:fld>
            <a:endParaRPr lang="tr-TR">
              <a:solidFill>
                <a:srgbClr val="000066"/>
              </a:solidFill>
            </a:endParaRPr>
          </a:p>
        </p:txBody>
      </p:sp>
    </p:spTree>
    <p:extLst>
      <p:ext uri="{BB962C8B-B14F-4D97-AF65-F5344CB8AC3E}">
        <p14:creationId xmlns:p14="http://schemas.microsoft.com/office/powerpoint/2010/main" val="2306559560"/>
      </p:ext>
    </p:extLst>
  </p:cSld>
  <p:clrMapOvr>
    <a:masterClrMapping/>
  </p:clrMapOvr>
  <p:transition/>
</p:sldLayout>
</file>

<file path=ppt/slideLayouts/slideLayout3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858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21336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3"/>
          <p:cNvSpPr>
            <a:spLocks noGrp="1" noChangeArrowheads="1"/>
          </p:cNvSpPr>
          <p:nvPr>
            <p:ph type="dt" sz="half" idx="10"/>
          </p:nvPr>
        </p:nvSpPr>
        <p:spPr>
          <a:ln/>
        </p:spPr>
        <p:txBody>
          <a:bodyPr/>
          <a:lstStyle>
            <a:lvl1pPr>
              <a:defRPr/>
            </a:lvl1pPr>
          </a:lstStyle>
          <a:p>
            <a:pPr>
              <a:defRPr/>
            </a:pPr>
            <a:fld id="{9DB129F0-B506-4104-8241-9AB997C2F04C}" type="datetime1">
              <a:rPr lang="tr-TR" smtClean="0">
                <a:solidFill>
                  <a:srgbClr val="000066"/>
                </a:solidFill>
              </a:rPr>
              <a:pPr>
                <a:defRPr/>
              </a:pPr>
              <a:t>15.10.2012</a:t>
            </a:fld>
            <a:endParaRPr lang="tr-TR">
              <a:solidFill>
                <a:srgbClr val="000066"/>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tr-TR" smtClean="0">
                <a:solidFill>
                  <a:srgbClr val="000066"/>
                </a:solidFill>
              </a:rPr>
              <a:t>www.ahmetsaltik.net Prof. SALTIK</a:t>
            </a:r>
            <a:endParaRPr lang="tr-TR">
              <a:solidFill>
                <a:srgbClr val="000066"/>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809D2484-39F0-4CEB-83D1-A9B8F8D04731}" type="slidenum">
              <a:rPr lang="tr-TR">
                <a:solidFill>
                  <a:srgbClr val="000066"/>
                </a:solidFill>
              </a:rPr>
              <a:pPr>
                <a:defRPr/>
              </a:pPr>
              <a:t>‹#›</a:t>
            </a:fld>
            <a:endParaRPr lang="tr-TR">
              <a:solidFill>
                <a:srgbClr val="000066"/>
              </a:solidFill>
            </a:endParaRPr>
          </a:p>
        </p:txBody>
      </p:sp>
    </p:spTree>
    <p:extLst>
      <p:ext uri="{BB962C8B-B14F-4D97-AF65-F5344CB8AC3E}">
        <p14:creationId xmlns:p14="http://schemas.microsoft.com/office/powerpoint/2010/main" val="3628272990"/>
      </p:ext>
    </p:extLst>
  </p:cSld>
  <p:clrMapOvr>
    <a:masterClrMapping/>
  </p:clrMapOvr>
  <p:transition/>
</p:sldLayout>
</file>

<file path=ppt/slideLayouts/slideLayout3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3"/>
          <p:cNvSpPr>
            <a:spLocks noGrp="1" noChangeArrowheads="1"/>
          </p:cNvSpPr>
          <p:nvPr>
            <p:ph type="dt" sz="half" idx="10"/>
          </p:nvPr>
        </p:nvSpPr>
        <p:spPr>
          <a:ln/>
        </p:spPr>
        <p:txBody>
          <a:bodyPr/>
          <a:lstStyle>
            <a:lvl1pPr>
              <a:defRPr/>
            </a:lvl1pPr>
          </a:lstStyle>
          <a:p>
            <a:pPr>
              <a:defRPr/>
            </a:pPr>
            <a:fld id="{B30537E2-E20A-4116-86DA-8A5BC67C2C3F}" type="datetime1">
              <a:rPr lang="tr-TR" smtClean="0">
                <a:solidFill>
                  <a:srgbClr val="000066"/>
                </a:solidFill>
              </a:rPr>
              <a:pPr>
                <a:defRPr/>
              </a:pPr>
              <a:t>15.10.2012</a:t>
            </a:fld>
            <a:endParaRPr lang="tr-TR">
              <a:solidFill>
                <a:srgbClr val="000066"/>
              </a:solidFill>
            </a:endParaRPr>
          </a:p>
        </p:txBody>
      </p:sp>
      <p:sp>
        <p:nvSpPr>
          <p:cNvPr id="8" name="Rectangle 14"/>
          <p:cNvSpPr>
            <a:spLocks noGrp="1" noChangeArrowheads="1"/>
          </p:cNvSpPr>
          <p:nvPr>
            <p:ph type="ftr" sz="quarter" idx="11"/>
          </p:nvPr>
        </p:nvSpPr>
        <p:spPr>
          <a:ln/>
        </p:spPr>
        <p:txBody>
          <a:bodyPr/>
          <a:lstStyle>
            <a:lvl1pPr>
              <a:defRPr/>
            </a:lvl1pPr>
          </a:lstStyle>
          <a:p>
            <a:pPr>
              <a:defRPr/>
            </a:pPr>
            <a:r>
              <a:rPr lang="tr-TR" smtClean="0">
                <a:solidFill>
                  <a:srgbClr val="000066"/>
                </a:solidFill>
              </a:rPr>
              <a:t>www.ahmetsaltik.net Prof. SALTIK</a:t>
            </a:r>
            <a:endParaRPr lang="tr-TR">
              <a:solidFill>
                <a:srgbClr val="000066"/>
              </a:solidFill>
            </a:endParaRPr>
          </a:p>
        </p:txBody>
      </p:sp>
      <p:sp>
        <p:nvSpPr>
          <p:cNvPr id="9" name="Rectangle 15"/>
          <p:cNvSpPr>
            <a:spLocks noGrp="1" noChangeArrowheads="1"/>
          </p:cNvSpPr>
          <p:nvPr>
            <p:ph type="sldNum" sz="quarter" idx="12"/>
          </p:nvPr>
        </p:nvSpPr>
        <p:spPr>
          <a:ln/>
        </p:spPr>
        <p:txBody>
          <a:bodyPr/>
          <a:lstStyle>
            <a:lvl1pPr>
              <a:defRPr/>
            </a:lvl1pPr>
          </a:lstStyle>
          <a:p>
            <a:pPr>
              <a:defRPr/>
            </a:pPr>
            <a:fld id="{E1C4B182-B1E7-40F4-9771-7A43D8FCF19C}" type="slidenum">
              <a:rPr lang="tr-TR">
                <a:solidFill>
                  <a:srgbClr val="000066"/>
                </a:solidFill>
              </a:rPr>
              <a:pPr>
                <a:defRPr/>
              </a:pPr>
              <a:t>‹#›</a:t>
            </a:fld>
            <a:endParaRPr lang="tr-TR">
              <a:solidFill>
                <a:srgbClr val="000066"/>
              </a:solidFill>
            </a:endParaRPr>
          </a:p>
        </p:txBody>
      </p:sp>
    </p:spTree>
    <p:extLst>
      <p:ext uri="{BB962C8B-B14F-4D97-AF65-F5344CB8AC3E}">
        <p14:creationId xmlns:p14="http://schemas.microsoft.com/office/powerpoint/2010/main" val="2787980451"/>
      </p:ext>
    </p:extLst>
  </p:cSld>
  <p:clrMapOvr>
    <a:masterClrMapping/>
  </p:clrMapOvr>
  <p:transition/>
</p:sldLayout>
</file>

<file path=ppt/slideLayouts/slideLayout3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3"/>
          <p:cNvSpPr>
            <a:spLocks noGrp="1" noChangeArrowheads="1"/>
          </p:cNvSpPr>
          <p:nvPr>
            <p:ph type="dt" sz="half" idx="10"/>
          </p:nvPr>
        </p:nvSpPr>
        <p:spPr>
          <a:ln/>
        </p:spPr>
        <p:txBody>
          <a:bodyPr/>
          <a:lstStyle>
            <a:lvl1pPr>
              <a:defRPr/>
            </a:lvl1pPr>
          </a:lstStyle>
          <a:p>
            <a:pPr>
              <a:defRPr/>
            </a:pPr>
            <a:fld id="{757B9C53-AB1D-47A2-833A-795FC8578330}" type="datetime1">
              <a:rPr lang="tr-TR" smtClean="0">
                <a:solidFill>
                  <a:srgbClr val="000066"/>
                </a:solidFill>
              </a:rPr>
              <a:pPr>
                <a:defRPr/>
              </a:pPr>
              <a:t>15.10.2012</a:t>
            </a:fld>
            <a:endParaRPr lang="tr-TR">
              <a:solidFill>
                <a:srgbClr val="000066"/>
              </a:solidFill>
            </a:endParaRPr>
          </a:p>
        </p:txBody>
      </p:sp>
      <p:sp>
        <p:nvSpPr>
          <p:cNvPr id="4" name="Rectangle 14"/>
          <p:cNvSpPr>
            <a:spLocks noGrp="1" noChangeArrowheads="1"/>
          </p:cNvSpPr>
          <p:nvPr>
            <p:ph type="ftr" sz="quarter" idx="11"/>
          </p:nvPr>
        </p:nvSpPr>
        <p:spPr>
          <a:ln/>
        </p:spPr>
        <p:txBody>
          <a:bodyPr/>
          <a:lstStyle>
            <a:lvl1pPr>
              <a:defRPr/>
            </a:lvl1pPr>
          </a:lstStyle>
          <a:p>
            <a:pPr>
              <a:defRPr/>
            </a:pPr>
            <a:r>
              <a:rPr lang="tr-TR" smtClean="0">
                <a:solidFill>
                  <a:srgbClr val="000066"/>
                </a:solidFill>
              </a:rPr>
              <a:t>www.ahmetsaltik.net Prof. SALTIK</a:t>
            </a:r>
            <a:endParaRPr lang="tr-TR">
              <a:solidFill>
                <a:srgbClr val="000066"/>
              </a:solidFill>
            </a:endParaRPr>
          </a:p>
        </p:txBody>
      </p:sp>
      <p:sp>
        <p:nvSpPr>
          <p:cNvPr id="5" name="Rectangle 15"/>
          <p:cNvSpPr>
            <a:spLocks noGrp="1" noChangeArrowheads="1"/>
          </p:cNvSpPr>
          <p:nvPr>
            <p:ph type="sldNum" sz="quarter" idx="12"/>
          </p:nvPr>
        </p:nvSpPr>
        <p:spPr>
          <a:ln/>
        </p:spPr>
        <p:txBody>
          <a:bodyPr/>
          <a:lstStyle>
            <a:lvl1pPr>
              <a:defRPr/>
            </a:lvl1pPr>
          </a:lstStyle>
          <a:p>
            <a:pPr>
              <a:defRPr/>
            </a:pPr>
            <a:fld id="{D511CC87-BE5A-4751-9A96-9DDA9CDCE522}" type="slidenum">
              <a:rPr lang="tr-TR">
                <a:solidFill>
                  <a:srgbClr val="000066"/>
                </a:solidFill>
              </a:rPr>
              <a:pPr>
                <a:defRPr/>
              </a:pPr>
              <a:t>‹#›</a:t>
            </a:fld>
            <a:endParaRPr lang="tr-TR">
              <a:solidFill>
                <a:srgbClr val="000066"/>
              </a:solidFill>
            </a:endParaRPr>
          </a:p>
        </p:txBody>
      </p:sp>
    </p:spTree>
    <p:extLst>
      <p:ext uri="{BB962C8B-B14F-4D97-AF65-F5344CB8AC3E}">
        <p14:creationId xmlns:p14="http://schemas.microsoft.com/office/powerpoint/2010/main" val="108502858"/>
      </p:ext>
    </p:extLst>
  </p:cSld>
  <p:clrMapOvr>
    <a:masterClrMapping/>
  </p:clrMapOvr>
  <p:transition/>
</p:sldLayout>
</file>

<file path=ppt/slideLayouts/slideLayout3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fld id="{BE8A4282-22ED-4F01-A92E-6D57D228A55A}" type="datetime1">
              <a:rPr lang="tr-TR" smtClean="0">
                <a:solidFill>
                  <a:srgbClr val="000066"/>
                </a:solidFill>
              </a:rPr>
              <a:pPr>
                <a:defRPr/>
              </a:pPr>
              <a:t>15.10.2012</a:t>
            </a:fld>
            <a:endParaRPr lang="tr-TR">
              <a:solidFill>
                <a:srgbClr val="000066"/>
              </a:solidFill>
            </a:endParaRPr>
          </a:p>
        </p:txBody>
      </p:sp>
      <p:sp>
        <p:nvSpPr>
          <p:cNvPr id="3" name="Rectangle 14"/>
          <p:cNvSpPr>
            <a:spLocks noGrp="1" noChangeArrowheads="1"/>
          </p:cNvSpPr>
          <p:nvPr>
            <p:ph type="ftr" sz="quarter" idx="11"/>
          </p:nvPr>
        </p:nvSpPr>
        <p:spPr>
          <a:ln/>
        </p:spPr>
        <p:txBody>
          <a:bodyPr/>
          <a:lstStyle>
            <a:lvl1pPr>
              <a:defRPr/>
            </a:lvl1pPr>
          </a:lstStyle>
          <a:p>
            <a:pPr>
              <a:defRPr/>
            </a:pPr>
            <a:r>
              <a:rPr lang="tr-TR" smtClean="0">
                <a:solidFill>
                  <a:srgbClr val="000066"/>
                </a:solidFill>
              </a:rPr>
              <a:t>www.ahmetsaltik.net Prof. SALTIK</a:t>
            </a:r>
            <a:endParaRPr lang="tr-TR">
              <a:solidFill>
                <a:srgbClr val="000066"/>
              </a:solidFill>
            </a:endParaRPr>
          </a:p>
        </p:txBody>
      </p:sp>
      <p:sp>
        <p:nvSpPr>
          <p:cNvPr id="4" name="Rectangle 15"/>
          <p:cNvSpPr>
            <a:spLocks noGrp="1" noChangeArrowheads="1"/>
          </p:cNvSpPr>
          <p:nvPr>
            <p:ph type="sldNum" sz="quarter" idx="12"/>
          </p:nvPr>
        </p:nvSpPr>
        <p:spPr>
          <a:ln/>
        </p:spPr>
        <p:txBody>
          <a:bodyPr/>
          <a:lstStyle>
            <a:lvl1pPr>
              <a:defRPr/>
            </a:lvl1pPr>
          </a:lstStyle>
          <a:p>
            <a:pPr>
              <a:defRPr/>
            </a:pPr>
            <a:fld id="{2044C83F-B12D-4825-8C6A-4CC93F484258}" type="slidenum">
              <a:rPr lang="tr-TR">
                <a:solidFill>
                  <a:srgbClr val="000066"/>
                </a:solidFill>
              </a:rPr>
              <a:pPr>
                <a:defRPr/>
              </a:pPr>
              <a:t>‹#›</a:t>
            </a:fld>
            <a:endParaRPr lang="tr-TR">
              <a:solidFill>
                <a:srgbClr val="000066"/>
              </a:solidFill>
            </a:endParaRPr>
          </a:p>
        </p:txBody>
      </p:sp>
    </p:spTree>
    <p:extLst>
      <p:ext uri="{BB962C8B-B14F-4D97-AF65-F5344CB8AC3E}">
        <p14:creationId xmlns:p14="http://schemas.microsoft.com/office/powerpoint/2010/main" val="119954524"/>
      </p:ext>
    </p:extLst>
  </p:cSld>
  <p:clrMapOvr>
    <a:masterClrMapping/>
  </p:clrMapOvr>
  <p:transition/>
</p:sldLayout>
</file>

<file path=ppt/slideLayouts/slideLayout3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AFA4D678-A005-423B-95D0-AEA299764088}" type="datetime1">
              <a:rPr lang="tr-TR" smtClean="0">
                <a:solidFill>
                  <a:srgbClr val="000066"/>
                </a:solidFill>
              </a:rPr>
              <a:pPr>
                <a:defRPr/>
              </a:pPr>
              <a:t>15.10.2012</a:t>
            </a:fld>
            <a:endParaRPr lang="tr-TR">
              <a:solidFill>
                <a:srgbClr val="000066"/>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tr-TR" smtClean="0">
                <a:solidFill>
                  <a:srgbClr val="000066"/>
                </a:solidFill>
              </a:rPr>
              <a:t>www.ahmetsaltik.net Prof. SALTIK</a:t>
            </a:r>
            <a:endParaRPr lang="tr-TR">
              <a:solidFill>
                <a:srgbClr val="000066"/>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501D1F6A-EF25-4B93-ADE5-A3F70BC714DF}" type="slidenum">
              <a:rPr lang="tr-TR">
                <a:solidFill>
                  <a:srgbClr val="000066"/>
                </a:solidFill>
              </a:rPr>
              <a:pPr>
                <a:defRPr/>
              </a:pPr>
              <a:t>‹#›</a:t>
            </a:fld>
            <a:endParaRPr lang="tr-TR">
              <a:solidFill>
                <a:srgbClr val="000066"/>
              </a:solidFill>
            </a:endParaRPr>
          </a:p>
        </p:txBody>
      </p:sp>
    </p:spTree>
    <p:extLst>
      <p:ext uri="{BB962C8B-B14F-4D97-AF65-F5344CB8AC3E}">
        <p14:creationId xmlns:p14="http://schemas.microsoft.com/office/powerpoint/2010/main" val="2414180759"/>
      </p:ext>
    </p:extLst>
  </p:cSld>
  <p:clrMapOvr>
    <a:masterClrMapping/>
  </p:clrMapOvr>
  <p:transition/>
</p:sldLayout>
</file>

<file path=ppt/slideLayouts/slideLayout3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fld id="{6675230C-C04F-471F-B33F-7B67FCFB820A}" type="datetime1">
              <a:rPr lang="tr-TR" smtClean="0">
                <a:solidFill>
                  <a:srgbClr val="000066"/>
                </a:solidFill>
              </a:rPr>
              <a:pPr>
                <a:defRPr/>
              </a:pPr>
              <a:t>15.10.2012</a:t>
            </a:fld>
            <a:endParaRPr lang="tr-TR">
              <a:solidFill>
                <a:srgbClr val="000066"/>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tr-TR" smtClean="0">
                <a:solidFill>
                  <a:srgbClr val="000066"/>
                </a:solidFill>
              </a:rPr>
              <a:t>www.ahmetsaltik.net Prof. SALTIK</a:t>
            </a:r>
            <a:endParaRPr lang="tr-TR">
              <a:solidFill>
                <a:srgbClr val="000066"/>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8AA1A6CA-A277-4D4E-9C6A-E52FDCCD4DDD}" type="slidenum">
              <a:rPr lang="tr-TR">
                <a:solidFill>
                  <a:srgbClr val="000066"/>
                </a:solidFill>
              </a:rPr>
              <a:pPr>
                <a:defRPr/>
              </a:pPr>
              <a:t>‹#›</a:t>
            </a:fld>
            <a:endParaRPr lang="tr-TR">
              <a:solidFill>
                <a:srgbClr val="000066"/>
              </a:solidFill>
            </a:endParaRPr>
          </a:p>
        </p:txBody>
      </p:sp>
    </p:spTree>
    <p:extLst>
      <p:ext uri="{BB962C8B-B14F-4D97-AF65-F5344CB8AC3E}">
        <p14:creationId xmlns:p14="http://schemas.microsoft.com/office/powerpoint/2010/main" val="905588640"/>
      </p:ext>
    </p:extLst>
  </p:cSld>
  <p:clrMapOvr>
    <a:masterClrMapping/>
  </p:clrMapOvr>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3"/>
          <p:cNvSpPr>
            <a:spLocks noGrp="1" noChangeArrowheads="1"/>
          </p:cNvSpPr>
          <p:nvPr>
            <p:ph type="dt" sz="half" idx="10"/>
          </p:nvPr>
        </p:nvSpPr>
        <p:spPr>
          <a:ln/>
        </p:spPr>
        <p:txBody>
          <a:bodyPr/>
          <a:lstStyle>
            <a:lvl1pPr>
              <a:defRPr/>
            </a:lvl1pPr>
          </a:lstStyle>
          <a:p>
            <a:pPr>
              <a:defRPr/>
            </a:pPr>
            <a:fld id="{26D747BD-C80C-42A3-8E8C-007943B4AAB0}" type="datetime1">
              <a:rPr lang="tr-TR" smtClean="0">
                <a:solidFill>
                  <a:srgbClr val="000066"/>
                </a:solidFill>
              </a:rPr>
              <a:pPr>
                <a:defRPr/>
              </a:pPr>
              <a:t>15.10.2012</a:t>
            </a:fld>
            <a:endParaRPr lang="tr-TR">
              <a:solidFill>
                <a:srgbClr val="000066"/>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tr-TR" smtClean="0">
                <a:solidFill>
                  <a:srgbClr val="000066"/>
                </a:solidFill>
              </a:rPr>
              <a:t>www.ahmetsaltik.net Prof. SALTIK</a:t>
            </a:r>
            <a:endParaRPr lang="tr-TR">
              <a:solidFill>
                <a:srgbClr val="000066"/>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B8F027CA-C3D1-4C3C-96A9-435345291372}" type="slidenum">
              <a:rPr lang="tr-TR">
                <a:solidFill>
                  <a:srgbClr val="000066"/>
                </a:solidFill>
              </a:rPr>
              <a:pPr>
                <a:defRPr/>
              </a:pPr>
              <a:t>‹#›</a:t>
            </a:fld>
            <a:endParaRPr lang="tr-TR">
              <a:solidFill>
                <a:srgbClr val="000066"/>
              </a:solidFill>
            </a:endParaRPr>
          </a:p>
        </p:txBody>
      </p:sp>
    </p:spTree>
    <p:extLst>
      <p:ext uri="{BB962C8B-B14F-4D97-AF65-F5344CB8AC3E}">
        <p14:creationId xmlns:p14="http://schemas.microsoft.com/office/powerpoint/2010/main" val="954948171"/>
      </p:ext>
    </p:extLst>
  </p:cSld>
  <p:clrMapOvr>
    <a:masterClrMapping/>
  </p:clrMapOvr>
  <p:transition/>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04800"/>
            <a:ext cx="1943100" cy="59436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685800" y="304800"/>
            <a:ext cx="5676900" cy="5943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3"/>
          <p:cNvSpPr>
            <a:spLocks noGrp="1" noChangeArrowheads="1"/>
          </p:cNvSpPr>
          <p:nvPr>
            <p:ph type="dt" sz="half" idx="10"/>
          </p:nvPr>
        </p:nvSpPr>
        <p:spPr>
          <a:ln/>
        </p:spPr>
        <p:txBody>
          <a:bodyPr/>
          <a:lstStyle>
            <a:lvl1pPr>
              <a:defRPr/>
            </a:lvl1pPr>
          </a:lstStyle>
          <a:p>
            <a:pPr>
              <a:defRPr/>
            </a:pPr>
            <a:fld id="{6C2F9261-729A-4843-A1D6-2F11237CB373}" type="datetime1">
              <a:rPr lang="tr-TR" smtClean="0">
                <a:solidFill>
                  <a:srgbClr val="000066"/>
                </a:solidFill>
              </a:rPr>
              <a:pPr>
                <a:defRPr/>
              </a:pPr>
              <a:t>15.10.2012</a:t>
            </a:fld>
            <a:endParaRPr lang="tr-TR">
              <a:solidFill>
                <a:srgbClr val="000066"/>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r>
              <a:rPr lang="tr-TR" smtClean="0">
                <a:solidFill>
                  <a:srgbClr val="000066"/>
                </a:solidFill>
              </a:rPr>
              <a:t>www.ahmetsaltik.net Prof. SALTIK</a:t>
            </a:r>
            <a:endParaRPr lang="tr-TR">
              <a:solidFill>
                <a:srgbClr val="000066"/>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EBA36100-3C73-4D21-B9D6-7ACBEA245BE6}" type="slidenum">
              <a:rPr lang="tr-TR">
                <a:solidFill>
                  <a:srgbClr val="000066"/>
                </a:solidFill>
              </a:rPr>
              <a:pPr>
                <a:defRPr/>
              </a:pPr>
              <a:t>‹#›</a:t>
            </a:fld>
            <a:endParaRPr lang="tr-TR">
              <a:solidFill>
                <a:srgbClr val="000066"/>
              </a:solidFill>
            </a:endParaRPr>
          </a:p>
        </p:txBody>
      </p:sp>
    </p:spTree>
    <p:extLst>
      <p:ext uri="{BB962C8B-B14F-4D97-AF65-F5344CB8AC3E}">
        <p14:creationId xmlns:p14="http://schemas.microsoft.com/office/powerpoint/2010/main" val="644374463"/>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4"/>
          <p:cNvSpPr>
            <a:spLocks noGrp="1" noChangeArrowheads="1"/>
          </p:cNvSpPr>
          <p:nvPr>
            <p:ph type="dt" sz="half" idx="10"/>
          </p:nvPr>
        </p:nvSpPr>
        <p:spPr>
          <a:ln/>
        </p:spPr>
        <p:txBody>
          <a:bodyPr/>
          <a:lstStyle>
            <a:lvl1pPr>
              <a:defRPr/>
            </a:lvl1pPr>
          </a:lstStyle>
          <a:p>
            <a:pPr>
              <a:defRPr/>
            </a:pPr>
            <a:fld id="{64172F5D-7CCF-45B8-AC00-9F512BDE671D}" type="datetime1">
              <a:rPr lang="tr-TR" smtClean="0">
                <a:solidFill>
                  <a:srgbClr val="660066"/>
                </a:solidFill>
              </a:rPr>
              <a:t>15.10.2012</a:t>
            </a:fld>
            <a:endParaRPr lang="tr-TR">
              <a:solidFill>
                <a:srgbClr val="660066"/>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EEF574BC-74C2-4556-B14E-937B4D2EBD5F}"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8555595"/>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6858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21336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3"/>
          <p:cNvSpPr>
            <a:spLocks noGrp="1" noChangeArrowheads="1"/>
          </p:cNvSpPr>
          <p:nvPr>
            <p:ph type="dt" sz="half" idx="10"/>
          </p:nvPr>
        </p:nvSpPr>
        <p:spPr>
          <a:ln/>
        </p:spPr>
        <p:txBody>
          <a:bodyPr/>
          <a:lstStyle>
            <a:lvl1pPr>
              <a:defRPr/>
            </a:lvl1pPr>
          </a:lstStyle>
          <a:p>
            <a:pPr>
              <a:defRPr/>
            </a:pPr>
            <a:fld id="{9A874B8C-A645-4048-B0EA-EB9302ABCA08}" type="datetime1">
              <a:rPr lang="tr-TR" smtClean="0">
                <a:solidFill>
                  <a:srgbClr val="000066"/>
                </a:solidFill>
              </a:rPr>
              <a:pPr>
                <a:defRPr/>
              </a:pPr>
              <a:t>15.10.2012</a:t>
            </a:fld>
            <a:endParaRPr lang="tr-TR">
              <a:solidFill>
                <a:srgbClr val="000066"/>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r>
              <a:rPr lang="tr-TR" smtClean="0">
                <a:solidFill>
                  <a:srgbClr val="000066"/>
                </a:solidFill>
              </a:rPr>
              <a:t>www.ahmetsaltik.net Prof. SALTIK</a:t>
            </a:r>
            <a:endParaRPr lang="tr-TR">
              <a:solidFill>
                <a:srgbClr val="000066"/>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EC897548-69BA-4DA1-A148-9954B1386430}" type="slidenum">
              <a:rPr lang="tr-TR">
                <a:solidFill>
                  <a:srgbClr val="000066"/>
                </a:solidFill>
              </a:rPr>
              <a:pPr>
                <a:defRPr/>
              </a:pPr>
              <a:t>‹#›</a:t>
            </a:fld>
            <a:endParaRPr lang="tr-TR">
              <a:solidFill>
                <a:srgbClr val="000066"/>
              </a:solidFill>
            </a:endParaRPr>
          </a:p>
        </p:txBody>
      </p:sp>
    </p:spTree>
    <p:extLst>
      <p:ext uri="{BB962C8B-B14F-4D97-AF65-F5344CB8AC3E}">
        <p14:creationId xmlns:p14="http://schemas.microsoft.com/office/powerpoint/2010/main" val="1881410286"/>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12954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257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4"/>
          <p:cNvSpPr>
            <a:spLocks noGrp="1" noChangeArrowheads="1"/>
          </p:cNvSpPr>
          <p:nvPr>
            <p:ph type="dt" sz="half" idx="10"/>
          </p:nvPr>
        </p:nvSpPr>
        <p:spPr>
          <a:ln/>
        </p:spPr>
        <p:txBody>
          <a:bodyPr/>
          <a:lstStyle>
            <a:lvl1pPr>
              <a:defRPr/>
            </a:lvl1pPr>
          </a:lstStyle>
          <a:p>
            <a:pPr>
              <a:defRPr/>
            </a:pPr>
            <a:fld id="{E535D601-F776-4CC9-A2C5-F43BFD866BA2}" type="datetime1">
              <a:rPr lang="tr-TR" smtClean="0">
                <a:solidFill>
                  <a:srgbClr val="660066"/>
                </a:solidFill>
              </a:rPr>
              <a:t>15.10.2012</a:t>
            </a:fld>
            <a:endParaRPr lang="tr-TR">
              <a:solidFill>
                <a:srgbClr val="660066"/>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1450495B-932F-4675-AED2-C232CCE37195}"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363153272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4"/>
          <p:cNvSpPr>
            <a:spLocks noGrp="1" noChangeArrowheads="1"/>
          </p:cNvSpPr>
          <p:nvPr>
            <p:ph type="dt" sz="half" idx="10"/>
          </p:nvPr>
        </p:nvSpPr>
        <p:spPr>
          <a:ln/>
        </p:spPr>
        <p:txBody>
          <a:bodyPr/>
          <a:lstStyle>
            <a:lvl1pPr>
              <a:defRPr/>
            </a:lvl1pPr>
          </a:lstStyle>
          <a:p>
            <a:pPr>
              <a:defRPr/>
            </a:pPr>
            <a:fld id="{7C1C2764-C0CA-40DF-9943-106BCED5A96B}" type="datetime1">
              <a:rPr lang="tr-TR" smtClean="0">
                <a:solidFill>
                  <a:srgbClr val="660066"/>
                </a:solidFill>
              </a:rPr>
              <a:t>15.10.2012</a:t>
            </a:fld>
            <a:endParaRPr lang="tr-TR">
              <a:solidFill>
                <a:srgbClr val="660066"/>
              </a:solidFill>
            </a:endParaRPr>
          </a:p>
        </p:txBody>
      </p:sp>
      <p:sp>
        <p:nvSpPr>
          <p:cNvPr id="8"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9" name="Rectangle 16"/>
          <p:cNvSpPr>
            <a:spLocks noGrp="1" noChangeArrowheads="1"/>
          </p:cNvSpPr>
          <p:nvPr>
            <p:ph type="sldNum" sz="quarter" idx="12"/>
          </p:nvPr>
        </p:nvSpPr>
        <p:spPr>
          <a:ln/>
        </p:spPr>
        <p:txBody>
          <a:bodyPr/>
          <a:lstStyle>
            <a:lvl1pPr>
              <a:defRPr/>
            </a:lvl1pPr>
          </a:lstStyle>
          <a:p>
            <a:pPr>
              <a:defRPr/>
            </a:pPr>
            <a:fld id="{1124B163-A4C1-406E-9F37-BD5AC577D7F2}"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28175419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6B3654B9-4912-45A9-AEFD-DF411AEECD16}" type="datetime1">
              <a:rPr lang="tr-TR" smtClean="0"/>
              <a:t>15.10.2012</a:t>
            </a:fld>
            <a:endParaRPr lang="tr-TR"/>
          </a:p>
        </p:txBody>
      </p:sp>
      <p:sp>
        <p:nvSpPr>
          <p:cNvPr id="6" name="Altbilgi Yer Tutucusu 5"/>
          <p:cNvSpPr>
            <a:spLocks noGrp="1"/>
          </p:cNvSpPr>
          <p:nvPr>
            <p:ph type="ftr" sz="quarter" idx="11"/>
          </p:nvPr>
        </p:nvSpPr>
        <p:spPr/>
        <p:txBody>
          <a:bodyPr/>
          <a:lstStyle/>
          <a:p>
            <a:r>
              <a:rPr lang="tr-TR" smtClean="0"/>
              <a:t>www.ahmetsaltik.net</a:t>
            </a:r>
            <a:endParaRPr lang="tr-TR"/>
          </a:p>
        </p:txBody>
      </p:sp>
      <p:sp>
        <p:nvSpPr>
          <p:cNvPr id="7" name="Slayt Numarası Yer Tutucusu 6"/>
          <p:cNvSpPr>
            <a:spLocks noGrp="1"/>
          </p:cNvSpPr>
          <p:nvPr>
            <p:ph type="sldNum" sz="quarter" idx="12"/>
          </p:nvPr>
        </p:nvSpPr>
        <p:spPr/>
        <p:txBody>
          <a:bodyPr/>
          <a:lstStyle/>
          <a:p>
            <a:fld id="{815F130E-58AD-4523-A049-27ED927AC6C0}" type="slidenum">
              <a:rPr lang="tr-TR" smtClean="0"/>
              <a:t>‹#›</a:t>
            </a:fld>
            <a:endParaRPr lang="tr-TR"/>
          </a:p>
        </p:txBody>
      </p:sp>
    </p:spTree>
    <p:extLst>
      <p:ext uri="{BB962C8B-B14F-4D97-AF65-F5344CB8AC3E}">
        <p14:creationId xmlns:p14="http://schemas.microsoft.com/office/powerpoint/2010/main" val="5248448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4"/>
          <p:cNvSpPr>
            <a:spLocks noGrp="1" noChangeArrowheads="1"/>
          </p:cNvSpPr>
          <p:nvPr>
            <p:ph type="dt" sz="half" idx="10"/>
          </p:nvPr>
        </p:nvSpPr>
        <p:spPr>
          <a:ln/>
        </p:spPr>
        <p:txBody>
          <a:bodyPr/>
          <a:lstStyle>
            <a:lvl1pPr>
              <a:defRPr/>
            </a:lvl1pPr>
          </a:lstStyle>
          <a:p>
            <a:pPr>
              <a:defRPr/>
            </a:pPr>
            <a:fld id="{2392DDDD-CC39-42CD-AF12-EEB1718A2A75}" type="datetime1">
              <a:rPr lang="tr-TR" smtClean="0">
                <a:solidFill>
                  <a:srgbClr val="660066"/>
                </a:solidFill>
              </a:rPr>
              <a:t>15.10.2012</a:t>
            </a:fld>
            <a:endParaRPr lang="tr-TR">
              <a:solidFill>
                <a:srgbClr val="660066"/>
              </a:solidFill>
            </a:endParaRPr>
          </a:p>
        </p:txBody>
      </p:sp>
      <p:sp>
        <p:nvSpPr>
          <p:cNvPr id="4"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5" name="Rectangle 16"/>
          <p:cNvSpPr>
            <a:spLocks noGrp="1" noChangeArrowheads="1"/>
          </p:cNvSpPr>
          <p:nvPr>
            <p:ph type="sldNum" sz="quarter" idx="12"/>
          </p:nvPr>
        </p:nvSpPr>
        <p:spPr>
          <a:ln/>
        </p:spPr>
        <p:txBody>
          <a:bodyPr/>
          <a:lstStyle>
            <a:lvl1pPr>
              <a:defRPr/>
            </a:lvl1pPr>
          </a:lstStyle>
          <a:p>
            <a:pPr>
              <a:defRPr/>
            </a:pPr>
            <a:fld id="{EF33F003-9259-41AB-8024-F993E09433D0}"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95504119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4"/>
          <p:cNvSpPr>
            <a:spLocks noGrp="1" noChangeArrowheads="1"/>
          </p:cNvSpPr>
          <p:nvPr>
            <p:ph type="dt" sz="half" idx="10"/>
          </p:nvPr>
        </p:nvSpPr>
        <p:spPr>
          <a:ln/>
        </p:spPr>
        <p:txBody>
          <a:bodyPr/>
          <a:lstStyle>
            <a:lvl1pPr>
              <a:defRPr/>
            </a:lvl1pPr>
          </a:lstStyle>
          <a:p>
            <a:pPr>
              <a:defRPr/>
            </a:pPr>
            <a:fld id="{938887B1-8B89-4FD2-9CBE-5959734C9F83}" type="datetime1">
              <a:rPr lang="tr-TR" smtClean="0">
                <a:solidFill>
                  <a:srgbClr val="660066"/>
                </a:solidFill>
              </a:rPr>
              <a:t>15.10.2012</a:t>
            </a:fld>
            <a:endParaRPr lang="tr-TR">
              <a:solidFill>
                <a:srgbClr val="660066"/>
              </a:solidFill>
            </a:endParaRPr>
          </a:p>
        </p:txBody>
      </p:sp>
      <p:sp>
        <p:nvSpPr>
          <p:cNvPr id="3"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4" name="Rectangle 16"/>
          <p:cNvSpPr>
            <a:spLocks noGrp="1" noChangeArrowheads="1"/>
          </p:cNvSpPr>
          <p:nvPr>
            <p:ph type="sldNum" sz="quarter" idx="12"/>
          </p:nvPr>
        </p:nvSpPr>
        <p:spPr>
          <a:ln/>
        </p:spPr>
        <p:txBody>
          <a:bodyPr/>
          <a:lstStyle>
            <a:lvl1pPr>
              <a:defRPr/>
            </a:lvl1pPr>
          </a:lstStyle>
          <a:p>
            <a:pPr>
              <a:defRPr/>
            </a:pPr>
            <a:fld id="{5AEEC27D-D7BC-4613-8927-50D07B1FF6A0}"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37082088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fld id="{E204A80E-93A9-48F8-92C5-B3573028ADE9}" type="datetime1">
              <a:rPr lang="tr-TR" smtClean="0">
                <a:solidFill>
                  <a:srgbClr val="660066"/>
                </a:solidFill>
              </a:rPr>
              <a:t>15.10.2012</a:t>
            </a:fld>
            <a:endParaRPr lang="tr-TR">
              <a:solidFill>
                <a:srgbClr val="660066"/>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93547A43-700D-4CD2-8DF8-369148303EA9}"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25325629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4"/>
          <p:cNvSpPr>
            <a:spLocks noGrp="1" noChangeArrowheads="1"/>
          </p:cNvSpPr>
          <p:nvPr>
            <p:ph type="dt" sz="half" idx="10"/>
          </p:nvPr>
        </p:nvSpPr>
        <p:spPr>
          <a:ln/>
        </p:spPr>
        <p:txBody>
          <a:bodyPr/>
          <a:lstStyle>
            <a:lvl1pPr>
              <a:defRPr/>
            </a:lvl1pPr>
          </a:lstStyle>
          <a:p>
            <a:pPr>
              <a:defRPr/>
            </a:pPr>
            <a:fld id="{E51C685E-AD9D-4290-9EE1-94AC398E9B15}" type="datetime1">
              <a:rPr lang="tr-TR" smtClean="0">
                <a:solidFill>
                  <a:srgbClr val="660066"/>
                </a:solidFill>
              </a:rPr>
              <a:t>15.10.2012</a:t>
            </a:fld>
            <a:endParaRPr lang="tr-TR">
              <a:solidFill>
                <a:srgbClr val="660066"/>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CEE7CE25-7AB9-4353-95F4-D99CDBB665A4}"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19380414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4"/>
          <p:cNvSpPr>
            <a:spLocks noGrp="1" noChangeArrowheads="1"/>
          </p:cNvSpPr>
          <p:nvPr>
            <p:ph type="dt" sz="half" idx="10"/>
          </p:nvPr>
        </p:nvSpPr>
        <p:spPr>
          <a:ln/>
        </p:spPr>
        <p:txBody>
          <a:bodyPr/>
          <a:lstStyle>
            <a:lvl1pPr>
              <a:defRPr/>
            </a:lvl1pPr>
          </a:lstStyle>
          <a:p>
            <a:pPr>
              <a:defRPr/>
            </a:pPr>
            <a:fld id="{4DB0BEA9-EB28-45A9-B35C-86FF558D82AF}" type="datetime1">
              <a:rPr lang="tr-TR" smtClean="0">
                <a:solidFill>
                  <a:srgbClr val="660066"/>
                </a:solidFill>
              </a:rPr>
              <a:t>15.10.2012</a:t>
            </a:fld>
            <a:endParaRPr lang="tr-TR">
              <a:solidFill>
                <a:srgbClr val="660066"/>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DD4FAB68-F396-410C-94E2-2A5B61FE8D8A}"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166952956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24700" y="609600"/>
            <a:ext cx="1943100" cy="54864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12954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4"/>
          <p:cNvSpPr>
            <a:spLocks noGrp="1" noChangeArrowheads="1"/>
          </p:cNvSpPr>
          <p:nvPr>
            <p:ph type="dt" sz="half" idx="10"/>
          </p:nvPr>
        </p:nvSpPr>
        <p:spPr>
          <a:ln/>
        </p:spPr>
        <p:txBody>
          <a:bodyPr/>
          <a:lstStyle>
            <a:lvl1pPr>
              <a:defRPr/>
            </a:lvl1pPr>
          </a:lstStyle>
          <a:p>
            <a:pPr>
              <a:defRPr/>
            </a:pPr>
            <a:fld id="{A61D8670-91F8-4997-8E3A-3C0F926857C2}" type="datetime1">
              <a:rPr lang="tr-TR" smtClean="0">
                <a:solidFill>
                  <a:srgbClr val="660066"/>
                </a:solidFill>
              </a:rPr>
              <a:t>15.10.2012</a:t>
            </a:fld>
            <a:endParaRPr lang="tr-TR">
              <a:solidFill>
                <a:srgbClr val="660066"/>
              </a:solidFill>
            </a:endParaRPr>
          </a:p>
        </p:txBody>
      </p:sp>
      <p:sp>
        <p:nvSpPr>
          <p:cNvPr id="5"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6" name="Rectangle 16"/>
          <p:cNvSpPr>
            <a:spLocks noGrp="1" noChangeArrowheads="1"/>
          </p:cNvSpPr>
          <p:nvPr>
            <p:ph type="sldNum" sz="quarter" idx="12"/>
          </p:nvPr>
        </p:nvSpPr>
        <p:spPr>
          <a:ln/>
        </p:spPr>
        <p:txBody>
          <a:bodyPr/>
          <a:lstStyle>
            <a:lvl1pPr>
              <a:defRPr/>
            </a:lvl1pPr>
          </a:lstStyle>
          <a:p>
            <a:pPr>
              <a:defRPr/>
            </a:pPr>
            <a:fld id="{6ABFDBDC-F434-44B2-8114-E68325AB934B}"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214449287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295400" y="609600"/>
            <a:ext cx="7772400" cy="1143000"/>
          </a:xfrm>
        </p:spPr>
        <p:txBody>
          <a:bodyPr/>
          <a:lstStyle/>
          <a:p>
            <a:r>
              <a:rPr lang="en-US" smtClean="0"/>
              <a:t>Click to edit Master title style</a:t>
            </a:r>
            <a:endParaRPr lang="tr-TR"/>
          </a:p>
        </p:txBody>
      </p:sp>
      <p:sp>
        <p:nvSpPr>
          <p:cNvPr id="3" name="Text Placeholder 2"/>
          <p:cNvSpPr>
            <a:spLocks noGrp="1"/>
          </p:cNvSpPr>
          <p:nvPr>
            <p:ph type="body" sz="half" idx="1"/>
          </p:nvPr>
        </p:nvSpPr>
        <p:spPr>
          <a:xfrm>
            <a:off x="12954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5257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4"/>
          <p:cNvSpPr>
            <a:spLocks noGrp="1" noChangeArrowheads="1"/>
          </p:cNvSpPr>
          <p:nvPr>
            <p:ph type="dt" sz="half" idx="10"/>
          </p:nvPr>
        </p:nvSpPr>
        <p:spPr>
          <a:ln/>
        </p:spPr>
        <p:txBody>
          <a:bodyPr/>
          <a:lstStyle>
            <a:lvl1pPr>
              <a:defRPr/>
            </a:lvl1pPr>
          </a:lstStyle>
          <a:p>
            <a:pPr>
              <a:defRPr/>
            </a:pPr>
            <a:fld id="{236FE8FC-AF66-4594-935F-7111DC29D5D8}" type="datetime1">
              <a:rPr lang="tr-TR" smtClean="0">
                <a:solidFill>
                  <a:srgbClr val="660066"/>
                </a:solidFill>
              </a:rPr>
              <a:t>15.10.2012</a:t>
            </a:fld>
            <a:endParaRPr lang="tr-TR">
              <a:solidFill>
                <a:srgbClr val="660066"/>
              </a:solidFill>
            </a:endParaRPr>
          </a:p>
        </p:txBody>
      </p:sp>
      <p:sp>
        <p:nvSpPr>
          <p:cNvPr id="6" name="Rectangle 15"/>
          <p:cNvSpPr>
            <a:spLocks noGrp="1" noChangeArrowheads="1"/>
          </p:cNvSpPr>
          <p:nvPr>
            <p:ph type="ftr" sz="quarter" idx="11"/>
          </p:nvPr>
        </p:nvSpPr>
        <p:spPr>
          <a:ln/>
        </p:spPr>
        <p:txBody>
          <a:bodyPr/>
          <a:lstStyle>
            <a:lvl1pPr>
              <a:defRPr/>
            </a:lvl1pPr>
          </a:lstStyle>
          <a:p>
            <a:pPr>
              <a:defRPr/>
            </a:pPr>
            <a:r>
              <a:rPr lang="tr-TR" smtClean="0">
                <a:solidFill>
                  <a:srgbClr val="660066"/>
                </a:solidFill>
              </a:rPr>
              <a:t>www.ahmetsaltik.net</a:t>
            </a:r>
            <a:endParaRPr lang="tr-TR">
              <a:solidFill>
                <a:srgbClr val="660066"/>
              </a:solidFill>
            </a:endParaRPr>
          </a:p>
        </p:txBody>
      </p:sp>
      <p:sp>
        <p:nvSpPr>
          <p:cNvPr id="7" name="Rectangle 16"/>
          <p:cNvSpPr>
            <a:spLocks noGrp="1" noChangeArrowheads="1"/>
          </p:cNvSpPr>
          <p:nvPr>
            <p:ph type="sldNum" sz="quarter" idx="12"/>
          </p:nvPr>
        </p:nvSpPr>
        <p:spPr>
          <a:ln/>
        </p:spPr>
        <p:txBody>
          <a:bodyPr/>
          <a:lstStyle>
            <a:lvl1pPr>
              <a:defRPr/>
            </a:lvl1pPr>
          </a:lstStyle>
          <a:p>
            <a:pPr>
              <a:defRPr/>
            </a:pPr>
            <a:fld id="{32B6A6BA-792C-495E-8208-79935461562F}" type="slidenum">
              <a:rPr lang="tr-TR">
                <a:solidFill>
                  <a:srgbClr val="660066"/>
                </a:solidFill>
              </a:rPr>
              <a:pPr>
                <a:defRPr/>
              </a:pPr>
              <a:t>‹#›</a:t>
            </a:fld>
            <a:endParaRPr lang="tr-TR">
              <a:solidFill>
                <a:srgbClr val="660066"/>
              </a:solidFill>
            </a:endParaRPr>
          </a:p>
        </p:txBody>
      </p:sp>
    </p:spTree>
    <p:extLst>
      <p:ext uri="{BB962C8B-B14F-4D97-AF65-F5344CB8AC3E}">
        <p14:creationId xmlns:p14="http://schemas.microsoft.com/office/powerpoint/2010/main" val="335512025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8263"/>
            <a:ext cx="8678863" cy="6713537"/>
            <a:chOff x="0" y="43"/>
            <a:chExt cx="5467" cy="4229"/>
          </a:xfrm>
        </p:grpSpPr>
        <p:sp>
          <p:nvSpPr>
            <p:cNvPr id="5" name="Rectangle 3"/>
            <p:cNvSpPr>
              <a:spLocks noChangeArrowheads="1"/>
            </p:cNvSpPr>
            <p:nvPr userDrawn="1"/>
          </p:nvSpPr>
          <p:spPr bwMode="auto">
            <a:xfrm>
              <a:off x="692" y="494"/>
              <a:ext cx="4775" cy="936"/>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nvGrpSpPr>
            <p:cNvPr id="6" name="Group 4"/>
            <p:cNvGrpSpPr>
              <a:grpSpLocks/>
            </p:cNvGrpSpPr>
            <p:nvPr userDrawn="1"/>
          </p:nvGrpSpPr>
          <p:grpSpPr bwMode="auto">
            <a:xfrm>
              <a:off x="0" y="43"/>
              <a:ext cx="624" cy="4229"/>
              <a:chOff x="0" y="43"/>
              <a:chExt cx="624" cy="4229"/>
            </a:xfrm>
          </p:grpSpPr>
          <p:sp>
            <p:nvSpPr>
              <p:cNvPr id="7" name="Line 5"/>
              <p:cNvSpPr>
                <a:spLocks noChangeShapeType="1"/>
              </p:cNvSpPr>
              <p:nvPr userDrawn="1"/>
            </p:nvSpPr>
            <p:spPr bwMode="auto">
              <a:xfrm>
                <a:off x="0" y="4203"/>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 name="Line 6"/>
              <p:cNvSpPr>
                <a:spLocks noChangeShapeType="1"/>
              </p:cNvSpPr>
              <p:nvPr userDrawn="1"/>
            </p:nvSpPr>
            <p:spPr bwMode="auto">
              <a:xfrm>
                <a:off x="0" y="4239"/>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 name="Line 7"/>
              <p:cNvSpPr>
                <a:spLocks noChangeShapeType="1"/>
              </p:cNvSpPr>
              <p:nvPr userDrawn="1"/>
            </p:nvSpPr>
            <p:spPr bwMode="auto">
              <a:xfrm>
                <a:off x="0" y="4272"/>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 name="Line 8"/>
              <p:cNvSpPr>
                <a:spLocks noChangeShapeType="1"/>
              </p:cNvSpPr>
              <p:nvPr userDrawn="1"/>
            </p:nvSpPr>
            <p:spPr bwMode="auto">
              <a:xfrm>
                <a:off x="0" y="4113"/>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1" name="Line 9"/>
              <p:cNvSpPr>
                <a:spLocks noChangeShapeType="1"/>
              </p:cNvSpPr>
              <p:nvPr userDrawn="1"/>
            </p:nvSpPr>
            <p:spPr bwMode="auto">
              <a:xfrm>
                <a:off x="0" y="4065"/>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2" name="Line 10"/>
              <p:cNvSpPr>
                <a:spLocks noChangeShapeType="1"/>
              </p:cNvSpPr>
              <p:nvPr userDrawn="1"/>
            </p:nvSpPr>
            <p:spPr bwMode="auto">
              <a:xfrm>
                <a:off x="0" y="4158"/>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3" name="Line 11"/>
              <p:cNvSpPr>
                <a:spLocks noChangeShapeType="1"/>
              </p:cNvSpPr>
              <p:nvPr userDrawn="1"/>
            </p:nvSpPr>
            <p:spPr bwMode="auto">
              <a:xfrm>
                <a:off x="0" y="366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4" name="Line 12"/>
              <p:cNvSpPr>
                <a:spLocks noChangeShapeType="1"/>
              </p:cNvSpPr>
              <p:nvPr userDrawn="1"/>
            </p:nvSpPr>
            <p:spPr bwMode="auto">
              <a:xfrm>
                <a:off x="0" y="3639"/>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5" name="Line 13"/>
              <p:cNvSpPr>
                <a:spLocks noChangeShapeType="1"/>
              </p:cNvSpPr>
              <p:nvPr userDrawn="1"/>
            </p:nvSpPr>
            <p:spPr bwMode="auto">
              <a:xfrm>
                <a:off x="0" y="4020"/>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6" name="Line 14"/>
              <p:cNvSpPr>
                <a:spLocks noChangeShapeType="1"/>
              </p:cNvSpPr>
              <p:nvPr userDrawn="1"/>
            </p:nvSpPr>
            <p:spPr bwMode="auto">
              <a:xfrm>
                <a:off x="0" y="3894"/>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7" name="Line 15"/>
              <p:cNvSpPr>
                <a:spLocks noChangeShapeType="1"/>
              </p:cNvSpPr>
              <p:nvPr userDrawn="1"/>
            </p:nvSpPr>
            <p:spPr bwMode="auto">
              <a:xfrm>
                <a:off x="0" y="3813"/>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8" name="Line 16"/>
              <p:cNvSpPr>
                <a:spLocks noChangeShapeType="1"/>
              </p:cNvSpPr>
              <p:nvPr userDrawn="1"/>
            </p:nvSpPr>
            <p:spPr bwMode="auto">
              <a:xfrm>
                <a:off x="0" y="3999"/>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9" name="Line 17"/>
              <p:cNvSpPr>
                <a:spLocks noChangeShapeType="1"/>
              </p:cNvSpPr>
              <p:nvPr userDrawn="1"/>
            </p:nvSpPr>
            <p:spPr bwMode="auto">
              <a:xfrm>
                <a:off x="0" y="3687"/>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0" name="Line 18"/>
              <p:cNvSpPr>
                <a:spLocks noChangeShapeType="1"/>
              </p:cNvSpPr>
              <p:nvPr userDrawn="1"/>
            </p:nvSpPr>
            <p:spPr bwMode="auto">
              <a:xfrm>
                <a:off x="0" y="3741"/>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1" name="Line 19"/>
              <p:cNvSpPr>
                <a:spLocks noChangeShapeType="1"/>
              </p:cNvSpPr>
              <p:nvPr userDrawn="1"/>
            </p:nvSpPr>
            <p:spPr bwMode="auto">
              <a:xfrm>
                <a:off x="0" y="393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2" name="Line 20"/>
              <p:cNvSpPr>
                <a:spLocks noChangeShapeType="1"/>
              </p:cNvSpPr>
              <p:nvPr userDrawn="1"/>
            </p:nvSpPr>
            <p:spPr bwMode="auto">
              <a:xfrm>
                <a:off x="0" y="3918"/>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3" name="Line 21"/>
              <p:cNvSpPr>
                <a:spLocks noChangeShapeType="1"/>
              </p:cNvSpPr>
              <p:nvPr userDrawn="1"/>
            </p:nvSpPr>
            <p:spPr bwMode="auto">
              <a:xfrm>
                <a:off x="0" y="351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4" name="Line 22"/>
              <p:cNvSpPr>
                <a:spLocks noChangeShapeType="1"/>
              </p:cNvSpPr>
              <p:nvPr userDrawn="1"/>
            </p:nvSpPr>
            <p:spPr bwMode="auto">
              <a:xfrm>
                <a:off x="0" y="354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5" name="Line 23"/>
              <p:cNvSpPr>
                <a:spLocks noChangeShapeType="1"/>
              </p:cNvSpPr>
              <p:nvPr userDrawn="1"/>
            </p:nvSpPr>
            <p:spPr bwMode="auto">
              <a:xfrm>
                <a:off x="0" y="357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6" name="Line 24"/>
              <p:cNvSpPr>
                <a:spLocks noChangeShapeType="1"/>
              </p:cNvSpPr>
              <p:nvPr userDrawn="1"/>
            </p:nvSpPr>
            <p:spPr bwMode="auto">
              <a:xfrm>
                <a:off x="0" y="3420"/>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7" name="Line 25"/>
              <p:cNvSpPr>
                <a:spLocks noChangeShapeType="1"/>
              </p:cNvSpPr>
              <p:nvPr userDrawn="1"/>
            </p:nvSpPr>
            <p:spPr bwMode="auto">
              <a:xfrm>
                <a:off x="0" y="3372"/>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8" name="Line 26"/>
              <p:cNvSpPr>
                <a:spLocks noChangeShapeType="1"/>
              </p:cNvSpPr>
              <p:nvPr userDrawn="1"/>
            </p:nvSpPr>
            <p:spPr bwMode="auto">
              <a:xfrm>
                <a:off x="0" y="3465"/>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9" name="Line 27"/>
              <p:cNvSpPr>
                <a:spLocks noChangeShapeType="1"/>
              </p:cNvSpPr>
              <p:nvPr userDrawn="1"/>
            </p:nvSpPr>
            <p:spPr bwMode="auto">
              <a:xfrm>
                <a:off x="0" y="2973"/>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0" name="Line 28"/>
              <p:cNvSpPr>
                <a:spLocks noChangeShapeType="1"/>
              </p:cNvSpPr>
              <p:nvPr userDrawn="1"/>
            </p:nvSpPr>
            <p:spPr bwMode="auto">
              <a:xfrm>
                <a:off x="0" y="294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1" name="Line 29"/>
              <p:cNvSpPr>
                <a:spLocks noChangeShapeType="1"/>
              </p:cNvSpPr>
              <p:nvPr userDrawn="1"/>
            </p:nvSpPr>
            <p:spPr bwMode="auto">
              <a:xfrm>
                <a:off x="0" y="3327"/>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2" name="Line 30"/>
              <p:cNvSpPr>
                <a:spLocks noChangeShapeType="1"/>
              </p:cNvSpPr>
              <p:nvPr userDrawn="1"/>
            </p:nvSpPr>
            <p:spPr bwMode="auto">
              <a:xfrm>
                <a:off x="0" y="3201"/>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3" name="Line 31"/>
              <p:cNvSpPr>
                <a:spLocks noChangeShapeType="1"/>
              </p:cNvSpPr>
              <p:nvPr userDrawn="1"/>
            </p:nvSpPr>
            <p:spPr bwMode="auto">
              <a:xfrm>
                <a:off x="0" y="3120"/>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4" name="Line 32"/>
              <p:cNvSpPr>
                <a:spLocks noChangeShapeType="1"/>
              </p:cNvSpPr>
              <p:nvPr userDrawn="1"/>
            </p:nvSpPr>
            <p:spPr bwMode="auto">
              <a:xfrm>
                <a:off x="0" y="330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5" name="Line 33"/>
              <p:cNvSpPr>
                <a:spLocks noChangeShapeType="1"/>
              </p:cNvSpPr>
              <p:nvPr userDrawn="1"/>
            </p:nvSpPr>
            <p:spPr bwMode="auto">
              <a:xfrm>
                <a:off x="0" y="2994"/>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6" name="Line 34"/>
              <p:cNvSpPr>
                <a:spLocks noChangeShapeType="1"/>
              </p:cNvSpPr>
              <p:nvPr userDrawn="1"/>
            </p:nvSpPr>
            <p:spPr bwMode="auto">
              <a:xfrm>
                <a:off x="0" y="304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7" name="Line 35"/>
              <p:cNvSpPr>
                <a:spLocks noChangeShapeType="1"/>
              </p:cNvSpPr>
              <p:nvPr userDrawn="1"/>
            </p:nvSpPr>
            <p:spPr bwMode="auto">
              <a:xfrm>
                <a:off x="0" y="324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8" name="Line 36"/>
              <p:cNvSpPr>
                <a:spLocks noChangeShapeType="1"/>
              </p:cNvSpPr>
              <p:nvPr userDrawn="1"/>
            </p:nvSpPr>
            <p:spPr bwMode="auto">
              <a:xfrm>
                <a:off x="0" y="3225"/>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9" name="Line 37"/>
              <p:cNvSpPr>
                <a:spLocks noChangeShapeType="1"/>
              </p:cNvSpPr>
              <p:nvPr userDrawn="1"/>
            </p:nvSpPr>
            <p:spPr bwMode="auto">
              <a:xfrm>
                <a:off x="0" y="2831"/>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0" name="Line 38"/>
              <p:cNvSpPr>
                <a:spLocks noChangeShapeType="1"/>
              </p:cNvSpPr>
              <p:nvPr userDrawn="1"/>
            </p:nvSpPr>
            <p:spPr bwMode="auto">
              <a:xfrm>
                <a:off x="0" y="2750"/>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1" name="Line 39"/>
              <p:cNvSpPr>
                <a:spLocks noChangeShapeType="1"/>
              </p:cNvSpPr>
              <p:nvPr userDrawn="1"/>
            </p:nvSpPr>
            <p:spPr bwMode="auto">
              <a:xfrm>
                <a:off x="0" y="267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2" name="Line 40"/>
              <p:cNvSpPr>
                <a:spLocks noChangeShapeType="1"/>
              </p:cNvSpPr>
              <p:nvPr userDrawn="1"/>
            </p:nvSpPr>
            <p:spPr bwMode="auto">
              <a:xfrm>
                <a:off x="0" y="287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3" name="Line 41"/>
              <p:cNvSpPr>
                <a:spLocks noChangeShapeType="1"/>
              </p:cNvSpPr>
              <p:nvPr userDrawn="1"/>
            </p:nvSpPr>
            <p:spPr bwMode="auto">
              <a:xfrm>
                <a:off x="0" y="2855"/>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4" name="Line 42"/>
              <p:cNvSpPr>
                <a:spLocks noChangeShapeType="1"/>
              </p:cNvSpPr>
              <p:nvPr userDrawn="1"/>
            </p:nvSpPr>
            <p:spPr bwMode="auto">
              <a:xfrm>
                <a:off x="0" y="2554"/>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5" name="Line 43"/>
              <p:cNvSpPr>
                <a:spLocks noChangeShapeType="1"/>
              </p:cNvSpPr>
              <p:nvPr userDrawn="1"/>
            </p:nvSpPr>
            <p:spPr bwMode="auto">
              <a:xfrm>
                <a:off x="0" y="2590"/>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6" name="Line 44"/>
              <p:cNvSpPr>
                <a:spLocks noChangeShapeType="1"/>
              </p:cNvSpPr>
              <p:nvPr userDrawn="1"/>
            </p:nvSpPr>
            <p:spPr bwMode="auto">
              <a:xfrm>
                <a:off x="0" y="2623"/>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7" name="Line 45"/>
              <p:cNvSpPr>
                <a:spLocks noChangeShapeType="1"/>
              </p:cNvSpPr>
              <p:nvPr userDrawn="1"/>
            </p:nvSpPr>
            <p:spPr bwMode="auto">
              <a:xfrm>
                <a:off x="0" y="2464"/>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8" name="Line 46"/>
              <p:cNvSpPr>
                <a:spLocks noChangeShapeType="1"/>
              </p:cNvSpPr>
              <p:nvPr userDrawn="1"/>
            </p:nvSpPr>
            <p:spPr bwMode="auto">
              <a:xfrm>
                <a:off x="0" y="2416"/>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9" name="Line 47"/>
              <p:cNvSpPr>
                <a:spLocks noChangeShapeType="1"/>
              </p:cNvSpPr>
              <p:nvPr userDrawn="1"/>
            </p:nvSpPr>
            <p:spPr bwMode="auto">
              <a:xfrm>
                <a:off x="0" y="250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0" name="Line 48"/>
              <p:cNvSpPr>
                <a:spLocks noChangeShapeType="1"/>
              </p:cNvSpPr>
              <p:nvPr userDrawn="1"/>
            </p:nvSpPr>
            <p:spPr bwMode="auto">
              <a:xfrm>
                <a:off x="0" y="2371"/>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1" name="Line 49"/>
              <p:cNvSpPr>
                <a:spLocks noChangeShapeType="1"/>
              </p:cNvSpPr>
              <p:nvPr userDrawn="1"/>
            </p:nvSpPr>
            <p:spPr bwMode="auto">
              <a:xfrm>
                <a:off x="0" y="2245"/>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2" name="Line 50"/>
              <p:cNvSpPr>
                <a:spLocks noChangeShapeType="1"/>
              </p:cNvSpPr>
              <p:nvPr userDrawn="1"/>
            </p:nvSpPr>
            <p:spPr bwMode="auto">
              <a:xfrm>
                <a:off x="0" y="235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3" name="Line 51"/>
              <p:cNvSpPr>
                <a:spLocks noChangeShapeType="1"/>
              </p:cNvSpPr>
              <p:nvPr userDrawn="1"/>
            </p:nvSpPr>
            <p:spPr bwMode="auto">
              <a:xfrm>
                <a:off x="0" y="2290"/>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4" name="Line 52"/>
              <p:cNvSpPr>
                <a:spLocks noChangeShapeType="1"/>
              </p:cNvSpPr>
              <p:nvPr userDrawn="1"/>
            </p:nvSpPr>
            <p:spPr bwMode="auto">
              <a:xfrm>
                <a:off x="0" y="2269"/>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5" name="Line 53"/>
              <p:cNvSpPr>
                <a:spLocks noChangeShapeType="1"/>
              </p:cNvSpPr>
              <p:nvPr userDrawn="1"/>
            </p:nvSpPr>
            <p:spPr bwMode="auto">
              <a:xfrm>
                <a:off x="0" y="213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6" name="Line 54"/>
              <p:cNvSpPr>
                <a:spLocks noChangeShapeType="1"/>
              </p:cNvSpPr>
              <p:nvPr userDrawn="1"/>
            </p:nvSpPr>
            <p:spPr bwMode="auto">
              <a:xfrm>
                <a:off x="0" y="216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7" name="Line 55"/>
              <p:cNvSpPr>
                <a:spLocks noChangeShapeType="1"/>
              </p:cNvSpPr>
              <p:nvPr userDrawn="1"/>
            </p:nvSpPr>
            <p:spPr bwMode="auto">
              <a:xfrm>
                <a:off x="0" y="219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8" name="Line 56"/>
              <p:cNvSpPr>
                <a:spLocks noChangeShapeType="1"/>
              </p:cNvSpPr>
              <p:nvPr userDrawn="1"/>
            </p:nvSpPr>
            <p:spPr bwMode="auto">
              <a:xfrm>
                <a:off x="0" y="2040"/>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9" name="Line 57"/>
              <p:cNvSpPr>
                <a:spLocks noChangeShapeType="1"/>
              </p:cNvSpPr>
              <p:nvPr userDrawn="1"/>
            </p:nvSpPr>
            <p:spPr bwMode="auto">
              <a:xfrm>
                <a:off x="0" y="1992"/>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0" name="Line 58"/>
              <p:cNvSpPr>
                <a:spLocks noChangeShapeType="1"/>
              </p:cNvSpPr>
              <p:nvPr userDrawn="1"/>
            </p:nvSpPr>
            <p:spPr bwMode="auto">
              <a:xfrm>
                <a:off x="0" y="2085"/>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1" name="Line 59"/>
              <p:cNvSpPr>
                <a:spLocks noChangeShapeType="1"/>
              </p:cNvSpPr>
              <p:nvPr userDrawn="1"/>
            </p:nvSpPr>
            <p:spPr bwMode="auto">
              <a:xfrm>
                <a:off x="0" y="1593"/>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2" name="Line 60"/>
              <p:cNvSpPr>
                <a:spLocks noChangeShapeType="1"/>
              </p:cNvSpPr>
              <p:nvPr userDrawn="1"/>
            </p:nvSpPr>
            <p:spPr bwMode="auto">
              <a:xfrm>
                <a:off x="0" y="156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3" name="Line 61"/>
              <p:cNvSpPr>
                <a:spLocks noChangeShapeType="1"/>
              </p:cNvSpPr>
              <p:nvPr userDrawn="1"/>
            </p:nvSpPr>
            <p:spPr bwMode="auto">
              <a:xfrm>
                <a:off x="0" y="1947"/>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4" name="Line 62"/>
              <p:cNvSpPr>
                <a:spLocks noChangeShapeType="1"/>
              </p:cNvSpPr>
              <p:nvPr userDrawn="1"/>
            </p:nvSpPr>
            <p:spPr bwMode="auto">
              <a:xfrm>
                <a:off x="0" y="1821"/>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5" name="Line 63"/>
              <p:cNvSpPr>
                <a:spLocks noChangeShapeType="1"/>
              </p:cNvSpPr>
              <p:nvPr userDrawn="1"/>
            </p:nvSpPr>
            <p:spPr bwMode="auto">
              <a:xfrm>
                <a:off x="0" y="1740"/>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6" name="Line 64"/>
              <p:cNvSpPr>
                <a:spLocks noChangeShapeType="1"/>
              </p:cNvSpPr>
              <p:nvPr userDrawn="1"/>
            </p:nvSpPr>
            <p:spPr bwMode="auto">
              <a:xfrm>
                <a:off x="0" y="192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7" name="Line 65"/>
              <p:cNvSpPr>
                <a:spLocks noChangeShapeType="1"/>
              </p:cNvSpPr>
              <p:nvPr userDrawn="1"/>
            </p:nvSpPr>
            <p:spPr bwMode="auto">
              <a:xfrm>
                <a:off x="0" y="1614"/>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8" name="Line 66"/>
              <p:cNvSpPr>
                <a:spLocks noChangeShapeType="1"/>
              </p:cNvSpPr>
              <p:nvPr userDrawn="1"/>
            </p:nvSpPr>
            <p:spPr bwMode="auto">
              <a:xfrm>
                <a:off x="0" y="166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9" name="Line 67"/>
              <p:cNvSpPr>
                <a:spLocks noChangeShapeType="1"/>
              </p:cNvSpPr>
              <p:nvPr userDrawn="1"/>
            </p:nvSpPr>
            <p:spPr bwMode="auto">
              <a:xfrm>
                <a:off x="0" y="186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0" name="Line 68"/>
              <p:cNvSpPr>
                <a:spLocks noChangeShapeType="1"/>
              </p:cNvSpPr>
              <p:nvPr userDrawn="1"/>
            </p:nvSpPr>
            <p:spPr bwMode="auto">
              <a:xfrm>
                <a:off x="0" y="1845"/>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1" name="Line 69"/>
              <p:cNvSpPr>
                <a:spLocks noChangeShapeType="1"/>
              </p:cNvSpPr>
              <p:nvPr userDrawn="1"/>
            </p:nvSpPr>
            <p:spPr bwMode="auto">
              <a:xfrm>
                <a:off x="0" y="1437"/>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2" name="Line 70"/>
              <p:cNvSpPr>
                <a:spLocks noChangeShapeType="1"/>
              </p:cNvSpPr>
              <p:nvPr userDrawn="1"/>
            </p:nvSpPr>
            <p:spPr bwMode="auto">
              <a:xfrm>
                <a:off x="0" y="1473"/>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3" name="Line 71"/>
              <p:cNvSpPr>
                <a:spLocks noChangeShapeType="1"/>
              </p:cNvSpPr>
              <p:nvPr userDrawn="1"/>
            </p:nvSpPr>
            <p:spPr bwMode="auto">
              <a:xfrm>
                <a:off x="0" y="150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4" name="Line 72"/>
              <p:cNvSpPr>
                <a:spLocks noChangeShapeType="1"/>
              </p:cNvSpPr>
              <p:nvPr userDrawn="1"/>
            </p:nvSpPr>
            <p:spPr bwMode="auto">
              <a:xfrm>
                <a:off x="0" y="1347"/>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5" name="Line 73"/>
              <p:cNvSpPr>
                <a:spLocks noChangeShapeType="1"/>
              </p:cNvSpPr>
              <p:nvPr userDrawn="1"/>
            </p:nvSpPr>
            <p:spPr bwMode="auto">
              <a:xfrm>
                <a:off x="0" y="1392"/>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6" name="Line 74"/>
              <p:cNvSpPr>
                <a:spLocks noChangeShapeType="1"/>
              </p:cNvSpPr>
              <p:nvPr userDrawn="1"/>
            </p:nvSpPr>
            <p:spPr bwMode="auto">
              <a:xfrm>
                <a:off x="0" y="101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7" name="Line 75"/>
              <p:cNvSpPr>
                <a:spLocks noChangeShapeType="1"/>
              </p:cNvSpPr>
              <p:nvPr userDrawn="1"/>
            </p:nvSpPr>
            <p:spPr bwMode="auto">
              <a:xfrm>
                <a:off x="0" y="989"/>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8" name="Line 76"/>
              <p:cNvSpPr>
                <a:spLocks noChangeShapeType="1"/>
              </p:cNvSpPr>
              <p:nvPr userDrawn="1"/>
            </p:nvSpPr>
            <p:spPr bwMode="auto">
              <a:xfrm>
                <a:off x="0" y="1244"/>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9" name="Line 77"/>
              <p:cNvSpPr>
                <a:spLocks noChangeShapeType="1"/>
              </p:cNvSpPr>
              <p:nvPr userDrawn="1"/>
            </p:nvSpPr>
            <p:spPr bwMode="auto">
              <a:xfrm>
                <a:off x="0" y="1163"/>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0" name="Line 78"/>
              <p:cNvSpPr>
                <a:spLocks noChangeShapeType="1"/>
              </p:cNvSpPr>
              <p:nvPr userDrawn="1"/>
            </p:nvSpPr>
            <p:spPr bwMode="auto">
              <a:xfrm>
                <a:off x="0" y="1037"/>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 name="Line 79"/>
              <p:cNvSpPr>
                <a:spLocks noChangeShapeType="1"/>
              </p:cNvSpPr>
              <p:nvPr userDrawn="1"/>
            </p:nvSpPr>
            <p:spPr bwMode="auto">
              <a:xfrm>
                <a:off x="0" y="1091"/>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 name="Line 80"/>
              <p:cNvSpPr>
                <a:spLocks noChangeShapeType="1"/>
              </p:cNvSpPr>
              <p:nvPr userDrawn="1"/>
            </p:nvSpPr>
            <p:spPr bwMode="auto">
              <a:xfrm>
                <a:off x="0" y="128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3" name="Line 81"/>
              <p:cNvSpPr>
                <a:spLocks noChangeShapeType="1"/>
              </p:cNvSpPr>
              <p:nvPr userDrawn="1"/>
            </p:nvSpPr>
            <p:spPr bwMode="auto">
              <a:xfrm>
                <a:off x="0" y="1268"/>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4" name="Line 82"/>
              <p:cNvSpPr>
                <a:spLocks noChangeShapeType="1"/>
              </p:cNvSpPr>
              <p:nvPr userDrawn="1"/>
            </p:nvSpPr>
            <p:spPr bwMode="auto">
              <a:xfrm>
                <a:off x="0" y="86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5" name="Line 83"/>
              <p:cNvSpPr>
                <a:spLocks noChangeShapeType="1"/>
              </p:cNvSpPr>
              <p:nvPr userDrawn="1"/>
            </p:nvSpPr>
            <p:spPr bwMode="auto">
              <a:xfrm>
                <a:off x="0" y="89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6" name="Line 84"/>
              <p:cNvSpPr>
                <a:spLocks noChangeShapeType="1"/>
              </p:cNvSpPr>
              <p:nvPr userDrawn="1"/>
            </p:nvSpPr>
            <p:spPr bwMode="auto">
              <a:xfrm>
                <a:off x="0" y="92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7" name="Line 85"/>
              <p:cNvSpPr>
                <a:spLocks noChangeShapeType="1"/>
              </p:cNvSpPr>
              <p:nvPr userDrawn="1"/>
            </p:nvSpPr>
            <p:spPr bwMode="auto">
              <a:xfrm>
                <a:off x="0" y="770"/>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8" name="Line 86"/>
              <p:cNvSpPr>
                <a:spLocks noChangeShapeType="1"/>
              </p:cNvSpPr>
              <p:nvPr userDrawn="1"/>
            </p:nvSpPr>
            <p:spPr bwMode="auto">
              <a:xfrm>
                <a:off x="0" y="815"/>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9" name="Line 87"/>
              <p:cNvSpPr>
                <a:spLocks noChangeShapeType="1"/>
              </p:cNvSpPr>
              <p:nvPr userDrawn="1"/>
            </p:nvSpPr>
            <p:spPr bwMode="auto">
              <a:xfrm>
                <a:off x="0" y="71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0" name="Line 88"/>
              <p:cNvSpPr>
                <a:spLocks noChangeShapeType="1"/>
              </p:cNvSpPr>
              <p:nvPr userDrawn="1"/>
            </p:nvSpPr>
            <p:spPr bwMode="auto">
              <a:xfrm>
                <a:off x="0" y="646"/>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1" name="Line 89"/>
              <p:cNvSpPr>
                <a:spLocks noChangeShapeType="1"/>
              </p:cNvSpPr>
              <p:nvPr userDrawn="1"/>
            </p:nvSpPr>
            <p:spPr bwMode="auto">
              <a:xfrm>
                <a:off x="0" y="522"/>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2" name="Line 90"/>
              <p:cNvSpPr>
                <a:spLocks noChangeShapeType="1"/>
              </p:cNvSpPr>
              <p:nvPr userDrawn="1"/>
            </p:nvSpPr>
            <p:spPr bwMode="auto">
              <a:xfrm>
                <a:off x="0" y="558"/>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3" name="Line 91"/>
              <p:cNvSpPr>
                <a:spLocks noChangeShapeType="1"/>
              </p:cNvSpPr>
              <p:nvPr userDrawn="1"/>
            </p:nvSpPr>
            <p:spPr bwMode="auto">
              <a:xfrm>
                <a:off x="0" y="591"/>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4" name="Line 92"/>
              <p:cNvSpPr>
                <a:spLocks noChangeShapeType="1"/>
              </p:cNvSpPr>
              <p:nvPr userDrawn="1"/>
            </p:nvSpPr>
            <p:spPr bwMode="auto">
              <a:xfrm>
                <a:off x="0" y="432"/>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5" name="Line 93"/>
              <p:cNvSpPr>
                <a:spLocks noChangeShapeType="1"/>
              </p:cNvSpPr>
              <p:nvPr userDrawn="1"/>
            </p:nvSpPr>
            <p:spPr bwMode="auto">
              <a:xfrm>
                <a:off x="0" y="384"/>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6" name="Line 94"/>
              <p:cNvSpPr>
                <a:spLocks noChangeShapeType="1"/>
              </p:cNvSpPr>
              <p:nvPr userDrawn="1"/>
            </p:nvSpPr>
            <p:spPr bwMode="auto">
              <a:xfrm>
                <a:off x="0" y="477"/>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7" name="Line 95"/>
              <p:cNvSpPr>
                <a:spLocks noChangeShapeType="1"/>
              </p:cNvSpPr>
              <p:nvPr userDrawn="1"/>
            </p:nvSpPr>
            <p:spPr bwMode="auto">
              <a:xfrm>
                <a:off x="0" y="33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8" name="Line 96"/>
              <p:cNvSpPr>
                <a:spLocks noChangeShapeType="1"/>
              </p:cNvSpPr>
              <p:nvPr userDrawn="1"/>
            </p:nvSpPr>
            <p:spPr bwMode="auto">
              <a:xfrm>
                <a:off x="0" y="318"/>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9" name="Line 97"/>
              <p:cNvSpPr>
                <a:spLocks noChangeShapeType="1"/>
              </p:cNvSpPr>
              <p:nvPr userDrawn="1"/>
            </p:nvSpPr>
            <p:spPr bwMode="auto">
              <a:xfrm>
                <a:off x="0" y="258"/>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0" name="Line 98"/>
              <p:cNvSpPr>
                <a:spLocks noChangeShapeType="1"/>
              </p:cNvSpPr>
              <p:nvPr userDrawn="1"/>
            </p:nvSpPr>
            <p:spPr bwMode="auto">
              <a:xfrm>
                <a:off x="0" y="7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1" name="Line 99"/>
              <p:cNvSpPr>
                <a:spLocks noChangeShapeType="1"/>
              </p:cNvSpPr>
              <p:nvPr userDrawn="1"/>
            </p:nvSpPr>
            <p:spPr bwMode="auto">
              <a:xfrm>
                <a:off x="0" y="43"/>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2" name="Line 100"/>
              <p:cNvSpPr>
                <a:spLocks noChangeShapeType="1"/>
              </p:cNvSpPr>
              <p:nvPr userDrawn="1"/>
            </p:nvSpPr>
            <p:spPr bwMode="auto">
              <a:xfrm>
                <a:off x="0" y="91"/>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3" name="Line 101"/>
              <p:cNvSpPr>
                <a:spLocks noChangeShapeType="1"/>
              </p:cNvSpPr>
              <p:nvPr userDrawn="1"/>
            </p:nvSpPr>
            <p:spPr bwMode="auto">
              <a:xfrm>
                <a:off x="0" y="145"/>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4" name="Line 102"/>
              <p:cNvSpPr>
                <a:spLocks noChangeShapeType="1"/>
              </p:cNvSpPr>
              <p:nvPr userDrawn="1"/>
            </p:nvSpPr>
            <p:spPr bwMode="auto">
              <a:xfrm>
                <a:off x="0" y="202"/>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grpSp>
      <p:sp>
        <p:nvSpPr>
          <p:cNvPr id="105" name="Rectangle 108"/>
          <p:cNvSpPr>
            <a:spLocks noChangeArrowheads="1"/>
          </p:cNvSpPr>
          <p:nvPr/>
        </p:nvSpPr>
        <p:spPr bwMode="auto">
          <a:xfrm>
            <a:off x="3017838" y="2120900"/>
            <a:ext cx="5662612" cy="77788"/>
          </a:xfrm>
          <a:prstGeom prst="rect">
            <a:avLst/>
          </a:prstGeom>
          <a:solidFill>
            <a:schemeClr val="hlink"/>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3366"/>
              </a:solidFill>
              <a:cs typeface="Arial" charset="0"/>
            </a:endParaRPr>
          </a:p>
        </p:txBody>
      </p:sp>
      <p:sp>
        <p:nvSpPr>
          <p:cNvPr id="106" name="Rectangle 109"/>
          <p:cNvSpPr>
            <a:spLocks noChangeArrowheads="1"/>
          </p:cNvSpPr>
          <p:nvPr/>
        </p:nvSpPr>
        <p:spPr bwMode="auto">
          <a:xfrm>
            <a:off x="1098550" y="862013"/>
            <a:ext cx="5662613" cy="77787"/>
          </a:xfrm>
          <a:prstGeom prst="rect">
            <a:avLst/>
          </a:prstGeom>
          <a:solidFill>
            <a:schemeClr val="hlink"/>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3366"/>
              </a:solidFill>
              <a:cs typeface="Arial" charset="0"/>
            </a:endParaRPr>
          </a:p>
        </p:txBody>
      </p:sp>
      <p:sp>
        <p:nvSpPr>
          <p:cNvPr id="9322" name="Rectangle 106"/>
          <p:cNvSpPr>
            <a:spLocks noGrp="1" noChangeArrowheads="1"/>
          </p:cNvSpPr>
          <p:nvPr>
            <p:ph type="ctrTitle"/>
          </p:nvPr>
        </p:nvSpPr>
        <p:spPr>
          <a:xfrm>
            <a:off x="1169988" y="1046163"/>
            <a:ext cx="7380287" cy="1012825"/>
          </a:xfrm>
        </p:spPr>
        <p:txBody>
          <a:bodyPr/>
          <a:lstStyle>
            <a:lvl1pPr>
              <a:defRPr sz="4000"/>
            </a:lvl1pPr>
          </a:lstStyle>
          <a:p>
            <a:r>
              <a:rPr lang="tr-TR"/>
              <a:t>Asıl başlık stili için tıklatın</a:t>
            </a:r>
          </a:p>
        </p:txBody>
      </p:sp>
      <p:sp>
        <p:nvSpPr>
          <p:cNvPr id="9323" name="Rectangle 107"/>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r>
              <a:rPr lang="tr-TR"/>
              <a:t>Asıl alt başlık stilini düzenlemek için tıklatın</a:t>
            </a:r>
          </a:p>
        </p:txBody>
      </p:sp>
      <p:sp>
        <p:nvSpPr>
          <p:cNvPr id="107" name="Rectangle 103"/>
          <p:cNvSpPr>
            <a:spLocks noGrp="1" noChangeArrowheads="1"/>
          </p:cNvSpPr>
          <p:nvPr>
            <p:ph type="dt" sz="half" idx="10"/>
          </p:nvPr>
        </p:nvSpPr>
        <p:spPr>
          <a:xfrm>
            <a:off x="1387475" y="6357938"/>
            <a:ext cx="1905000" cy="457200"/>
          </a:xfrm>
        </p:spPr>
        <p:txBody>
          <a:bodyPr/>
          <a:lstStyle>
            <a:lvl1pPr>
              <a:defRPr/>
            </a:lvl1pPr>
          </a:lstStyle>
          <a:p>
            <a:pPr>
              <a:defRPr/>
            </a:pPr>
            <a:fld id="{229B648D-9C4E-4330-B358-EF9135D3E256}" type="datetime1">
              <a:rPr lang="tr-TR" smtClean="0">
                <a:solidFill>
                  <a:srgbClr val="800000"/>
                </a:solidFill>
              </a:rPr>
              <a:t>15.10.2012</a:t>
            </a:fld>
            <a:endParaRPr lang="tr-TR">
              <a:solidFill>
                <a:srgbClr val="800000"/>
              </a:solidFill>
            </a:endParaRPr>
          </a:p>
        </p:txBody>
      </p:sp>
      <p:sp>
        <p:nvSpPr>
          <p:cNvPr id="108" name="Rectangle 104"/>
          <p:cNvSpPr>
            <a:spLocks noGrp="1" noChangeArrowheads="1"/>
          </p:cNvSpPr>
          <p:nvPr>
            <p:ph type="ftr" sz="quarter" idx="11"/>
          </p:nvPr>
        </p:nvSpPr>
        <p:spPr>
          <a:xfrm>
            <a:off x="3722688" y="6357938"/>
            <a:ext cx="2271712" cy="457200"/>
          </a:xfrm>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109" name="Rectangle 105"/>
          <p:cNvSpPr>
            <a:spLocks noGrp="1" noChangeArrowheads="1"/>
          </p:cNvSpPr>
          <p:nvPr>
            <p:ph type="sldNum" sz="quarter" idx="12"/>
          </p:nvPr>
        </p:nvSpPr>
        <p:spPr>
          <a:xfrm>
            <a:off x="6464300" y="6361113"/>
            <a:ext cx="1906588" cy="457200"/>
          </a:xfrm>
        </p:spPr>
        <p:txBody>
          <a:bodyPr/>
          <a:lstStyle>
            <a:lvl1pPr>
              <a:defRPr/>
            </a:lvl1pPr>
          </a:lstStyle>
          <a:p>
            <a:pPr>
              <a:defRPr/>
            </a:pPr>
            <a:fld id="{EC64A780-1995-4397-8754-35704BA4DF42}"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191201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fld id="{6B1F6BE2-81E3-4276-B7FD-CDB5F2F8E05F}"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D9252243-E532-4DF0-BF80-4ADFB65290D9}"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8723125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8"/>
          <p:cNvSpPr>
            <a:spLocks noGrp="1" noChangeArrowheads="1"/>
          </p:cNvSpPr>
          <p:nvPr>
            <p:ph type="dt" sz="half" idx="10"/>
          </p:nvPr>
        </p:nvSpPr>
        <p:spPr>
          <a:ln/>
        </p:spPr>
        <p:txBody>
          <a:bodyPr/>
          <a:lstStyle>
            <a:lvl1pPr>
              <a:defRPr/>
            </a:lvl1pPr>
          </a:lstStyle>
          <a:p>
            <a:pPr>
              <a:defRPr/>
            </a:pPr>
            <a:fld id="{EAA763BB-44FF-4302-8429-7377783235EF}"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F1491108-D6DA-43FE-A3DD-0DC5C53A313C}"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1270949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E4194A6-49C7-422D-B910-EBBAA3C650DE}" type="datetime1">
              <a:rPr lang="tr-TR" smtClean="0"/>
              <a:t>15.10.2012</a:t>
            </a:fld>
            <a:endParaRPr lang="tr-TR"/>
          </a:p>
        </p:txBody>
      </p:sp>
      <p:sp>
        <p:nvSpPr>
          <p:cNvPr id="8" name="Altbilgi Yer Tutucusu 7"/>
          <p:cNvSpPr>
            <a:spLocks noGrp="1"/>
          </p:cNvSpPr>
          <p:nvPr>
            <p:ph type="ftr" sz="quarter" idx="11"/>
          </p:nvPr>
        </p:nvSpPr>
        <p:spPr/>
        <p:txBody>
          <a:bodyPr/>
          <a:lstStyle/>
          <a:p>
            <a:r>
              <a:rPr lang="tr-TR" smtClean="0"/>
              <a:t>www.ahmetsaltik.net</a:t>
            </a:r>
            <a:endParaRPr lang="tr-TR"/>
          </a:p>
        </p:txBody>
      </p:sp>
      <p:sp>
        <p:nvSpPr>
          <p:cNvPr id="9" name="Slayt Numarası Yer Tutucusu 8"/>
          <p:cNvSpPr>
            <a:spLocks noGrp="1"/>
          </p:cNvSpPr>
          <p:nvPr>
            <p:ph type="sldNum" sz="quarter" idx="12"/>
          </p:nvPr>
        </p:nvSpPr>
        <p:spPr/>
        <p:txBody>
          <a:bodyPr/>
          <a:lstStyle/>
          <a:p>
            <a:fld id="{815F130E-58AD-4523-A049-27ED927AC6C0}" type="slidenum">
              <a:rPr lang="tr-TR" smtClean="0"/>
              <a:t>‹#›</a:t>
            </a:fld>
            <a:endParaRPr lang="tr-TR"/>
          </a:p>
        </p:txBody>
      </p:sp>
    </p:spTree>
    <p:extLst>
      <p:ext uri="{BB962C8B-B14F-4D97-AF65-F5344CB8AC3E}">
        <p14:creationId xmlns:p14="http://schemas.microsoft.com/office/powerpoint/2010/main" val="67439921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08"/>
          <p:cNvSpPr>
            <a:spLocks noGrp="1" noChangeArrowheads="1"/>
          </p:cNvSpPr>
          <p:nvPr>
            <p:ph type="dt" sz="half" idx="10"/>
          </p:nvPr>
        </p:nvSpPr>
        <p:spPr>
          <a:ln/>
        </p:spPr>
        <p:txBody>
          <a:bodyPr/>
          <a:lstStyle>
            <a:lvl1pPr>
              <a:defRPr/>
            </a:lvl1pPr>
          </a:lstStyle>
          <a:p>
            <a:pPr>
              <a:defRPr/>
            </a:pPr>
            <a:fld id="{6F5DFA2A-5AAD-4930-B44C-3C1CD54771DA}" type="datetime1">
              <a:rPr lang="tr-TR" smtClean="0">
                <a:solidFill>
                  <a:srgbClr val="800000"/>
                </a:solidFill>
              </a:rPr>
              <a:t>15.10.2012</a:t>
            </a:fld>
            <a:endParaRPr lang="tr-TR">
              <a:solidFill>
                <a:srgbClr val="800000"/>
              </a:solidFill>
            </a:endParaRPr>
          </a:p>
        </p:txBody>
      </p:sp>
      <p:sp>
        <p:nvSpPr>
          <p:cNvPr id="6"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7" name="Rectangle 110"/>
          <p:cNvSpPr>
            <a:spLocks noGrp="1" noChangeArrowheads="1"/>
          </p:cNvSpPr>
          <p:nvPr>
            <p:ph type="sldNum" sz="quarter" idx="12"/>
          </p:nvPr>
        </p:nvSpPr>
        <p:spPr>
          <a:ln/>
        </p:spPr>
        <p:txBody>
          <a:bodyPr/>
          <a:lstStyle>
            <a:lvl1pPr>
              <a:defRPr/>
            </a:lvl1pPr>
          </a:lstStyle>
          <a:p>
            <a:pPr>
              <a:defRPr/>
            </a:pPr>
            <a:fld id="{7034083C-5FEF-4179-9D38-024E7762D3ED}"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9559138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08"/>
          <p:cNvSpPr>
            <a:spLocks noGrp="1" noChangeArrowheads="1"/>
          </p:cNvSpPr>
          <p:nvPr>
            <p:ph type="dt" sz="half" idx="10"/>
          </p:nvPr>
        </p:nvSpPr>
        <p:spPr>
          <a:ln/>
        </p:spPr>
        <p:txBody>
          <a:bodyPr/>
          <a:lstStyle>
            <a:lvl1pPr>
              <a:defRPr/>
            </a:lvl1pPr>
          </a:lstStyle>
          <a:p>
            <a:pPr>
              <a:defRPr/>
            </a:pPr>
            <a:fld id="{D8B161C1-F2DA-4BC5-92E1-EBAAD45A127D}" type="datetime1">
              <a:rPr lang="tr-TR" smtClean="0">
                <a:solidFill>
                  <a:srgbClr val="800000"/>
                </a:solidFill>
              </a:rPr>
              <a:t>15.10.2012</a:t>
            </a:fld>
            <a:endParaRPr lang="tr-TR">
              <a:solidFill>
                <a:srgbClr val="800000"/>
              </a:solidFill>
            </a:endParaRPr>
          </a:p>
        </p:txBody>
      </p:sp>
      <p:sp>
        <p:nvSpPr>
          <p:cNvPr id="8"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9" name="Rectangle 110"/>
          <p:cNvSpPr>
            <a:spLocks noGrp="1" noChangeArrowheads="1"/>
          </p:cNvSpPr>
          <p:nvPr>
            <p:ph type="sldNum" sz="quarter" idx="12"/>
          </p:nvPr>
        </p:nvSpPr>
        <p:spPr>
          <a:ln/>
        </p:spPr>
        <p:txBody>
          <a:bodyPr/>
          <a:lstStyle>
            <a:lvl1pPr>
              <a:defRPr/>
            </a:lvl1pPr>
          </a:lstStyle>
          <a:p>
            <a:pPr>
              <a:defRPr/>
            </a:pPr>
            <a:fld id="{02F7604D-D034-4D5F-B9E2-C163EB5BC04D}"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363133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08"/>
          <p:cNvSpPr>
            <a:spLocks noGrp="1" noChangeArrowheads="1"/>
          </p:cNvSpPr>
          <p:nvPr>
            <p:ph type="dt" sz="half" idx="10"/>
          </p:nvPr>
        </p:nvSpPr>
        <p:spPr>
          <a:ln/>
        </p:spPr>
        <p:txBody>
          <a:bodyPr/>
          <a:lstStyle>
            <a:lvl1pPr>
              <a:defRPr/>
            </a:lvl1pPr>
          </a:lstStyle>
          <a:p>
            <a:pPr>
              <a:defRPr/>
            </a:pPr>
            <a:fld id="{DEEA6140-5EDD-45F3-B952-7DA4571EFBE4}" type="datetime1">
              <a:rPr lang="tr-TR" smtClean="0">
                <a:solidFill>
                  <a:srgbClr val="800000"/>
                </a:solidFill>
              </a:rPr>
              <a:t>15.10.2012</a:t>
            </a:fld>
            <a:endParaRPr lang="tr-TR">
              <a:solidFill>
                <a:srgbClr val="800000"/>
              </a:solidFill>
            </a:endParaRPr>
          </a:p>
        </p:txBody>
      </p:sp>
      <p:sp>
        <p:nvSpPr>
          <p:cNvPr id="4"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5" name="Rectangle 110"/>
          <p:cNvSpPr>
            <a:spLocks noGrp="1" noChangeArrowheads="1"/>
          </p:cNvSpPr>
          <p:nvPr>
            <p:ph type="sldNum" sz="quarter" idx="12"/>
          </p:nvPr>
        </p:nvSpPr>
        <p:spPr>
          <a:ln/>
        </p:spPr>
        <p:txBody>
          <a:bodyPr/>
          <a:lstStyle>
            <a:lvl1pPr>
              <a:defRPr/>
            </a:lvl1pPr>
          </a:lstStyle>
          <a:p>
            <a:pPr>
              <a:defRPr/>
            </a:pPr>
            <a:fld id="{B74E147D-5ECE-498C-A097-DD5C63699163}"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425342914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8"/>
          <p:cNvSpPr>
            <a:spLocks noGrp="1" noChangeArrowheads="1"/>
          </p:cNvSpPr>
          <p:nvPr>
            <p:ph type="dt" sz="half" idx="10"/>
          </p:nvPr>
        </p:nvSpPr>
        <p:spPr>
          <a:ln/>
        </p:spPr>
        <p:txBody>
          <a:bodyPr/>
          <a:lstStyle>
            <a:lvl1pPr>
              <a:defRPr/>
            </a:lvl1pPr>
          </a:lstStyle>
          <a:p>
            <a:pPr>
              <a:defRPr/>
            </a:pPr>
            <a:fld id="{F39D4277-581B-43DB-A8EF-5EDA079F962D}" type="datetime1">
              <a:rPr lang="tr-TR" smtClean="0">
                <a:solidFill>
                  <a:srgbClr val="800000"/>
                </a:solidFill>
              </a:rPr>
              <a:t>15.10.2012</a:t>
            </a:fld>
            <a:endParaRPr lang="tr-TR">
              <a:solidFill>
                <a:srgbClr val="800000"/>
              </a:solidFill>
            </a:endParaRPr>
          </a:p>
        </p:txBody>
      </p:sp>
      <p:sp>
        <p:nvSpPr>
          <p:cNvPr id="3"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4" name="Rectangle 110"/>
          <p:cNvSpPr>
            <a:spLocks noGrp="1" noChangeArrowheads="1"/>
          </p:cNvSpPr>
          <p:nvPr>
            <p:ph type="sldNum" sz="quarter" idx="12"/>
          </p:nvPr>
        </p:nvSpPr>
        <p:spPr>
          <a:ln/>
        </p:spPr>
        <p:txBody>
          <a:bodyPr/>
          <a:lstStyle>
            <a:lvl1pPr>
              <a:defRPr/>
            </a:lvl1pPr>
          </a:lstStyle>
          <a:p>
            <a:pPr>
              <a:defRPr/>
            </a:pPr>
            <a:fld id="{58237C2A-C037-4F5C-9F70-A9EE45FEF8E3}"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24653588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fld id="{0700C397-B891-451C-81FF-0E3581D5C36A}" type="datetime1">
              <a:rPr lang="tr-TR" smtClean="0">
                <a:solidFill>
                  <a:srgbClr val="800000"/>
                </a:solidFill>
              </a:rPr>
              <a:t>15.10.2012</a:t>
            </a:fld>
            <a:endParaRPr lang="tr-TR">
              <a:solidFill>
                <a:srgbClr val="800000"/>
              </a:solidFill>
            </a:endParaRPr>
          </a:p>
        </p:txBody>
      </p:sp>
      <p:sp>
        <p:nvSpPr>
          <p:cNvPr id="6"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7" name="Rectangle 110"/>
          <p:cNvSpPr>
            <a:spLocks noGrp="1" noChangeArrowheads="1"/>
          </p:cNvSpPr>
          <p:nvPr>
            <p:ph type="sldNum" sz="quarter" idx="12"/>
          </p:nvPr>
        </p:nvSpPr>
        <p:spPr>
          <a:ln/>
        </p:spPr>
        <p:txBody>
          <a:bodyPr/>
          <a:lstStyle>
            <a:lvl1pPr>
              <a:defRPr/>
            </a:lvl1pPr>
          </a:lstStyle>
          <a:p>
            <a:pPr>
              <a:defRPr/>
            </a:pPr>
            <a:fld id="{EAECFE53-2798-45E1-89E7-4FE4808AE3E1}"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93555859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fld id="{7EAC6432-0B6E-4E33-B9C1-62DAC5A4E192}" type="datetime1">
              <a:rPr lang="tr-TR" smtClean="0">
                <a:solidFill>
                  <a:srgbClr val="800000"/>
                </a:solidFill>
              </a:rPr>
              <a:t>15.10.2012</a:t>
            </a:fld>
            <a:endParaRPr lang="tr-TR">
              <a:solidFill>
                <a:srgbClr val="800000"/>
              </a:solidFill>
            </a:endParaRPr>
          </a:p>
        </p:txBody>
      </p:sp>
      <p:sp>
        <p:nvSpPr>
          <p:cNvPr id="6"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7" name="Rectangle 110"/>
          <p:cNvSpPr>
            <a:spLocks noGrp="1" noChangeArrowheads="1"/>
          </p:cNvSpPr>
          <p:nvPr>
            <p:ph type="sldNum" sz="quarter" idx="12"/>
          </p:nvPr>
        </p:nvSpPr>
        <p:spPr>
          <a:ln/>
        </p:spPr>
        <p:txBody>
          <a:bodyPr/>
          <a:lstStyle>
            <a:lvl1pPr>
              <a:defRPr/>
            </a:lvl1pPr>
          </a:lstStyle>
          <a:p>
            <a:pPr>
              <a:defRPr/>
            </a:pPr>
            <a:fld id="{E5422DC2-B9EC-44B3-8C70-383BE4DC0DCE}"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58864256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fld id="{6D6C7A74-C99E-44CC-BFB1-DA559F0413FF}"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373ED6D2-FF09-4584-B0C2-DC2C2411B76F}"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17293237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3663" y="762000"/>
            <a:ext cx="2324100" cy="53340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533400" y="762000"/>
            <a:ext cx="6824663"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fld id="{D9281B73-354E-42C1-803C-80D3DD8F7E18}"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D77753AE-2EC7-4073-9D8C-AAB112749AD9}"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4777065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8263"/>
            <a:ext cx="8678863" cy="6713537"/>
            <a:chOff x="0" y="43"/>
            <a:chExt cx="5467" cy="4229"/>
          </a:xfrm>
        </p:grpSpPr>
        <p:sp>
          <p:nvSpPr>
            <p:cNvPr id="5" name="Rectangle 3"/>
            <p:cNvSpPr>
              <a:spLocks noChangeArrowheads="1"/>
            </p:cNvSpPr>
            <p:nvPr userDrawn="1"/>
          </p:nvSpPr>
          <p:spPr bwMode="auto">
            <a:xfrm>
              <a:off x="692" y="494"/>
              <a:ext cx="4775" cy="936"/>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nvGrpSpPr>
            <p:cNvPr id="6" name="Group 4"/>
            <p:cNvGrpSpPr>
              <a:grpSpLocks/>
            </p:cNvGrpSpPr>
            <p:nvPr userDrawn="1"/>
          </p:nvGrpSpPr>
          <p:grpSpPr bwMode="auto">
            <a:xfrm>
              <a:off x="0" y="43"/>
              <a:ext cx="624" cy="4229"/>
              <a:chOff x="0" y="43"/>
              <a:chExt cx="624" cy="4229"/>
            </a:xfrm>
          </p:grpSpPr>
          <p:sp>
            <p:nvSpPr>
              <p:cNvPr id="7" name="Line 5"/>
              <p:cNvSpPr>
                <a:spLocks noChangeShapeType="1"/>
              </p:cNvSpPr>
              <p:nvPr userDrawn="1"/>
            </p:nvSpPr>
            <p:spPr bwMode="auto">
              <a:xfrm>
                <a:off x="0" y="4203"/>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 name="Line 6"/>
              <p:cNvSpPr>
                <a:spLocks noChangeShapeType="1"/>
              </p:cNvSpPr>
              <p:nvPr userDrawn="1"/>
            </p:nvSpPr>
            <p:spPr bwMode="auto">
              <a:xfrm>
                <a:off x="0" y="4239"/>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 name="Line 7"/>
              <p:cNvSpPr>
                <a:spLocks noChangeShapeType="1"/>
              </p:cNvSpPr>
              <p:nvPr userDrawn="1"/>
            </p:nvSpPr>
            <p:spPr bwMode="auto">
              <a:xfrm>
                <a:off x="0" y="4272"/>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 name="Line 8"/>
              <p:cNvSpPr>
                <a:spLocks noChangeShapeType="1"/>
              </p:cNvSpPr>
              <p:nvPr userDrawn="1"/>
            </p:nvSpPr>
            <p:spPr bwMode="auto">
              <a:xfrm>
                <a:off x="0" y="4113"/>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1" name="Line 9"/>
              <p:cNvSpPr>
                <a:spLocks noChangeShapeType="1"/>
              </p:cNvSpPr>
              <p:nvPr userDrawn="1"/>
            </p:nvSpPr>
            <p:spPr bwMode="auto">
              <a:xfrm>
                <a:off x="0" y="4065"/>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2" name="Line 10"/>
              <p:cNvSpPr>
                <a:spLocks noChangeShapeType="1"/>
              </p:cNvSpPr>
              <p:nvPr userDrawn="1"/>
            </p:nvSpPr>
            <p:spPr bwMode="auto">
              <a:xfrm>
                <a:off x="0" y="4158"/>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3" name="Line 11"/>
              <p:cNvSpPr>
                <a:spLocks noChangeShapeType="1"/>
              </p:cNvSpPr>
              <p:nvPr userDrawn="1"/>
            </p:nvSpPr>
            <p:spPr bwMode="auto">
              <a:xfrm>
                <a:off x="0" y="366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4" name="Line 12"/>
              <p:cNvSpPr>
                <a:spLocks noChangeShapeType="1"/>
              </p:cNvSpPr>
              <p:nvPr userDrawn="1"/>
            </p:nvSpPr>
            <p:spPr bwMode="auto">
              <a:xfrm>
                <a:off x="0" y="3639"/>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5" name="Line 13"/>
              <p:cNvSpPr>
                <a:spLocks noChangeShapeType="1"/>
              </p:cNvSpPr>
              <p:nvPr userDrawn="1"/>
            </p:nvSpPr>
            <p:spPr bwMode="auto">
              <a:xfrm>
                <a:off x="0" y="4020"/>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6" name="Line 14"/>
              <p:cNvSpPr>
                <a:spLocks noChangeShapeType="1"/>
              </p:cNvSpPr>
              <p:nvPr userDrawn="1"/>
            </p:nvSpPr>
            <p:spPr bwMode="auto">
              <a:xfrm>
                <a:off x="0" y="3894"/>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7" name="Line 15"/>
              <p:cNvSpPr>
                <a:spLocks noChangeShapeType="1"/>
              </p:cNvSpPr>
              <p:nvPr userDrawn="1"/>
            </p:nvSpPr>
            <p:spPr bwMode="auto">
              <a:xfrm>
                <a:off x="0" y="3813"/>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8" name="Line 16"/>
              <p:cNvSpPr>
                <a:spLocks noChangeShapeType="1"/>
              </p:cNvSpPr>
              <p:nvPr userDrawn="1"/>
            </p:nvSpPr>
            <p:spPr bwMode="auto">
              <a:xfrm>
                <a:off x="0" y="3999"/>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9" name="Line 17"/>
              <p:cNvSpPr>
                <a:spLocks noChangeShapeType="1"/>
              </p:cNvSpPr>
              <p:nvPr userDrawn="1"/>
            </p:nvSpPr>
            <p:spPr bwMode="auto">
              <a:xfrm>
                <a:off x="0" y="3687"/>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0" name="Line 18"/>
              <p:cNvSpPr>
                <a:spLocks noChangeShapeType="1"/>
              </p:cNvSpPr>
              <p:nvPr userDrawn="1"/>
            </p:nvSpPr>
            <p:spPr bwMode="auto">
              <a:xfrm>
                <a:off x="0" y="3741"/>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1" name="Line 19"/>
              <p:cNvSpPr>
                <a:spLocks noChangeShapeType="1"/>
              </p:cNvSpPr>
              <p:nvPr userDrawn="1"/>
            </p:nvSpPr>
            <p:spPr bwMode="auto">
              <a:xfrm>
                <a:off x="0" y="393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2" name="Line 20"/>
              <p:cNvSpPr>
                <a:spLocks noChangeShapeType="1"/>
              </p:cNvSpPr>
              <p:nvPr userDrawn="1"/>
            </p:nvSpPr>
            <p:spPr bwMode="auto">
              <a:xfrm>
                <a:off x="0" y="3918"/>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3" name="Line 21"/>
              <p:cNvSpPr>
                <a:spLocks noChangeShapeType="1"/>
              </p:cNvSpPr>
              <p:nvPr userDrawn="1"/>
            </p:nvSpPr>
            <p:spPr bwMode="auto">
              <a:xfrm>
                <a:off x="0" y="351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4" name="Line 22"/>
              <p:cNvSpPr>
                <a:spLocks noChangeShapeType="1"/>
              </p:cNvSpPr>
              <p:nvPr userDrawn="1"/>
            </p:nvSpPr>
            <p:spPr bwMode="auto">
              <a:xfrm>
                <a:off x="0" y="354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5" name="Line 23"/>
              <p:cNvSpPr>
                <a:spLocks noChangeShapeType="1"/>
              </p:cNvSpPr>
              <p:nvPr userDrawn="1"/>
            </p:nvSpPr>
            <p:spPr bwMode="auto">
              <a:xfrm>
                <a:off x="0" y="357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6" name="Line 24"/>
              <p:cNvSpPr>
                <a:spLocks noChangeShapeType="1"/>
              </p:cNvSpPr>
              <p:nvPr userDrawn="1"/>
            </p:nvSpPr>
            <p:spPr bwMode="auto">
              <a:xfrm>
                <a:off x="0" y="3420"/>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7" name="Line 25"/>
              <p:cNvSpPr>
                <a:spLocks noChangeShapeType="1"/>
              </p:cNvSpPr>
              <p:nvPr userDrawn="1"/>
            </p:nvSpPr>
            <p:spPr bwMode="auto">
              <a:xfrm>
                <a:off x="0" y="3372"/>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8" name="Line 26"/>
              <p:cNvSpPr>
                <a:spLocks noChangeShapeType="1"/>
              </p:cNvSpPr>
              <p:nvPr userDrawn="1"/>
            </p:nvSpPr>
            <p:spPr bwMode="auto">
              <a:xfrm>
                <a:off x="0" y="3465"/>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9" name="Line 27"/>
              <p:cNvSpPr>
                <a:spLocks noChangeShapeType="1"/>
              </p:cNvSpPr>
              <p:nvPr userDrawn="1"/>
            </p:nvSpPr>
            <p:spPr bwMode="auto">
              <a:xfrm>
                <a:off x="0" y="2973"/>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0" name="Line 28"/>
              <p:cNvSpPr>
                <a:spLocks noChangeShapeType="1"/>
              </p:cNvSpPr>
              <p:nvPr userDrawn="1"/>
            </p:nvSpPr>
            <p:spPr bwMode="auto">
              <a:xfrm>
                <a:off x="0" y="294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1" name="Line 29"/>
              <p:cNvSpPr>
                <a:spLocks noChangeShapeType="1"/>
              </p:cNvSpPr>
              <p:nvPr userDrawn="1"/>
            </p:nvSpPr>
            <p:spPr bwMode="auto">
              <a:xfrm>
                <a:off x="0" y="3327"/>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2" name="Line 30"/>
              <p:cNvSpPr>
                <a:spLocks noChangeShapeType="1"/>
              </p:cNvSpPr>
              <p:nvPr userDrawn="1"/>
            </p:nvSpPr>
            <p:spPr bwMode="auto">
              <a:xfrm>
                <a:off x="0" y="3201"/>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3" name="Line 31"/>
              <p:cNvSpPr>
                <a:spLocks noChangeShapeType="1"/>
              </p:cNvSpPr>
              <p:nvPr userDrawn="1"/>
            </p:nvSpPr>
            <p:spPr bwMode="auto">
              <a:xfrm>
                <a:off x="0" y="3120"/>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4" name="Line 32"/>
              <p:cNvSpPr>
                <a:spLocks noChangeShapeType="1"/>
              </p:cNvSpPr>
              <p:nvPr userDrawn="1"/>
            </p:nvSpPr>
            <p:spPr bwMode="auto">
              <a:xfrm>
                <a:off x="0" y="330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5" name="Line 33"/>
              <p:cNvSpPr>
                <a:spLocks noChangeShapeType="1"/>
              </p:cNvSpPr>
              <p:nvPr userDrawn="1"/>
            </p:nvSpPr>
            <p:spPr bwMode="auto">
              <a:xfrm>
                <a:off x="0" y="2994"/>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6" name="Line 34"/>
              <p:cNvSpPr>
                <a:spLocks noChangeShapeType="1"/>
              </p:cNvSpPr>
              <p:nvPr userDrawn="1"/>
            </p:nvSpPr>
            <p:spPr bwMode="auto">
              <a:xfrm>
                <a:off x="0" y="304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7" name="Line 35"/>
              <p:cNvSpPr>
                <a:spLocks noChangeShapeType="1"/>
              </p:cNvSpPr>
              <p:nvPr userDrawn="1"/>
            </p:nvSpPr>
            <p:spPr bwMode="auto">
              <a:xfrm>
                <a:off x="0" y="324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8" name="Line 36"/>
              <p:cNvSpPr>
                <a:spLocks noChangeShapeType="1"/>
              </p:cNvSpPr>
              <p:nvPr userDrawn="1"/>
            </p:nvSpPr>
            <p:spPr bwMode="auto">
              <a:xfrm>
                <a:off x="0" y="3225"/>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9" name="Line 37"/>
              <p:cNvSpPr>
                <a:spLocks noChangeShapeType="1"/>
              </p:cNvSpPr>
              <p:nvPr userDrawn="1"/>
            </p:nvSpPr>
            <p:spPr bwMode="auto">
              <a:xfrm>
                <a:off x="0" y="2831"/>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0" name="Line 38"/>
              <p:cNvSpPr>
                <a:spLocks noChangeShapeType="1"/>
              </p:cNvSpPr>
              <p:nvPr userDrawn="1"/>
            </p:nvSpPr>
            <p:spPr bwMode="auto">
              <a:xfrm>
                <a:off x="0" y="2750"/>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1" name="Line 39"/>
              <p:cNvSpPr>
                <a:spLocks noChangeShapeType="1"/>
              </p:cNvSpPr>
              <p:nvPr userDrawn="1"/>
            </p:nvSpPr>
            <p:spPr bwMode="auto">
              <a:xfrm>
                <a:off x="0" y="267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2" name="Line 40"/>
              <p:cNvSpPr>
                <a:spLocks noChangeShapeType="1"/>
              </p:cNvSpPr>
              <p:nvPr userDrawn="1"/>
            </p:nvSpPr>
            <p:spPr bwMode="auto">
              <a:xfrm>
                <a:off x="0" y="287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3" name="Line 41"/>
              <p:cNvSpPr>
                <a:spLocks noChangeShapeType="1"/>
              </p:cNvSpPr>
              <p:nvPr userDrawn="1"/>
            </p:nvSpPr>
            <p:spPr bwMode="auto">
              <a:xfrm>
                <a:off x="0" y="2855"/>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4" name="Line 42"/>
              <p:cNvSpPr>
                <a:spLocks noChangeShapeType="1"/>
              </p:cNvSpPr>
              <p:nvPr userDrawn="1"/>
            </p:nvSpPr>
            <p:spPr bwMode="auto">
              <a:xfrm>
                <a:off x="0" y="2554"/>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5" name="Line 43"/>
              <p:cNvSpPr>
                <a:spLocks noChangeShapeType="1"/>
              </p:cNvSpPr>
              <p:nvPr userDrawn="1"/>
            </p:nvSpPr>
            <p:spPr bwMode="auto">
              <a:xfrm>
                <a:off x="0" y="2590"/>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6" name="Line 44"/>
              <p:cNvSpPr>
                <a:spLocks noChangeShapeType="1"/>
              </p:cNvSpPr>
              <p:nvPr userDrawn="1"/>
            </p:nvSpPr>
            <p:spPr bwMode="auto">
              <a:xfrm>
                <a:off x="0" y="2623"/>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7" name="Line 45"/>
              <p:cNvSpPr>
                <a:spLocks noChangeShapeType="1"/>
              </p:cNvSpPr>
              <p:nvPr userDrawn="1"/>
            </p:nvSpPr>
            <p:spPr bwMode="auto">
              <a:xfrm>
                <a:off x="0" y="2464"/>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8" name="Line 46"/>
              <p:cNvSpPr>
                <a:spLocks noChangeShapeType="1"/>
              </p:cNvSpPr>
              <p:nvPr userDrawn="1"/>
            </p:nvSpPr>
            <p:spPr bwMode="auto">
              <a:xfrm>
                <a:off x="0" y="2416"/>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9" name="Line 47"/>
              <p:cNvSpPr>
                <a:spLocks noChangeShapeType="1"/>
              </p:cNvSpPr>
              <p:nvPr userDrawn="1"/>
            </p:nvSpPr>
            <p:spPr bwMode="auto">
              <a:xfrm>
                <a:off x="0" y="250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0" name="Line 48"/>
              <p:cNvSpPr>
                <a:spLocks noChangeShapeType="1"/>
              </p:cNvSpPr>
              <p:nvPr userDrawn="1"/>
            </p:nvSpPr>
            <p:spPr bwMode="auto">
              <a:xfrm>
                <a:off x="0" y="2371"/>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1" name="Line 49"/>
              <p:cNvSpPr>
                <a:spLocks noChangeShapeType="1"/>
              </p:cNvSpPr>
              <p:nvPr userDrawn="1"/>
            </p:nvSpPr>
            <p:spPr bwMode="auto">
              <a:xfrm>
                <a:off x="0" y="2245"/>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2" name="Line 50"/>
              <p:cNvSpPr>
                <a:spLocks noChangeShapeType="1"/>
              </p:cNvSpPr>
              <p:nvPr userDrawn="1"/>
            </p:nvSpPr>
            <p:spPr bwMode="auto">
              <a:xfrm>
                <a:off x="0" y="235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3" name="Line 51"/>
              <p:cNvSpPr>
                <a:spLocks noChangeShapeType="1"/>
              </p:cNvSpPr>
              <p:nvPr userDrawn="1"/>
            </p:nvSpPr>
            <p:spPr bwMode="auto">
              <a:xfrm>
                <a:off x="0" y="2290"/>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4" name="Line 52"/>
              <p:cNvSpPr>
                <a:spLocks noChangeShapeType="1"/>
              </p:cNvSpPr>
              <p:nvPr userDrawn="1"/>
            </p:nvSpPr>
            <p:spPr bwMode="auto">
              <a:xfrm>
                <a:off x="0" y="2269"/>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5" name="Line 53"/>
              <p:cNvSpPr>
                <a:spLocks noChangeShapeType="1"/>
              </p:cNvSpPr>
              <p:nvPr userDrawn="1"/>
            </p:nvSpPr>
            <p:spPr bwMode="auto">
              <a:xfrm>
                <a:off x="0" y="213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6" name="Line 54"/>
              <p:cNvSpPr>
                <a:spLocks noChangeShapeType="1"/>
              </p:cNvSpPr>
              <p:nvPr userDrawn="1"/>
            </p:nvSpPr>
            <p:spPr bwMode="auto">
              <a:xfrm>
                <a:off x="0" y="216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7" name="Line 55"/>
              <p:cNvSpPr>
                <a:spLocks noChangeShapeType="1"/>
              </p:cNvSpPr>
              <p:nvPr userDrawn="1"/>
            </p:nvSpPr>
            <p:spPr bwMode="auto">
              <a:xfrm>
                <a:off x="0" y="219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8" name="Line 56"/>
              <p:cNvSpPr>
                <a:spLocks noChangeShapeType="1"/>
              </p:cNvSpPr>
              <p:nvPr userDrawn="1"/>
            </p:nvSpPr>
            <p:spPr bwMode="auto">
              <a:xfrm>
                <a:off x="0" y="2040"/>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9" name="Line 57"/>
              <p:cNvSpPr>
                <a:spLocks noChangeShapeType="1"/>
              </p:cNvSpPr>
              <p:nvPr userDrawn="1"/>
            </p:nvSpPr>
            <p:spPr bwMode="auto">
              <a:xfrm>
                <a:off x="0" y="1992"/>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0" name="Line 58"/>
              <p:cNvSpPr>
                <a:spLocks noChangeShapeType="1"/>
              </p:cNvSpPr>
              <p:nvPr userDrawn="1"/>
            </p:nvSpPr>
            <p:spPr bwMode="auto">
              <a:xfrm>
                <a:off x="0" y="2085"/>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1" name="Line 59"/>
              <p:cNvSpPr>
                <a:spLocks noChangeShapeType="1"/>
              </p:cNvSpPr>
              <p:nvPr userDrawn="1"/>
            </p:nvSpPr>
            <p:spPr bwMode="auto">
              <a:xfrm>
                <a:off x="0" y="1593"/>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2" name="Line 60"/>
              <p:cNvSpPr>
                <a:spLocks noChangeShapeType="1"/>
              </p:cNvSpPr>
              <p:nvPr userDrawn="1"/>
            </p:nvSpPr>
            <p:spPr bwMode="auto">
              <a:xfrm>
                <a:off x="0" y="156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3" name="Line 61"/>
              <p:cNvSpPr>
                <a:spLocks noChangeShapeType="1"/>
              </p:cNvSpPr>
              <p:nvPr userDrawn="1"/>
            </p:nvSpPr>
            <p:spPr bwMode="auto">
              <a:xfrm>
                <a:off x="0" y="1947"/>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4" name="Line 62"/>
              <p:cNvSpPr>
                <a:spLocks noChangeShapeType="1"/>
              </p:cNvSpPr>
              <p:nvPr userDrawn="1"/>
            </p:nvSpPr>
            <p:spPr bwMode="auto">
              <a:xfrm>
                <a:off x="0" y="1821"/>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5" name="Line 63"/>
              <p:cNvSpPr>
                <a:spLocks noChangeShapeType="1"/>
              </p:cNvSpPr>
              <p:nvPr userDrawn="1"/>
            </p:nvSpPr>
            <p:spPr bwMode="auto">
              <a:xfrm>
                <a:off x="0" y="1740"/>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6" name="Line 64"/>
              <p:cNvSpPr>
                <a:spLocks noChangeShapeType="1"/>
              </p:cNvSpPr>
              <p:nvPr userDrawn="1"/>
            </p:nvSpPr>
            <p:spPr bwMode="auto">
              <a:xfrm>
                <a:off x="0" y="192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7" name="Line 65"/>
              <p:cNvSpPr>
                <a:spLocks noChangeShapeType="1"/>
              </p:cNvSpPr>
              <p:nvPr userDrawn="1"/>
            </p:nvSpPr>
            <p:spPr bwMode="auto">
              <a:xfrm>
                <a:off x="0" y="1614"/>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8" name="Line 66"/>
              <p:cNvSpPr>
                <a:spLocks noChangeShapeType="1"/>
              </p:cNvSpPr>
              <p:nvPr userDrawn="1"/>
            </p:nvSpPr>
            <p:spPr bwMode="auto">
              <a:xfrm>
                <a:off x="0" y="166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9" name="Line 67"/>
              <p:cNvSpPr>
                <a:spLocks noChangeShapeType="1"/>
              </p:cNvSpPr>
              <p:nvPr userDrawn="1"/>
            </p:nvSpPr>
            <p:spPr bwMode="auto">
              <a:xfrm>
                <a:off x="0" y="186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0" name="Line 68"/>
              <p:cNvSpPr>
                <a:spLocks noChangeShapeType="1"/>
              </p:cNvSpPr>
              <p:nvPr userDrawn="1"/>
            </p:nvSpPr>
            <p:spPr bwMode="auto">
              <a:xfrm>
                <a:off x="0" y="1845"/>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1" name="Line 69"/>
              <p:cNvSpPr>
                <a:spLocks noChangeShapeType="1"/>
              </p:cNvSpPr>
              <p:nvPr userDrawn="1"/>
            </p:nvSpPr>
            <p:spPr bwMode="auto">
              <a:xfrm>
                <a:off x="0" y="1437"/>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2" name="Line 70"/>
              <p:cNvSpPr>
                <a:spLocks noChangeShapeType="1"/>
              </p:cNvSpPr>
              <p:nvPr userDrawn="1"/>
            </p:nvSpPr>
            <p:spPr bwMode="auto">
              <a:xfrm>
                <a:off x="0" y="1473"/>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3" name="Line 71"/>
              <p:cNvSpPr>
                <a:spLocks noChangeShapeType="1"/>
              </p:cNvSpPr>
              <p:nvPr userDrawn="1"/>
            </p:nvSpPr>
            <p:spPr bwMode="auto">
              <a:xfrm>
                <a:off x="0" y="150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4" name="Line 72"/>
              <p:cNvSpPr>
                <a:spLocks noChangeShapeType="1"/>
              </p:cNvSpPr>
              <p:nvPr userDrawn="1"/>
            </p:nvSpPr>
            <p:spPr bwMode="auto">
              <a:xfrm>
                <a:off x="0" y="1347"/>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5" name="Line 73"/>
              <p:cNvSpPr>
                <a:spLocks noChangeShapeType="1"/>
              </p:cNvSpPr>
              <p:nvPr userDrawn="1"/>
            </p:nvSpPr>
            <p:spPr bwMode="auto">
              <a:xfrm>
                <a:off x="0" y="1392"/>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6" name="Line 74"/>
              <p:cNvSpPr>
                <a:spLocks noChangeShapeType="1"/>
              </p:cNvSpPr>
              <p:nvPr userDrawn="1"/>
            </p:nvSpPr>
            <p:spPr bwMode="auto">
              <a:xfrm>
                <a:off x="0" y="101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7" name="Line 75"/>
              <p:cNvSpPr>
                <a:spLocks noChangeShapeType="1"/>
              </p:cNvSpPr>
              <p:nvPr userDrawn="1"/>
            </p:nvSpPr>
            <p:spPr bwMode="auto">
              <a:xfrm>
                <a:off x="0" y="989"/>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8" name="Line 76"/>
              <p:cNvSpPr>
                <a:spLocks noChangeShapeType="1"/>
              </p:cNvSpPr>
              <p:nvPr userDrawn="1"/>
            </p:nvSpPr>
            <p:spPr bwMode="auto">
              <a:xfrm>
                <a:off x="0" y="1244"/>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9" name="Line 77"/>
              <p:cNvSpPr>
                <a:spLocks noChangeShapeType="1"/>
              </p:cNvSpPr>
              <p:nvPr userDrawn="1"/>
            </p:nvSpPr>
            <p:spPr bwMode="auto">
              <a:xfrm>
                <a:off x="0" y="1163"/>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0" name="Line 78"/>
              <p:cNvSpPr>
                <a:spLocks noChangeShapeType="1"/>
              </p:cNvSpPr>
              <p:nvPr userDrawn="1"/>
            </p:nvSpPr>
            <p:spPr bwMode="auto">
              <a:xfrm>
                <a:off x="0" y="1037"/>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 name="Line 79"/>
              <p:cNvSpPr>
                <a:spLocks noChangeShapeType="1"/>
              </p:cNvSpPr>
              <p:nvPr userDrawn="1"/>
            </p:nvSpPr>
            <p:spPr bwMode="auto">
              <a:xfrm>
                <a:off x="0" y="1091"/>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 name="Line 80"/>
              <p:cNvSpPr>
                <a:spLocks noChangeShapeType="1"/>
              </p:cNvSpPr>
              <p:nvPr userDrawn="1"/>
            </p:nvSpPr>
            <p:spPr bwMode="auto">
              <a:xfrm>
                <a:off x="0" y="128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3" name="Line 81"/>
              <p:cNvSpPr>
                <a:spLocks noChangeShapeType="1"/>
              </p:cNvSpPr>
              <p:nvPr userDrawn="1"/>
            </p:nvSpPr>
            <p:spPr bwMode="auto">
              <a:xfrm>
                <a:off x="0" y="1268"/>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4" name="Line 82"/>
              <p:cNvSpPr>
                <a:spLocks noChangeShapeType="1"/>
              </p:cNvSpPr>
              <p:nvPr userDrawn="1"/>
            </p:nvSpPr>
            <p:spPr bwMode="auto">
              <a:xfrm>
                <a:off x="0" y="86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5" name="Line 83"/>
              <p:cNvSpPr>
                <a:spLocks noChangeShapeType="1"/>
              </p:cNvSpPr>
              <p:nvPr userDrawn="1"/>
            </p:nvSpPr>
            <p:spPr bwMode="auto">
              <a:xfrm>
                <a:off x="0" y="89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6" name="Line 84"/>
              <p:cNvSpPr>
                <a:spLocks noChangeShapeType="1"/>
              </p:cNvSpPr>
              <p:nvPr userDrawn="1"/>
            </p:nvSpPr>
            <p:spPr bwMode="auto">
              <a:xfrm>
                <a:off x="0" y="92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7" name="Line 85"/>
              <p:cNvSpPr>
                <a:spLocks noChangeShapeType="1"/>
              </p:cNvSpPr>
              <p:nvPr userDrawn="1"/>
            </p:nvSpPr>
            <p:spPr bwMode="auto">
              <a:xfrm>
                <a:off x="0" y="770"/>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8" name="Line 86"/>
              <p:cNvSpPr>
                <a:spLocks noChangeShapeType="1"/>
              </p:cNvSpPr>
              <p:nvPr userDrawn="1"/>
            </p:nvSpPr>
            <p:spPr bwMode="auto">
              <a:xfrm>
                <a:off x="0" y="815"/>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9" name="Line 87"/>
              <p:cNvSpPr>
                <a:spLocks noChangeShapeType="1"/>
              </p:cNvSpPr>
              <p:nvPr userDrawn="1"/>
            </p:nvSpPr>
            <p:spPr bwMode="auto">
              <a:xfrm>
                <a:off x="0" y="71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0" name="Line 88"/>
              <p:cNvSpPr>
                <a:spLocks noChangeShapeType="1"/>
              </p:cNvSpPr>
              <p:nvPr userDrawn="1"/>
            </p:nvSpPr>
            <p:spPr bwMode="auto">
              <a:xfrm>
                <a:off x="0" y="646"/>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1" name="Line 89"/>
              <p:cNvSpPr>
                <a:spLocks noChangeShapeType="1"/>
              </p:cNvSpPr>
              <p:nvPr userDrawn="1"/>
            </p:nvSpPr>
            <p:spPr bwMode="auto">
              <a:xfrm>
                <a:off x="0" y="522"/>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2" name="Line 90"/>
              <p:cNvSpPr>
                <a:spLocks noChangeShapeType="1"/>
              </p:cNvSpPr>
              <p:nvPr userDrawn="1"/>
            </p:nvSpPr>
            <p:spPr bwMode="auto">
              <a:xfrm>
                <a:off x="0" y="558"/>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3" name="Line 91"/>
              <p:cNvSpPr>
                <a:spLocks noChangeShapeType="1"/>
              </p:cNvSpPr>
              <p:nvPr userDrawn="1"/>
            </p:nvSpPr>
            <p:spPr bwMode="auto">
              <a:xfrm>
                <a:off x="0" y="591"/>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4" name="Line 92"/>
              <p:cNvSpPr>
                <a:spLocks noChangeShapeType="1"/>
              </p:cNvSpPr>
              <p:nvPr userDrawn="1"/>
            </p:nvSpPr>
            <p:spPr bwMode="auto">
              <a:xfrm>
                <a:off x="0" y="432"/>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5" name="Line 93"/>
              <p:cNvSpPr>
                <a:spLocks noChangeShapeType="1"/>
              </p:cNvSpPr>
              <p:nvPr userDrawn="1"/>
            </p:nvSpPr>
            <p:spPr bwMode="auto">
              <a:xfrm>
                <a:off x="0" y="384"/>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6" name="Line 94"/>
              <p:cNvSpPr>
                <a:spLocks noChangeShapeType="1"/>
              </p:cNvSpPr>
              <p:nvPr userDrawn="1"/>
            </p:nvSpPr>
            <p:spPr bwMode="auto">
              <a:xfrm>
                <a:off x="0" y="477"/>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7" name="Line 95"/>
              <p:cNvSpPr>
                <a:spLocks noChangeShapeType="1"/>
              </p:cNvSpPr>
              <p:nvPr userDrawn="1"/>
            </p:nvSpPr>
            <p:spPr bwMode="auto">
              <a:xfrm>
                <a:off x="0" y="33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8" name="Line 96"/>
              <p:cNvSpPr>
                <a:spLocks noChangeShapeType="1"/>
              </p:cNvSpPr>
              <p:nvPr userDrawn="1"/>
            </p:nvSpPr>
            <p:spPr bwMode="auto">
              <a:xfrm>
                <a:off x="0" y="318"/>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9" name="Line 97"/>
              <p:cNvSpPr>
                <a:spLocks noChangeShapeType="1"/>
              </p:cNvSpPr>
              <p:nvPr userDrawn="1"/>
            </p:nvSpPr>
            <p:spPr bwMode="auto">
              <a:xfrm>
                <a:off x="0" y="258"/>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0" name="Line 98"/>
              <p:cNvSpPr>
                <a:spLocks noChangeShapeType="1"/>
              </p:cNvSpPr>
              <p:nvPr userDrawn="1"/>
            </p:nvSpPr>
            <p:spPr bwMode="auto">
              <a:xfrm>
                <a:off x="0" y="7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1" name="Line 99"/>
              <p:cNvSpPr>
                <a:spLocks noChangeShapeType="1"/>
              </p:cNvSpPr>
              <p:nvPr userDrawn="1"/>
            </p:nvSpPr>
            <p:spPr bwMode="auto">
              <a:xfrm>
                <a:off x="0" y="43"/>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2" name="Line 100"/>
              <p:cNvSpPr>
                <a:spLocks noChangeShapeType="1"/>
              </p:cNvSpPr>
              <p:nvPr userDrawn="1"/>
            </p:nvSpPr>
            <p:spPr bwMode="auto">
              <a:xfrm>
                <a:off x="0" y="91"/>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3" name="Line 101"/>
              <p:cNvSpPr>
                <a:spLocks noChangeShapeType="1"/>
              </p:cNvSpPr>
              <p:nvPr userDrawn="1"/>
            </p:nvSpPr>
            <p:spPr bwMode="auto">
              <a:xfrm>
                <a:off x="0" y="145"/>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4" name="Line 102"/>
              <p:cNvSpPr>
                <a:spLocks noChangeShapeType="1"/>
              </p:cNvSpPr>
              <p:nvPr userDrawn="1"/>
            </p:nvSpPr>
            <p:spPr bwMode="auto">
              <a:xfrm>
                <a:off x="0" y="202"/>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grpSp>
      <p:sp>
        <p:nvSpPr>
          <p:cNvPr id="105" name="Rectangle 108"/>
          <p:cNvSpPr>
            <a:spLocks noChangeArrowheads="1"/>
          </p:cNvSpPr>
          <p:nvPr/>
        </p:nvSpPr>
        <p:spPr bwMode="auto">
          <a:xfrm>
            <a:off x="3017838" y="2120900"/>
            <a:ext cx="5662612" cy="77788"/>
          </a:xfrm>
          <a:prstGeom prst="rect">
            <a:avLst/>
          </a:prstGeom>
          <a:solidFill>
            <a:schemeClr val="hlink"/>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3366"/>
              </a:solidFill>
              <a:cs typeface="Arial" charset="0"/>
            </a:endParaRPr>
          </a:p>
        </p:txBody>
      </p:sp>
      <p:sp>
        <p:nvSpPr>
          <p:cNvPr id="106" name="Rectangle 109"/>
          <p:cNvSpPr>
            <a:spLocks noChangeArrowheads="1"/>
          </p:cNvSpPr>
          <p:nvPr/>
        </p:nvSpPr>
        <p:spPr bwMode="auto">
          <a:xfrm>
            <a:off x="1098550" y="862013"/>
            <a:ext cx="5662613" cy="77787"/>
          </a:xfrm>
          <a:prstGeom prst="rect">
            <a:avLst/>
          </a:prstGeom>
          <a:solidFill>
            <a:schemeClr val="hlink"/>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3366"/>
              </a:solidFill>
              <a:cs typeface="Arial" charset="0"/>
            </a:endParaRPr>
          </a:p>
        </p:txBody>
      </p:sp>
      <p:sp>
        <p:nvSpPr>
          <p:cNvPr id="9322" name="Rectangle 106"/>
          <p:cNvSpPr>
            <a:spLocks noGrp="1" noChangeArrowheads="1"/>
          </p:cNvSpPr>
          <p:nvPr>
            <p:ph type="ctrTitle"/>
          </p:nvPr>
        </p:nvSpPr>
        <p:spPr>
          <a:xfrm>
            <a:off x="1169988" y="1046163"/>
            <a:ext cx="7380287" cy="1012825"/>
          </a:xfrm>
        </p:spPr>
        <p:txBody>
          <a:bodyPr/>
          <a:lstStyle>
            <a:lvl1pPr>
              <a:defRPr sz="4000"/>
            </a:lvl1pPr>
          </a:lstStyle>
          <a:p>
            <a:r>
              <a:rPr lang="tr-TR"/>
              <a:t>Asıl başlık stili için tıklatın</a:t>
            </a:r>
          </a:p>
        </p:txBody>
      </p:sp>
      <p:sp>
        <p:nvSpPr>
          <p:cNvPr id="9323" name="Rectangle 107"/>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r>
              <a:rPr lang="tr-TR"/>
              <a:t>Asıl alt başlık stilini düzenlemek için tıklatın</a:t>
            </a:r>
          </a:p>
        </p:txBody>
      </p:sp>
      <p:sp>
        <p:nvSpPr>
          <p:cNvPr id="107" name="Rectangle 103"/>
          <p:cNvSpPr>
            <a:spLocks noGrp="1" noChangeArrowheads="1"/>
          </p:cNvSpPr>
          <p:nvPr>
            <p:ph type="dt" sz="half" idx="10"/>
          </p:nvPr>
        </p:nvSpPr>
        <p:spPr>
          <a:xfrm>
            <a:off x="1387475" y="6357938"/>
            <a:ext cx="1905000" cy="457200"/>
          </a:xfrm>
        </p:spPr>
        <p:txBody>
          <a:bodyPr/>
          <a:lstStyle>
            <a:lvl1pPr>
              <a:defRPr/>
            </a:lvl1pPr>
          </a:lstStyle>
          <a:p>
            <a:pPr>
              <a:defRPr/>
            </a:pPr>
            <a:fld id="{FAE89A24-5123-416F-996A-A82B19AF3A67}" type="datetime1">
              <a:rPr lang="tr-TR" smtClean="0">
                <a:solidFill>
                  <a:srgbClr val="800000"/>
                </a:solidFill>
              </a:rPr>
              <a:t>15.10.2012</a:t>
            </a:fld>
            <a:endParaRPr lang="tr-TR">
              <a:solidFill>
                <a:srgbClr val="800000"/>
              </a:solidFill>
            </a:endParaRPr>
          </a:p>
        </p:txBody>
      </p:sp>
      <p:sp>
        <p:nvSpPr>
          <p:cNvPr id="108" name="Rectangle 104"/>
          <p:cNvSpPr>
            <a:spLocks noGrp="1" noChangeArrowheads="1"/>
          </p:cNvSpPr>
          <p:nvPr>
            <p:ph type="ftr" sz="quarter" idx="11"/>
          </p:nvPr>
        </p:nvSpPr>
        <p:spPr>
          <a:xfrm>
            <a:off x="3722688" y="6357938"/>
            <a:ext cx="2271712" cy="457200"/>
          </a:xfrm>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109" name="Rectangle 105"/>
          <p:cNvSpPr>
            <a:spLocks noGrp="1" noChangeArrowheads="1"/>
          </p:cNvSpPr>
          <p:nvPr>
            <p:ph type="sldNum" sz="quarter" idx="12"/>
          </p:nvPr>
        </p:nvSpPr>
        <p:spPr>
          <a:xfrm>
            <a:off x="6464300" y="6361113"/>
            <a:ext cx="1906588" cy="457200"/>
          </a:xfrm>
        </p:spPr>
        <p:txBody>
          <a:bodyPr/>
          <a:lstStyle>
            <a:lvl1pPr>
              <a:defRPr/>
            </a:lvl1pPr>
          </a:lstStyle>
          <a:p>
            <a:pPr>
              <a:defRPr/>
            </a:pPr>
            <a:fld id="{64BCE60A-3821-484A-856B-2515936A8530}"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825125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fld id="{4F0CAFEC-1949-42F1-82FD-0A0DB196BE37}"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228418C2-EDCF-47B5-9222-A3111851FBC0}"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18547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823D9512-AEB9-4A9E-A9FE-30EE01612936}" type="datetime1">
              <a:rPr lang="tr-TR" smtClean="0"/>
              <a:t>15.10.2012</a:t>
            </a:fld>
            <a:endParaRPr lang="tr-TR"/>
          </a:p>
        </p:txBody>
      </p:sp>
      <p:sp>
        <p:nvSpPr>
          <p:cNvPr id="4" name="Altbilgi Yer Tutucusu 3"/>
          <p:cNvSpPr>
            <a:spLocks noGrp="1"/>
          </p:cNvSpPr>
          <p:nvPr>
            <p:ph type="ftr" sz="quarter" idx="11"/>
          </p:nvPr>
        </p:nvSpPr>
        <p:spPr/>
        <p:txBody>
          <a:bodyPr/>
          <a:lstStyle/>
          <a:p>
            <a:r>
              <a:rPr lang="tr-TR" smtClean="0"/>
              <a:t>www.ahmetsaltik.net</a:t>
            </a:r>
            <a:endParaRPr lang="tr-TR"/>
          </a:p>
        </p:txBody>
      </p:sp>
      <p:sp>
        <p:nvSpPr>
          <p:cNvPr id="5" name="Slayt Numarası Yer Tutucusu 4"/>
          <p:cNvSpPr>
            <a:spLocks noGrp="1"/>
          </p:cNvSpPr>
          <p:nvPr>
            <p:ph type="sldNum" sz="quarter" idx="12"/>
          </p:nvPr>
        </p:nvSpPr>
        <p:spPr/>
        <p:txBody>
          <a:bodyPr/>
          <a:lstStyle/>
          <a:p>
            <a:fld id="{815F130E-58AD-4523-A049-27ED927AC6C0}" type="slidenum">
              <a:rPr lang="tr-TR" smtClean="0"/>
              <a:t>‹#›</a:t>
            </a:fld>
            <a:endParaRPr lang="tr-TR"/>
          </a:p>
        </p:txBody>
      </p:sp>
    </p:spTree>
    <p:extLst>
      <p:ext uri="{BB962C8B-B14F-4D97-AF65-F5344CB8AC3E}">
        <p14:creationId xmlns:p14="http://schemas.microsoft.com/office/powerpoint/2010/main" val="69025036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8"/>
          <p:cNvSpPr>
            <a:spLocks noGrp="1" noChangeArrowheads="1"/>
          </p:cNvSpPr>
          <p:nvPr>
            <p:ph type="dt" sz="half" idx="10"/>
          </p:nvPr>
        </p:nvSpPr>
        <p:spPr>
          <a:ln/>
        </p:spPr>
        <p:txBody>
          <a:bodyPr/>
          <a:lstStyle>
            <a:lvl1pPr>
              <a:defRPr/>
            </a:lvl1pPr>
          </a:lstStyle>
          <a:p>
            <a:pPr>
              <a:defRPr/>
            </a:pPr>
            <a:fld id="{5B5E7238-CD89-47B2-8208-1D337443443C}"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B9FA6A73-5D0B-4282-97B2-155ADADE4DE2}"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11434887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08"/>
          <p:cNvSpPr>
            <a:spLocks noGrp="1" noChangeArrowheads="1"/>
          </p:cNvSpPr>
          <p:nvPr>
            <p:ph type="dt" sz="half" idx="10"/>
          </p:nvPr>
        </p:nvSpPr>
        <p:spPr>
          <a:ln/>
        </p:spPr>
        <p:txBody>
          <a:bodyPr/>
          <a:lstStyle>
            <a:lvl1pPr>
              <a:defRPr/>
            </a:lvl1pPr>
          </a:lstStyle>
          <a:p>
            <a:pPr>
              <a:defRPr/>
            </a:pPr>
            <a:fld id="{9AD22543-6576-42D4-B60F-40DE770FE9EA}" type="datetime1">
              <a:rPr lang="tr-TR" smtClean="0">
                <a:solidFill>
                  <a:srgbClr val="800000"/>
                </a:solidFill>
              </a:rPr>
              <a:t>15.10.2012</a:t>
            </a:fld>
            <a:endParaRPr lang="tr-TR">
              <a:solidFill>
                <a:srgbClr val="800000"/>
              </a:solidFill>
            </a:endParaRPr>
          </a:p>
        </p:txBody>
      </p:sp>
      <p:sp>
        <p:nvSpPr>
          <p:cNvPr id="6"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7" name="Rectangle 110"/>
          <p:cNvSpPr>
            <a:spLocks noGrp="1" noChangeArrowheads="1"/>
          </p:cNvSpPr>
          <p:nvPr>
            <p:ph type="sldNum" sz="quarter" idx="12"/>
          </p:nvPr>
        </p:nvSpPr>
        <p:spPr>
          <a:ln/>
        </p:spPr>
        <p:txBody>
          <a:bodyPr/>
          <a:lstStyle>
            <a:lvl1pPr>
              <a:defRPr/>
            </a:lvl1pPr>
          </a:lstStyle>
          <a:p>
            <a:pPr>
              <a:defRPr/>
            </a:pPr>
            <a:fld id="{D6B907B7-8730-4ED7-B45C-5232D4EBC909}"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6317891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08"/>
          <p:cNvSpPr>
            <a:spLocks noGrp="1" noChangeArrowheads="1"/>
          </p:cNvSpPr>
          <p:nvPr>
            <p:ph type="dt" sz="half" idx="10"/>
          </p:nvPr>
        </p:nvSpPr>
        <p:spPr>
          <a:ln/>
        </p:spPr>
        <p:txBody>
          <a:bodyPr/>
          <a:lstStyle>
            <a:lvl1pPr>
              <a:defRPr/>
            </a:lvl1pPr>
          </a:lstStyle>
          <a:p>
            <a:pPr>
              <a:defRPr/>
            </a:pPr>
            <a:fld id="{3D8225D2-238A-456C-B1A9-82F8029CA7BB}" type="datetime1">
              <a:rPr lang="tr-TR" smtClean="0">
                <a:solidFill>
                  <a:srgbClr val="800000"/>
                </a:solidFill>
              </a:rPr>
              <a:t>15.10.2012</a:t>
            </a:fld>
            <a:endParaRPr lang="tr-TR">
              <a:solidFill>
                <a:srgbClr val="800000"/>
              </a:solidFill>
            </a:endParaRPr>
          </a:p>
        </p:txBody>
      </p:sp>
      <p:sp>
        <p:nvSpPr>
          <p:cNvPr id="8"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9" name="Rectangle 110"/>
          <p:cNvSpPr>
            <a:spLocks noGrp="1" noChangeArrowheads="1"/>
          </p:cNvSpPr>
          <p:nvPr>
            <p:ph type="sldNum" sz="quarter" idx="12"/>
          </p:nvPr>
        </p:nvSpPr>
        <p:spPr>
          <a:ln/>
        </p:spPr>
        <p:txBody>
          <a:bodyPr/>
          <a:lstStyle>
            <a:lvl1pPr>
              <a:defRPr/>
            </a:lvl1pPr>
          </a:lstStyle>
          <a:p>
            <a:pPr>
              <a:defRPr/>
            </a:pPr>
            <a:fld id="{95161308-5D8D-492A-ADAA-184210C5E5B8}"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164514987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08"/>
          <p:cNvSpPr>
            <a:spLocks noGrp="1" noChangeArrowheads="1"/>
          </p:cNvSpPr>
          <p:nvPr>
            <p:ph type="dt" sz="half" idx="10"/>
          </p:nvPr>
        </p:nvSpPr>
        <p:spPr>
          <a:ln/>
        </p:spPr>
        <p:txBody>
          <a:bodyPr/>
          <a:lstStyle>
            <a:lvl1pPr>
              <a:defRPr/>
            </a:lvl1pPr>
          </a:lstStyle>
          <a:p>
            <a:pPr>
              <a:defRPr/>
            </a:pPr>
            <a:fld id="{A17A7778-81C0-4D97-94C3-37585C4D67C1}" type="datetime1">
              <a:rPr lang="tr-TR" smtClean="0">
                <a:solidFill>
                  <a:srgbClr val="800000"/>
                </a:solidFill>
              </a:rPr>
              <a:t>15.10.2012</a:t>
            </a:fld>
            <a:endParaRPr lang="tr-TR">
              <a:solidFill>
                <a:srgbClr val="800000"/>
              </a:solidFill>
            </a:endParaRPr>
          </a:p>
        </p:txBody>
      </p:sp>
      <p:sp>
        <p:nvSpPr>
          <p:cNvPr id="4"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5" name="Rectangle 110"/>
          <p:cNvSpPr>
            <a:spLocks noGrp="1" noChangeArrowheads="1"/>
          </p:cNvSpPr>
          <p:nvPr>
            <p:ph type="sldNum" sz="quarter" idx="12"/>
          </p:nvPr>
        </p:nvSpPr>
        <p:spPr>
          <a:ln/>
        </p:spPr>
        <p:txBody>
          <a:bodyPr/>
          <a:lstStyle>
            <a:lvl1pPr>
              <a:defRPr/>
            </a:lvl1pPr>
          </a:lstStyle>
          <a:p>
            <a:pPr>
              <a:defRPr/>
            </a:pPr>
            <a:fld id="{040304BC-9A58-45A3-8C42-A8072306D1F6}"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496520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8"/>
          <p:cNvSpPr>
            <a:spLocks noGrp="1" noChangeArrowheads="1"/>
          </p:cNvSpPr>
          <p:nvPr>
            <p:ph type="dt" sz="half" idx="10"/>
          </p:nvPr>
        </p:nvSpPr>
        <p:spPr>
          <a:ln/>
        </p:spPr>
        <p:txBody>
          <a:bodyPr/>
          <a:lstStyle>
            <a:lvl1pPr>
              <a:defRPr/>
            </a:lvl1pPr>
          </a:lstStyle>
          <a:p>
            <a:pPr>
              <a:defRPr/>
            </a:pPr>
            <a:fld id="{C32CE182-B3B5-441F-B05C-112F5DEAA464}" type="datetime1">
              <a:rPr lang="tr-TR" smtClean="0">
                <a:solidFill>
                  <a:srgbClr val="800000"/>
                </a:solidFill>
              </a:rPr>
              <a:t>15.10.2012</a:t>
            </a:fld>
            <a:endParaRPr lang="tr-TR">
              <a:solidFill>
                <a:srgbClr val="800000"/>
              </a:solidFill>
            </a:endParaRPr>
          </a:p>
        </p:txBody>
      </p:sp>
      <p:sp>
        <p:nvSpPr>
          <p:cNvPr id="3"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4" name="Rectangle 110"/>
          <p:cNvSpPr>
            <a:spLocks noGrp="1" noChangeArrowheads="1"/>
          </p:cNvSpPr>
          <p:nvPr>
            <p:ph type="sldNum" sz="quarter" idx="12"/>
          </p:nvPr>
        </p:nvSpPr>
        <p:spPr>
          <a:ln/>
        </p:spPr>
        <p:txBody>
          <a:bodyPr/>
          <a:lstStyle>
            <a:lvl1pPr>
              <a:defRPr/>
            </a:lvl1pPr>
          </a:lstStyle>
          <a:p>
            <a:pPr>
              <a:defRPr/>
            </a:pPr>
            <a:fld id="{655B3CE3-5605-4E32-B2C2-5035B053337C}"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5019092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fld id="{A72BC925-6312-4F2B-A590-F6AAAD12484D}" type="datetime1">
              <a:rPr lang="tr-TR" smtClean="0">
                <a:solidFill>
                  <a:srgbClr val="800000"/>
                </a:solidFill>
              </a:rPr>
              <a:t>15.10.2012</a:t>
            </a:fld>
            <a:endParaRPr lang="tr-TR">
              <a:solidFill>
                <a:srgbClr val="800000"/>
              </a:solidFill>
            </a:endParaRPr>
          </a:p>
        </p:txBody>
      </p:sp>
      <p:sp>
        <p:nvSpPr>
          <p:cNvPr id="6"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7" name="Rectangle 110"/>
          <p:cNvSpPr>
            <a:spLocks noGrp="1" noChangeArrowheads="1"/>
          </p:cNvSpPr>
          <p:nvPr>
            <p:ph type="sldNum" sz="quarter" idx="12"/>
          </p:nvPr>
        </p:nvSpPr>
        <p:spPr>
          <a:ln/>
        </p:spPr>
        <p:txBody>
          <a:bodyPr/>
          <a:lstStyle>
            <a:lvl1pPr>
              <a:defRPr/>
            </a:lvl1pPr>
          </a:lstStyle>
          <a:p>
            <a:pPr>
              <a:defRPr/>
            </a:pPr>
            <a:fld id="{0F9B6D2E-8E8C-48BE-8C91-E345BF8AE366}"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16092716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fld id="{A709985C-EA1C-4C7C-A6D2-1387A26E2AA3}" type="datetime1">
              <a:rPr lang="tr-TR" smtClean="0">
                <a:solidFill>
                  <a:srgbClr val="800000"/>
                </a:solidFill>
              </a:rPr>
              <a:t>15.10.2012</a:t>
            </a:fld>
            <a:endParaRPr lang="tr-TR">
              <a:solidFill>
                <a:srgbClr val="800000"/>
              </a:solidFill>
            </a:endParaRPr>
          </a:p>
        </p:txBody>
      </p:sp>
      <p:sp>
        <p:nvSpPr>
          <p:cNvPr id="6"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7" name="Rectangle 110"/>
          <p:cNvSpPr>
            <a:spLocks noGrp="1" noChangeArrowheads="1"/>
          </p:cNvSpPr>
          <p:nvPr>
            <p:ph type="sldNum" sz="quarter" idx="12"/>
          </p:nvPr>
        </p:nvSpPr>
        <p:spPr>
          <a:ln/>
        </p:spPr>
        <p:txBody>
          <a:bodyPr/>
          <a:lstStyle>
            <a:lvl1pPr>
              <a:defRPr/>
            </a:lvl1pPr>
          </a:lstStyle>
          <a:p>
            <a:pPr>
              <a:defRPr/>
            </a:pPr>
            <a:fld id="{18D3660B-F0D7-4163-A4D3-7B26695677DF}"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13208149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fld id="{3F6F50A3-1F12-4903-AFD9-0F9C867313B6}"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05C05811-34FA-4BEA-9E33-0275EAA3845B}"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14306342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3663" y="762000"/>
            <a:ext cx="2324100" cy="53340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533400" y="762000"/>
            <a:ext cx="6824663"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fld id="{73DEF9E4-5006-4258-A98D-4BEAE48FAFD7}"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AEB13F70-6DFA-4ACC-B90A-9C840E2531DB}"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25267967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8263"/>
            <a:ext cx="8678863" cy="6713537"/>
            <a:chOff x="0" y="43"/>
            <a:chExt cx="5467" cy="4229"/>
          </a:xfrm>
        </p:grpSpPr>
        <p:sp>
          <p:nvSpPr>
            <p:cNvPr id="5" name="Rectangle 3"/>
            <p:cNvSpPr>
              <a:spLocks noChangeArrowheads="1"/>
            </p:cNvSpPr>
            <p:nvPr userDrawn="1"/>
          </p:nvSpPr>
          <p:spPr bwMode="auto">
            <a:xfrm>
              <a:off x="692" y="494"/>
              <a:ext cx="4775" cy="936"/>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nvGrpSpPr>
            <p:cNvPr id="6" name="Group 4"/>
            <p:cNvGrpSpPr>
              <a:grpSpLocks/>
            </p:cNvGrpSpPr>
            <p:nvPr userDrawn="1"/>
          </p:nvGrpSpPr>
          <p:grpSpPr bwMode="auto">
            <a:xfrm>
              <a:off x="0" y="43"/>
              <a:ext cx="624" cy="4229"/>
              <a:chOff x="0" y="43"/>
              <a:chExt cx="624" cy="4229"/>
            </a:xfrm>
          </p:grpSpPr>
          <p:sp>
            <p:nvSpPr>
              <p:cNvPr id="7" name="Line 5"/>
              <p:cNvSpPr>
                <a:spLocks noChangeShapeType="1"/>
              </p:cNvSpPr>
              <p:nvPr userDrawn="1"/>
            </p:nvSpPr>
            <p:spPr bwMode="auto">
              <a:xfrm>
                <a:off x="0" y="4203"/>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 name="Line 6"/>
              <p:cNvSpPr>
                <a:spLocks noChangeShapeType="1"/>
              </p:cNvSpPr>
              <p:nvPr userDrawn="1"/>
            </p:nvSpPr>
            <p:spPr bwMode="auto">
              <a:xfrm>
                <a:off x="0" y="4239"/>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 name="Line 7"/>
              <p:cNvSpPr>
                <a:spLocks noChangeShapeType="1"/>
              </p:cNvSpPr>
              <p:nvPr userDrawn="1"/>
            </p:nvSpPr>
            <p:spPr bwMode="auto">
              <a:xfrm>
                <a:off x="0" y="4272"/>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 name="Line 8"/>
              <p:cNvSpPr>
                <a:spLocks noChangeShapeType="1"/>
              </p:cNvSpPr>
              <p:nvPr userDrawn="1"/>
            </p:nvSpPr>
            <p:spPr bwMode="auto">
              <a:xfrm>
                <a:off x="0" y="4113"/>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1" name="Line 9"/>
              <p:cNvSpPr>
                <a:spLocks noChangeShapeType="1"/>
              </p:cNvSpPr>
              <p:nvPr userDrawn="1"/>
            </p:nvSpPr>
            <p:spPr bwMode="auto">
              <a:xfrm>
                <a:off x="0" y="4065"/>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2" name="Line 10"/>
              <p:cNvSpPr>
                <a:spLocks noChangeShapeType="1"/>
              </p:cNvSpPr>
              <p:nvPr userDrawn="1"/>
            </p:nvSpPr>
            <p:spPr bwMode="auto">
              <a:xfrm>
                <a:off x="0" y="4158"/>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3" name="Line 11"/>
              <p:cNvSpPr>
                <a:spLocks noChangeShapeType="1"/>
              </p:cNvSpPr>
              <p:nvPr userDrawn="1"/>
            </p:nvSpPr>
            <p:spPr bwMode="auto">
              <a:xfrm>
                <a:off x="0" y="366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4" name="Line 12"/>
              <p:cNvSpPr>
                <a:spLocks noChangeShapeType="1"/>
              </p:cNvSpPr>
              <p:nvPr userDrawn="1"/>
            </p:nvSpPr>
            <p:spPr bwMode="auto">
              <a:xfrm>
                <a:off x="0" y="3639"/>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5" name="Line 13"/>
              <p:cNvSpPr>
                <a:spLocks noChangeShapeType="1"/>
              </p:cNvSpPr>
              <p:nvPr userDrawn="1"/>
            </p:nvSpPr>
            <p:spPr bwMode="auto">
              <a:xfrm>
                <a:off x="0" y="4020"/>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6" name="Line 14"/>
              <p:cNvSpPr>
                <a:spLocks noChangeShapeType="1"/>
              </p:cNvSpPr>
              <p:nvPr userDrawn="1"/>
            </p:nvSpPr>
            <p:spPr bwMode="auto">
              <a:xfrm>
                <a:off x="0" y="3894"/>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7" name="Line 15"/>
              <p:cNvSpPr>
                <a:spLocks noChangeShapeType="1"/>
              </p:cNvSpPr>
              <p:nvPr userDrawn="1"/>
            </p:nvSpPr>
            <p:spPr bwMode="auto">
              <a:xfrm>
                <a:off x="0" y="3813"/>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8" name="Line 16"/>
              <p:cNvSpPr>
                <a:spLocks noChangeShapeType="1"/>
              </p:cNvSpPr>
              <p:nvPr userDrawn="1"/>
            </p:nvSpPr>
            <p:spPr bwMode="auto">
              <a:xfrm>
                <a:off x="0" y="3999"/>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9" name="Line 17"/>
              <p:cNvSpPr>
                <a:spLocks noChangeShapeType="1"/>
              </p:cNvSpPr>
              <p:nvPr userDrawn="1"/>
            </p:nvSpPr>
            <p:spPr bwMode="auto">
              <a:xfrm>
                <a:off x="0" y="3687"/>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0" name="Line 18"/>
              <p:cNvSpPr>
                <a:spLocks noChangeShapeType="1"/>
              </p:cNvSpPr>
              <p:nvPr userDrawn="1"/>
            </p:nvSpPr>
            <p:spPr bwMode="auto">
              <a:xfrm>
                <a:off x="0" y="3741"/>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1" name="Line 19"/>
              <p:cNvSpPr>
                <a:spLocks noChangeShapeType="1"/>
              </p:cNvSpPr>
              <p:nvPr userDrawn="1"/>
            </p:nvSpPr>
            <p:spPr bwMode="auto">
              <a:xfrm>
                <a:off x="0" y="393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2" name="Line 20"/>
              <p:cNvSpPr>
                <a:spLocks noChangeShapeType="1"/>
              </p:cNvSpPr>
              <p:nvPr userDrawn="1"/>
            </p:nvSpPr>
            <p:spPr bwMode="auto">
              <a:xfrm>
                <a:off x="0" y="3918"/>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3" name="Line 21"/>
              <p:cNvSpPr>
                <a:spLocks noChangeShapeType="1"/>
              </p:cNvSpPr>
              <p:nvPr userDrawn="1"/>
            </p:nvSpPr>
            <p:spPr bwMode="auto">
              <a:xfrm>
                <a:off x="0" y="351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4" name="Line 22"/>
              <p:cNvSpPr>
                <a:spLocks noChangeShapeType="1"/>
              </p:cNvSpPr>
              <p:nvPr userDrawn="1"/>
            </p:nvSpPr>
            <p:spPr bwMode="auto">
              <a:xfrm>
                <a:off x="0" y="354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5" name="Line 23"/>
              <p:cNvSpPr>
                <a:spLocks noChangeShapeType="1"/>
              </p:cNvSpPr>
              <p:nvPr userDrawn="1"/>
            </p:nvSpPr>
            <p:spPr bwMode="auto">
              <a:xfrm>
                <a:off x="0" y="357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6" name="Line 24"/>
              <p:cNvSpPr>
                <a:spLocks noChangeShapeType="1"/>
              </p:cNvSpPr>
              <p:nvPr userDrawn="1"/>
            </p:nvSpPr>
            <p:spPr bwMode="auto">
              <a:xfrm>
                <a:off x="0" y="3420"/>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7" name="Line 25"/>
              <p:cNvSpPr>
                <a:spLocks noChangeShapeType="1"/>
              </p:cNvSpPr>
              <p:nvPr userDrawn="1"/>
            </p:nvSpPr>
            <p:spPr bwMode="auto">
              <a:xfrm>
                <a:off x="0" y="3372"/>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8" name="Line 26"/>
              <p:cNvSpPr>
                <a:spLocks noChangeShapeType="1"/>
              </p:cNvSpPr>
              <p:nvPr userDrawn="1"/>
            </p:nvSpPr>
            <p:spPr bwMode="auto">
              <a:xfrm>
                <a:off x="0" y="3465"/>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9" name="Line 27"/>
              <p:cNvSpPr>
                <a:spLocks noChangeShapeType="1"/>
              </p:cNvSpPr>
              <p:nvPr userDrawn="1"/>
            </p:nvSpPr>
            <p:spPr bwMode="auto">
              <a:xfrm>
                <a:off x="0" y="2973"/>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0" name="Line 28"/>
              <p:cNvSpPr>
                <a:spLocks noChangeShapeType="1"/>
              </p:cNvSpPr>
              <p:nvPr userDrawn="1"/>
            </p:nvSpPr>
            <p:spPr bwMode="auto">
              <a:xfrm>
                <a:off x="0" y="294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1" name="Line 29"/>
              <p:cNvSpPr>
                <a:spLocks noChangeShapeType="1"/>
              </p:cNvSpPr>
              <p:nvPr userDrawn="1"/>
            </p:nvSpPr>
            <p:spPr bwMode="auto">
              <a:xfrm>
                <a:off x="0" y="3327"/>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2" name="Line 30"/>
              <p:cNvSpPr>
                <a:spLocks noChangeShapeType="1"/>
              </p:cNvSpPr>
              <p:nvPr userDrawn="1"/>
            </p:nvSpPr>
            <p:spPr bwMode="auto">
              <a:xfrm>
                <a:off x="0" y="3201"/>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3" name="Line 31"/>
              <p:cNvSpPr>
                <a:spLocks noChangeShapeType="1"/>
              </p:cNvSpPr>
              <p:nvPr userDrawn="1"/>
            </p:nvSpPr>
            <p:spPr bwMode="auto">
              <a:xfrm>
                <a:off x="0" y="3120"/>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4" name="Line 32"/>
              <p:cNvSpPr>
                <a:spLocks noChangeShapeType="1"/>
              </p:cNvSpPr>
              <p:nvPr userDrawn="1"/>
            </p:nvSpPr>
            <p:spPr bwMode="auto">
              <a:xfrm>
                <a:off x="0" y="330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5" name="Line 33"/>
              <p:cNvSpPr>
                <a:spLocks noChangeShapeType="1"/>
              </p:cNvSpPr>
              <p:nvPr userDrawn="1"/>
            </p:nvSpPr>
            <p:spPr bwMode="auto">
              <a:xfrm>
                <a:off x="0" y="2994"/>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6" name="Line 34"/>
              <p:cNvSpPr>
                <a:spLocks noChangeShapeType="1"/>
              </p:cNvSpPr>
              <p:nvPr userDrawn="1"/>
            </p:nvSpPr>
            <p:spPr bwMode="auto">
              <a:xfrm>
                <a:off x="0" y="304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7" name="Line 35"/>
              <p:cNvSpPr>
                <a:spLocks noChangeShapeType="1"/>
              </p:cNvSpPr>
              <p:nvPr userDrawn="1"/>
            </p:nvSpPr>
            <p:spPr bwMode="auto">
              <a:xfrm>
                <a:off x="0" y="324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8" name="Line 36"/>
              <p:cNvSpPr>
                <a:spLocks noChangeShapeType="1"/>
              </p:cNvSpPr>
              <p:nvPr userDrawn="1"/>
            </p:nvSpPr>
            <p:spPr bwMode="auto">
              <a:xfrm>
                <a:off x="0" y="3225"/>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9" name="Line 37"/>
              <p:cNvSpPr>
                <a:spLocks noChangeShapeType="1"/>
              </p:cNvSpPr>
              <p:nvPr userDrawn="1"/>
            </p:nvSpPr>
            <p:spPr bwMode="auto">
              <a:xfrm>
                <a:off x="0" y="2831"/>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0" name="Line 38"/>
              <p:cNvSpPr>
                <a:spLocks noChangeShapeType="1"/>
              </p:cNvSpPr>
              <p:nvPr userDrawn="1"/>
            </p:nvSpPr>
            <p:spPr bwMode="auto">
              <a:xfrm>
                <a:off x="0" y="2750"/>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1" name="Line 39"/>
              <p:cNvSpPr>
                <a:spLocks noChangeShapeType="1"/>
              </p:cNvSpPr>
              <p:nvPr userDrawn="1"/>
            </p:nvSpPr>
            <p:spPr bwMode="auto">
              <a:xfrm>
                <a:off x="0" y="267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2" name="Line 40"/>
              <p:cNvSpPr>
                <a:spLocks noChangeShapeType="1"/>
              </p:cNvSpPr>
              <p:nvPr userDrawn="1"/>
            </p:nvSpPr>
            <p:spPr bwMode="auto">
              <a:xfrm>
                <a:off x="0" y="287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3" name="Line 41"/>
              <p:cNvSpPr>
                <a:spLocks noChangeShapeType="1"/>
              </p:cNvSpPr>
              <p:nvPr userDrawn="1"/>
            </p:nvSpPr>
            <p:spPr bwMode="auto">
              <a:xfrm>
                <a:off x="0" y="2855"/>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4" name="Line 42"/>
              <p:cNvSpPr>
                <a:spLocks noChangeShapeType="1"/>
              </p:cNvSpPr>
              <p:nvPr userDrawn="1"/>
            </p:nvSpPr>
            <p:spPr bwMode="auto">
              <a:xfrm>
                <a:off x="0" y="2554"/>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5" name="Line 43"/>
              <p:cNvSpPr>
                <a:spLocks noChangeShapeType="1"/>
              </p:cNvSpPr>
              <p:nvPr userDrawn="1"/>
            </p:nvSpPr>
            <p:spPr bwMode="auto">
              <a:xfrm>
                <a:off x="0" y="2590"/>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6" name="Line 44"/>
              <p:cNvSpPr>
                <a:spLocks noChangeShapeType="1"/>
              </p:cNvSpPr>
              <p:nvPr userDrawn="1"/>
            </p:nvSpPr>
            <p:spPr bwMode="auto">
              <a:xfrm>
                <a:off x="0" y="2623"/>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7" name="Line 45"/>
              <p:cNvSpPr>
                <a:spLocks noChangeShapeType="1"/>
              </p:cNvSpPr>
              <p:nvPr userDrawn="1"/>
            </p:nvSpPr>
            <p:spPr bwMode="auto">
              <a:xfrm>
                <a:off x="0" y="2464"/>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8" name="Line 46"/>
              <p:cNvSpPr>
                <a:spLocks noChangeShapeType="1"/>
              </p:cNvSpPr>
              <p:nvPr userDrawn="1"/>
            </p:nvSpPr>
            <p:spPr bwMode="auto">
              <a:xfrm>
                <a:off x="0" y="2416"/>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9" name="Line 47"/>
              <p:cNvSpPr>
                <a:spLocks noChangeShapeType="1"/>
              </p:cNvSpPr>
              <p:nvPr userDrawn="1"/>
            </p:nvSpPr>
            <p:spPr bwMode="auto">
              <a:xfrm>
                <a:off x="0" y="250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0" name="Line 48"/>
              <p:cNvSpPr>
                <a:spLocks noChangeShapeType="1"/>
              </p:cNvSpPr>
              <p:nvPr userDrawn="1"/>
            </p:nvSpPr>
            <p:spPr bwMode="auto">
              <a:xfrm>
                <a:off x="0" y="2371"/>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1" name="Line 49"/>
              <p:cNvSpPr>
                <a:spLocks noChangeShapeType="1"/>
              </p:cNvSpPr>
              <p:nvPr userDrawn="1"/>
            </p:nvSpPr>
            <p:spPr bwMode="auto">
              <a:xfrm>
                <a:off x="0" y="2245"/>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2" name="Line 50"/>
              <p:cNvSpPr>
                <a:spLocks noChangeShapeType="1"/>
              </p:cNvSpPr>
              <p:nvPr userDrawn="1"/>
            </p:nvSpPr>
            <p:spPr bwMode="auto">
              <a:xfrm>
                <a:off x="0" y="235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3" name="Line 51"/>
              <p:cNvSpPr>
                <a:spLocks noChangeShapeType="1"/>
              </p:cNvSpPr>
              <p:nvPr userDrawn="1"/>
            </p:nvSpPr>
            <p:spPr bwMode="auto">
              <a:xfrm>
                <a:off x="0" y="2290"/>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4" name="Line 52"/>
              <p:cNvSpPr>
                <a:spLocks noChangeShapeType="1"/>
              </p:cNvSpPr>
              <p:nvPr userDrawn="1"/>
            </p:nvSpPr>
            <p:spPr bwMode="auto">
              <a:xfrm>
                <a:off x="0" y="2269"/>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5" name="Line 53"/>
              <p:cNvSpPr>
                <a:spLocks noChangeShapeType="1"/>
              </p:cNvSpPr>
              <p:nvPr userDrawn="1"/>
            </p:nvSpPr>
            <p:spPr bwMode="auto">
              <a:xfrm>
                <a:off x="0" y="213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6" name="Line 54"/>
              <p:cNvSpPr>
                <a:spLocks noChangeShapeType="1"/>
              </p:cNvSpPr>
              <p:nvPr userDrawn="1"/>
            </p:nvSpPr>
            <p:spPr bwMode="auto">
              <a:xfrm>
                <a:off x="0" y="216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7" name="Line 55"/>
              <p:cNvSpPr>
                <a:spLocks noChangeShapeType="1"/>
              </p:cNvSpPr>
              <p:nvPr userDrawn="1"/>
            </p:nvSpPr>
            <p:spPr bwMode="auto">
              <a:xfrm>
                <a:off x="0" y="219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8" name="Line 56"/>
              <p:cNvSpPr>
                <a:spLocks noChangeShapeType="1"/>
              </p:cNvSpPr>
              <p:nvPr userDrawn="1"/>
            </p:nvSpPr>
            <p:spPr bwMode="auto">
              <a:xfrm>
                <a:off x="0" y="2040"/>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9" name="Line 57"/>
              <p:cNvSpPr>
                <a:spLocks noChangeShapeType="1"/>
              </p:cNvSpPr>
              <p:nvPr userDrawn="1"/>
            </p:nvSpPr>
            <p:spPr bwMode="auto">
              <a:xfrm>
                <a:off x="0" y="1992"/>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0" name="Line 58"/>
              <p:cNvSpPr>
                <a:spLocks noChangeShapeType="1"/>
              </p:cNvSpPr>
              <p:nvPr userDrawn="1"/>
            </p:nvSpPr>
            <p:spPr bwMode="auto">
              <a:xfrm>
                <a:off x="0" y="2085"/>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1" name="Line 59"/>
              <p:cNvSpPr>
                <a:spLocks noChangeShapeType="1"/>
              </p:cNvSpPr>
              <p:nvPr userDrawn="1"/>
            </p:nvSpPr>
            <p:spPr bwMode="auto">
              <a:xfrm>
                <a:off x="0" y="1593"/>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2" name="Line 60"/>
              <p:cNvSpPr>
                <a:spLocks noChangeShapeType="1"/>
              </p:cNvSpPr>
              <p:nvPr userDrawn="1"/>
            </p:nvSpPr>
            <p:spPr bwMode="auto">
              <a:xfrm>
                <a:off x="0" y="156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3" name="Line 61"/>
              <p:cNvSpPr>
                <a:spLocks noChangeShapeType="1"/>
              </p:cNvSpPr>
              <p:nvPr userDrawn="1"/>
            </p:nvSpPr>
            <p:spPr bwMode="auto">
              <a:xfrm>
                <a:off x="0" y="1947"/>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4" name="Line 62"/>
              <p:cNvSpPr>
                <a:spLocks noChangeShapeType="1"/>
              </p:cNvSpPr>
              <p:nvPr userDrawn="1"/>
            </p:nvSpPr>
            <p:spPr bwMode="auto">
              <a:xfrm>
                <a:off x="0" y="1821"/>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5" name="Line 63"/>
              <p:cNvSpPr>
                <a:spLocks noChangeShapeType="1"/>
              </p:cNvSpPr>
              <p:nvPr userDrawn="1"/>
            </p:nvSpPr>
            <p:spPr bwMode="auto">
              <a:xfrm>
                <a:off x="0" y="1740"/>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6" name="Line 64"/>
              <p:cNvSpPr>
                <a:spLocks noChangeShapeType="1"/>
              </p:cNvSpPr>
              <p:nvPr userDrawn="1"/>
            </p:nvSpPr>
            <p:spPr bwMode="auto">
              <a:xfrm>
                <a:off x="0" y="192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7" name="Line 65"/>
              <p:cNvSpPr>
                <a:spLocks noChangeShapeType="1"/>
              </p:cNvSpPr>
              <p:nvPr userDrawn="1"/>
            </p:nvSpPr>
            <p:spPr bwMode="auto">
              <a:xfrm>
                <a:off x="0" y="1614"/>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8" name="Line 66"/>
              <p:cNvSpPr>
                <a:spLocks noChangeShapeType="1"/>
              </p:cNvSpPr>
              <p:nvPr userDrawn="1"/>
            </p:nvSpPr>
            <p:spPr bwMode="auto">
              <a:xfrm>
                <a:off x="0" y="166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9" name="Line 67"/>
              <p:cNvSpPr>
                <a:spLocks noChangeShapeType="1"/>
              </p:cNvSpPr>
              <p:nvPr userDrawn="1"/>
            </p:nvSpPr>
            <p:spPr bwMode="auto">
              <a:xfrm>
                <a:off x="0" y="186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0" name="Line 68"/>
              <p:cNvSpPr>
                <a:spLocks noChangeShapeType="1"/>
              </p:cNvSpPr>
              <p:nvPr userDrawn="1"/>
            </p:nvSpPr>
            <p:spPr bwMode="auto">
              <a:xfrm>
                <a:off x="0" y="1845"/>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1" name="Line 69"/>
              <p:cNvSpPr>
                <a:spLocks noChangeShapeType="1"/>
              </p:cNvSpPr>
              <p:nvPr userDrawn="1"/>
            </p:nvSpPr>
            <p:spPr bwMode="auto">
              <a:xfrm>
                <a:off x="0" y="1437"/>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2" name="Line 70"/>
              <p:cNvSpPr>
                <a:spLocks noChangeShapeType="1"/>
              </p:cNvSpPr>
              <p:nvPr userDrawn="1"/>
            </p:nvSpPr>
            <p:spPr bwMode="auto">
              <a:xfrm>
                <a:off x="0" y="1473"/>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3" name="Line 71"/>
              <p:cNvSpPr>
                <a:spLocks noChangeShapeType="1"/>
              </p:cNvSpPr>
              <p:nvPr userDrawn="1"/>
            </p:nvSpPr>
            <p:spPr bwMode="auto">
              <a:xfrm>
                <a:off x="0" y="150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4" name="Line 72"/>
              <p:cNvSpPr>
                <a:spLocks noChangeShapeType="1"/>
              </p:cNvSpPr>
              <p:nvPr userDrawn="1"/>
            </p:nvSpPr>
            <p:spPr bwMode="auto">
              <a:xfrm>
                <a:off x="0" y="1347"/>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5" name="Line 73"/>
              <p:cNvSpPr>
                <a:spLocks noChangeShapeType="1"/>
              </p:cNvSpPr>
              <p:nvPr userDrawn="1"/>
            </p:nvSpPr>
            <p:spPr bwMode="auto">
              <a:xfrm>
                <a:off x="0" y="1392"/>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6" name="Line 74"/>
              <p:cNvSpPr>
                <a:spLocks noChangeShapeType="1"/>
              </p:cNvSpPr>
              <p:nvPr userDrawn="1"/>
            </p:nvSpPr>
            <p:spPr bwMode="auto">
              <a:xfrm>
                <a:off x="0" y="101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7" name="Line 75"/>
              <p:cNvSpPr>
                <a:spLocks noChangeShapeType="1"/>
              </p:cNvSpPr>
              <p:nvPr userDrawn="1"/>
            </p:nvSpPr>
            <p:spPr bwMode="auto">
              <a:xfrm>
                <a:off x="0" y="989"/>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8" name="Line 76"/>
              <p:cNvSpPr>
                <a:spLocks noChangeShapeType="1"/>
              </p:cNvSpPr>
              <p:nvPr userDrawn="1"/>
            </p:nvSpPr>
            <p:spPr bwMode="auto">
              <a:xfrm>
                <a:off x="0" y="1244"/>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9" name="Line 77"/>
              <p:cNvSpPr>
                <a:spLocks noChangeShapeType="1"/>
              </p:cNvSpPr>
              <p:nvPr userDrawn="1"/>
            </p:nvSpPr>
            <p:spPr bwMode="auto">
              <a:xfrm>
                <a:off x="0" y="1163"/>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0" name="Line 78"/>
              <p:cNvSpPr>
                <a:spLocks noChangeShapeType="1"/>
              </p:cNvSpPr>
              <p:nvPr userDrawn="1"/>
            </p:nvSpPr>
            <p:spPr bwMode="auto">
              <a:xfrm>
                <a:off x="0" y="1037"/>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 name="Line 79"/>
              <p:cNvSpPr>
                <a:spLocks noChangeShapeType="1"/>
              </p:cNvSpPr>
              <p:nvPr userDrawn="1"/>
            </p:nvSpPr>
            <p:spPr bwMode="auto">
              <a:xfrm>
                <a:off x="0" y="1091"/>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 name="Line 80"/>
              <p:cNvSpPr>
                <a:spLocks noChangeShapeType="1"/>
              </p:cNvSpPr>
              <p:nvPr userDrawn="1"/>
            </p:nvSpPr>
            <p:spPr bwMode="auto">
              <a:xfrm>
                <a:off x="0" y="128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3" name="Line 81"/>
              <p:cNvSpPr>
                <a:spLocks noChangeShapeType="1"/>
              </p:cNvSpPr>
              <p:nvPr userDrawn="1"/>
            </p:nvSpPr>
            <p:spPr bwMode="auto">
              <a:xfrm>
                <a:off x="0" y="1268"/>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4" name="Line 82"/>
              <p:cNvSpPr>
                <a:spLocks noChangeShapeType="1"/>
              </p:cNvSpPr>
              <p:nvPr userDrawn="1"/>
            </p:nvSpPr>
            <p:spPr bwMode="auto">
              <a:xfrm>
                <a:off x="0" y="86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5" name="Line 83"/>
              <p:cNvSpPr>
                <a:spLocks noChangeShapeType="1"/>
              </p:cNvSpPr>
              <p:nvPr userDrawn="1"/>
            </p:nvSpPr>
            <p:spPr bwMode="auto">
              <a:xfrm>
                <a:off x="0" y="89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6" name="Line 84"/>
              <p:cNvSpPr>
                <a:spLocks noChangeShapeType="1"/>
              </p:cNvSpPr>
              <p:nvPr userDrawn="1"/>
            </p:nvSpPr>
            <p:spPr bwMode="auto">
              <a:xfrm>
                <a:off x="0" y="92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7" name="Line 85"/>
              <p:cNvSpPr>
                <a:spLocks noChangeShapeType="1"/>
              </p:cNvSpPr>
              <p:nvPr userDrawn="1"/>
            </p:nvSpPr>
            <p:spPr bwMode="auto">
              <a:xfrm>
                <a:off x="0" y="770"/>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8" name="Line 86"/>
              <p:cNvSpPr>
                <a:spLocks noChangeShapeType="1"/>
              </p:cNvSpPr>
              <p:nvPr userDrawn="1"/>
            </p:nvSpPr>
            <p:spPr bwMode="auto">
              <a:xfrm>
                <a:off x="0" y="815"/>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9" name="Line 87"/>
              <p:cNvSpPr>
                <a:spLocks noChangeShapeType="1"/>
              </p:cNvSpPr>
              <p:nvPr userDrawn="1"/>
            </p:nvSpPr>
            <p:spPr bwMode="auto">
              <a:xfrm>
                <a:off x="0" y="71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0" name="Line 88"/>
              <p:cNvSpPr>
                <a:spLocks noChangeShapeType="1"/>
              </p:cNvSpPr>
              <p:nvPr userDrawn="1"/>
            </p:nvSpPr>
            <p:spPr bwMode="auto">
              <a:xfrm>
                <a:off x="0" y="646"/>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1" name="Line 89"/>
              <p:cNvSpPr>
                <a:spLocks noChangeShapeType="1"/>
              </p:cNvSpPr>
              <p:nvPr userDrawn="1"/>
            </p:nvSpPr>
            <p:spPr bwMode="auto">
              <a:xfrm>
                <a:off x="0" y="522"/>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2" name="Line 90"/>
              <p:cNvSpPr>
                <a:spLocks noChangeShapeType="1"/>
              </p:cNvSpPr>
              <p:nvPr userDrawn="1"/>
            </p:nvSpPr>
            <p:spPr bwMode="auto">
              <a:xfrm>
                <a:off x="0" y="558"/>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3" name="Line 91"/>
              <p:cNvSpPr>
                <a:spLocks noChangeShapeType="1"/>
              </p:cNvSpPr>
              <p:nvPr userDrawn="1"/>
            </p:nvSpPr>
            <p:spPr bwMode="auto">
              <a:xfrm>
                <a:off x="0" y="591"/>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4" name="Line 92"/>
              <p:cNvSpPr>
                <a:spLocks noChangeShapeType="1"/>
              </p:cNvSpPr>
              <p:nvPr userDrawn="1"/>
            </p:nvSpPr>
            <p:spPr bwMode="auto">
              <a:xfrm>
                <a:off x="0" y="432"/>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5" name="Line 93"/>
              <p:cNvSpPr>
                <a:spLocks noChangeShapeType="1"/>
              </p:cNvSpPr>
              <p:nvPr userDrawn="1"/>
            </p:nvSpPr>
            <p:spPr bwMode="auto">
              <a:xfrm>
                <a:off x="0" y="384"/>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6" name="Line 94"/>
              <p:cNvSpPr>
                <a:spLocks noChangeShapeType="1"/>
              </p:cNvSpPr>
              <p:nvPr userDrawn="1"/>
            </p:nvSpPr>
            <p:spPr bwMode="auto">
              <a:xfrm>
                <a:off x="0" y="477"/>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7" name="Line 95"/>
              <p:cNvSpPr>
                <a:spLocks noChangeShapeType="1"/>
              </p:cNvSpPr>
              <p:nvPr userDrawn="1"/>
            </p:nvSpPr>
            <p:spPr bwMode="auto">
              <a:xfrm>
                <a:off x="0" y="33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8" name="Line 96"/>
              <p:cNvSpPr>
                <a:spLocks noChangeShapeType="1"/>
              </p:cNvSpPr>
              <p:nvPr userDrawn="1"/>
            </p:nvSpPr>
            <p:spPr bwMode="auto">
              <a:xfrm>
                <a:off x="0" y="318"/>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9" name="Line 97"/>
              <p:cNvSpPr>
                <a:spLocks noChangeShapeType="1"/>
              </p:cNvSpPr>
              <p:nvPr userDrawn="1"/>
            </p:nvSpPr>
            <p:spPr bwMode="auto">
              <a:xfrm>
                <a:off x="0" y="258"/>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0" name="Line 98"/>
              <p:cNvSpPr>
                <a:spLocks noChangeShapeType="1"/>
              </p:cNvSpPr>
              <p:nvPr userDrawn="1"/>
            </p:nvSpPr>
            <p:spPr bwMode="auto">
              <a:xfrm>
                <a:off x="0" y="7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1" name="Line 99"/>
              <p:cNvSpPr>
                <a:spLocks noChangeShapeType="1"/>
              </p:cNvSpPr>
              <p:nvPr userDrawn="1"/>
            </p:nvSpPr>
            <p:spPr bwMode="auto">
              <a:xfrm>
                <a:off x="0" y="43"/>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2" name="Line 100"/>
              <p:cNvSpPr>
                <a:spLocks noChangeShapeType="1"/>
              </p:cNvSpPr>
              <p:nvPr userDrawn="1"/>
            </p:nvSpPr>
            <p:spPr bwMode="auto">
              <a:xfrm>
                <a:off x="0" y="91"/>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3" name="Line 101"/>
              <p:cNvSpPr>
                <a:spLocks noChangeShapeType="1"/>
              </p:cNvSpPr>
              <p:nvPr userDrawn="1"/>
            </p:nvSpPr>
            <p:spPr bwMode="auto">
              <a:xfrm>
                <a:off x="0" y="145"/>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4" name="Line 102"/>
              <p:cNvSpPr>
                <a:spLocks noChangeShapeType="1"/>
              </p:cNvSpPr>
              <p:nvPr userDrawn="1"/>
            </p:nvSpPr>
            <p:spPr bwMode="auto">
              <a:xfrm>
                <a:off x="0" y="202"/>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grpSp>
      <p:sp>
        <p:nvSpPr>
          <p:cNvPr id="105" name="Rectangle 108"/>
          <p:cNvSpPr>
            <a:spLocks noChangeArrowheads="1"/>
          </p:cNvSpPr>
          <p:nvPr/>
        </p:nvSpPr>
        <p:spPr bwMode="auto">
          <a:xfrm>
            <a:off x="3017838" y="2120900"/>
            <a:ext cx="5662612" cy="77788"/>
          </a:xfrm>
          <a:prstGeom prst="rect">
            <a:avLst/>
          </a:prstGeom>
          <a:solidFill>
            <a:schemeClr val="hlink"/>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3366"/>
              </a:solidFill>
              <a:cs typeface="Arial" charset="0"/>
            </a:endParaRPr>
          </a:p>
        </p:txBody>
      </p:sp>
      <p:sp>
        <p:nvSpPr>
          <p:cNvPr id="106" name="Rectangle 109"/>
          <p:cNvSpPr>
            <a:spLocks noChangeArrowheads="1"/>
          </p:cNvSpPr>
          <p:nvPr/>
        </p:nvSpPr>
        <p:spPr bwMode="auto">
          <a:xfrm>
            <a:off x="1098550" y="862013"/>
            <a:ext cx="5662613" cy="77787"/>
          </a:xfrm>
          <a:prstGeom prst="rect">
            <a:avLst/>
          </a:prstGeom>
          <a:solidFill>
            <a:schemeClr val="hlink"/>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3366"/>
              </a:solidFill>
              <a:cs typeface="Arial" charset="0"/>
            </a:endParaRPr>
          </a:p>
        </p:txBody>
      </p:sp>
      <p:sp>
        <p:nvSpPr>
          <p:cNvPr id="9322" name="Rectangle 106"/>
          <p:cNvSpPr>
            <a:spLocks noGrp="1" noChangeArrowheads="1"/>
          </p:cNvSpPr>
          <p:nvPr>
            <p:ph type="ctrTitle"/>
          </p:nvPr>
        </p:nvSpPr>
        <p:spPr>
          <a:xfrm>
            <a:off x="1169988" y="1046163"/>
            <a:ext cx="7380287" cy="1012825"/>
          </a:xfrm>
        </p:spPr>
        <p:txBody>
          <a:bodyPr/>
          <a:lstStyle>
            <a:lvl1pPr>
              <a:defRPr sz="4000"/>
            </a:lvl1pPr>
          </a:lstStyle>
          <a:p>
            <a:r>
              <a:rPr lang="tr-TR"/>
              <a:t>Asıl başlık stili için tıklatın</a:t>
            </a:r>
          </a:p>
        </p:txBody>
      </p:sp>
      <p:sp>
        <p:nvSpPr>
          <p:cNvPr id="9323" name="Rectangle 107"/>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r>
              <a:rPr lang="tr-TR"/>
              <a:t>Asıl alt başlık stilini düzenlemek için tıklatın</a:t>
            </a:r>
          </a:p>
        </p:txBody>
      </p:sp>
      <p:sp>
        <p:nvSpPr>
          <p:cNvPr id="107" name="Rectangle 103"/>
          <p:cNvSpPr>
            <a:spLocks noGrp="1" noChangeArrowheads="1"/>
          </p:cNvSpPr>
          <p:nvPr>
            <p:ph type="dt" sz="half" idx="10"/>
          </p:nvPr>
        </p:nvSpPr>
        <p:spPr>
          <a:xfrm>
            <a:off x="1387475" y="6357938"/>
            <a:ext cx="1905000" cy="457200"/>
          </a:xfrm>
        </p:spPr>
        <p:txBody>
          <a:bodyPr/>
          <a:lstStyle>
            <a:lvl1pPr>
              <a:defRPr/>
            </a:lvl1pPr>
          </a:lstStyle>
          <a:p>
            <a:pPr>
              <a:defRPr/>
            </a:pPr>
            <a:fld id="{DF111AEA-57A1-4524-8AB2-D7E7C0EC46E6}" type="datetime1">
              <a:rPr lang="tr-TR" smtClean="0">
                <a:solidFill>
                  <a:srgbClr val="800000"/>
                </a:solidFill>
              </a:rPr>
              <a:t>15.10.2012</a:t>
            </a:fld>
            <a:endParaRPr lang="tr-TR">
              <a:solidFill>
                <a:srgbClr val="800000"/>
              </a:solidFill>
            </a:endParaRPr>
          </a:p>
        </p:txBody>
      </p:sp>
      <p:sp>
        <p:nvSpPr>
          <p:cNvPr id="108" name="Rectangle 104"/>
          <p:cNvSpPr>
            <a:spLocks noGrp="1" noChangeArrowheads="1"/>
          </p:cNvSpPr>
          <p:nvPr>
            <p:ph type="ftr" sz="quarter" idx="11"/>
          </p:nvPr>
        </p:nvSpPr>
        <p:spPr>
          <a:xfrm>
            <a:off x="3722688" y="6357938"/>
            <a:ext cx="2271712" cy="457200"/>
          </a:xfrm>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109" name="Rectangle 105"/>
          <p:cNvSpPr>
            <a:spLocks noGrp="1" noChangeArrowheads="1"/>
          </p:cNvSpPr>
          <p:nvPr>
            <p:ph type="sldNum" sz="quarter" idx="12"/>
          </p:nvPr>
        </p:nvSpPr>
        <p:spPr>
          <a:xfrm>
            <a:off x="6464300" y="6361113"/>
            <a:ext cx="1906588" cy="457200"/>
          </a:xfrm>
        </p:spPr>
        <p:txBody>
          <a:bodyPr/>
          <a:lstStyle>
            <a:lvl1pPr>
              <a:defRPr/>
            </a:lvl1pPr>
          </a:lstStyle>
          <a:p>
            <a:pPr>
              <a:defRPr/>
            </a:pPr>
            <a:fld id="{64BCE60A-3821-484A-856B-2515936A8530}"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515037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C9EFC669-984A-4556-930A-433797232E01}" type="datetime1">
              <a:rPr lang="tr-TR" smtClean="0"/>
              <a:t>15.10.2012</a:t>
            </a:fld>
            <a:endParaRPr lang="tr-TR"/>
          </a:p>
        </p:txBody>
      </p:sp>
      <p:sp>
        <p:nvSpPr>
          <p:cNvPr id="3" name="Altbilgi Yer Tutucusu 2"/>
          <p:cNvSpPr>
            <a:spLocks noGrp="1"/>
          </p:cNvSpPr>
          <p:nvPr>
            <p:ph type="ftr" sz="quarter" idx="11"/>
          </p:nvPr>
        </p:nvSpPr>
        <p:spPr/>
        <p:txBody>
          <a:bodyPr/>
          <a:lstStyle/>
          <a:p>
            <a:r>
              <a:rPr lang="tr-TR" smtClean="0"/>
              <a:t>www.ahmetsaltik.net</a:t>
            </a:r>
            <a:endParaRPr lang="tr-TR"/>
          </a:p>
        </p:txBody>
      </p:sp>
      <p:sp>
        <p:nvSpPr>
          <p:cNvPr id="4" name="Slayt Numarası Yer Tutucusu 3"/>
          <p:cNvSpPr>
            <a:spLocks noGrp="1"/>
          </p:cNvSpPr>
          <p:nvPr>
            <p:ph type="sldNum" sz="quarter" idx="12"/>
          </p:nvPr>
        </p:nvSpPr>
        <p:spPr/>
        <p:txBody>
          <a:bodyPr/>
          <a:lstStyle/>
          <a:p>
            <a:fld id="{815F130E-58AD-4523-A049-27ED927AC6C0}" type="slidenum">
              <a:rPr lang="tr-TR" smtClean="0"/>
              <a:t>‹#›</a:t>
            </a:fld>
            <a:endParaRPr lang="tr-TR"/>
          </a:p>
        </p:txBody>
      </p:sp>
    </p:spTree>
    <p:extLst>
      <p:ext uri="{BB962C8B-B14F-4D97-AF65-F5344CB8AC3E}">
        <p14:creationId xmlns:p14="http://schemas.microsoft.com/office/powerpoint/2010/main" val="332667180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fld id="{AAC1D2FD-E811-40A4-99EB-6FAE04E8DF53}"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228418C2-EDCF-47B5-9222-A3111851FBC0}"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15240519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8"/>
          <p:cNvSpPr>
            <a:spLocks noGrp="1" noChangeArrowheads="1"/>
          </p:cNvSpPr>
          <p:nvPr>
            <p:ph type="dt" sz="half" idx="10"/>
          </p:nvPr>
        </p:nvSpPr>
        <p:spPr>
          <a:ln/>
        </p:spPr>
        <p:txBody>
          <a:bodyPr/>
          <a:lstStyle>
            <a:lvl1pPr>
              <a:defRPr/>
            </a:lvl1pPr>
          </a:lstStyle>
          <a:p>
            <a:pPr>
              <a:defRPr/>
            </a:pPr>
            <a:fld id="{C2781DBD-2F56-42DF-B986-BE3C5911150B}"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B9FA6A73-5D0B-4282-97B2-155ADADE4DE2}"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5308726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08"/>
          <p:cNvSpPr>
            <a:spLocks noGrp="1" noChangeArrowheads="1"/>
          </p:cNvSpPr>
          <p:nvPr>
            <p:ph type="dt" sz="half" idx="10"/>
          </p:nvPr>
        </p:nvSpPr>
        <p:spPr>
          <a:ln/>
        </p:spPr>
        <p:txBody>
          <a:bodyPr/>
          <a:lstStyle>
            <a:lvl1pPr>
              <a:defRPr/>
            </a:lvl1pPr>
          </a:lstStyle>
          <a:p>
            <a:pPr>
              <a:defRPr/>
            </a:pPr>
            <a:fld id="{AA615AFC-688A-49AB-B019-5AEA14486E3B}" type="datetime1">
              <a:rPr lang="tr-TR" smtClean="0">
                <a:solidFill>
                  <a:srgbClr val="800000"/>
                </a:solidFill>
              </a:rPr>
              <a:t>15.10.2012</a:t>
            </a:fld>
            <a:endParaRPr lang="tr-TR">
              <a:solidFill>
                <a:srgbClr val="800000"/>
              </a:solidFill>
            </a:endParaRPr>
          </a:p>
        </p:txBody>
      </p:sp>
      <p:sp>
        <p:nvSpPr>
          <p:cNvPr id="6"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7" name="Rectangle 110"/>
          <p:cNvSpPr>
            <a:spLocks noGrp="1" noChangeArrowheads="1"/>
          </p:cNvSpPr>
          <p:nvPr>
            <p:ph type="sldNum" sz="quarter" idx="12"/>
          </p:nvPr>
        </p:nvSpPr>
        <p:spPr>
          <a:ln/>
        </p:spPr>
        <p:txBody>
          <a:bodyPr/>
          <a:lstStyle>
            <a:lvl1pPr>
              <a:defRPr/>
            </a:lvl1pPr>
          </a:lstStyle>
          <a:p>
            <a:pPr>
              <a:defRPr/>
            </a:pPr>
            <a:fld id="{D6B907B7-8730-4ED7-B45C-5232D4EBC909}"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32584661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08"/>
          <p:cNvSpPr>
            <a:spLocks noGrp="1" noChangeArrowheads="1"/>
          </p:cNvSpPr>
          <p:nvPr>
            <p:ph type="dt" sz="half" idx="10"/>
          </p:nvPr>
        </p:nvSpPr>
        <p:spPr>
          <a:ln/>
        </p:spPr>
        <p:txBody>
          <a:bodyPr/>
          <a:lstStyle>
            <a:lvl1pPr>
              <a:defRPr/>
            </a:lvl1pPr>
          </a:lstStyle>
          <a:p>
            <a:pPr>
              <a:defRPr/>
            </a:pPr>
            <a:fld id="{477F380B-6A11-4014-BE56-DA25D7148A8F}" type="datetime1">
              <a:rPr lang="tr-TR" smtClean="0">
                <a:solidFill>
                  <a:srgbClr val="800000"/>
                </a:solidFill>
              </a:rPr>
              <a:t>15.10.2012</a:t>
            </a:fld>
            <a:endParaRPr lang="tr-TR">
              <a:solidFill>
                <a:srgbClr val="800000"/>
              </a:solidFill>
            </a:endParaRPr>
          </a:p>
        </p:txBody>
      </p:sp>
      <p:sp>
        <p:nvSpPr>
          <p:cNvPr id="8"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9" name="Rectangle 110"/>
          <p:cNvSpPr>
            <a:spLocks noGrp="1" noChangeArrowheads="1"/>
          </p:cNvSpPr>
          <p:nvPr>
            <p:ph type="sldNum" sz="quarter" idx="12"/>
          </p:nvPr>
        </p:nvSpPr>
        <p:spPr>
          <a:ln/>
        </p:spPr>
        <p:txBody>
          <a:bodyPr/>
          <a:lstStyle>
            <a:lvl1pPr>
              <a:defRPr/>
            </a:lvl1pPr>
          </a:lstStyle>
          <a:p>
            <a:pPr>
              <a:defRPr/>
            </a:pPr>
            <a:fld id="{95161308-5D8D-492A-ADAA-184210C5E5B8}"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92463548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08"/>
          <p:cNvSpPr>
            <a:spLocks noGrp="1" noChangeArrowheads="1"/>
          </p:cNvSpPr>
          <p:nvPr>
            <p:ph type="dt" sz="half" idx="10"/>
          </p:nvPr>
        </p:nvSpPr>
        <p:spPr>
          <a:ln/>
        </p:spPr>
        <p:txBody>
          <a:bodyPr/>
          <a:lstStyle>
            <a:lvl1pPr>
              <a:defRPr/>
            </a:lvl1pPr>
          </a:lstStyle>
          <a:p>
            <a:pPr>
              <a:defRPr/>
            </a:pPr>
            <a:fld id="{24743648-B717-46AD-A0F6-88D4EB345124}" type="datetime1">
              <a:rPr lang="tr-TR" smtClean="0">
                <a:solidFill>
                  <a:srgbClr val="800000"/>
                </a:solidFill>
              </a:rPr>
              <a:t>15.10.2012</a:t>
            </a:fld>
            <a:endParaRPr lang="tr-TR">
              <a:solidFill>
                <a:srgbClr val="800000"/>
              </a:solidFill>
            </a:endParaRPr>
          </a:p>
        </p:txBody>
      </p:sp>
      <p:sp>
        <p:nvSpPr>
          <p:cNvPr id="4"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5" name="Rectangle 110"/>
          <p:cNvSpPr>
            <a:spLocks noGrp="1" noChangeArrowheads="1"/>
          </p:cNvSpPr>
          <p:nvPr>
            <p:ph type="sldNum" sz="quarter" idx="12"/>
          </p:nvPr>
        </p:nvSpPr>
        <p:spPr>
          <a:ln/>
        </p:spPr>
        <p:txBody>
          <a:bodyPr/>
          <a:lstStyle>
            <a:lvl1pPr>
              <a:defRPr/>
            </a:lvl1pPr>
          </a:lstStyle>
          <a:p>
            <a:pPr>
              <a:defRPr/>
            </a:pPr>
            <a:fld id="{040304BC-9A58-45A3-8C42-A8072306D1F6}"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42695141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8"/>
          <p:cNvSpPr>
            <a:spLocks noGrp="1" noChangeArrowheads="1"/>
          </p:cNvSpPr>
          <p:nvPr>
            <p:ph type="dt" sz="half" idx="10"/>
          </p:nvPr>
        </p:nvSpPr>
        <p:spPr>
          <a:ln/>
        </p:spPr>
        <p:txBody>
          <a:bodyPr/>
          <a:lstStyle>
            <a:lvl1pPr>
              <a:defRPr/>
            </a:lvl1pPr>
          </a:lstStyle>
          <a:p>
            <a:pPr>
              <a:defRPr/>
            </a:pPr>
            <a:fld id="{1E481EF2-7A61-459E-AB9D-0DB15277D806}" type="datetime1">
              <a:rPr lang="tr-TR" smtClean="0">
                <a:solidFill>
                  <a:srgbClr val="800000"/>
                </a:solidFill>
              </a:rPr>
              <a:t>15.10.2012</a:t>
            </a:fld>
            <a:endParaRPr lang="tr-TR">
              <a:solidFill>
                <a:srgbClr val="800000"/>
              </a:solidFill>
            </a:endParaRPr>
          </a:p>
        </p:txBody>
      </p:sp>
      <p:sp>
        <p:nvSpPr>
          <p:cNvPr id="3"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4" name="Rectangle 110"/>
          <p:cNvSpPr>
            <a:spLocks noGrp="1" noChangeArrowheads="1"/>
          </p:cNvSpPr>
          <p:nvPr>
            <p:ph type="sldNum" sz="quarter" idx="12"/>
          </p:nvPr>
        </p:nvSpPr>
        <p:spPr>
          <a:ln/>
        </p:spPr>
        <p:txBody>
          <a:bodyPr/>
          <a:lstStyle>
            <a:lvl1pPr>
              <a:defRPr/>
            </a:lvl1pPr>
          </a:lstStyle>
          <a:p>
            <a:pPr>
              <a:defRPr/>
            </a:pPr>
            <a:fld id="{655B3CE3-5605-4E32-B2C2-5035B053337C}"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64884356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fld id="{34DEB4B7-68A4-4A73-8407-13046283A57C}" type="datetime1">
              <a:rPr lang="tr-TR" smtClean="0">
                <a:solidFill>
                  <a:srgbClr val="800000"/>
                </a:solidFill>
              </a:rPr>
              <a:t>15.10.2012</a:t>
            </a:fld>
            <a:endParaRPr lang="tr-TR">
              <a:solidFill>
                <a:srgbClr val="800000"/>
              </a:solidFill>
            </a:endParaRPr>
          </a:p>
        </p:txBody>
      </p:sp>
      <p:sp>
        <p:nvSpPr>
          <p:cNvPr id="6"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7" name="Rectangle 110"/>
          <p:cNvSpPr>
            <a:spLocks noGrp="1" noChangeArrowheads="1"/>
          </p:cNvSpPr>
          <p:nvPr>
            <p:ph type="sldNum" sz="quarter" idx="12"/>
          </p:nvPr>
        </p:nvSpPr>
        <p:spPr>
          <a:ln/>
        </p:spPr>
        <p:txBody>
          <a:bodyPr/>
          <a:lstStyle>
            <a:lvl1pPr>
              <a:defRPr/>
            </a:lvl1pPr>
          </a:lstStyle>
          <a:p>
            <a:pPr>
              <a:defRPr/>
            </a:pPr>
            <a:fld id="{0F9B6D2E-8E8C-48BE-8C91-E345BF8AE366}"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405082698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fld id="{408CA435-D457-4A7F-8CC0-D851ED141594}" type="datetime1">
              <a:rPr lang="tr-TR" smtClean="0">
                <a:solidFill>
                  <a:srgbClr val="800000"/>
                </a:solidFill>
              </a:rPr>
              <a:t>15.10.2012</a:t>
            </a:fld>
            <a:endParaRPr lang="tr-TR">
              <a:solidFill>
                <a:srgbClr val="800000"/>
              </a:solidFill>
            </a:endParaRPr>
          </a:p>
        </p:txBody>
      </p:sp>
      <p:sp>
        <p:nvSpPr>
          <p:cNvPr id="6"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7" name="Rectangle 110"/>
          <p:cNvSpPr>
            <a:spLocks noGrp="1" noChangeArrowheads="1"/>
          </p:cNvSpPr>
          <p:nvPr>
            <p:ph type="sldNum" sz="quarter" idx="12"/>
          </p:nvPr>
        </p:nvSpPr>
        <p:spPr>
          <a:ln/>
        </p:spPr>
        <p:txBody>
          <a:bodyPr/>
          <a:lstStyle>
            <a:lvl1pPr>
              <a:defRPr/>
            </a:lvl1pPr>
          </a:lstStyle>
          <a:p>
            <a:pPr>
              <a:defRPr/>
            </a:pPr>
            <a:fld id="{18D3660B-F0D7-4163-A4D3-7B26695677DF}"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90107208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fld id="{2DEB93F7-8A4B-4D19-BA58-05F9CF02EF6C}"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05C05811-34FA-4BEA-9E33-0275EAA3845B}"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364678297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3663" y="762000"/>
            <a:ext cx="2324100" cy="53340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533400" y="762000"/>
            <a:ext cx="6824663"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fld id="{9CAC37F7-4753-4A3D-8800-95DDC783B525}"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AEB13F70-6DFA-4ACC-B90A-9C840E2531DB}"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142421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05E49457-D240-485F-AABF-F3B67AE8E400}" type="datetime1">
              <a:rPr lang="tr-TR" smtClean="0"/>
              <a:t>15.10.2012</a:t>
            </a:fld>
            <a:endParaRPr lang="tr-TR"/>
          </a:p>
        </p:txBody>
      </p:sp>
      <p:sp>
        <p:nvSpPr>
          <p:cNvPr id="6" name="Altbilgi Yer Tutucusu 5"/>
          <p:cNvSpPr>
            <a:spLocks noGrp="1"/>
          </p:cNvSpPr>
          <p:nvPr>
            <p:ph type="ftr" sz="quarter" idx="11"/>
          </p:nvPr>
        </p:nvSpPr>
        <p:spPr/>
        <p:txBody>
          <a:bodyPr/>
          <a:lstStyle/>
          <a:p>
            <a:r>
              <a:rPr lang="tr-TR" smtClean="0"/>
              <a:t>www.ahmetsaltik.net</a:t>
            </a:r>
            <a:endParaRPr lang="tr-TR"/>
          </a:p>
        </p:txBody>
      </p:sp>
      <p:sp>
        <p:nvSpPr>
          <p:cNvPr id="7" name="Slayt Numarası Yer Tutucusu 6"/>
          <p:cNvSpPr>
            <a:spLocks noGrp="1"/>
          </p:cNvSpPr>
          <p:nvPr>
            <p:ph type="sldNum" sz="quarter" idx="12"/>
          </p:nvPr>
        </p:nvSpPr>
        <p:spPr/>
        <p:txBody>
          <a:bodyPr/>
          <a:lstStyle/>
          <a:p>
            <a:fld id="{815F130E-58AD-4523-A049-27ED927AC6C0}" type="slidenum">
              <a:rPr lang="tr-TR" smtClean="0"/>
              <a:t>‹#›</a:t>
            </a:fld>
            <a:endParaRPr lang="tr-TR"/>
          </a:p>
        </p:txBody>
      </p:sp>
    </p:spTree>
    <p:extLst>
      <p:ext uri="{BB962C8B-B14F-4D97-AF65-F5344CB8AC3E}">
        <p14:creationId xmlns:p14="http://schemas.microsoft.com/office/powerpoint/2010/main" val="1469769324"/>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68263"/>
            <a:ext cx="8678863" cy="6713537"/>
            <a:chOff x="0" y="43"/>
            <a:chExt cx="5467" cy="4229"/>
          </a:xfrm>
        </p:grpSpPr>
        <p:sp>
          <p:nvSpPr>
            <p:cNvPr id="5" name="Rectangle 3"/>
            <p:cNvSpPr>
              <a:spLocks noChangeArrowheads="1"/>
            </p:cNvSpPr>
            <p:nvPr userDrawn="1"/>
          </p:nvSpPr>
          <p:spPr bwMode="auto">
            <a:xfrm>
              <a:off x="692" y="494"/>
              <a:ext cx="4775" cy="936"/>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nvGrpSpPr>
            <p:cNvPr id="6" name="Group 4"/>
            <p:cNvGrpSpPr>
              <a:grpSpLocks/>
            </p:cNvGrpSpPr>
            <p:nvPr userDrawn="1"/>
          </p:nvGrpSpPr>
          <p:grpSpPr bwMode="auto">
            <a:xfrm>
              <a:off x="0" y="43"/>
              <a:ext cx="624" cy="4229"/>
              <a:chOff x="0" y="43"/>
              <a:chExt cx="624" cy="4229"/>
            </a:xfrm>
          </p:grpSpPr>
          <p:sp>
            <p:nvSpPr>
              <p:cNvPr id="7" name="Line 5"/>
              <p:cNvSpPr>
                <a:spLocks noChangeShapeType="1"/>
              </p:cNvSpPr>
              <p:nvPr userDrawn="1"/>
            </p:nvSpPr>
            <p:spPr bwMode="auto">
              <a:xfrm>
                <a:off x="0" y="4203"/>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 name="Line 6"/>
              <p:cNvSpPr>
                <a:spLocks noChangeShapeType="1"/>
              </p:cNvSpPr>
              <p:nvPr userDrawn="1"/>
            </p:nvSpPr>
            <p:spPr bwMode="auto">
              <a:xfrm>
                <a:off x="0" y="4239"/>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 name="Line 7"/>
              <p:cNvSpPr>
                <a:spLocks noChangeShapeType="1"/>
              </p:cNvSpPr>
              <p:nvPr userDrawn="1"/>
            </p:nvSpPr>
            <p:spPr bwMode="auto">
              <a:xfrm>
                <a:off x="0" y="4272"/>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 name="Line 8"/>
              <p:cNvSpPr>
                <a:spLocks noChangeShapeType="1"/>
              </p:cNvSpPr>
              <p:nvPr userDrawn="1"/>
            </p:nvSpPr>
            <p:spPr bwMode="auto">
              <a:xfrm>
                <a:off x="0" y="4113"/>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1" name="Line 9"/>
              <p:cNvSpPr>
                <a:spLocks noChangeShapeType="1"/>
              </p:cNvSpPr>
              <p:nvPr userDrawn="1"/>
            </p:nvSpPr>
            <p:spPr bwMode="auto">
              <a:xfrm>
                <a:off x="0" y="4065"/>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2" name="Line 10"/>
              <p:cNvSpPr>
                <a:spLocks noChangeShapeType="1"/>
              </p:cNvSpPr>
              <p:nvPr userDrawn="1"/>
            </p:nvSpPr>
            <p:spPr bwMode="auto">
              <a:xfrm>
                <a:off x="0" y="4158"/>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3" name="Line 11"/>
              <p:cNvSpPr>
                <a:spLocks noChangeShapeType="1"/>
              </p:cNvSpPr>
              <p:nvPr userDrawn="1"/>
            </p:nvSpPr>
            <p:spPr bwMode="auto">
              <a:xfrm>
                <a:off x="0" y="366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4" name="Line 12"/>
              <p:cNvSpPr>
                <a:spLocks noChangeShapeType="1"/>
              </p:cNvSpPr>
              <p:nvPr userDrawn="1"/>
            </p:nvSpPr>
            <p:spPr bwMode="auto">
              <a:xfrm>
                <a:off x="0" y="3639"/>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5" name="Line 13"/>
              <p:cNvSpPr>
                <a:spLocks noChangeShapeType="1"/>
              </p:cNvSpPr>
              <p:nvPr userDrawn="1"/>
            </p:nvSpPr>
            <p:spPr bwMode="auto">
              <a:xfrm>
                <a:off x="0" y="4020"/>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6" name="Line 14"/>
              <p:cNvSpPr>
                <a:spLocks noChangeShapeType="1"/>
              </p:cNvSpPr>
              <p:nvPr userDrawn="1"/>
            </p:nvSpPr>
            <p:spPr bwMode="auto">
              <a:xfrm>
                <a:off x="0" y="3894"/>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7" name="Line 15"/>
              <p:cNvSpPr>
                <a:spLocks noChangeShapeType="1"/>
              </p:cNvSpPr>
              <p:nvPr userDrawn="1"/>
            </p:nvSpPr>
            <p:spPr bwMode="auto">
              <a:xfrm>
                <a:off x="0" y="3813"/>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8" name="Line 16"/>
              <p:cNvSpPr>
                <a:spLocks noChangeShapeType="1"/>
              </p:cNvSpPr>
              <p:nvPr userDrawn="1"/>
            </p:nvSpPr>
            <p:spPr bwMode="auto">
              <a:xfrm>
                <a:off x="0" y="3999"/>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9" name="Line 17"/>
              <p:cNvSpPr>
                <a:spLocks noChangeShapeType="1"/>
              </p:cNvSpPr>
              <p:nvPr userDrawn="1"/>
            </p:nvSpPr>
            <p:spPr bwMode="auto">
              <a:xfrm>
                <a:off x="0" y="3687"/>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0" name="Line 18"/>
              <p:cNvSpPr>
                <a:spLocks noChangeShapeType="1"/>
              </p:cNvSpPr>
              <p:nvPr userDrawn="1"/>
            </p:nvSpPr>
            <p:spPr bwMode="auto">
              <a:xfrm>
                <a:off x="0" y="3741"/>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1" name="Line 19"/>
              <p:cNvSpPr>
                <a:spLocks noChangeShapeType="1"/>
              </p:cNvSpPr>
              <p:nvPr userDrawn="1"/>
            </p:nvSpPr>
            <p:spPr bwMode="auto">
              <a:xfrm>
                <a:off x="0" y="393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2" name="Line 20"/>
              <p:cNvSpPr>
                <a:spLocks noChangeShapeType="1"/>
              </p:cNvSpPr>
              <p:nvPr userDrawn="1"/>
            </p:nvSpPr>
            <p:spPr bwMode="auto">
              <a:xfrm>
                <a:off x="0" y="3918"/>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3" name="Line 21"/>
              <p:cNvSpPr>
                <a:spLocks noChangeShapeType="1"/>
              </p:cNvSpPr>
              <p:nvPr userDrawn="1"/>
            </p:nvSpPr>
            <p:spPr bwMode="auto">
              <a:xfrm>
                <a:off x="0" y="351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4" name="Line 22"/>
              <p:cNvSpPr>
                <a:spLocks noChangeShapeType="1"/>
              </p:cNvSpPr>
              <p:nvPr userDrawn="1"/>
            </p:nvSpPr>
            <p:spPr bwMode="auto">
              <a:xfrm>
                <a:off x="0" y="354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5" name="Line 23"/>
              <p:cNvSpPr>
                <a:spLocks noChangeShapeType="1"/>
              </p:cNvSpPr>
              <p:nvPr userDrawn="1"/>
            </p:nvSpPr>
            <p:spPr bwMode="auto">
              <a:xfrm>
                <a:off x="0" y="357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6" name="Line 24"/>
              <p:cNvSpPr>
                <a:spLocks noChangeShapeType="1"/>
              </p:cNvSpPr>
              <p:nvPr userDrawn="1"/>
            </p:nvSpPr>
            <p:spPr bwMode="auto">
              <a:xfrm>
                <a:off x="0" y="3420"/>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7" name="Line 25"/>
              <p:cNvSpPr>
                <a:spLocks noChangeShapeType="1"/>
              </p:cNvSpPr>
              <p:nvPr userDrawn="1"/>
            </p:nvSpPr>
            <p:spPr bwMode="auto">
              <a:xfrm>
                <a:off x="0" y="3372"/>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8" name="Line 26"/>
              <p:cNvSpPr>
                <a:spLocks noChangeShapeType="1"/>
              </p:cNvSpPr>
              <p:nvPr userDrawn="1"/>
            </p:nvSpPr>
            <p:spPr bwMode="auto">
              <a:xfrm>
                <a:off x="0" y="3465"/>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9" name="Line 27"/>
              <p:cNvSpPr>
                <a:spLocks noChangeShapeType="1"/>
              </p:cNvSpPr>
              <p:nvPr userDrawn="1"/>
            </p:nvSpPr>
            <p:spPr bwMode="auto">
              <a:xfrm>
                <a:off x="0" y="2973"/>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0" name="Line 28"/>
              <p:cNvSpPr>
                <a:spLocks noChangeShapeType="1"/>
              </p:cNvSpPr>
              <p:nvPr userDrawn="1"/>
            </p:nvSpPr>
            <p:spPr bwMode="auto">
              <a:xfrm>
                <a:off x="0" y="294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1" name="Line 29"/>
              <p:cNvSpPr>
                <a:spLocks noChangeShapeType="1"/>
              </p:cNvSpPr>
              <p:nvPr userDrawn="1"/>
            </p:nvSpPr>
            <p:spPr bwMode="auto">
              <a:xfrm>
                <a:off x="0" y="3327"/>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2" name="Line 30"/>
              <p:cNvSpPr>
                <a:spLocks noChangeShapeType="1"/>
              </p:cNvSpPr>
              <p:nvPr userDrawn="1"/>
            </p:nvSpPr>
            <p:spPr bwMode="auto">
              <a:xfrm>
                <a:off x="0" y="3201"/>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3" name="Line 31"/>
              <p:cNvSpPr>
                <a:spLocks noChangeShapeType="1"/>
              </p:cNvSpPr>
              <p:nvPr userDrawn="1"/>
            </p:nvSpPr>
            <p:spPr bwMode="auto">
              <a:xfrm>
                <a:off x="0" y="3120"/>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4" name="Line 32"/>
              <p:cNvSpPr>
                <a:spLocks noChangeShapeType="1"/>
              </p:cNvSpPr>
              <p:nvPr userDrawn="1"/>
            </p:nvSpPr>
            <p:spPr bwMode="auto">
              <a:xfrm>
                <a:off x="0" y="330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5" name="Line 33"/>
              <p:cNvSpPr>
                <a:spLocks noChangeShapeType="1"/>
              </p:cNvSpPr>
              <p:nvPr userDrawn="1"/>
            </p:nvSpPr>
            <p:spPr bwMode="auto">
              <a:xfrm>
                <a:off x="0" y="2994"/>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6" name="Line 34"/>
              <p:cNvSpPr>
                <a:spLocks noChangeShapeType="1"/>
              </p:cNvSpPr>
              <p:nvPr userDrawn="1"/>
            </p:nvSpPr>
            <p:spPr bwMode="auto">
              <a:xfrm>
                <a:off x="0" y="304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7" name="Line 35"/>
              <p:cNvSpPr>
                <a:spLocks noChangeShapeType="1"/>
              </p:cNvSpPr>
              <p:nvPr userDrawn="1"/>
            </p:nvSpPr>
            <p:spPr bwMode="auto">
              <a:xfrm>
                <a:off x="0" y="324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8" name="Line 36"/>
              <p:cNvSpPr>
                <a:spLocks noChangeShapeType="1"/>
              </p:cNvSpPr>
              <p:nvPr userDrawn="1"/>
            </p:nvSpPr>
            <p:spPr bwMode="auto">
              <a:xfrm>
                <a:off x="0" y="3225"/>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9" name="Line 37"/>
              <p:cNvSpPr>
                <a:spLocks noChangeShapeType="1"/>
              </p:cNvSpPr>
              <p:nvPr userDrawn="1"/>
            </p:nvSpPr>
            <p:spPr bwMode="auto">
              <a:xfrm>
                <a:off x="0" y="2831"/>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0" name="Line 38"/>
              <p:cNvSpPr>
                <a:spLocks noChangeShapeType="1"/>
              </p:cNvSpPr>
              <p:nvPr userDrawn="1"/>
            </p:nvSpPr>
            <p:spPr bwMode="auto">
              <a:xfrm>
                <a:off x="0" y="2750"/>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1" name="Line 39"/>
              <p:cNvSpPr>
                <a:spLocks noChangeShapeType="1"/>
              </p:cNvSpPr>
              <p:nvPr userDrawn="1"/>
            </p:nvSpPr>
            <p:spPr bwMode="auto">
              <a:xfrm>
                <a:off x="0" y="267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2" name="Line 40"/>
              <p:cNvSpPr>
                <a:spLocks noChangeShapeType="1"/>
              </p:cNvSpPr>
              <p:nvPr userDrawn="1"/>
            </p:nvSpPr>
            <p:spPr bwMode="auto">
              <a:xfrm>
                <a:off x="0" y="287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3" name="Line 41"/>
              <p:cNvSpPr>
                <a:spLocks noChangeShapeType="1"/>
              </p:cNvSpPr>
              <p:nvPr userDrawn="1"/>
            </p:nvSpPr>
            <p:spPr bwMode="auto">
              <a:xfrm>
                <a:off x="0" y="2855"/>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4" name="Line 42"/>
              <p:cNvSpPr>
                <a:spLocks noChangeShapeType="1"/>
              </p:cNvSpPr>
              <p:nvPr userDrawn="1"/>
            </p:nvSpPr>
            <p:spPr bwMode="auto">
              <a:xfrm>
                <a:off x="0" y="2554"/>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5" name="Line 43"/>
              <p:cNvSpPr>
                <a:spLocks noChangeShapeType="1"/>
              </p:cNvSpPr>
              <p:nvPr userDrawn="1"/>
            </p:nvSpPr>
            <p:spPr bwMode="auto">
              <a:xfrm>
                <a:off x="0" y="2590"/>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6" name="Line 44"/>
              <p:cNvSpPr>
                <a:spLocks noChangeShapeType="1"/>
              </p:cNvSpPr>
              <p:nvPr userDrawn="1"/>
            </p:nvSpPr>
            <p:spPr bwMode="auto">
              <a:xfrm>
                <a:off x="0" y="2623"/>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7" name="Line 45"/>
              <p:cNvSpPr>
                <a:spLocks noChangeShapeType="1"/>
              </p:cNvSpPr>
              <p:nvPr userDrawn="1"/>
            </p:nvSpPr>
            <p:spPr bwMode="auto">
              <a:xfrm>
                <a:off x="0" y="2464"/>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8" name="Line 46"/>
              <p:cNvSpPr>
                <a:spLocks noChangeShapeType="1"/>
              </p:cNvSpPr>
              <p:nvPr userDrawn="1"/>
            </p:nvSpPr>
            <p:spPr bwMode="auto">
              <a:xfrm>
                <a:off x="0" y="2416"/>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9" name="Line 47"/>
              <p:cNvSpPr>
                <a:spLocks noChangeShapeType="1"/>
              </p:cNvSpPr>
              <p:nvPr userDrawn="1"/>
            </p:nvSpPr>
            <p:spPr bwMode="auto">
              <a:xfrm>
                <a:off x="0" y="250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0" name="Line 48"/>
              <p:cNvSpPr>
                <a:spLocks noChangeShapeType="1"/>
              </p:cNvSpPr>
              <p:nvPr userDrawn="1"/>
            </p:nvSpPr>
            <p:spPr bwMode="auto">
              <a:xfrm>
                <a:off x="0" y="2371"/>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1" name="Line 49"/>
              <p:cNvSpPr>
                <a:spLocks noChangeShapeType="1"/>
              </p:cNvSpPr>
              <p:nvPr userDrawn="1"/>
            </p:nvSpPr>
            <p:spPr bwMode="auto">
              <a:xfrm>
                <a:off x="0" y="2245"/>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2" name="Line 50"/>
              <p:cNvSpPr>
                <a:spLocks noChangeShapeType="1"/>
              </p:cNvSpPr>
              <p:nvPr userDrawn="1"/>
            </p:nvSpPr>
            <p:spPr bwMode="auto">
              <a:xfrm>
                <a:off x="0" y="235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3" name="Line 51"/>
              <p:cNvSpPr>
                <a:spLocks noChangeShapeType="1"/>
              </p:cNvSpPr>
              <p:nvPr userDrawn="1"/>
            </p:nvSpPr>
            <p:spPr bwMode="auto">
              <a:xfrm>
                <a:off x="0" y="2290"/>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4" name="Line 52"/>
              <p:cNvSpPr>
                <a:spLocks noChangeShapeType="1"/>
              </p:cNvSpPr>
              <p:nvPr userDrawn="1"/>
            </p:nvSpPr>
            <p:spPr bwMode="auto">
              <a:xfrm>
                <a:off x="0" y="2269"/>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5" name="Line 53"/>
              <p:cNvSpPr>
                <a:spLocks noChangeShapeType="1"/>
              </p:cNvSpPr>
              <p:nvPr userDrawn="1"/>
            </p:nvSpPr>
            <p:spPr bwMode="auto">
              <a:xfrm>
                <a:off x="0" y="213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6" name="Line 54"/>
              <p:cNvSpPr>
                <a:spLocks noChangeShapeType="1"/>
              </p:cNvSpPr>
              <p:nvPr userDrawn="1"/>
            </p:nvSpPr>
            <p:spPr bwMode="auto">
              <a:xfrm>
                <a:off x="0" y="216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7" name="Line 55"/>
              <p:cNvSpPr>
                <a:spLocks noChangeShapeType="1"/>
              </p:cNvSpPr>
              <p:nvPr userDrawn="1"/>
            </p:nvSpPr>
            <p:spPr bwMode="auto">
              <a:xfrm>
                <a:off x="0" y="219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8" name="Line 56"/>
              <p:cNvSpPr>
                <a:spLocks noChangeShapeType="1"/>
              </p:cNvSpPr>
              <p:nvPr userDrawn="1"/>
            </p:nvSpPr>
            <p:spPr bwMode="auto">
              <a:xfrm>
                <a:off x="0" y="2040"/>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59" name="Line 57"/>
              <p:cNvSpPr>
                <a:spLocks noChangeShapeType="1"/>
              </p:cNvSpPr>
              <p:nvPr userDrawn="1"/>
            </p:nvSpPr>
            <p:spPr bwMode="auto">
              <a:xfrm>
                <a:off x="0" y="1992"/>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0" name="Line 58"/>
              <p:cNvSpPr>
                <a:spLocks noChangeShapeType="1"/>
              </p:cNvSpPr>
              <p:nvPr userDrawn="1"/>
            </p:nvSpPr>
            <p:spPr bwMode="auto">
              <a:xfrm>
                <a:off x="0" y="2085"/>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1" name="Line 59"/>
              <p:cNvSpPr>
                <a:spLocks noChangeShapeType="1"/>
              </p:cNvSpPr>
              <p:nvPr userDrawn="1"/>
            </p:nvSpPr>
            <p:spPr bwMode="auto">
              <a:xfrm>
                <a:off x="0" y="1593"/>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2" name="Line 60"/>
              <p:cNvSpPr>
                <a:spLocks noChangeShapeType="1"/>
              </p:cNvSpPr>
              <p:nvPr userDrawn="1"/>
            </p:nvSpPr>
            <p:spPr bwMode="auto">
              <a:xfrm>
                <a:off x="0" y="156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3" name="Line 61"/>
              <p:cNvSpPr>
                <a:spLocks noChangeShapeType="1"/>
              </p:cNvSpPr>
              <p:nvPr userDrawn="1"/>
            </p:nvSpPr>
            <p:spPr bwMode="auto">
              <a:xfrm>
                <a:off x="0" y="1947"/>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4" name="Line 62"/>
              <p:cNvSpPr>
                <a:spLocks noChangeShapeType="1"/>
              </p:cNvSpPr>
              <p:nvPr userDrawn="1"/>
            </p:nvSpPr>
            <p:spPr bwMode="auto">
              <a:xfrm>
                <a:off x="0" y="1821"/>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5" name="Line 63"/>
              <p:cNvSpPr>
                <a:spLocks noChangeShapeType="1"/>
              </p:cNvSpPr>
              <p:nvPr userDrawn="1"/>
            </p:nvSpPr>
            <p:spPr bwMode="auto">
              <a:xfrm>
                <a:off x="0" y="1740"/>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6" name="Line 64"/>
              <p:cNvSpPr>
                <a:spLocks noChangeShapeType="1"/>
              </p:cNvSpPr>
              <p:nvPr userDrawn="1"/>
            </p:nvSpPr>
            <p:spPr bwMode="auto">
              <a:xfrm>
                <a:off x="0" y="192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7" name="Line 65"/>
              <p:cNvSpPr>
                <a:spLocks noChangeShapeType="1"/>
              </p:cNvSpPr>
              <p:nvPr userDrawn="1"/>
            </p:nvSpPr>
            <p:spPr bwMode="auto">
              <a:xfrm>
                <a:off x="0" y="1614"/>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8" name="Line 66"/>
              <p:cNvSpPr>
                <a:spLocks noChangeShapeType="1"/>
              </p:cNvSpPr>
              <p:nvPr userDrawn="1"/>
            </p:nvSpPr>
            <p:spPr bwMode="auto">
              <a:xfrm>
                <a:off x="0" y="166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69" name="Line 67"/>
              <p:cNvSpPr>
                <a:spLocks noChangeShapeType="1"/>
              </p:cNvSpPr>
              <p:nvPr userDrawn="1"/>
            </p:nvSpPr>
            <p:spPr bwMode="auto">
              <a:xfrm>
                <a:off x="0" y="186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0" name="Line 68"/>
              <p:cNvSpPr>
                <a:spLocks noChangeShapeType="1"/>
              </p:cNvSpPr>
              <p:nvPr userDrawn="1"/>
            </p:nvSpPr>
            <p:spPr bwMode="auto">
              <a:xfrm>
                <a:off x="0" y="1845"/>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1" name="Line 69"/>
              <p:cNvSpPr>
                <a:spLocks noChangeShapeType="1"/>
              </p:cNvSpPr>
              <p:nvPr userDrawn="1"/>
            </p:nvSpPr>
            <p:spPr bwMode="auto">
              <a:xfrm>
                <a:off x="0" y="1437"/>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2" name="Line 70"/>
              <p:cNvSpPr>
                <a:spLocks noChangeShapeType="1"/>
              </p:cNvSpPr>
              <p:nvPr userDrawn="1"/>
            </p:nvSpPr>
            <p:spPr bwMode="auto">
              <a:xfrm>
                <a:off x="0" y="1473"/>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3" name="Line 71"/>
              <p:cNvSpPr>
                <a:spLocks noChangeShapeType="1"/>
              </p:cNvSpPr>
              <p:nvPr userDrawn="1"/>
            </p:nvSpPr>
            <p:spPr bwMode="auto">
              <a:xfrm>
                <a:off x="0" y="1506"/>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4" name="Line 72"/>
              <p:cNvSpPr>
                <a:spLocks noChangeShapeType="1"/>
              </p:cNvSpPr>
              <p:nvPr userDrawn="1"/>
            </p:nvSpPr>
            <p:spPr bwMode="auto">
              <a:xfrm>
                <a:off x="0" y="1347"/>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5" name="Line 73"/>
              <p:cNvSpPr>
                <a:spLocks noChangeShapeType="1"/>
              </p:cNvSpPr>
              <p:nvPr userDrawn="1"/>
            </p:nvSpPr>
            <p:spPr bwMode="auto">
              <a:xfrm>
                <a:off x="0" y="1392"/>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6" name="Line 74"/>
              <p:cNvSpPr>
                <a:spLocks noChangeShapeType="1"/>
              </p:cNvSpPr>
              <p:nvPr userDrawn="1"/>
            </p:nvSpPr>
            <p:spPr bwMode="auto">
              <a:xfrm>
                <a:off x="0" y="1016"/>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7" name="Line 75"/>
              <p:cNvSpPr>
                <a:spLocks noChangeShapeType="1"/>
              </p:cNvSpPr>
              <p:nvPr userDrawn="1"/>
            </p:nvSpPr>
            <p:spPr bwMode="auto">
              <a:xfrm>
                <a:off x="0" y="989"/>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8" name="Line 76"/>
              <p:cNvSpPr>
                <a:spLocks noChangeShapeType="1"/>
              </p:cNvSpPr>
              <p:nvPr userDrawn="1"/>
            </p:nvSpPr>
            <p:spPr bwMode="auto">
              <a:xfrm>
                <a:off x="0" y="1244"/>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79" name="Line 77"/>
              <p:cNvSpPr>
                <a:spLocks noChangeShapeType="1"/>
              </p:cNvSpPr>
              <p:nvPr userDrawn="1"/>
            </p:nvSpPr>
            <p:spPr bwMode="auto">
              <a:xfrm>
                <a:off x="0" y="1163"/>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0" name="Line 78"/>
              <p:cNvSpPr>
                <a:spLocks noChangeShapeType="1"/>
              </p:cNvSpPr>
              <p:nvPr userDrawn="1"/>
            </p:nvSpPr>
            <p:spPr bwMode="auto">
              <a:xfrm>
                <a:off x="0" y="1037"/>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 name="Line 79"/>
              <p:cNvSpPr>
                <a:spLocks noChangeShapeType="1"/>
              </p:cNvSpPr>
              <p:nvPr userDrawn="1"/>
            </p:nvSpPr>
            <p:spPr bwMode="auto">
              <a:xfrm>
                <a:off x="0" y="1091"/>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 name="Line 80"/>
              <p:cNvSpPr>
                <a:spLocks noChangeShapeType="1"/>
              </p:cNvSpPr>
              <p:nvPr userDrawn="1"/>
            </p:nvSpPr>
            <p:spPr bwMode="auto">
              <a:xfrm>
                <a:off x="0" y="128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3" name="Line 81"/>
              <p:cNvSpPr>
                <a:spLocks noChangeShapeType="1"/>
              </p:cNvSpPr>
              <p:nvPr userDrawn="1"/>
            </p:nvSpPr>
            <p:spPr bwMode="auto">
              <a:xfrm>
                <a:off x="0" y="1268"/>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4" name="Line 82"/>
              <p:cNvSpPr>
                <a:spLocks noChangeShapeType="1"/>
              </p:cNvSpPr>
              <p:nvPr userDrawn="1"/>
            </p:nvSpPr>
            <p:spPr bwMode="auto">
              <a:xfrm>
                <a:off x="0" y="86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5" name="Line 83"/>
              <p:cNvSpPr>
                <a:spLocks noChangeShapeType="1"/>
              </p:cNvSpPr>
              <p:nvPr userDrawn="1"/>
            </p:nvSpPr>
            <p:spPr bwMode="auto">
              <a:xfrm>
                <a:off x="0" y="896"/>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6" name="Line 84"/>
              <p:cNvSpPr>
                <a:spLocks noChangeShapeType="1"/>
              </p:cNvSpPr>
              <p:nvPr userDrawn="1"/>
            </p:nvSpPr>
            <p:spPr bwMode="auto">
              <a:xfrm>
                <a:off x="0" y="92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7" name="Line 85"/>
              <p:cNvSpPr>
                <a:spLocks noChangeShapeType="1"/>
              </p:cNvSpPr>
              <p:nvPr userDrawn="1"/>
            </p:nvSpPr>
            <p:spPr bwMode="auto">
              <a:xfrm>
                <a:off x="0" y="770"/>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8" name="Line 86"/>
              <p:cNvSpPr>
                <a:spLocks noChangeShapeType="1"/>
              </p:cNvSpPr>
              <p:nvPr userDrawn="1"/>
            </p:nvSpPr>
            <p:spPr bwMode="auto">
              <a:xfrm>
                <a:off x="0" y="815"/>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9" name="Line 87"/>
              <p:cNvSpPr>
                <a:spLocks noChangeShapeType="1"/>
              </p:cNvSpPr>
              <p:nvPr userDrawn="1"/>
            </p:nvSpPr>
            <p:spPr bwMode="auto">
              <a:xfrm>
                <a:off x="0" y="718"/>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0" name="Line 88"/>
              <p:cNvSpPr>
                <a:spLocks noChangeShapeType="1"/>
              </p:cNvSpPr>
              <p:nvPr userDrawn="1"/>
            </p:nvSpPr>
            <p:spPr bwMode="auto">
              <a:xfrm>
                <a:off x="0" y="646"/>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1" name="Line 89"/>
              <p:cNvSpPr>
                <a:spLocks noChangeShapeType="1"/>
              </p:cNvSpPr>
              <p:nvPr userDrawn="1"/>
            </p:nvSpPr>
            <p:spPr bwMode="auto">
              <a:xfrm>
                <a:off x="0" y="522"/>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2" name="Line 90"/>
              <p:cNvSpPr>
                <a:spLocks noChangeShapeType="1"/>
              </p:cNvSpPr>
              <p:nvPr userDrawn="1"/>
            </p:nvSpPr>
            <p:spPr bwMode="auto">
              <a:xfrm>
                <a:off x="0" y="558"/>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3" name="Line 91"/>
              <p:cNvSpPr>
                <a:spLocks noChangeShapeType="1"/>
              </p:cNvSpPr>
              <p:nvPr userDrawn="1"/>
            </p:nvSpPr>
            <p:spPr bwMode="auto">
              <a:xfrm>
                <a:off x="0" y="591"/>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4" name="Line 92"/>
              <p:cNvSpPr>
                <a:spLocks noChangeShapeType="1"/>
              </p:cNvSpPr>
              <p:nvPr userDrawn="1"/>
            </p:nvSpPr>
            <p:spPr bwMode="auto">
              <a:xfrm>
                <a:off x="0" y="432"/>
                <a:ext cx="624"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5" name="Line 93"/>
              <p:cNvSpPr>
                <a:spLocks noChangeShapeType="1"/>
              </p:cNvSpPr>
              <p:nvPr userDrawn="1"/>
            </p:nvSpPr>
            <p:spPr bwMode="auto">
              <a:xfrm>
                <a:off x="0" y="384"/>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6" name="Line 94"/>
              <p:cNvSpPr>
                <a:spLocks noChangeShapeType="1"/>
              </p:cNvSpPr>
              <p:nvPr userDrawn="1"/>
            </p:nvSpPr>
            <p:spPr bwMode="auto">
              <a:xfrm>
                <a:off x="0" y="477"/>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7" name="Line 95"/>
              <p:cNvSpPr>
                <a:spLocks noChangeShapeType="1"/>
              </p:cNvSpPr>
              <p:nvPr userDrawn="1"/>
            </p:nvSpPr>
            <p:spPr bwMode="auto">
              <a:xfrm>
                <a:off x="0" y="339"/>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8" name="Line 96"/>
              <p:cNvSpPr>
                <a:spLocks noChangeShapeType="1"/>
              </p:cNvSpPr>
              <p:nvPr userDrawn="1"/>
            </p:nvSpPr>
            <p:spPr bwMode="auto">
              <a:xfrm>
                <a:off x="0" y="318"/>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99" name="Line 97"/>
              <p:cNvSpPr>
                <a:spLocks noChangeShapeType="1"/>
              </p:cNvSpPr>
              <p:nvPr userDrawn="1"/>
            </p:nvSpPr>
            <p:spPr bwMode="auto">
              <a:xfrm>
                <a:off x="0" y="258"/>
                <a:ext cx="624"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0" name="Line 98"/>
              <p:cNvSpPr>
                <a:spLocks noChangeShapeType="1"/>
              </p:cNvSpPr>
              <p:nvPr userDrawn="1"/>
            </p:nvSpPr>
            <p:spPr bwMode="auto">
              <a:xfrm>
                <a:off x="0" y="70"/>
                <a:ext cx="624"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1" name="Line 99"/>
              <p:cNvSpPr>
                <a:spLocks noChangeShapeType="1"/>
              </p:cNvSpPr>
              <p:nvPr userDrawn="1"/>
            </p:nvSpPr>
            <p:spPr bwMode="auto">
              <a:xfrm>
                <a:off x="0" y="43"/>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2" name="Line 100"/>
              <p:cNvSpPr>
                <a:spLocks noChangeShapeType="1"/>
              </p:cNvSpPr>
              <p:nvPr userDrawn="1"/>
            </p:nvSpPr>
            <p:spPr bwMode="auto">
              <a:xfrm>
                <a:off x="0" y="91"/>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3" name="Line 101"/>
              <p:cNvSpPr>
                <a:spLocks noChangeShapeType="1"/>
              </p:cNvSpPr>
              <p:nvPr userDrawn="1"/>
            </p:nvSpPr>
            <p:spPr bwMode="auto">
              <a:xfrm>
                <a:off x="0" y="145"/>
                <a:ext cx="624"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104" name="Line 102"/>
              <p:cNvSpPr>
                <a:spLocks noChangeShapeType="1"/>
              </p:cNvSpPr>
              <p:nvPr userDrawn="1"/>
            </p:nvSpPr>
            <p:spPr bwMode="auto">
              <a:xfrm>
                <a:off x="0" y="202"/>
                <a:ext cx="624"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grpSp>
      <p:sp>
        <p:nvSpPr>
          <p:cNvPr id="105" name="Rectangle 108"/>
          <p:cNvSpPr>
            <a:spLocks noChangeArrowheads="1"/>
          </p:cNvSpPr>
          <p:nvPr/>
        </p:nvSpPr>
        <p:spPr bwMode="auto">
          <a:xfrm>
            <a:off x="3017838" y="2120900"/>
            <a:ext cx="5662612" cy="77788"/>
          </a:xfrm>
          <a:prstGeom prst="rect">
            <a:avLst/>
          </a:prstGeom>
          <a:solidFill>
            <a:schemeClr val="hlink"/>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3366"/>
              </a:solidFill>
              <a:cs typeface="Arial" charset="0"/>
            </a:endParaRPr>
          </a:p>
        </p:txBody>
      </p:sp>
      <p:sp>
        <p:nvSpPr>
          <p:cNvPr id="106" name="Rectangle 109"/>
          <p:cNvSpPr>
            <a:spLocks noChangeArrowheads="1"/>
          </p:cNvSpPr>
          <p:nvPr/>
        </p:nvSpPr>
        <p:spPr bwMode="auto">
          <a:xfrm>
            <a:off x="1098550" y="862013"/>
            <a:ext cx="5662613" cy="77787"/>
          </a:xfrm>
          <a:prstGeom prst="rect">
            <a:avLst/>
          </a:prstGeom>
          <a:solidFill>
            <a:schemeClr val="hlink"/>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3366"/>
              </a:solidFill>
              <a:cs typeface="Arial" charset="0"/>
            </a:endParaRPr>
          </a:p>
        </p:txBody>
      </p:sp>
      <p:sp>
        <p:nvSpPr>
          <p:cNvPr id="9322" name="Rectangle 106"/>
          <p:cNvSpPr>
            <a:spLocks noGrp="1" noChangeArrowheads="1"/>
          </p:cNvSpPr>
          <p:nvPr>
            <p:ph type="ctrTitle"/>
          </p:nvPr>
        </p:nvSpPr>
        <p:spPr>
          <a:xfrm>
            <a:off x="1169988" y="1046163"/>
            <a:ext cx="7380287" cy="1012825"/>
          </a:xfrm>
        </p:spPr>
        <p:txBody>
          <a:bodyPr/>
          <a:lstStyle>
            <a:lvl1pPr>
              <a:defRPr sz="4000"/>
            </a:lvl1pPr>
          </a:lstStyle>
          <a:p>
            <a:r>
              <a:rPr lang="tr-TR"/>
              <a:t>Asıl başlık stili için tıklatın</a:t>
            </a:r>
          </a:p>
        </p:txBody>
      </p:sp>
      <p:sp>
        <p:nvSpPr>
          <p:cNvPr id="9323" name="Rectangle 107"/>
          <p:cNvSpPr>
            <a:spLocks noGrp="1" noChangeArrowheads="1"/>
          </p:cNvSpPr>
          <p:nvPr>
            <p:ph type="subTitle" idx="1"/>
          </p:nvPr>
        </p:nvSpPr>
        <p:spPr>
          <a:xfrm>
            <a:off x="1566863" y="2693988"/>
            <a:ext cx="6662737" cy="2994025"/>
          </a:xfrm>
        </p:spPr>
        <p:txBody>
          <a:bodyPr/>
          <a:lstStyle>
            <a:lvl1pPr marL="0" indent="0" algn="ctr">
              <a:buFont typeface="Wingdings" pitchFamily="2" charset="2"/>
              <a:buNone/>
              <a:defRPr/>
            </a:lvl1pPr>
          </a:lstStyle>
          <a:p>
            <a:r>
              <a:rPr lang="tr-TR"/>
              <a:t>Asıl alt başlık stilini düzenlemek için tıklatın</a:t>
            </a:r>
          </a:p>
        </p:txBody>
      </p:sp>
      <p:sp>
        <p:nvSpPr>
          <p:cNvPr id="107" name="Rectangle 103"/>
          <p:cNvSpPr>
            <a:spLocks noGrp="1" noChangeArrowheads="1"/>
          </p:cNvSpPr>
          <p:nvPr>
            <p:ph type="dt" sz="half" idx="10"/>
          </p:nvPr>
        </p:nvSpPr>
        <p:spPr>
          <a:xfrm>
            <a:off x="1387475" y="6357938"/>
            <a:ext cx="1905000" cy="457200"/>
          </a:xfrm>
        </p:spPr>
        <p:txBody>
          <a:bodyPr/>
          <a:lstStyle>
            <a:lvl1pPr>
              <a:defRPr/>
            </a:lvl1pPr>
          </a:lstStyle>
          <a:p>
            <a:pPr>
              <a:defRPr/>
            </a:pPr>
            <a:fld id="{599C2BF7-114E-4450-8BB9-F89AEF1D0B18}" type="datetime1">
              <a:rPr lang="tr-TR" smtClean="0">
                <a:solidFill>
                  <a:srgbClr val="800000"/>
                </a:solidFill>
              </a:rPr>
              <a:t>15.10.2012</a:t>
            </a:fld>
            <a:endParaRPr lang="tr-TR">
              <a:solidFill>
                <a:srgbClr val="800000"/>
              </a:solidFill>
            </a:endParaRPr>
          </a:p>
        </p:txBody>
      </p:sp>
      <p:sp>
        <p:nvSpPr>
          <p:cNvPr id="108" name="Rectangle 104"/>
          <p:cNvSpPr>
            <a:spLocks noGrp="1" noChangeArrowheads="1"/>
          </p:cNvSpPr>
          <p:nvPr>
            <p:ph type="ftr" sz="quarter" idx="11"/>
          </p:nvPr>
        </p:nvSpPr>
        <p:spPr>
          <a:xfrm>
            <a:off x="3722688" y="6357938"/>
            <a:ext cx="2271712" cy="457200"/>
          </a:xfrm>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109" name="Rectangle 105"/>
          <p:cNvSpPr>
            <a:spLocks noGrp="1" noChangeArrowheads="1"/>
          </p:cNvSpPr>
          <p:nvPr>
            <p:ph type="sldNum" sz="quarter" idx="12"/>
          </p:nvPr>
        </p:nvSpPr>
        <p:spPr>
          <a:xfrm>
            <a:off x="6464300" y="6361113"/>
            <a:ext cx="1906588" cy="457200"/>
          </a:xfrm>
        </p:spPr>
        <p:txBody>
          <a:bodyPr/>
          <a:lstStyle>
            <a:lvl1pPr>
              <a:defRPr/>
            </a:lvl1pPr>
          </a:lstStyle>
          <a:p>
            <a:pPr>
              <a:defRPr/>
            </a:pPr>
            <a:fld id="{64BCE60A-3821-484A-856B-2515936A8530}"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500017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slide(fromLeft)">
                                      <p:cBhvr>
                                        <p:cTn id="7" dur="500"/>
                                        <p:tgtEl>
                                          <p:spTgt spid="106"/>
                                        </p:tgtEl>
                                      </p:cBhvr>
                                    </p:animEffect>
                                  </p:childTnLst>
                                </p:cTn>
                              </p:par>
                            </p:childTnLst>
                          </p:cTn>
                        </p:par>
                        <p:par>
                          <p:cTn id="8" fill="hold">
                            <p:stCondLst>
                              <p:cond delay="500"/>
                            </p:stCondLst>
                            <p:childTnLst>
                              <p:par>
                                <p:cTn id="9" presetID="12" presetClass="entr" presetSubtype="2" fill="hold" grpId="0" nodeType="afterEffect">
                                  <p:stCondLst>
                                    <p:cond delay="0"/>
                                  </p:stCondLst>
                                  <p:childTnLst>
                                    <p:set>
                                      <p:cBhvr>
                                        <p:cTn id="10" dur="1" fill="hold">
                                          <p:stCondLst>
                                            <p:cond delay="0"/>
                                          </p:stCondLst>
                                        </p:cTn>
                                        <p:tgtEl>
                                          <p:spTgt spid="105"/>
                                        </p:tgtEl>
                                        <p:attrNameLst>
                                          <p:attrName>style.visibility</p:attrName>
                                        </p:attrNameLst>
                                      </p:cBhvr>
                                      <p:to>
                                        <p:strVal val="visible"/>
                                      </p:to>
                                    </p:set>
                                    <p:animEffect transition="in" filter="slide(fromRight)">
                                      <p:cBhvr>
                                        <p:cTn id="11"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autoUpdateAnimBg="0"/>
    </p:bld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fld id="{F674AD39-5F74-4BA6-B9F3-EB07F6CD9F6F}"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228418C2-EDCF-47B5-9222-A3111851FBC0}"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785375112"/>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08"/>
          <p:cNvSpPr>
            <a:spLocks noGrp="1" noChangeArrowheads="1"/>
          </p:cNvSpPr>
          <p:nvPr>
            <p:ph type="dt" sz="half" idx="10"/>
          </p:nvPr>
        </p:nvSpPr>
        <p:spPr>
          <a:ln/>
        </p:spPr>
        <p:txBody>
          <a:bodyPr/>
          <a:lstStyle>
            <a:lvl1pPr>
              <a:defRPr/>
            </a:lvl1pPr>
          </a:lstStyle>
          <a:p>
            <a:pPr>
              <a:defRPr/>
            </a:pPr>
            <a:fld id="{86C4B768-3E21-4DC8-8C97-DC7C58F5A629}"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B9FA6A73-5D0B-4282-97B2-155ADADE4DE2}"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73439402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809625" y="2214563"/>
            <a:ext cx="3902075"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864100" y="2214563"/>
            <a:ext cx="3903663" cy="3881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108"/>
          <p:cNvSpPr>
            <a:spLocks noGrp="1" noChangeArrowheads="1"/>
          </p:cNvSpPr>
          <p:nvPr>
            <p:ph type="dt" sz="half" idx="10"/>
          </p:nvPr>
        </p:nvSpPr>
        <p:spPr>
          <a:ln/>
        </p:spPr>
        <p:txBody>
          <a:bodyPr/>
          <a:lstStyle>
            <a:lvl1pPr>
              <a:defRPr/>
            </a:lvl1pPr>
          </a:lstStyle>
          <a:p>
            <a:pPr>
              <a:defRPr/>
            </a:pPr>
            <a:fld id="{94571FE3-D136-4DDE-871B-5C630EF66031}" type="datetime1">
              <a:rPr lang="tr-TR" smtClean="0">
                <a:solidFill>
                  <a:srgbClr val="800000"/>
                </a:solidFill>
              </a:rPr>
              <a:t>15.10.2012</a:t>
            </a:fld>
            <a:endParaRPr lang="tr-TR">
              <a:solidFill>
                <a:srgbClr val="800000"/>
              </a:solidFill>
            </a:endParaRPr>
          </a:p>
        </p:txBody>
      </p:sp>
      <p:sp>
        <p:nvSpPr>
          <p:cNvPr id="6"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7" name="Rectangle 110"/>
          <p:cNvSpPr>
            <a:spLocks noGrp="1" noChangeArrowheads="1"/>
          </p:cNvSpPr>
          <p:nvPr>
            <p:ph type="sldNum" sz="quarter" idx="12"/>
          </p:nvPr>
        </p:nvSpPr>
        <p:spPr>
          <a:ln/>
        </p:spPr>
        <p:txBody>
          <a:bodyPr/>
          <a:lstStyle>
            <a:lvl1pPr>
              <a:defRPr/>
            </a:lvl1pPr>
          </a:lstStyle>
          <a:p>
            <a:pPr>
              <a:defRPr/>
            </a:pPr>
            <a:fld id="{D6B907B7-8730-4ED7-B45C-5232D4EBC909}"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2114957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108"/>
          <p:cNvSpPr>
            <a:spLocks noGrp="1" noChangeArrowheads="1"/>
          </p:cNvSpPr>
          <p:nvPr>
            <p:ph type="dt" sz="half" idx="10"/>
          </p:nvPr>
        </p:nvSpPr>
        <p:spPr>
          <a:ln/>
        </p:spPr>
        <p:txBody>
          <a:bodyPr/>
          <a:lstStyle>
            <a:lvl1pPr>
              <a:defRPr/>
            </a:lvl1pPr>
          </a:lstStyle>
          <a:p>
            <a:pPr>
              <a:defRPr/>
            </a:pPr>
            <a:fld id="{41BE48B2-F4FA-43B0-AC0C-73B712F16D53}" type="datetime1">
              <a:rPr lang="tr-TR" smtClean="0">
                <a:solidFill>
                  <a:srgbClr val="800000"/>
                </a:solidFill>
              </a:rPr>
              <a:t>15.10.2012</a:t>
            </a:fld>
            <a:endParaRPr lang="tr-TR">
              <a:solidFill>
                <a:srgbClr val="800000"/>
              </a:solidFill>
            </a:endParaRPr>
          </a:p>
        </p:txBody>
      </p:sp>
      <p:sp>
        <p:nvSpPr>
          <p:cNvPr id="8"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9" name="Rectangle 110"/>
          <p:cNvSpPr>
            <a:spLocks noGrp="1" noChangeArrowheads="1"/>
          </p:cNvSpPr>
          <p:nvPr>
            <p:ph type="sldNum" sz="quarter" idx="12"/>
          </p:nvPr>
        </p:nvSpPr>
        <p:spPr>
          <a:ln/>
        </p:spPr>
        <p:txBody>
          <a:bodyPr/>
          <a:lstStyle>
            <a:lvl1pPr>
              <a:defRPr/>
            </a:lvl1pPr>
          </a:lstStyle>
          <a:p>
            <a:pPr>
              <a:defRPr/>
            </a:pPr>
            <a:fld id="{95161308-5D8D-492A-ADAA-184210C5E5B8}"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199596283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108"/>
          <p:cNvSpPr>
            <a:spLocks noGrp="1" noChangeArrowheads="1"/>
          </p:cNvSpPr>
          <p:nvPr>
            <p:ph type="dt" sz="half" idx="10"/>
          </p:nvPr>
        </p:nvSpPr>
        <p:spPr>
          <a:ln/>
        </p:spPr>
        <p:txBody>
          <a:bodyPr/>
          <a:lstStyle>
            <a:lvl1pPr>
              <a:defRPr/>
            </a:lvl1pPr>
          </a:lstStyle>
          <a:p>
            <a:pPr>
              <a:defRPr/>
            </a:pPr>
            <a:fld id="{9C6CBC22-D96C-4EA6-9BFE-DC9154138469}" type="datetime1">
              <a:rPr lang="tr-TR" smtClean="0">
                <a:solidFill>
                  <a:srgbClr val="800000"/>
                </a:solidFill>
              </a:rPr>
              <a:t>15.10.2012</a:t>
            </a:fld>
            <a:endParaRPr lang="tr-TR">
              <a:solidFill>
                <a:srgbClr val="800000"/>
              </a:solidFill>
            </a:endParaRPr>
          </a:p>
        </p:txBody>
      </p:sp>
      <p:sp>
        <p:nvSpPr>
          <p:cNvPr id="4"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5" name="Rectangle 110"/>
          <p:cNvSpPr>
            <a:spLocks noGrp="1" noChangeArrowheads="1"/>
          </p:cNvSpPr>
          <p:nvPr>
            <p:ph type="sldNum" sz="quarter" idx="12"/>
          </p:nvPr>
        </p:nvSpPr>
        <p:spPr>
          <a:ln/>
        </p:spPr>
        <p:txBody>
          <a:bodyPr/>
          <a:lstStyle>
            <a:lvl1pPr>
              <a:defRPr/>
            </a:lvl1pPr>
          </a:lstStyle>
          <a:p>
            <a:pPr>
              <a:defRPr/>
            </a:pPr>
            <a:fld id="{040304BC-9A58-45A3-8C42-A8072306D1F6}"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9287781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8"/>
          <p:cNvSpPr>
            <a:spLocks noGrp="1" noChangeArrowheads="1"/>
          </p:cNvSpPr>
          <p:nvPr>
            <p:ph type="dt" sz="half" idx="10"/>
          </p:nvPr>
        </p:nvSpPr>
        <p:spPr>
          <a:ln/>
        </p:spPr>
        <p:txBody>
          <a:bodyPr/>
          <a:lstStyle>
            <a:lvl1pPr>
              <a:defRPr/>
            </a:lvl1pPr>
          </a:lstStyle>
          <a:p>
            <a:pPr>
              <a:defRPr/>
            </a:pPr>
            <a:fld id="{A403687D-662A-4C55-93F7-63853AFDC713}" type="datetime1">
              <a:rPr lang="tr-TR" smtClean="0">
                <a:solidFill>
                  <a:srgbClr val="800000"/>
                </a:solidFill>
              </a:rPr>
              <a:t>15.10.2012</a:t>
            </a:fld>
            <a:endParaRPr lang="tr-TR">
              <a:solidFill>
                <a:srgbClr val="800000"/>
              </a:solidFill>
            </a:endParaRPr>
          </a:p>
        </p:txBody>
      </p:sp>
      <p:sp>
        <p:nvSpPr>
          <p:cNvPr id="3"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4" name="Rectangle 110"/>
          <p:cNvSpPr>
            <a:spLocks noGrp="1" noChangeArrowheads="1"/>
          </p:cNvSpPr>
          <p:nvPr>
            <p:ph type="sldNum" sz="quarter" idx="12"/>
          </p:nvPr>
        </p:nvSpPr>
        <p:spPr>
          <a:ln/>
        </p:spPr>
        <p:txBody>
          <a:bodyPr/>
          <a:lstStyle>
            <a:lvl1pPr>
              <a:defRPr/>
            </a:lvl1pPr>
          </a:lstStyle>
          <a:p>
            <a:pPr>
              <a:defRPr/>
            </a:pPr>
            <a:fld id="{655B3CE3-5605-4E32-B2C2-5035B053337C}"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170925727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fld id="{748BBAD3-04AF-4979-876E-BCD272930AA3}" type="datetime1">
              <a:rPr lang="tr-TR" smtClean="0">
                <a:solidFill>
                  <a:srgbClr val="800000"/>
                </a:solidFill>
              </a:rPr>
              <a:t>15.10.2012</a:t>
            </a:fld>
            <a:endParaRPr lang="tr-TR">
              <a:solidFill>
                <a:srgbClr val="800000"/>
              </a:solidFill>
            </a:endParaRPr>
          </a:p>
        </p:txBody>
      </p:sp>
      <p:sp>
        <p:nvSpPr>
          <p:cNvPr id="6"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7" name="Rectangle 110"/>
          <p:cNvSpPr>
            <a:spLocks noGrp="1" noChangeArrowheads="1"/>
          </p:cNvSpPr>
          <p:nvPr>
            <p:ph type="sldNum" sz="quarter" idx="12"/>
          </p:nvPr>
        </p:nvSpPr>
        <p:spPr>
          <a:ln/>
        </p:spPr>
        <p:txBody>
          <a:bodyPr/>
          <a:lstStyle>
            <a:lvl1pPr>
              <a:defRPr/>
            </a:lvl1pPr>
          </a:lstStyle>
          <a:p>
            <a:pPr>
              <a:defRPr/>
            </a:pPr>
            <a:fld id="{0F9B6D2E-8E8C-48BE-8C91-E345BF8AE366}"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87958126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08"/>
          <p:cNvSpPr>
            <a:spLocks noGrp="1" noChangeArrowheads="1"/>
          </p:cNvSpPr>
          <p:nvPr>
            <p:ph type="dt" sz="half" idx="10"/>
          </p:nvPr>
        </p:nvSpPr>
        <p:spPr>
          <a:ln/>
        </p:spPr>
        <p:txBody>
          <a:bodyPr/>
          <a:lstStyle>
            <a:lvl1pPr>
              <a:defRPr/>
            </a:lvl1pPr>
          </a:lstStyle>
          <a:p>
            <a:pPr>
              <a:defRPr/>
            </a:pPr>
            <a:fld id="{51F1745D-9BAA-48C8-96BC-5C0BA7F03D16}" type="datetime1">
              <a:rPr lang="tr-TR" smtClean="0">
                <a:solidFill>
                  <a:srgbClr val="800000"/>
                </a:solidFill>
              </a:rPr>
              <a:t>15.10.2012</a:t>
            </a:fld>
            <a:endParaRPr lang="tr-TR">
              <a:solidFill>
                <a:srgbClr val="800000"/>
              </a:solidFill>
            </a:endParaRPr>
          </a:p>
        </p:txBody>
      </p:sp>
      <p:sp>
        <p:nvSpPr>
          <p:cNvPr id="6"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7" name="Rectangle 110"/>
          <p:cNvSpPr>
            <a:spLocks noGrp="1" noChangeArrowheads="1"/>
          </p:cNvSpPr>
          <p:nvPr>
            <p:ph type="sldNum" sz="quarter" idx="12"/>
          </p:nvPr>
        </p:nvSpPr>
        <p:spPr>
          <a:ln/>
        </p:spPr>
        <p:txBody>
          <a:bodyPr/>
          <a:lstStyle>
            <a:lvl1pPr>
              <a:defRPr/>
            </a:lvl1pPr>
          </a:lstStyle>
          <a:p>
            <a:pPr>
              <a:defRPr/>
            </a:pPr>
            <a:fld id="{18D3660B-F0D7-4163-A4D3-7B26695677DF}"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273361568"/>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fld id="{F09B906D-30F0-41C8-9C2D-5271D15C028D}"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05C05811-34FA-4BEA-9E33-0275EAA3845B}"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19992091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B0FCE5B3-E28F-420B-B437-A3FDE5184D5C}" type="datetime1">
              <a:rPr lang="tr-TR" smtClean="0"/>
              <a:t>15.10.2012</a:t>
            </a:fld>
            <a:endParaRPr lang="tr-TR"/>
          </a:p>
        </p:txBody>
      </p:sp>
      <p:sp>
        <p:nvSpPr>
          <p:cNvPr id="6" name="Altbilgi Yer Tutucusu 5"/>
          <p:cNvSpPr>
            <a:spLocks noGrp="1"/>
          </p:cNvSpPr>
          <p:nvPr>
            <p:ph type="ftr" sz="quarter" idx="11"/>
          </p:nvPr>
        </p:nvSpPr>
        <p:spPr/>
        <p:txBody>
          <a:bodyPr/>
          <a:lstStyle/>
          <a:p>
            <a:r>
              <a:rPr lang="tr-TR" smtClean="0"/>
              <a:t>www.ahmetsaltik.net</a:t>
            </a:r>
            <a:endParaRPr lang="tr-TR"/>
          </a:p>
        </p:txBody>
      </p:sp>
      <p:sp>
        <p:nvSpPr>
          <p:cNvPr id="7" name="Slayt Numarası Yer Tutucusu 6"/>
          <p:cNvSpPr>
            <a:spLocks noGrp="1"/>
          </p:cNvSpPr>
          <p:nvPr>
            <p:ph type="sldNum" sz="quarter" idx="12"/>
          </p:nvPr>
        </p:nvSpPr>
        <p:spPr/>
        <p:txBody>
          <a:bodyPr/>
          <a:lstStyle/>
          <a:p>
            <a:fld id="{815F130E-58AD-4523-A049-27ED927AC6C0}" type="slidenum">
              <a:rPr lang="tr-TR" smtClean="0"/>
              <a:t>‹#›</a:t>
            </a:fld>
            <a:endParaRPr lang="tr-TR"/>
          </a:p>
        </p:txBody>
      </p:sp>
    </p:spTree>
    <p:extLst>
      <p:ext uri="{BB962C8B-B14F-4D97-AF65-F5344CB8AC3E}">
        <p14:creationId xmlns:p14="http://schemas.microsoft.com/office/powerpoint/2010/main" val="12577323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43663" y="762000"/>
            <a:ext cx="2324100" cy="5334000"/>
          </a:xfrm>
        </p:spPr>
        <p:txBody>
          <a:bodyPr vert="eaVert"/>
          <a:lstStyle/>
          <a:p>
            <a:r>
              <a:rPr lang="en-US" smtClean="0"/>
              <a:t>Click to edit Master title style</a:t>
            </a:r>
            <a:endParaRPr lang="tr-TR"/>
          </a:p>
        </p:txBody>
      </p:sp>
      <p:sp>
        <p:nvSpPr>
          <p:cNvPr id="3" name="Vertical Text Placeholder 2"/>
          <p:cNvSpPr>
            <a:spLocks noGrp="1"/>
          </p:cNvSpPr>
          <p:nvPr>
            <p:ph type="body" orient="vert" idx="1"/>
          </p:nvPr>
        </p:nvSpPr>
        <p:spPr>
          <a:xfrm>
            <a:off x="-533400" y="762000"/>
            <a:ext cx="6824663" cy="53340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108"/>
          <p:cNvSpPr>
            <a:spLocks noGrp="1" noChangeArrowheads="1"/>
          </p:cNvSpPr>
          <p:nvPr>
            <p:ph type="dt" sz="half" idx="10"/>
          </p:nvPr>
        </p:nvSpPr>
        <p:spPr>
          <a:ln/>
        </p:spPr>
        <p:txBody>
          <a:bodyPr/>
          <a:lstStyle>
            <a:lvl1pPr>
              <a:defRPr/>
            </a:lvl1pPr>
          </a:lstStyle>
          <a:p>
            <a:pPr>
              <a:defRPr/>
            </a:pPr>
            <a:fld id="{991891F9-1104-44AE-83C2-40EF8B7D29EB}" type="datetime1">
              <a:rPr lang="tr-TR" smtClean="0">
                <a:solidFill>
                  <a:srgbClr val="800000"/>
                </a:solidFill>
              </a:rPr>
              <a:t>15.10.2012</a:t>
            </a:fld>
            <a:endParaRPr lang="tr-TR">
              <a:solidFill>
                <a:srgbClr val="800000"/>
              </a:solidFill>
            </a:endParaRPr>
          </a:p>
        </p:txBody>
      </p:sp>
      <p:sp>
        <p:nvSpPr>
          <p:cNvPr id="5" name="Rectangle 109"/>
          <p:cNvSpPr>
            <a:spLocks noGrp="1" noChangeArrowheads="1"/>
          </p:cNvSpPr>
          <p:nvPr>
            <p:ph type="ftr" sz="quarter" idx="11"/>
          </p:nvPr>
        </p:nvSpPr>
        <p:spPr>
          <a:ln/>
        </p:spPr>
        <p:txBody>
          <a:bodyPr/>
          <a:lstStyle>
            <a:lvl1pPr>
              <a:defRPr/>
            </a:lvl1pPr>
          </a:lstStyle>
          <a:p>
            <a:pPr>
              <a:defRPr/>
            </a:pPr>
            <a:r>
              <a:rPr lang="tr-TR" smtClean="0">
                <a:solidFill>
                  <a:srgbClr val="800000"/>
                </a:solidFill>
              </a:rPr>
              <a:t>www.ahmetsaltik.net</a:t>
            </a:r>
            <a:endParaRPr lang="tr-TR">
              <a:solidFill>
                <a:srgbClr val="800000"/>
              </a:solidFill>
            </a:endParaRPr>
          </a:p>
        </p:txBody>
      </p:sp>
      <p:sp>
        <p:nvSpPr>
          <p:cNvPr id="6" name="Rectangle 110"/>
          <p:cNvSpPr>
            <a:spLocks noGrp="1" noChangeArrowheads="1"/>
          </p:cNvSpPr>
          <p:nvPr>
            <p:ph type="sldNum" sz="quarter" idx="12"/>
          </p:nvPr>
        </p:nvSpPr>
        <p:spPr>
          <a:ln/>
        </p:spPr>
        <p:txBody>
          <a:bodyPr/>
          <a:lstStyle>
            <a:lvl1pPr>
              <a:defRPr/>
            </a:lvl1pPr>
          </a:lstStyle>
          <a:p>
            <a:pPr>
              <a:defRPr/>
            </a:pPr>
            <a:fld id="{AEB13F70-6DFA-4ACC-B90A-9C840E2531DB}" type="slidenum">
              <a:rPr lang="tr-TR">
                <a:solidFill>
                  <a:srgbClr val="800000"/>
                </a:solidFill>
              </a:rPr>
              <a:pPr>
                <a:defRPr/>
              </a:pPr>
              <a:t>‹#›</a:t>
            </a:fld>
            <a:endParaRPr lang="tr-TR">
              <a:solidFill>
                <a:srgbClr val="800000"/>
              </a:solidFill>
            </a:endParaRPr>
          </a:p>
        </p:txBody>
      </p:sp>
    </p:spTree>
    <p:extLst>
      <p:ext uri="{BB962C8B-B14F-4D97-AF65-F5344CB8AC3E}">
        <p14:creationId xmlns:p14="http://schemas.microsoft.com/office/powerpoint/2010/main" val="868068997"/>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tr-T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024A79C7-22ED-4317-B1B1-15A04C30BB7F}" type="datetime1">
              <a:rPr lang="tr-TR" smtClean="0">
                <a:solidFill>
                  <a:srgbClr val="000000"/>
                </a:solidFill>
              </a:rPr>
              <a:t>15.10.2012</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45D3237-2EE5-440E-A3DA-CE83EEB6ED48}"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38285404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Rectangle 4"/>
          <p:cNvSpPr>
            <a:spLocks noGrp="1" noChangeArrowheads="1"/>
          </p:cNvSpPr>
          <p:nvPr>
            <p:ph type="dt" sz="half" idx="10"/>
          </p:nvPr>
        </p:nvSpPr>
        <p:spPr>
          <a:ln/>
        </p:spPr>
        <p:txBody>
          <a:bodyPr/>
          <a:lstStyle>
            <a:lvl1pPr>
              <a:defRPr/>
            </a:lvl1pPr>
          </a:lstStyle>
          <a:p>
            <a:pPr>
              <a:defRPr/>
            </a:pPr>
            <a:fld id="{3853E4DC-4999-4D1F-9C58-72752045E349}" type="datetime1">
              <a:rPr lang="tr-TR" smtClean="0">
                <a:solidFill>
                  <a:srgbClr val="000000"/>
                </a:solidFill>
              </a:rPr>
              <a:t>15.10.2012</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48E76F-81AD-4F5A-A0DE-D4EA0EC67565}"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7103806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tr-T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D81A5C0D-E063-48F0-8705-2212D7782AB2}" type="datetime1">
              <a:rPr lang="tr-TR" smtClean="0">
                <a:solidFill>
                  <a:srgbClr val="000000"/>
                </a:solidFill>
              </a:rPr>
              <a:t>15.10.2012</a:t>
            </a:fld>
            <a:endParaRPr lang="tr-T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DC30480-8D64-4C2E-A5F2-3BAC9ACF71B1}"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78985766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Rectangle 4"/>
          <p:cNvSpPr>
            <a:spLocks noGrp="1" noChangeArrowheads="1"/>
          </p:cNvSpPr>
          <p:nvPr>
            <p:ph type="dt" sz="half" idx="10"/>
          </p:nvPr>
        </p:nvSpPr>
        <p:spPr>
          <a:ln/>
        </p:spPr>
        <p:txBody>
          <a:bodyPr/>
          <a:lstStyle>
            <a:lvl1pPr>
              <a:defRPr/>
            </a:lvl1pPr>
          </a:lstStyle>
          <a:p>
            <a:pPr>
              <a:defRPr/>
            </a:pPr>
            <a:fld id="{67CCB197-9FF8-44A7-8A4E-0B137DE35BD8}" type="datetime1">
              <a:rPr lang="tr-TR" smtClean="0">
                <a:solidFill>
                  <a:srgbClr val="000000"/>
                </a:solidFill>
              </a:rPr>
              <a:t>15.10.2012</a:t>
            </a:fld>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CBABF18-A19F-44C6-ACDB-FAE3E83E4F55}"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08855551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tr-T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7" name="Rectangle 4"/>
          <p:cNvSpPr>
            <a:spLocks noGrp="1" noChangeArrowheads="1"/>
          </p:cNvSpPr>
          <p:nvPr>
            <p:ph type="dt" sz="half" idx="10"/>
          </p:nvPr>
        </p:nvSpPr>
        <p:spPr>
          <a:ln/>
        </p:spPr>
        <p:txBody>
          <a:bodyPr/>
          <a:lstStyle>
            <a:lvl1pPr>
              <a:defRPr/>
            </a:lvl1pPr>
          </a:lstStyle>
          <a:p>
            <a:pPr>
              <a:defRPr/>
            </a:pPr>
            <a:fld id="{E9C24A1E-255A-47F1-A906-43BB736EC1EC}" type="datetime1">
              <a:rPr lang="tr-TR" smtClean="0">
                <a:solidFill>
                  <a:srgbClr val="000000"/>
                </a:solidFill>
              </a:rPr>
              <a:t>15.10.2012</a:t>
            </a:fld>
            <a:endParaRPr lang="tr-T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B1A2B57-4CB2-4A5D-A6E2-0499A64869D4}"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0284856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tr-TR"/>
          </a:p>
        </p:txBody>
      </p:sp>
      <p:sp>
        <p:nvSpPr>
          <p:cNvPr id="3" name="Rectangle 4"/>
          <p:cNvSpPr>
            <a:spLocks noGrp="1" noChangeArrowheads="1"/>
          </p:cNvSpPr>
          <p:nvPr>
            <p:ph type="dt" sz="half" idx="10"/>
          </p:nvPr>
        </p:nvSpPr>
        <p:spPr>
          <a:ln/>
        </p:spPr>
        <p:txBody>
          <a:bodyPr/>
          <a:lstStyle>
            <a:lvl1pPr>
              <a:defRPr/>
            </a:lvl1pPr>
          </a:lstStyle>
          <a:p>
            <a:pPr>
              <a:defRPr/>
            </a:pPr>
            <a:fld id="{A472B4B2-E98A-496F-9251-A0A653898752}" type="datetime1">
              <a:rPr lang="tr-TR" smtClean="0">
                <a:solidFill>
                  <a:srgbClr val="000000"/>
                </a:solidFill>
              </a:rPr>
              <a:t>15.10.2012</a:t>
            </a:fld>
            <a:endParaRPr lang="tr-T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1DC659-DA84-4E41-B437-2358D4669F6D}"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214651666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528CD6C3-A7F7-4C6F-8D0B-27F1876B05E9}" type="datetime1">
              <a:rPr lang="tr-TR" smtClean="0">
                <a:solidFill>
                  <a:srgbClr val="000000"/>
                </a:solidFill>
              </a:rPr>
              <a:t>15.10.2012</a:t>
            </a:fld>
            <a:endParaRPr lang="tr-T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562450A5-4005-41C3-B15C-4FEA0AC42A8D}"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320226524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tr-T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8DCAFA0A-A8D0-4020-8BDC-D9B26C4B2E11}" type="datetime1">
              <a:rPr lang="tr-TR" smtClean="0">
                <a:solidFill>
                  <a:srgbClr val="000000"/>
                </a:solidFill>
              </a:rPr>
              <a:t>15.10.2012</a:t>
            </a:fld>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6A188F2-65E7-415D-9A87-BE6EB059F702}"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99195358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tr-T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r-T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79B76475-030A-4D98-8685-7179A436392A}" type="datetime1">
              <a:rPr lang="tr-TR" smtClean="0">
                <a:solidFill>
                  <a:srgbClr val="000000"/>
                </a:solidFill>
              </a:rPr>
              <a:t>15.10.2012</a:t>
            </a:fld>
            <a:endParaRPr lang="tr-T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r>
              <a:rPr lang="tr-TR" smtClean="0">
                <a:solidFill>
                  <a:srgbClr val="000000"/>
                </a:solidFill>
              </a:rPr>
              <a:t>www.ahmetsaltik.net</a:t>
            </a:r>
            <a:endParaRPr lang="tr-T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AEC3ACA-1B89-429A-A35D-25657F57C7F9}" type="slidenum">
              <a:rPr lang="tr-TR">
                <a:solidFill>
                  <a:srgbClr val="000000"/>
                </a:solidFill>
              </a:rPr>
              <a:pPr>
                <a:defRPr/>
              </a:pPr>
              <a:t>‹#›</a:t>
            </a:fld>
            <a:endParaRPr lang="tr-TR">
              <a:solidFill>
                <a:srgbClr val="000000"/>
              </a:solidFill>
            </a:endParaRPr>
          </a:p>
        </p:txBody>
      </p:sp>
    </p:spTree>
    <p:extLst>
      <p:ext uri="{BB962C8B-B14F-4D97-AF65-F5344CB8AC3E}">
        <p14:creationId xmlns:p14="http://schemas.microsoft.com/office/powerpoint/2010/main" val="1954993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theme" Target="../theme/theme10.xml"/><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slideLayout" Target="../slideLayouts/slideLayout114.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 Id="rId14" Type="http://schemas.openxmlformats.org/officeDocument/2006/relationships/image" Target="../media/image2.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3" Type="http://schemas.openxmlformats.org/officeDocument/2006/relationships/slideLayout" Target="../slideLayouts/slideLayout117.xml"/><Relationship Id="rId7" Type="http://schemas.openxmlformats.org/officeDocument/2006/relationships/slideLayout" Target="../slideLayouts/slideLayout121.xml"/><Relationship Id="rId12" Type="http://schemas.openxmlformats.org/officeDocument/2006/relationships/theme" Target="../theme/theme11.xml"/><Relationship Id="rId2" Type="http://schemas.openxmlformats.org/officeDocument/2006/relationships/slideLayout" Target="../slideLayouts/slideLayout116.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0" Type="http://schemas.openxmlformats.org/officeDocument/2006/relationships/slideLayout" Target="../slideLayouts/slideLayout124.xml"/><Relationship Id="rId4" Type="http://schemas.openxmlformats.org/officeDocument/2006/relationships/slideLayout" Target="../slideLayouts/slideLayout118.xml"/><Relationship Id="rId9" Type="http://schemas.openxmlformats.org/officeDocument/2006/relationships/slideLayout" Target="../slideLayouts/slideLayout123.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3.xml"/><Relationship Id="rId3" Type="http://schemas.openxmlformats.org/officeDocument/2006/relationships/slideLayout" Target="../slideLayouts/slideLayout128.xml"/><Relationship Id="rId7" Type="http://schemas.openxmlformats.org/officeDocument/2006/relationships/slideLayout" Target="../slideLayouts/slideLayout132.xml"/><Relationship Id="rId12" Type="http://schemas.openxmlformats.org/officeDocument/2006/relationships/theme" Target="../theme/theme12.xml"/><Relationship Id="rId2" Type="http://schemas.openxmlformats.org/officeDocument/2006/relationships/slideLayout" Target="../slideLayouts/slideLayout127.xml"/><Relationship Id="rId1" Type="http://schemas.openxmlformats.org/officeDocument/2006/relationships/slideLayout" Target="../slideLayouts/slideLayout126.xml"/><Relationship Id="rId6" Type="http://schemas.openxmlformats.org/officeDocument/2006/relationships/slideLayout" Target="../slideLayouts/slideLayout131.xml"/><Relationship Id="rId11" Type="http://schemas.openxmlformats.org/officeDocument/2006/relationships/slideLayout" Target="../slideLayouts/slideLayout136.xml"/><Relationship Id="rId5" Type="http://schemas.openxmlformats.org/officeDocument/2006/relationships/slideLayout" Target="../slideLayouts/slideLayout130.xml"/><Relationship Id="rId10" Type="http://schemas.openxmlformats.org/officeDocument/2006/relationships/slideLayout" Target="../slideLayouts/slideLayout135.xml"/><Relationship Id="rId4" Type="http://schemas.openxmlformats.org/officeDocument/2006/relationships/slideLayout" Target="../slideLayouts/slideLayout129.xml"/><Relationship Id="rId9" Type="http://schemas.openxmlformats.org/officeDocument/2006/relationships/slideLayout" Target="../slideLayouts/slideLayout134.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3.jpeg"/><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theme" Target="../theme/theme13.xml"/><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slideLayout" Target="../slideLayouts/slideLayout147.xml"/><Relationship Id="rId5" Type="http://schemas.openxmlformats.org/officeDocument/2006/relationships/slideLayout" Target="../slideLayouts/slideLayout141.xml"/><Relationship Id="rId15" Type="http://schemas.openxmlformats.org/officeDocument/2006/relationships/image" Target="../media/image5.jpeg"/><Relationship Id="rId10" Type="http://schemas.openxmlformats.org/officeDocument/2006/relationships/slideLayout" Target="../slideLayouts/slideLayout146.xml"/><Relationship Id="rId4" Type="http://schemas.openxmlformats.org/officeDocument/2006/relationships/slideLayout" Target="../slideLayouts/slideLayout140.xml"/><Relationship Id="rId9" Type="http://schemas.openxmlformats.org/officeDocument/2006/relationships/slideLayout" Target="../slideLayouts/slideLayout145.xml"/><Relationship Id="rId14" Type="http://schemas.openxmlformats.org/officeDocument/2006/relationships/image" Target="../media/image4.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5.xml"/><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theme" Target="../theme/theme14.xml"/><Relationship Id="rId2" Type="http://schemas.openxmlformats.org/officeDocument/2006/relationships/slideLayout" Target="../slideLayouts/slideLayout149.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6.xml"/><Relationship Id="rId13" Type="http://schemas.openxmlformats.org/officeDocument/2006/relationships/theme" Target="../theme/theme15.xml"/><Relationship Id="rId3" Type="http://schemas.openxmlformats.org/officeDocument/2006/relationships/slideLayout" Target="../slideLayouts/slideLayout161.xml"/><Relationship Id="rId7" Type="http://schemas.openxmlformats.org/officeDocument/2006/relationships/slideLayout" Target="../slideLayouts/slideLayout165.xml"/><Relationship Id="rId12" Type="http://schemas.openxmlformats.org/officeDocument/2006/relationships/slideLayout" Target="../slideLayouts/slideLayout170.xml"/><Relationship Id="rId2" Type="http://schemas.openxmlformats.org/officeDocument/2006/relationships/slideLayout" Target="../slideLayouts/slideLayout160.xml"/><Relationship Id="rId1" Type="http://schemas.openxmlformats.org/officeDocument/2006/relationships/slideLayout" Target="../slideLayouts/slideLayout159.xml"/><Relationship Id="rId6" Type="http://schemas.openxmlformats.org/officeDocument/2006/relationships/slideLayout" Target="../slideLayouts/slideLayout164.xml"/><Relationship Id="rId11" Type="http://schemas.openxmlformats.org/officeDocument/2006/relationships/slideLayout" Target="../slideLayouts/slideLayout169.xml"/><Relationship Id="rId5" Type="http://schemas.openxmlformats.org/officeDocument/2006/relationships/slideLayout" Target="../slideLayouts/slideLayout163.xml"/><Relationship Id="rId10" Type="http://schemas.openxmlformats.org/officeDocument/2006/relationships/slideLayout" Target="../slideLayouts/slideLayout168.xml"/><Relationship Id="rId4" Type="http://schemas.openxmlformats.org/officeDocument/2006/relationships/slideLayout" Target="../slideLayouts/slideLayout162.xml"/><Relationship Id="rId9" Type="http://schemas.openxmlformats.org/officeDocument/2006/relationships/slideLayout" Target="../slideLayouts/slideLayout167.xml"/><Relationship Id="rId14" Type="http://schemas.openxmlformats.org/officeDocument/2006/relationships/image" Target="../media/image1.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78.xml"/><Relationship Id="rId13" Type="http://schemas.openxmlformats.org/officeDocument/2006/relationships/theme" Target="../theme/theme16.xml"/><Relationship Id="rId3" Type="http://schemas.openxmlformats.org/officeDocument/2006/relationships/slideLayout" Target="../slideLayouts/slideLayout173.xml"/><Relationship Id="rId7" Type="http://schemas.openxmlformats.org/officeDocument/2006/relationships/slideLayout" Target="../slideLayouts/slideLayout177.xml"/><Relationship Id="rId12" Type="http://schemas.openxmlformats.org/officeDocument/2006/relationships/slideLayout" Target="../slideLayouts/slideLayout182.xml"/><Relationship Id="rId2" Type="http://schemas.openxmlformats.org/officeDocument/2006/relationships/slideLayout" Target="../slideLayouts/slideLayout172.xml"/><Relationship Id="rId1" Type="http://schemas.openxmlformats.org/officeDocument/2006/relationships/slideLayout" Target="../slideLayouts/slideLayout171.xml"/><Relationship Id="rId6" Type="http://schemas.openxmlformats.org/officeDocument/2006/relationships/slideLayout" Target="../slideLayouts/slideLayout176.xml"/><Relationship Id="rId11" Type="http://schemas.openxmlformats.org/officeDocument/2006/relationships/slideLayout" Target="../slideLayouts/slideLayout181.xml"/><Relationship Id="rId5" Type="http://schemas.openxmlformats.org/officeDocument/2006/relationships/slideLayout" Target="../slideLayouts/slideLayout175.xml"/><Relationship Id="rId10" Type="http://schemas.openxmlformats.org/officeDocument/2006/relationships/slideLayout" Target="../slideLayouts/slideLayout180.xml"/><Relationship Id="rId4" Type="http://schemas.openxmlformats.org/officeDocument/2006/relationships/slideLayout" Target="../slideLayouts/slideLayout174.xml"/><Relationship Id="rId9" Type="http://schemas.openxmlformats.org/officeDocument/2006/relationships/slideLayout" Target="../slideLayouts/slideLayout179.xml"/><Relationship Id="rId14" Type="http://schemas.openxmlformats.org/officeDocument/2006/relationships/image" Target="../media/image2.pn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90.xml"/><Relationship Id="rId13" Type="http://schemas.openxmlformats.org/officeDocument/2006/relationships/theme" Target="../theme/theme17.xml"/><Relationship Id="rId3" Type="http://schemas.openxmlformats.org/officeDocument/2006/relationships/slideLayout" Target="../slideLayouts/slideLayout185.xml"/><Relationship Id="rId7" Type="http://schemas.openxmlformats.org/officeDocument/2006/relationships/slideLayout" Target="../slideLayouts/slideLayout189.xml"/><Relationship Id="rId12" Type="http://schemas.openxmlformats.org/officeDocument/2006/relationships/slideLayout" Target="../slideLayouts/slideLayout194.xml"/><Relationship Id="rId2" Type="http://schemas.openxmlformats.org/officeDocument/2006/relationships/slideLayout" Target="../slideLayouts/slideLayout184.xml"/><Relationship Id="rId1" Type="http://schemas.openxmlformats.org/officeDocument/2006/relationships/slideLayout" Target="../slideLayouts/slideLayout183.xml"/><Relationship Id="rId6" Type="http://schemas.openxmlformats.org/officeDocument/2006/relationships/slideLayout" Target="../slideLayouts/slideLayout188.xml"/><Relationship Id="rId11" Type="http://schemas.openxmlformats.org/officeDocument/2006/relationships/slideLayout" Target="../slideLayouts/slideLayout193.xml"/><Relationship Id="rId5" Type="http://schemas.openxmlformats.org/officeDocument/2006/relationships/slideLayout" Target="../slideLayouts/slideLayout187.xml"/><Relationship Id="rId10" Type="http://schemas.openxmlformats.org/officeDocument/2006/relationships/slideLayout" Target="../slideLayouts/slideLayout192.xml"/><Relationship Id="rId4" Type="http://schemas.openxmlformats.org/officeDocument/2006/relationships/slideLayout" Target="../slideLayouts/slideLayout186.xml"/><Relationship Id="rId9" Type="http://schemas.openxmlformats.org/officeDocument/2006/relationships/slideLayout" Target="../slideLayouts/slideLayout191.xml"/><Relationship Id="rId14" Type="http://schemas.openxmlformats.org/officeDocument/2006/relationships/image" Target="../media/image8.pn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02.xml"/><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8.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theme" Target="../theme/theme19.xml"/><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slideLayout" Target="../slideLayouts/slideLayout217.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25.xml"/><Relationship Id="rId3" Type="http://schemas.openxmlformats.org/officeDocument/2006/relationships/slideLayout" Target="../slideLayouts/slideLayout220.xml"/><Relationship Id="rId7" Type="http://schemas.openxmlformats.org/officeDocument/2006/relationships/slideLayout" Target="../slideLayouts/slideLayout224.xml"/><Relationship Id="rId12" Type="http://schemas.openxmlformats.org/officeDocument/2006/relationships/theme" Target="../theme/theme20.xml"/><Relationship Id="rId2" Type="http://schemas.openxmlformats.org/officeDocument/2006/relationships/slideLayout" Target="../slideLayouts/slideLayout219.xml"/><Relationship Id="rId1" Type="http://schemas.openxmlformats.org/officeDocument/2006/relationships/slideLayout" Target="../slideLayouts/slideLayout218.xml"/><Relationship Id="rId6" Type="http://schemas.openxmlformats.org/officeDocument/2006/relationships/slideLayout" Target="../slideLayouts/slideLayout223.xml"/><Relationship Id="rId11" Type="http://schemas.openxmlformats.org/officeDocument/2006/relationships/slideLayout" Target="../slideLayouts/slideLayout228.xml"/><Relationship Id="rId5" Type="http://schemas.openxmlformats.org/officeDocument/2006/relationships/slideLayout" Target="../slideLayouts/slideLayout222.xml"/><Relationship Id="rId10" Type="http://schemas.openxmlformats.org/officeDocument/2006/relationships/slideLayout" Target="../slideLayouts/slideLayout227.xml"/><Relationship Id="rId4" Type="http://schemas.openxmlformats.org/officeDocument/2006/relationships/slideLayout" Target="../slideLayouts/slideLayout221.xml"/><Relationship Id="rId9" Type="http://schemas.openxmlformats.org/officeDocument/2006/relationships/slideLayout" Target="../slideLayouts/slideLayout226.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36.xml"/><Relationship Id="rId13" Type="http://schemas.openxmlformats.org/officeDocument/2006/relationships/theme" Target="../theme/theme21.xml"/><Relationship Id="rId3" Type="http://schemas.openxmlformats.org/officeDocument/2006/relationships/slideLayout" Target="../slideLayouts/slideLayout231.xml"/><Relationship Id="rId7" Type="http://schemas.openxmlformats.org/officeDocument/2006/relationships/slideLayout" Target="../slideLayouts/slideLayout235.xml"/><Relationship Id="rId12" Type="http://schemas.openxmlformats.org/officeDocument/2006/relationships/slideLayout" Target="../slideLayouts/slideLayout240.xml"/><Relationship Id="rId2" Type="http://schemas.openxmlformats.org/officeDocument/2006/relationships/slideLayout" Target="../slideLayouts/slideLayout230.xml"/><Relationship Id="rId1" Type="http://schemas.openxmlformats.org/officeDocument/2006/relationships/slideLayout" Target="../slideLayouts/slideLayout229.xml"/><Relationship Id="rId6" Type="http://schemas.openxmlformats.org/officeDocument/2006/relationships/slideLayout" Target="../slideLayouts/slideLayout234.xml"/><Relationship Id="rId11" Type="http://schemas.openxmlformats.org/officeDocument/2006/relationships/slideLayout" Target="../slideLayouts/slideLayout239.xml"/><Relationship Id="rId5" Type="http://schemas.openxmlformats.org/officeDocument/2006/relationships/slideLayout" Target="../slideLayouts/slideLayout233.xml"/><Relationship Id="rId10" Type="http://schemas.openxmlformats.org/officeDocument/2006/relationships/slideLayout" Target="../slideLayouts/slideLayout238.xml"/><Relationship Id="rId4" Type="http://schemas.openxmlformats.org/officeDocument/2006/relationships/slideLayout" Target="../slideLayouts/slideLayout232.xml"/><Relationship Id="rId9" Type="http://schemas.openxmlformats.org/officeDocument/2006/relationships/slideLayout" Target="../slideLayouts/slideLayout237.xml"/><Relationship Id="rId14" Type="http://schemas.openxmlformats.org/officeDocument/2006/relationships/image" Target="../media/image1.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slideLayout" Target="../slideLayouts/slideLayout253.xml"/><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slideLayout" Target="../slideLayouts/slideLayout252.xml"/><Relationship Id="rId2" Type="http://schemas.openxmlformats.org/officeDocument/2006/relationships/slideLayout" Target="../slideLayouts/slideLayout242.xml"/><Relationship Id="rId16" Type="http://schemas.openxmlformats.org/officeDocument/2006/relationships/theme" Target="../theme/theme2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slideLayout" Target="../slideLayouts/slideLayout251.xml"/><Relationship Id="rId5" Type="http://schemas.openxmlformats.org/officeDocument/2006/relationships/slideLayout" Target="../slideLayouts/slideLayout245.xml"/><Relationship Id="rId15" Type="http://schemas.openxmlformats.org/officeDocument/2006/relationships/slideLayout" Target="../slideLayouts/slideLayout255.xml"/><Relationship Id="rId10" Type="http://schemas.openxmlformats.org/officeDocument/2006/relationships/slideLayout" Target="../slideLayouts/slideLayout250.xml"/><Relationship Id="rId4" Type="http://schemas.openxmlformats.org/officeDocument/2006/relationships/slideLayout" Target="../slideLayouts/slideLayout244.xml"/><Relationship Id="rId9" Type="http://schemas.openxmlformats.org/officeDocument/2006/relationships/slideLayout" Target="../slideLayouts/slideLayout249.xml"/><Relationship Id="rId14" Type="http://schemas.openxmlformats.org/officeDocument/2006/relationships/slideLayout" Target="../slideLayouts/slideLayout25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63.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theme" Target="../theme/theme23.xml"/><Relationship Id="rId2" Type="http://schemas.openxmlformats.org/officeDocument/2006/relationships/slideLayout" Target="../slideLayouts/slideLayout257.xml"/><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0" Type="http://schemas.openxmlformats.org/officeDocument/2006/relationships/slideLayout" Target="../slideLayouts/slideLayout265.xml"/><Relationship Id="rId4" Type="http://schemas.openxmlformats.org/officeDocument/2006/relationships/slideLayout" Target="../slideLayouts/slideLayout259.xml"/><Relationship Id="rId9" Type="http://schemas.openxmlformats.org/officeDocument/2006/relationships/slideLayout" Target="../slideLayouts/slideLayout264.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74.xml"/><Relationship Id="rId3" Type="http://schemas.openxmlformats.org/officeDocument/2006/relationships/slideLayout" Target="../slideLayouts/slideLayout269.xml"/><Relationship Id="rId7" Type="http://schemas.openxmlformats.org/officeDocument/2006/relationships/slideLayout" Target="../slideLayouts/slideLayout273.xml"/><Relationship Id="rId12" Type="http://schemas.openxmlformats.org/officeDocument/2006/relationships/theme" Target="../theme/theme24.xml"/><Relationship Id="rId2" Type="http://schemas.openxmlformats.org/officeDocument/2006/relationships/slideLayout" Target="../slideLayouts/slideLayout268.xml"/><Relationship Id="rId1" Type="http://schemas.openxmlformats.org/officeDocument/2006/relationships/slideLayout" Target="../slideLayouts/slideLayout267.xml"/><Relationship Id="rId6" Type="http://schemas.openxmlformats.org/officeDocument/2006/relationships/slideLayout" Target="../slideLayouts/slideLayout272.xml"/><Relationship Id="rId11" Type="http://schemas.openxmlformats.org/officeDocument/2006/relationships/slideLayout" Target="../slideLayouts/slideLayout277.xml"/><Relationship Id="rId5" Type="http://schemas.openxmlformats.org/officeDocument/2006/relationships/slideLayout" Target="../slideLayouts/slideLayout271.xml"/><Relationship Id="rId10" Type="http://schemas.openxmlformats.org/officeDocument/2006/relationships/slideLayout" Target="../slideLayouts/slideLayout276.xml"/><Relationship Id="rId4" Type="http://schemas.openxmlformats.org/officeDocument/2006/relationships/slideLayout" Target="../slideLayouts/slideLayout270.xml"/><Relationship Id="rId9" Type="http://schemas.openxmlformats.org/officeDocument/2006/relationships/slideLayout" Target="../slideLayouts/slideLayout275.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85.xml"/><Relationship Id="rId13" Type="http://schemas.openxmlformats.org/officeDocument/2006/relationships/theme" Target="../theme/theme25.xml"/><Relationship Id="rId3" Type="http://schemas.openxmlformats.org/officeDocument/2006/relationships/slideLayout" Target="../slideLayouts/slideLayout280.xml"/><Relationship Id="rId7" Type="http://schemas.openxmlformats.org/officeDocument/2006/relationships/slideLayout" Target="../slideLayouts/slideLayout284.xml"/><Relationship Id="rId12" Type="http://schemas.openxmlformats.org/officeDocument/2006/relationships/slideLayout" Target="../slideLayouts/slideLayout289.xml"/><Relationship Id="rId2" Type="http://schemas.openxmlformats.org/officeDocument/2006/relationships/slideLayout" Target="../slideLayouts/slideLayout279.xml"/><Relationship Id="rId1" Type="http://schemas.openxmlformats.org/officeDocument/2006/relationships/slideLayout" Target="../slideLayouts/slideLayout278.xml"/><Relationship Id="rId6" Type="http://schemas.openxmlformats.org/officeDocument/2006/relationships/slideLayout" Target="../slideLayouts/slideLayout283.xml"/><Relationship Id="rId11" Type="http://schemas.openxmlformats.org/officeDocument/2006/relationships/slideLayout" Target="../slideLayouts/slideLayout288.xml"/><Relationship Id="rId5" Type="http://schemas.openxmlformats.org/officeDocument/2006/relationships/slideLayout" Target="../slideLayouts/slideLayout282.xml"/><Relationship Id="rId10" Type="http://schemas.openxmlformats.org/officeDocument/2006/relationships/slideLayout" Target="../slideLayouts/slideLayout287.xml"/><Relationship Id="rId4" Type="http://schemas.openxmlformats.org/officeDocument/2006/relationships/slideLayout" Target="../slideLayouts/slideLayout281.xml"/><Relationship Id="rId9" Type="http://schemas.openxmlformats.org/officeDocument/2006/relationships/slideLayout" Target="../slideLayouts/slideLayout286.xml"/><Relationship Id="rId14" Type="http://schemas.openxmlformats.org/officeDocument/2006/relationships/image" Target="../media/image2.pn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97.xml"/><Relationship Id="rId3" Type="http://schemas.openxmlformats.org/officeDocument/2006/relationships/slideLayout" Target="../slideLayouts/slideLayout292.xml"/><Relationship Id="rId7" Type="http://schemas.openxmlformats.org/officeDocument/2006/relationships/slideLayout" Target="../slideLayouts/slideLayout296.xml"/><Relationship Id="rId12" Type="http://schemas.openxmlformats.org/officeDocument/2006/relationships/theme" Target="../theme/theme26.xml"/><Relationship Id="rId2" Type="http://schemas.openxmlformats.org/officeDocument/2006/relationships/slideLayout" Target="../slideLayouts/slideLayout291.xml"/><Relationship Id="rId1" Type="http://schemas.openxmlformats.org/officeDocument/2006/relationships/slideLayout" Target="../slideLayouts/slideLayout290.xml"/><Relationship Id="rId6" Type="http://schemas.openxmlformats.org/officeDocument/2006/relationships/slideLayout" Target="../slideLayouts/slideLayout295.xml"/><Relationship Id="rId11" Type="http://schemas.openxmlformats.org/officeDocument/2006/relationships/slideLayout" Target="../slideLayouts/slideLayout300.xml"/><Relationship Id="rId5" Type="http://schemas.openxmlformats.org/officeDocument/2006/relationships/slideLayout" Target="../slideLayouts/slideLayout294.xml"/><Relationship Id="rId10" Type="http://schemas.openxmlformats.org/officeDocument/2006/relationships/slideLayout" Target="../slideLayouts/slideLayout299.xml"/><Relationship Id="rId4" Type="http://schemas.openxmlformats.org/officeDocument/2006/relationships/slideLayout" Target="../slideLayouts/slideLayout293.xml"/><Relationship Id="rId9" Type="http://schemas.openxmlformats.org/officeDocument/2006/relationships/slideLayout" Target="../slideLayouts/slideLayout298.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08.xml"/><Relationship Id="rId13" Type="http://schemas.openxmlformats.org/officeDocument/2006/relationships/theme" Target="../theme/theme27.xml"/><Relationship Id="rId3" Type="http://schemas.openxmlformats.org/officeDocument/2006/relationships/slideLayout" Target="../slideLayouts/slideLayout303.xml"/><Relationship Id="rId7" Type="http://schemas.openxmlformats.org/officeDocument/2006/relationships/slideLayout" Target="../slideLayouts/slideLayout307.xml"/><Relationship Id="rId12" Type="http://schemas.openxmlformats.org/officeDocument/2006/relationships/slideLayout" Target="../slideLayouts/slideLayout312.xml"/><Relationship Id="rId2" Type="http://schemas.openxmlformats.org/officeDocument/2006/relationships/slideLayout" Target="../slideLayouts/slideLayout302.xml"/><Relationship Id="rId1" Type="http://schemas.openxmlformats.org/officeDocument/2006/relationships/slideLayout" Target="../slideLayouts/slideLayout301.xml"/><Relationship Id="rId6" Type="http://schemas.openxmlformats.org/officeDocument/2006/relationships/slideLayout" Target="../slideLayouts/slideLayout306.xml"/><Relationship Id="rId11" Type="http://schemas.openxmlformats.org/officeDocument/2006/relationships/slideLayout" Target="../slideLayouts/slideLayout311.xml"/><Relationship Id="rId5" Type="http://schemas.openxmlformats.org/officeDocument/2006/relationships/slideLayout" Target="../slideLayouts/slideLayout305.xml"/><Relationship Id="rId10" Type="http://schemas.openxmlformats.org/officeDocument/2006/relationships/slideLayout" Target="../slideLayouts/slideLayout310.xml"/><Relationship Id="rId4" Type="http://schemas.openxmlformats.org/officeDocument/2006/relationships/slideLayout" Target="../slideLayouts/slideLayout304.xml"/><Relationship Id="rId9" Type="http://schemas.openxmlformats.org/officeDocument/2006/relationships/slideLayout" Target="../slideLayouts/slideLayout309.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20.xml"/><Relationship Id="rId13" Type="http://schemas.openxmlformats.org/officeDocument/2006/relationships/theme" Target="../theme/theme28.xml"/><Relationship Id="rId3" Type="http://schemas.openxmlformats.org/officeDocument/2006/relationships/slideLayout" Target="../slideLayouts/slideLayout315.xml"/><Relationship Id="rId7" Type="http://schemas.openxmlformats.org/officeDocument/2006/relationships/slideLayout" Target="../slideLayouts/slideLayout319.xml"/><Relationship Id="rId12" Type="http://schemas.openxmlformats.org/officeDocument/2006/relationships/slideLayout" Target="../slideLayouts/slideLayout324.xml"/><Relationship Id="rId2" Type="http://schemas.openxmlformats.org/officeDocument/2006/relationships/slideLayout" Target="../slideLayouts/slideLayout314.xml"/><Relationship Id="rId1" Type="http://schemas.openxmlformats.org/officeDocument/2006/relationships/slideLayout" Target="../slideLayouts/slideLayout313.xml"/><Relationship Id="rId6" Type="http://schemas.openxmlformats.org/officeDocument/2006/relationships/slideLayout" Target="../slideLayouts/slideLayout318.xml"/><Relationship Id="rId11" Type="http://schemas.openxmlformats.org/officeDocument/2006/relationships/slideLayout" Target="../slideLayouts/slideLayout323.xml"/><Relationship Id="rId5" Type="http://schemas.openxmlformats.org/officeDocument/2006/relationships/slideLayout" Target="../slideLayouts/slideLayout317.xml"/><Relationship Id="rId10" Type="http://schemas.openxmlformats.org/officeDocument/2006/relationships/slideLayout" Target="../slideLayouts/slideLayout322.xml"/><Relationship Id="rId4" Type="http://schemas.openxmlformats.org/officeDocument/2006/relationships/slideLayout" Target="../slideLayouts/slideLayout316.xml"/><Relationship Id="rId9" Type="http://schemas.openxmlformats.org/officeDocument/2006/relationships/slideLayout" Target="../slideLayouts/slideLayout321.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32.xml"/><Relationship Id="rId3" Type="http://schemas.openxmlformats.org/officeDocument/2006/relationships/slideLayout" Target="../slideLayouts/slideLayout327.xml"/><Relationship Id="rId7" Type="http://schemas.openxmlformats.org/officeDocument/2006/relationships/slideLayout" Target="../slideLayouts/slideLayout331.xml"/><Relationship Id="rId12" Type="http://schemas.openxmlformats.org/officeDocument/2006/relationships/theme" Target="../theme/theme29.xml"/><Relationship Id="rId2" Type="http://schemas.openxmlformats.org/officeDocument/2006/relationships/slideLayout" Target="../slideLayouts/slideLayout326.xml"/><Relationship Id="rId1" Type="http://schemas.openxmlformats.org/officeDocument/2006/relationships/slideLayout" Target="../slideLayouts/slideLayout325.xml"/><Relationship Id="rId6" Type="http://schemas.openxmlformats.org/officeDocument/2006/relationships/slideLayout" Target="../slideLayouts/slideLayout330.xml"/><Relationship Id="rId11" Type="http://schemas.openxmlformats.org/officeDocument/2006/relationships/slideLayout" Target="../slideLayouts/slideLayout335.xml"/><Relationship Id="rId5" Type="http://schemas.openxmlformats.org/officeDocument/2006/relationships/slideLayout" Target="../slideLayouts/slideLayout329.xml"/><Relationship Id="rId10" Type="http://schemas.openxmlformats.org/officeDocument/2006/relationships/slideLayout" Target="../slideLayouts/slideLayout334.xml"/><Relationship Id="rId4" Type="http://schemas.openxmlformats.org/officeDocument/2006/relationships/slideLayout" Target="../slideLayouts/slideLayout328.xml"/><Relationship Id="rId9" Type="http://schemas.openxmlformats.org/officeDocument/2006/relationships/slideLayout" Target="../slideLayouts/slideLayout3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1.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theme" Target="../theme/theme30.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slideLayout" Target="../slideLayouts/slideLayout347.xml"/><Relationship Id="rId2" Type="http://schemas.openxmlformats.org/officeDocument/2006/relationships/slideLayout" Target="../slideLayouts/slideLayout337.xml"/><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slideLayout" Target="../slideLayouts/slideLayout346.xml"/><Relationship Id="rId5" Type="http://schemas.openxmlformats.org/officeDocument/2006/relationships/slideLayout" Target="../slideLayouts/slideLayout340.xml"/><Relationship Id="rId10" Type="http://schemas.openxmlformats.org/officeDocument/2006/relationships/slideLayout" Target="../slideLayouts/slideLayout345.xml"/><Relationship Id="rId4" Type="http://schemas.openxmlformats.org/officeDocument/2006/relationships/slideLayout" Target="../slideLayouts/slideLayout339.xml"/><Relationship Id="rId9" Type="http://schemas.openxmlformats.org/officeDocument/2006/relationships/slideLayout" Target="../slideLayouts/slideLayout344.xml"/><Relationship Id="rId14" Type="http://schemas.openxmlformats.org/officeDocument/2006/relationships/image" Target="../media/image2.pn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55.xml"/><Relationship Id="rId3" Type="http://schemas.openxmlformats.org/officeDocument/2006/relationships/slideLayout" Target="../slideLayouts/slideLayout350.xml"/><Relationship Id="rId7" Type="http://schemas.openxmlformats.org/officeDocument/2006/relationships/slideLayout" Target="../slideLayouts/slideLayout354.xml"/><Relationship Id="rId12" Type="http://schemas.openxmlformats.org/officeDocument/2006/relationships/theme" Target="../theme/theme31.xml"/><Relationship Id="rId2" Type="http://schemas.openxmlformats.org/officeDocument/2006/relationships/slideLayout" Target="../slideLayouts/slideLayout349.xml"/><Relationship Id="rId1" Type="http://schemas.openxmlformats.org/officeDocument/2006/relationships/slideLayout" Target="../slideLayouts/slideLayout348.xml"/><Relationship Id="rId6" Type="http://schemas.openxmlformats.org/officeDocument/2006/relationships/slideLayout" Target="../slideLayouts/slideLayout353.xml"/><Relationship Id="rId11" Type="http://schemas.openxmlformats.org/officeDocument/2006/relationships/slideLayout" Target="../slideLayouts/slideLayout358.xml"/><Relationship Id="rId5" Type="http://schemas.openxmlformats.org/officeDocument/2006/relationships/slideLayout" Target="../slideLayouts/slideLayout352.xml"/><Relationship Id="rId10" Type="http://schemas.openxmlformats.org/officeDocument/2006/relationships/slideLayout" Target="../slideLayouts/slideLayout357.xml"/><Relationship Id="rId4" Type="http://schemas.openxmlformats.org/officeDocument/2006/relationships/slideLayout" Target="../slideLayouts/slideLayout351.xml"/><Relationship Id="rId9" Type="http://schemas.openxmlformats.org/officeDocument/2006/relationships/slideLayout" Target="../slideLayouts/slideLayout356.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66.xml"/><Relationship Id="rId13" Type="http://schemas.openxmlformats.org/officeDocument/2006/relationships/theme" Target="../theme/theme32.xml"/><Relationship Id="rId3" Type="http://schemas.openxmlformats.org/officeDocument/2006/relationships/slideLayout" Target="../slideLayouts/slideLayout361.xml"/><Relationship Id="rId7" Type="http://schemas.openxmlformats.org/officeDocument/2006/relationships/slideLayout" Target="../slideLayouts/slideLayout365.xml"/><Relationship Id="rId12" Type="http://schemas.openxmlformats.org/officeDocument/2006/relationships/slideLayout" Target="../slideLayouts/slideLayout370.xml"/><Relationship Id="rId2" Type="http://schemas.openxmlformats.org/officeDocument/2006/relationships/slideLayout" Target="../slideLayouts/slideLayout360.xml"/><Relationship Id="rId1" Type="http://schemas.openxmlformats.org/officeDocument/2006/relationships/slideLayout" Target="../slideLayouts/slideLayout359.xml"/><Relationship Id="rId6" Type="http://schemas.openxmlformats.org/officeDocument/2006/relationships/slideLayout" Target="../slideLayouts/slideLayout364.xml"/><Relationship Id="rId11" Type="http://schemas.openxmlformats.org/officeDocument/2006/relationships/slideLayout" Target="../slideLayouts/slideLayout369.xml"/><Relationship Id="rId5" Type="http://schemas.openxmlformats.org/officeDocument/2006/relationships/slideLayout" Target="../slideLayouts/slideLayout363.xml"/><Relationship Id="rId10" Type="http://schemas.openxmlformats.org/officeDocument/2006/relationships/slideLayout" Target="../slideLayouts/slideLayout368.xml"/><Relationship Id="rId4" Type="http://schemas.openxmlformats.org/officeDocument/2006/relationships/slideLayout" Target="../slideLayouts/slideLayout362.xml"/><Relationship Id="rId9" Type="http://schemas.openxmlformats.org/officeDocument/2006/relationships/slideLayout" Target="../slideLayouts/slideLayout3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5.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theme" Target="../theme/theme6.xml"/><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0" Type="http://schemas.openxmlformats.org/officeDocument/2006/relationships/slideLayout" Target="../slideLayouts/slideLayout67.xml"/><Relationship Id="rId4" Type="http://schemas.openxmlformats.org/officeDocument/2006/relationships/slideLayout" Target="../slideLayouts/slideLayout61.xml"/><Relationship Id="rId9" Type="http://schemas.openxmlformats.org/officeDocument/2006/relationships/slideLayout" Target="../slideLayouts/slideLayout6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theme" Target="../theme/theme7.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8.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theme" Target="../theme/theme9.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ECE3A4-07D5-4A4B-ABAD-195248BC5BEE}" type="datetime1">
              <a:rPr lang="tr-TR" smtClean="0"/>
              <a:t>15.10.2012</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tr-TR" smtClean="0"/>
              <a:t>www.ahmetsaltik.net</a:t>
            </a:r>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F130E-58AD-4523-A049-27ED927AC6C0}" type="slidenum">
              <a:rPr lang="tr-TR" smtClean="0"/>
              <a:t>‹#›</a:t>
            </a:fld>
            <a:endParaRPr lang="tr-TR"/>
          </a:p>
        </p:txBody>
      </p:sp>
    </p:spTree>
    <p:extLst>
      <p:ext uri="{BB962C8B-B14F-4D97-AF65-F5344CB8AC3E}">
        <p14:creationId xmlns:p14="http://schemas.microsoft.com/office/powerpoint/2010/main" val="24265279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0" y="0"/>
            <a:ext cx="9144000" cy="6858000"/>
            <a:chOff x="0" y="0"/>
            <a:chExt cx="5760" cy="4320"/>
          </a:xfrm>
        </p:grpSpPr>
        <p:grpSp>
          <p:nvGrpSpPr>
            <p:cNvPr id="9224" name="Group 3"/>
            <p:cNvGrpSpPr>
              <a:grpSpLocks/>
            </p:cNvGrpSpPr>
            <p:nvPr/>
          </p:nvGrpSpPr>
          <p:grpSpPr bwMode="auto">
            <a:xfrm>
              <a:off x="0" y="0"/>
              <a:ext cx="5760" cy="4320"/>
              <a:chOff x="0" y="0"/>
              <a:chExt cx="5760" cy="4320"/>
            </a:xfrm>
          </p:grpSpPr>
          <p:sp>
            <p:nvSpPr>
              <p:cNvPr id="33796" name="Rectangle 4"/>
              <p:cNvSpPr>
                <a:spLocks noChangeArrowheads="1"/>
              </p:cNvSpPr>
              <p:nvPr/>
            </p:nvSpPr>
            <p:spPr bwMode="white">
              <a:xfrm>
                <a:off x="0" y="0"/>
                <a:ext cx="5760" cy="384"/>
              </a:xfrm>
              <a:prstGeom prst="rect">
                <a:avLst/>
              </a:prstGeom>
              <a:gradFill rotWithShape="0">
                <a:gsLst>
                  <a:gs pos="0">
                    <a:schemeClr val="hlink"/>
                  </a:gs>
                  <a:gs pos="100000">
                    <a:schemeClr val="bg2"/>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sp>
            <p:nvSpPr>
              <p:cNvPr id="33797" name="Rectangle 5"/>
              <p:cNvSpPr>
                <a:spLocks noChangeArrowheads="1"/>
              </p:cNvSpPr>
              <p:nvPr/>
            </p:nvSpPr>
            <p:spPr bwMode="white">
              <a:xfrm>
                <a:off x="0" y="384"/>
                <a:ext cx="5760" cy="393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grpSp>
          <p:nvGrpSpPr>
            <p:cNvPr id="9225" name="Group 6"/>
            <p:cNvGrpSpPr>
              <a:grpSpLocks/>
            </p:cNvGrpSpPr>
            <p:nvPr/>
          </p:nvGrpSpPr>
          <p:grpSpPr bwMode="auto">
            <a:xfrm>
              <a:off x="0" y="0"/>
              <a:ext cx="1667" cy="3613"/>
              <a:chOff x="0" y="0"/>
              <a:chExt cx="1667" cy="3613"/>
            </a:xfrm>
          </p:grpSpPr>
          <p:pic>
            <p:nvPicPr>
              <p:cNvPr id="9226" name="Picture 7" descr="grapes"/>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ltGray">
              <a:xfrm>
                <a:off x="163" y="0"/>
                <a:ext cx="534" cy="3152"/>
              </a:xfrm>
              <a:prstGeom prst="rect">
                <a:avLst/>
              </a:prstGeom>
              <a:noFill/>
              <a:ln w="9525">
                <a:noFill/>
                <a:miter lim="800000"/>
                <a:headEnd/>
                <a:tailEnd/>
              </a:ln>
            </p:spPr>
          </p:pic>
          <p:grpSp>
            <p:nvGrpSpPr>
              <p:cNvPr id="9227" name="Group 8"/>
              <p:cNvGrpSpPr>
                <a:grpSpLocks/>
              </p:cNvGrpSpPr>
              <p:nvPr/>
            </p:nvGrpSpPr>
            <p:grpSpPr bwMode="auto">
              <a:xfrm>
                <a:off x="226" y="0"/>
                <a:ext cx="80" cy="3613"/>
                <a:chOff x="226" y="0"/>
                <a:chExt cx="80" cy="3613"/>
              </a:xfrm>
            </p:grpSpPr>
            <p:sp>
              <p:nvSpPr>
                <p:cNvPr id="33801" name="Rectangle 9"/>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sp>
              <p:nvSpPr>
                <p:cNvPr id="33802" name="Rectangle 10"/>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sp>
            <p:nvSpPr>
              <p:cNvPr id="33803" name="Rectangle 11"/>
              <p:cNvSpPr>
                <a:spLocks noChangeArrowheads="1"/>
              </p:cNvSpPr>
              <p:nvPr/>
            </p:nvSpPr>
            <p:spPr bwMode="ltGray">
              <a:xfrm>
                <a:off x="0" y="347"/>
                <a:ext cx="1667" cy="80"/>
              </a:xfrm>
              <a:prstGeom prst="rect">
                <a:avLst/>
              </a:prstGeom>
              <a:gradFill rotWithShape="0">
                <a:gsLst>
                  <a:gs pos="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grpSp>
      <p:sp>
        <p:nvSpPr>
          <p:cNvPr id="9219" name="Rectangle 12"/>
          <p:cNvSpPr>
            <a:spLocks noGrp="1" noChangeArrowheads="1"/>
          </p:cNvSpPr>
          <p:nvPr>
            <p:ph type="title"/>
          </p:nvPr>
        </p:nvSpPr>
        <p:spPr bwMode="auto">
          <a:xfrm>
            <a:off x="12954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biçemi için tıklatın</a:t>
            </a:r>
          </a:p>
        </p:txBody>
      </p:sp>
      <p:sp>
        <p:nvSpPr>
          <p:cNvPr id="9220" name="Rectangle 13"/>
          <p:cNvSpPr>
            <a:spLocks noGrp="1" noChangeArrowheads="1"/>
          </p:cNvSpPr>
          <p:nvPr>
            <p:ph type="body" idx="1"/>
          </p:nvPr>
        </p:nvSpPr>
        <p:spPr bwMode="auto">
          <a:xfrm>
            <a:off x="12954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biçemleri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33806" name="Rectangle 14"/>
          <p:cNvSpPr>
            <a:spLocks noGrp="1" noChangeArrowheads="1"/>
          </p:cNvSpPr>
          <p:nvPr>
            <p:ph type="dt" sz="half" idx="2"/>
          </p:nvPr>
        </p:nvSpPr>
        <p:spPr bwMode="auto">
          <a:xfrm>
            <a:off x="1295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latin typeface="+mn-lt"/>
                <a:cs typeface="+mn-cs"/>
              </a:defRPr>
            </a:lvl1pPr>
          </a:lstStyle>
          <a:p>
            <a:pPr fontAlgn="base">
              <a:spcAft>
                <a:spcPct val="0"/>
              </a:spcAft>
              <a:defRPr/>
            </a:pPr>
            <a:fld id="{F20EE955-4E06-4351-9429-327FFB8D5703}" type="datetime1">
              <a:rPr lang="tr-TR" smtClean="0">
                <a:solidFill>
                  <a:srgbClr val="660066"/>
                </a:solidFill>
              </a:rPr>
              <a:t>15.10.2012</a:t>
            </a:fld>
            <a:endParaRPr lang="tr-TR">
              <a:solidFill>
                <a:srgbClr val="660066"/>
              </a:solidFill>
            </a:endParaRPr>
          </a:p>
        </p:txBody>
      </p:sp>
      <p:sp>
        <p:nvSpPr>
          <p:cNvPr id="33807" name="Rectangle 15"/>
          <p:cNvSpPr>
            <a:spLocks noGrp="1" noChangeArrowheads="1"/>
          </p:cNvSpPr>
          <p:nvPr>
            <p:ph type="ftr" sz="quarter" idx="3"/>
          </p:nvPr>
        </p:nvSpPr>
        <p:spPr bwMode="auto">
          <a:xfrm>
            <a:off x="37338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latin typeface="+mn-lt"/>
                <a:cs typeface="+mn-cs"/>
              </a:defRPr>
            </a:lvl1pPr>
          </a:lstStyle>
          <a:p>
            <a:pPr fontAlgn="base">
              <a:spcAft>
                <a:spcPct val="0"/>
              </a:spcAft>
              <a:defRPr/>
            </a:pPr>
            <a:r>
              <a:rPr lang="tr-TR" smtClean="0">
                <a:solidFill>
                  <a:srgbClr val="660066"/>
                </a:solidFill>
              </a:rPr>
              <a:t>www.ahmetsaltik.net</a:t>
            </a:r>
            <a:endParaRPr lang="tr-TR">
              <a:solidFill>
                <a:srgbClr val="660066"/>
              </a:solidFill>
            </a:endParaRPr>
          </a:p>
        </p:txBody>
      </p:sp>
      <p:sp>
        <p:nvSpPr>
          <p:cNvPr id="33808" name="Rectangle 16"/>
          <p:cNvSpPr>
            <a:spLocks noGrp="1" noChangeArrowheads="1"/>
          </p:cNvSpPr>
          <p:nvPr>
            <p:ph type="sldNum" sz="quarter" idx="4"/>
          </p:nvPr>
        </p:nvSpPr>
        <p:spPr bwMode="auto">
          <a:xfrm>
            <a:off x="7162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latin typeface="+mn-lt"/>
                <a:cs typeface="+mn-cs"/>
              </a:defRPr>
            </a:lvl1pPr>
          </a:lstStyle>
          <a:p>
            <a:pPr fontAlgn="base">
              <a:spcAft>
                <a:spcPct val="0"/>
              </a:spcAft>
              <a:defRPr/>
            </a:pPr>
            <a:fld id="{344B5A2C-0403-4C7A-8E6C-C5791DA3F51F}" type="slidenum">
              <a:rPr lang="tr-TR">
                <a:solidFill>
                  <a:srgbClr val="660066"/>
                </a:solidFill>
              </a:rPr>
              <a:pPr fontAlgn="base">
                <a:spcAft>
                  <a:spcPct val="0"/>
                </a:spcAft>
                <a:defRPr/>
              </a:pPr>
              <a:t>‹#›</a:t>
            </a:fld>
            <a:endParaRPr lang="tr-TR">
              <a:solidFill>
                <a:srgbClr val="660066"/>
              </a:solidFill>
            </a:endParaRPr>
          </a:p>
        </p:txBody>
      </p:sp>
    </p:spTree>
    <p:extLst>
      <p:ext uri="{BB962C8B-B14F-4D97-AF65-F5344CB8AC3E}">
        <p14:creationId xmlns:p14="http://schemas.microsoft.com/office/powerpoint/2010/main" val="871788574"/>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timing>
    <p:tnLst>
      <p:par>
        <p:cTn id="1" dur="indefinite" restart="never" nodeType="tmRoot"/>
      </p:par>
    </p:tnLst>
  </p:timing>
  <p:hf hdr="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Impact" pitchFamily="34" charset="0"/>
        </a:defRPr>
      </a:lvl2pPr>
      <a:lvl3pPr algn="l" rtl="0" eaLnBrk="0" fontAlgn="base" hangingPunct="0">
        <a:spcBef>
          <a:spcPct val="0"/>
        </a:spcBef>
        <a:spcAft>
          <a:spcPct val="0"/>
        </a:spcAft>
        <a:defRPr kumimoji="1" sz="4400">
          <a:solidFill>
            <a:schemeClr val="tx2"/>
          </a:solidFill>
          <a:latin typeface="Impact" pitchFamily="34" charset="0"/>
        </a:defRPr>
      </a:lvl3pPr>
      <a:lvl4pPr algn="l" rtl="0" eaLnBrk="0" fontAlgn="base" hangingPunct="0">
        <a:spcBef>
          <a:spcPct val="0"/>
        </a:spcBef>
        <a:spcAft>
          <a:spcPct val="0"/>
        </a:spcAft>
        <a:defRPr kumimoji="1" sz="4400">
          <a:solidFill>
            <a:schemeClr val="tx2"/>
          </a:solidFill>
          <a:latin typeface="Impact" pitchFamily="34" charset="0"/>
        </a:defRPr>
      </a:lvl4pPr>
      <a:lvl5pPr algn="l" rtl="0" eaLnBrk="0" fontAlgn="base" hangingPunct="0">
        <a:spcBef>
          <a:spcPct val="0"/>
        </a:spcBef>
        <a:spcAft>
          <a:spcPct val="0"/>
        </a:spcAft>
        <a:defRPr kumimoji="1" sz="4400">
          <a:solidFill>
            <a:schemeClr val="tx2"/>
          </a:solidFill>
          <a:latin typeface="Impact" pitchFamily="34" charset="0"/>
        </a:defRPr>
      </a:lvl5pPr>
      <a:lvl6pPr marL="457200" algn="l" rtl="0" fontAlgn="base">
        <a:spcBef>
          <a:spcPct val="0"/>
        </a:spcBef>
        <a:spcAft>
          <a:spcPct val="0"/>
        </a:spcAft>
        <a:defRPr kumimoji="1" sz="4400">
          <a:solidFill>
            <a:schemeClr val="tx2"/>
          </a:solidFill>
          <a:latin typeface="Impact" pitchFamily="34" charset="0"/>
        </a:defRPr>
      </a:lvl6pPr>
      <a:lvl7pPr marL="914400" algn="l" rtl="0" fontAlgn="base">
        <a:spcBef>
          <a:spcPct val="0"/>
        </a:spcBef>
        <a:spcAft>
          <a:spcPct val="0"/>
        </a:spcAft>
        <a:defRPr kumimoji="1" sz="4400">
          <a:solidFill>
            <a:schemeClr val="tx2"/>
          </a:solidFill>
          <a:latin typeface="Impact" pitchFamily="34" charset="0"/>
        </a:defRPr>
      </a:lvl7pPr>
      <a:lvl8pPr marL="1371600" algn="l" rtl="0" fontAlgn="base">
        <a:spcBef>
          <a:spcPct val="0"/>
        </a:spcBef>
        <a:spcAft>
          <a:spcPct val="0"/>
        </a:spcAft>
        <a:defRPr kumimoji="1" sz="4400">
          <a:solidFill>
            <a:schemeClr val="tx2"/>
          </a:solidFill>
          <a:latin typeface="Impact" pitchFamily="34" charset="0"/>
        </a:defRPr>
      </a:lvl8pPr>
      <a:lvl9pPr marL="1828800" algn="l" rtl="0" fontAlgn="base">
        <a:spcBef>
          <a:spcPct val="0"/>
        </a:spcBef>
        <a:spcAft>
          <a:spcPct val="0"/>
        </a:spcAft>
        <a:defRPr kumimoji="1" sz="44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fontAlgn="base">
        <a:spcBef>
          <a:spcPct val="20000"/>
        </a:spcBef>
        <a:spcAft>
          <a:spcPct val="0"/>
        </a:spcAft>
        <a:buChar char="»"/>
        <a:defRPr kumimoji="1" sz="2000">
          <a:solidFill>
            <a:schemeClr val="tx1"/>
          </a:solidFill>
          <a:latin typeface="+mn-lt"/>
        </a:defRPr>
      </a:lvl6pPr>
      <a:lvl7pPr marL="2971800" indent="-228600" algn="l" rtl="0" fontAlgn="base">
        <a:spcBef>
          <a:spcPct val="20000"/>
        </a:spcBef>
        <a:spcAft>
          <a:spcPct val="0"/>
        </a:spcAft>
        <a:buChar char="»"/>
        <a:defRPr kumimoji="1" sz="2000">
          <a:solidFill>
            <a:schemeClr val="tx1"/>
          </a:solidFill>
          <a:latin typeface="+mn-lt"/>
        </a:defRPr>
      </a:lvl7pPr>
      <a:lvl8pPr marL="3429000" indent="-228600" algn="l" rtl="0" fontAlgn="base">
        <a:spcBef>
          <a:spcPct val="20000"/>
        </a:spcBef>
        <a:spcAft>
          <a:spcPct val="0"/>
        </a:spcAft>
        <a:buChar char="»"/>
        <a:defRPr kumimoji="1" sz="2000">
          <a:solidFill>
            <a:schemeClr val="tx1"/>
          </a:solidFill>
          <a:latin typeface="+mn-lt"/>
        </a:defRPr>
      </a:lvl8pPr>
      <a:lvl9pPr marL="3886200" indent="-228600" algn="l" rtl="0" fontAlgn="base">
        <a:spcBef>
          <a:spcPct val="20000"/>
        </a:spcBef>
        <a:spcAft>
          <a:spcPct val="0"/>
        </a:spcAft>
        <a:buChar char="»"/>
        <a:defRPr kumimoji="1"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68263"/>
            <a:ext cx="8915400" cy="6713537"/>
            <a:chOff x="0" y="43"/>
            <a:chExt cx="5616" cy="4229"/>
          </a:xfrm>
        </p:grpSpPr>
        <p:grpSp>
          <p:nvGrpSpPr>
            <p:cNvPr id="8200" name="Group 3"/>
            <p:cNvGrpSpPr>
              <a:grpSpLocks/>
            </p:cNvGrpSpPr>
            <p:nvPr userDrawn="1"/>
          </p:nvGrpSpPr>
          <p:grpSpPr bwMode="auto">
            <a:xfrm>
              <a:off x="0" y="43"/>
              <a:ext cx="408" cy="4229"/>
              <a:chOff x="0" y="43"/>
              <a:chExt cx="5760" cy="4229"/>
            </a:xfrm>
          </p:grpSpPr>
          <p:sp>
            <p:nvSpPr>
              <p:cNvPr id="8196" name="Line 4"/>
              <p:cNvSpPr>
                <a:spLocks noChangeShapeType="1"/>
              </p:cNvSpPr>
              <p:nvPr userDrawn="1"/>
            </p:nvSpPr>
            <p:spPr bwMode="auto">
              <a:xfrm>
                <a:off x="0" y="4203"/>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97" name="Line 5"/>
              <p:cNvSpPr>
                <a:spLocks noChangeShapeType="1"/>
              </p:cNvSpPr>
              <p:nvPr userDrawn="1"/>
            </p:nvSpPr>
            <p:spPr bwMode="auto">
              <a:xfrm>
                <a:off x="0" y="4239"/>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98" name="Line 6"/>
              <p:cNvSpPr>
                <a:spLocks noChangeShapeType="1"/>
              </p:cNvSpPr>
              <p:nvPr userDrawn="1"/>
            </p:nvSpPr>
            <p:spPr bwMode="auto">
              <a:xfrm>
                <a:off x="0" y="4272"/>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 name="Line 7"/>
              <p:cNvSpPr>
                <a:spLocks noChangeShapeType="1"/>
              </p:cNvSpPr>
              <p:nvPr userDrawn="1"/>
            </p:nvSpPr>
            <p:spPr bwMode="auto">
              <a:xfrm>
                <a:off x="0" y="4113"/>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 name="Line 8"/>
              <p:cNvSpPr>
                <a:spLocks noChangeShapeType="1"/>
              </p:cNvSpPr>
              <p:nvPr userDrawn="1"/>
            </p:nvSpPr>
            <p:spPr bwMode="auto">
              <a:xfrm>
                <a:off x="0" y="4065"/>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 name="Line 9"/>
              <p:cNvSpPr>
                <a:spLocks noChangeShapeType="1"/>
              </p:cNvSpPr>
              <p:nvPr userDrawn="1"/>
            </p:nvSpPr>
            <p:spPr bwMode="auto">
              <a:xfrm>
                <a:off x="0" y="4158"/>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2" name="Line 10"/>
              <p:cNvSpPr>
                <a:spLocks noChangeShapeType="1"/>
              </p:cNvSpPr>
              <p:nvPr userDrawn="1"/>
            </p:nvSpPr>
            <p:spPr bwMode="auto">
              <a:xfrm>
                <a:off x="0" y="366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3" name="Line 11"/>
              <p:cNvSpPr>
                <a:spLocks noChangeShapeType="1"/>
              </p:cNvSpPr>
              <p:nvPr userDrawn="1"/>
            </p:nvSpPr>
            <p:spPr bwMode="auto">
              <a:xfrm>
                <a:off x="0" y="3639"/>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4" name="Line 12"/>
              <p:cNvSpPr>
                <a:spLocks noChangeShapeType="1"/>
              </p:cNvSpPr>
              <p:nvPr userDrawn="1"/>
            </p:nvSpPr>
            <p:spPr bwMode="auto">
              <a:xfrm>
                <a:off x="0" y="4020"/>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5" name="Line 13"/>
              <p:cNvSpPr>
                <a:spLocks noChangeShapeType="1"/>
              </p:cNvSpPr>
              <p:nvPr userDrawn="1"/>
            </p:nvSpPr>
            <p:spPr bwMode="auto">
              <a:xfrm>
                <a:off x="0" y="3894"/>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6" name="Line 14"/>
              <p:cNvSpPr>
                <a:spLocks noChangeShapeType="1"/>
              </p:cNvSpPr>
              <p:nvPr userDrawn="1"/>
            </p:nvSpPr>
            <p:spPr bwMode="auto">
              <a:xfrm>
                <a:off x="0" y="3813"/>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7" name="Line 15"/>
              <p:cNvSpPr>
                <a:spLocks noChangeShapeType="1"/>
              </p:cNvSpPr>
              <p:nvPr userDrawn="1"/>
            </p:nvSpPr>
            <p:spPr bwMode="auto">
              <a:xfrm>
                <a:off x="0" y="3999"/>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8" name="Line 16"/>
              <p:cNvSpPr>
                <a:spLocks noChangeShapeType="1"/>
              </p:cNvSpPr>
              <p:nvPr userDrawn="1"/>
            </p:nvSpPr>
            <p:spPr bwMode="auto">
              <a:xfrm>
                <a:off x="0" y="3687"/>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9" name="Line 17"/>
              <p:cNvSpPr>
                <a:spLocks noChangeShapeType="1"/>
              </p:cNvSpPr>
              <p:nvPr userDrawn="1"/>
            </p:nvSpPr>
            <p:spPr bwMode="auto">
              <a:xfrm>
                <a:off x="0" y="3741"/>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0" name="Line 18"/>
              <p:cNvSpPr>
                <a:spLocks noChangeShapeType="1"/>
              </p:cNvSpPr>
              <p:nvPr userDrawn="1"/>
            </p:nvSpPr>
            <p:spPr bwMode="auto">
              <a:xfrm>
                <a:off x="0" y="393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1" name="Line 19"/>
              <p:cNvSpPr>
                <a:spLocks noChangeShapeType="1"/>
              </p:cNvSpPr>
              <p:nvPr userDrawn="1"/>
            </p:nvSpPr>
            <p:spPr bwMode="auto">
              <a:xfrm>
                <a:off x="0" y="3918"/>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2" name="Line 20"/>
              <p:cNvSpPr>
                <a:spLocks noChangeShapeType="1"/>
              </p:cNvSpPr>
              <p:nvPr userDrawn="1"/>
            </p:nvSpPr>
            <p:spPr bwMode="auto">
              <a:xfrm>
                <a:off x="0" y="351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3" name="Line 21"/>
              <p:cNvSpPr>
                <a:spLocks noChangeShapeType="1"/>
              </p:cNvSpPr>
              <p:nvPr userDrawn="1"/>
            </p:nvSpPr>
            <p:spPr bwMode="auto">
              <a:xfrm>
                <a:off x="0" y="354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4" name="Line 22"/>
              <p:cNvSpPr>
                <a:spLocks noChangeShapeType="1"/>
              </p:cNvSpPr>
              <p:nvPr userDrawn="1"/>
            </p:nvSpPr>
            <p:spPr bwMode="auto">
              <a:xfrm>
                <a:off x="0" y="357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5" name="Line 23"/>
              <p:cNvSpPr>
                <a:spLocks noChangeShapeType="1"/>
              </p:cNvSpPr>
              <p:nvPr userDrawn="1"/>
            </p:nvSpPr>
            <p:spPr bwMode="auto">
              <a:xfrm>
                <a:off x="0" y="3420"/>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6" name="Line 24"/>
              <p:cNvSpPr>
                <a:spLocks noChangeShapeType="1"/>
              </p:cNvSpPr>
              <p:nvPr userDrawn="1"/>
            </p:nvSpPr>
            <p:spPr bwMode="auto">
              <a:xfrm>
                <a:off x="0" y="3372"/>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7" name="Line 25"/>
              <p:cNvSpPr>
                <a:spLocks noChangeShapeType="1"/>
              </p:cNvSpPr>
              <p:nvPr userDrawn="1"/>
            </p:nvSpPr>
            <p:spPr bwMode="auto">
              <a:xfrm>
                <a:off x="0" y="3465"/>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8" name="Line 26"/>
              <p:cNvSpPr>
                <a:spLocks noChangeShapeType="1"/>
              </p:cNvSpPr>
              <p:nvPr userDrawn="1"/>
            </p:nvSpPr>
            <p:spPr bwMode="auto">
              <a:xfrm>
                <a:off x="0" y="2973"/>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9" name="Line 27"/>
              <p:cNvSpPr>
                <a:spLocks noChangeShapeType="1"/>
              </p:cNvSpPr>
              <p:nvPr userDrawn="1"/>
            </p:nvSpPr>
            <p:spPr bwMode="auto">
              <a:xfrm>
                <a:off x="0" y="294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0" name="Line 28"/>
              <p:cNvSpPr>
                <a:spLocks noChangeShapeType="1"/>
              </p:cNvSpPr>
              <p:nvPr userDrawn="1"/>
            </p:nvSpPr>
            <p:spPr bwMode="auto">
              <a:xfrm>
                <a:off x="0" y="3327"/>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1" name="Line 29"/>
              <p:cNvSpPr>
                <a:spLocks noChangeShapeType="1"/>
              </p:cNvSpPr>
              <p:nvPr userDrawn="1"/>
            </p:nvSpPr>
            <p:spPr bwMode="auto">
              <a:xfrm>
                <a:off x="0" y="3201"/>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2" name="Line 30"/>
              <p:cNvSpPr>
                <a:spLocks noChangeShapeType="1"/>
              </p:cNvSpPr>
              <p:nvPr userDrawn="1"/>
            </p:nvSpPr>
            <p:spPr bwMode="auto">
              <a:xfrm>
                <a:off x="0" y="3120"/>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3" name="Line 31"/>
              <p:cNvSpPr>
                <a:spLocks noChangeShapeType="1"/>
              </p:cNvSpPr>
              <p:nvPr userDrawn="1"/>
            </p:nvSpPr>
            <p:spPr bwMode="auto">
              <a:xfrm>
                <a:off x="0" y="330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4" name="Line 32"/>
              <p:cNvSpPr>
                <a:spLocks noChangeShapeType="1"/>
              </p:cNvSpPr>
              <p:nvPr userDrawn="1"/>
            </p:nvSpPr>
            <p:spPr bwMode="auto">
              <a:xfrm>
                <a:off x="0" y="2994"/>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5" name="Line 33"/>
              <p:cNvSpPr>
                <a:spLocks noChangeShapeType="1"/>
              </p:cNvSpPr>
              <p:nvPr userDrawn="1"/>
            </p:nvSpPr>
            <p:spPr bwMode="auto">
              <a:xfrm>
                <a:off x="0" y="304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6" name="Line 34"/>
              <p:cNvSpPr>
                <a:spLocks noChangeShapeType="1"/>
              </p:cNvSpPr>
              <p:nvPr userDrawn="1"/>
            </p:nvSpPr>
            <p:spPr bwMode="auto">
              <a:xfrm>
                <a:off x="0" y="324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7" name="Line 35"/>
              <p:cNvSpPr>
                <a:spLocks noChangeShapeType="1"/>
              </p:cNvSpPr>
              <p:nvPr userDrawn="1"/>
            </p:nvSpPr>
            <p:spPr bwMode="auto">
              <a:xfrm>
                <a:off x="0" y="3225"/>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8" name="Line 36"/>
              <p:cNvSpPr>
                <a:spLocks noChangeShapeType="1"/>
              </p:cNvSpPr>
              <p:nvPr userDrawn="1"/>
            </p:nvSpPr>
            <p:spPr bwMode="auto">
              <a:xfrm>
                <a:off x="0" y="2831"/>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9" name="Line 37"/>
              <p:cNvSpPr>
                <a:spLocks noChangeShapeType="1"/>
              </p:cNvSpPr>
              <p:nvPr userDrawn="1"/>
            </p:nvSpPr>
            <p:spPr bwMode="auto">
              <a:xfrm>
                <a:off x="0" y="2750"/>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0" name="Line 38"/>
              <p:cNvSpPr>
                <a:spLocks noChangeShapeType="1"/>
              </p:cNvSpPr>
              <p:nvPr userDrawn="1"/>
            </p:nvSpPr>
            <p:spPr bwMode="auto">
              <a:xfrm>
                <a:off x="0" y="267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1" name="Line 39"/>
              <p:cNvSpPr>
                <a:spLocks noChangeShapeType="1"/>
              </p:cNvSpPr>
              <p:nvPr userDrawn="1"/>
            </p:nvSpPr>
            <p:spPr bwMode="auto">
              <a:xfrm>
                <a:off x="0" y="287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2" name="Line 40"/>
              <p:cNvSpPr>
                <a:spLocks noChangeShapeType="1"/>
              </p:cNvSpPr>
              <p:nvPr userDrawn="1"/>
            </p:nvSpPr>
            <p:spPr bwMode="auto">
              <a:xfrm>
                <a:off x="0" y="2855"/>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3" name="Line 41"/>
              <p:cNvSpPr>
                <a:spLocks noChangeShapeType="1"/>
              </p:cNvSpPr>
              <p:nvPr userDrawn="1"/>
            </p:nvSpPr>
            <p:spPr bwMode="auto">
              <a:xfrm>
                <a:off x="0" y="2554"/>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4" name="Line 42"/>
              <p:cNvSpPr>
                <a:spLocks noChangeShapeType="1"/>
              </p:cNvSpPr>
              <p:nvPr userDrawn="1"/>
            </p:nvSpPr>
            <p:spPr bwMode="auto">
              <a:xfrm>
                <a:off x="0" y="2590"/>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5" name="Line 43"/>
              <p:cNvSpPr>
                <a:spLocks noChangeShapeType="1"/>
              </p:cNvSpPr>
              <p:nvPr userDrawn="1"/>
            </p:nvSpPr>
            <p:spPr bwMode="auto">
              <a:xfrm>
                <a:off x="0" y="2623"/>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6" name="Line 44"/>
              <p:cNvSpPr>
                <a:spLocks noChangeShapeType="1"/>
              </p:cNvSpPr>
              <p:nvPr userDrawn="1"/>
            </p:nvSpPr>
            <p:spPr bwMode="auto">
              <a:xfrm>
                <a:off x="0" y="2464"/>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7" name="Line 45"/>
              <p:cNvSpPr>
                <a:spLocks noChangeShapeType="1"/>
              </p:cNvSpPr>
              <p:nvPr userDrawn="1"/>
            </p:nvSpPr>
            <p:spPr bwMode="auto">
              <a:xfrm>
                <a:off x="0" y="2416"/>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8" name="Line 46"/>
              <p:cNvSpPr>
                <a:spLocks noChangeShapeType="1"/>
              </p:cNvSpPr>
              <p:nvPr userDrawn="1"/>
            </p:nvSpPr>
            <p:spPr bwMode="auto">
              <a:xfrm>
                <a:off x="0" y="250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9" name="Line 47"/>
              <p:cNvSpPr>
                <a:spLocks noChangeShapeType="1"/>
              </p:cNvSpPr>
              <p:nvPr userDrawn="1"/>
            </p:nvSpPr>
            <p:spPr bwMode="auto">
              <a:xfrm>
                <a:off x="0" y="2371"/>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0" name="Line 48"/>
              <p:cNvSpPr>
                <a:spLocks noChangeShapeType="1"/>
              </p:cNvSpPr>
              <p:nvPr userDrawn="1"/>
            </p:nvSpPr>
            <p:spPr bwMode="auto">
              <a:xfrm>
                <a:off x="0" y="2245"/>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1" name="Line 49"/>
              <p:cNvSpPr>
                <a:spLocks noChangeShapeType="1"/>
              </p:cNvSpPr>
              <p:nvPr userDrawn="1"/>
            </p:nvSpPr>
            <p:spPr bwMode="auto">
              <a:xfrm>
                <a:off x="0" y="235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2" name="Line 50"/>
              <p:cNvSpPr>
                <a:spLocks noChangeShapeType="1"/>
              </p:cNvSpPr>
              <p:nvPr userDrawn="1"/>
            </p:nvSpPr>
            <p:spPr bwMode="auto">
              <a:xfrm>
                <a:off x="0" y="2290"/>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3" name="Line 51"/>
              <p:cNvSpPr>
                <a:spLocks noChangeShapeType="1"/>
              </p:cNvSpPr>
              <p:nvPr userDrawn="1"/>
            </p:nvSpPr>
            <p:spPr bwMode="auto">
              <a:xfrm>
                <a:off x="0" y="2269"/>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4" name="Line 52"/>
              <p:cNvSpPr>
                <a:spLocks noChangeShapeType="1"/>
              </p:cNvSpPr>
              <p:nvPr userDrawn="1"/>
            </p:nvSpPr>
            <p:spPr bwMode="auto">
              <a:xfrm>
                <a:off x="0" y="213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5" name="Line 53"/>
              <p:cNvSpPr>
                <a:spLocks noChangeShapeType="1"/>
              </p:cNvSpPr>
              <p:nvPr userDrawn="1"/>
            </p:nvSpPr>
            <p:spPr bwMode="auto">
              <a:xfrm>
                <a:off x="0" y="216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6" name="Line 54"/>
              <p:cNvSpPr>
                <a:spLocks noChangeShapeType="1"/>
              </p:cNvSpPr>
              <p:nvPr userDrawn="1"/>
            </p:nvSpPr>
            <p:spPr bwMode="auto">
              <a:xfrm>
                <a:off x="0" y="219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7" name="Line 55"/>
              <p:cNvSpPr>
                <a:spLocks noChangeShapeType="1"/>
              </p:cNvSpPr>
              <p:nvPr userDrawn="1"/>
            </p:nvSpPr>
            <p:spPr bwMode="auto">
              <a:xfrm>
                <a:off x="0" y="2040"/>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8" name="Line 56"/>
              <p:cNvSpPr>
                <a:spLocks noChangeShapeType="1"/>
              </p:cNvSpPr>
              <p:nvPr userDrawn="1"/>
            </p:nvSpPr>
            <p:spPr bwMode="auto">
              <a:xfrm>
                <a:off x="0" y="1992"/>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9" name="Line 57"/>
              <p:cNvSpPr>
                <a:spLocks noChangeShapeType="1"/>
              </p:cNvSpPr>
              <p:nvPr userDrawn="1"/>
            </p:nvSpPr>
            <p:spPr bwMode="auto">
              <a:xfrm>
                <a:off x="0" y="2085"/>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0" name="Line 58"/>
              <p:cNvSpPr>
                <a:spLocks noChangeShapeType="1"/>
              </p:cNvSpPr>
              <p:nvPr userDrawn="1"/>
            </p:nvSpPr>
            <p:spPr bwMode="auto">
              <a:xfrm>
                <a:off x="0" y="1593"/>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1" name="Line 59"/>
              <p:cNvSpPr>
                <a:spLocks noChangeShapeType="1"/>
              </p:cNvSpPr>
              <p:nvPr userDrawn="1"/>
            </p:nvSpPr>
            <p:spPr bwMode="auto">
              <a:xfrm>
                <a:off x="0" y="156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2" name="Line 60"/>
              <p:cNvSpPr>
                <a:spLocks noChangeShapeType="1"/>
              </p:cNvSpPr>
              <p:nvPr userDrawn="1"/>
            </p:nvSpPr>
            <p:spPr bwMode="auto">
              <a:xfrm>
                <a:off x="0" y="1947"/>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3" name="Line 61"/>
              <p:cNvSpPr>
                <a:spLocks noChangeShapeType="1"/>
              </p:cNvSpPr>
              <p:nvPr userDrawn="1"/>
            </p:nvSpPr>
            <p:spPr bwMode="auto">
              <a:xfrm>
                <a:off x="0" y="1821"/>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4" name="Line 62"/>
              <p:cNvSpPr>
                <a:spLocks noChangeShapeType="1"/>
              </p:cNvSpPr>
              <p:nvPr userDrawn="1"/>
            </p:nvSpPr>
            <p:spPr bwMode="auto">
              <a:xfrm>
                <a:off x="0" y="1740"/>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5" name="Line 63"/>
              <p:cNvSpPr>
                <a:spLocks noChangeShapeType="1"/>
              </p:cNvSpPr>
              <p:nvPr userDrawn="1"/>
            </p:nvSpPr>
            <p:spPr bwMode="auto">
              <a:xfrm>
                <a:off x="0" y="192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6" name="Line 64"/>
              <p:cNvSpPr>
                <a:spLocks noChangeShapeType="1"/>
              </p:cNvSpPr>
              <p:nvPr userDrawn="1"/>
            </p:nvSpPr>
            <p:spPr bwMode="auto">
              <a:xfrm>
                <a:off x="0" y="1614"/>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7" name="Line 65"/>
              <p:cNvSpPr>
                <a:spLocks noChangeShapeType="1"/>
              </p:cNvSpPr>
              <p:nvPr userDrawn="1"/>
            </p:nvSpPr>
            <p:spPr bwMode="auto">
              <a:xfrm>
                <a:off x="0" y="166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8" name="Line 66"/>
              <p:cNvSpPr>
                <a:spLocks noChangeShapeType="1"/>
              </p:cNvSpPr>
              <p:nvPr userDrawn="1"/>
            </p:nvSpPr>
            <p:spPr bwMode="auto">
              <a:xfrm>
                <a:off x="0" y="186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9" name="Line 67"/>
              <p:cNvSpPr>
                <a:spLocks noChangeShapeType="1"/>
              </p:cNvSpPr>
              <p:nvPr userDrawn="1"/>
            </p:nvSpPr>
            <p:spPr bwMode="auto">
              <a:xfrm>
                <a:off x="0" y="1845"/>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0" name="Line 68"/>
              <p:cNvSpPr>
                <a:spLocks noChangeShapeType="1"/>
              </p:cNvSpPr>
              <p:nvPr userDrawn="1"/>
            </p:nvSpPr>
            <p:spPr bwMode="auto">
              <a:xfrm>
                <a:off x="0" y="1437"/>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1" name="Line 69"/>
              <p:cNvSpPr>
                <a:spLocks noChangeShapeType="1"/>
              </p:cNvSpPr>
              <p:nvPr userDrawn="1"/>
            </p:nvSpPr>
            <p:spPr bwMode="auto">
              <a:xfrm>
                <a:off x="0" y="1473"/>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2" name="Line 70"/>
              <p:cNvSpPr>
                <a:spLocks noChangeShapeType="1"/>
              </p:cNvSpPr>
              <p:nvPr userDrawn="1"/>
            </p:nvSpPr>
            <p:spPr bwMode="auto">
              <a:xfrm>
                <a:off x="0" y="150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3" name="Line 71"/>
              <p:cNvSpPr>
                <a:spLocks noChangeShapeType="1"/>
              </p:cNvSpPr>
              <p:nvPr userDrawn="1"/>
            </p:nvSpPr>
            <p:spPr bwMode="auto">
              <a:xfrm>
                <a:off x="0" y="1347"/>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4" name="Line 72"/>
              <p:cNvSpPr>
                <a:spLocks noChangeShapeType="1"/>
              </p:cNvSpPr>
              <p:nvPr userDrawn="1"/>
            </p:nvSpPr>
            <p:spPr bwMode="auto">
              <a:xfrm>
                <a:off x="0" y="1392"/>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5" name="Line 73"/>
              <p:cNvSpPr>
                <a:spLocks noChangeShapeType="1"/>
              </p:cNvSpPr>
              <p:nvPr userDrawn="1"/>
            </p:nvSpPr>
            <p:spPr bwMode="auto">
              <a:xfrm>
                <a:off x="0" y="101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6" name="Line 74"/>
              <p:cNvSpPr>
                <a:spLocks noChangeShapeType="1"/>
              </p:cNvSpPr>
              <p:nvPr userDrawn="1"/>
            </p:nvSpPr>
            <p:spPr bwMode="auto">
              <a:xfrm>
                <a:off x="0" y="989"/>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7" name="Line 75"/>
              <p:cNvSpPr>
                <a:spLocks noChangeShapeType="1"/>
              </p:cNvSpPr>
              <p:nvPr userDrawn="1"/>
            </p:nvSpPr>
            <p:spPr bwMode="auto">
              <a:xfrm>
                <a:off x="0" y="1244"/>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8" name="Line 76"/>
              <p:cNvSpPr>
                <a:spLocks noChangeShapeType="1"/>
              </p:cNvSpPr>
              <p:nvPr userDrawn="1"/>
            </p:nvSpPr>
            <p:spPr bwMode="auto">
              <a:xfrm>
                <a:off x="0" y="1163"/>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9" name="Line 77"/>
              <p:cNvSpPr>
                <a:spLocks noChangeShapeType="1"/>
              </p:cNvSpPr>
              <p:nvPr userDrawn="1"/>
            </p:nvSpPr>
            <p:spPr bwMode="auto">
              <a:xfrm>
                <a:off x="0" y="1037"/>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0" name="Line 78"/>
              <p:cNvSpPr>
                <a:spLocks noChangeShapeType="1"/>
              </p:cNvSpPr>
              <p:nvPr userDrawn="1"/>
            </p:nvSpPr>
            <p:spPr bwMode="auto">
              <a:xfrm>
                <a:off x="0" y="1091"/>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1" name="Line 79"/>
              <p:cNvSpPr>
                <a:spLocks noChangeShapeType="1"/>
              </p:cNvSpPr>
              <p:nvPr userDrawn="1"/>
            </p:nvSpPr>
            <p:spPr bwMode="auto">
              <a:xfrm>
                <a:off x="0" y="128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2" name="Line 80"/>
              <p:cNvSpPr>
                <a:spLocks noChangeShapeType="1"/>
              </p:cNvSpPr>
              <p:nvPr userDrawn="1"/>
            </p:nvSpPr>
            <p:spPr bwMode="auto">
              <a:xfrm>
                <a:off x="0" y="1268"/>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3" name="Line 81"/>
              <p:cNvSpPr>
                <a:spLocks noChangeShapeType="1"/>
              </p:cNvSpPr>
              <p:nvPr userDrawn="1"/>
            </p:nvSpPr>
            <p:spPr bwMode="auto">
              <a:xfrm>
                <a:off x="0" y="86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4" name="Line 82"/>
              <p:cNvSpPr>
                <a:spLocks noChangeShapeType="1"/>
              </p:cNvSpPr>
              <p:nvPr userDrawn="1"/>
            </p:nvSpPr>
            <p:spPr bwMode="auto">
              <a:xfrm>
                <a:off x="0" y="89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5" name="Line 83"/>
              <p:cNvSpPr>
                <a:spLocks noChangeShapeType="1"/>
              </p:cNvSpPr>
              <p:nvPr userDrawn="1"/>
            </p:nvSpPr>
            <p:spPr bwMode="auto">
              <a:xfrm>
                <a:off x="0" y="92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6" name="Line 84"/>
              <p:cNvSpPr>
                <a:spLocks noChangeShapeType="1"/>
              </p:cNvSpPr>
              <p:nvPr userDrawn="1"/>
            </p:nvSpPr>
            <p:spPr bwMode="auto">
              <a:xfrm>
                <a:off x="0" y="770"/>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7" name="Line 85"/>
              <p:cNvSpPr>
                <a:spLocks noChangeShapeType="1"/>
              </p:cNvSpPr>
              <p:nvPr userDrawn="1"/>
            </p:nvSpPr>
            <p:spPr bwMode="auto">
              <a:xfrm>
                <a:off x="0" y="815"/>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8" name="Line 86"/>
              <p:cNvSpPr>
                <a:spLocks noChangeShapeType="1"/>
              </p:cNvSpPr>
              <p:nvPr userDrawn="1"/>
            </p:nvSpPr>
            <p:spPr bwMode="auto">
              <a:xfrm>
                <a:off x="0" y="71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9" name="Line 87"/>
              <p:cNvSpPr>
                <a:spLocks noChangeShapeType="1"/>
              </p:cNvSpPr>
              <p:nvPr userDrawn="1"/>
            </p:nvSpPr>
            <p:spPr bwMode="auto">
              <a:xfrm>
                <a:off x="0" y="646"/>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0" name="Line 88"/>
              <p:cNvSpPr>
                <a:spLocks noChangeShapeType="1"/>
              </p:cNvSpPr>
              <p:nvPr userDrawn="1"/>
            </p:nvSpPr>
            <p:spPr bwMode="auto">
              <a:xfrm>
                <a:off x="0" y="522"/>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1" name="Line 89"/>
              <p:cNvSpPr>
                <a:spLocks noChangeShapeType="1"/>
              </p:cNvSpPr>
              <p:nvPr userDrawn="1"/>
            </p:nvSpPr>
            <p:spPr bwMode="auto">
              <a:xfrm>
                <a:off x="0" y="558"/>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2" name="Line 90"/>
              <p:cNvSpPr>
                <a:spLocks noChangeShapeType="1"/>
              </p:cNvSpPr>
              <p:nvPr userDrawn="1"/>
            </p:nvSpPr>
            <p:spPr bwMode="auto">
              <a:xfrm>
                <a:off x="0" y="591"/>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3" name="Line 91"/>
              <p:cNvSpPr>
                <a:spLocks noChangeShapeType="1"/>
              </p:cNvSpPr>
              <p:nvPr userDrawn="1"/>
            </p:nvSpPr>
            <p:spPr bwMode="auto">
              <a:xfrm>
                <a:off x="0" y="432"/>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4" name="Line 92"/>
              <p:cNvSpPr>
                <a:spLocks noChangeShapeType="1"/>
              </p:cNvSpPr>
              <p:nvPr userDrawn="1"/>
            </p:nvSpPr>
            <p:spPr bwMode="auto">
              <a:xfrm>
                <a:off x="0" y="384"/>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5" name="Line 93"/>
              <p:cNvSpPr>
                <a:spLocks noChangeShapeType="1"/>
              </p:cNvSpPr>
              <p:nvPr userDrawn="1"/>
            </p:nvSpPr>
            <p:spPr bwMode="auto">
              <a:xfrm>
                <a:off x="0" y="477"/>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6" name="Line 94"/>
              <p:cNvSpPr>
                <a:spLocks noChangeShapeType="1"/>
              </p:cNvSpPr>
              <p:nvPr userDrawn="1"/>
            </p:nvSpPr>
            <p:spPr bwMode="auto">
              <a:xfrm>
                <a:off x="0" y="33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7" name="Line 95"/>
              <p:cNvSpPr>
                <a:spLocks noChangeShapeType="1"/>
              </p:cNvSpPr>
              <p:nvPr userDrawn="1"/>
            </p:nvSpPr>
            <p:spPr bwMode="auto">
              <a:xfrm>
                <a:off x="0" y="318"/>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8" name="Line 96"/>
              <p:cNvSpPr>
                <a:spLocks noChangeShapeType="1"/>
              </p:cNvSpPr>
              <p:nvPr userDrawn="1"/>
            </p:nvSpPr>
            <p:spPr bwMode="auto">
              <a:xfrm>
                <a:off x="0" y="258"/>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9" name="Line 97"/>
              <p:cNvSpPr>
                <a:spLocks noChangeShapeType="1"/>
              </p:cNvSpPr>
              <p:nvPr userDrawn="1"/>
            </p:nvSpPr>
            <p:spPr bwMode="auto">
              <a:xfrm>
                <a:off x="0" y="7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0" name="Line 98"/>
              <p:cNvSpPr>
                <a:spLocks noChangeShapeType="1"/>
              </p:cNvSpPr>
              <p:nvPr userDrawn="1"/>
            </p:nvSpPr>
            <p:spPr bwMode="auto">
              <a:xfrm>
                <a:off x="0" y="43"/>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1" name="Line 99"/>
              <p:cNvSpPr>
                <a:spLocks noChangeShapeType="1"/>
              </p:cNvSpPr>
              <p:nvPr userDrawn="1"/>
            </p:nvSpPr>
            <p:spPr bwMode="auto">
              <a:xfrm>
                <a:off x="0" y="91"/>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2" name="Line 100"/>
              <p:cNvSpPr>
                <a:spLocks noChangeShapeType="1"/>
              </p:cNvSpPr>
              <p:nvPr userDrawn="1"/>
            </p:nvSpPr>
            <p:spPr bwMode="auto">
              <a:xfrm>
                <a:off x="0" y="145"/>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3" name="Line 101"/>
              <p:cNvSpPr>
                <a:spLocks noChangeShapeType="1"/>
              </p:cNvSpPr>
              <p:nvPr userDrawn="1"/>
            </p:nvSpPr>
            <p:spPr bwMode="auto">
              <a:xfrm>
                <a:off x="0" y="202"/>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grpSp>
          <p:nvGrpSpPr>
            <p:cNvPr id="8201" name="Group 102"/>
            <p:cNvGrpSpPr>
              <a:grpSpLocks/>
            </p:cNvGrpSpPr>
            <p:nvPr userDrawn="1"/>
          </p:nvGrpSpPr>
          <p:grpSpPr bwMode="auto">
            <a:xfrm>
              <a:off x="400" y="205"/>
              <a:ext cx="5216" cy="1123"/>
              <a:chOff x="400" y="205"/>
              <a:chExt cx="5216" cy="1123"/>
            </a:xfrm>
          </p:grpSpPr>
          <p:sp>
            <p:nvSpPr>
              <p:cNvPr id="8295" name="Rectangle 103"/>
              <p:cNvSpPr>
                <a:spLocks noChangeArrowheads="1"/>
              </p:cNvSpPr>
              <p:nvPr userDrawn="1"/>
            </p:nvSpPr>
            <p:spPr bwMode="auto">
              <a:xfrm>
                <a:off x="557" y="205"/>
                <a:ext cx="313" cy="914"/>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6" name="Rectangle 104"/>
              <p:cNvSpPr>
                <a:spLocks noChangeArrowheads="1"/>
              </p:cNvSpPr>
              <p:nvPr userDrawn="1"/>
            </p:nvSpPr>
            <p:spPr bwMode="auto">
              <a:xfrm>
                <a:off x="400" y="288"/>
                <a:ext cx="3567" cy="49"/>
              </a:xfrm>
              <a:prstGeom prst="rect">
                <a:avLst/>
              </a:prstGeom>
              <a:solidFill>
                <a:schemeClr val="hlink"/>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7" name="Rectangle 105"/>
              <p:cNvSpPr>
                <a:spLocks noChangeArrowheads="1"/>
              </p:cNvSpPr>
              <p:nvPr userDrawn="1"/>
            </p:nvSpPr>
            <p:spPr bwMode="auto">
              <a:xfrm>
                <a:off x="4599" y="1115"/>
                <a:ext cx="929" cy="213"/>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8" name="Rectangle 106"/>
              <p:cNvSpPr>
                <a:spLocks noChangeArrowheads="1"/>
              </p:cNvSpPr>
              <p:nvPr userDrawn="1"/>
            </p:nvSpPr>
            <p:spPr bwMode="auto">
              <a:xfrm>
                <a:off x="2049" y="1211"/>
                <a:ext cx="3567" cy="49"/>
              </a:xfrm>
              <a:prstGeom prst="rect">
                <a:avLst/>
              </a:prstGeom>
              <a:solidFill>
                <a:schemeClr val="hlink"/>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grpSp>
      <p:sp>
        <p:nvSpPr>
          <p:cNvPr id="8195" name="Rectangle 107"/>
          <p:cNvSpPr>
            <a:spLocks noGrp="1" noChangeArrowheads="1"/>
          </p:cNvSpPr>
          <p:nvPr>
            <p:ph type="body" idx="1"/>
          </p:nvPr>
        </p:nvSpPr>
        <p:spPr bwMode="auto">
          <a:xfrm>
            <a:off x="809625" y="2214563"/>
            <a:ext cx="7958138"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8300" name="Rectangle 108"/>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folHlink"/>
                </a:solidFill>
                <a:latin typeface="+mn-lt"/>
                <a:cs typeface="+mn-cs"/>
              </a:defRPr>
            </a:lvl1pPr>
          </a:lstStyle>
          <a:p>
            <a:pPr fontAlgn="base">
              <a:spcBef>
                <a:spcPct val="0"/>
              </a:spcBef>
              <a:spcAft>
                <a:spcPct val="0"/>
              </a:spcAft>
              <a:defRPr/>
            </a:pPr>
            <a:fld id="{1664F721-10D3-4F53-AABC-BC20FD4F824F}" type="datetime1">
              <a:rPr lang="tr-TR" smtClean="0">
                <a:solidFill>
                  <a:srgbClr val="800000"/>
                </a:solidFill>
              </a:rPr>
              <a:t>15.10.2012</a:t>
            </a:fld>
            <a:endParaRPr lang="tr-TR">
              <a:solidFill>
                <a:srgbClr val="800000"/>
              </a:solidFill>
            </a:endParaRPr>
          </a:p>
        </p:txBody>
      </p:sp>
      <p:sp>
        <p:nvSpPr>
          <p:cNvPr id="8301" name="Rectangle 109"/>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folHlink"/>
                </a:solidFill>
                <a:latin typeface="+mn-lt"/>
                <a:cs typeface="+mn-cs"/>
              </a:defRPr>
            </a:lvl1pPr>
          </a:lstStyle>
          <a:p>
            <a:pPr fontAlgn="base">
              <a:spcBef>
                <a:spcPct val="0"/>
              </a:spcBef>
              <a:spcAft>
                <a:spcPct val="0"/>
              </a:spcAft>
              <a:defRPr/>
            </a:pPr>
            <a:r>
              <a:rPr lang="tr-TR" smtClean="0">
                <a:solidFill>
                  <a:srgbClr val="800000"/>
                </a:solidFill>
              </a:rPr>
              <a:t>www.ahmetsaltik.net</a:t>
            </a:r>
            <a:endParaRPr lang="tr-TR">
              <a:solidFill>
                <a:srgbClr val="800000"/>
              </a:solidFill>
            </a:endParaRPr>
          </a:p>
        </p:txBody>
      </p:sp>
      <p:sp>
        <p:nvSpPr>
          <p:cNvPr id="8302" name="Rectangle 110"/>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folHlink"/>
                </a:solidFill>
                <a:latin typeface="+mn-lt"/>
                <a:cs typeface="+mn-cs"/>
              </a:defRPr>
            </a:lvl1pPr>
          </a:lstStyle>
          <a:p>
            <a:pPr fontAlgn="base">
              <a:spcBef>
                <a:spcPct val="0"/>
              </a:spcBef>
              <a:spcAft>
                <a:spcPct val="0"/>
              </a:spcAft>
              <a:defRPr/>
            </a:pPr>
            <a:fld id="{3ED4765E-80FC-4C7D-A46B-B3B84041972C}" type="slidenum">
              <a:rPr lang="tr-TR">
                <a:solidFill>
                  <a:srgbClr val="800000"/>
                </a:solidFill>
              </a:rPr>
              <a:pPr fontAlgn="base">
                <a:spcBef>
                  <a:spcPct val="0"/>
                </a:spcBef>
                <a:spcAft>
                  <a:spcPct val="0"/>
                </a:spcAft>
                <a:defRPr/>
              </a:pPr>
              <a:t>‹#›</a:t>
            </a:fld>
            <a:endParaRPr lang="tr-TR">
              <a:solidFill>
                <a:srgbClr val="800000"/>
              </a:solidFill>
            </a:endParaRPr>
          </a:p>
        </p:txBody>
      </p:sp>
      <p:sp>
        <p:nvSpPr>
          <p:cNvPr id="8199" name="Rectangle 111"/>
          <p:cNvSpPr>
            <a:spLocks noGrp="1" noChangeArrowheads="1"/>
          </p:cNvSpPr>
          <p:nvPr>
            <p:ph type="title"/>
          </p:nvPr>
        </p:nvSpPr>
        <p:spPr bwMode="auto">
          <a:xfrm>
            <a:off x="-533400" y="762000"/>
            <a:ext cx="7378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Tree>
    <p:extLst>
      <p:ext uri="{BB962C8B-B14F-4D97-AF65-F5344CB8AC3E}">
        <p14:creationId xmlns:p14="http://schemas.microsoft.com/office/powerpoint/2010/main" val="595932865"/>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iming>
    <p:tnLst>
      <p:par>
        <p:cTn id="1" dur="indefinite" restart="never" nodeType="tmRoot"/>
      </p:par>
    </p:tnLst>
  </p:timing>
  <p:hf hdr="0"/>
  <p:txStyles>
    <p:title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defRPr>
      </a:lvl5pPr>
      <a:lvl6pPr marL="457200" algn="ctr" rtl="0" fontAlgn="base">
        <a:lnSpc>
          <a:spcPct val="85000"/>
        </a:lnSpc>
        <a:spcBef>
          <a:spcPct val="0"/>
        </a:spcBef>
        <a:spcAft>
          <a:spcPct val="0"/>
        </a:spcAft>
        <a:defRPr sz="4400">
          <a:solidFill>
            <a:schemeClr val="tx2"/>
          </a:solidFill>
          <a:latin typeface="Times New Roman" pitchFamily="18" charset="0"/>
        </a:defRPr>
      </a:lvl6pPr>
      <a:lvl7pPr marL="914400" algn="ctr" rtl="0" fontAlgn="base">
        <a:lnSpc>
          <a:spcPct val="85000"/>
        </a:lnSpc>
        <a:spcBef>
          <a:spcPct val="0"/>
        </a:spcBef>
        <a:spcAft>
          <a:spcPct val="0"/>
        </a:spcAft>
        <a:defRPr sz="4400">
          <a:solidFill>
            <a:schemeClr val="tx2"/>
          </a:solidFill>
          <a:latin typeface="Times New Roman" pitchFamily="18" charset="0"/>
        </a:defRPr>
      </a:lvl7pPr>
      <a:lvl8pPr marL="1371600" algn="ctr" rtl="0" fontAlgn="base">
        <a:lnSpc>
          <a:spcPct val="85000"/>
        </a:lnSpc>
        <a:spcBef>
          <a:spcPct val="0"/>
        </a:spcBef>
        <a:spcAft>
          <a:spcPct val="0"/>
        </a:spcAft>
        <a:defRPr sz="4400">
          <a:solidFill>
            <a:schemeClr val="tx2"/>
          </a:solidFill>
          <a:latin typeface="Times New Roman" pitchFamily="18" charset="0"/>
        </a:defRPr>
      </a:lvl8pPr>
      <a:lvl9pPr marL="1828800" algn="ctr" rtl="0" fontAlgn="base">
        <a:lnSpc>
          <a:spcPct val="85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0866"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cs typeface="Arial" charset="0"/>
            </a:endParaRPr>
          </a:p>
        </p:txBody>
      </p:sp>
      <p:sp>
        <p:nvSpPr>
          <p:cNvPr id="420867"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cs typeface="Arial" charset="0"/>
            </a:endParaRPr>
          </a:p>
        </p:txBody>
      </p:sp>
      <p:sp>
        <p:nvSpPr>
          <p:cNvPr id="420868"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cs typeface="Arial" charset="0"/>
            </a:endParaRPr>
          </a:p>
        </p:txBody>
      </p:sp>
      <p:sp>
        <p:nvSpPr>
          <p:cNvPr id="420869"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cs typeface="Arial" charset="0"/>
            </a:endParaRPr>
          </a:p>
        </p:txBody>
      </p:sp>
      <p:sp>
        <p:nvSpPr>
          <p:cNvPr id="420870"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cs typeface="Arial" charset="0"/>
            </a:endParaRPr>
          </a:p>
        </p:txBody>
      </p:sp>
      <p:sp>
        <p:nvSpPr>
          <p:cNvPr id="420871"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cs typeface="Arial" charset="0"/>
            </a:endParaRPr>
          </a:p>
        </p:txBody>
      </p:sp>
      <p:sp>
        <p:nvSpPr>
          <p:cNvPr id="420872"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cs typeface="Arial" charset="0"/>
            </a:endParaRPr>
          </a:p>
        </p:txBody>
      </p:sp>
      <p:sp>
        <p:nvSpPr>
          <p:cNvPr id="64521" name="Rectangle 9"/>
          <p:cNvSpPr>
            <a:spLocks noGrp="1" noChangeArrowheads="1"/>
          </p:cNvSpPr>
          <p:nvPr>
            <p:ph type="title"/>
          </p:nvPr>
        </p:nvSpPr>
        <p:spPr bwMode="auto">
          <a:xfrm>
            <a:off x="1150938" y="617538"/>
            <a:ext cx="779303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64522"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0875" name="Rectangle 11"/>
          <p:cNvSpPr>
            <a:spLocks noGrp="1" noChangeArrowheads="1"/>
          </p:cNvSpPr>
          <p:nvPr>
            <p:ph type="dt" sz="half" idx="2"/>
          </p:nvPr>
        </p:nvSpPr>
        <p:spPr bwMode="auto">
          <a:xfrm>
            <a:off x="9144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fontAlgn="base">
              <a:spcBef>
                <a:spcPct val="0"/>
              </a:spcBef>
              <a:spcAft>
                <a:spcPct val="0"/>
              </a:spcAft>
              <a:defRPr/>
            </a:pPr>
            <a:fld id="{4A90A606-B514-47B2-9595-898D33A44369}" type="datetime1">
              <a:rPr lang="tr-TR" smtClean="0">
                <a:solidFill>
                  <a:srgbClr val="000000"/>
                </a:solidFill>
                <a:cs typeface="Arial" charset="0"/>
              </a:rPr>
              <a:t>15.10.2012</a:t>
            </a:fld>
            <a:endParaRPr lang="en-US">
              <a:solidFill>
                <a:srgbClr val="000000"/>
              </a:solidFill>
              <a:cs typeface="Arial" charset="0"/>
            </a:endParaRPr>
          </a:p>
        </p:txBody>
      </p:sp>
      <p:sp>
        <p:nvSpPr>
          <p:cNvPr id="420876" name="Rectangle 12"/>
          <p:cNvSpPr>
            <a:spLocks noGrp="1" noChangeArrowheads="1"/>
          </p:cNvSpPr>
          <p:nvPr>
            <p:ph type="ftr" sz="quarter" idx="3"/>
          </p:nvPr>
        </p:nvSpPr>
        <p:spPr bwMode="auto">
          <a:xfrm>
            <a:off x="3352800" y="63246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fontAlgn="base">
              <a:spcBef>
                <a:spcPct val="0"/>
              </a:spcBef>
              <a:spcAft>
                <a:spcPct val="0"/>
              </a:spcAft>
              <a:defRPr/>
            </a:pPr>
            <a:r>
              <a:rPr lang="en-US" smtClean="0">
                <a:solidFill>
                  <a:srgbClr val="000000"/>
                </a:solidFill>
                <a:cs typeface="Arial" charset="0"/>
              </a:rPr>
              <a:t>www.ahmetsaltik.net</a:t>
            </a:r>
            <a:endParaRPr lang="en-US">
              <a:solidFill>
                <a:srgbClr val="000000"/>
              </a:solidFill>
              <a:cs typeface="Arial" charset="0"/>
            </a:endParaRPr>
          </a:p>
        </p:txBody>
      </p:sp>
      <p:sp>
        <p:nvSpPr>
          <p:cNvPr id="420877" name="Rectangle 13"/>
          <p:cNvSpPr>
            <a:spLocks noGrp="1" noChangeArrowheads="1"/>
          </p:cNvSpPr>
          <p:nvPr>
            <p:ph type="sldNum" sz="quarter" idx="4"/>
          </p:nvPr>
        </p:nvSpPr>
        <p:spPr bwMode="auto">
          <a:xfrm>
            <a:off x="6781800" y="63246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atin typeface="+mn-lt"/>
              </a:defRPr>
            </a:lvl1pPr>
          </a:lstStyle>
          <a:p>
            <a:pPr fontAlgn="base">
              <a:spcBef>
                <a:spcPct val="0"/>
              </a:spcBef>
              <a:spcAft>
                <a:spcPct val="0"/>
              </a:spcAft>
              <a:defRPr/>
            </a:pPr>
            <a:fld id="{F2912A61-B236-492C-8618-CAC9D9FA24E3}" type="slidenum">
              <a:rPr lang="en-US">
                <a:solidFill>
                  <a:srgbClr val="000000"/>
                </a:solidFill>
                <a:cs typeface="Arial" charset="0"/>
              </a:rPr>
              <a:pPr fontAlgn="base">
                <a:spcBef>
                  <a:spcPct val="0"/>
                </a:spcBef>
                <a:spcAft>
                  <a:spcPct val="0"/>
                </a:spcAft>
                <a:defRPr/>
              </a:pPr>
              <a:t>‹#›</a:t>
            </a:fld>
            <a:endParaRPr lang="en-US">
              <a:solidFill>
                <a:srgbClr val="000000"/>
              </a:solidFill>
              <a:cs typeface="Arial" charset="0"/>
            </a:endParaRPr>
          </a:p>
        </p:txBody>
      </p:sp>
    </p:spTree>
    <p:extLst>
      <p:ext uri="{BB962C8B-B14F-4D97-AF65-F5344CB8AC3E}">
        <p14:creationId xmlns:p14="http://schemas.microsoft.com/office/powerpoint/2010/main" val="4251251237"/>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accent2"/>
            </a:gs>
          </a:gsLst>
          <a:lin ang="5400000" scaled="1"/>
        </a:gradFill>
        <a:effectLst/>
      </p:bgPr>
    </p:bg>
    <p:spTree>
      <p:nvGrpSpPr>
        <p:cNvPr id="1" name=""/>
        <p:cNvGrpSpPr/>
        <p:nvPr/>
      </p:nvGrpSpPr>
      <p:grpSpPr>
        <a:xfrm>
          <a:off x="0" y="0"/>
          <a:ext cx="0" cy="0"/>
          <a:chOff x="0" y="0"/>
          <a:chExt cx="0" cy="0"/>
        </a:xfrm>
      </p:grpSpPr>
      <p:grpSp>
        <p:nvGrpSpPr>
          <p:cNvPr id="22530" name="Group 2"/>
          <p:cNvGrpSpPr>
            <a:grpSpLocks/>
          </p:cNvGrpSpPr>
          <p:nvPr/>
        </p:nvGrpSpPr>
        <p:grpSpPr bwMode="auto">
          <a:xfrm>
            <a:off x="319088" y="1828800"/>
            <a:ext cx="8824912" cy="5029200"/>
            <a:chOff x="201" y="1152"/>
            <a:chExt cx="5559" cy="3168"/>
          </a:xfrm>
        </p:grpSpPr>
        <p:sp>
          <p:nvSpPr>
            <p:cNvPr id="50179" name="Freeform 3"/>
            <p:cNvSpPr>
              <a:spLocks/>
            </p:cNvSpPr>
            <p:nvPr/>
          </p:nvSpPr>
          <p:spPr bwMode="ltGray">
            <a:xfrm>
              <a:off x="528" y="2909"/>
              <a:ext cx="5232" cy="1411"/>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bg2">
                <a:alpha val="30000"/>
              </a:schemeClr>
            </a:solidFill>
            <a:ln w="9525">
              <a:noFill/>
              <a:round/>
              <a:headEnd/>
              <a:tailEnd/>
            </a:ln>
          </p:spPr>
          <p:txBody>
            <a:bodyPr/>
            <a:lstStyle/>
            <a:p>
              <a:pPr fontAlgn="base">
                <a:spcBef>
                  <a:spcPct val="0"/>
                </a:spcBef>
                <a:spcAft>
                  <a:spcPct val="0"/>
                </a:spcAft>
                <a:defRPr/>
              </a:pPr>
              <a:endParaRPr lang="tr-TR">
                <a:solidFill>
                  <a:srgbClr val="FFFFFF"/>
                </a:solidFill>
                <a:cs typeface="Arial" charset="0"/>
              </a:endParaRPr>
            </a:p>
          </p:txBody>
        </p:sp>
        <p:sp>
          <p:nvSpPr>
            <p:cNvPr id="50180" name="Freeform 4"/>
            <p:cNvSpPr>
              <a:spLocks/>
            </p:cNvSpPr>
            <p:nvPr/>
          </p:nvSpPr>
          <p:spPr bwMode="ltGray">
            <a:xfrm>
              <a:off x="210" y="1152"/>
              <a:ext cx="5550" cy="3168"/>
            </a:xfrm>
            <a:custGeom>
              <a:avLst/>
              <a:gdLst/>
              <a:ahLst/>
              <a:cxnLst>
                <a:cxn ang="0">
                  <a:pos x="330" y="1764"/>
                </a:cxn>
                <a:cxn ang="0">
                  <a:pos x="0" y="1764"/>
                </a:cxn>
                <a:cxn ang="0">
                  <a:pos x="0" y="3168"/>
                </a:cxn>
                <a:cxn ang="0">
                  <a:pos x="5550" y="3168"/>
                </a:cxn>
                <a:cxn ang="0">
                  <a:pos x="5550" y="0"/>
                </a:cxn>
                <a:cxn ang="0">
                  <a:pos x="330" y="0"/>
                </a:cxn>
                <a:cxn ang="0">
                  <a:pos x="330" y="1764"/>
                </a:cxn>
              </a:cxnLst>
              <a:rect l="0" t="0" r="r" b="b"/>
              <a:pathLst>
                <a:path w="5550" h="3168">
                  <a:moveTo>
                    <a:pt x="330" y="1764"/>
                  </a:moveTo>
                  <a:lnTo>
                    <a:pt x="0" y="1764"/>
                  </a:lnTo>
                  <a:lnTo>
                    <a:pt x="0" y="3168"/>
                  </a:lnTo>
                  <a:lnTo>
                    <a:pt x="5550" y="3168"/>
                  </a:lnTo>
                  <a:lnTo>
                    <a:pt x="5550" y="0"/>
                  </a:lnTo>
                  <a:lnTo>
                    <a:pt x="330" y="0"/>
                  </a:lnTo>
                  <a:lnTo>
                    <a:pt x="330" y="1764"/>
                  </a:lnTo>
                  <a:close/>
                </a:path>
              </a:pathLst>
            </a:custGeom>
            <a:solidFill>
              <a:schemeClr val="bg2">
                <a:alpha val="30000"/>
              </a:schemeClr>
            </a:solidFill>
            <a:ln w="9525">
              <a:noFill/>
              <a:round/>
              <a:headEnd/>
              <a:tailEnd/>
            </a:ln>
          </p:spPr>
          <p:txBody>
            <a:bodyPr/>
            <a:lstStyle/>
            <a:p>
              <a:pPr fontAlgn="base">
                <a:spcBef>
                  <a:spcPct val="0"/>
                </a:spcBef>
                <a:spcAft>
                  <a:spcPct val="0"/>
                </a:spcAft>
                <a:defRPr/>
              </a:pPr>
              <a:endParaRPr lang="tr-TR">
                <a:solidFill>
                  <a:srgbClr val="FFFFFF"/>
                </a:solidFill>
                <a:cs typeface="Arial" charset="0"/>
              </a:endParaRPr>
            </a:p>
          </p:txBody>
        </p:sp>
        <p:sp>
          <p:nvSpPr>
            <p:cNvPr id="50181" name="Freeform 5"/>
            <p:cNvSpPr>
              <a:spLocks/>
            </p:cNvSpPr>
            <p:nvPr/>
          </p:nvSpPr>
          <p:spPr bwMode="ltGray">
            <a:xfrm>
              <a:off x="528" y="2932"/>
              <a:ext cx="5232" cy="1388"/>
            </a:xfrm>
            <a:custGeom>
              <a:avLst/>
              <a:gdLst/>
              <a:ahLst/>
              <a:cxnLst>
                <a:cxn ang="0">
                  <a:pos x="0" y="0"/>
                </a:cxn>
                <a:cxn ang="0">
                  <a:pos x="0" y="2182"/>
                </a:cxn>
                <a:cxn ang="0">
                  <a:pos x="4897" y="2182"/>
                </a:cxn>
                <a:cxn ang="0">
                  <a:pos x="4897" y="0"/>
                </a:cxn>
                <a:cxn ang="0">
                  <a:pos x="0" y="0"/>
                </a:cxn>
                <a:cxn ang="0">
                  <a:pos x="0" y="0"/>
                </a:cxn>
              </a:cxnLst>
              <a:rect l="0" t="0" r="r" b="b"/>
              <a:pathLst>
                <a:path w="4897" h="2182">
                  <a:moveTo>
                    <a:pt x="0" y="0"/>
                  </a:moveTo>
                  <a:lnTo>
                    <a:pt x="0" y="2182"/>
                  </a:lnTo>
                  <a:lnTo>
                    <a:pt x="4897" y="2182"/>
                  </a:lnTo>
                  <a:lnTo>
                    <a:pt x="4897" y="0"/>
                  </a:lnTo>
                  <a:lnTo>
                    <a:pt x="0" y="0"/>
                  </a:lnTo>
                  <a:lnTo>
                    <a:pt x="0" y="0"/>
                  </a:lnTo>
                  <a:close/>
                </a:path>
              </a:pathLst>
            </a:custGeom>
            <a:solidFill>
              <a:schemeClr val="accent2">
                <a:alpha val="0"/>
              </a:schemeClr>
            </a:solidFill>
            <a:ln w="9525">
              <a:noFill/>
              <a:round/>
              <a:headEnd/>
              <a:tailEnd/>
            </a:ln>
          </p:spPr>
          <p:txBody>
            <a:bodyPr/>
            <a:lstStyle/>
            <a:p>
              <a:pPr fontAlgn="base">
                <a:spcBef>
                  <a:spcPct val="0"/>
                </a:spcBef>
                <a:spcAft>
                  <a:spcPct val="0"/>
                </a:spcAft>
                <a:defRPr/>
              </a:pPr>
              <a:endParaRPr lang="tr-TR">
                <a:solidFill>
                  <a:srgbClr val="FFFFFF"/>
                </a:solidFill>
                <a:cs typeface="Arial" charset="0"/>
              </a:endParaRPr>
            </a:p>
          </p:txBody>
        </p:sp>
        <p:sp>
          <p:nvSpPr>
            <p:cNvPr id="50182" name="Freeform 6"/>
            <p:cNvSpPr>
              <a:spLocks/>
            </p:cNvSpPr>
            <p:nvPr/>
          </p:nvSpPr>
          <p:spPr bwMode="ltGray">
            <a:xfrm>
              <a:off x="528" y="1152"/>
              <a:ext cx="4607"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tr-TR">
                <a:solidFill>
                  <a:srgbClr val="FFFFFF"/>
                </a:solidFill>
                <a:cs typeface="Arial" charset="0"/>
              </a:endParaRPr>
            </a:p>
          </p:txBody>
        </p:sp>
        <p:sp>
          <p:nvSpPr>
            <p:cNvPr id="50183" name="Freeform 7"/>
            <p:cNvSpPr>
              <a:spLocks/>
            </p:cNvSpPr>
            <p:nvPr/>
          </p:nvSpPr>
          <p:spPr bwMode="ltGray">
            <a:xfrm>
              <a:off x="528" y="1152"/>
              <a:ext cx="29" cy="1785"/>
            </a:xfrm>
            <a:custGeom>
              <a:avLst/>
              <a:gdLst/>
              <a:ahLst/>
              <a:cxnLst>
                <a:cxn ang="0">
                  <a:pos x="0" y="0"/>
                </a:cxn>
                <a:cxn ang="0">
                  <a:pos x="0" y="2161"/>
                </a:cxn>
                <a:cxn ang="0">
                  <a:pos x="29" y="2161"/>
                </a:cxn>
                <a:cxn ang="0">
                  <a:pos x="27" y="27"/>
                </a:cxn>
                <a:cxn ang="0">
                  <a:pos x="0" y="0"/>
                </a:cxn>
                <a:cxn ang="0">
                  <a:pos x="0" y="0"/>
                </a:cxn>
              </a:cxnLst>
              <a:rect l="0" t="0" r="r" b="b"/>
              <a:pathLst>
                <a:path w="29" h="2161">
                  <a:moveTo>
                    <a:pt x="0" y="0"/>
                  </a:moveTo>
                  <a:lnTo>
                    <a:pt x="0" y="2161"/>
                  </a:lnTo>
                  <a:lnTo>
                    <a:pt x="29" y="2161"/>
                  </a:lnTo>
                  <a:lnTo>
                    <a:pt x="27" y="27"/>
                  </a:lnTo>
                  <a:lnTo>
                    <a:pt x="0" y="0"/>
                  </a:lnTo>
                  <a:lnTo>
                    <a:pt x="0" y="0"/>
                  </a:lnTo>
                  <a:close/>
                </a:path>
              </a:pathLst>
            </a:custGeom>
            <a:gradFill rotWithShape="1">
              <a:gsLst>
                <a:gs pos="0">
                  <a:schemeClr val="bg2">
                    <a:gamma/>
                    <a:tint val="87843"/>
                    <a:invGamma/>
                  </a:schemeClr>
                </a:gs>
                <a:gs pos="100000">
                  <a:schemeClr val="bg2"/>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tr-TR">
                <a:solidFill>
                  <a:srgbClr val="FFFFFF"/>
                </a:solidFill>
                <a:cs typeface="Arial" charset="0"/>
              </a:endParaRPr>
            </a:p>
          </p:txBody>
        </p:sp>
        <p:sp>
          <p:nvSpPr>
            <p:cNvPr id="50184" name="Freeform 8"/>
            <p:cNvSpPr>
              <a:spLocks/>
            </p:cNvSpPr>
            <p:nvPr/>
          </p:nvSpPr>
          <p:spPr bwMode="ltGray">
            <a:xfrm>
              <a:off x="527" y="2904"/>
              <a:ext cx="29" cy="1416"/>
            </a:xfrm>
            <a:custGeom>
              <a:avLst/>
              <a:gdLst/>
              <a:ahLst/>
              <a:cxnLst>
                <a:cxn ang="0">
                  <a:pos x="0" y="1416"/>
                </a:cxn>
                <a:cxn ang="0">
                  <a:pos x="29" y="1416"/>
                </a:cxn>
                <a:cxn ang="0">
                  <a:pos x="28" y="24"/>
                </a:cxn>
                <a:cxn ang="0">
                  <a:pos x="0" y="0"/>
                </a:cxn>
                <a:cxn ang="0">
                  <a:pos x="0" y="1416"/>
                </a:cxn>
              </a:cxnLst>
              <a:rect l="0" t="0" r="r" b="b"/>
              <a:pathLst>
                <a:path w="29" h="1416">
                  <a:moveTo>
                    <a:pt x="0" y="1416"/>
                  </a:moveTo>
                  <a:lnTo>
                    <a:pt x="29" y="1416"/>
                  </a:lnTo>
                  <a:lnTo>
                    <a:pt x="28" y="24"/>
                  </a:lnTo>
                  <a:lnTo>
                    <a:pt x="0" y="0"/>
                  </a:lnTo>
                  <a:lnTo>
                    <a:pt x="0" y="1416"/>
                  </a:lnTo>
                  <a:close/>
                </a:path>
              </a:pathLst>
            </a:custGeom>
            <a:gradFill rotWithShape="1">
              <a:gsLst>
                <a:gs pos="0">
                  <a:schemeClr val="bg2">
                    <a:gamma/>
                    <a:tint val="87843"/>
                    <a:invGamma/>
                  </a:schemeClr>
                </a:gs>
                <a:gs pos="100000">
                  <a:schemeClr val="bg2">
                    <a:alpha val="0"/>
                  </a:schemeClr>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tr-TR">
                <a:solidFill>
                  <a:srgbClr val="FFFFFF"/>
                </a:solidFill>
                <a:cs typeface="Arial" charset="0"/>
              </a:endParaRPr>
            </a:p>
          </p:txBody>
        </p:sp>
        <p:sp>
          <p:nvSpPr>
            <p:cNvPr id="50185" name="Freeform 9"/>
            <p:cNvSpPr>
              <a:spLocks/>
            </p:cNvSpPr>
            <p:nvPr/>
          </p:nvSpPr>
          <p:spPr bwMode="ltGray">
            <a:xfrm>
              <a:off x="201" y="2904"/>
              <a:ext cx="2879" cy="29"/>
            </a:xfrm>
            <a:custGeom>
              <a:avLst/>
              <a:gdLst/>
              <a:ahLst/>
              <a:cxnLst>
                <a:cxn ang="0">
                  <a:pos x="0" y="0"/>
                </a:cxn>
                <a:cxn ang="0">
                  <a:pos x="0" y="149"/>
                </a:cxn>
                <a:cxn ang="0">
                  <a:pos x="5387" y="149"/>
                </a:cxn>
                <a:cxn ang="0">
                  <a:pos x="5387" y="0"/>
                </a:cxn>
                <a:cxn ang="0">
                  <a:pos x="0" y="0"/>
                </a:cxn>
                <a:cxn ang="0">
                  <a:pos x="0" y="0"/>
                </a:cxn>
              </a:cxnLst>
              <a:rect l="0" t="0" r="r" b="b"/>
              <a:pathLst>
                <a:path w="5387" h="149">
                  <a:moveTo>
                    <a:pt x="0" y="0"/>
                  </a:moveTo>
                  <a:lnTo>
                    <a:pt x="0" y="149"/>
                  </a:lnTo>
                  <a:lnTo>
                    <a:pt x="5387" y="149"/>
                  </a:lnTo>
                  <a:lnTo>
                    <a:pt x="5387" y="0"/>
                  </a:lnTo>
                  <a:lnTo>
                    <a:pt x="0" y="0"/>
                  </a:lnTo>
                  <a:lnTo>
                    <a:pt x="0" y="0"/>
                  </a:lnTo>
                  <a:close/>
                </a:path>
              </a:pathLst>
            </a:custGeom>
            <a:gradFill rotWithShape="1">
              <a:gsLst>
                <a:gs pos="0">
                  <a:schemeClr val="bg2">
                    <a:alpha val="0"/>
                  </a:schemeClr>
                </a:gs>
                <a:gs pos="100000">
                  <a:schemeClr val="bg2">
                    <a:gamma/>
                    <a:shade val="81961"/>
                    <a:invGamma/>
                  </a:schemeClr>
                </a:gs>
              </a:gsLst>
              <a:lin ang="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tr-TR">
                <a:solidFill>
                  <a:srgbClr val="FFFFFF"/>
                </a:solidFill>
                <a:cs typeface="Arial" charset="0"/>
              </a:endParaRPr>
            </a:p>
          </p:txBody>
        </p:sp>
        <p:sp>
          <p:nvSpPr>
            <p:cNvPr id="50186" name="Freeform 10"/>
            <p:cNvSpPr>
              <a:spLocks/>
            </p:cNvSpPr>
            <p:nvPr/>
          </p:nvSpPr>
          <p:spPr bwMode="ltGray">
            <a:xfrm>
              <a:off x="201" y="2904"/>
              <a:ext cx="30" cy="1416"/>
            </a:xfrm>
            <a:custGeom>
              <a:avLst/>
              <a:gdLst/>
              <a:ahLst/>
              <a:cxnLst>
                <a:cxn ang="0">
                  <a:pos x="0" y="0"/>
                </a:cxn>
                <a:cxn ang="0">
                  <a:pos x="0" y="1416"/>
                </a:cxn>
                <a:cxn ang="0">
                  <a:pos x="29" y="1416"/>
                </a:cxn>
                <a:cxn ang="0">
                  <a:pos x="30" y="27"/>
                </a:cxn>
                <a:cxn ang="0">
                  <a:pos x="0" y="0"/>
                </a:cxn>
                <a:cxn ang="0">
                  <a:pos x="0" y="0"/>
                </a:cxn>
              </a:cxnLst>
              <a:rect l="0" t="0" r="r" b="b"/>
              <a:pathLst>
                <a:path w="30" h="1416">
                  <a:moveTo>
                    <a:pt x="0" y="0"/>
                  </a:moveTo>
                  <a:lnTo>
                    <a:pt x="0" y="1416"/>
                  </a:lnTo>
                  <a:lnTo>
                    <a:pt x="29" y="1416"/>
                  </a:lnTo>
                  <a:lnTo>
                    <a:pt x="30" y="27"/>
                  </a:lnTo>
                  <a:lnTo>
                    <a:pt x="0" y="0"/>
                  </a:lnTo>
                  <a:lnTo>
                    <a:pt x="0" y="0"/>
                  </a:lnTo>
                  <a:close/>
                </a:path>
              </a:pathLst>
            </a:custGeom>
            <a:gradFill rotWithShape="1">
              <a:gsLst>
                <a:gs pos="0">
                  <a:schemeClr val="bg2">
                    <a:gamma/>
                    <a:tint val="87843"/>
                    <a:invGamma/>
                  </a:schemeClr>
                </a:gs>
                <a:gs pos="100000">
                  <a:schemeClr val="bg2">
                    <a:alpha val="10001"/>
                  </a:schemeClr>
                </a:gs>
              </a:gsLst>
              <a:lin ang="5400000" scaled="1"/>
            </a:gradFill>
            <a:ln w="9525" cap="flat" cmpd="sng">
              <a:noFill/>
              <a:prstDash val="solid"/>
              <a:round/>
              <a:headEnd type="none" w="med" len="med"/>
              <a:tailEnd type="none" w="med" len="med"/>
            </a:ln>
            <a:effectLst/>
          </p:spPr>
          <p:txBody>
            <a:bodyPr/>
            <a:lstStyle/>
            <a:p>
              <a:pPr fontAlgn="base">
                <a:spcBef>
                  <a:spcPct val="0"/>
                </a:spcBef>
                <a:spcAft>
                  <a:spcPct val="0"/>
                </a:spcAft>
                <a:defRPr/>
              </a:pPr>
              <a:endParaRPr lang="tr-TR">
                <a:solidFill>
                  <a:srgbClr val="FFFFFF"/>
                </a:solidFill>
                <a:cs typeface="Arial" charset="0"/>
              </a:endParaRPr>
            </a:p>
          </p:txBody>
        </p:sp>
      </p:grpSp>
      <p:sp>
        <p:nvSpPr>
          <p:cNvPr id="50187" name="Rectangle 11"/>
          <p:cNvSpPr>
            <a:spLocks noGrp="1" noChangeArrowheads="1"/>
          </p:cNvSpPr>
          <p:nvPr>
            <p:ph type="dt" sz="half" idx="2"/>
          </p:nvPr>
        </p:nvSpPr>
        <p:spPr bwMode="auto">
          <a:xfrm>
            <a:off x="838200"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effectLst>
                  <a:outerShdw blurRad="38100" dist="38100" dir="2700000" algn="tl">
                    <a:srgbClr val="000000"/>
                  </a:outerShdw>
                </a:effectLst>
                <a:latin typeface="Arial" charset="0"/>
                <a:cs typeface="+mn-cs"/>
              </a:defRPr>
            </a:lvl1pPr>
          </a:lstStyle>
          <a:p>
            <a:pPr fontAlgn="base">
              <a:spcBef>
                <a:spcPct val="0"/>
              </a:spcBef>
              <a:spcAft>
                <a:spcPct val="0"/>
              </a:spcAft>
              <a:defRPr/>
            </a:pPr>
            <a:fld id="{5CDC513C-CBC0-4471-BBB1-B9E1C718FAC7}" type="datetime1">
              <a:rPr lang="tr-TR" smtClean="0"/>
              <a:t>15.10.2012</a:t>
            </a:fld>
            <a:endParaRPr lang="tr-TR"/>
          </a:p>
        </p:txBody>
      </p:sp>
      <p:sp>
        <p:nvSpPr>
          <p:cNvPr id="50188" name="Rectangle 12"/>
          <p:cNvSpPr>
            <a:spLocks noGrp="1" noChangeArrowheads="1"/>
          </p:cNvSpPr>
          <p:nvPr>
            <p:ph type="ftr" sz="quarter" idx="3"/>
          </p:nvPr>
        </p:nvSpPr>
        <p:spPr bwMode="auto">
          <a:xfrm>
            <a:off x="34290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effectLst>
                  <a:outerShdw blurRad="38100" dist="38100" dir="2700000" algn="tl">
                    <a:srgbClr val="000000"/>
                  </a:outerShdw>
                </a:effectLst>
                <a:latin typeface="Arial" charset="0"/>
                <a:cs typeface="+mn-cs"/>
              </a:defRPr>
            </a:lvl1pPr>
          </a:lstStyle>
          <a:p>
            <a:pPr fontAlgn="base">
              <a:spcBef>
                <a:spcPct val="0"/>
              </a:spcBef>
              <a:spcAft>
                <a:spcPct val="0"/>
              </a:spcAft>
              <a:defRPr/>
            </a:pPr>
            <a:r>
              <a:rPr lang="tr-TR" smtClean="0"/>
              <a:t>www.ahmetsaltik.net</a:t>
            </a:r>
            <a:endParaRPr lang="tr-TR"/>
          </a:p>
        </p:txBody>
      </p:sp>
      <p:sp>
        <p:nvSpPr>
          <p:cNvPr id="50189" name="Rectangle 13"/>
          <p:cNvSpPr>
            <a:spLocks noGrp="1" noChangeArrowheads="1"/>
          </p:cNvSpPr>
          <p:nvPr>
            <p:ph type="sldNum" sz="quarter" idx="4"/>
          </p:nvPr>
        </p:nvSpPr>
        <p:spPr bwMode="auto">
          <a:xfrm>
            <a:off x="6937375" y="6245225"/>
            <a:ext cx="19018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FFFFFF"/>
                </a:solidFill>
                <a:effectLst>
                  <a:outerShdw blurRad="38100" dist="38100" dir="2700000" algn="tl">
                    <a:srgbClr val="000000"/>
                  </a:outerShdw>
                </a:effectLst>
                <a:latin typeface="Arial" charset="0"/>
                <a:cs typeface="+mn-cs"/>
              </a:defRPr>
            </a:lvl1pPr>
          </a:lstStyle>
          <a:p>
            <a:pPr fontAlgn="base">
              <a:spcBef>
                <a:spcPct val="0"/>
              </a:spcBef>
              <a:spcAft>
                <a:spcPct val="0"/>
              </a:spcAft>
              <a:defRPr/>
            </a:pPr>
            <a:fld id="{68526B1E-042D-452A-B355-4390C4324704}" type="slidenum">
              <a:rPr lang="tr-TR"/>
              <a:pPr fontAlgn="base">
                <a:spcBef>
                  <a:spcPct val="0"/>
                </a:spcBef>
                <a:spcAft>
                  <a:spcPct val="0"/>
                </a:spcAft>
                <a:defRPr/>
              </a:pPr>
              <a:t>‹#›</a:t>
            </a:fld>
            <a:endParaRPr lang="tr-TR"/>
          </a:p>
        </p:txBody>
      </p:sp>
      <p:sp>
        <p:nvSpPr>
          <p:cNvPr id="50190" name="Rectangle 14"/>
          <p:cNvSpPr>
            <a:spLocks noGrp="1" noRot="1" noChangeArrowheads="1"/>
          </p:cNvSpPr>
          <p:nvPr>
            <p:ph type="title"/>
          </p:nvPr>
        </p:nvSpPr>
        <p:spPr bwMode="auto">
          <a:xfrm>
            <a:off x="457200" y="244475"/>
            <a:ext cx="8385175" cy="1431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50191" name="Rectangle 15"/>
          <p:cNvSpPr>
            <a:spLocks noGrp="1" noRot="1" noChangeArrowheads="1"/>
          </p:cNvSpPr>
          <p:nvPr>
            <p:ph type="body" idx="1"/>
          </p:nvPr>
        </p:nvSpPr>
        <p:spPr bwMode="auto">
          <a:xfrm>
            <a:off x="838200" y="1905000"/>
            <a:ext cx="8007350" cy="419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pic>
        <p:nvPicPr>
          <p:cNvPr id="22536" name="Picture 16" descr="Right_bar"/>
          <p:cNvPicPr>
            <a:picLocks noChangeAspect="1" noChangeArrowheads="1"/>
          </p:cNvPicPr>
          <p:nvPr/>
        </p:nvPicPr>
        <p:blipFill>
          <a:blip r:embed="rId13" cstate="print">
            <a:extLst>
              <a:ext uri="{28A0092B-C50C-407E-A947-70E740481C1C}">
                <a14:useLocalDpi xmlns:a14="http://schemas.microsoft.com/office/drawing/2010/main"/>
              </a:ext>
            </a:extLst>
          </a:blip>
          <a:srcRect/>
          <a:stretch>
            <a:fillRect/>
          </a:stretch>
        </p:blipFill>
        <p:spPr bwMode="auto">
          <a:xfrm>
            <a:off x="8067675" y="1143000"/>
            <a:ext cx="1076325" cy="5715000"/>
          </a:xfrm>
          <a:prstGeom prst="rect">
            <a:avLst/>
          </a:prstGeom>
          <a:noFill/>
          <a:ln w="9525">
            <a:noFill/>
            <a:miter lim="800000"/>
            <a:headEnd/>
            <a:tailEnd/>
          </a:ln>
        </p:spPr>
      </p:pic>
      <p:pic>
        <p:nvPicPr>
          <p:cNvPr id="22537" name="Picture 17" descr="Top_bar"/>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auto">
          <a:xfrm>
            <a:off x="0" y="0"/>
            <a:ext cx="9144000" cy="1143000"/>
          </a:xfrm>
          <a:prstGeom prst="rect">
            <a:avLst/>
          </a:prstGeom>
          <a:noFill/>
          <a:ln w="9525">
            <a:noFill/>
            <a:miter lim="800000"/>
            <a:headEnd/>
            <a:tailEnd/>
          </a:ln>
        </p:spPr>
      </p:pic>
      <p:pic>
        <p:nvPicPr>
          <p:cNvPr id="22538" name="Picture 18" descr="bundp170mm"/>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8242300" y="5207000"/>
            <a:ext cx="766763" cy="1524000"/>
          </a:xfrm>
          <a:prstGeom prst="rect">
            <a:avLst/>
          </a:prstGeom>
          <a:noFill/>
          <a:ln w="9525">
            <a:noFill/>
            <a:miter lim="800000"/>
            <a:headEnd/>
            <a:tailEnd/>
          </a:ln>
        </p:spPr>
      </p:pic>
    </p:spTree>
    <p:extLst>
      <p:ext uri="{BB962C8B-B14F-4D97-AF65-F5344CB8AC3E}">
        <p14:creationId xmlns:p14="http://schemas.microsoft.com/office/powerpoint/2010/main" val="3900535304"/>
      </p:ext>
    </p:extLst>
  </p:cSld>
  <p:clrMap bg1="dk2" tx1="lt1" bg2="dk1" tx2="lt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p:txStyles>
    <p:titleStyle>
      <a:lvl1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2pPr>
      <a:lvl3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3pPr>
      <a:lvl4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4pPr>
      <a:lvl5pPr algn="l" rtl="0" eaLnBrk="0" fontAlgn="base" hangingPunct="0">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5pPr>
      <a:lvl6pPr marL="4572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6pPr>
      <a:lvl7pPr marL="9144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7pPr>
      <a:lvl8pPr marL="13716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8pPr>
      <a:lvl9pPr marL="1828800" algn="l" rtl="0" fontAlgn="base">
        <a:spcBef>
          <a:spcPct val="0"/>
        </a:spcBef>
        <a:spcAft>
          <a:spcPct val="0"/>
        </a:spcAft>
        <a:defRPr sz="4400" b="1">
          <a:solidFill>
            <a:schemeClr val="tx2"/>
          </a:solidFill>
          <a:effectLst>
            <a:outerShdw blurRad="38100" dist="38100" dir="2700000" algn="tl">
              <a:srgbClr val="000000"/>
            </a:outerShdw>
          </a:effectLst>
          <a:latin typeface="Arial Black" pitchFamily="34" charset="0"/>
        </a:defRPr>
      </a:lvl9pPr>
    </p:titleStyle>
    <p:bodyStyle>
      <a:lvl1pPr marL="342900" indent="-342900" algn="l" rtl="0" eaLnBrk="0" fontAlgn="base" hangingPunct="0">
        <a:spcBef>
          <a:spcPct val="20000"/>
        </a:spcBef>
        <a:spcAft>
          <a:spcPct val="0"/>
        </a:spcAft>
        <a:buClr>
          <a:schemeClr val="hlink"/>
        </a:buClr>
        <a:buFont typeface="Wingdings" pitchFamily="2" charset="2"/>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accent2"/>
        </a:buClr>
        <a:buFont typeface="Wingdings" pitchFamily="2" charset="2"/>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100000">
              <a:schemeClr val="bg1">
                <a:gamma/>
                <a:tint val="63529"/>
                <a:invGamma/>
              </a:schemeClr>
            </a:gs>
          </a:gsLst>
          <a:lin ang="5400000" scaled="1"/>
        </a:gradFill>
        <a:effectLst/>
      </p:bgPr>
    </p:bg>
    <p:spTree>
      <p:nvGrpSpPr>
        <p:cNvPr id="1" name=""/>
        <p:cNvGrpSpPr/>
        <p:nvPr/>
      </p:nvGrpSpPr>
      <p:grpSpPr>
        <a:xfrm>
          <a:off x="0" y="0"/>
          <a:ext cx="0" cy="0"/>
          <a:chOff x="0" y="0"/>
          <a:chExt cx="0" cy="0"/>
        </a:xfrm>
      </p:grpSpPr>
      <p:grpSp>
        <p:nvGrpSpPr>
          <p:cNvPr id="4098" name="Group 2"/>
          <p:cNvGrpSpPr>
            <a:grpSpLocks/>
          </p:cNvGrpSpPr>
          <p:nvPr/>
        </p:nvGrpSpPr>
        <p:grpSpPr bwMode="auto">
          <a:xfrm>
            <a:off x="4716463" y="5345113"/>
            <a:ext cx="4427537" cy="1512887"/>
            <a:chOff x="2971" y="3367"/>
            <a:chExt cx="2789" cy="953"/>
          </a:xfrm>
        </p:grpSpPr>
        <p:sp>
          <p:nvSpPr>
            <p:cNvPr id="105475" name="Freeform 3"/>
            <p:cNvSpPr>
              <a:spLocks/>
            </p:cNvSpPr>
            <p:nvPr/>
          </p:nvSpPr>
          <p:spPr bwMode="ltGray">
            <a:xfrm>
              <a:off x="2971" y="3367"/>
              <a:ext cx="2789" cy="953"/>
            </a:xfrm>
            <a:custGeom>
              <a:avLst/>
              <a:gdLst/>
              <a:ahLst/>
              <a:cxnLst>
                <a:cxn ang="0">
                  <a:pos x="2768" y="18"/>
                </a:cxn>
                <a:cxn ang="0">
                  <a:pos x="2678" y="24"/>
                </a:cxn>
                <a:cxn ang="0">
                  <a:pos x="2613" y="102"/>
                </a:cxn>
                <a:cxn ang="0">
                  <a:pos x="2511" y="156"/>
                </a:cxn>
                <a:cxn ang="0">
                  <a:pos x="2505" y="222"/>
                </a:cxn>
                <a:cxn ang="0">
                  <a:pos x="2487" y="246"/>
                </a:cxn>
                <a:cxn ang="0">
                  <a:pos x="2469" y="252"/>
                </a:cxn>
                <a:cxn ang="0">
                  <a:pos x="2397" y="210"/>
                </a:cxn>
                <a:cxn ang="0">
                  <a:pos x="2260" y="192"/>
                </a:cxn>
                <a:cxn ang="0">
                  <a:pos x="2236" y="186"/>
                </a:cxn>
                <a:cxn ang="0">
                  <a:pos x="2218" y="192"/>
                </a:cxn>
                <a:cxn ang="0">
                  <a:pos x="2146" y="228"/>
                </a:cxn>
                <a:cxn ang="0">
                  <a:pos x="2110" y="240"/>
                </a:cxn>
                <a:cxn ang="0">
                  <a:pos x="2086" y="246"/>
                </a:cxn>
                <a:cxn ang="0">
                  <a:pos x="2074" y="258"/>
                </a:cxn>
                <a:cxn ang="0">
                  <a:pos x="2074" y="276"/>
                </a:cxn>
                <a:cxn ang="0">
                  <a:pos x="2051" y="300"/>
                </a:cxn>
                <a:cxn ang="0">
                  <a:pos x="2033" y="312"/>
                </a:cxn>
                <a:cxn ang="0">
                  <a:pos x="2021" y="324"/>
                </a:cxn>
                <a:cxn ang="0">
                  <a:pos x="2009" y="336"/>
                </a:cxn>
                <a:cxn ang="0">
                  <a:pos x="1979" y="342"/>
                </a:cxn>
                <a:cxn ang="0">
                  <a:pos x="1913" y="336"/>
                </a:cxn>
                <a:cxn ang="0">
                  <a:pos x="1877" y="330"/>
                </a:cxn>
                <a:cxn ang="0">
                  <a:pos x="1865" y="342"/>
                </a:cxn>
                <a:cxn ang="0">
                  <a:pos x="1853" y="354"/>
                </a:cxn>
                <a:cxn ang="0">
                  <a:pos x="1823" y="360"/>
                </a:cxn>
                <a:cxn ang="0">
                  <a:pos x="1764" y="342"/>
                </a:cxn>
                <a:cxn ang="0">
                  <a:pos x="1740" y="342"/>
                </a:cxn>
                <a:cxn ang="0">
                  <a:pos x="1716" y="354"/>
                </a:cxn>
                <a:cxn ang="0">
                  <a:pos x="1656" y="425"/>
                </a:cxn>
                <a:cxn ang="0">
                  <a:pos x="1614" y="569"/>
                </a:cxn>
                <a:cxn ang="0">
                  <a:pos x="1614" y="593"/>
                </a:cxn>
                <a:cxn ang="0">
                  <a:pos x="1620" y="641"/>
                </a:cxn>
                <a:cxn ang="0">
                  <a:pos x="1638" y="659"/>
                </a:cxn>
                <a:cxn ang="0">
                  <a:pos x="1632" y="671"/>
                </a:cxn>
                <a:cxn ang="0">
                  <a:pos x="1620" y="683"/>
                </a:cxn>
                <a:cxn ang="0">
                  <a:pos x="1542" y="689"/>
                </a:cxn>
                <a:cxn ang="0">
                  <a:pos x="1465" y="629"/>
                </a:cxn>
                <a:cxn ang="0">
                  <a:pos x="1333" y="587"/>
                </a:cxn>
                <a:cxn ang="0">
                  <a:pos x="1184" y="671"/>
                </a:cxn>
                <a:cxn ang="0">
                  <a:pos x="1016" y="731"/>
                </a:cxn>
                <a:cxn ang="0">
                  <a:pos x="813" y="743"/>
                </a:cxn>
                <a:cxn ang="0">
                  <a:pos x="628" y="701"/>
                </a:cxn>
                <a:cxn ang="0">
                  <a:pos x="568" y="695"/>
                </a:cxn>
                <a:cxn ang="0">
                  <a:pos x="556" y="701"/>
                </a:cxn>
                <a:cxn ang="0">
                  <a:pos x="520" y="731"/>
                </a:cxn>
                <a:cxn ang="0">
                  <a:pos x="436" y="809"/>
                </a:cxn>
                <a:cxn ang="0">
                  <a:pos x="406" y="821"/>
                </a:cxn>
                <a:cxn ang="0">
                  <a:pos x="382" y="821"/>
                </a:cxn>
                <a:cxn ang="0">
                  <a:pos x="335" y="827"/>
                </a:cxn>
                <a:cxn ang="0">
                  <a:pos x="209" y="851"/>
                </a:cxn>
                <a:cxn ang="0">
                  <a:pos x="173" y="857"/>
                </a:cxn>
                <a:cxn ang="0">
                  <a:pos x="125" y="851"/>
                </a:cxn>
                <a:cxn ang="0">
                  <a:pos x="107" y="857"/>
                </a:cxn>
                <a:cxn ang="0">
                  <a:pos x="101" y="875"/>
                </a:cxn>
                <a:cxn ang="0">
                  <a:pos x="83" y="887"/>
                </a:cxn>
                <a:cxn ang="0">
                  <a:pos x="48" y="899"/>
                </a:cxn>
                <a:cxn ang="0">
                  <a:pos x="2780" y="24"/>
                </a:cxn>
              </a:cxnLst>
              <a:rect l="0" t="0" r="r" b="b"/>
              <a:pathLst>
                <a:path w="2780" h="953">
                  <a:moveTo>
                    <a:pt x="2780" y="24"/>
                  </a:moveTo>
                  <a:lnTo>
                    <a:pt x="2774" y="24"/>
                  </a:lnTo>
                  <a:lnTo>
                    <a:pt x="2774" y="18"/>
                  </a:lnTo>
                  <a:lnTo>
                    <a:pt x="2768" y="18"/>
                  </a:lnTo>
                  <a:lnTo>
                    <a:pt x="2756" y="12"/>
                  </a:lnTo>
                  <a:lnTo>
                    <a:pt x="2738" y="6"/>
                  </a:lnTo>
                  <a:lnTo>
                    <a:pt x="2714" y="0"/>
                  </a:lnTo>
                  <a:lnTo>
                    <a:pt x="2678" y="24"/>
                  </a:lnTo>
                  <a:lnTo>
                    <a:pt x="2643" y="54"/>
                  </a:lnTo>
                  <a:lnTo>
                    <a:pt x="2619" y="90"/>
                  </a:lnTo>
                  <a:lnTo>
                    <a:pt x="2613" y="96"/>
                  </a:lnTo>
                  <a:lnTo>
                    <a:pt x="2613" y="102"/>
                  </a:lnTo>
                  <a:lnTo>
                    <a:pt x="2601" y="108"/>
                  </a:lnTo>
                  <a:lnTo>
                    <a:pt x="2583" y="120"/>
                  </a:lnTo>
                  <a:lnTo>
                    <a:pt x="2541" y="132"/>
                  </a:lnTo>
                  <a:lnTo>
                    <a:pt x="2511" y="156"/>
                  </a:lnTo>
                  <a:lnTo>
                    <a:pt x="2511" y="204"/>
                  </a:lnTo>
                  <a:lnTo>
                    <a:pt x="2511" y="210"/>
                  </a:lnTo>
                  <a:lnTo>
                    <a:pt x="2505" y="216"/>
                  </a:lnTo>
                  <a:lnTo>
                    <a:pt x="2505" y="222"/>
                  </a:lnTo>
                  <a:lnTo>
                    <a:pt x="2499" y="228"/>
                  </a:lnTo>
                  <a:lnTo>
                    <a:pt x="2499" y="240"/>
                  </a:lnTo>
                  <a:lnTo>
                    <a:pt x="2493" y="246"/>
                  </a:lnTo>
                  <a:lnTo>
                    <a:pt x="2487" y="246"/>
                  </a:lnTo>
                  <a:lnTo>
                    <a:pt x="2487" y="252"/>
                  </a:lnTo>
                  <a:lnTo>
                    <a:pt x="2481" y="252"/>
                  </a:lnTo>
                  <a:lnTo>
                    <a:pt x="2475" y="252"/>
                  </a:lnTo>
                  <a:lnTo>
                    <a:pt x="2469" y="252"/>
                  </a:lnTo>
                  <a:lnTo>
                    <a:pt x="2457" y="252"/>
                  </a:lnTo>
                  <a:lnTo>
                    <a:pt x="2439" y="258"/>
                  </a:lnTo>
                  <a:lnTo>
                    <a:pt x="2415" y="222"/>
                  </a:lnTo>
                  <a:lnTo>
                    <a:pt x="2397" y="210"/>
                  </a:lnTo>
                  <a:lnTo>
                    <a:pt x="2373" y="216"/>
                  </a:lnTo>
                  <a:lnTo>
                    <a:pt x="2332" y="216"/>
                  </a:lnTo>
                  <a:lnTo>
                    <a:pt x="2296" y="204"/>
                  </a:lnTo>
                  <a:lnTo>
                    <a:pt x="2260" y="192"/>
                  </a:lnTo>
                  <a:lnTo>
                    <a:pt x="2260" y="192"/>
                  </a:lnTo>
                  <a:lnTo>
                    <a:pt x="2248" y="186"/>
                  </a:lnTo>
                  <a:lnTo>
                    <a:pt x="2242" y="186"/>
                  </a:lnTo>
                  <a:lnTo>
                    <a:pt x="2236" y="186"/>
                  </a:lnTo>
                  <a:lnTo>
                    <a:pt x="2230" y="186"/>
                  </a:lnTo>
                  <a:lnTo>
                    <a:pt x="2224" y="192"/>
                  </a:lnTo>
                  <a:lnTo>
                    <a:pt x="2224" y="192"/>
                  </a:lnTo>
                  <a:lnTo>
                    <a:pt x="2218" y="192"/>
                  </a:lnTo>
                  <a:lnTo>
                    <a:pt x="2212" y="198"/>
                  </a:lnTo>
                  <a:lnTo>
                    <a:pt x="2194" y="204"/>
                  </a:lnTo>
                  <a:lnTo>
                    <a:pt x="2170" y="210"/>
                  </a:lnTo>
                  <a:lnTo>
                    <a:pt x="2146" y="228"/>
                  </a:lnTo>
                  <a:lnTo>
                    <a:pt x="2122" y="240"/>
                  </a:lnTo>
                  <a:lnTo>
                    <a:pt x="2116" y="240"/>
                  </a:lnTo>
                  <a:lnTo>
                    <a:pt x="2110" y="240"/>
                  </a:lnTo>
                  <a:lnTo>
                    <a:pt x="2110" y="240"/>
                  </a:lnTo>
                  <a:lnTo>
                    <a:pt x="2104" y="240"/>
                  </a:lnTo>
                  <a:lnTo>
                    <a:pt x="2098" y="246"/>
                  </a:lnTo>
                  <a:lnTo>
                    <a:pt x="2092" y="246"/>
                  </a:lnTo>
                  <a:lnTo>
                    <a:pt x="2086" y="246"/>
                  </a:lnTo>
                  <a:lnTo>
                    <a:pt x="2080" y="252"/>
                  </a:lnTo>
                  <a:lnTo>
                    <a:pt x="2080" y="258"/>
                  </a:lnTo>
                  <a:lnTo>
                    <a:pt x="2074" y="258"/>
                  </a:lnTo>
                  <a:lnTo>
                    <a:pt x="2074" y="258"/>
                  </a:lnTo>
                  <a:lnTo>
                    <a:pt x="2074" y="264"/>
                  </a:lnTo>
                  <a:lnTo>
                    <a:pt x="2074" y="264"/>
                  </a:lnTo>
                  <a:lnTo>
                    <a:pt x="2074" y="270"/>
                  </a:lnTo>
                  <a:lnTo>
                    <a:pt x="2074" y="276"/>
                  </a:lnTo>
                  <a:lnTo>
                    <a:pt x="2069" y="288"/>
                  </a:lnTo>
                  <a:lnTo>
                    <a:pt x="2057" y="300"/>
                  </a:lnTo>
                  <a:lnTo>
                    <a:pt x="2057" y="300"/>
                  </a:lnTo>
                  <a:lnTo>
                    <a:pt x="2051" y="300"/>
                  </a:lnTo>
                  <a:lnTo>
                    <a:pt x="2045" y="300"/>
                  </a:lnTo>
                  <a:lnTo>
                    <a:pt x="2039" y="306"/>
                  </a:lnTo>
                  <a:lnTo>
                    <a:pt x="2033" y="306"/>
                  </a:lnTo>
                  <a:lnTo>
                    <a:pt x="2033" y="312"/>
                  </a:lnTo>
                  <a:lnTo>
                    <a:pt x="2027" y="312"/>
                  </a:lnTo>
                  <a:lnTo>
                    <a:pt x="2027" y="318"/>
                  </a:lnTo>
                  <a:lnTo>
                    <a:pt x="2027" y="318"/>
                  </a:lnTo>
                  <a:lnTo>
                    <a:pt x="2021" y="324"/>
                  </a:lnTo>
                  <a:lnTo>
                    <a:pt x="2021" y="324"/>
                  </a:lnTo>
                  <a:lnTo>
                    <a:pt x="2015" y="330"/>
                  </a:lnTo>
                  <a:lnTo>
                    <a:pt x="2015" y="330"/>
                  </a:lnTo>
                  <a:lnTo>
                    <a:pt x="2009" y="336"/>
                  </a:lnTo>
                  <a:lnTo>
                    <a:pt x="1997" y="336"/>
                  </a:lnTo>
                  <a:lnTo>
                    <a:pt x="1991" y="342"/>
                  </a:lnTo>
                  <a:lnTo>
                    <a:pt x="1985" y="342"/>
                  </a:lnTo>
                  <a:lnTo>
                    <a:pt x="1979" y="342"/>
                  </a:lnTo>
                  <a:lnTo>
                    <a:pt x="1961" y="336"/>
                  </a:lnTo>
                  <a:lnTo>
                    <a:pt x="1925" y="336"/>
                  </a:lnTo>
                  <a:lnTo>
                    <a:pt x="1919" y="336"/>
                  </a:lnTo>
                  <a:lnTo>
                    <a:pt x="1913" y="336"/>
                  </a:lnTo>
                  <a:lnTo>
                    <a:pt x="1895" y="330"/>
                  </a:lnTo>
                  <a:lnTo>
                    <a:pt x="1889" y="330"/>
                  </a:lnTo>
                  <a:lnTo>
                    <a:pt x="1883" y="330"/>
                  </a:lnTo>
                  <a:lnTo>
                    <a:pt x="1877" y="330"/>
                  </a:lnTo>
                  <a:lnTo>
                    <a:pt x="1877" y="330"/>
                  </a:lnTo>
                  <a:lnTo>
                    <a:pt x="1871" y="336"/>
                  </a:lnTo>
                  <a:lnTo>
                    <a:pt x="1871" y="336"/>
                  </a:lnTo>
                  <a:lnTo>
                    <a:pt x="1865" y="342"/>
                  </a:lnTo>
                  <a:lnTo>
                    <a:pt x="1865" y="342"/>
                  </a:lnTo>
                  <a:lnTo>
                    <a:pt x="1859" y="348"/>
                  </a:lnTo>
                  <a:lnTo>
                    <a:pt x="1859" y="348"/>
                  </a:lnTo>
                  <a:lnTo>
                    <a:pt x="1853" y="354"/>
                  </a:lnTo>
                  <a:lnTo>
                    <a:pt x="1847" y="354"/>
                  </a:lnTo>
                  <a:lnTo>
                    <a:pt x="1835" y="360"/>
                  </a:lnTo>
                  <a:lnTo>
                    <a:pt x="1829" y="360"/>
                  </a:lnTo>
                  <a:lnTo>
                    <a:pt x="1823" y="360"/>
                  </a:lnTo>
                  <a:lnTo>
                    <a:pt x="1817" y="360"/>
                  </a:lnTo>
                  <a:lnTo>
                    <a:pt x="1776" y="342"/>
                  </a:lnTo>
                  <a:lnTo>
                    <a:pt x="1770" y="342"/>
                  </a:lnTo>
                  <a:lnTo>
                    <a:pt x="1764" y="342"/>
                  </a:lnTo>
                  <a:lnTo>
                    <a:pt x="1758" y="342"/>
                  </a:lnTo>
                  <a:lnTo>
                    <a:pt x="1746" y="342"/>
                  </a:lnTo>
                  <a:lnTo>
                    <a:pt x="1746" y="342"/>
                  </a:lnTo>
                  <a:lnTo>
                    <a:pt x="1740" y="342"/>
                  </a:lnTo>
                  <a:lnTo>
                    <a:pt x="1734" y="342"/>
                  </a:lnTo>
                  <a:lnTo>
                    <a:pt x="1728" y="348"/>
                  </a:lnTo>
                  <a:lnTo>
                    <a:pt x="1722" y="348"/>
                  </a:lnTo>
                  <a:lnTo>
                    <a:pt x="1716" y="354"/>
                  </a:lnTo>
                  <a:lnTo>
                    <a:pt x="1704" y="366"/>
                  </a:lnTo>
                  <a:lnTo>
                    <a:pt x="1698" y="378"/>
                  </a:lnTo>
                  <a:lnTo>
                    <a:pt x="1674" y="402"/>
                  </a:lnTo>
                  <a:lnTo>
                    <a:pt x="1656" y="425"/>
                  </a:lnTo>
                  <a:lnTo>
                    <a:pt x="1632" y="461"/>
                  </a:lnTo>
                  <a:lnTo>
                    <a:pt x="1614" y="509"/>
                  </a:lnTo>
                  <a:lnTo>
                    <a:pt x="1614" y="563"/>
                  </a:lnTo>
                  <a:lnTo>
                    <a:pt x="1614" y="569"/>
                  </a:lnTo>
                  <a:lnTo>
                    <a:pt x="1614" y="575"/>
                  </a:lnTo>
                  <a:lnTo>
                    <a:pt x="1614" y="581"/>
                  </a:lnTo>
                  <a:lnTo>
                    <a:pt x="1614" y="587"/>
                  </a:lnTo>
                  <a:lnTo>
                    <a:pt x="1614" y="593"/>
                  </a:lnTo>
                  <a:lnTo>
                    <a:pt x="1614" y="599"/>
                  </a:lnTo>
                  <a:lnTo>
                    <a:pt x="1614" y="605"/>
                  </a:lnTo>
                  <a:lnTo>
                    <a:pt x="1614" y="617"/>
                  </a:lnTo>
                  <a:lnTo>
                    <a:pt x="1620" y="641"/>
                  </a:lnTo>
                  <a:lnTo>
                    <a:pt x="1626" y="641"/>
                  </a:lnTo>
                  <a:lnTo>
                    <a:pt x="1632" y="647"/>
                  </a:lnTo>
                  <a:lnTo>
                    <a:pt x="1632" y="659"/>
                  </a:lnTo>
                  <a:lnTo>
                    <a:pt x="1638" y="659"/>
                  </a:lnTo>
                  <a:lnTo>
                    <a:pt x="1638" y="665"/>
                  </a:lnTo>
                  <a:lnTo>
                    <a:pt x="1638" y="665"/>
                  </a:lnTo>
                  <a:lnTo>
                    <a:pt x="1638" y="671"/>
                  </a:lnTo>
                  <a:lnTo>
                    <a:pt x="1632" y="671"/>
                  </a:lnTo>
                  <a:lnTo>
                    <a:pt x="1632" y="677"/>
                  </a:lnTo>
                  <a:lnTo>
                    <a:pt x="1632" y="677"/>
                  </a:lnTo>
                  <a:lnTo>
                    <a:pt x="1626" y="677"/>
                  </a:lnTo>
                  <a:lnTo>
                    <a:pt x="1620" y="683"/>
                  </a:lnTo>
                  <a:lnTo>
                    <a:pt x="1596" y="689"/>
                  </a:lnTo>
                  <a:lnTo>
                    <a:pt x="1572" y="689"/>
                  </a:lnTo>
                  <a:lnTo>
                    <a:pt x="1548" y="689"/>
                  </a:lnTo>
                  <a:lnTo>
                    <a:pt x="1542" y="689"/>
                  </a:lnTo>
                  <a:lnTo>
                    <a:pt x="1536" y="689"/>
                  </a:lnTo>
                  <a:lnTo>
                    <a:pt x="1518" y="683"/>
                  </a:lnTo>
                  <a:lnTo>
                    <a:pt x="1495" y="671"/>
                  </a:lnTo>
                  <a:lnTo>
                    <a:pt x="1465" y="629"/>
                  </a:lnTo>
                  <a:lnTo>
                    <a:pt x="1435" y="599"/>
                  </a:lnTo>
                  <a:lnTo>
                    <a:pt x="1405" y="581"/>
                  </a:lnTo>
                  <a:lnTo>
                    <a:pt x="1375" y="563"/>
                  </a:lnTo>
                  <a:lnTo>
                    <a:pt x="1333" y="587"/>
                  </a:lnTo>
                  <a:lnTo>
                    <a:pt x="1303" y="653"/>
                  </a:lnTo>
                  <a:lnTo>
                    <a:pt x="1261" y="665"/>
                  </a:lnTo>
                  <a:lnTo>
                    <a:pt x="1219" y="653"/>
                  </a:lnTo>
                  <a:lnTo>
                    <a:pt x="1184" y="671"/>
                  </a:lnTo>
                  <a:lnTo>
                    <a:pt x="1136" y="671"/>
                  </a:lnTo>
                  <a:lnTo>
                    <a:pt x="1106" y="671"/>
                  </a:lnTo>
                  <a:lnTo>
                    <a:pt x="1076" y="707"/>
                  </a:lnTo>
                  <a:lnTo>
                    <a:pt x="1016" y="731"/>
                  </a:lnTo>
                  <a:lnTo>
                    <a:pt x="944" y="761"/>
                  </a:lnTo>
                  <a:lnTo>
                    <a:pt x="921" y="773"/>
                  </a:lnTo>
                  <a:lnTo>
                    <a:pt x="867" y="773"/>
                  </a:lnTo>
                  <a:lnTo>
                    <a:pt x="813" y="743"/>
                  </a:lnTo>
                  <a:lnTo>
                    <a:pt x="783" y="719"/>
                  </a:lnTo>
                  <a:lnTo>
                    <a:pt x="741" y="713"/>
                  </a:lnTo>
                  <a:lnTo>
                    <a:pt x="693" y="701"/>
                  </a:lnTo>
                  <a:lnTo>
                    <a:pt x="628" y="701"/>
                  </a:lnTo>
                  <a:lnTo>
                    <a:pt x="616" y="701"/>
                  </a:lnTo>
                  <a:lnTo>
                    <a:pt x="598" y="695"/>
                  </a:lnTo>
                  <a:lnTo>
                    <a:pt x="580" y="695"/>
                  </a:lnTo>
                  <a:lnTo>
                    <a:pt x="568" y="695"/>
                  </a:lnTo>
                  <a:lnTo>
                    <a:pt x="568" y="695"/>
                  </a:lnTo>
                  <a:lnTo>
                    <a:pt x="562" y="701"/>
                  </a:lnTo>
                  <a:lnTo>
                    <a:pt x="556" y="701"/>
                  </a:lnTo>
                  <a:lnTo>
                    <a:pt x="556" y="701"/>
                  </a:lnTo>
                  <a:lnTo>
                    <a:pt x="556" y="701"/>
                  </a:lnTo>
                  <a:lnTo>
                    <a:pt x="550" y="707"/>
                  </a:lnTo>
                  <a:lnTo>
                    <a:pt x="544" y="713"/>
                  </a:lnTo>
                  <a:lnTo>
                    <a:pt x="520" y="731"/>
                  </a:lnTo>
                  <a:lnTo>
                    <a:pt x="496" y="749"/>
                  </a:lnTo>
                  <a:lnTo>
                    <a:pt x="460" y="785"/>
                  </a:lnTo>
                  <a:lnTo>
                    <a:pt x="454" y="791"/>
                  </a:lnTo>
                  <a:lnTo>
                    <a:pt x="436" y="809"/>
                  </a:lnTo>
                  <a:lnTo>
                    <a:pt x="424" y="815"/>
                  </a:lnTo>
                  <a:lnTo>
                    <a:pt x="418" y="821"/>
                  </a:lnTo>
                  <a:lnTo>
                    <a:pt x="412" y="821"/>
                  </a:lnTo>
                  <a:lnTo>
                    <a:pt x="406" y="821"/>
                  </a:lnTo>
                  <a:lnTo>
                    <a:pt x="400" y="821"/>
                  </a:lnTo>
                  <a:lnTo>
                    <a:pt x="394" y="821"/>
                  </a:lnTo>
                  <a:lnTo>
                    <a:pt x="388" y="821"/>
                  </a:lnTo>
                  <a:lnTo>
                    <a:pt x="382" y="821"/>
                  </a:lnTo>
                  <a:lnTo>
                    <a:pt x="370" y="821"/>
                  </a:lnTo>
                  <a:lnTo>
                    <a:pt x="358" y="821"/>
                  </a:lnTo>
                  <a:lnTo>
                    <a:pt x="352" y="821"/>
                  </a:lnTo>
                  <a:lnTo>
                    <a:pt x="335" y="827"/>
                  </a:lnTo>
                  <a:lnTo>
                    <a:pt x="329" y="827"/>
                  </a:lnTo>
                  <a:lnTo>
                    <a:pt x="233" y="839"/>
                  </a:lnTo>
                  <a:lnTo>
                    <a:pt x="227" y="845"/>
                  </a:lnTo>
                  <a:lnTo>
                    <a:pt x="209" y="851"/>
                  </a:lnTo>
                  <a:lnTo>
                    <a:pt x="197" y="851"/>
                  </a:lnTo>
                  <a:lnTo>
                    <a:pt x="185" y="857"/>
                  </a:lnTo>
                  <a:lnTo>
                    <a:pt x="179" y="857"/>
                  </a:lnTo>
                  <a:lnTo>
                    <a:pt x="173" y="857"/>
                  </a:lnTo>
                  <a:lnTo>
                    <a:pt x="167" y="857"/>
                  </a:lnTo>
                  <a:lnTo>
                    <a:pt x="149" y="851"/>
                  </a:lnTo>
                  <a:lnTo>
                    <a:pt x="137" y="851"/>
                  </a:lnTo>
                  <a:lnTo>
                    <a:pt x="125" y="851"/>
                  </a:lnTo>
                  <a:lnTo>
                    <a:pt x="119" y="857"/>
                  </a:lnTo>
                  <a:lnTo>
                    <a:pt x="113" y="857"/>
                  </a:lnTo>
                  <a:lnTo>
                    <a:pt x="107" y="857"/>
                  </a:lnTo>
                  <a:lnTo>
                    <a:pt x="107" y="857"/>
                  </a:lnTo>
                  <a:lnTo>
                    <a:pt x="101" y="863"/>
                  </a:lnTo>
                  <a:lnTo>
                    <a:pt x="101" y="863"/>
                  </a:lnTo>
                  <a:lnTo>
                    <a:pt x="101" y="869"/>
                  </a:lnTo>
                  <a:lnTo>
                    <a:pt x="101" y="875"/>
                  </a:lnTo>
                  <a:lnTo>
                    <a:pt x="95" y="875"/>
                  </a:lnTo>
                  <a:lnTo>
                    <a:pt x="95" y="881"/>
                  </a:lnTo>
                  <a:lnTo>
                    <a:pt x="89" y="881"/>
                  </a:lnTo>
                  <a:lnTo>
                    <a:pt x="83" y="887"/>
                  </a:lnTo>
                  <a:lnTo>
                    <a:pt x="77" y="887"/>
                  </a:lnTo>
                  <a:lnTo>
                    <a:pt x="60" y="893"/>
                  </a:lnTo>
                  <a:lnTo>
                    <a:pt x="54" y="899"/>
                  </a:lnTo>
                  <a:lnTo>
                    <a:pt x="48" y="899"/>
                  </a:lnTo>
                  <a:lnTo>
                    <a:pt x="48" y="905"/>
                  </a:lnTo>
                  <a:lnTo>
                    <a:pt x="0" y="953"/>
                  </a:lnTo>
                  <a:lnTo>
                    <a:pt x="2780" y="953"/>
                  </a:lnTo>
                  <a:lnTo>
                    <a:pt x="2780" y="24"/>
                  </a:lnTo>
                  <a:lnTo>
                    <a:pt x="2780" y="24"/>
                  </a:lnTo>
                  <a:lnTo>
                    <a:pt x="2780" y="24"/>
                  </a:lnTo>
                </a:path>
              </a:pathLst>
            </a:custGeom>
            <a:gradFill rotWithShape="0">
              <a:gsLst>
                <a:gs pos="0">
                  <a:schemeClr val="bg1"/>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105476" name="Freeform 4"/>
            <p:cNvSpPr>
              <a:spLocks/>
            </p:cNvSpPr>
            <p:nvPr/>
          </p:nvSpPr>
          <p:spPr bwMode="ltGray">
            <a:xfrm>
              <a:off x="4602" y="4014"/>
              <a:ext cx="12" cy="18"/>
            </a:xfrm>
            <a:custGeom>
              <a:avLst/>
              <a:gdLst/>
              <a:ahLst/>
              <a:cxnLst>
                <a:cxn ang="0">
                  <a:pos x="12" y="18"/>
                </a:cxn>
                <a:cxn ang="0">
                  <a:pos x="12" y="12"/>
                </a:cxn>
                <a:cxn ang="0">
                  <a:pos x="6" y="6"/>
                </a:cxn>
                <a:cxn ang="0">
                  <a:pos x="6" y="6"/>
                </a:cxn>
                <a:cxn ang="0">
                  <a:pos x="0" y="0"/>
                </a:cxn>
                <a:cxn ang="0">
                  <a:pos x="12" y="18"/>
                </a:cxn>
                <a:cxn ang="0">
                  <a:pos x="12" y="18"/>
                </a:cxn>
                <a:cxn ang="0">
                  <a:pos x="12" y="18"/>
                </a:cxn>
              </a:cxnLst>
              <a:rect l="0" t="0" r="r" b="b"/>
              <a:pathLst>
                <a:path w="12" h="18">
                  <a:moveTo>
                    <a:pt x="12" y="18"/>
                  </a:moveTo>
                  <a:lnTo>
                    <a:pt x="12" y="12"/>
                  </a:lnTo>
                  <a:lnTo>
                    <a:pt x="6" y="6"/>
                  </a:lnTo>
                  <a:lnTo>
                    <a:pt x="6" y="6"/>
                  </a:lnTo>
                  <a:lnTo>
                    <a:pt x="0" y="0"/>
                  </a:lnTo>
                  <a:lnTo>
                    <a:pt x="12" y="18"/>
                  </a:lnTo>
                  <a:lnTo>
                    <a:pt x="12" y="18"/>
                  </a:lnTo>
                  <a:lnTo>
                    <a:pt x="12" y="18"/>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105477" name="Freeform 5"/>
            <p:cNvSpPr>
              <a:spLocks/>
            </p:cNvSpPr>
            <p:nvPr/>
          </p:nvSpPr>
          <p:spPr bwMode="ltGray">
            <a:xfrm>
              <a:off x="4596" y="3996"/>
              <a:ext cx="6" cy="18"/>
            </a:xfrm>
            <a:custGeom>
              <a:avLst/>
              <a:gdLst/>
              <a:ahLst/>
              <a:cxnLst>
                <a:cxn ang="0">
                  <a:pos x="0" y="12"/>
                </a:cxn>
                <a:cxn ang="0">
                  <a:pos x="6" y="18"/>
                </a:cxn>
                <a:cxn ang="0">
                  <a:pos x="0" y="0"/>
                </a:cxn>
                <a:cxn ang="0">
                  <a:pos x="0" y="12"/>
                </a:cxn>
                <a:cxn ang="0">
                  <a:pos x="0" y="12"/>
                </a:cxn>
                <a:cxn ang="0">
                  <a:pos x="0" y="12"/>
                </a:cxn>
              </a:cxnLst>
              <a:rect l="0" t="0" r="r" b="b"/>
              <a:pathLst>
                <a:path w="6" h="18">
                  <a:moveTo>
                    <a:pt x="0" y="12"/>
                  </a:moveTo>
                  <a:lnTo>
                    <a:pt x="6" y="18"/>
                  </a:lnTo>
                  <a:lnTo>
                    <a:pt x="0" y="0"/>
                  </a:lnTo>
                  <a:lnTo>
                    <a:pt x="0" y="12"/>
                  </a:lnTo>
                  <a:lnTo>
                    <a:pt x="0" y="12"/>
                  </a:lnTo>
                  <a:lnTo>
                    <a:pt x="0"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105478" name="Freeform 6"/>
            <p:cNvSpPr>
              <a:spLocks/>
            </p:cNvSpPr>
            <p:nvPr/>
          </p:nvSpPr>
          <p:spPr bwMode="ltGray">
            <a:xfrm>
              <a:off x="5180" y="3577"/>
              <a:ext cx="304" cy="741"/>
            </a:xfrm>
            <a:custGeom>
              <a:avLst/>
              <a:gdLst/>
              <a:ahLst/>
              <a:cxnLst>
                <a:cxn ang="0">
                  <a:pos x="280" y="42"/>
                </a:cxn>
                <a:cxn ang="0">
                  <a:pos x="274" y="42"/>
                </a:cxn>
                <a:cxn ang="0">
                  <a:pos x="268" y="42"/>
                </a:cxn>
                <a:cxn ang="0">
                  <a:pos x="256" y="42"/>
                </a:cxn>
                <a:cxn ang="0">
                  <a:pos x="238" y="48"/>
                </a:cxn>
                <a:cxn ang="0">
                  <a:pos x="214" y="12"/>
                </a:cxn>
                <a:cxn ang="0">
                  <a:pos x="196" y="0"/>
                </a:cxn>
                <a:cxn ang="0">
                  <a:pos x="196" y="0"/>
                </a:cxn>
                <a:cxn ang="0">
                  <a:pos x="164" y="167"/>
                </a:cxn>
                <a:cxn ang="0">
                  <a:pos x="144" y="217"/>
                </a:cxn>
                <a:cxn ang="0">
                  <a:pos x="110" y="281"/>
                </a:cxn>
                <a:cxn ang="0">
                  <a:pos x="96" y="327"/>
                </a:cxn>
                <a:cxn ang="0">
                  <a:pos x="124" y="405"/>
                </a:cxn>
                <a:cxn ang="0">
                  <a:pos x="100" y="463"/>
                </a:cxn>
                <a:cxn ang="0">
                  <a:pos x="68" y="503"/>
                </a:cxn>
                <a:cxn ang="0">
                  <a:pos x="30" y="539"/>
                </a:cxn>
                <a:cxn ang="0">
                  <a:pos x="24" y="613"/>
                </a:cxn>
                <a:cxn ang="0">
                  <a:pos x="0" y="741"/>
                </a:cxn>
                <a:cxn ang="0">
                  <a:pos x="202" y="741"/>
                </a:cxn>
                <a:cxn ang="0">
                  <a:pos x="180" y="639"/>
                </a:cxn>
                <a:cxn ang="0">
                  <a:pos x="192" y="589"/>
                </a:cxn>
                <a:cxn ang="0">
                  <a:pos x="178" y="539"/>
                </a:cxn>
                <a:cxn ang="0">
                  <a:pos x="190" y="499"/>
                </a:cxn>
                <a:cxn ang="0">
                  <a:pos x="184" y="465"/>
                </a:cxn>
                <a:cxn ang="0">
                  <a:pos x="192" y="391"/>
                </a:cxn>
                <a:cxn ang="0">
                  <a:pos x="216" y="313"/>
                </a:cxn>
                <a:cxn ang="0">
                  <a:pos x="238" y="249"/>
                </a:cxn>
                <a:cxn ang="0">
                  <a:pos x="268" y="185"/>
                </a:cxn>
                <a:cxn ang="0">
                  <a:pos x="284" y="159"/>
                </a:cxn>
                <a:cxn ang="0">
                  <a:pos x="304" y="12"/>
                </a:cxn>
                <a:cxn ang="0">
                  <a:pos x="298" y="24"/>
                </a:cxn>
                <a:cxn ang="0">
                  <a:pos x="292" y="30"/>
                </a:cxn>
                <a:cxn ang="0">
                  <a:pos x="292" y="36"/>
                </a:cxn>
                <a:cxn ang="0">
                  <a:pos x="286" y="36"/>
                </a:cxn>
                <a:cxn ang="0">
                  <a:pos x="286" y="42"/>
                </a:cxn>
                <a:cxn ang="0">
                  <a:pos x="280" y="42"/>
                </a:cxn>
                <a:cxn ang="0">
                  <a:pos x="280" y="42"/>
                </a:cxn>
                <a:cxn ang="0">
                  <a:pos x="280" y="42"/>
                </a:cxn>
              </a:cxnLst>
              <a:rect l="0" t="0" r="r" b="b"/>
              <a:pathLst>
                <a:path w="304" h="741">
                  <a:moveTo>
                    <a:pt x="280" y="42"/>
                  </a:moveTo>
                  <a:lnTo>
                    <a:pt x="274" y="42"/>
                  </a:lnTo>
                  <a:lnTo>
                    <a:pt x="268" y="42"/>
                  </a:lnTo>
                  <a:lnTo>
                    <a:pt x="256" y="42"/>
                  </a:lnTo>
                  <a:lnTo>
                    <a:pt x="238" y="48"/>
                  </a:lnTo>
                  <a:lnTo>
                    <a:pt x="214" y="12"/>
                  </a:lnTo>
                  <a:lnTo>
                    <a:pt x="196" y="0"/>
                  </a:lnTo>
                  <a:lnTo>
                    <a:pt x="196" y="0"/>
                  </a:lnTo>
                  <a:lnTo>
                    <a:pt x="164" y="167"/>
                  </a:lnTo>
                  <a:lnTo>
                    <a:pt x="144" y="217"/>
                  </a:lnTo>
                  <a:lnTo>
                    <a:pt x="110" y="281"/>
                  </a:lnTo>
                  <a:lnTo>
                    <a:pt x="96" y="327"/>
                  </a:lnTo>
                  <a:lnTo>
                    <a:pt x="124" y="405"/>
                  </a:lnTo>
                  <a:lnTo>
                    <a:pt x="100" y="463"/>
                  </a:lnTo>
                  <a:lnTo>
                    <a:pt x="68" y="503"/>
                  </a:lnTo>
                  <a:lnTo>
                    <a:pt x="30" y="539"/>
                  </a:lnTo>
                  <a:lnTo>
                    <a:pt x="24" y="613"/>
                  </a:lnTo>
                  <a:lnTo>
                    <a:pt x="0" y="741"/>
                  </a:lnTo>
                  <a:lnTo>
                    <a:pt x="202" y="741"/>
                  </a:lnTo>
                  <a:lnTo>
                    <a:pt x="180" y="639"/>
                  </a:lnTo>
                  <a:lnTo>
                    <a:pt x="192" y="589"/>
                  </a:lnTo>
                  <a:lnTo>
                    <a:pt x="178" y="539"/>
                  </a:lnTo>
                  <a:lnTo>
                    <a:pt x="190" y="499"/>
                  </a:lnTo>
                  <a:lnTo>
                    <a:pt x="184" y="465"/>
                  </a:lnTo>
                  <a:lnTo>
                    <a:pt x="192" y="391"/>
                  </a:lnTo>
                  <a:lnTo>
                    <a:pt x="216" y="313"/>
                  </a:lnTo>
                  <a:lnTo>
                    <a:pt x="238" y="249"/>
                  </a:lnTo>
                  <a:lnTo>
                    <a:pt x="268" y="185"/>
                  </a:lnTo>
                  <a:lnTo>
                    <a:pt x="284" y="159"/>
                  </a:lnTo>
                  <a:lnTo>
                    <a:pt x="304" y="12"/>
                  </a:lnTo>
                  <a:lnTo>
                    <a:pt x="298" y="24"/>
                  </a:lnTo>
                  <a:lnTo>
                    <a:pt x="292" y="30"/>
                  </a:lnTo>
                  <a:lnTo>
                    <a:pt x="292" y="36"/>
                  </a:lnTo>
                  <a:lnTo>
                    <a:pt x="286" y="36"/>
                  </a:lnTo>
                  <a:lnTo>
                    <a:pt x="286" y="42"/>
                  </a:lnTo>
                  <a:lnTo>
                    <a:pt x="280" y="42"/>
                  </a:lnTo>
                  <a:lnTo>
                    <a:pt x="280" y="42"/>
                  </a:lnTo>
                  <a:lnTo>
                    <a:pt x="280" y="4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105479" name="Freeform 7"/>
            <p:cNvSpPr>
              <a:spLocks/>
            </p:cNvSpPr>
            <p:nvPr/>
          </p:nvSpPr>
          <p:spPr bwMode="ltGray">
            <a:xfrm>
              <a:off x="4918" y="3553"/>
              <a:ext cx="314" cy="767"/>
            </a:xfrm>
            <a:custGeom>
              <a:avLst/>
              <a:gdLst/>
              <a:ahLst/>
              <a:cxnLst>
                <a:cxn ang="0">
                  <a:pos x="284" y="6"/>
                </a:cxn>
                <a:cxn ang="0">
                  <a:pos x="278" y="6"/>
                </a:cxn>
                <a:cxn ang="0">
                  <a:pos x="272" y="12"/>
                </a:cxn>
                <a:cxn ang="0">
                  <a:pos x="254" y="18"/>
                </a:cxn>
                <a:cxn ang="0">
                  <a:pos x="230" y="24"/>
                </a:cxn>
                <a:cxn ang="0">
                  <a:pos x="206" y="42"/>
                </a:cxn>
                <a:cxn ang="0">
                  <a:pos x="188" y="48"/>
                </a:cxn>
                <a:cxn ang="0">
                  <a:pos x="176" y="54"/>
                </a:cxn>
                <a:cxn ang="0">
                  <a:pos x="170" y="54"/>
                </a:cxn>
                <a:cxn ang="0">
                  <a:pos x="150" y="169"/>
                </a:cxn>
                <a:cxn ang="0">
                  <a:pos x="110" y="225"/>
                </a:cxn>
                <a:cxn ang="0">
                  <a:pos x="54" y="383"/>
                </a:cxn>
                <a:cxn ang="0">
                  <a:pos x="82" y="555"/>
                </a:cxn>
                <a:cxn ang="0">
                  <a:pos x="40" y="679"/>
                </a:cxn>
                <a:cxn ang="0">
                  <a:pos x="0" y="767"/>
                </a:cxn>
                <a:cxn ang="0">
                  <a:pos x="108" y="767"/>
                </a:cxn>
                <a:cxn ang="0">
                  <a:pos x="120" y="611"/>
                </a:cxn>
                <a:cxn ang="0">
                  <a:pos x="148" y="499"/>
                </a:cxn>
                <a:cxn ang="0">
                  <a:pos x="160" y="367"/>
                </a:cxn>
                <a:cxn ang="0">
                  <a:pos x="218" y="327"/>
                </a:cxn>
                <a:cxn ang="0">
                  <a:pos x="238" y="221"/>
                </a:cxn>
                <a:cxn ang="0">
                  <a:pos x="296" y="135"/>
                </a:cxn>
                <a:cxn ang="0">
                  <a:pos x="314" y="0"/>
                </a:cxn>
                <a:cxn ang="0">
                  <a:pos x="302" y="0"/>
                </a:cxn>
                <a:cxn ang="0">
                  <a:pos x="296" y="0"/>
                </a:cxn>
                <a:cxn ang="0">
                  <a:pos x="290" y="0"/>
                </a:cxn>
                <a:cxn ang="0">
                  <a:pos x="284" y="6"/>
                </a:cxn>
                <a:cxn ang="0">
                  <a:pos x="284" y="6"/>
                </a:cxn>
                <a:cxn ang="0">
                  <a:pos x="284" y="6"/>
                </a:cxn>
                <a:cxn ang="0">
                  <a:pos x="284" y="6"/>
                </a:cxn>
              </a:cxnLst>
              <a:rect l="0" t="0" r="r" b="b"/>
              <a:pathLst>
                <a:path w="314" h="767">
                  <a:moveTo>
                    <a:pt x="284" y="6"/>
                  </a:moveTo>
                  <a:lnTo>
                    <a:pt x="278" y="6"/>
                  </a:lnTo>
                  <a:lnTo>
                    <a:pt x="272" y="12"/>
                  </a:lnTo>
                  <a:lnTo>
                    <a:pt x="254" y="18"/>
                  </a:lnTo>
                  <a:lnTo>
                    <a:pt x="230" y="24"/>
                  </a:lnTo>
                  <a:lnTo>
                    <a:pt x="206" y="42"/>
                  </a:lnTo>
                  <a:lnTo>
                    <a:pt x="188" y="48"/>
                  </a:lnTo>
                  <a:lnTo>
                    <a:pt x="176" y="54"/>
                  </a:lnTo>
                  <a:lnTo>
                    <a:pt x="170" y="54"/>
                  </a:lnTo>
                  <a:lnTo>
                    <a:pt x="150" y="169"/>
                  </a:lnTo>
                  <a:lnTo>
                    <a:pt x="110" y="225"/>
                  </a:lnTo>
                  <a:lnTo>
                    <a:pt x="54" y="383"/>
                  </a:lnTo>
                  <a:lnTo>
                    <a:pt x="82" y="555"/>
                  </a:lnTo>
                  <a:lnTo>
                    <a:pt x="40" y="679"/>
                  </a:lnTo>
                  <a:lnTo>
                    <a:pt x="0" y="767"/>
                  </a:lnTo>
                  <a:lnTo>
                    <a:pt x="108" y="767"/>
                  </a:lnTo>
                  <a:lnTo>
                    <a:pt x="120" y="611"/>
                  </a:lnTo>
                  <a:lnTo>
                    <a:pt x="148" y="499"/>
                  </a:lnTo>
                  <a:lnTo>
                    <a:pt x="160" y="367"/>
                  </a:lnTo>
                  <a:lnTo>
                    <a:pt x="218" y="327"/>
                  </a:lnTo>
                  <a:lnTo>
                    <a:pt x="238" y="221"/>
                  </a:lnTo>
                  <a:lnTo>
                    <a:pt x="296" y="135"/>
                  </a:lnTo>
                  <a:lnTo>
                    <a:pt x="314" y="0"/>
                  </a:lnTo>
                  <a:lnTo>
                    <a:pt x="302" y="0"/>
                  </a:lnTo>
                  <a:lnTo>
                    <a:pt x="296" y="0"/>
                  </a:lnTo>
                  <a:lnTo>
                    <a:pt x="290" y="0"/>
                  </a:lnTo>
                  <a:lnTo>
                    <a:pt x="284" y="6"/>
                  </a:lnTo>
                  <a:lnTo>
                    <a:pt x="284" y="6"/>
                  </a:lnTo>
                  <a:lnTo>
                    <a:pt x="284" y="6"/>
                  </a:lnTo>
                  <a:lnTo>
                    <a:pt x="284" y="6"/>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105480" name="Freeform 8"/>
            <p:cNvSpPr>
              <a:spLocks/>
            </p:cNvSpPr>
            <p:nvPr/>
          </p:nvSpPr>
          <p:spPr bwMode="ltGray">
            <a:xfrm>
              <a:off x="4700" y="3697"/>
              <a:ext cx="275" cy="623"/>
            </a:xfrm>
            <a:custGeom>
              <a:avLst/>
              <a:gdLst/>
              <a:ahLst/>
              <a:cxnLst>
                <a:cxn ang="0">
                  <a:pos x="257" y="12"/>
                </a:cxn>
                <a:cxn ang="0">
                  <a:pos x="239" y="6"/>
                </a:cxn>
                <a:cxn ang="0">
                  <a:pos x="203" y="6"/>
                </a:cxn>
                <a:cxn ang="0">
                  <a:pos x="203" y="6"/>
                </a:cxn>
                <a:cxn ang="0">
                  <a:pos x="197" y="6"/>
                </a:cxn>
                <a:cxn ang="0">
                  <a:pos x="185" y="0"/>
                </a:cxn>
                <a:cxn ang="0">
                  <a:pos x="173" y="0"/>
                </a:cxn>
                <a:cxn ang="0">
                  <a:pos x="166" y="0"/>
                </a:cxn>
                <a:cxn ang="0">
                  <a:pos x="160" y="0"/>
                </a:cxn>
                <a:cxn ang="0">
                  <a:pos x="144" y="117"/>
                </a:cxn>
                <a:cxn ang="0">
                  <a:pos x="128" y="185"/>
                </a:cxn>
                <a:cxn ang="0">
                  <a:pos x="58" y="299"/>
                </a:cxn>
                <a:cxn ang="0">
                  <a:pos x="54" y="441"/>
                </a:cxn>
                <a:cxn ang="0">
                  <a:pos x="24" y="523"/>
                </a:cxn>
                <a:cxn ang="0">
                  <a:pos x="0" y="623"/>
                </a:cxn>
                <a:cxn ang="0">
                  <a:pos x="78" y="623"/>
                </a:cxn>
                <a:cxn ang="0">
                  <a:pos x="92" y="555"/>
                </a:cxn>
                <a:cxn ang="0">
                  <a:pos x="134" y="447"/>
                </a:cxn>
                <a:cxn ang="0">
                  <a:pos x="158" y="315"/>
                </a:cxn>
                <a:cxn ang="0">
                  <a:pos x="184" y="257"/>
                </a:cxn>
                <a:cxn ang="0">
                  <a:pos x="216" y="211"/>
                </a:cxn>
                <a:cxn ang="0">
                  <a:pos x="222" y="145"/>
                </a:cxn>
                <a:cxn ang="0">
                  <a:pos x="240" y="111"/>
                </a:cxn>
                <a:cxn ang="0">
                  <a:pos x="262" y="79"/>
                </a:cxn>
                <a:cxn ang="0">
                  <a:pos x="275" y="6"/>
                </a:cxn>
                <a:cxn ang="0">
                  <a:pos x="263" y="12"/>
                </a:cxn>
                <a:cxn ang="0">
                  <a:pos x="257" y="12"/>
                </a:cxn>
                <a:cxn ang="0">
                  <a:pos x="257" y="12"/>
                </a:cxn>
                <a:cxn ang="0">
                  <a:pos x="257" y="12"/>
                </a:cxn>
              </a:cxnLst>
              <a:rect l="0" t="0" r="r" b="b"/>
              <a:pathLst>
                <a:path w="275" h="623">
                  <a:moveTo>
                    <a:pt x="257" y="12"/>
                  </a:moveTo>
                  <a:lnTo>
                    <a:pt x="239" y="6"/>
                  </a:lnTo>
                  <a:lnTo>
                    <a:pt x="203" y="6"/>
                  </a:lnTo>
                  <a:lnTo>
                    <a:pt x="203" y="6"/>
                  </a:lnTo>
                  <a:lnTo>
                    <a:pt x="197" y="6"/>
                  </a:lnTo>
                  <a:lnTo>
                    <a:pt x="185" y="0"/>
                  </a:lnTo>
                  <a:lnTo>
                    <a:pt x="173" y="0"/>
                  </a:lnTo>
                  <a:lnTo>
                    <a:pt x="166" y="0"/>
                  </a:lnTo>
                  <a:lnTo>
                    <a:pt x="160" y="0"/>
                  </a:lnTo>
                  <a:lnTo>
                    <a:pt x="144" y="117"/>
                  </a:lnTo>
                  <a:lnTo>
                    <a:pt x="128" y="185"/>
                  </a:lnTo>
                  <a:lnTo>
                    <a:pt x="58" y="299"/>
                  </a:lnTo>
                  <a:lnTo>
                    <a:pt x="54" y="441"/>
                  </a:lnTo>
                  <a:lnTo>
                    <a:pt x="24" y="523"/>
                  </a:lnTo>
                  <a:lnTo>
                    <a:pt x="0" y="623"/>
                  </a:lnTo>
                  <a:lnTo>
                    <a:pt x="78" y="623"/>
                  </a:lnTo>
                  <a:lnTo>
                    <a:pt x="92" y="555"/>
                  </a:lnTo>
                  <a:lnTo>
                    <a:pt x="134" y="447"/>
                  </a:lnTo>
                  <a:lnTo>
                    <a:pt x="158" y="315"/>
                  </a:lnTo>
                  <a:lnTo>
                    <a:pt x="184" y="257"/>
                  </a:lnTo>
                  <a:lnTo>
                    <a:pt x="216" y="211"/>
                  </a:lnTo>
                  <a:lnTo>
                    <a:pt x="222" y="145"/>
                  </a:lnTo>
                  <a:lnTo>
                    <a:pt x="240" y="111"/>
                  </a:lnTo>
                  <a:lnTo>
                    <a:pt x="262" y="79"/>
                  </a:lnTo>
                  <a:lnTo>
                    <a:pt x="275" y="6"/>
                  </a:lnTo>
                  <a:lnTo>
                    <a:pt x="263" y="12"/>
                  </a:lnTo>
                  <a:lnTo>
                    <a:pt x="257" y="12"/>
                  </a:lnTo>
                  <a:lnTo>
                    <a:pt x="257" y="12"/>
                  </a:lnTo>
                  <a:lnTo>
                    <a:pt x="257"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105481" name="Freeform 9"/>
            <p:cNvSpPr>
              <a:spLocks/>
            </p:cNvSpPr>
            <p:nvPr/>
          </p:nvSpPr>
          <p:spPr bwMode="ltGray">
            <a:xfrm>
              <a:off x="4522" y="3709"/>
              <a:ext cx="213" cy="611"/>
            </a:xfrm>
            <a:custGeom>
              <a:avLst/>
              <a:gdLst/>
              <a:ahLst/>
              <a:cxnLst>
                <a:cxn ang="0">
                  <a:pos x="171" y="12"/>
                </a:cxn>
                <a:cxn ang="0">
                  <a:pos x="159" y="24"/>
                </a:cxn>
                <a:cxn ang="0">
                  <a:pos x="153" y="36"/>
                </a:cxn>
                <a:cxn ang="0">
                  <a:pos x="128" y="60"/>
                </a:cxn>
                <a:cxn ang="0">
                  <a:pos x="110" y="83"/>
                </a:cxn>
                <a:cxn ang="0">
                  <a:pos x="86" y="119"/>
                </a:cxn>
                <a:cxn ang="0">
                  <a:pos x="68" y="167"/>
                </a:cxn>
                <a:cxn ang="0">
                  <a:pos x="68" y="221"/>
                </a:cxn>
                <a:cxn ang="0">
                  <a:pos x="68" y="227"/>
                </a:cxn>
                <a:cxn ang="0">
                  <a:pos x="68" y="233"/>
                </a:cxn>
                <a:cxn ang="0">
                  <a:pos x="68" y="239"/>
                </a:cxn>
                <a:cxn ang="0">
                  <a:pos x="68" y="245"/>
                </a:cxn>
                <a:cxn ang="0">
                  <a:pos x="68" y="251"/>
                </a:cxn>
                <a:cxn ang="0">
                  <a:pos x="68" y="251"/>
                </a:cxn>
                <a:cxn ang="0">
                  <a:pos x="68" y="257"/>
                </a:cxn>
                <a:cxn ang="0">
                  <a:pos x="68" y="269"/>
                </a:cxn>
                <a:cxn ang="0">
                  <a:pos x="74" y="287"/>
                </a:cxn>
                <a:cxn ang="0">
                  <a:pos x="80" y="305"/>
                </a:cxn>
                <a:cxn ang="0">
                  <a:pos x="86" y="311"/>
                </a:cxn>
                <a:cxn ang="0">
                  <a:pos x="86" y="311"/>
                </a:cxn>
                <a:cxn ang="0">
                  <a:pos x="92" y="317"/>
                </a:cxn>
                <a:cxn ang="0">
                  <a:pos x="92" y="323"/>
                </a:cxn>
                <a:cxn ang="0">
                  <a:pos x="92" y="323"/>
                </a:cxn>
                <a:cxn ang="0">
                  <a:pos x="24" y="437"/>
                </a:cxn>
                <a:cxn ang="0">
                  <a:pos x="18" y="471"/>
                </a:cxn>
                <a:cxn ang="0">
                  <a:pos x="0" y="547"/>
                </a:cxn>
                <a:cxn ang="0">
                  <a:pos x="50" y="611"/>
                </a:cxn>
                <a:cxn ang="0">
                  <a:pos x="114" y="611"/>
                </a:cxn>
                <a:cxn ang="0">
                  <a:pos x="104" y="555"/>
                </a:cxn>
                <a:cxn ang="0">
                  <a:pos x="120" y="515"/>
                </a:cxn>
                <a:cxn ang="0">
                  <a:pos x="150" y="449"/>
                </a:cxn>
                <a:cxn ang="0">
                  <a:pos x="166" y="377"/>
                </a:cxn>
                <a:cxn ang="0">
                  <a:pos x="156" y="295"/>
                </a:cxn>
                <a:cxn ang="0">
                  <a:pos x="170" y="203"/>
                </a:cxn>
                <a:cxn ang="0">
                  <a:pos x="212" y="95"/>
                </a:cxn>
                <a:cxn ang="0">
                  <a:pos x="213" y="0"/>
                </a:cxn>
                <a:cxn ang="0">
                  <a:pos x="207" y="0"/>
                </a:cxn>
                <a:cxn ang="0">
                  <a:pos x="201" y="0"/>
                </a:cxn>
                <a:cxn ang="0">
                  <a:pos x="195" y="0"/>
                </a:cxn>
                <a:cxn ang="0">
                  <a:pos x="189" y="0"/>
                </a:cxn>
                <a:cxn ang="0">
                  <a:pos x="183" y="6"/>
                </a:cxn>
                <a:cxn ang="0">
                  <a:pos x="177" y="6"/>
                </a:cxn>
                <a:cxn ang="0">
                  <a:pos x="171" y="12"/>
                </a:cxn>
                <a:cxn ang="0">
                  <a:pos x="171" y="12"/>
                </a:cxn>
                <a:cxn ang="0">
                  <a:pos x="171" y="12"/>
                </a:cxn>
              </a:cxnLst>
              <a:rect l="0" t="0" r="r" b="b"/>
              <a:pathLst>
                <a:path w="213" h="611">
                  <a:moveTo>
                    <a:pt x="171" y="12"/>
                  </a:moveTo>
                  <a:lnTo>
                    <a:pt x="159" y="24"/>
                  </a:lnTo>
                  <a:lnTo>
                    <a:pt x="153" y="36"/>
                  </a:lnTo>
                  <a:lnTo>
                    <a:pt x="128" y="60"/>
                  </a:lnTo>
                  <a:lnTo>
                    <a:pt x="110" y="83"/>
                  </a:lnTo>
                  <a:lnTo>
                    <a:pt x="86" y="119"/>
                  </a:lnTo>
                  <a:lnTo>
                    <a:pt x="68" y="167"/>
                  </a:lnTo>
                  <a:lnTo>
                    <a:pt x="68" y="221"/>
                  </a:lnTo>
                  <a:lnTo>
                    <a:pt x="68" y="227"/>
                  </a:lnTo>
                  <a:lnTo>
                    <a:pt x="68" y="233"/>
                  </a:lnTo>
                  <a:lnTo>
                    <a:pt x="68" y="239"/>
                  </a:lnTo>
                  <a:lnTo>
                    <a:pt x="68" y="245"/>
                  </a:lnTo>
                  <a:lnTo>
                    <a:pt x="68" y="251"/>
                  </a:lnTo>
                  <a:lnTo>
                    <a:pt x="68" y="251"/>
                  </a:lnTo>
                  <a:lnTo>
                    <a:pt x="68" y="257"/>
                  </a:lnTo>
                  <a:lnTo>
                    <a:pt x="68" y="269"/>
                  </a:lnTo>
                  <a:lnTo>
                    <a:pt x="74" y="287"/>
                  </a:lnTo>
                  <a:lnTo>
                    <a:pt x="80" y="305"/>
                  </a:lnTo>
                  <a:lnTo>
                    <a:pt x="86" y="311"/>
                  </a:lnTo>
                  <a:lnTo>
                    <a:pt x="86" y="311"/>
                  </a:lnTo>
                  <a:lnTo>
                    <a:pt x="92" y="317"/>
                  </a:lnTo>
                  <a:lnTo>
                    <a:pt x="92" y="323"/>
                  </a:lnTo>
                  <a:lnTo>
                    <a:pt x="92" y="323"/>
                  </a:lnTo>
                  <a:lnTo>
                    <a:pt x="24" y="437"/>
                  </a:lnTo>
                  <a:lnTo>
                    <a:pt x="18" y="471"/>
                  </a:lnTo>
                  <a:lnTo>
                    <a:pt x="0" y="547"/>
                  </a:lnTo>
                  <a:lnTo>
                    <a:pt x="50" y="611"/>
                  </a:lnTo>
                  <a:lnTo>
                    <a:pt x="114" y="611"/>
                  </a:lnTo>
                  <a:lnTo>
                    <a:pt x="104" y="555"/>
                  </a:lnTo>
                  <a:lnTo>
                    <a:pt x="120" y="515"/>
                  </a:lnTo>
                  <a:lnTo>
                    <a:pt x="150" y="449"/>
                  </a:lnTo>
                  <a:lnTo>
                    <a:pt x="166" y="377"/>
                  </a:lnTo>
                  <a:lnTo>
                    <a:pt x="156" y="295"/>
                  </a:lnTo>
                  <a:lnTo>
                    <a:pt x="170" y="203"/>
                  </a:lnTo>
                  <a:lnTo>
                    <a:pt x="212" y="95"/>
                  </a:lnTo>
                  <a:lnTo>
                    <a:pt x="213" y="0"/>
                  </a:lnTo>
                  <a:lnTo>
                    <a:pt x="207" y="0"/>
                  </a:lnTo>
                  <a:lnTo>
                    <a:pt x="201" y="0"/>
                  </a:lnTo>
                  <a:lnTo>
                    <a:pt x="195" y="0"/>
                  </a:lnTo>
                  <a:lnTo>
                    <a:pt x="189" y="0"/>
                  </a:lnTo>
                  <a:lnTo>
                    <a:pt x="183" y="6"/>
                  </a:lnTo>
                  <a:lnTo>
                    <a:pt x="177" y="6"/>
                  </a:lnTo>
                  <a:lnTo>
                    <a:pt x="171" y="12"/>
                  </a:lnTo>
                  <a:lnTo>
                    <a:pt x="171" y="12"/>
                  </a:lnTo>
                  <a:lnTo>
                    <a:pt x="171"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105482" name="Freeform 10"/>
            <p:cNvSpPr>
              <a:spLocks/>
            </p:cNvSpPr>
            <p:nvPr/>
          </p:nvSpPr>
          <p:spPr bwMode="ltGray">
            <a:xfrm>
              <a:off x="4292" y="3936"/>
              <a:ext cx="167" cy="384"/>
            </a:xfrm>
            <a:custGeom>
              <a:avLst/>
              <a:gdLst/>
              <a:ahLst/>
              <a:cxnLst>
                <a:cxn ang="0">
                  <a:pos x="149" y="60"/>
                </a:cxn>
                <a:cxn ang="0">
                  <a:pos x="119" y="30"/>
                </a:cxn>
                <a:cxn ang="0">
                  <a:pos x="89" y="12"/>
                </a:cxn>
                <a:cxn ang="0">
                  <a:pos x="59" y="0"/>
                </a:cxn>
                <a:cxn ang="0">
                  <a:pos x="54" y="70"/>
                </a:cxn>
                <a:cxn ang="0">
                  <a:pos x="46" y="112"/>
                </a:cxn>
                <a:cxn ang="0">
                  <a:pos x="52" y="168"/>
                </a:cxn>
                <a:cxn ang="0">
                  <a:pos x="24" y="194"/>
                </a:cxn>
                <a:cxn ang="0">
                  <a:pos x="16" y="258"/>
                </a:cxn>
                <a:cxn ang="0">
                  <a:pos x="2" y="300"/>
                </a:cxn>
                <a:cxn ang="0">
                  <a:pos x="0" y="352"/>
                </a:cxn>
                <a:cxn ang="0">
                  <a:pos x="47" y="384"/>
                </a:cxn>
                <a:cxn ang="0">
                  <a:pos x="149" y="384"/>
                </a:cxn>
                <a:cxn ang="0">
                  <a:pos x="134" y="350"/>
                </a:cxn>
                <a:cxn ang="0">
                  <a:pos x="104" y="324"/>
                </a:cxn>
                <a:cxn ang="0">
                  <a:pos x="138" y="274"/>
                </a:cxn>
                <a:cxn ang="0">
                  <a:pos x="122" y="220"/>
                </a:cxn>
                <a:cxn ang="0">
                  <a:pos x="132" y="186"/>
                </a:cxn>
                <a:cxn ang="0">
                  <a:pos x="140" y="154"/>
                </a:cxn>
                <a:cxn ang="0">
                  <a:pos x="167" y="90"/>
                </a:cxn>
                <a:cxn ang="0">
                  <a:pos x="149" y="60"/>
                </a:cxn>
                <a:cxn ang="0">
                  <a:pos x="149" y="60"/>
                </a:cxn>
                <a:cxn ang="0">
                  <a:pos x="149" y="60"/>
                </a:cxn>
              </a:cxnLst>
              <a:rect l="0" t="0" r="r" b="b"/>
              <a:pathLst>
                <a:path w="167" h="384">
                  <a:moveTo>
                    <a:pt x="149" y="60"/>
                  </a:moveTo>
                  <a:lnTo>
                    <a:pt x="119" y="30"/>
                  </a:lnTo>
                  <a:lnTo>
                    <a:pt x="89" y="12"/>
                  </a:lnTo>
                  <a:lnTo>
                    <a:pt x="59" y="0"/>
                  </a:lnTo>
                  <a:lnTo>
                    <a:pt x="54" y="70"/>
                  </a:lnTo>
                  <a:lnTo>
                    <a:pt x="46" y="112"/>
                  </a:lnTo>
                  <a:lnTo>
                    <a:pt x="52" y="168"/>
                  </a:lnTo>
                  <a:lnTo>
                    <a:pt x="24" y="194"/>
                  </a:lnTo>
                  <a:lnTo>
                    <a:pt x="16" y="258"/>
                  </a:lnTo>
                  <a:lnTo>
                    <a:pt x="2" y="300"/>
                  </a:lnTo>
                  <a:lnTo>
                    <a:pt x="0" y="352"/>
                  </a:lnTo>
                  <a:lnTo>
                    <a:pt x="47" y="384"/>
                  </a:lnTo>
                  <a:lnTo>
                    <a:pt x="149" y="384"/>
                  </a:lnTo>
                  <a:lnTo>
                    <a:pt x="134" y="350"/>
                  </a:lnTo>
                  <a:lnTo>
                    <a:pt x="104" y="324"/>
                  </a:lnTo>
                  <a:lnTo>
                    <a:pt x="138" y="274"/>
                  </a:lnTo>
                  <a:lnTo>
                    <a:pt x="122" y="220"/>
                  </a:lnTo>
                  <a:lnTo>
                    <a:pt x="132" y="186"/>
                  </a:lnTo>
                  <a:lnTo>
                    <a:pt x="140" y="154"/>
                  </a:lnTo>
                  <a:lnTo>
                    <a:pt x="167" y="90"/>
                  </a:lnTo>
                  <a:lnTo>
                    <a:pt x="149" y="60"/>
                  </a:lnTo>
                  <a:lnTo>
                    <a:pt x="149" y="60"/>
                  </a:lnTo>
                  <a:lnTo>
                    <a:pt x="149" y="6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105483" name="Freeform 11"/>
            <p:cNvSpPr>
              <a:spLocks/>
            </p:cNvSpPr>
            <p:nvPr/>
          </p:nvSpPr>
          <p:spPr bwMode="ltGray">
            <a:xfrm>
              <a:off x="4100" y="4020"/>
              <a:ext cx="166" cy="300"/>
            </a:xfrm>
            <a:custGeom>
              <a:avLst/>
              <a:gdLst/>
              <a:ahLst/>
              <a:cxnLst>
                <a:cxn ang="0">
                  <a:pos x="136" y="12"/>
                </a:cxn>
                <a:cxn ang="0">
                  <a:pos x="100" y="0"/>
                </a:cxn>
                <a:cxn ang="0">
                  <a:pos x="78" y="64"/>
                </a:cxn>
                <a:cxn ang="0">
                  <a:pos x="70" y="126"/>
                </a:cxn>
                <a:cxn ang="0">
                  <a:pos x="46" y="184"/>
                </a:cxn>
                <a:cxn ang="0">
                  <a:pos x="58" y="232"/>
                </a:cxn>
                <a:cxn ang="0">
                  <a:pos x="38" y="268"/>
                </a:cxn>
                <a:cxn ang="0">
                  <a:pos x="0" y="300"/>
                </a:cxn>
                <a:cxn ang="0">
                  <a:pos x="160" y="300"/>
                </a:cxn>
                <a:cxn ang="0">
                  <a:pos x="136" y="272"/>
                </a:cxn>
                <a:cxn ang="0">
                  <a:pos x="98" y="234"/>
                </a:cxn>
                <a:cxn ang="0">
                  <a:pos x="130" y="188"/>
                </a:cxn>
                <a:cxn ang="0">
                  <a:pos x="138" y="134"/>
                </a:cxn>
                <a:cxn ang="0">
                  <a:pos x="144" y="94"/>
                </a:cxn>
                <a:cxn ang="0">
                  <a:pos x="164" y="60"/>
                </a:cxn>
                <a:cxn ang="0">
                  <a:pos x="166" y="0"/>
                </a:cxn>
                <a:cxn ang="0">
                  <a:pos x="136" y="12"/>
                </a:cxn>
                <a:cxn ang="0">
                  <a:pos x="136" y="12"/>
                </a:cxn>
                <a:cxn ang="0">
                  <a:pos x="136" y="12"/>
                </a:cxn>
              </a:cxnLst>
              <a:rect l="0" t="0" r="r" b="b"/>
              <a:pathLst>
                <a:path w="166" h="300">
                  <a:moveTo>
                    <a:pt x="136" y="12"/>
                  </a:moveTo>
                  <a:lnTo>
                    <a:pt x="100" y="0"/>
                  </a:lnTo>
                  <a:lnTo>
                    <a:pt x="78" y="64"/>
                  </a:lnTo>
                  <a:lnTo>
                    <a:pt x="70" y="126"/>
                  </a:lnTo>
                  <a:lnTo>
                    <a:pt x="46" y="184"/>
                  </a:lnTo>
                  <a:lnTo>
                    <a:pt x="58" y="232"/>
                  </a:lnTo>
                  <a:lnTo>
                    <a:pt x="38" y="268"/>
                  </a:lnTo>
                  <a:lnTo>
                    <a:pt x="0" y="300"/>
                  </a:lnTo>
                  <a:lnTo>
                    <a:pt x="160" y="300"/>
                  </a:lnTo>
                  <a:lnTo>
                    <a:pt x="136" y="272"/>
                  </a:lnTo>
                  <a:lnTo>
                    <a:pt x="98" y="234"/>
                  </a:lnTo>
                  <a:lnTo>
                    <a:pt x="130" y="188"/>
                  </a:lnTo>
                  <a:lnTo>
                    <a:pt x="138" y="134"/>
                  </a:lnTo>
                  <a:lnTo>
                    <a:pt x="144" y="94"/>
                  </a:lnTo>
                  <a:lnTo>
                    <a:pt x="164" y="60"/>
                  </a:lnTo>
                  <a:lnTo>
                    <a:pt x="166" y="0"/>
                  </a:lnTo>
                  <a:lnTo>
                    <a:pt x="136" y="12"/>
                  </a:lnTo>
                  <a:lnTo>
                    <a:pt x="136" y="12"/>
                  </a:lnTo>
                  <a:lnTo>
                    <a:pt x="136" y="12"/>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105484" name="Freeform 12"/>
            <p:cNvSpPr>
              <a:spLocks/>
            </p:cNvSpPr>
            <p:nvPr/>
          </p:nvSpPr>
          <p:spPr bwMode="ltGray">
            <a:xfrm>
              <a:off x="3910" y="4038"/>
              <a:ext cx="237" cy="282"/>
            </a:xfrm>
            <a:custGeom>
              <a:avLst/>
              <a:gdLst/>
              <a:ahLst/>
              <a:cxnLst>
                <a:cxn ang="0">
                  <a:pos x="201" y="0"/>
                </a:cxn>
                <a:cxn ang="0">
                  <a:pos x="183" y="0"/>
                </a:cxn>
                <a:cxn ang="0">
                  <a:pos x="158" y="50"/>
                </a:cxn>
                <a:cxn ang="0">
                  <a:pos x="148" y="92"/>
                </a:cxn>
                <a:cxn ang="0">
                  <a:pos x="120" y="144"/>
                </a:cxn>
                <a:cxn ang="0">
                  <a:pos x="82" y="182"/>
                </a:cxn>
                <a:cxn ang="0">
                  <a:pos x="60" y="232"/>
                </a:cxn>
                <a:cxn ang="0">
                  <a:pos x="0" y="282"/>
                </a:cxn>
                <a:cxn ang="0">
                  <a:pos x="128" y="282"/>
                </a:cxn>
                <a:cxn ang="0">
                  <a:pos x="154" y="254"/>
                </a:cxn>
                <a:cxn ang="0">
                  <a:pos x="158" y="196"/>
                </a:cxn>
                <a:cxn ang="0">
                  <a:pos x="188" y="148"/>
                </a:cxn>
                <a:cxn ang="0">
                  <a:pos x="196" y="70"/>
                </a:cxn>
                <a:cxn ang="0">
                  <a:pos x="237" y="0"/>
                </a:cxn>
                <a:cxn ang="0">
                  <a:pos x="201" y="0"/>
                </a:cxn>
                <a:cxn ang="0">
                  <a:pos x="201" y="0"/>
                </a:cxn>
                <a:cxn ang="0">
                  <a:pos x="201" y="0"/>
                </a:cxn>
              </a:cxnLst>
              <a:rect l="0" t="0" r="r" b="b"/>
              <a:pathLst>
                <a:path w="237" h="282">
                  <a:moveTo>
                    <a:pt x="201" y="0"/>
                  </a:moveTo>
                  <a:lnTo>
                    <a:pt x="183" y="0"/>
                  </a:lnTo>
                  <a:lnTo>
                    <a:pt x="158" y="50"/>
                  </a:lnTo>
                  <a:lnTo>
                    <a:pt x="148" y="92"/>
                  </a:lnTo>
                  <a:lnTo>
                    <a:pt x="120" y="144"/>
                  </a:lnTo>
                  <a:lnTo>
                    <a:pt x="82" y="182"/>
                  </a:lnTo>
                  <a:lnTo>
                    <a:pt x="60" y="232"/>
                  </a:lnTo>
                  <a:lnTo>
                    <a:pt x="0" y="282"/>
                  </a:lnTo>
                  <a:lnTo>
                    <a:pt x="128" y="282"/>
                  </a:lnTo>
                  <a:lnTo>
                    <a:pt x="154" y="254"/>
                  </a:lnTo>
                  <a:lnTo>
                    <a:pt x="158" y="196"/>
                  </a:lnTo>
                  <a:lnTo>
                    <a:pt x="188" y="148"/>
                  </a:lnTo>
                  <a:lnTo>
                    <a:pt x="196" y="70"/>
                  </a:lnTo>
                  <a:lnTo>
                    <a:pt x="237" y="0"/>
                  </a:lnTo>
                  <a:lnTo>
                    <a:pt x="201" y="0"/>
                  </a:lnTo>
                  <a:lnTo>
                    <a:pt x="201" y="0"/>
                  </a:lnTo>
                  <a:lnTo>
                    <a:pt x="20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105485" name="Freeform 13"/>
            <p:cNvSpPr>
              <a:spLocks/>
            </p:cNvSpPr>
            <p:nvPr/>
          </p:nvSpPr>
          <p:spPr bwMode="ltGray">
            <a:xfrm>
              <a:off x="3674" y="4086"/>
              <a:ext cx="196" cy="234"/>
            </a:xfrm>
            <a:custGeom>
              <a:avLst/>
              <a:gdLst/>
              <a:ahLst/>
              <a:cxnLst>
                <a:cxn ang="0">
                  <a:pos x="167" y="54"/>
                </a:cxn>
                <a:cxn ang="0">
                  <a:pos x="113" y="24"/>
                </a:cxn>
                <a:cxn ang="0">
                  <a:pos x="83" y="0"/>
                </a:cxn>
                <a:cxn ang="0">
                  <a:pos x="80" y="62"/>
                </a:cxn>
                <a:cxn ang="0">
                  <a:pos x="58" y="100"/>
                </a:cxn>
                <a:cxn ang="0">
                  <a:pos x="54" y="160"/>
                </a:cxn>
                <a:cxn ang="0">
                  <a:pos x="36" y="202"/>
                </a:cxn>
                <a:cxn ang="0">
                  <a:pos x="0" y="234"/>
                </a:cxn>
                <a:cxn ang="0">
                  <a:pos x="146" y="234"/>
                </a:cxn>
                <a:cxn ang="0">
                  <a:pos x="170" y="198"/>
                </a:cxn>
                <a:cxn ang="0">
                  <a:pos x="158" y="138"/>
                </a:cxn>
                <a:cxn ang="0">
                  <a:pos x="196" y="100"/>
                </a:cxn>
                <a:cxn ang="0">
                  <a:pos x="191" y="54"/>
                </a:cxn>
                <a:cxn ang="0">
                  <a:pos x="167" y="54"/>
                </a:cxn>
                <a:cxn ang="0">
                  <a:pos x="167" y="54"/>
                </a:cxn>
                <a:cxn ang="0">
                  <a:pos x="167" y="54"/>
                </a:cxn>
              </a:cxnLst>
              <a:rect l="0" t="0" r="r" b="b"/>
              <a:pathLst>
                <a:path w="196" h="234">
                  <a:moveTo>
                    <a:pt x="167" y="54"/>
                  </a:moveTo>
                  <a:lnTo>
                    <a:pt x="113" y="24"/>
                  </a:lnTo>
                  <a:lnTo>
                    <a:pt x="83" y="0"/>
                  </a:lnTo>
                  <a:lnTo>
                    <a:pt x="80" y="62"/>
                  </a:lnTo>
                  <a:lnTo>
                    <a:pt x="58" y="100"/>
                  </a:lnTo>
                  <a:lnTo>
                    <a:pt x="54" y="160"/>
                  </a:lnTo>
                  <a:lnTo>
                    <a:pt x="36" y="202"/>
                  </a:lnTo>
                  <a:lnTo>
                    <a:pt x="0" y="234"/>
                  </a:lnTo>
                  <a:lnTo>
                    <a:pt x="146" y="234"/>
                  </a:lnTo>
                  <a:lnTo>
                    <a:pt x="170" y="198"/>
                  </a:lnTo>
                  <a:lnTo>
                    <a:pt x="158" y="138"/>
                  </a:lnTo>
                  <a:lnTo>
                    <a:pt x="196" y="100"/>
                  </a:lnTo>
                  <a:lnTo>
                    <a:pt x="191" y="54"/>
                  </a:lnTo>
                  <a:lnTo>
                    <a:pt x="167" y="54"/>
                  </a:lnTo>
                  <a:lnTo>
                    <a:pt x="167" y="54"/>
                  </a:lnTo>
                  <a:lnTo>
                    <a:pt x="167" y="5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105486" name="Freeform 14"/>
            <p:cNvSpPr>
              <a:spLocks/>
            </p:cNvSpPr>
            <p:nvPr/>
          </p:nvSpPr>
          <p:spPr bwMode="ltGray">
            <a:xfrm>
              <a:off x="3476" y="4068"/>
              <a:ext cx="190" cy="252"/>
            </a:xfrm>
            <a:custGeom>
              <a:avLst/>
              <a:gdLst/>
              <a:ahLst/>
              <a:cxnLst>
                <a:cxn ang="0">
                  <a:pos x="190" y="0"/>
                </a:cxn>
                <a:cxn ang="0">
                  <a:pos x="166" y="0"/>
                </a:cxn>
                <a:cxn ang="0">
                  <a:pos x="158" y="38"/>
                </a:cxn>
                <a:cxn ang="0">
                  <a:pos x="138" y="120"/>
                </a:cxn>
                <a:cxn ang="0">
                  <a:pos x="94" y="180"/>
                </a:cxn>
                <a:cxn ang="0">
                  <a:pos x="62" y="234"/>
                </a:cxn>
                <a:cxn ang="0">
                  <a:pos x="0" y="252"/>
                </a:cxn>
                <a:cxn ang="0">
                  <a:pos x="128" y="252"/>
                </a:cxn>
                <a:cxn ang="0">
                  <a:pos x="142" y="188"/>
                </a:cxn>
                <a:cxn ang="0">
                  <a:pos x="186" y="90"/>
                </a:cxn>
                <a:cxn ang="0">
                  <a:pos x="190" y="38"/>
                </a:cxn>
                <a:cxn ang="0">
                  <a:pos x="190" y="0"/>
                </a:cxn>
                <a:cxn ang="0">
                  <a:pos x="190" y="0"/>
                </a:cxn>
                <a:cxn ang="0">
                  <a:pos x="190" y="0"/>
                </a:cxn>
                <a:cxn ang="0">
                  <a:pos x="190" y="0"/>
                </a:cxn>
              </a:cxnLst>
              <a:rect l="0" t="0" r="r" b="b"/>
              <a:pathLst>
                <a:path w="190" h="252">
                  <a:moveTo>
                    <a:pt x="190" y="0"/>
                  </a:moveTo>
                  <a:lnTo>
                    <a:pt x="166" y="0"/>
                  </a:lnTo>
                  <a:lnTo>
                    <a:pt x="158" y="38"/>
                  </a:lnTo>
                  <a:lnTo>
                    <a:pt x="138" y="120"/>
                  </a:lnTo>
                  <a:lnTo>
                    <a:pt x="94" y="180"/>
                  </a:lnTo>
                  <a:lnTo>
                    <a:pt x="62" y="234"/>
                  </a:lnTo>
                  <a:lnTo>
                    <a:pt x="0" y="252"/>
                  </a:lnTo>
                  <a:lnTo>
                    <a:pt x="128" y="252"/>
                  </a:lnTo>
                  <a:lnTo>
                    <a:pt x="142" y="188"/>
                  </a:lnTo>
                  <a:lnTo>
                    <a:pt x="186" y="90"/>
                  </a:lnTo>
                  <a:lnTo>
                    <a:pt x="190" y="38"/>
                  </a:lnTo>
                  <a:lnTo>
                    <a:pt x="190" y="0"/>
                  </a:lnTo>
                  <a:lnTo>
                    <a:pt x="190" y="0"/>
                  </a:lnTo>
                  <a:lnTo>
                    <a:pt x="190" y="0"/>
                  </a:lnTo>
                  <a:lnTo>
                    <a:pt x="190"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105487" name="Freeform 15"/>
            <p:cNvSpPr>
              <a:spLocks/>
            </p:cNvSpPr>
            <p:nvPr/>
          </p:nvSpPr>
          <p:spPr bwMode="ltGray">
            <a:xfrm>
              <a:off x="3170" y="4188"/>
              <a:ext cx="230" cy="132"/>
            </a:xfrm>
            <a:custGeom>
              <a:avLst/>
              <a:gdLst/>
              <a:ahLst/>
              <a:cxnLst>
                <a:cxn ang="0">
                  <a:pos x="197" y="0"/>
                </a:cxn>
                <a:cxn ang="0">
                  <a:pos x="191" y="0"/>
                </a:cxn>
                <a:cxn ang="0">
                  <a:pos x="185" y="0"/>
                </a:cxn>
                <a:cxn ang="0">
                  <a:pos x="173" y="0"/>
                </a:cxn>
                <a:cxn ang="0">
                  <a:pos x="161" y="0"/>
                </a:cxn>
                <a:cxn ang="0">
                  <a:pos x="155" y="0"/>
                </a:cxn>
                <a:cxn ang="0">
                  <a:pos x="138" y="6"/>
                </a:cxn>
                <a:cxn ang="0">
                  <a:pos x="132" y="6"/>
                </a:cxn>
                <a:cxn ang="0">
                  <a:pos x="35" y="18"/>
                </a:cxn>
                <a:cxn ang="0">
                  <a:pos x="11" y="30"/>
                </a:cxn>
                <a:cxn ang="0">
                  <a:pos x="23" y="54"/>
                </a:cxn>
                <a:cxn ang="0">
                  <a:pos x="0" y="100"/>
                </a:cxn>
                <a:cxn ang="0">
                  <a:pos x="0" y="132"/>
                </a:cxn>
                <a:cxn ang="0">
                  <a:pos x="162" y="132"/>
                </a:cxn>
                <a:cxn ang="0">
                  <a:pos x="204" y="88"/>
                </a:cxn>
                <a:cxn ang="0">
                  <a:pos x="230" y="46"/>
                </a:cxn>
                <a:cxn ang="0">
                  <a:pos x="214" y="24"/>
                </a:cxn>
                <a:cxn ang="0">
                  <a:pos x="215" y="0"/>
                </a:cxn>
                <a:cxn ang="0">
                  <a:pos x="209" y="0"/>
                </a:cxn>
                <a:cxn ang="0">
                  <a:pos x="203" y="0"/>
                </a:cxn>
                <a:cxn ang="0">
                  <a:pos x="203" y="0"/>
                </a:cxn>
                <a:cxn ang="0">
                  <a:pos x="197" y="0"/>
                </a:cxn>
                <a:cxn ang="0">
                  <a:pos x="197" y="0"/>
                </a:cxn>
                <a:cxn ang="0">
                  <a:pos x="197" y="0"/>
                </a:cxn>
              </a:cxnLst>
              <a:rect l="0" t="0" r="r" b="b"/>
              <a:pathLst>
                <a:path w="230" h="132">
                  <a:moveTo>
                    <a:pt x="197" y="0"/>
                  </a:moveTo>
                  <a:lnTo>
                    <a:pt x="191" y="0"/>
                  </a:lnTo>
                  <a:lnTo>
                    <a:pt x="185" y="0"/>
                  </a:lnTo>
                  <a:lnTo>
                    <a:pt x="173" y="0"/>
                  </a:lnTo>
                  <a:lnTo>
                    <a:pt x="161" y="0"/>
                  </a:lnTo>
                  <a:lnTo>
                    <a:pt x="155" y="0"/>
                  </a:lnTo>
                  <a:lnTo>
                    <a:pt x="138" y="6"/>
                  </a:lnTo>
                  <a:lnTo>
                    <a:pt x="132" y="6"/>
                  </a:lnTo>
                  <a:lnTo>
                    <a:pt x="35" y="18"/>
                  </a:lnTo>
                  <a:lnTo>
                    <a:pt x="11" y="30"/>
                  </a:lnTo>
                  <a:lnTo>
                    <a:pt x="23" y="54"/>
                  </a:lnTo>
                  <a:lnTo>
                    <a:pt x="0" y="100"/>
                  </a:lnTo>
                  <a:lnTo>
                    <a:pt x="0" y="132"/>
                  </a:lnTo>
                  <a:lnTo>
                    <a:pt x="162" y="132"/>
                  </a:lnTo>
                  <a:lnTo>
                    <a:pt x="204" y="88"/>
                  </a:lnTo>
                  <a:lnTo>
                    <a:pt x="230" y="46"/>
                  </a:lnTo>
                  <a:lnTo>
                    <a:pt x="214" y="24"/>
                  </a:lnTo>
                  <a:lnTo>
                    <a:pt x="215" y="0"/>
                  </a:lnTo>
                  <a:lnTo>
                    <a:pt x="209" y="0"/>
                  </a:lnTo>
                  <a:lnTo>
                    <a:pt x="203" y="0"/>
                  </a:lnTo>
                  <a:lnTo>
                    <a:pt x="203" y="0"/>
                  </a:lnTo>
                  <a:lnTo>
                    <a:pt x="197" y="0"/>
                  </a:lnTo>
                  <a:lnTo>
                    <a:pt x="197" y="0"/>
                  </a:lnTo>
                  <a:lnTo>
                    <a:pt x="197"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105488" name="Freeform 16"/>
            <p:cNvSpPr>
              <a:spLocks/>
            </p:cNvSpPr>
            <p:nvPr/>
          </p:nvSpPr>
          <p:spPr bwMode="ltGray">
            <a:xfrm>
              <a:off x="3044" y="4218"/>
              <a:ext cx="89" cy="102"/>
            </a:xfrm>
            <a:custGeom>
              <a:avLst/>
              <a:gdLst/>
              <a:ahLst/>
              <a:cxnLst>
                <a:cxn ang="0">
                  <a:pos x="71" y="0"/>
                </a:cxn>
                <a:cxn ang="0">
                  <a:pos x="66" y="48"/>
                </a:cxn>
                <a:cxn ang="0">
                  <a:pos x="30" y="72"/>
                </a:cxn>
                <a:cxn ang="0">
                  <a:pos x="0" y="102"/>
                </a:cxn>
                <a:cxn ang="0">
                  <a:pos x="66" y="102"/>
                </a:cxn>
                <a:cxn ang="0">
                  <a:pos x="88" y="56"/>
                </a:cxn>
                <a:cxn ang="0">
                  <a:pos x="89" y="6"/>
                </a:cxn>
                <a:cxn ang="0">
                  <a:pos x="71" y="0"/>
                </a:cxn>
                <a:cxn ang="0">
                  <a:pos x="71" y="0"/>
                </a:cxn>
                <a:cxn ang="0">
                  <a:pos x="71" y="0"/>
                </a:cxn>
              </a:cxnLst>
              <a:rect l="0" t="0" r="r" b="b"/>
              <a:pathLst>
                <a:path w="89" h="102">
                  <a:moveTo>
                    <a:pt x="71" y="0"/>
                  </a:moveTo>
                  <a:lnTo>
                    <a:pt x="66" y="48"/>
                  </a:lnTo>
                  <a:lnTo>
                    <a:pt x="30" y="72"/>
                  </a:lnTo>
                  <a:lnTo>
                    <a:pt x="0" y="102"/>
                  </a:lnTo>
                  <a:lnTo>
                    <a:pt x="66" y="102"/>
                  </a:lnTo>
                  <a:lnTo>
                    <a:pt x="88" y="56"/>
                  </a:lnTo>
                  <a:lnTo>
                    <a:pt x="89" y="6"/>
                  </a:lnTo>
                  <a:lnTo>
                    <a:pt x="71" y="0"/>
                  </a:lnTo>
                  <a:lnTo>
                    <a:pt x="71" y="0"/>
                  </a:lnTo>
                  <a:lnTo>
                    <a:pt x="71" y="0"/>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sp>
          <p:nvSpPr>
            <p:cNvPr id="105489" name="Freeform 17"/>
            <p:cNvSpPr>
              <a:spLocks/>
            </p:cNvSpPr>
            <p:nvPr/>
          </p:nvSpPr>
          <p:spPr bwMode="ltGray">
            <a:xfrm>
              <a:off x="5482" y="3367"/>
              <a:ext cx="278" cy="953"/>
            </a:xfrm>
            <a:custGeom>
              <a:avLst/>
              <a:gdLst/>
              <a:ahLst/>
              <a:cxnLst>
                <a:cxn ang="0">
                  <a:pos x="278" y="24"/>
                </a:cxn>
                <a:cxn ang="0">
                  <a:pos x="272" y="24"/>
                </a:cxn>
                <a:cxn ang="0">
                  <a:pos x="272" y="18"/>
                </a:cxn>
                <a:cxn ang="0">
                  <a:pos x="266" y="18"/>
                </a:cxn>
                <a:cxn ang="0">
                  <a:pos x="254" y="12"/>
                </a:cxn>
                <a:cxn ang="0">
                  <a:pos x="236" y="6"/>
                </a:cxn>
                <a:cxn ang="0">
                  <a:pos x="212" y="0"/>
                </a:cxn>
                <a:cxn ang="0">
                  <a:pos x="206" y="6"/>
                </a:cxn>
                <a:cxn ang="0">
                  <a:pos x="198" y="129"/>
                </a:cxn>
                <a:cxn ang="0">
                  <a:pos x="184" y="209"/>
                </a:cxn>
                <a:cxn ang="0">
                  <a:pos x="182" y="249"/>
                </a:cxn>
                <a:cxn ang="0">
                  <a:pos x="200" y="339"/>
                </a:cxn>
                <a:cxn ang="0">
                  <a:pos x="186" y="481"/>
                </a:cxn>
                <a:cxn ang="0">
                  <a:pos x="176" y="521"/>
                </a:cxn>
                <a:cxn ang="0">
                  <a:pos x="156" y="601"/>
                </a:cxn>
                <a:cxn ang="0">
                  <a:pos x="172" y="681"/>
                </a:cxn>
                <a:cxn ang="0">
                  <a:pos x="138" y="765"/>
                </a:cxn>
                <a:cxn ang="0">
                  <a:pos x="96" y="847"/>
                </a:cxn>
                <a:cxn ang="0">
                  <a:pos x="50" y="899"/>
                </a:cxn>
                <a:cxn ang="0">
                  <a:pos x="0" y="953"/>
                </a:cxn>
                <a:cxn ang="0">
                  <a:pos x="278" y="953"/>
                </a:cxn>
                <a:cxn ang="0">
                  <a:pos x="278" y="24"/>
                </a:cxn>
                <a:cxn ang="0">
                  <a:pos x="278" y="24"/>
                </a:cxn>
                <a:cxn ang="0">
                  <a:pos x="278" y="24"/>
                </a:cxn>
              </a:cxnLst>
              <a:rect l="0" t="0" r="r" b="b"/>
              <a:pathLst>
                <a:path w="278" h="953">
                  <a:moveTo>
                    <a:pt x="278" y="24"/>
                  </a:moveTo>
                  <a:lnTo>
                    <a:pt x="272" y="24"/>
                  </a:lnTo>
                  <a:lnTo>
                    <a:pt x="272" y="18"/>
                  </a:lnTo>
                  <a:lnTo>
                    <a:pt x="266" y="18"/>
                  </a:lnTo>
                  <a:lnTo>
                    <a:pt x="254" y="12"/>
                  </a:lnTo>
                  <a:lnTo>
                    <a:pt x="236" y="6"/>
                  </a:lnTo>
                  <a:lnTo>
                    <a:pt x="212" y="0"/>
                  </a:lnTo>
                  <a:lnTo>
                    <a:pt x="206" y="6"/>
                  </a:lnTo>
                  <a:lnTo>
                    <a:pt x="198" y="129"/>
                  </a:lnTo>
                  <a:lnTo>
                    <a:pt x="184" y="209"/>
                  </a:lnTo>
                  <a:lnTo>
                    <a:pt x="182" y="249"/>
                  </a:lnTo>
                  <a:lnTo>
                    <a:pt x="200" y="339"/>
                  </a:lnTo>
                  <a:lnTo>
                    <a:pt x="186" y="481"/>
                  </a:lnTo>
                  <a:lnTo>
                    <a:pt x="176" y="521"/>
                  </a:lnTo>
                  <a:lnTo>
                    <a:pt x="156" y="601"/>
                  </a:lnTo>
                  <a:lnTo>
                    <a:pt x="172" y="681"/>
                  </a:lnTo>
                  <a:lnTo>
                    <a:pt x="138" y="765"/>
                  </a:lnTo>
                  <a:lnTo>
                    <a:pt x="96" y="847"/>
                  </a:lnTo>
                  <a:lnTo>
                    <a:pt x="50" y="899"/>
                  </a:lnTo>
                  <a:lnTo>
                    <a:pt x="0" y="953"/>
                  </a:lnTo>
                  <a:lnTo>
                    <a:pt x="278" y="953"/>
                  </a:lnTo>
                  <a:lnTo>
                    <a:pt x="278" y="24"/>
                  </a:lnTo>
                  <a:lnTo>
                    <a:pt x="278" y="24"/>
                  </a:lnTo>
                  <a:lnTo>
                    <a:pt x="278" y="24"/>
                  </a:lnTo>
                </a:path>
              </a:pathLst>
            </a:custGeom>
            <a:gradFill rotWithShape="0">
              <a:gsLst>
                <a:gs pos="0">
                  <a:schemeClr val="bg2">
                    <a:gamma/>
                    <a:shade val="90980"/>
                    <a:invGamma/>
                  </a:schemeClr>
                </a:gs>
                <a:gs pos="100000">
                  <a:schemeClr val="bg2"/>
                </a:gs>
              </a:gsLst>
              <a:lin ang="2700000" scaled="1"/>
            </a:gradFill>
            <a:ln w="9525">
              <a:noFill/>
              <a:prstDash val="solid"/>
              <a:round/>
              <a:headEnd/>
              <a:tailEnd/>
            </a:ln>
          </p:spPr>
          <p:txBody>
            <a:bodyPr/>
            <a:lstStyle/>
            <a:p>
              <a:pPr fontAlgn="base">
                <a:spcBef>
                  <a:spcPct val="0"/>
                </a:spcBef>
                <a:spcAft>
                  <a:spcPct val="0"/>
                </a:spcAft>
                <a:defRPr/>
              </a:pPr>
              <a:endParaRPr lang="tr-TR">
                <a:solidFill>
                  <a:srgbClr val="EAEAEA"/>
                </a:solidFill>
                <a:latin typeface="Arial" charset="0"/>
                <a:cs typeface="Arial" charset="0"/>
              </a:endParaRPr>
            </a:p>
          </p:txBody>
        </p:sp>
      </p:grpSp>
      <p:sp>
        <p:nvSpPr>
          <p:cNvPr id="105490" name="Rectangle 18"/>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tr-TR" smtClean="0"/>
              <a:t>Asıl başlık stili için tıklatın</a:t>
            </a:r>
          </a:p>
        </p:txBody>
      </p:sp>
      <p:sp>
        <p:nvSpPr>
          <p:cNvPr id="105491" name="Rectangle 19"/>
          <p:cNvSpPr>
            <a:spLocks noGrp="1" noChangeArrowheads="1"/>
          </p:cNvSpPr>
          <p:nvPr>
            <p:ph type="dt" sz="half" idx="2"/>
          </p:nvPr>
        </p:nvSpPr>
        <p:spPr bwMode="auto">
          <a:xfrm>
            <a:off x="457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effectLst>
                  <a:outerShdw blurRad="38100" dist="38100" dir="2700000" algn="tl">
                    <a:srgbClr val="000000"/>
                  </a:outerShdw>
                </a:effectLst>
                <a:latin typeface="+mn-lt"/>
                <a:cs typeface="+mn-cs"/>
              </a:defRPr>
            </a:lvl1pPr>
          </a:lstStyle>
          <a:p>
            <a:pPr fontAlgn="base">
              <a:spcBef>
                <a:spcPct val="0"/>
              </a:spcBef>
              <a:spcAft>
                <a:spcPct val="0"/>
              </a:spcAft>
              <a:defRPr/>
            </a:pPr>
            <a:fld id="{778F22AD-F672-4DD0-AB42-7EE5EA370A14}" type="datetime1">
              <a:rPr lang="tr-TR" smtClean="0">
                <a:solidFill>
                  <a:srgbClr val="EAEAEA"/>
                </a:solidFill>
              </a:rPr>
              <a:t>15.10.2012</a:t>
            </a:fld>
            <a:endParaRPr lang="tr-TR">
              <a:solidFill>
                <a:srgbClr val="EAEAEA"/>
              </a:solidFill>
            </a:endParaRPr>
          </a:p>
        </p:txBody>
      </p:sp>
      <p:sp>
        <p:nvSpPr>
          <p:cNvPr id="105492" name="Rectangle 20"/>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a:effectLst>
                  <a:outerShdw blurRad="38100" dist="38100" dir="2700000" algn="tl">
                    <a:srgbClr val="000000"/>
                  </a:outerShdw>
                </a:effectLst>
                <a:latin typeface="+mn-lt"/>
                <a:cs typeface="+mn-cs"/>
              </a:defRPr>
            </a:lvl1pPr>
          </a:lstStyle>
          <a:p>
            <a:pPr fontAlgn="base">
              <a:spcBef>
                <a:spcPct val="0"/>
              </a:spcBef>
              <a:spcAft>
                <a:spcPct val="0"/>
              </a:spcAft>
              <a:defRPr/>
            </a:pPr>
            <a:r>
              <a:rPr lang="tr-TR" smtClean="0">
                <a:solidFill>
                  <a:srgbClr val="EAEAEA"/>
                </a:solidFill>
              </a:rPr>
              <a:t>www.ahmetsaltik.net</a:t>
            </a:r>
            <a:endParaRPr lang="tr-TR">
              <a:solidFill>
                <a:srgbClr val="EAEAEA"/>
              </a:solidFill>
            </a:endParaRPr>
          </a:p>
        </p:txBody>
      </p:sp>
      <p:sp>
        <p:nvSpPr>
          <p:cNvPr id="105493" name="Rectangle 21"/>
          <p:cNvSpPr>
            <a:spLocks noGrp="1" noChangeArrowheads="1"/>
          </p:cNvSpPr>
          <p:nvPr>
            <p:ph type="sldNum" sz="quarter" idx="4"/>
          </p:nvPr>
        </p:nvSpPr>
        <p:spPr bwMode="auto">
          <a:xfrm>
            <a:off x="6553200" y="6243638"/>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effectLst>
                  <a:outerShdw blurRad="38100" dist="38100" dir="2700000" algn="tl">
                    <a:srgbClr val="000000"/>
                  </a:outerShdw>
                </a:effectLst>
                <a:latin typeface="+mn-lt"/>
                <a:cs typeface="+mn-cs"/>
              </a:defRPr>
            </a:lvl1pPr>
          </a:lstStyle>
          <a:p>
            <a:pPr fontAlgn="base">
              <a:spcBef>
                <a:spcPct val="0"/>
              </a:spcBef>
              <a:spcAft>
                <a:spcPct val="0"/>
              </a:spcAft>
              <a:defRPr/>
            </a:pPr>
            <a:fld id="{16F38D4E-B1F4-4C31-BD84-2F33A4FA61A7}" type="slidenum">
              <a:rPr lang="tr-TR">
                <a:solidFill>
                  <a:srgbClr val="EAEAEA"/>
                </a:solidFill>
              </a:rPr>
              <a:pPr fontAlgn="base">
                <a:spcBef>
                  <a:spcPct val="0"/>
                </a:spcBef>
                <a:spcAft>
                  <a:spcPct val="0"/>
                </a:spcAft>
                <a:defRPr/>
              </a:pPr>
              <a:t>‹#›</a:t>
            </a:fld>
            <a:endParaRPr lang="tr-TR">
              <a:solidFill>
                <a:srgbClr val="EAEAEA"/>
              </a:solidFill>
            </a:endParaRPr>
          </a:p>
        </p:txBody>
      </p:sp>
      <p:sp>
        <p:nvSpPr>
          <p:cNvPr id="105494" name="Rectangle 22"/>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Tree>
    <p:extLst>
      <p:ext uri="{BB962C8B-B14F-4D97-AF65-F5344CB8AC3E}">
        <p14:creationId xmlns:p14="http://schemas.microsoft.com/office/powerpoint/2010/main" val="2586623659"/>
      </p:ext>
    </p:extLst>
  </p:cSld>
  <p:clrMap bg1="dk2" tx1="lt1" bg2="dk1" tx2="lt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hf hdr="0"/>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0000"/>
        <a:buFont typeface="Wingdings" pitchFamily="2" charset="2"/>
        <a:buChar char="u"/>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70000"/>
        <a:buFont typeface="Wingdings" pitchFamily="2" charset="2"/>
        <a:buChar char="u"/>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folHlink"/>
        </a:buClr>
        <a:buSzPct val="70000"/>
        <a:buFont typeface="Wingdings" pitchFamily="2" charset="2"/>
        <a:buChar char="u"/>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Click to edit Master title style</a:t>
            </a:r>
          </a:p>
        </p:txBody>
      </p:sp>
      <p:sp>
        <p:nvSpPr>
          <p:cNvPr id="3072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30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cs typeface="+mn-cs"/>
              </a:defRPr>
            </a:lvl1pPr>
          </a:lstStyle>
          <a:p>
            <a:pPr fontAlgn="base">
              <a:spcBef>
                <a:spcPct val="0"/>
              </a:spcBef>
              <a:spcAft>
                <a:spcPct val="0"/>
              </a:spcAft>
              <a:defRPr/>
            </a:pPr>
            <a:fld id="{902D386F-C6DC-4547-9B89-75C146AB1D5E}" type="datetime1">
              <a:rPr lang="tr-TR" smtClean="0">
                <a:solidFill>
                  <a:srgbClr val="FFFFFF"/>
                </a:solidFill>
              </a:rPr>
              <a:t>15.10.2012</a:t>
            </a:fld>
            <a:endParaRPr lang="tr-TR">
              <a:solidFill>
                <a:srgbClr val="FFFFFF"/>
              </a:solidFill>
            </a:endParaRPr>
          </a:p>
        </p:txBody>
      </p:sp>
      <p:sp>
        <p:nvSpPr>
          <p:cNvPr id="30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cs typeface="+mn-cs"/>
              </a:defRPr>
            </a:lvl1pPr>
          </a:lstStyle>
          <a:p>
            <a:pPr fontAlgn="base">
              <a:spcBef>
                <a:spcPct val="0"/>
              </a:spcBef>
              <a:spcAft>
                <a:spcPct val="0"/>
              </a:spcAft>
              <a:defRPr/>
            </a:pPr>
            <a:r>
              <a:rPr lang="tr-TR" smtClean="0">
                <a:solidFill>
                  <a:srgbClr val="FFFFFF"/>
                </a:solidFill>
              </a:rPr>
              <a:t>www.ahmetsaltik.net</a:t>
            </a:r>
            <a:endParaRPr lang="tr-TR">
              <a:solidFill>
                <a:srgbClr val="FFFFFF"/>
              </a:solidFill>
            </a:endParaRPr>
          </a:p>
        </p:txBody>
      </p:sp>
      <p:sp>
        <p:nvSpPr>
          <p:cNvPr id="30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cs typeface="+mn-cs"/>
              </a:defRPr>
            </a:lvl1pPr>
          </a:lstStyle>
          <a:p>
            <a:pPr fontAlgn="base">
              <a:spcBef>
                <a:spcPct val="0"/>
              </a:spcBef>
              <a:spcAft>
                <a:spcPct val="0"/>
              </a:spcAft>
              <a:defRPr/>
            </a:pPr>
            <a:fld id="{0A413546-F07C-40D1-A92B-D15F3201AB0A}" type="slidenum">
              <a:rPr lang="tr-TR">
                <a:solidFill>
                  <a:srgbClr val="FFFFFF"/>
                </a:solidFill>
              </a:rPr>
              <a:pPr fontAlgn="base">
                <a:spcBef>
                  <a:spcPct val="0"/>
                </a:spcBef>
                <a:spcAft>
                  <a:spcPct val="0"/>
                </a:spcAft>
                <a:defRPr/>
              </a:pPr>
              <a:t>‹#›</a:t>
            </a:fld>
            <a:endParaRPr lang="tr-TR">
              <a:solidFill>
                <a:srgbClr val="FFFFFF"/>
              </a:solidFill>
            </a:endParaRPr>
          </a:p>
        </p:txBody>
      </p:sp>
    </p:spTree>
    <p:extLst>
      <p:ext uri="{BB962C8B-B14F-4D97-AF65-F5344CB8AC3E}">
        <p14:creationId xmlns:p14="http://schemas.microsoft.com/office/powerpoint/2010/main" val="1228771751"/>
      </p:ext>
    </p:extLst>
  </p:cSld>
  <p:clrMap bg1="dk2" tx1="lt1" bg2="dk1" tx2="lt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 id="2147483881" r:id="rId12"/>
  </p:sldLayoutIdLst>
  <p:timing>
    <p:tnLst>
      <p:par>
        <p:cTn id="1" dur="indefinite" restart="never" nodeType="tmRoot"/>
      </p:par>
    </p:tnLst>
  </p:timing>
  <p:hf hdr="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4000" cy="6858000"/>
            <a:chOff x="0" y="0"/>
            <a:chExt cx="5760" cy="4320"/>
          </a:xfrm>
        </p:grpSpPr>
        <p:grpSp>
          <p:nvGrpSpPr>
            <p:cNvPr id="3080" name="Group 3"/>
            <p:cNvGrpSpPr>
              <a:grpSpLocks/>
            </p:cNvGrpSpPr>
            <p:nvPr/>
          </p:nvGrpSpPr>
          <p:grpSpPr bwMode="auto">
            <a:xfrm>
              <a:off x="0" y="0"/>
              <a:ext cx="5760" cy="4320"/>
              <a:chOff x="0" y="0"/>
              <a:chExt cx="5760" cy="4320"/>
            </a:xfrm>
          </p:grpSpPr>
          <p:sp>
            <p:nvSpPr>
              <p:cNvPr id="33796" name="Rectangle 4"/>
              <p:cNvSpPr>
                <a:spLocks noChangeArrowheads="1"/>
              </p:cNvSpPr>
              <p:nvPr/>
            </p:nvSpPr>
            <p:spPr bwMode="white">
              <a:xfrm>
                <a:off x="0" y="0"/>
                <a:ext cx="5760" cy="384"/>
              </a:xfrm>
              <a:prstGeom prst="rect">
                <a:avLst/>
              </a:prstGeom>
              <a:gradFill rotWithShape="0">
                <a:gsLst>
                  <a:gs pos="0">
                    <a:schemeClr val="hlink"/>
                  </a:gs>
                  <a:gs pos="100000">
                    <a:schemeClr val="bg2"/>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sp>
            <p:nvSpPr>
              <p:cNvPr id="33797" name="Rectangle 5"/>
              <p:cNvSpPr>
                <a:spLocks noChangeArrowheads="1"/>
              </p:cNvSpPr>
              <p:nvPr/>
            </p:nvSpPr>
            <p:spPr bwMode="white">
              <a:xfrm>
                <a:off x="0" y="384"/>
                <a:ext cx="5760" cy="393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grpSp>
          <p:nvGrpSpPr>
            <p:cNvPr id="3081" name="Group 6"/>
            <p:cNvGrpSpPr>
              <a:grpSpLocks/>
            </p:cNvGrpSpPr>
            <p:nvPr/>
          </p:nvGrpSpPr>
          <p:grpSpPr bwMode="auto">
            <a:xfrm>
              <a:off x="0" y="0"/>
              <a:ext cx="1667" cy="3613"/>
              <a:chOff x="0" y="0"/>
              <a:chExt cx="1667" cy="3613"/>
            </a:xfrm>
          </p:grpSpPr>
          <p:pic>
            <p:nvPicPr>
              <p:cNvPr id="3082" name="Picture 7" descr="grapes"/>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ltGray">
              <a:xfrm>
                <a:off x="163" y="0"/>
                <a:ext cx="534" cy="3152"/>
              </a:xfrm>
              <a:prstGeom prst="rect">
                <a:avLst/>
              </a:prstGeom>
              <a:noFill/>
              <a:ln w="9525">
                <a:noFill/>
                <a:miter lim="800000"/>
                <a:headEnd/>
                <a:tailEnd/>
              </a:ln>
            </p:spPr>
          </p:pic>
          <p:grpSp>
            <p:nvGrpSpPr>
              <p:cNvPr id="3083" name="Group 8"/>
              <p:cNvGrpSpPr>
                <a:grpSpLocks/>
              </p:cNvGrpSpPr>
              <p:nvPr/>
            </p:nvGrpSpPr>
            <p:grpSpPr bwMode="auto">
              <a:xfrm>
                <a:off x="226" y="0"/>
                <a:ext cx="80" cy="3613"/>
                <a:chOff x="226" y="0"/>
                <a:chExt cx="80" cy="3613"/>
              </a:xfrm>
            </p:grpSpPr>
            <p:sp>
              <p:nvSpPr>
                <p:cNvPr id="33801" name="Rectangle 9"/>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sp>
              <p:nvSpPr>
                <p:cNvPr id="33802" name="Rectangle 10"/>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sp>
            <p:nvSpPr>
              <p:cNvPr id="33803" name="Rectangle 11"/>
              <p:cNvSpPr>
                <a:spLocks noChangeArrowheads="1"/>
              </p:cNvSpPr>
              <p:nvPr/>
            </p:nvSpPr>
            <p:spPr bwMode="ltGray">
              <a:xfrm>
                <a:off x="0" y="347"/>
                <a:ext cx="1667" cy="80"/>
              </a:xfrm>
              <a:prstGeom prst="rect">
                <a:avLst/>
              </a:prstGeom>
              <a:gradFill rotWithShape="0">
                <a:gsLst>
                  <a:gs pos="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grpSp>
      <p:sp>
        <p:nvSpPr>
          <p:cNvPr id="3075" name="Rectangle 12"/>
          <p:cNvSpPr>
            <a:spLocks noGrp="1" noChangeArrowheads="1"/>
          </p:cNvSpPr>
          <p:nvPr>
            <p:ph type="title"/>
          </p:nvPr>
        </p:nvSpPr>
        <p:spPr bwMode="auto">
          <a:xfrm>
            <a:off x="12954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biçemi için tıklatın</a:t>
            </a:r>
          </a:p>
        </p:txBody>
      </p:sp>
      <p:sp>
        <p:nvSpPr>
          <p:cNvPr id="3076" name="Rectangle 13"/>
          <p:cNvSpPr>
            <a:spLocks noGrp="1" noChangeArrowheads="1"/>
          </p:cNvSpPr>
          <p:nvPr>
            <p:ph type="body" idx="1"/>
          </p:nvPr>
        </p:nvSpPr>
        <p:spPr bwMode="auto">
          <a:xfrm>
            <a:off x="12954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biçemleri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33806" name="Rectangle 14"/>
          <p:cNvSpPr>
            <a:spLocks noGrp="1" noChangeArrowheads="1"/>
          </p:cNvSpPr>
          <p:nvPr>
            <p:ph type="dt" sz="half" idx="2"/>
          </p:nvPr>
        </p:nvSpPr>
        <p:spPr bwMode="auto">
          <a:xfrm>
            <a:off x="1295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latin typeface="+mn-lt"/>
                <a:cs typeface="+mn-cs"/>
              </a:defRPr>
            </a:lvl1pPr>
          </a:lstStyle>
          <a:p>
            <a:pPr fontAlgn="base">
              <a:spcAft>
                <a:spcPct val="0"/>
              </a:spcAft>
              <a:defRPr/>
            </a:pPr>
            <a:fld id="{0DBEDBA2-C518-4F7E-A909-F11F13E36A8B}" type="datetime1">
              <a:rPr lang="tr-TR" smtClean="0">
                <a:solidFill>
                  <a:srgbClr val="660066"/>
                </a:solidFill>
              </a:rPr>
              <a:t>15.10.2012</a:t>
            </a:fld>
            <a:endParaRPr lang="tr-TR">
              <a:solidFill>
                <a:srgbClr val="660066"/>
              </a:solidFill>
            </a:endParaRPr>
          </a:p>
        </p:txBody>
      </p:sp>
      <p:sp>
        <p:nvSpPr>
          <p:cNvPr id="33807" name="Rectangle 15"/>
          <p:cNvSpPr>
            <a:spLocks noGrp="1" noChangeArrowheads="1"/>
          </p:cNvSpPr>
          <p:nvPr>
            <p:ph type="ftr" sz="quarter" idx="3"/>
          </p:nvPr>
        </p:nvSpPr>
        <p:spPr bwMode="auto">
          <a:xfrm>
            <a:off x="37338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latin typeface="+mn-lt"/>
                <a:cs typeface="+mn-cs"/>
              </a:defRPr>
            </a:lvl1pPr>
          </a:lstStyle>
          <a:p>
            <a:pPr fontAlgn="base">
              <a:spcAft>
                <a:spcPct val="0"/>
              </a:spcAft>
              <a:defRPr/>
            </a:pPr>
            <a:r>
              <a:rPr lang="tr-TR" smtClean="0">
                <a:solidFill>
                  <a:srgbClr val="660066"/>
                </a:solidFill>
              </a:rPr>
              <a:t>www.ahmetsaltik.net</a:t>
            </a:r>
            <a:endParaRPr lang="tr-TR">
              <a:solidFill>
                <a:srgbClr val="660066"/>
              </a:solidFill>
            </a:endParaRPr>
          </a:p>
        </p:txBody>
      </p:sp>
      <p:sp>
        <p:nvSpPr>
          <p:cNvPr id="33808" name="Rectangle 16"/>
          <p:cNvSpPr>
            <a:spLocks noGrp="1" noChangeArrowheads="1"/>
          </p:cNvSpPr>
          <p:nvPr>
            <p:ph type="sldNum" sz="quarter" idx="4"/>
          </p:nvPr>
        </p:nvSpPr>
        <p:spPr bwMode="auto">
          <a:xfrm>
            <a:off x="7162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latin typeface="+mn-lt"/>
                <a:cs typeface="+mn-cs"/>
              </a:defRPr>
            </a:lvl1pPr>
          </a:lstStyle>
          <a:p>
            <a:pPr fontAlgn="base">
              <a:spcAft>
                <a:spcPct val="0"/>
              </a:spcAft>
              <a:defRPr/>
            </a:pPr>
            <a:fld id="{1A199114-8C87-4B44-BF1F-84DE58B1DAA8}" type="slidenum">
              <a:rPr lang="tr-TR">
                <a:solidFill>
                  <a:srgbClr val="660066"/>
                </a:solidFill>
              </a:rPr>
              <a:pPr fontAlgn="base">
                <a:spcAft>
                  <a:spcPct val="0"/>
                </a:spcAft>
                <a:defRPr/>
              </a:pPr>
              <a:t>‹#›</a:t>
            </a:fld>
            <a:endParaRPr lang="tr-TR">
              <a:solidFill>
                <a:srgbClr val="660066"/>
              </a:solidFill>
            </a:endParaRPr>
          </a:p>
        </p:txBody>
      </p:sp>
    </p:spTree>
    <p:extLst>
      <p:ext uri="{BB962C8B-B14F-4D97-AF65-F5344CB8AC3E}">
        <p14:creationId xmlns:p14="http://schemas.microsoft.com/office/powerpoint/2010/main" val="4224389553"/>
      </p:ext>
    </p:extLst>
  </p:cSld>
  <p:clrMap bg1="lt1" tx1="dk1" bg2="lt2" tx2="dk2" accent1="accent1" accent2="accent2" accent3="accent3" accent4="accent4" accent5="accent5" accent6="accent6" hlink="hlink" folHlink="folHlink"/>
  <p:sldLayoutIdLst>
    <p:sldLayoutId id="2147483883" r:id="rId1"/>
    <p:sldLayoutId id="2147483884" r:id="rId2"/>
    <p:sldLayoutId id="2147483885" r:id="rId3"/>
    <p:sldLayoutId id="2147483886" r:id="rId4"/>
    <p:sldLayoutId id="2147483887" r:id="rId5"/>
    <p:sldLayoutId id="2147483888" r:id="rId6"/>
    <p:sldLayoutId id="2147483889" r:id="rId7"/>
    <p:sldLayoutId id="2147483890" r:id="rId8"/>
    <p:sldLayoutId id="2147483891" r:id="rId9"/>
    <p:sldLayoutId id="2147483892" r:id="rId10"/>
    <p:sldLayoutId id="2147483893" r:id="rId11"/>
    <p:sldLayoutId id="2147483894" r:id="rId12"/>
  </p:sldLayoutIdLst>
  <p:timing>
    <p:tnLst>
      <p:par>
        <p:cTn id="1" dur="indefinite" restart="never" nodeType="tmRoot"/>
      </p:par>
    </p:tnLst>
  </p:timing>
  <p:hf hdr="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Impact" pitchFamily="34" charset="0"/>
        </a:defRPr>
      </a:lvl2pPr>
      <a:lvl3pPr algn="l" rtl="0" eaLnBrk="0" fontAlgn="base" hangingPunct="0">
        <a:spcBef>
          <a:spcPct val="0"/>
        </a:spcBef>
        <a:spcAft>
          <a:spcPct val="0"/>
        </a:spcAft>
        <a:defRPr kumimoji="1" sz="4400">
          <a:solidFill>
            <a:schemeClr val="tx2"/>
          </a:solidFill>
          <a:latin typeface="Impact" pitchFamily="34" charset="0"/>
        </a:defRPr>
      </a:lvl3pPr>
      <a:lvl4pPr algn="l" rtl="0" eaLnBrk="0" fontAlgn="base" hangingPunct="0">
        <a:spcBef>
          <a:spcPct val="0"/>
        </a:spcBef>
        <a:spcAft>
          <a:spcPct val="0"/>
        </a:spcAft>
        <a:defRPr kumimoji="1" sz="4400">
          <a:solidFill>
            <a:schemeClr val="tx2"/>
          </a:solidFill>
          <a:latin typeface="Impact" pitchFamily="34" charset="0"/>
        </a:defRPr>
      </a:lvl4pPr>
      <a:lvl5pPr algn="l" rtl="0" eaLnBrk="0" fontAlgn="base" hangingPunct="0">
        <a:spcBef>
          <a:spcPct val="0"/>
        </a:spcBef>
        <a:spcAft>
          <a:spcPct val="0"/>
        </a:spcAft>
        <a:defRPr kumimoji="1" sz="4400">
          <a:solidFill>
            <a:schemeClr val="tx2"/>
          </a:solidFill>
          <a:latin typeface="Impact" pitchFamily="34" charset="0"/>
        </a:defRPr>
      </a:lvl5pPr>
      <a:lvl6pPr marL="457200" algn="l" rtl="0" fontAlgn="base">
        <a:spcBef>
          <a:spcPct val="0"/>
        </a:spcBef>
        <a:spcAft>
          <a:spcPct val="0"/>
        </a:spcAft>
        <a:defRPr kumimoji="1" sz="4400">
          <a:solidFill>
            <a:schemeClr val="tx2"/>
          </a:solidFill>
          <a:latin typeface="Impact" pitchFamily="34" charset="0"/>
        </a:defRPr>
      </a:lvl6pPr>
      <a:lvl7pPr marL="914400" algn="l" rtl="0" fontAlgn="base">
        <a:spcBef>
          <a:spcPct val="0"/>
        </a:spcBef>
        <a:spcAft>
          <a:spcPct val="0"/>
        </a:spcAft>
        <a:defRPr kumimoji="1" sz="4400">
          <a:solidFill>
            <a:schemeClr val="tx2"/>
          </a:solidFill>
          <a:latin typeface="Impact" pitchFamily="34" charset="0"/>
        </a:defRPr>
      </a:lvl7pPr>
      <a:lvl8pPr marL="1371600" algn="l" rtl="0" fontAlgn="base">
        <a:spcBef>
          <a:spcPct val="0"/>
        </a:spcBef>
        <a:spcAft>
          <a:spcPct val="0"/>
        </a:spcAft>
        <a:defRPr kumimoji="1" sz="4400">
          <a:solidFill>
            <a:schemeClr val="tx2"/>
          </a:solidFill>
          <a:latin typeface="Impact" pitchFamily="34" charset="0"/>
        </a:defRPr>
      </a:lvl8pPr>
      <a:lvl9pPr marL="1828800" algn="l" rtl="0" fontAlgn="base">
        <a:spcBef>
          <a:spcPct val="0"/>
        </a:spcBef>
        <a:spcAft>
          <a:spcPct val="0"/>
        </a:spcAft>
        <a:defRPr kumimoji="1" sz="44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fontAlgn="base">
        <a:spcBef>
          <a:spcPct val="20000"/>
        </a:spcBef>
        <a:spcAft>
          <a:spcPct val="0"/>
        </a:spcAft>
        <a:buChar char="»"/>
        <a:defRPr kumimoji="1" sz="2000">
          <a:solidFill>
            <a:schemeClr val="tx1"/>
          </a:solidFill>
          <a:latin typeface="+mn-lt"/>
        </a:defRPr>
      </a:lvl6pPr>
      <a:lvl7pPr marL="2971800" indent="-228600" algn="l" rtl="0" fontAlgn="base">
        <a:spcBef>
          <a:spcPct val="20000"/>
        </a:spcBef>
        <a:spcAft>
          <a:spcPct val="0"/>
        </a:spcAft>
        <a:buChar char="»"/>
        <a:defRPr kumimoji="1" sz="2000">
          <a:solidFill>
            <a:schemeClr val="tx1"/>
          </a:solidFill>
          <a:latin typeface="+mn-lt"/>
        </a:defRPr>
      </a:lvl7pPr>
      <a:lvl8pPr marL="3429000" indent="-228600" algn="l" rtl="0" fontAlgn="base">
        <a:spcBef>
          <a:spcPct val="20000"/>
        </a:spcBef>
        <a:spcAft>
          <a:spcPct val="0"/>
        </a:spcAft>
        <a:buChar char="»"/>
        <a:defRPr kumimoji="1" sz="2000">
          <a:solidFill>
            <a:schemeClr val="tx1"/>
          </a:solidFill>
          <a:latin typeface="+mn-lt"/>
        </a:defRPr>
      </a:lvl8pPr>
      <a:lvl9pPr marL="3886200" indent="-228600" algn="l" rtl="0" fontAlgn="base">
        <a:spcBef>
          <a:spcPct val="20000"/>
        </a:spcBef>
        <a:spcAft>
          <a:spcPct val="0"/>
        </a:spcAft>
        <a:buChar char="»"/>
        <a:defRPr kumimoji="1"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3314" name="Group 196"/>
          <p:cNvGrpSpPr>
            <a:grpSpLocks/>
          </p:cNvGrpSpPr>
          <p:nvPr/>
        </p:nvGrpSpPr>
        <p:grpSpPr bwMode="auto">
          <a:xfrm>
            <a:off x="-119063" y="-104775"/>
            <a:ext cx="9394826" cy="7042150"/>
            <a:chOff x="-75" y="-66"/>
            <a:chExt cx="5918" cy="4436"/>
          </a:xfrm>
        </p:grpSpPr>
        <p:grpSp>
          <p:nvGrpSpPr>
            <p:cNvPr id="13320" name="Group 2"/>
            <p:cNvGrpSpPr>
              <a:grpSpLocks/>
            </p:cNvGrpSpPr>
            <p:nvPr/>
          </p:nvGrpSpPr>
          <p:grpSpPr bwMode="auto">
            <a:xfrm>
              <a:off x="-75" y="-66"/>
              <a:ext cx="5918" cy="4436"/>
              <a:chOff x="-78" y="-70"/>
              <a:chExt cx="5918" cy="4436"/>
            </a:xfrm>
          </p:grpSpPr>
          <p:grpSp>
            <p:nvGrpSpPr>
              <p:cNvPr id="13345" name="Group 3"/>
              <p:cNvGrpSpPr>
                <a:grpSpLocks/>
              </p:cNvGrpSpPr>
              <p:nvPr/>
            </p:nvGrpSpPr>
            <p:grpSpPr bwMode="auto">
              <a:xfrm>
                <a:off x="1373" y="2671"/>
                <a:ext cx="910" cy="818"/>
                <a:chOff x="1373" y="2671"/>
                <a:chExt cx="910" cy="818"/>
              </a:xfrm>
            </p:grpSpPr>
            <p:sp>
              <p:nvSpPr>
                <p:cNvPr id="22532" name="Freeform 4"/>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33" name="Freeform 5"/>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34" name="Freeform 6"/>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35" name="Freeform 7"/>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grpSp>
            <p:nvGrpSpPr>
              <p:cNvPr id="13346" name="Group 8"/>
              <p:cNvGrpSpPr>
                <a:grpSpLocks/>
              </p:cNvGrpSpPr>
              <p:nvPr/>
            </p:nvGrpSpPr>
            <p:grpSpPr bwMode="auto">
              <a:xfrm>
                <a:off x="2100" y="2253"/>
                <a:ext cx="910" cy="818"/>
                <a:chOff x="1373" y="2671"/>
                <a:chExt cx="910" cy="818"/>
              </a:xfrm>
            </p:grpSpPr>
            <p:sp>
              <p:nvSpPr>
                <p:cNvPr id="22537" name="Freeform 9"/>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38" name="Freeform 10"/>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39" name="Freeform 11"/>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40" name="Freeform 12"/>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sp>
            <p:nvSpPr>
              <p:cNvPr id="22541" name="Freeform 13"/>
              <p:cNvSpPr>
                <a:spLocks/>
              </p:cNvSpPr>
              <p:nvPr/>
            </p:nvSpPr>
            <p:spPr bwMode="hidden">
              <a:xfrm>
                <a:off x="672" y="3126"/>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42" name="Freeform 14"/>
              <p:cNvSpPr>
                <a:spLocks/>
              </p:cNvSpPr>
              <p:nvPr/>
            </p:nvSpPr>
            <p:spPr bwMode="hidden">
              <a:xfrm rot="17783459">
                <a:off x="1204" y="3404"/>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43" name="Freeform 15"/>
              <p:cNvSpPr>
                <a:spLocks/>
              </p:cNvSpPr>
              <p:nvPr/>
            </p:nvSpPr>
            <p:spPr bwMode="hidden">
              <a:xfrm>
                <a:off x="771" y="3511"/>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44" name="Freeform 16"/>
              <p:cNvSpPr>
                <a:spLocks/>
              </p:cNvSpPr>
              <p:nvPr/>
            </p:nvSpPr>
            <p:spPr bwMode="hidden">
              <a:xfrm>
                <a:off x="1060" y="3055"/>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nvGrpSpPr>
              <p:cNvPr id="13351" name="Group 17"/>
              <p:cNvGrpSpPr>
                <a:grpSpLocks/>
              </p:cNvGrpSpPr>
              <p:nvPr/>
            </p:nvGrpSpPr>
            <p:grpSpPr bwMode="auto">
              <a:xfrm>
                <a:off x="-29" y="3464"/>
                <a:ext cx="910" cy="818"/>
                <a:chOff x="1373" y="2671"/>
                <a:chExt cx="910" cy="818"/>
              </a:xfrm>
            </p:grpSpPr>
            <p:sp>
              <p:nvSpPr>
                <p:cNvPr id="22546" name="Freeform 18"/>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47" name="Freeform 19"/>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48" name="Freeform 20"/>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49" name="Freeform 21"/>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grpSp>
            <p:nvGrpSpPr>
              <p:cNvPr id="13352" name="Group 22"/>
              <p:cNvGrpSpPr>
                <a:grpSpLocks/>
              </p:cNvGrpSpPr>
              <p:nvPr/>
            </p:nvGrpSpPr>
            <p:grpSpPr bwMode="auto">
              <a:xfrm>
                <a:off x="2784" y="1836"/>
                <a:ext cx="910" cy="818"/>
                <a:chOff x="1373" y="2671"/>
                <a:chExt cx="910" cy="818"/>
              </a:xfrm>
            </p:grpSpPr>
            <p:sp>
              <p:nvSpPr>
                <p:cNvPr id="22551" name="Freeform 23"/>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52" name="Freeform 24"/>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53" name="Freeform 25"/>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54" name="Freeform 26"/>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sp>
            <p:nvSpPr>
              <p:cNvPr id="22555" name="Freeform 27"/>
              <p:cNvSpPr>
                <a:spLocks/>
              </p:cNvSpPr>
              <p:nvPr/>
            </p:nvSpPr>
            <p:spPr bwMode="hidden">
              <a:xfrm>
                <a:off x="931" y="2049"/>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56" name="Freeform 28"/>
              <p:cNvSpPr>
                <a:spLocks/>
              </p:cNvSpPr>
              <p:nvPr/>
            </p:nvSpPr>
            <p:spPr bwMode="hidden">
              <a:xfrm rot="17783459">
                <a:off x="1430" y="2293"/>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57" name="Freeform 29"/>
              <p:cNvSpPr>
                <a:spLocks/>
              </p:cNvSpPr>
              <p:nvPr/>
            </p:nvSpPr>
            <p:spPr bwMode="hidden">
              <a:xfrm>
                <a:off x="1030" y="2434"/>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58" name="Freeform 30"/>
              <p:cNvSpPr>
                <a:spLocks/>
              </p:cNvSpPr>
              <p:nvPr/>
            </p:nvSpPr>
            <p:spPr bwMode="hidden">
              <a:xfrm>
                <a:off x="1302" y="191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nvGrpSpPr>
              <p:cNvPr id="13357" name="Group 31"/>
              <p:cNvGrpSpPr>
                <a:grpSpLocks/>
              </p:cNvGrpSpPr>
              <p:nvPr/>
            </p:nvGrpSpPr>
            <p:grpSpPr bwMode="auto">
              <a:xfrm>
                <a:off x="1658" y="1560"/>
                <a:ext cx="910" cy="818"/>
                <a:chOff x="1373" y="2671"/>
                <a:chExt cx="910" cy="818"/>
              </a:xfrm>
            </p:grpSpPr>
            <p:sp>
              <p:nvSpPr>
                <p:cNvPr id="22560" name="Freeform 32"/>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61" name="Freeform 33"/>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62" name="Freeform 34"/>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63" name="Freeform 35"/>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sp>
            <p:nvSpPr>
              <p:cNvPr id="22564" name="Freeform 36"/>
              <p:cNvSpPr>
                <a:spLocks/>
              </p:cNvSpPr>
              <p:nvPr/>
            </p:nvSpPr>
            <p:spPr bwMode="hidden">
              <a:xfrm>
                <a:off x="230" y="2433"/>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65" name="Freeform 37"/>
              <p:cNvSpPr>
                <a:spLocks/>
              </p:cNvSpPr>
              <p:nvPr/>
            </p:nvSpPr>
            <p:spPr bwMode="hidden">
              <a:xfrm rot="17783459">
                <a:off x="729" y="2677"/>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66" name="Freeform 38"/>
              <p:cNvSpPr>
                <a:spLocks/>
              </p:cNvSpPr>
              <p:nvPr/>
            </p:nvSpPr>
            <p:spPr bwMode="hidden">
              <a:xfrm>
                <a:off x="354" y="2860"/>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67" name="Freeform 39"/>
              <p:cNvSpPr>
                <a:spLocks/>
              </p:cNvSpPr>
              <p:nvPr/>
            </p:nvSpPr>
            <p:spPr bwMode="hidden">
              <a:xfrm>
                <a:off x="618" y="2362"/>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68" name="Freeform 40"/>
              <p:cNvSpPr>
                <a:spLocks/>
              </p:cNvSpPr>
              <p:nvPr/>
            </p:nvSpPr>
            <p:spPr bwMode="hidden">
              <a:xfrm>
                <a:off x="1257" y="3836"/>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69" name="Freeform 41"/>
              <p:cNvSpPr>
                <a:spLocks/>
              </p:cNvSpPr>
              <p:nvPr/>
            </p:nvSpPr>
            <p:spPr bwMode="hidden">
              <a:xfrm rot="17783459">
                <a:off x="28" y="30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70" name="Freeform 42"/>
              <p:cNvSpPr>
                <a:spLocks/>
              </p:cNvSpPr>
              <p:nvPr/>
            </p:nvSpPr>
            <p:spPr bwMode="hidden">
              <a:xfrm>
                <a:off x="4129" y="2260"/>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71" name="Freeform 43"/>
              <p:cNvSpPr>
                <a:spLocks/>
              </p:cNvSpPr>
              <p:nvPr/>
            </p:nvSpPr>
            <p:spPr bwMode="hidden">
              <a:xfrm rot="18416349">
                <a:off x="2" y="272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nvGrpSpPr>
              <p:cNvPr id="13366" name="Group 44"/>
              <p:cNvGrpSpPr>
                <a:grpSpLocks/>
              </p:cNvGrpSpPr>
              <p:nvPr/>
            </p:nvGrpSpPr>
            <p:grpSpPr bwMode="auto">
              <a:xfrm>
                <a:off x="2342" y="1143"/>
                <a:ext cx="910" cy="818"/>
                <a:chOff x="1373" y="2671"/>
                <a:chExt cx="910" cy="818"/>
              </a:xfrm>
            </p:grpSpPr>
            <p:sp>
              <p:nvSpPr>
                <p:cNvPr id="22573" name="Freeform 45"/>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74" name="Freeform 46"/>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75" name="Freeform 47"/>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76" name="Freeform 48"/>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grpSp>
            <p:nvGrpSpPr>
              <p:cNvPr id="13367" name="Group 49"/>
              <p:cNvGrpSpPr>
                <a:grpSpLocks/>
              </p:cNvGrpSpPr>
              <p:nvPr/>
            </p:nvGrpSpPr>
            <p:grpSpPr bwMode="auto">
              <a:xfrm>
                <a:off x="481" y="1235"/>
                <a:ext cx="910" cy="818"/>
                <a:chOff x="1373" y="2671"/>
                <a:chExt cx="910" cy="818"/>
              </a:xfrm>
            </p:grpSpPr>
            <p:sp>
              <p:nvSpPr>
                <p:cNvPr id="22578" name="Freeform 50"/>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79" name="Freeform 51"/>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80" name="Freeform 52"/>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81" name="Freeform 53"/>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grpSp>
            <p:nvGrpSpPr>
              <p:cNvPr id="13368" name="Group 54"/>
              <p:cNvGrpSpPr>
                <a:grpSpLocks/>
              </p:cNvGrpSpPr>
              <p:nvPr/>
            </p:nvGrpSpPr>
            <p:grpSpPr bwMode="auto">
              <a:xfrm>
                <a:off x="1208" y="817"/>
                <a:ext cx="910" cy="818"/>
                <a:chOff x="1373" y="2671"/>
                <a:chExt cx="910" cy="818"/>
              </a:xfrm>
            </p:grpSpPr>
            <p:sp>
              <p:nvSpPr>
                <p:cNvPr id="22583" name="Freeform 55"/>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84" name="Freeform 56"/>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85" name="Freeform 57"/>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86" name="Freeform 58"/>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sp>
            <p:nvSpPr>
              <p:cNvPr id="22587" name="Freeform 59"/>
              <p:cNvSpPr>
                <a:spLocks/>
              </p:cNvSpPr>
              <p:nvPr/>
            </p:nvSpPr>
            <p:spPr bwMode="hidden">
              <a:xfrm>
                <a:off x="5014" y="1657"/>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88" name="Freeform 60"/>
              <p:cNvSpPr>
                <a:spLocks/>
              </p:cNvSpPr>
              <p:nvPr/>
            </p:nvSpPr>
            <p:spPr bwMode="hidden">
              <a:xfrm rot="17783459">
                <a:off x="362" y="197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89" name="Freeform 61"/>
              <p:cNvSpPr>
                <a:spLocks/>
              </p:cNvSpPr>
              <p:nvPr/>
            </p:nvSpPr>
            <p:spPr bwMode="hidden">
              <a:xfrm>
                <a:off x="4" y="2158"/>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90" name="Freeform 62"/>
              <p:cNvSpPr>
                <a:spLocks/>
              </p:cNvSpPr>
              <p:nvPr/>
            </p:nvSpPr>
            <p:spPr bwMode="hidden">
              <a:xfrm>
                <a:off x="68" y="1728"/>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91" name="Freeform 63"/>
              <p:cNvSpPr>
                <a:spLocks/>
              </p:cNvSpPr>
              <p:nvPr/>
            </p:nvSpPr>
            <p:spPr bwMode="hidden">
              <a:xfrm>
                <a:off x="4297" y="1915"/>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92" name="Freeform 64"/>
              <p:cNvSpPr>
                <a:spLocks/>
              </p:cNvSpPr>
              <p:nvPr/>
            </p:nvSpPr>
            <p:spPr bwMode="hidden">
              <a:xfrm rot="17783459">
                <a:off x="855" y="3929"/>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93" name="Freeform 65"/>
              <p:cNvSpPr>
                <a:spLocks/>
              </p:cNvSpPr>
              <p:nvPr/>
            </p:nvSpPr>
            <p:spPr bwMode="hidden">
              <a:xfrm>
                <a:off x="3695" y="221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94" name="Freeform 66"/>
              <p:cNvSpPr>
                <a:spLocks/>
              </p:cNvSpPr>
              <p:nvPr/>
            </p:nvSpPr>
            <p:spPr bwMode="hidden">
              <a:xfrm>
                <a:off x="4659" y="1719"/>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nvGrpSpPr>
              <p:cNvPr id="13377" name="Group 67"/>
              <p:cNvGrpSpPr>
                <a:grpSpLocks/>
              </p:cNvGrpSpPr>
              <p:nvPr/>
            </p:nvGrpSpPr>
            <p:grpSpPr bwMode="auto">
              <a:xfrm>
                <a:off x="1892" y="400"/>
                <a:ext cx="910" cy="818"/>
                <a:chOff x="1373" y="2671"/>
                <a:chExt cx="910" cy="818"/>
              </a:xfrm>
            </p:grpSpPr>
            <p:sp>
              <p:nvSpPr>
                <p:cNvPr id="22596" name="Freeform 68"/>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97" name="Freeform 69"/>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98" name="Freeform 70"/>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599" name="Freeform 71"/>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sp>
            <p:nvSpPr>
              <p:cNvPr id="22600" name="Freeform 72"/>
              <p:cNvSpPr>
                <a:spLocks/>
              </p:cNvSpPr>
              <p:nvPr/>
            </p:nvSpPr>
            <p:spPr bwMode="hidden">
              <a:xfrm>
                <a:off x="5431" y="1490"/>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01" name="Freeform 73"/>
              <p:cNvSpPr>
                <a:spLocks/>
              </p:cNvSpPr>
              <p:nvPr/>
            </p:nvSpPr>
            <p:spPr bwMode="hidden">
              <a:xfrm rot="17783459">
                <a:off x="254" y="974"/>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02" name="Freeform 74"/>
              <p:cNvSpPr>
                <a:spLocks/>
              </p:cNvSpPr>
              <p:nvPr/>
            </p:nvSpPr>
            <p:spPr bwMode="hidden">
              <a:xfrm>
                <a:off x="-4" y="1282"/>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03" name="Freeform 75"/>
              <p:cNvSpPr>
                <a:spLocks/>
              </p:cNvSpPr>
              <p:nvPr/>
            </p:nvSpPr>
            <p:spPr bwMode="hidden">
              <a:xfrm>
                <a:off x="60" y="70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04" name="Freeform 76"/>
              <p:cNvSpPr>
                <a:spLocks/>
              </p:cNvSpPr>
              <p:nvPr/>
            </p:nvSpPr>
            <p:spPr bwMode="hidden">
              <a:xfrm>
                <a:off x="407" y="346"/>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05" name="Freeform 77"/>
              <p:cNvSpPr>
                <a:spLocks/>
              </p:cNvSpPr>
              <p:nvPr/>
            </p:nvSpPr>
            <p:spPr bwMode="hidden">
              <a:xfrm rot="17783459">
                <a:off x="956" y="589"/>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06" name="Freeform 78"/>
              <p:cNvSpPr>
                <a:spLocks/>
              </p:cNvSpPr>
              <p:nvPr/>
            </p:nvSpPr>
            <p:spPr bwMode="hidden">
              <a:xfrm>
                <a:off x="572" y="739"/>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07" name="Freeform 79"/>
              <p:cNvSpPr>
                <a:spLocks/>
              </p:cNvSpPr>
              <p:nvPr/>
            </p:nvSpPr>
            <p:spPr bwMode="hidden">
              <a:xfrm>
                <a:off x="895" y="257"/>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08" name="Freeform 80"/>
              <p:cNvSpPr>
                <a:spLocks/>
              </p:cNvSpPr>
              <p:nvPr/>
            </p:nvSpPr>
            <p:spPr bwMode="hidden">
              <a:xfrm>
                <a:off x="1182" y="-6"/>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09" name="Freeform 81"/>
              <p:cNvSpPr>
                <a:spLocks/>
              </p:cNvSpPr>
              <p:nvPr/>
            </p:nvSpPr>
            <p:spPr bwMode="hidden">
              <a:xfrm rot="17783459">
                <a:off x="1606" y="71"/>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10" name="Freeform 82"/>
              <p:cNvSpPr>
                <a:spLocks/>
              </p:cNvSpPr>
              <p:nvPr/>
            </p:nvSpPr>
            <p:spPr bwMode="hidden">
              <a:xfrm>
                <a:off x="1381" y="454"/>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11" name="Freeform 83"/>
              <p:cNvSpPr>
                <a:spLocks/>
              </p:cNvSpPr>
              <p:nvPr/>
            </p:nvSpPr>
            <p:spPr bwMode="hidden">
              <a:xfrm>
                <a:off x="1987" y="-10"/>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12" name="Freeform 84"/>
              <p:cNvSpPr>
                <a:spLocks/>
              </p:cNvSpPr>
              <p:nvPr/>
            </p:nvSpPr>
            <p:spPr bwMode="hidden">
              <a:xfrm>
                <a:off x="585" y="-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13" name="Freeform 85"/>
              <p:cNvSpPr>
                <a:spLocks/>
              </p:cNvSpPr>
              <p:nvPr/>
            </p:nvSpPr>
            <p:spPr bwMode="hidden">
              <a:xfrm>
                <a:off x="2372" y="3989"/>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14" name="Freeform 86"/>
              <p:cNvSpPr>
                <a:spLocks/>
              </p:cNvSpPr>
              <p:nvPr/>
            </p:nvSpPr>
            <p:spPr bwMode="hidden">
              <a:xfrm rot="17783459">
                <a:off x="-21" y="240"/>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15" name="Freeform 87"/>
              <p:cNvSpPr>
                <a:spLocks/>
              </p:cNvSpPr>
              <p:nvPr/>
            </p:nvSpPr>
            <p:spPr bwMode="hidden">
              <a:xfrm>
                <a:off x="181" y="-38"/>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16" name="Freeform 88"/>
              <p:cNvSpPr>
                <a:spLocks/>
              </p:cNvSpPr>
              <p:nvPr/>
            </p:nvSpPr>
            <p:spPr bwMode="hidden">
              <a:xfrm>
                <a:off x="2750" y="3869"/>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17" name="Freeform 89"/>
              <p:cNvSpPr>
                <a:spLocks/>
              </p:cNvSpPr>
              <p:nvPr/>
            </p:nvSpPr>
            <p:spPr bwMode="hidden">
              <a:xfrm rot="17783459">
                <a:off x="4210" y="3321"/>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18" name="Freeform 90"/>
              <p:cNvSpPr>
                <a:spLocks/>
              </p:cNvSpPr>
              <p:nvPr/>
            </p:nvSpPr>
            <p:spPr bwMode="hidden">
              <a:xfrm>
                <a:off x="4528" y="3653"/>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19" name="Freeform 91"/>
              <p:cNvSpPr>
                <a:spLocks/>
              </p:cNvSpPr>
              <p:nvPr/>
            </p:nvSpPr>
            <p:spPr bwMode="hidden">
              <a:xfrm>
                <a:off x="3163" y="3665"/>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20" name="Freeform 92"/>
              <p:cNvSpPr>
                <a:spLocks/>
              </p:cNvSpPr>
              <p:nvPr/>
            </p:nvSpPr>
            <p:spPr bwMode="hidden">
              <a:xfrm>
                <a:off x="3502" y="3469"/>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21" name="Freeform 93"/>
              <p:cNvSpPr>
                <a:spLocks/>
              </p:cNvSpPr>
              <p:nvPr/>
            </p:nvSpPr>
            <p:spPr bwMode="hidden">
              <a:xfrm rot="17783459">
                <a:off x="3967" y="3671"/>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22" name="Freeform 94"/>
              <p:cNvSpPr>
                <a:spLocks/>
              </p:cNvSpPr>
              <p:nvPr/>
            </p:nvSpPr>
            <p:spPr bwMode="hidden">
              <a:xfrm>
                <a:off x="3617" y="3929"/>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23" name="Freeform 95"/>
              <p:cNvSpPr>
                <a:spLocks/>
              </p:cNvSpPr>
              <p:nvPr/>
            </p:nvSpPr>
            <p:spPr bwMode="hidden">
              <a:xfrm>
                <a:off x="3840" y="328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24" name="Freeform 96"/>
              <p:cNvSpPr>
                <a:spLocks/>
              </p:cNvSpPr>
              <p:nvPr/>
            </p:nvSpPr>
            <p:spPr bwMode="hidden">
              <a:xfrm>
                <a:off x="2325" y="3101"/>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25" name="Freeform 97"/>
              <p:cNvSpPr>
                <a:spLocks/>
              </p:cNvSpPr>
              <p:nvPr/>
            </p:nvSpPr>
            <p:spPr bwMode="hidden">
              <a:xfrm rot="17783459">
                <a:off x="2858" y="3353"/>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26" name="Freeform 98"/>
              <p:cNvSpPr>
                <a:spLocks/>
              </p:cNvSpPr>
              <p:nvPr/>
            </p:nvSpPr>
            <p:spPr bwMode="hidden">
              <a:xfrm>
                <a:off x="2458" y="3562"/>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27" name="Freeform 99"/>
              <p:cNvSpPr>
                <a:spLocks/>
              </p:cNvSpPr>
              <p:nvPr/>
            </p:nvSpPr>
            <p:spPr bwMode="hidden">
              <a:xfrm>
                <a:off x="2713" y="3030"/>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nvGrpSpPr>
              <p:cNvPr id="13406" name="Group 100"/>
              <p:cNvGrpSpPr>
                <a:grpSpLocks/>
              </p:cNvGrpSpPr>
              <p:nvPr/>
            </p:nvGrpSpPr>
            <p:grpSpPr bwMode="auto">
              <a:xfrm>
                <a:off x="3026" y="2638"/>
                <a:ext cx="910" cy="818"/>
                <a:chOff x="1373" y="2671"/>
                <a:chExt cx="910" cy="818"/>
              </a:xfrm>
            </p:grpSpPr>
            <p:sp>
              <p:nvSpPr>
                <p:cNvPr id="22629" name="Freeform 101"/>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30" name="Freeform 102"/>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31" name="Freeform 103"/>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32" name="Freeform 104"/>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sp>
            <p:nvSpPr>
              <p:cNvPr id="22633" name="Freeform 105"/>
              <p:cNvSpPr>
                <a:spLocks/>
              </p:cNvSpPr>
              <p:nvPr/>
            </p:nvSpPr>
            <p:spPr bwMode="hidden">
              <a:xfrm>
                <a:off x="1624" y="3467"/>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34" name="Freeform 106"/>
              <p:cNvSpPr>
                <a:spLocks/>
              </p:cNvSpPr>
              <p:nvPr/>
            </p:nvSpPr>
            <p:spPr bwMode="hidden">
              <a:xfrm rot="17783459">
                <a:off x="2039" y="373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35" name="Freeform 107"/>
              <p:cNvSpPr>
                <a:spLocks/>
              </p:cNvSpPr>
              <p:nvPr/>
            </p:nvSpPr>
            <p:spPr bwMode="hidden">
              <a:xfrm>
                <a:off x="1698" y="3936"/>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36" name="Freeform 108"/>
              <p:cNvSpPr>
                <a:spLocks/>
              </p:cNvSpPr>
              <p:nvPr/>
            </p:nvSpPr>
            <p:spPr bwMode="hidden">
              <a:xfrm>
                <a:off x="2037" y="3430"/>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37" name="Freeform 109"/>
              <p:cNvSpPr>
                <a:spLocks/>
              </p:cNvSpPr>
              <p:nvPr/>
            </p:nvSpPr>
            <p:spPr bwMode="hidden">
              <a:xfrm rot="17783459">
                <a:off x="4261" y="3921"/>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38" name="Freeform 110"/>
              <p:cNvSpPr>
                <a:spLocks/>
              </p:cNvSpPr>
              <p:nvPr/>
            </p:nvSpPr>
            <p:spPr bwMode="hidden">
              <a:xfrm>
                <a:off x="3191" y="4004"/>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nvGrpSpPr>
              <p:cNvPr id="13413" name="Group 111"/>
              <p:cNvGrpSpPr>
                <a:grpSpLocks/>
              </p:cNvGrpSpPr>
              <p:nvPr/>
            </p:nvGrpSpPr>
            <p:grpSpPr bwMode="auto">
              <a:xfrm>
                <a:off x="2576" y="-9"/>
                <a:ext cx="910" cy="818"/>
                <a:chOff x="1373" y="2671"/>
                <a:chExt cx="910" cy="818"/>
              </a:xfrm>
            </p:grpSpPr>
            <p:sp>
              <p:nvSpPr>
                <p:cNvPr id="22640" name="Freeform 112"/>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41" name="Freeform 113"/>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42" name="Freeform 114"/>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43" name="Freeform 115"/>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grpSp>
            <p:nvGrpSpPr>
              <p:cNvPr id="13414" name="Group 116"/>
              <p:cNvGrpSpPr>
                <a:grpSpLocks/>
              </p:cNvGrpSpPr>
              <p:nvPr/>
            </p:nvGrpSpPr>
            <p:grpSpPr bwMode="auto">
              <a:xfrm>
                <a:off x="3010" y="684"/>
                <a:ext cx="910" cy="818"/>
                <a:chOff x="1373" y="2671"/>
                <a:chExt cx="910" cy="818"/>
              </a:xfrm>
            </p:grpSpPr>
            <p:sp>
              <p:nvSpPr>
                <p:cNvPr id="22645" name="Freeform 117"/>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46" name="Freeform 118"/>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47" name="Freeform 119"/>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48" name="Freeform 120"/>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grpSp>
            <p:nvGrpSpPr>
              <p:cNvPr id="13415" name="Group 121"/>
              <p:cNvGrpSpPr>
                <a:grpSpLocks/>
              </p:cNvGrpSpPr>
              <p:nvPr/>
            </p:nvGrpSpPr>
            <p:grpSpPr bwMode="auto">
              <a:xfrm>
                <a:off x="3477" y="1377"/>
                <a:ext cx="910" cy="818"/>
                <a:chOff x="1373" y="2671"/>
                <a:chExt cx="910" cy="818"/>
              </a:xfrm>
            </p:grpSpPr>
            <p:sp>
              <p:nvSpPr>
                <p:cNvPr id="22650" name="Freeform 122"/>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51" name="Freeform 123"/>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52" name="Freeform 124"/>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53" name="Freeform 125"/>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grpSp>
            <p:nvGrpSpPr>
              <p:cNvPr id="13416" name="Group 126"/>
              <p:cNvGrpSpPr>
                <a:grpSpLocks/>
              </p:cNvGrpSpPr>
              <p:nvPr/>
            </p:nvGrpSpPr>
            <p:grpSpPr bwMode="auto">
              <a:xfrm>
                <a:off x="4178" y="943"/>
                <a:ext cx="910" cy="818"/>
                <a:chOff x="1373" y="2671"/>
                <a:chExt cx="910" cy="818"/>
              </a:xfrm>
            </p:grpSpPr>
            <p:sp>
              <p:nvSpPr>
                <p:cNvPr id="22655" name="Freeform 127"/>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56" name="Freeform 128"/>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57" name="Freeform 129"/>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58" name="Freeform 130"/>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sp>
            <p:nvSpPr>
              <p:cNvPr id="22659" name="Freeform 131"/>
              <p:cNvSpPr>
                <a:spLocks/>
              </p:cNvSpPr>
              <p:nvPr/>
            </p:nvSpPr>
            <p:spPr bwMode="hidden">
              <a:xfrm>
                <a:off x="4954" y="847"/>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60" name="Freeform 132"/>
              <p:cNvSpPr>
                <a:spLocks/>
              </p:cNvSpPr>
              <p:nvPr/>
            </p:nvSpPr>
            <p:spPr bwMode="hidden">
              <a:xfrm rot="17783459">
                <a:off x="5404" y="924"/>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61" name="Freeform 133"/>
              <p:cNvSpPr>
                <a:spLocks/>
              </p:cNvSpPr>
              <p:nvPr/>
            </p:nvSpPr>
            <p:spPr bwMode="hidden">
              <a:xfrm>
                <a:off x="5129" y="1299"/>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62" name="Freeform 134"/>
              <p:cNvSpPr>
                <a:spLocks/>
              </p:cNvSpPr>
              <p:nvPr/>
            </p:nvSpPr>
            <p:spPr bwMode="hidden">
              <a:xfrm>
                <a:off x="5301" y="568"/>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63" name="Freeform 135"/>
              <p:cNvSpPr>
                <a:spLocks/>
              </p:cNvSpPr>
              <p:nvPr/>
            </p:nvSpPr>
            <p:spPr bwMode="hidden">
              <a:xfrm>
                <a:off x="3678" y="389"/>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64" name="Freeform 136"/>
              <p:cNvSpPr>
                <a:spLocks/>
              </p:cNvSpPr>
              <p:nvPr/>
            </p:nvSpPr>
            <p:spPr bwMode="hidden">
              <a:xfrm rot="17783459">
                <a:off x="4193" y="541"/>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65" name="Freeform 137"/>
              <p:cNvSpPr>
                <a:spLocks/>
              </p:cNvSpPr>
              <p:nvPr/>
            </p:nvSpPr>
            <p:spPr bwMode="hidden">
              <a:xfrm>
                <a:off x="3852" y="815"/>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66" name="Freeform 138"/>
              <p:cNvSpPr>
                <a:spLocks/>
              </p:cNvSpPr>
              <p:nvPr/>
            </p:nvSpPr>
            <p:spPr bwMode="hidden">
              <a:xfrm>
                <a:off x="4024" y="234"/>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67" name="Freeform 139"/>
              <p:cNvSpPr>
                <a:spLocks/>
              </p:cNvSpPr>
              <p:nvPr/>
            </p:nvSpPr>
            <p:spPr bwMode="hidden">
              <a:xfrm>
                <a:off x="4479" y="296"/>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68" name="Freeform 140"/>
              <p:cNvSpPr>
                <a:spLocks/>
              </p:cNvSpPr>
              <p:nvPr/>
            </p:nvSpPr>
            <p:spPr bwMode="hidden">
              <a:xfrm rot="17783459">
                <a:off x="3751" y="-61"/>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69" name="Freeform 141"/>
              <p:cNvSpPr>
                <a:spLocks/>
              </p:cNvSpPr>
              <p:nvPr/>
            </p:nvSpPr>
            <p:spPr bwMode="hidden">
              <a:xfrm>
                <a:off x="3351" y="80"/>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70" name="Freeform 142"/>
              <p:cNvSpPr>
                <a:spLocks/>
              </p:cNvSpPr>
              <p:nvPr/>
            </p:nvSpPr>
            <p:spPr bwMode="hidden">
              <a:xfrm>
                <a:off x="4341" y="-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71" name="Freeform 143"/>
              <p:cNvSpPr>
                <a:spLocks/>
              </p:cNvSpPr>
              <p:nvPr/>
            </p:nvSpPr>
            <p:spPr bwMode="hidden">
              <a:xfrm>
                <a:off x="4756" y="-70"/>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72" name="Freeform 144"/>
              <p:cNvSpPr>
                <a:spLocks/>
              </p:cNvSpPr>
              <p:nvPr/>
            </p:nvSpPr>
            <p:spPr bwMode="hidden">
              <a:xfrm rot="17783459">
                <a:off x="5404" y="40"/>
                <a:ext cx="355"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73" name="Freeform 145"/>
              <p:cNvSpPr>
                <a:spLocks/>
              </p:cNvSpPr>
              <p:nvPr/>
            </p:nvSpPr>
            <p:spPr bwMode="hidden">
              <a:xfrm>
                <a:off x="4829" y="531"/>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74" name="Freeform 146"/>
              <p:cNvSpPr>
                <a:spLocks/>
              </p:cNvSpPr>
              <p:nvPr/>
            </p:nvSpPr>
            <p:spPr bwMode="hidden">
              <a:xfrm>
                <a:off x="5059" y="267"/>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nvGrpSpPr>
              <p:cNvPr id="13433" name="Group 147"/>
              <p:cNvGrpSpPr>
                <a:grpSpLocks/>
              </p:cNvGrpSpPr>
              <p:nvPr/>
            </p:nvGrpSpPr>
            <p:grpSpPr bwMode="auto">
              <a:xfrm>
                <a:off x="4930" y="1978"/>
                <a:ext cx="910" cy="818"/>
                <a:chOff x="1373" y="2671"/>
                <a:chExt cx="910" cy="818"/>
              </a:xfrm>
            </p:grpSpPr>
            <p:sp>
              <p:nvSpPr>
                <p:cNvPr id="22676" name="Freeform 148"/>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77" name="Freeform 149"/>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78" name="Freeform 150"/>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79" name="Freeform 151"/>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sp>
            <p:nvSpPr>
              <p:cNvPr id="22680" name="Freeform 152"/>
              <p:cNvSpPr>
                <a:spLocks/>
              </p:cNvSpPr>
              <p:nvPr/>
            </p:nvSpPr>
            <p:spPr bwMode="hidden">
              <a:xfrm rot="17783459">
                <a:off x="4552" y="2201"/>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81" name="Freeform 153"/>
              <p:cNvSpPr>
                <a:spLocks/>
              </p:cNvSpPr>
              <p:nvPr/>
            </p:nvSpPr>
            <p:spPr bwMode="hidden">
              <a:xfrm>
                <a:off x="4246" y="2585"/>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82" name="Freeform 154"/>
              <p:cNvSpPr>
                <a:spLocks/>
              </p:cNvSpPr>
              <p:nvPr/>
            </p:nvSpPr>
            <p:spPr bwMode="hidden">
              <a:xfrm rot="17783459">
                <a:off x="4594" y="314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83" name="Freeform 155"/>
              <p:cNvSpPr>
                <a:spLocks/>
              </p:cNvSpPr>
              <p:nvPr/>
            </p:nvSpPr>
            <p:spPr bwMode="hidden">
              <a:xfrm>
                <a:off x="4194" y="2985"/>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84" name="Freeform 156"/>
              <p:cNvSpPr>
                <a:spLocks/>
              </p:cNvSpPr>
              <p:nvPr/>
            </p:nvSpPr>
            <p:spPr bwMode="hidden">
              <a:xfrm>
                <a:off x="4642"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85" name="Freeform 157"/>
              <p:cNvSpPr>
                <a:spLocks/>
              </p:cNvSpPr>
              <p:nvPr/>
            </p:nvSpPr>
            <p:spPr bwMode="hidden">
              <a:xfrm>
                <a:off x="3820" y="2619"/>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nvGrpSpPr>
              <p:cNvPr id="13440" name="Group 158"/>
              <p:cNvGrpSpPr>
                <a:grpSpLocks/>
              </p:cNvGrpSpPr>
              <p:nvPr/>
            </p:nvGrpSpPr>
            <p:grpSpPr bwMode="auto">
              <a:xfrm>
                <a:off x="4914" y="2763"/>
                <a:ext cx="910" cy="818"/>
                <a:chOff x="1373" y="2671"/>
                <a:chExt cx="910" cy="818"/>
              </a:xfrm>
            </p:grpSpPr>
            <p:sp>
              <p:nvSpPr>
                <p:cNvPr id="22687" name="Freeform 159"/>
                <p:cNvSpPr>
                  <a:spLocks/>
                </p:cNvSpPr>
                <p:nvPr/>
              </p:nvSpPr>
              <p:spPr bwMode="hidden">
                <a:xfrm>
                  <a:off x="1373" y="274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88" name="Freeform 160"/>
                <p:cNvSpPr>
                  <a:spLocks/>
                </p:cNvSpPr>
                <p:nvPr/>
              </p:nvSpPr>
              <p:spPr bwMode="hidden">
                <a:xfrm rot="17783459">
                  <a:off x="1872" y="2986"/>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89" name="Freeform 161"/>
                <p:cNvSpPr>
                  <a:spLocks/>
                </p:cNvSpPr>
                <p:nvPr/>
              </p:nvSpPr>
              <p:spPr bwMode="hidden">
                <a:xfrm>
                  <a:off x="1472" y="3127"/>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90" name="Freeform 162"/>
                <p:cNvSpPr>
                  <a:spLocks/>
                </p:cNvSpPr>
                <p:nvPr/>
              </p:nvSpPr>
              <p:spPr bwMode="hidden">
                <a:xfrm>
                  <a:off x="1761" y="2671"/>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sp>
            <p:nvSpPr>
              <p:cNvPr id="22691" name="Freeform 163"/>
              <p:cNvSpPr>
                <a:spLocks/>
              </p:cNvSpPr>
              <p:nvPr/>
            </p:nvSpPr>
            <p:spPr bwMode="hidden">
              <a:xfrm>
                <a:off x="4906" y="3552"/>
                <a:ext cx="354" cy="426"/>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92" name="Freeform 164"/>
              <p:cNvSpPr>
                <a:spLocks/>
              </p:cNvSpPr>
              <p:nvPr/>
            </p:nvSpPr>
            <p:spPr bwMode="hidden">
              <a:xfrm rot="17783459">
                <a:off x="5372" y="3889"/>
                <a:ext cx="354" cy="468"/>
              </a:xfrm>
              <a:custGeom>
                <a:avLst/>
                <a:gdLst/>
                <a:ahLst/>
                <a:cxnLst>
                  <a:cxn ang="0">
                    <a:pos x="100" y="88"/>
                  </a:cxn>
                  <a:cxn ang="0">
                    <a:pos x="34" y="258"/>
                  </a:cxn>
                  <a:cxn ang="0">
                    <a:pos x="330" y="220"/>
                  </a:cxn>
                  <a:cxn ang="0">
                    <a:pos x="134" y="114"/>
                  </a:cxn>
                  <a:cxn ang="0">
                    <a:pos x="258" y="256"/>
                  </a:cxn>
                  <a:cxn ang="0">
                    <a:pos x="244" y="120"/>
                  </a:cxn>
                  <a:cxn ang="0">
                    <a:pos x="190" y="206"/>
                  </a:cxn>
                </a:cxnLst>
                <a:rect l="0" t="0" r="r" b="b"/>
                <a:pathLst>
                  <a:path w="354" h="426">
                    <a:moveTo>
                      <a:pt x="100" y="88"/>
                    </a:moveTo>
                    <a:cubicBezTo>
                      <a:pt x="50" y="94"/>
                      <a:pt x="0" y="174"/>
                      <a:pt x="34" y="258"/>
                    </a:cubicBezTo>
                    <a:cubicBezTo>
                      <a:pt x="146" y="426"/>
                      <a:pt x="326" y="298"/>
                      <a:pt x="330" y="220"/>
                    </a:cubicBezTo>
                    <a:cubicBezTo>
                      <a:pt x="346" y="120"/>
                      <a:pt x="254" y="0"/>
                      <a:pt x="134" y="114"/>
                    </a:cubicBezTo>
                    <a:cubicBezTo>
                      <a:pt x="18" y="222"/>
                      <a:pt x="200" y="324"/>
                      <a:pt x="258" y="256"/>
                    </a:cubicBezTo>
                    <a:cubicBezTo>
                      <a:pt x="354" y="172"/>
                      <a:pt x="286" y="130"/>
                      <a:pt x="244" y="120"/>
                    </a:cubicBezTo>
                    <a:cubicBezTo>
                      <a:pt x="154" y="100"/>
                      <a:pt x="152" y="178"/>
                      <a:pt x="190" y="206"/>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93" name="Freeform 165"/>
              <p:cNvSpPr>
                <a:spLocks/>
              </p:cNvSpPr>
              <p:nvPr/>
            </p:nvSpPr>
            <p:spPr bwMode="hidden">
              <a:xfrm>
                <a:off x="4880" y="3979"/>
                <a:ext cx="349" cy="362"/>
              </a:xfrm>
              <a:custGeom>
                <a:avLst/>
                <a:gdLst/>
                <a:ahLst/>
                <a:cxnLst>
                  <a:cxn ang="0">
                    <a:pos x="178" y="62"/>
                  </a:cxn>
                  <a:cxn ang="0">
                    <a:pos x="7" y="149"/>
                  </a:cxn>
                  <a:cxn ang="0">
                    <a:pos x="276" y="279"/>
                  </a:cxn>
                  <a:cxn ang="0">
                    <a:pos x="176" y="76"/>
                  </a:cxn>
                  <a:cxn ang="0">
                    <a:pos x="194" y="272"/>
                  </a:cxn>
                  <a:cxn ang="0">
                    <a:pos x="264" y="142"/>
                  </a:cxn>
                  <a:cxn ang="0">
                    <a:pos x="160" y="154"/>
                  </a:cxn>
                </a:cxnLst>
                <a:rect l="0" t="0" r="r" b="b"/>
                <a:pathLst>
                  <a:path w="349" h="362">
                    <a:moveTo>
                      <a:pt x="178" y="62"/>
                    </a:moveTo>
                    <a:cubicBezTo>
                      <a:pt x="152" y="0"/>
                      <a:pt x="14" y="20"/>
                      <a:pt x="7" y="149"/>
                    </a:cubicBezTo>
                    <a:cubicBezTo>
                      <a:pt x="0" y="362"/>
                      <a:pt x="226" y="347"/>
                      <a:pt x="276" y="279"/>
                    </a:cubicBezTo>
                    <a:cubicBezTo>
                      <a:pt x="349" y="198"/>
                      <a:pt x="344" y="40"/>
                      <a:pt x="176" y="76"/>
                    </a:cubicBezTo>
                    <a:cubicBezTo>
                      <a:pt x="15" y="108"/>
                      <a:pt x="106" y="300"/>
                      <a:pt x="194" y="272"/>
                    </a:cubicBezTo>
                    <a:cubicBezTo>
                      <a:pt x="288" y="254"/>
                      <a:pt x="280" y="170"/>
                      <a:pt x="264" y="142"/>
                    </a:cubicBezTo>
                    <a:cubicBezTo>
                      <a:pt x="201" y="74"/>
                      <a:pt x="170" y="116"/>
                      <a:pt x="160" y="154"/>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694" name="Freeform 166"/>
              <p:cNvSpPr>
                <a:spLocks/>
              </p:cNvSpPr>
              <p:nvPr/>
            </p:nvSpPr>
            <p:spPr bwMode="hidden">
              <a:xfrm>
                <a:off x="5345" y="3548"/>
                <a:ext cx="323" cy="327"/>
              </a:xfrm>
              <a:custGeom>
                <a:avLst/>
                <a:gdLst/>
                <a:ahLst/>
                <a:cxnLst>
                  <a:cxn ang="0">
                    <a:pos x="281" y="137"/>
                  </a:cxn>
                  <a:cxn ang="0">
                    <a:pos x="203" y="7"/>
                  </a:cxn>
                  <a:cxn ang="0">
                    <a:pos x="61" y="256"/>
                  </a:cxn>
                  <a:cxn ang="0">
                    <a:pos x="273" y="159"/>
                  </a:cxn>
                  <a:cxn ang="0">
                    <a:pos x="73" y="176"/>
                  </a:cxn>
                  <a:cxn ang="0">
                    <a:pos x="192" y="244"/>
                  </a:cxn>
                  <a:cxn ang="0">
                    <a:pos x="154" y="150"/>
                  </a:cxn>
                </a:cxnLst>
                <a:rect l="0" t="0" r="r" b="b"/>
                <a:pathLst>
                  <a:path w="323" h="327">
                    <a:moveTo>
                      <a:pt x="281" y="137"/>
                    </a:moveTo>
                    <a:cubicBezTo>
                      <a:pt x="323" y="111"/>
                      <a:pt x="291" y="28"/>
                      <a:pt x="203" y="7"/>
                    </a:cubicBezTo>
                    <a:cubicBezTo>
                      <a:pt x="1" y="0"/>
                      <a:pt x="0" y="207"/>
                      <a:pt x="61" y="256"/>
                    </a:cubicBezTo>
                    <a:cubicBezTo>
                      <a:pt x="133" y="327"/>
                      <a:pt x="296" y="323"/>
                      <a:pt x="273" y="159"/>
                    </a:cubicBezTo>
                    <a:cubicBezTo>
                      <a:pt x="225" y="55"/>
                      <a:pt x="52" y="90"/>
                      <a:pt x="73" y="176"/>
                    </a:cubicBezTo>
                    <a:cubicBezTo>
                      <a:pt x="101" y="275"/>
                      <a:pt x="187" y="251"/>
                      <a:pt x="192" y="244"/>
                    </a:cubicBezTo>
                    <a:cubicBezTo>
                      <a:pt x="261" y="183"/>
                      <a:pt x="199" y="136"/>
                      <a:pt x="154" y="150"/>
                    </a:cubicBezTo>
                  </a:path>
                </a:pathLst>
              </a:custGeom>
              <a:noFill/>
              <a:ln w="28575">
                <a:solidFill>
                  <a:schemeClr val="folHlink"/>
                </a:solid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grpSp>
          <p:nvGrpSpPr>
            <p:cNvPr id="13321" name="Group 172"/>
            <p:cNvGrpSpPr>
              <a:grpSpLocks/>
            </p:cNvGrpSpPr>
            <p:nvPr/>
          </p:nvGrpSpPr>
          <p:grpSpPr bwMode="auto">
            <a:xfrm>
              <a:off x="202" y="1209"/>
              <a:ext cx="1145" cy="512"/>
              <a:chOff x="108" y="129"/>
              <a:chExt cx="1145" cy="512"/>
            </a:xfrm>
          </p:grpSpPr>
          <p:sp>
            <p:nvSpPr>
              <p:cNvPr id="22701" name="Freeform 173"/>
              <p:cNvSpPr>
                <a:spLocks/>
              </p:cNvSpPr>
              <p:nvPr/>
            </p:nvSpPr>
            <p:spPr bwMode="auto">
              <a:xfrm>
                <a:off x="108" y="188"/>
                <a:ext cx="75" cy="453"/>
              </a:xfrm>
              <a:custGeom>
                <a:avLst/>
                <a:gdLst/>
                <a:ahLst/>
                <a:cxnLst>
                  <a:cxn ang="0">
                    <a:pos x="47" y="0"/>
                  </a:cxn>
                  <a:cxn ang="0">
                    <a:pos x="23" y="12"/>
                  </a:cxn>
                  <a:cxn ang="0">
                    <a:pos x="8" y="53"/>
                  </a:cxn>
                  <a:cxn ang="0">
                    <a:pos x="8" y="80"/>
                  </a:cxn>
                  <a:cxn ang="0">
                    <a:pos x="0" y="108"/>
                  </a:cxn>
                  <a:cxn ang="0">
                    <a:pos x="9" y="140"/>
                  </a:cxn>
                  <a:cxn ang="0">
                    <a:pos x="15" y="179"/>
                  </a:cxn>
                  <a:cxn ang="0">
                    <a:pos x="15" y="230"/>
                  </a:cxn>
                  <a:cxn ang="0">
                    <a:pos x="9" y="269"/>
                  </a:cxn>
                  <a:cxn ang="0">
                    <a:pos x="12" y="293"/>
                  </a:cxn>
                  <a:cxn ang="0">
                    <a:pos x="24" y="324"/>
                  </a:cxn>
                  <a:cxn ang="0">
                    <a:pos x="41" y="383"/>
                  </a:cxn>
                  <a:cxn ang="0">
                    <a:pos x="51" y="401"/>
                  </a:cxn>
                  <a:cxn ang="0">
                    <a:pos x="63" y="401"/>
                  </a:cxn>
                  <a:cxn ang="0">
                    <a:pos x="66" y="381"/>
                  </a:cxn>
                  <a:cxn ang="0">
                    <a:pos x="54" y="347"/>
                  </a:cxn>
                  <a:cxn ang="0">
                    <a:pos x="38" y="306"/>
                  </a:cxn>
                  <a:cxn ang="0">
                    <a:pos x="32" y="272"/>
                  </a:cxn>
                  <a:cxn ang="0">
                    <a:pos x="38" y="240"/>
                  </a:cxn>
                  <a:cxn ang="0">
                    <a:pos x="42" y="204"/>
                  </a:cxn>
                  <a:cxn ang="0">
                    <a:pos x="39" y="161"/>
                  </a:cxn>
                  <a:cxn ang="0">
                    <a:pos x="32" y="125"/>
                  </a:cxn>
                  <a:cxn ang="0">
                    <a:pos x="26" y="101"/>
                  </a:cxn>
                  <a:cxn ang="0">
                    <a:pos x="32" y="80"/>
                  </a:cxn>
                  <a:cxn ang="0">
                    <a:pos x="32" y="59"/>
                  </a:cxn>
                  <a:cxn ang="0">
                    <a:pos x="36" y="38"/>
                  </a:cxn>
                  <a:cxn ang="0">
                    <a:pos x="48" y="17"/>
                  </a:cxn>
                  <a:cxn ang="0">
                    <a:pos x="47" y="0"/>
                  </a:cxn>
                </a:cxnLst>
                <a:rect l="0" t="0" r="r" b="b"/>
                <a:pathLst>
                  <a:path w="66" h="401">
                    <a:moveTo>
                      <a:pt x="47" y="0"/>
                    </a:moveTo>
                    <a:lnTo>
                      <a:pt x="23" y="12"/>
                    </a:lnTo>
                    <a:lnTo>
                      <a:pt x="8" y="53"/>
                    </a:lnTo>
                    <a:lnTo>
                      <a:pt x="8" y="80"/>
                    </a:lnTo>
                    <a:lnTo>
                      <a:pt x="0" y="108"/>
                    </a:lnTo>
                    <a:lnTo>
                      <a:pt x="9" y="140"/>
                    </a:lnTo>
                    <a:lnTo>
                      <a:pt x="15" y="179"/>
                    </a:lnTo>
                    <a:lnTo>
                      <a:pt x="15" y="230"/>
                    </a:lnTo>
                    <a:lnTo>
                      <a:pt x="9" y="269"/>
                    </a:lnTo>
                    <a:lnTo>
                      <a:pt x="12" y="293"/>
                    </a:lnTo>
                    <a:lnTo>
                      <a:pt x="24" y="324"/>
                    </a:lnTo>
                    <a:lnTo>
                      <a:pt x="41" y="383"/>
                    </a:lnTo>
                    <a:lnTo>
                      <a:pt x="51" y="401"/>
                    </a:lnTo>
                    <a:lnTo>
                      <a:pt x="63" y="401"/>
                    </a:lnTo>
                    <a:lnTo>
                      <a:pt x="66" y="381"/>
                    </a:lnTo>
                    <a:lnTo>
                      <a:pt x="54" y="347"/>
                    </a:lnTo>
                    <a:lnTo>
                      <a:pt x="38" y="306"/>
                    </a:lnTo>
                    <a:lnTo>
                      <a:pt x="32" y="272"/>
                    </a:lnTo>
                    <a:lnTo>
                      <a:pt x="38" y="240"/>
                    </a:lnTo>
                    <a:lnTo>
                      <a:pt x="42" y="204"/>
                    </a:lnTo>
                    <a:lnTo>
                      <a:pt x="39" y="161"/>
                    </a:lnTo>
                    <a:lnTo>
                      <a:pt x="32" y="125"/>
                    </a:lnTo>
                    <a:lnTo>
                      <a:pt x="26" y="101"/>
                    </a:lnTo>
                    <a:lnTo>
                      <a:pt x="32" y="80"/>
                    </a:lnTo>
                    <a:lnTo>
                      <a:pt x="32" y="59"/>
                    </a:lnTo>
                    <a:lnTo>
                      <a:pt x="36" y="38"/>
                    </a:lnTo>
                    <a:lnTo>
                      <a:pt x="48" y="17"/>
                    </a:lnTo>
                    <a:lnTo>
                      <a:pt x="47" y="0"/>
                    </a:lnTo>
                    <a:close/>
                  </a:path>
                </a:pathLst>
              </a:custGeom>
              <a:solidFill>
                <a:schemeClr val="accent1"/>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702" name="Freeform 174"/>
              <p:cNvSpPr>
                <a:spLocks/>
              </p:cNvSpPr>
              <p:nvPr/>
            </p:nvSpPr>
            <p:spPr bwMode="auto">
              <a:xfrm>
                <a:off x="249" y="129"/>
                <a:ext cx="1004" cy="49"/>
              </a:xfrm>
              <a:custGeom>
                <a:avLst/>
                <a:gdLst/>
                <a:ahLst/>
                <a:cxnLst>
                  <a:cxn ang="0">
                    <a:pos x="7" y="24"/>
                  </a:cxn>
                  <a:cxn ang="0">
                    <a:pos x="46" y="16"/>
                  </a:cxn>
                  <a:cxn ang="0">
                    <a:pos x="91" y="9"/>
                  </a:cxn>
                  <a:cxn ang="0">
                    <a:pos x="124" y="7"/>
                  </a:cxn>
                  <a:cxn ang="0">
                    <a:pos x="195" y="9"/>
                  </a:cxn>
                  <a:cxn ang="0">
                    <a:pos x="259" y="12"/>
                  </a:cxn>
                  <a:cxn ang="0">
                    <a:pos x="304" y="12"/>
                  </a:cxn>
                  <a:cxn ang="0">
                    <a:pos x="340" y="7"/>
                  </a:cxn>
                  <a:cxn ang="0">
                    <a:pos x="355" y="3"/>
                  </a:cxn>
                  <a:cxn ang="0">
                    <a:pos x="384" y="4"/>
                  </a:cxn>
                  <a:cxn ang="0">
                    <a:pos x="436" y="10"/>
                  </a:cxn>
                  <a:cxn ang="0">
                    <a:pos x="475" y="19"/>
                  </a:cxn>
                  <a:cxn ang="0">
                    <a:pos x="523" y="22"/>
                  </a:cxn>
                  <a:cxn ang="0">
                    <a:pos x="574" y="18"/>
                  </a:cxn>
                  <a:cxn ang="0">
                    <a:pos x="621" y="15"/>
                  </a:cxn>
                  <a:cxn ang="0">
                    <a:pos x="655" y="18"/>
                  </a:cxn>
                  <a:cxn ang="0">
                    <a:pos x="696" y="19"/>
                  </a:cxn>
                  <a:cxn ang="0">
                    <a:pos x="729" y="22"/>
                  </a:cxn>
                  <a:cxn ang="0">
                    <a:pos x="766" y="15"/>
                  </a:cxn>
                  <a:cxn ang="0">
                    <a:pos x="795" y="10"/>
                  </a:cxn>
                  <a:cxn ang="0">
                    <a:pos x="820" y="1"/>
                  </a:cxn>
                  <a:cxn ang="0">
                    <a:pos x="852" y="0"/>
                  </a:cxn>
                  <a:cxn ang="0">
                    <a:pos x="882" y="4"/>
                  </a:cxn>
                  <a:cxn ang="0">
                    <a:pos x="888" y="13"/>
                  </a:cxn>
                  <a:cxn ang="0">
                    <a:pos x="879" y="21"/>
                  </a:cxn>
                  <a:cxn ang="0">
                    <a:pos x="864" y="22"/>
                  </a:cxn>
                  <a:cxn ang="0">
                    <a:pos x="847" y="21"/>
                  </a:cxn>
                  <a:cxn ang="0">
                    <a:pos x="804" y="28"/>
                  </a:cxn>
                  <a:cxn ang="0">
                    <a:pos x="774" y="42"/>
                  </a:cxn>
                  <a:cxn ang="0">
                    <a:pos x="759" y="43"/>
                  </a:cxn>
                  <a:cxn ang="0">
                    <a:pos x="726" y="40"/>
                  </a:cxn>
                  <a:cxn ang="0">
                    <a:pos x="699" y="39"/>
                  </a:cxn>
                  <a:cxn ang="0">
                    <a:pos x="619" y="40"/>
                  </a:cxn>
                  <a:cxn ang="0">
                    <a:pos x="582" y="43"/>
                  </a:cxn>
                  <a:cxn ang="0">
                    <a:pos x="531" y="43"/>
                  </a:cxn>
                  <a:cxn ang="0">
                    <a:pos x="492" y="39"/>
                  </a:cxn>
                  <a:cxn ang="0">
                    <a:pos x="459" y="36"/>
                  </a:cxn>
                  <a:cxn ang="0">
                    <a:pos x="432" y="37"/>
                  </a:cxn>
                  <a:cxn ang="0">
                    <a:pos x="417" y="37"/>
                  </a:cxn>
                  <a:cxn ang="0">
                    <a:pos x="397" y="33"/>
                  </a:cxn>
                  <a:cxn ang="0">
                    <a:pos x="373" y="25"/>
                  </a:cxn>
                  <a:cxn ang="0">
                    <a:pos x="361" y="27"/>
                  </a:cxn>
                  <a:cxn ang="0">
                    <a:pos x="328" y="31"/>
                  </a:cxn>
                  <a:cxn ang="0">
                    <a:pos x="304" y="36"/>
                  </a:cxn>
                  <a:cxn ang="0">
                    <a:pos x="285" y="31"/>
                  </a:cxn>
                  <a:cxn ang="0">
                    <a:pos x="267" y="31"/>
                  </a:cxn>
                  <a:cxn ang="0">
                    <a:pos x="241" y="33"/>
                  </a:cxn>
                  <a:cxn ang="0">
                    <a:pos x="205" y="33"/>
                  </a:cxn>
                  <a:cxn ang="0">
                    <a:pos x="157" y="28"/>
                  </a:cxn>
                  <a:cxn ang="0">
                    <a:pos x="102" y="27"/>
                  </a:cxn>
                  <a:cxn ang="0">
                    <a:pos x="51" y="33"/>
                  </a:cxn>
                  <a:cxn ang="0">
                    <a:pos x="24" y="42"/>
                  </a:cxn>
                  <a:cxn ang="0">
                    <a:pos x="9" y="40"/>
                  </a:cxn>
                  <a:cxn ang="0">
                    <a:pos x="0" y="34"/>
                  </a:cxn>
                  <a:cxn ang="0">
                    <a:pos x="7" y="24"/>
                  </a:cxn>
                </a:cxnLst>
                <a:rect l="0" t="0" r="r" b="b"/>
                <a:pathLst>
                  <a:path w="888" h="43">
                    <a:moveTo>
                      <a:pt x="7" y="24"/>
                    </a:moveTo>
                    <a:lnTo>
                      <a:pt x="46" y="16"/>
                    </a:lnTo>
                    <a:lnTo>
                      <a:pt x="91" y="9"/>
                    </a:lnTo>
                    <a:lnTo>
                      <a:pt x="124" y="7"/>
                    </a:lnTo>
                    <a:lnTo>
                      <a:pt x="195" y="9"/>
                    </a:lnTo>
                    <a:lnTo>
                      <a:pt x="259" y="12"/>
                    </a:lnTo>
                    <a:lnTo>
                      <a:pt x="304" y="12"/>
                    </a:lnTo>
                    <a:lnTo>
                      <a:pt x="340" y="7"/>
                    </a:lnTo>
                    <a:lnTo>
                      <a:pt x="355" y="3"/>
                    </a:lnTo>
                    <a:lnTo>
                      <a:pt x="384" y="4"/>
                    </a:lnTo>
                    <a:lnTo>
                      <a:pt x="436" y="10"/>
                    </a:lnTo>
                    <a:lnTo>
                      <a:pt x="475" y="19"/>
                    </a:lnTo>
                    <a:lnTo>
                      <a:pt x="523" y="22"/>
                    </a:lnTo>
                    <a:lnTo>
                      <a:pt x="574" y="18"/>
                    </a:lnTo>
                    <a:lnTo>
                      <a:pt x="621" y="15"/>
                    </a:lnTo>
                    <a:lnTo>
                      <a:pt x="655" y="18"/>
                    </a:lnTo>
                    <a:lnTo>
                      <a:pt x="696" y="19"/>
                    </a:lnTo>
                    <a:lnTo>
                      <a:pt x="729" y="22"/>
                    </a:lnTo>
                    <a:lnTo>
                      <a:pt x="766" y="15"/>
                    </a:lnTo>
                    <a:lnTo>
                      <a:pt x="795" y="10"/>
                    </a:lnTo>
                    <a:lnTo>
                      <a:pt x="820" y="1"/>
                    </a:lnTo>
                    <a:lnTo>
                      <a:pt x="852" y="0"/>
                    </a:lnTo>
                    <a:lnTo>
                      <a:pt x="882" y="4"/>
                    </a:lnTo>
                    <a:lnTo>
                      <a:pt x="888" y="13"/>
                    </a:lnTo>
                    <a:lnTo>
                      <a:pt x="879" y="21"/>
                    </a:lnTo>
                    <a:lnTo>
                      <a:pt x="864" y="22"/>
                    </a:lnTo>
                    <a:lnTo>
                      <a:pt x="847" y="21"/>
                    </a:lnTo>
                    <a:lnTo>
                      <a:pt x="804" y="28"/>
                    </a:lnTo>
                    <a:lnTo>
                      <a:pt x="774" y="42"/>
                    </a:lnTo>
                    <a:lnTo>
                      <a:pt x="759" y="43"/>
                    </a:lnTo>
                    <a:lnTo>
                      <a:pt x="726" y="40"/>
                    </a:lnTo>
                    <a:lnTo>
                      <a:pt x="699" y="39"/>
                    </a:lnTo>
                    <a:lnTo>
                      <a:pt x="619" y="40"/>
                    </a:lnTo>
                    <a:lnTo>
                      <a:pt x="582" y="43"/>
                    </a:lnTo>
                    <a:lnTo>
                      <a:pt x="531" y="43"/>
                    </a:lnTo>
                    <a:lnTo>
                      <a:pt x="492" y="39"/>
                    </a:lnTo>
                    <a:lnTo>
                      <a:pt x="459" y="36"/>
                    </a:lnTo>
                    <a:lnTo>
                      <a:pt x="432" y="37"/>
                    </a:lnTo>
                    <a:lnTo>
                      <a:pt x="417" y="37"/>
                    </a:lnTo>
                    <a:lnTo>
                      <a:pt x="397" y="33"/>
                    </a:lnTo>
                    <a:lnTo>
                      <a:pt x="373" y="25"/>
                    </a:lnTo>
                    <a:lnTo>
                      <a:pt x="361" y="27"/>
                    </a:lnTo>
                    <a:lnTo>
                      <a:pt x="328" y="31"/>
                    </a:lnTo>
                    <a:lnTo>
                      <a:pt x="304" y="36"/>
                    </a:lnTo>
                    <a:lnTo>
                      <a:pt x="285" y="31"/>
                    </a:lnTo>
                    <a:lnTo>
                      <a:pt x="267" y="31"/>
                    </a:lnTo>
                    <a:lnTo>
                      <a:pt x="241" y="33"/>
                    </a:lnTo>
                    <a:lnTo>
                      <a:pt x="205" y="33"/>
                    </a:lnTo>
                    <a:lnTo>
                      <a:pt x="157" y="28"/>
                    </a:lnTo>
                    <a:lnTo>
                      <a:pt x="102" y="27"/>
                    </a:lnTo>
                    <a:lnTo>
                      <a:pt x="51" y="33"/>
                    </a:lnTo>
                    <a:lnTo>
                      <a:pt x="24" y="42"/>
                    </a:lnTo>
                    <a:lnTo>
                      <a:pt x="9" y="40"/>
                    </a:lnTo>
                    <a:lnTo>
                      <a:pt x="0" y="34"/>
                    </a:lnTo>
                    <a:lnTo>
                      <a:pt x="7" y="24"/>
                    </a:lnTo>
                    <a:close/>
                  </a:path>
                </a:pathLst>
              </a:custGeom>
              <a:solidFill>
                <a:schemeClr val="accent1"/>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grpSp>
          <p:nvGrpSpPr>
            <p:cNvPr id="13322" name="Group 195"/>
            <p:cNvGrpSpPr>
              <a:grpSpLocks/>
            </p:cNvGrpSpPr>
            <p:nvPr userDrawn="1"/>
          </p:nvGrpSpPr>
          <p:grpSpPr bwMode="auto">
            <a:xfrm>
              <a:off x="0" y="0"/>
              <a:ext cx="5762" cy="305"/>
              <a:chOff x="0" y="0"/>
              <a:chExt cx="5762" cy="305"/>
            </a:xfrm>
          </p:grpSpPr>
          <p:sp>
            <p:nvSpPr>
              <p:cNvPr id="22703" name="Freeform 175"/>
              <p:cNvSpPr>
                <a:spLocks/>
              </p:cNvSpPr>
              <p:nvPr/>
            </p:nvSpPr>
            <p:spPr bwMode="ltGray">
              <a:xfrm>
                <a:off x="1" y="0"/>
                <a:ext cx="5761" cy="305"/>
              </a:xfrm>
              <a:custGeom>
                <a:avLst/>
                <a:gdLst/>
                <a:ahLst/>
                <a:cxnLst>
                  <a:cxn ang="0">
                    <a:pos x="5126" y="2"/>
                  </a:cxn>
                  <a:cxn ang="0">
                    <a:pos x="5126" y="276"/>
                  </a:cxn>
                  <a:cxn ang="0">
                    <a:pos x="5037" y="278"/>
                  </a:cxn>
                  <a:cxn ang="0">
                    <a:pos x="4914" y="300"/>
                  </a:cxn>
                  <a:cxn ang="0">
                    <a:pos x="4847" y="296"/>
                  </a:cxn>
                  <a:cxn ang="0">
                    <a:pos x="4648" y="273"/>
                  </a:cxn>
                  <a:cxn ang="0">
                    <a:pos x="4508" y="264"/>
                  </a:cxn>
                  <a:cxn ang="0">
                    <a:pos x="4245" y="287"/>
                  </a:cxn>
                  <a:cxn ang="0">
                    <a:pos x="3983" y="291"/>
                  </a:cxn>
                  <a:cxn ang="0">
                    <a:pos x="3640" y="282"/>
                  </a:cxn>
                  <a:cxn ang="0">
                    <a:pos x="3346" y="287"/>
                  </a:cxn>
                  <a:cxn ang="0">
                    <a:pos x="3165" y="305"/>
                  </a:cxn>
                  <a:cxn ang="0">
                    <a:pos x="2848" y="269"/>
                  </a:cxn>
                  <a:cxn ang="0">
                    <a:pos x="2618" y="260"/>
                  </a:cxn>
                  <a:cxn ang="0">
                    <a:pos x="2360" y="273"/>
                  </a:cxn>
                  <a:cxn ang="0">
                    <a:pos x="2007" y="282"/>
                  </a:cxn>
                  <a:cxn ang="0">
                    <a:pos x="1786" y="287"/>
                  </a:cxn>
                  <a:cxn ang="0">
                    <a:pos x="1686" y="296"/>
                  </a:cxn>
                  <a:cxn ang="0">
                    <a:pos x="1528" y="273"/>
                  </a:cxn>
                  <a:cxn ang="0">
                    <a:pos x="1334" y="287"/>
                  </a:cxn>
                  <a:cxn ang="0">
                    <a:pos x="1185" y="282"/>
                  </a:cxn>
                  <a:cxn ang="0">
                    <a:pos x="1081" y="291"/>
                  </a:cxn>
                  <a:cxn ang="0">
                    <a:pos x="968" y="282"/>
                  </a:cxn>
                  <a:cxn ang="0">
                    <a:pos x="827" y="273"/>
                  </a:cxn>
                  <a:cxn ang="0">
                    <a:pos x="701" y="273"/>
                  </a:cxn>
                  <a:cxn ang="0">
                    <a:pos x="583" y="291"/>
                  </a:cxn>
                  <a:cxn ang="0">
                    <a:pos x="484" y="278"/>
                  </a:cxn>
                  <a:cxn ang="0">
                    <a:pos x="335" y="251"/>
                  </a:cxn>
                  <a:cxn ang="0">
                    <a:pos x="172" y="260"/>
                  </a:cxn>
                  <a:cxn ang="0">
                    <a:pos x="77" y="251"/>
                  </a:cxn>
                  <a:cxn ang="0">
                    <a:pos x="0" y="237"/>
                  </a:cxn>
                  <a:cxn ang="0">
                    <a:pos x="0" y="0"/>
                  </a:cxn>
                  <a:cxn ang="0">
                    <a:pos x="5126" y="2"/>
                  </a:cxn>
                </a:cxnLst>
                <a:rect l="0" t="0" r="r" b="b"/>
                <a:pathLst>
                  <a:path w="5126" h="305">
                    <a:moveTo>
                      <a:pt x="5126" y="2"/>
                    </a:moveTo>
                    <a:lnTo>
                      <a:pt x="5126" y="276"/>
                    </a:lnTo>
                    <a:lnTo>
                      <a:pt x="5037" y="278"/>
                    </a:lnTo>
                    <a:lnTo>
                      <a:pt x="4914" y="300"/>
                    </a:lnTo>
                    <a:lnTo>
                      <a:pt x="4847" y="296"/>
                    </a:lnTo>
                    <a:lnTo>
                      <a:pt x="4648" y="273"/>
                    </a:lnTo>
                    <a:lnTo>
                      <a:pt x="4508" y="264"/>
                    </a:lnTo>
                    <a:lnTo>
                      <a:pt x="4245" y="287"/>
                    </a:lnTo>
                    <a:lnTo>
                      <a:pt x="3983" y="291"/>
                    </a:lnTo>
                    <a:lnTo>
                      <a:pt x="3640" y="282"/>
                    </a:lnTo>
                    <a:lnTo>
                      <a:pt x="3346" y="287"/>
                    </a:lnTo>
                    <a:lnTo>
                      <a:pt x="3165" y="305"/>
                    </a:lnTo>
                    <a:lnTo>
                      <a:pt x="2848" y="269"/>
                    </a:lnTo>
                    <a:lnTo>
                      <a:pt x="2618" y="260"/>
                    </a:lnTo>
                    <a:lnTo>
                      <a:pt x="2360" y="273"/>
                    </a:lnTo>
                    <a:lnTo>
                      <a:pt x="2007" y="282"/>
                    </a:lnTo>
                    <a:lnTo>
                      <a:pt x="1786" y="287"/>
                    </a:lnTo>
                    <a:lnTo>
                      <a:pt x="1686" y="296"/>
                    </a:lnTo>
                    <a:lnTo>
                      <a:pt x="1528" y="273"/>
                    </a:lnTo>
                    <a:lnTo>
                      <a:pt x="1334" y="287"/>
                    </a:lnTo>
                    <a:lnTo>
                      <a:pt x="1185" y="282"/>
                    </a:lnTo>
                    <a:lnTo>
                      <a:pt x="1081" y="291"/>
                    </a:lnTo>
                    <a:lnTo>
                      <a:pt x="968" y="282"/>
                    </a:lnTo>
                    <a:lnTo>
                      <a:pt x="827" y="273"/>
                    </a:lnTo>
                    <a:lnTo>
                      <a:pt x="701" y="273"/>
                    </a:lnTo>
                    <a:lnTo>
                      <a:pt x="583" y="291"/>
                    </a:lnTo>
                    <a:lnTo>
                      <a:pt x="484" y="278"/>
                    </a:lnTo>
                    <a:lnTo>
                      <a:pt x="335" y="251"/>
                    </a:lnTo>
                    <a:lnTo>
                      <a:pt x="172" y="260"/>
                    </a:lnTo>
                    <a:lnTo>
                      <a:pt x="77" y="251"/>
                    </a:lnTo>
                    <a:lnTo>
                      <a:pt x="0" y="237"/>
                    </a:lnTo>
                    <a:lnTo>
                      <a:pt x="0" y="0"/>
                    </a:lnTo>
                    <a:lnTo>
                      <a:pt x="5126" y="2"/>
                    </a:lnTo>
                    <a:close/>
                  </a:path>
                </a:pathLst>
              </a:custGeom>
              <a:gradFill rotWithShape="0">
                <a:gsLst>
                  <a:gs pos="0">
                    <a:schemeClr val="hlink"/>
                  </a:gs>
                  <a:gs pos="100000">
                    <a:schemeClr val="bg2"/>
                  </a:gs>
                </a:gsLst>
                <a:lin ang="5400000" scaled="1"/>
              </a:gra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704" name="Freeform 176"/>
              <p:cNvSpPr>
                <a:spLocks/>
              </p:cNvSpPr>
              <p:nvPr/>
            </p:nvSpPr>
            <p:spPr bwMode="ltGray">
              <a:xfrm>
                <a:off x="0" y="154"/>
                <a:ext cx="212" cy="107"/>
              </a:xfrm>
              <a:custGeom>
                <a:avLst/>
                <a:gdLst/>
                <a:ahLst/>
                <a:cxnLst>
                  <a:cxn ang="0">
                    <a:pos x="0" y="74"/>
                  </a:cxn>
                  <a:cxn ang="0">
                    <a:pos x="2" y="30"/>
                  </a:cxn>
                  <a:cxn ang="0">
                    <a:pos x="23" y="12"/>
                  </a:cxn>
                  <a:cxn ang="0">
                    <a:pos x="53" y="2"/>
                  </a:cxn>
                  <a:cxn ang="0">
                    <a:pos x="81" y="0"/>
                  </a:cxn>
                  <a:cxn ang="0">
                    <a:pos x="123" y="11"/>
                  </a:cxn>
                  <a:cxn ang="0">
                    <a:pos x="147" y="30"/>
                  </a:cxn>
                  <a:cxn ang="0">
                    <a:pos x="162" y="59"/>
                  </a:cxn>
                  <a:cxn ang="0">
                    <a:pos x="165" y="80"/>
                  </a:cxn>
                  <a:cxn ang="0">
                    <a:pos x="167" y="92"/>
                  </a:cxn>
                  <a:cxn ang="0">
                    <a:pos x="156" y="95"/>
                  </a:cxn>
                  <a:cxn ang="0">
                    <a:pos x="77" y="87"/>
                  </a:cxn>
                  <a:cxn ang="0">
                    <a:pos x="0" y="74"/>
                  </a:cxn>
                </a:cxnLst>
                <a:rect l="0" t="0" r="r" b="b"/>
                <a:pathLst>
                  <a:path w="167" h="95">
                    <a:moveTo>
                      <a:pt x="0" y="74"/>
                    </a:moveTo>
                    <a:lnTo>
                      <a:pt x="2" y="30"/>
                    </a:lnTo>
                    <a:lnTo>
                      <a:pt x="23" y="12"/>
                    </a:lnTo>
                    <a:lnTo>
                      <a:pt x="53" y="2"/>
                    </a:lnTo>
                    <a:lnTo>
                      <a:pt x="81" y="0"/>
                    </a:lnTo>
                    <a:lnTo>
                      <a:pt x="123" y="11"/>
                    </a:lnTo>
                    <a:lnTo>
                      <a:pt x="147" y="30"/>
                    </a:lnTo>
                    <a:lnTo>
                      <a:pt x="162" y="59"/>
                    </a:lnTo>
                    <a:lnTo>
                      <a:pt x="165" y="80"/>
                    </a:lnTo>
                    <a:lnTo>
                      <a:pt x="167" y="92"/>
                    </a:lnTo>
                    <a:lnTo>
                      <a:pt x="156" y="95"/>
                    </a:lnTo>
                    <a:lnTo>
                      <a:pt x="77" y="87"/>
                    </a:lnTo>
                    <a:lnTo>
                      <a:pt x="0" y="74"/>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705" name="Freeform 177"/>
              <p:cNvSpPr>
                <a:spLocks/>
              </p:cNvSpPr>
              <p:nvPr/>
            </p:nvSpPr>
            <p:spPr bwMode="ltGray">
              <a:xfrm>
                <a:off x="312" y="1"/>
                <a:ext cx="1036" cy="141"/>
              </a:xfrm>
              <a:custGeom>
                <a:avLst/>
                <a:gdLst/>
                <a:ahLst/>
                <a:cxnLst>
                  <a:cxn ang="0">
                    <a:pos x="0" y="141"/>
                  </a:cxn>
                  <a:cxn ang="0">
                    <a:pos x="41" y="88"/>
                  </a:cxn>
                  <a:cxn ang="0">
                    <a:pos x="70" y="68"/>
                  </a:cxn>
                  <a:cxn ang="0">
                    <a:pos x="135" y="44"/>
                  </a:cxn>
                  <a:cxn ang="0">
                    <a:pos x="207" y="33"/>
                  </a:cxn>
                  <a:cxn ang="0">
                    <a:pos x="299" y="34"/>
                  </a:cxn>
                  <a:cxn ang="0">
                    <a:pos x="397" y="46"/>
                  </a:cxn>
                  <a:cxn ang="0">
                    <a:pos x="494" y="60"/>
                  </a:cxn>
                  <a:cxn ang="0">
                    <a:pos x="550" y="63"/>
                  </a:cxn>
                  <a:cxn ang="0">
                    <a:pos x="613" y="61"/>
                  </a:cxn>
                  <a:cxn ang="0">
                    <a:pos x="662" y="51"/>
                  </a:cxn>
                  <a:cxn ang="0">
                    <a:pos x="708" y="33"/>
                  </a:cxn>
                  <a:cxn ang="0">
                    <a:pos x="753" y="0"/>
                  </a:cxn>
                  <a:cxn ang="0">
                    <a:pos x="921" y="1"/>
                  </a:cxn>
                  <a:cxn ang="0">
                    <a:pos x="899" y="39"/>
                  </a:cxn>
                  <a:cxn ang="0">
                    <a:pos x="874" y="67"/>
                  </a:cxn>
                  <a:cxn ang="0">
                    <a:pos x="850" y="81"/>
                  </a:cxn>
                  <a:cxn ang="0">
                    <a:pos x="824" y="95"/>
                  </a:cxn>
                  <a:cxn ang="0">
                    <a:pos x="789" y="107"/>
                  </a:cxn>
                  <a:cxn ang="0">
                    <a:pos x="749" y="114"/>
                  </a:cxn>
                  <a:cxn ang="0">
                    <a:pos x="689" y="121"/>
                  </a:cxn>
                  <a:cxn ang="0">
                    <a:pos x="631" y="121"/>
                  </a:cxn>
                  <a:cxn ang="0">
                    <a:pos x="529" y="114"/>
                  </a:cxn>
                  <a:cxn ang="0">
                    <a:pos x="448" y="102"/>
                  </a:cxn>
                  <a:cxn ang="0">
                    <a:pos x="377" y="91"/>
                  </a:cxn>
                  <a:cxn ang="0">
                    <a:pos x="299" y="87"/>
                  </a:cxn>
                  <a:cxn ang="0">
                    <a:pos x="210" y="94"/>
                  </a:cxn>
                  <a:cxn ang="0">
                    <a:pos x="152" y="105"/>
                  </a:cxn>
                  <a:cxn ang="0">
                    <a:pos x="122" y="107"/>
                  </a:cxn>
                  <a:cxn ang="0">
                    <a:pos x="67" y="114"/>
                  </a:cxn>
                  <a:cxn ang="0">
                    <a:pos x="24" y="127"/>
                  </a:cxn>
                  <a:cxn ang="0">
                    <a:pos x="0" y="141"/>
                  </a:cxn>
                </a:cxnLst>
                <a:rect l="0" t="0" r="r" b="b"/>
                <a:pathLst>
                  <a:path w="921" h="141">
                    <a:moveTo>
                      <a:pt x="0" y="141"/>
                    </a:moveTo>
                    <a:lnTo>
                      <a:pt x="41" y="88"/>
                    </a:lnTo>
                    <a:lnTo>
                      <a:pt x="70" y="68"/>
                    </a:lnTo>
                    <a:lnTo>
                      <a:pt x="135" y="44"/>
                    </a:lnTo>
                    <a:lnTo>
                      <a:pt x="207" y="33"/>
                    </a:lnTo>
                    <a:lnTo>
                      <a:pt x="299" y="34"/>
                    </a:lnTo>
                    <a:lnTo>
                      <a:pt x="397" y="46"/>
                    </a:lnTo>
                    <a:lnTo>
                      <a:pt x="494" y="60"/>
                    </a:lnTo>
                    <a:lnTo>
                      <a:pt x="550" y="63"/>
                    </a:lnTo>
                    <a:lnTo>
                      <a:pt x="613" y="61"/>
                    </a:lnTo>
                    <a:lnTo>
                      <a:pt x="662" y="51"/>
                    </a:lnTo>
                    <a:lnTo>
                      <a:pt x="708" y="33"/>
                    </a:lnTo>
                    <a:lnTo>
                      <a:pt x="753" y="0"/>
                    </a:lnTo>
                    <a:lnTo>
                      <a:pt x="921" y="1"/>
                    </a:lnTo>
                    <a:lnTo>
                      <a:pt x="899" y="39"/>
                    </a:lnTo>
                    <a:lnTo>
                      <a:pt x="874" y="67"/>
                    </a:lnTo>
                    <a:lnTo>
                      <a:pt x="850" y="81"/>
                    </a:lnTo>
                    <a:lnTo>
                      <a:pt x="824" y="95"/>
                    </a:lnTo>
                    <a:lnTo>
                      <a:pt x="789" y="107"/>
                    </a:lnTo>
                    <a:lnTo>
                      <a:pt x="749" y="114"/>
                    </a:lnTo>
                    <a:lnTo>
                      <a:pt x="689" y="121"/>
                    </a:lnTo>
                    <a:lnTo>
                      <a:pt x="631" y="121"/>
                    </a:lnTo>
                    <a:lnTo>
                      <a:pt x="529" y="114"/>
                    </a:lnTo>
                    <a:lnTo>
                      <a:pt x="448" y="102"/>
                    </a:lnTo>
                    <a:lnTo>
                      <a:pt x="377" y="91"/>
                    </a:lnTo>
                    <a:lnTo>
                      <a:pt x="299" y="87"/>
                    </a:lnTo>
                    <a:lnTo>
                      <a:pt x="210" y="94"/>
                    </a:lnTo>
                    <a:lnTo>
                      <a:pt x="152" y="105"/>
                    </a:lnTo>
                    <a:lnTo>
                      <a:pt x="122" y="107"/>
                    </a:lnTo>
                    <a:lnTo>
                      <a:pt x="67" y="114"/>
                    </a:lnTo>
                    <a:lnTo>
                      <a:pt x="24" y="127"/>
                    </a:lnTo>
                    <a:lnTo>
                      <a:pt x="0" y="141"/>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706" name="Freeform 178"/>
              <p:cNvSpPr>
                <a:spLocks/>
              </p:cNvSpPr>
              <p:nvPr/>
            </p:nvSpPr>
            <p:spPr bwMode="ltGray">
              <a:xfrm>
                <a:off x="1069" y="186"/>
                <a:ext cx="242" cy="102"/>
              </a:xfrm>
              <a:custGeom>
                <a:avLst/>
                <a:gdLst/>
                <a:ahLst/>
                <a:cxnLst>
                  <a:cxn ang="0">
                    <a:pos x="6" y="73"/>
                  </a:cxn>
                  <a:cxn ang="0">
                    <a:pos x="30" y="52"/>
                  </a:cxn>
                  <a:cxn ang="0">
                    <a:pos x="64" y="30"/>
                  </a:cxn>
                  <a:cxn ang="0">
                    <a:pos x="103" y="12"/>
                  </a:cxn>
                  <a:cxn ang="0">
                    <a:pos x="157" y="0"/>
                  </a:cxn>
                  <a:cxn ang="0">
                    <a:pos x="190" y="0"/>
                  </a:cxn>
                  <a:cxn ang="0">
                    <a:pos x="163" y="13"/>
                  </a:cxn>
                  <a:cxn ang="0">
                    <a:pos x="129" y="33"/>
                  </a:cxn>
                  <a:cxn ang="0">
                    <a:pos x="103" y="55"/>
                  </a:cxn>
                  <a:cxn ang="0">
                    <a:pos x="93" y="75"/>
                  </a:cxn>
                  <a:cxn ang="0">
                    <a:pos x="88" y="90"/>
                  </a:cxn>
                  <a:cxn ang="0">
                    <a:pos x="34" y="87"/>
                  </a:cxn>
                  <a:cxn ang="0">
                    <a:pos x="0" y="84"/>
                  </a:cxn>
                  <a:cxn ang="0">
                    <a:pos x="6" y="73"/>
                  </a:cxn>
                </a:cxnLst>
                <a:rect l="0" t="0" r="r" b="b"/>
                <a:pathLst>
                  <a:path w="190" h="90">
                    <a:moveTo>
                      <a:pt x="6" y="73"/>
                    </a:moveTo>
                    <a:lnTo>
                      <a:pt x="30" y="52"/>
                    </a:lnTo>
                    <a:lnTo>
                      <a:pt x="64" y="30"/>
                    </a:lnTo>
                    <a:lnTo>
                      <a:pt x="103" y="12"/>
                    </a:lnTo>
                    <a:lnTo>
                      <a:pt x="157" y="0"/>
                    </a:lnTo>
                    <a:lnTo>
                      <a:pt x="190" y="0"/>
                    </a:lnTo>
                    <a:lnTo>
                      <a:pt x="163" y="13"/>
                    </a:lnTo>
                    <a:lnTo>
                      <a:pt x="129" y="33"/>
                    </a:lnTo>
                    <a:lnTo>
                      <a:pt x="103" y="55"/>
                    </a:lnTo>
                    <a:lnTo>
                      <a:pt x="93" y="75"/>
                    </a:lnTo>
                    <a:lnTo>
                      <a:pt x="88" y="90"/>
                    </a:lnTo>
                    <a:lnTo>
                      <a:pt x="34" y="87"/>
                    </a:lnTo>
                    <a:lnTo>
                      <a:pt x="0" y="84"/>
                    </a:lnTo>
                    <a:lnTo>
                      <a:pt x="6" y="73"/>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707" name="Freeform 179"/>
              <p:cNvSpPr>
                <a:spLocks/>
              </p:cNvSpPr>
              <p:nvPr/>
            </p:nvSpPr>
            <p:spPr bwMode="ltGray">
              <a:xfrm>
                <a:off x="1595" y="2"/>
                <a:ext cx="214" cy="86"/>
              </a:xfrm>
              <a:custGeom>
                <a:avLst/>
                <a:gdLst/>
                <a:ahLst/>
                <a:cxnLst>
                  <a:cxn ang="0">
                    <a:pos x="0" y="0"/>
                  </a:cxn>
                  <a:cxn ang="0">
                    <a:pos x="11" y="15"/>
                  </a:cxn>
                  <a:cxn ang="0">
                    <a:pos x="45" y="42"/>
                  </a:cxn>
                  <a:cxn ang="0">
                    <a:pos x="82" y="60"/>
                  </a:cxn>
                  <a:cxn ang="0">
                    <a:pos x="136" y="80"/>
                  </a:cxn>
                  <a:cxn ang="0">
                    <a:pos x="190" y="86"/>
                  </a:cxn>
                  <a:cxn ang="0">
                    <a:pos x="136" y="63"/>
                  </a:cxn>
                  <a:cxn ang="0">
                    <a:pos x="113" y="45"/>
                  </a:cxn>
                  <a:cxn ang="0">
                    <a:pos x="93" y="19"/>
                  </a:cxn>
                  <a:cxn ang="0">
                    <a:pos x="86" y="0"/>
                  </a:cxn>
                  <a:cxn ang="0">
                    <a:pos x="0" y="0"/>
                  </a:cxn>
                </a:cxnLst>
                <a:rect l="0" t="0" r="r" b="b"/>
                <a:pathLst>
                  <a:path w="190" h="86">
                    <a:moveTo>
                      <a:pt x="0" y="0"/>
                    </a:moveTo>
                    <a:lnTo>
                      <a:pt x="11" y="15"/>
                    </a:lnTo>
                    <a:lnTo>
                      <a:pt x="45" y="42"/>
                    </a:lnTo>
                    <a:lnTo>
                      <a:pt x="82" y="60"/>
                    </a:lnTo>
                    <a:lnTo>
                      <a:pt x="136" y="80"/>
                    </a:lnTo>
                    <a:lnTo>
                      <a:pt x="190" y="86"/>
                    </a:lnTo>
                    <a:lnTo>
                      <a:pt x="136" y="63"/>
                    </a:lnTo>
                    <a:lnTo>
                      <a:pt x="113" y="45"/>
                    </a:lnTo>
                    <a:lnTo>
                      <a:pt x="93" y="19"/>
                    </a:lnTo>
                    <a:lnTo>
                      <a:pt x="86" y="0"/>
                    </a:lnTo>
                    <a:lnTo>
                      <a:pt x="0" y="0"/>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708" name="Freeform 180"/>
              <p:cNvSpPr>
                <a:spLocks/>
              </p:cNvSpPr>
              <p:nvPr/>
            </p:nvSpPr>
            <p:spPr bwMode="ltGray">
              <a:xfrm>
                <a:off x="1646" y="153"/>
                <a:ext cx="492" cy="140"/>
              </a:xfrm>
              <a:custGeom>
                <a:avLst/>
                <a:gdLst/>
                <a:ahLst/>
                <a:cxnLst>
                  <a:cxn ang="0">
                    <a:pos x="387" y="115"/>
                  </a:cxn>
                  <a:cxn ang="0">
                    <a:pos x="372" y="96"/>
                  </a:cxn>
                  <a:cxn ang="0">
                    <a:pos x="353" y="82"/>
                  </a:cxn>
                  <a:cxn ang="0">
                    <a:pos x="327" y="69"/>
                  </a:cxn>
                  <a:cxn ang="0">
                    <a:pos x="297" y="58"/>
                  </a:cxn>
                  <a:cxn ang="0">
                    <a:pos x="258" y="49"/>
                  </a:cxn>
                  <a:cxn ang="0">
                    <a:pos x="210" y="43"/>
                  </a:cxn>
                  <a:cxn ang="0">
                    <a:pos x="155" y="39"/>
                  </a:cxn>
                  <a:cxn ang="0">
                    <a:pos x="110" y="34"/>
                  </a:cxn>
                  <a:cxn ang="0">
                    <a:pos x="68" y="28"/>
                  </a:cxn>
                  <a:cxn ang="0">
                    <a:pos x="35" y="19"/>
                  </a:cxn>
                  <a:cxn ang="0">
                    <a:pos x="11" y="9"/>
                  </a:cxn>
                  <a:cxn ang="0">
                    <a:pos x="0" y="0"/>
                  </a:cxn>
                  <a:cxn ang="0">
                    <a:pos x="15" y="40"/>
                  </a:cxn>
                  <a:cxn ang="0">
                    <a:pos x="33" y="57"/>
                  </a:cxn>
                  <a:cxn ang="0">
                    <a:pos x="74" y="75"/>
                  </a:cxn>
                  <a:cxn ang="0">
                    <a:pos x="120" y="84"/>
                  </a:cxn>
                  <a:cxn ang="0">
                    <a:pos x="170" y="94"/>
                  </a:cxn>
                  <a:cxn ang="0">
                    <a:pos x="195" y="103"/>
                  </a:cxn>
                  <a:cxn ang="0">
                    <a:pos x="209" y="115"/>
                  </a:cxn>
                  <a:cxn ang="0">
                    <a:pos x="216" y="124"/>
                  </a:cxn>
                  <a:cxn ang="0">
                    <a:pos x="282" y="120"/>
                  </a:cxn>
                  <a:cxn ang="0">
                    <a:pos x="356" y="118"/>
                  </a:cxn>
                  <a:cxn ang="0">
                    <a:pos x="387" y="115"/>
                  </a:cxn>
                </a:cxnLst>
                <a:rect l="0" t="0" r="r" b="b"/>
                <a:pathLst>
                  <a:path w="387" h="124">
                    <a:moveTo>
                      <a:pt x="387" y="115"/>
                    </a:moveTo>
                    <a:lnTo>
                      <a:pt x="372" y="96"/>
                    </a:lnTo>
                    <a:lnTo>
                      <a:pt x="353" y="82"/>
                    </a:lnTo>
                    <a:lnTo>
                      <a:pt x="327" y="69"/>
                    </a:lnTo>
                    <a:lnTo>
                      <a:pt x="297" y="58"/>
                    </a:lnTo>
                    <a:lnTo>
                      <a:pt x="258" y="49"/>
                    </a:lnTo>
                    <a:lnTo>
                      <a:pt x="210" y="43"/>
                    </a:lnTo>
                    <a:lnTo>
                      <a:pt x="155" y="39"/>
                    </a:lnTo>
                    <a:lnTo>
                      <a:pt x="110" y="34"/>
                    </a:lnTo>
                    <a:lnTo>
                      <a:pt x="68" y="28"/>
                    </a:lnTo>
                    <a:lnTo>
                      <a:pt x="35" y="19"/>
                    </a:lnTo>
                    <a:lnTo>
                      <a:pt x="11" y="9"/>
                    </a:lnTo>
                    <a:lnTo>
                      <a:pt x="0" y="0"/>
                    </a:lnTo>
                    <a:lnTo>
                      <a:pt x="15" y="40"/>
                    </a:lnTo>
                    <a:lnTo>
                      <a:pt x="33" y="57"/>
                    </a:lnTo>
                    <a:lnTo>
                      <a:pt x="74" y="75"/>
                    </a:lnTo>
                    <a:lnTo>
                      <a:pt x="120" y="84"/>
                    </a:lnTo>
                    <a:lnTo>
                      <a:pt x="170" y="94"/>
                    </a:lnTo>
                    <a:lnTo>
                      <a:pt x="195" y="103"/>
                    </a:lnTo>
                    <a:lnTo>
                      <a:pt x="209" y="115"/>
                    </a:lnTo>
                    <a:lnTo>
                      <a:pt x="216" y="124"/>
                    </a:lnTo>
                    <a:lnTo>
                      <a:pt x="282" y="120"/>
                    </a:lnTo>
                    <a:lnTo>
                      <a:pt x="356" y="118"/>
                    </a:lnTo>
                    <a:lnTo>
                      <a:pt x="387" y="115"/>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709" name="Freeform 181"/>
              <p:cNvSpPr>
                <a:spLocks/>
              </p:cNvSpPr>
              <p:nvPr/>
            </p:nvSpPr>
            <p:spPr bwMode="ltGray">
              <a:xfrm>
                <a:off x="1964" y="2"/>
                <a:ext cx="175" cy="29"/>
              </a:xfrm>
              <a:custGeom>
                <a:avLst/>
                <a:gdLst/>
                <a:ahLst/>
                <a:cxnLst>
                  <a:cxn ang="0">
                    <a:pos x="0" y="0"/>
                  </a:cxn>
                  <a:cxn ang="0">
                    <a:pos x="25" y="21"/>
                  </a:cxn>
                  <a:cxn ang="0">
                    <a:pos x="52" y="28"/>
                  </a:cxn>
                  <a:cxn ang="0">
                    <a:pos x="90" y="29"/>
                  </a:cxn>
                  <a:cxn ang="0">
                    <a:pos x="128" y="21"/>
                  </a:cxn>
                  <a:cxn ang="0">
                    <a:pos x="156" y="0"/>
                  </a:cxn>
                  <a:cxn ang="0">
                    <a:pos x="0" y="0"/>
                  </a:cxn>
                </a:cxnLst>
                <a:rect l="0" t="0" r="r" b="b"/>
                <a:pathLst>
                  <a:path w="156" h="29">
                    <a:moveTo>
                      <a:pt x="0" y="0"/>
                    </a:moveTo>
                    <a:lnTo>
                      <a:pt x="25" y="21"/>
                    </a:lnTo>
                    <a:lnTo>
                      <a:pt x="52" y="28"/>
                    </a:lnTo>
                    <a:lnTo>
                      <a:pt x="90" y="29"/>
                    </a:lnTo>
                    <a:lnTo>
                      <a:pt x="128" y="21"/>
                    </a:lnTo>
                    <a:lnTo>
                      <a:pt x="156" y="0"/>
                    </a:lnTo>
                    <a:lnTo>
                      <a:pt x="0" y="0"/>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710" name="Freeform 182"/>
              <p:cNvSpPr>
                <a:spLocks/>
              </p:cNvSpPr>
              <p:nvPr/>
            </p:nvSpPr>
            <p:spPr bwMode="ltGray">
              <a:xfrm>
                <a:off x="2233" y="2"/>
                <a:ext cx="1080" cy="172"/>
              </a:xfrm>
              <a:custGeom>
                <a:avLst/>
                <a:gdLst/>
                <a:ahLst/>
                <a:cxnLst>
                  <a:cxn ang="0">
                    <a:pos x="770" y="0"/>
                  </a:cxn>
                  <a:cxn ang="0">
                    <a:pos x="750" y="16"/>
                  </a:cxn>
                  <a:cxn ang="0">
                    <a:pos x="712" y="40"/>
                  </a:cxn>
                  <a:cxn ang="0">
                    <a:pos x="661" y="59"/>
                  </a:cxn>
                  <a:cxn ang="0">
                    <a:pos x="603" y="74"/>
                  </a:cxn>
                  <a:cxn ang="0">
                    <a:pos x="545" y="84"/>
                  </a:cxn>
                  <a:cxn ang="0">
                    <a:pos x="485" y="91"/>
                  </a:cxn>
                  <a:cxn ang="0">
                    <a:pos x="414" y="94"/>
                  </a:cxn>
                  <a:cxn ang="0">
                    <a:pos x="341" y="91"/>
                  </a:cxn>
                  <a:cxn ang="0">
                    <a:pos x="274" y="83"/>
                  </a:cxn>
                  <a:cxn ang="0">
                    <a:pos x="216" y="74"/>
                  </a:cxn>
                  <a:cxn ang="0">
                    <a:pos x="168" y="76"/>
                  </a:cxn>
                  <a:cxn ang="0">
                    <a:pos x="115" y="79"/>
                  </a:cxn>
                  <a:cxn ang="0">
                    <a:pos x="68" y="87"/>
                  </a:cxn>
                  <a:cxn ang="0">
                    <a:pos x="24" y="110"/>
                  </a:cxn>
                  <a:cxn ang="0">
                    <a:pos x="0" y="135"/>
                  </a:cxn>
                  <a:cxn ang="0">
                    <a:pos x="41" y="117"/>
                  </a:cxn>
                  <a:cxn ang="0">
                    <a:pos x="84" y="104"/>
                  </a:cxn>
                  <a:cxn ang="0">
                    <a:pos x="124" y="100"/>
                  </a:cxn>
                  <a:cxn ang="0">
                    <a:pos x="176" y="100"/>
                  </a:cxn>
                  <a:cxn ang="0">
                    <a:pos x="226" y="106"/>
                  </a:cxn>
                  <a:cxn ang="0">
                    <a:pos x="278" y="121"/>
                  </a:cxn>
                  <a:cxn ang="0">
                    <a:pos x="339" y="140"/>
                  </a:cxn>
                  <a:cxn ang="0">
                    <a:pos x="396" y="154"/>
                  </a:cxn>
                  <a:cxn ang="0">
                    <a:pos x="447" y="161"/>
                  </a:cxn>
                  <a:cxn ang="0">
                    <a:pos x="514" y="167"/>
                  </a:cxn>
                  <a:cxn ang="0">
                    <a:pos x="597" y="171"/>
                  </a:cxn>
                  <a:cxn ang="0">
                    <a:pos x="665" y="172"/>
                  </a:cxn>
                  <a:cxn ang="0">
                    <a:pos x="735" y="164"/>
                  </a:cxn>
                  <a:cxn ang="0">
                    <a:pos x="783" y="147"/>
                  </a:cxn>
                  <a:cxn ang="0">
                    <a:pos x="845" y="118"/>
                  </a:cxn>
                  <a:cxn ang="0">
                    <a:pos x="891" y="80"/>
                  </a:cxn>
                  <a:cxn ang="0">
                    <a:pos x="928" y="43"/>
                  </a:cxn>
                  <a:cxn ang="0">
                    <a:pos x="960" y="2"/>
                  </a:cxn>
                  <a:cxn ang="0">
                    <a:pos x="770" y="0"/>
                  </a:cxn>
                </a:cxnLst>
                <a:rect l="0" t="0" r="r" b="b"/>
                <a:pathLst>
                  <a:path w="960" h="172">
                    <a:moveTo>
                      <a:pt x="770" y="0"/>
                    </a:moveTo>
                    <a:lnTo>
                      <a:pt x="750" y="16"/>
                    </a:lnTo>
                    <a:lnTo>
                      <a:pt x="712" y="40"/>
                    </a:lnTo>
                    <a:lnTo>
                      <a:pt x="661" y="59"/>
                    </a:lnTo>
                    <a:lnTo>
                      <a:pt x="603" y="74"/>
                    </a:lnTo>
                    <a:lnTo>
                      <a:pt x="545" y="84"/>
                    </a:lnTo>
                    <a:lnTo>
                      <a:pt x="485" y="91"/>
                    </a:lnTo>
                    <a:lnTo>
                      <a:pt x="414" y="94"/>
                    </a:lnTo>
                    <a:lnTo>
                      <a:pt x="341" y="91"/>
                    </a:lnTo>
                    <a:lnTo>
                      <a:pt x="274" y="83"/>
                    </a:lnTo>
                    <a:lnTo>
                      <a:pt x="216" y="74"/>
                    </a:lnTo>
                    <a:lnTo>
                      <a:pt x="168" y="76"/>
                    </a:lnTo>
                    <a:lnTo>
                      <a:pt x="115" y="79"/>
                    </a:lnTo>
                    <a:lnTo>
                      <a:pt x="68" y="87"/>
                    </a:lnTo>
                    <a:lnTo>
                      <a:pt x="24" y="110"/>
                    </a:lnTo>
                    <a:lnTo>
                      <a:pt x="0" y="135"/>
                    </a:lnTo>
                    <a:lnTo>
                      <a:pt x="41" y="117"/>
                    </a:lnTo>
                    <a:lnTo>
                      <a:pt x="84" y="104"/>
                    </a:lnTo>
                    <a:lnTo>
                      <a:pt x="124" y="100"/>
                    </a:lnTo>
                    <a:lnTo>
                      <a:pt x="176" y="100"/>
                    </a:lnTo>
                    <a:lnTo>
                      <a:pt x="226" y="106"/>
                    </a:lnTo>
                    <a:lnTo>
                      <a:pt x="278" y="121"/>
                    </a:lnTo>
                    <a:lnTo>
                      <a:pt x="339" y="140"/>
                    </a:lnTo>
                    <a:lnTo>
                      <a:pt x="396" y="154"/>
                    </a:lnTo>
                    <a:lnTo>
                      <a:pt x="447" y="161"/>
                    </a:lnTo>
                    <a:lnTo>
                      <a:pt x="514" y="167"/>
                    </a:lnTo>
                    <a:lnTo>
                      <a:pt x="597" y="171"/>
                    </a:lnTo>
                    <a:lnTo>
                      <a:pt x="665" y="172"/>
                    </a:lnTo>
                    <a:lnTo>
                      <a:pt x="735" y="164"/>
                    </a:lnTo>
                    <a:lnTo>
                      <a:pt x="783" y="147"/>
                    </a:lnTo>
                    <a:lnTo>
                      <a:pt x="845" y="118"/>
                    </a:lnTo>
                    <a:lnTo>
                      <a:pt x="891" y="80"/>
                    </a:lnTo>
                    <a:lnTo>
                      <a:pt x="928" y="43"/>
                    </a:lnTo>
                    <a:lnTo>
                      <a:pt x="960" y="2"/>
                    </a:lnTo>
                    <a:lnTo>
                      <a:pt x="770" y="0"/>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711" name="Freeform 183"/>
              <p:cNvSpPr>
                <a:spLocks/>
              </p:cNvSpPr>
              <p:nvPr/>
            </p:nvSpPr>
            <p:spPr bwMode="ltGray">
              <a:xfrm>
                <a:off x="3592" y="174"/>
                <a:ext cx="287" cy="125"/>
              </a:xfrm>
              <a:custGeom>
                <a:avLst/>
                <a:gdLst/>
                <a:ahLst/>
                <a:cxnLst>
                  <a:cxn ang="0">
                    <a:pos x="0" y="111"/>
                  </a:cxn>
                  <a:cxn ang="0">
                    <a:pos x="1" y="86"/>
                  </a:cxn>
                  <a:cxn ang="0">
                    <a:pos x="12" y="54"/>
                  </a:cxn>
                  <a:cxn ang="0">
                    <a:pos x="28" y="33"/>
                  </a:cxn>
                  <a:cxn ang="0">
                    <a:pos x="55" y="12"/>
                  </a:cxn>
                  <a:cxn ang="0">
                    <a:pos x="93" y="2"/>
                  </a:cxn>
                  <a:cxn ang="0">
                    <a:pos x="121" y="0"/>
                  </a:cxn>
                  <a:cxn ang="0">
                    <a:pos x="157" y="6"/>
                  </a:cxn>
                  <a:cxn ang="0">
                    <a:pos x="181" y="20"/>
                  </a:cxn>
                  <a:cxn ang="0">
                    <a:pos x="202" y="41"/>
                  </a:cxn>
                  <a:cxn ang="0">
                    <a:pos x="214" y="66"/>
                  </a:cxn>
                  <a:cxn ang="0">
                    <a:pos x="220" y="83"/>
                  </a:cxn>
                  <a:cxn ang="0">
                    <a:pos x="226" y="98"/>
                  </a:cxn>
                  <a:cxn ang="0">
                    <a:pos x="120" y="102"/>
                  </a:cxn>
                  <a:cxn ang="0">
                    <a:pos x="0" y="111"/>
                  </a:cxn>
                </a:cxnLst>
                <a:rect l="0" t="0" r="r" b="b"/>
                <a:pathLst>
                  <a:path w="226" h="111">
                    <a:moveTo>
                      <a:pt x="0" y="111"/>
                    </a:moveTo>
                    <a:lnTo>
                      <a:pt x="1" y="86"/>
                    </a:lnTo>
                    <a:lnTo>
                      <a:pt x="12" y="54"/>
                    </a:lnTo>
                    <a:lnTo>
                      <a:pt x="28" y="33"/>
                    </a:lnTo>
                    <a:lnTo>
                      <a:pt x="55" y="12"/>
                    </a:lnTo>
                    <a:lnTo>
                      <a:pt x="93" y="2"/>
                    </a:lnTo>
                    <a:lnTo>
                      <a:pt x="121" y="0"/>
                    </a:lnTo>
                    <a:lnTo>
                      <a:pt x="157" y="6"/>
                    </a:lnTo>
                    <a:lnTo>
                      <a:pt x="181" y="20"/>
                    </a:lnTo>
                    <a:lnTo>
                      <a:pt x="202" y="41"/>
                    </a:lnTo>
                    <a:lnTo>
                      <a:pt x="214" y="66"/>
                    </a:lnTo>
                    <a:lnTo>
                      <a:pt x="220" y="83"/>
                    </a:lnTo>
                    <a:lnTo>
                      <a:pt x="226" y="98"/>
                    </a:lnTo>
                    <a:lnTo>
                      <a:pt x="120" y="102"/>
                    </a:lnTo>
                    <a:lnTo>
                      <a:pt x="0" y="111"/>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712" name="Freeform 184"/>
              <p:cNvSpPr>
                <a:spLocks/>
              </p:cNvSpPr>
              <p:nvPr/>
            </p:nvSpPr>
            <p:spPr bwMode="ltGray">
              <a:xfrm>
                <a:off x="3479" y="2"/>
                <a:ext cx="157" cy="45"/>
              </a:xfrm>
              <a:custGeom>
                <a:avLst/>
                <a:gdLst/>
                <a:ahLst/>
                <a:cxnLst>
                  <a:cxn ang="0">
                    <a:pos x="86" y="0"/>
                  </a:cxn>
                  <a:cxn ang="0">
                    <a:pos x="57" y="19"/>
                  </a:cxn>
                  <a:cxn ang="0">
                    <a:pos x="32" y="29"/>
                  </a:cxn>
                  <a:cxn ang="0">
                    <a:pos x="0" y="33"/>
                  </a:cxn>
                  <a:cxn ang="0">
                    <a:pos x="52" y="45"/>
                  </a:cxn>
                  <a:cxn ang="0">
                    <a:pos x="85" y="38"/>
                  </a:cxn>
                  <a:cxn ang="0">
                    <a:pos x="140" y="2"/>
                  </a:cxn>
                  <a:cxn ang="0">
                    <a:pos x="86" y="0"/>
                  </a:cxn>
                </a:cxnLst>
                <a:rect l="0" t="0" r="r" b="b"/>
                <a:pathLst>
                  <a:path w="140" h="45">
                    <a:moveTo>
                      <a:pt x="86" y="0"/>
                    </a:moveTo>
                    <a:lnTo>
                      <a:pt x="57" y="19"/>
                    </a:lnTo>
                    <a:lnTo>
                      <a:pt x="32" y="29"/>
                    </a:lnTo>
                    <a:lnTo>
                      <a:pt x="0" y="33"/>
                    </a:lnTo>
                    <a:lnTo>
                      <a:pt x="52" y="45"/>
                    </a:lnTo>
                    <a:lnTo>
                      <a:pt x="85" y="38"/>
                    </a:lnTo>
                    <a:lnTo>
                      <a:pt x="140" y="2"/>
                    </a:lnTo>
                    <a:lnTo>
                      <a:pt x="86" y="0"/>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713" name="Freeform 185"/>
              <p:cNvSpPr>
                <a:spLocks/>
              </p:cNvSpPr>
              <p:nvPr/>
            </p:nvSpPr>
            <p:spPr bwMode="ltGray">
              <a:xfrm>
                <a:off x="3680" y="71"/>
                <a:ext cx="729" cy="112"/>
              </a:xfrm>
              <a:custGeom>
                <a:avLst/>
                <a:gdLst/>
                <a:ahLst/>
                <a:cxnLst>
                  <a:cxn ang="0">
                    <a:pos x="0" y="15"/>
                  </a:cxn>
                  <a:cxn ang="0">
                    <a:pos x="28" y="4"/>
                  </a:cxn>
                  <a:cxn ang="0">
                    <a:pos x="66" y="0"/>
                  </a:cxn>
                  <a:cxn ang="0">
                    <a:pos x="111" y="0"/>
                  </a:cxn>
                  <a:cxn ang="0">
                    <a:pos x="154" y="1"/>
                  </a:cxn>
                  <a:cxn ang="0">
                    <a:pos x="207" y="18"/>
                  </a:cxn>
                  <a:cxn ang="0">
                    <a:pos x="261" y="43"/>
                  </a:cxn>
                  <a:cxn ang="0">
                    <a:pos x="300" y="48"/>
                  </a:cxn>
                  <a:cxn ang="0">
                    <a:pos x="351" y="43"/>
                  </a:cxn>
                  <a:cxn ang="0">
                    <a:pos x="391" y="31"/>
                  </a:cxn>
                  <a:cxn ang="0">
                    <a:pos x="430" y="21"/>
                  </a:cxn>
                  <a:cxn ang="0">
                    <a:pos x="474" y="12"/>
                  </a:cxn>
                  <a:cxn ang="0">
                    <a:pos x="517" y="13"/>
                  </a:cxn>
                  <a:cxn ang="0">
                    <a:pos x="546" y="21"/>
                  </a:cxn>
                  <a:cxn ang="0">
                    <a:pos x="574" y="39"/>
                  </a:cxn>
                  <a:cxn ang="0">
                    <a:pos x="525" y="36"/>
                  </a:cxn>
                  <a:cxn ang="0">
                    <a:pos x="489" y="42"/>
                  </a:cxn>
                  <a:cxn ang="0">
                    <a:pos x="450" y="55"/>
                  </a:cxn>
                  <a:cxn ang="0">
                    <a:pos x="412" y="73"/>
                  </a:cxn>
                  <a:cxn ang="0">
                    <a:pos x="381" y="87"/>
                  </a:cxn>
                  <a:cxn ang="0">
                    <a:pos x="340" y="96"/>
                  </a:cxn>
                  <a:cxn ang="0">
                    <a:pos x="291" y="99"/>
                  </a:cxn>
                  <a:cxn ang="0">
                    <a:pos x="234" y="91"/>
                  </a:cxn>
                  <a:cxn ang="0">
                    <a:pos x="178" y="76"/>
                  </a:cxn>
                  <a:cxn ang="0">
                    <a:pos x="139" y="57"/>
                  </a:cxn>
                  <a:cxn ang="0">
                    <a:pos x="102" y="33"/>
                  </a:cxn>
                  <a:cxn ang="0">
                    <a:pos x="66" y="18"/>
                  </a:cxn>
                  <a:cxn ang="0">
                    <a:pos x="30" y="13"/>
                  </a:cxn>
                  <a:cxn ang="0">
                    <a:pos x="0" y="15"/>
                  </a:cxn>
                </a:cxnLst>
                <a:rect l="0" t="0" r="r" b="b"/>
                <a:pathLst>
                  <a:path w="574" h="99">
                    <a:moveTo>
                      <a:pt x="0" y="15"/>
                    </a:moveTo>
                    <a:lnTo>
                      <a:pt x="28" y="4"/>
                    </a:lnTo>
                    <a:lnTo>
                      <a:pt x="66" y="0"/>
                    </a:lnTo>
                    <a:lnTo>
                      <a:pt x="111" y="0"/>
                    </a:lnTo>
                    <a:lnTo>
                      <a:pt x="154" y="1"/>
                    </a:lnTo>
                    <a:lnTo>
                      <a:pt x="207" y="18"/>
                    </a:lnTo>
                    <a:lnTo>
                      <a:pt x="261" y="43"/>
                    </a:lnTo>
                    <a:lnTo>
                      <a:pt x="300" y="48"/>
                    </a:lnTo>
                    <a:lnTo>
                      <a:pt x="351" y="43"/>
                    </a:lnTo>
                    <a:lnTo>
                      <a:pt x="391" y="31"/>
                    </a:lnTo>
                    <a:lnTo>
                      <a:pt x="430" y="21"/>
                    </a:lnTo>
                    <a:lnTo>
                      <a:pt x="474" y="12"/>
                    </a:lnTo>
                    <a:lnTo>
                      <a:pt x="517" y="13"/>
                    </a:lnTo>
                    <a:lnTo>
                      <a:pt x="546" y="21"/>
                    </a:lnTo>
                    <a:lnTo>
                      <a:pt x="574" y="39"/>
                    </a:lnTo>
                    <a:lnTo>
                      <a:pt x="525" y="36"/>
                    </a:lnTo>
                    <a:lnTo>
                      <a:pt x="489" y="42"/>
                    </a:lnTo>
                    <a:lnTo>
                      <a:pt x="450" y="55"/>
                    </a:lnTo>
                    <a:lnTo>
                      <a:pt x="412" y="73"/>
                    </a:lnTo>
                    <a:lnTo>
                      <a:pt x="381" y="87"/>
                    </a:lnTo>
                    <a:lnTo>
                      <a:pt x="340" y="96"/>
                    </a:lnTo>
                    <a:lnTo>
                      <a:pt x="291" y="99"/>
                    </a:lnTo>
                    <a:lnTo>
                      <a:pt x="234" y="91"/>
                    </a:lnTo>
                    <a:lnTo>
                      <a:pt x="178" y="76"/>
                    </a:lnTo>
                    <a:lnTo>
                      <a:pt x="139" y="57"/>
                    </a:lnTo>
                    <a:lnTo>
                      <a:pt x="102" y="33"/>
                    </a:lnTo>
                    <a:lnTo>
                      <a:pt x="66" y="18"/>
                    </a:lnTo>
                    <a:lnTo>
                      <a:pt x="30" y="13"/>
                    </a:lnTo>
                    <a:lnTo>
                      <a:pt x="0" y="15"/>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714" name="Freeform 186"/>
              <p:cNvSpPr>
                <a:spLocks/>
              </p:cNvSpPr>
              <p:nvPr/>
            </p:nvSpPr>
            <p:spPr bwMode="ltGray">
              <a:xfrm>
                <a:off x="4375" y="211"/>
                <a:ext cx="109" cy="77"/>
              </a:xfrm>
              <a:custGeom>
                <a:avLst/>
                <a:gdLst/>
                <a:ahLst/>
                <a:cxnLst>
                  <a:cxn ang="0">
                    <a:pos x="0" y="66"/>
                  </a:cxn>
                  <a:cxn ang="0">
                    <a:pos x="14" y="39"/>
                  </a:cxn>
                  <a:cxn ang="0">
                    <a:pos x="39" y="17"/>
                  </a:cxn>
                  <a:cxn ang="0">
                    <a:pos x="62" y="6"/>
                  </a:cxn>
                  <a:cxn ang="0">
                    <a:pos x="86" y="0"/>
                  </a:cxn>
                  <a:cxn ang="0">
                    <a:pos x="59" y="33"/>
                  </a:cxn>
                  <a:cxn ang="0">
                    <a:pos x="50" y="54"/>
                  </a:cxn>
                  <a:cxn ang="0">
                    <a:pos x="47" y="68"/>
                  </a:cxn>
                  <a:cxn ang="0">
                    <a:pos x="0" y="66"/>
                  </a:cxn>
                </a:cxnLst>
                <a:rect l="0" t="0" r="r" b="b"/>
                <a:pathLst>
                  <a:path w="86" h="68">
                    <a:moveTo>
                      <a:pt x="0" y="66"/>
                    </a:moveTo>
                    <a:lnTo>
                      <a:pt x="14" y="39"/>
                    </a:lnTo>
                    <a:lnTo>
                      <a:pt x="39" y="17"/>
                    </a:lnTo>
                    <a:lnTo>
                      <a:pt x="62" y="6"/>
                    </a:lnTo>
                    <a:lnTo>
                      <a:pt x="86" y="0"/>
                    </a:lnTo>
                    <a:lnTo>
                      <a:pt x="59" y="33"/>
                    </a:lnTo>
                    <a:lnTo>
                      <a:pt x="50" y="54"/>
                    </a:lnTo>
                    <a:lnTo>
                      <a:pt x="47" y="68"/>
                    </a:lnTo>
                    <a:lnTo>
                      <a:pt x="0" y="66"/>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715" name="Freeform 187"/>
              <p:cNvSpPr>
                <a:spLocks/>
              </p:cNvSpPr>
              <p:nvPr/>
            </p:nvSpPr>
            <p:spPr bwMode="ltGray">
              <a:xfrm>
                <a:off x="4602" y="2"/>
                <a:ext cx="264" cy="117"/>
              </a:xfrm>
              <a:custGeom>
                <a:avLst/>
                <a:gdLst/>
                <a:ahLst/>
                <a:cxnLst>
                  <a:cxn ang="0">
                    <a:pos x="114" y="0"/>
                  </a:cxn>
                  <a:cxn ang="0">
                    <a:pos x="96" y="33"/>
                  </a:cxn>
                  <a:cxn ang="0">
                    <a:pos x="78" y="63"/>
                  </a:cxn>
                  <a:cxn ang="0">
                    <a:pos x="48" y="91"/>
                  </a:cxn>
                  <a:cxn ang="0">
                    <a:pos x="0" y="117"/>
                  </a:cxn>
                  <a:cxn ang="0">
                    <a:pos x="48" y="115"/>
                  </a:cxn>
                  <a:cxn ang="0">
                    <a:pos x="100" y="103"/>
                  </a:cxn>
                  <a:cxn ang="0">
                    <a:pos x="151" y="83"/>
                  </a:cxn>
                  <a:cxn ang="0">
                    <a:pos x="195" y="50"/>
                  </a:cxn>
                  <a:cxn ang="0">
                    <a:pos x="234" y="0"/>
                  </a:cxn>
                  <a:cxn ang="0">
                    <a:pos x="114" y="0"/>
                  </a:cxn>
                </a:cxnLst>
                <a:rect l="0" t="0" r="r" b="b"/>
                <a:pathLst>
                  <a:path w="234" h="117">
                    <a:moveTo>
                      <a:pt x="114" y="0"/>
                    </a:moveTo>
                    <a:lnTo>
                      <a:pt x="96" y="33"/>
                    </a:lnTo>
                    <a:lnTo>
                      <a:pt x="78" y="63"/>
                    </a:lnTo>
                    <a:lnTo>
                      <a:pt x="48" y="91"/>
                    </a:lnTo>
                    <a:lnTo>
                      <a:pt x="0" y="117"/>
                    </a:lnTo>
                    <a:lnTo>
                      <a:pt x="48" y="115"/>
                    </a:lnTo>
                    <a:lnTo>
                      <a:pt x="100" y="103"/>
                    </a:lnTo>
                    <a:lnTo>
                      <a:pt x="151" y="83"/>
                    </a:lnTo>
                    <a:lnTo>
                      <a:pt x="195" y="50"/>
                    </a:lnTo>
                    <a:lnTo>
                      <a:pt x="234" y="0"/>
                    </a:lnTo>
                    <a:lnTo>
                      <a:pt x="114" y="0"/>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716" name="Freeform 188"/>
              <p:cNvSpPr>
                <a:spLocks/>
              </p:cNvSpPr>
              <p:nvPr/>
            </p:nvSpPr>
            <p:spPr bwMode="ltGray">
              <a:xfrm>
                <a:off x="4767" y="171"/>
                <a:ext cx="521" cy="115"/>
              </a:xfrm>
              <a:custGeom>
                <a:avLst/>
                <a:gdLst/>
                <a:ahLst/>
                <a:cxnLst>
                  <a:cxn ang="0">
                    <a:pos x="0" y="102"/>
                  </a:cxn>
                  <a:cxn ang="0">
                    <a:pos x="16" y="83"/>
                  </a:cxn>
                  <a:cxn ang="0">
                    <a:pos x="42" y="68"/>
                  </a:cxn>
                  <a:cxn ang="0">
                    <a:pos x="82" y="50"/>
                  </a:cxn>
                  <a:cxn ang="0">
                    <a:pos x="126" y="41"/>
                  </a:cxn>
                  <a:cxn ang="0">
                    <a:pos x="195" y="39"/>
                  </a:cxn>
                  <a:cxn ang="0">
                    <a:pos x="247" y="38"/>
                  </a:cxn>
                  <a:cxn ang="0">
                    <a:pos x="301" y="35"/>
                  </a:cxn>
                  <a:cxn ang="0">
                    <a:pos x="340" y="27"/>
                  </a:cxn>
                  <a:cxn ang="0">
                    <a:pos x="381" y="12"/>
                  </a:cxn>
                  <a:cxn ang="0">
                    <a:pos x="406" y="0"/>
                  </a:cxn>
                  <a:cxn ang="0">
                    <a:pos x="411" y="12"/>
                  </a:cxn>
                  <a:cxn ang="0">
                    <a:pos x="373" y="36"/>
                  </a:cxn>
                  <a:cxn ang="0">
                    <a:pos x="324" y="57"/>
                  </a:cxn>
                  <a:cxn ang="0">
                    <a:pos x="261" y="71"/>
                  </a:cxn>
                  <a:cxn ang="0">
                    <a:pos x="238" y="83"/>
                  </a:cxn>
                  <a:cxn ang="0">
                    <a:pos x="177" y="87"/>
                  </a:cxn>
                  <a:cxn ang="0">
                    <a:pos x="76" y="98"/>
                  </a:cxn>
                  <a:cxn ang="0">
                    <a:pos x="0" y="102"/>
                  </a:cxn>
                </a:cxnLst>
                <a:rect l="0" t="0" r="r" b="b"/>
                <a:pathLst>
                  <a:path w="411" h="102">
                    <a:moveTo>
                      <a:pt x="0" y="102"/>
                    </a:moveTo>
                    <a:lnTo>
                      <a:pt x="16" y="83"/>
                    </a:lnTo>
                    <a:lnTo>
                      <a:pt x="42" y="68"/>
                    </a:lnTo>
                    <a:lnTo>
                      <a:pt x="82" y="50"/>
                    </a:lnTo>
                    <a:lnTo>
                      <a:pt x="126" y="41"/>
                    </a:lnTo>
                    <a:lnTo>
                      <a:pt x="195" y="39"/>
                    </a:lnTo>
                    <a:lnTo>
                      <a:pt x="247" y="38"/>
                    </a:lnTo>
                    <a:lnTo>
                      <a:pt x="301" y="35"/>
                    </a:lnTo>
                    <a:lnTo>
                      <a:pt x="340" y="27"/>
                    </a:lnTo>
                    <a:lnTo>
                      <a:pt x="381" y="12"/>
                    </a:lnTo>
                    <a:lnTo>
                      <a:pt x="406" y="0"/>
                    </a:lnTo>
                    <a:lnTo>
                      <a:pt x="411" y="12"/>
                    </a:lnTo>
                    <a:lnTo>
                      <a:pt x="373" y="36"/>
                    </a:lnTo>
                    <a:lnTo>
                      <a:pt x="324" y="57"/>
                    </a:lnTo>
                    <a:lnTo>
                      <a:pt x="261" y="71"/>
                    </a:lnTo>
                    <a:lnTo>
                      <a:pt x="238" y="83"/>
                    </a:lnTo>
                    <a:lnTo>
                      <a:pt x="177" y="87"/>
                    </a:lnTo>
                    <a:lnTo>
                      <a:pt x="76" y="98"/>
                    </a:lnTo>
                    <a:lnTo>
                      <a:pt x="0" y="102"/>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717" name="Freeform 189"/>
              <p:cNvSpPr>
                <a:spLocks/>
              </p:cNvSpPr>
              <p:nvPr/>
            </p:nvSpPr>
            <p:spPr bwMode="ltGray">
              <a:xfrm>
                <a:off x="5074" y="2"/>
                <a:ext cx="203" cy="84"/>
              </a:xfrm>
              <a:custGeom>
                <a:avLst/>
                <a:gdLst/>
                <a:ahLst/>
                <a:cxnLst>
                  <a:cxn ang="0">
                    <a:pos x="1" y="23"/>
                  </a:cxn>
                  <a:cxn ang="0">
                    <a:pos x="18" y="56"/>
                  </a:cxn>
                  <a:cxn ang="0">
                    <a:pos x="52" y="77"/>
                  </a:cxn>
                  <a:cxn ang="0">
                    <a:pos x="85" y="84"/>
                  </a:cxn>
                  <a:cxn ang="0">
                    <a:pos x="120" y="81"/>
                  </a:cxn>
                  <a:cxn ang="0">
                    <a:pos x="151" y="64"/>
                  </a:cxn>
                  <a:cxn ang="0">
                    <a:pos x="168" y="39"/>
                  </a:cxn>
                  <a:cxn ang="0">
                    <a:pos x="180" y="0"/>
                  </a:cxn>
                  <a:cxn ang="0">
                    <a:pos x="0" y="0"/>
                  </a:cxn>
                  <a:cxn ang="0">
                    <a:pos x="1" y="23"/>
                  </a:cxn>
                </a:cxnLst>
                <a:rect l="0" t="0" r="r" b="b"/>
                <a:pathLst>
                  <a:path w="180" h="84">
                    <a:moveTo>
                      <a:pt x="1" y="23"/>
                    </a:moveTo>
                    <a:lnTo>
                      <a:pt x="18" y="56"/>
                    </a:lnTo>
                    <a:lnTo>
                      <a:pt x="52" y="77"/>
                    </a:lnTo>
                    <a:lnTo>
                      <a:pt x="85" y="84"/>
                    </a:lnTo>
                    <a:lnTo>
                      <a:pt x="120" y="81"/>
                    </a:lnTo>
                    <a:lnTo>
                      <a:pt x="151" y="64"/>
                    </a:lnTo>
                    <a:lnTo>
                      <a:pt x="168" y="39"/>
                    </a:lnTo>
                    <a:lnTo>
                      <a:pt x="180" y="0"/>
                    </a:lnTo>
                    <a:lnTo>
                      <a:pt x="0" y="0"/>
                    </a:lnTo>
                    <a:lnTo>
                      <a:pt x="1" y="23"/>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718" name="Freeform 190"/>
              <p:cNvSpPr>
                <a:spLocks/>
              </p:cNvSpPr>
              <p:nvPr/>
            </p:nvSpPr>
            <p:spPr bwMode="ltGray">
              <a:xfrm>
                <a:off x="5366" y="37"/>
                <a:ext cx="396" cy="83"/>
              </a:xfrm>
              <a:custGeom>
                <a:avLst/>
                <a:gdLst/>
                <a:ahLst/>
                <a:cxnLst>
                  <a:cxn ang="0">
                    <a:pos x="312" y="0"/>
                  </a:cxn>
                  <a:cxn ang="0">
                    <a:pos x="249" y="19"/>
                  </a:cxn>
                  <a:cxn ang="0">
                    <a:pos x="192" y="30"/>
                  </a:cxn>
                  <a:cxn ang="0">
                    <a:pos x="150" y="33"/>
                  </a:cxn>
                  <a:cxn ang="0">
                    <a:pos x="100" y="33"/>
                  </a:cxn>
                  <a:cxn ang="0">
                    <a:pos x="34" y="24"/>
                  </a:cxn>
                  <a:cxn ang="0">
                    <a:pos x="0" y="15"/>
                  </a:cxn>
                  <a:cxn ang="0">
                    <a:pos x="88" y="52"/>
                  </a:cxn>
                  <a:cxn ang="0">
                    <a:pos x="130" y="63"/>
                  </a:cxn>
                  <a:cxn ang="0">
                    <a:pos x="178" y="70"/>
                  </a:cxn>
                  <a:cxn ang="0">
                    <a:pos x="238" y="73"/>
                  </a:cxn>
                  <a:cxn ang="0">
                    <a:pos x="274" y="70"/>
                  </a:cxn>
                  <a:cxn ang="0">
                    <a:pos x="309" y="67"/>
                  </a:cxn>
                  <a:cxn ang="0">
                    <a:pos x="312" y="0"/>
                  </a:cxn>
                </a:cxnLst>
                <a:rect l="0" t="0" r="r" b="b"/>
                <a:pathLst>
                  <a:path w="312" h="73">
                    <a:moveTo>
                      <a:pt x="312" y="0"/>
                    </a:moveTo>
                    <a:lnTo>
                      <a:pt x="249" y="19"/>
                    </a:lnTo>
                    <a:lnTo>
                      <a:pt x="192" y="30"/>
                    </a:lnTo>
                    <a:lnTo>
                      <a:pt x="150" y="33"/>
                    </a:lnTo>
                    <a:lnTo>
                      <a:pt x="100" y="33"/>
                    </a:lnTo>
                    <a:lnTo>
                      <a:pt x="34" y="24"/>
                    </a:lnTo>
                    <a:lnTo>
                      <a:pt x="0" y="15"/>
                    </a:lnTo>
                    <a:lnTo>
                      <a:pt x="88" y="52"/>
                    </a:lnTo>
                    <a:lnTo>
                      <a:pt x="130" y="63"/>
                    </a:lnTo>
                    <a:lnTo>
                      <a:pt x="178" y="70"/>
                    </a:lnTo>
                    <a:lnTo>
                      <a:pt x="238" y="73"/>
                    </a:lnTo>
                    <a:lnTo>
                      <a:pt x="274" y="70"/>
                    </a:lnTo>
                    <a:lnTo>
                      <a:pt x="309" y="67"/>
                    </a:lnTo>
                    <a:lnTo>
                      <a:pt x="312" y="0"/>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719" name="Freeform 191"/>
              <p:cNvSpPr>
                <a:spLocks/>
              </p:cNvSpPr>
              <p:nvPr/>
            </p:nvSpPr>
            <p:spPr bwMode="ltGray">
              <a:xfrm>
                <a:off x="5557" y="225"/>
                <a:ext cx="67" cy="70"/>
              </a:xfrm>
              <a:custGeom>
                <a:avLst/>
                <a:gdLst/>
                <a:ahLst/>
                <a:cxnLst>
                  <a:cxn ang="0">
                    <a:pos x="0" y="62"/>
                  </a:cxn>
                  <a:cxn ang="0">
                    <a:pos x="2" y="44"/>
                  </a:cxn>
                  <a:cxn ang="0">
                    <a:pos x="12" y="23"/>
                  </a:cxn>
                  <a:cxn ang="0">
                    <a:pos x="27" y="8"/>
                  </a:cxn>
                  <a:cxn ang="0">
                    <a:pos x="44" y="0"/>
                  </a:cxn>
                  <a:cxn ang="0">
                    <a:pos x="41" y="18"/>
                  </a:cxn>
                  <a:cxn ang="0">
                    <a:pos x="44" y="41"/>
                  </a:cxn>
                  <a:cxn ang="0">
                    <a:pos x="53" y="53"/>
                  </a:cxn>
                  <a:cxn ang="0">
                    <a:pos x="0" y="62"/>
                  </a:cxn>
                </a:cxnLst>
                <a:rect l="0" t="0" r="r" b="b"/>
                <a:pathLst>
                  <a:path w="53" h="62">
                    <a:moveTo>
                      <a:pt x="0" y="62"/>
                    </a:moveTo>
                    <a:lnTo>
                      <a:pt x="2" y="44"/>
                    </a:lnTo>
                    <a:lnTo>
                      <a:pt x="12" y="23"/>
                    </a:lnTo>
                    <a:lnTo>
                      <a:pt x="27" y="8"/>
                    </a:lnTo>
                    <a:lnTo>
                      <a:pt x="44" y="0"/>
                    </a:lnTo>
                    <a:lnTo>
                      <a:pt x="41" y="18"/>
                    </a:lnTo>
                    <a:lnTo>
                      <a:pt x="44" y="41"/>
                    </a:lnTo>
                    <a:lnTo>
                      <a:pt x="53" y="53"/>
                    </a:lnTo>
                    <a:lnTo>
                      <a:pt x="0" y="62"/>
                    </a:lnTo>
                    <a:close/>
                  </a:path>
                </a:pathLst>
              </a:custGeom>
              <a:solidFill>
                <a:schemeClr val="folHlink">
                  <a:alpha val="50000"/>
                </a:schemeClr>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grpSp>
          <p:nvGrpSpPr>
            <p:cNvPr id="13323" name="Group 192"/>
            <p:cNvGrpSpPr>
              <a:grpSpLocks/>
            </p:cNvGrpSpPr>
            <p:nvPr/>
          </p:nvGrpSpPr>
          <p:grpSpPr bwMode="auto">
            <a:xfrm flipH="1" flipV="1">
              <a:off x="4432" y="3543"/>
              <a:ext cx="1145" cy="512"/>
              <a:chOff x="204" y="225"/>
              <a:chExt cx="1145" cy="512"/>
            </a:xfrm>
          </p:grpSpPr>
          <p:sp>
            <p:nvSpPr>
              <p:cNvPr id="22721" name="Freeform 193"/>
              <p:cNvSpPr>
                <a:spLocks/>
              </p:cNvSpPr>
              <p:nvPr/>
            </p:nvSpPr>
            <p:spPr bwMode="gray">
              <a:xfrm>
                <a:off x="204" y="284"/>
                <a:ext cx="75" cy="453"/>
              </a:xfrm>
              <a:custGeom>
                <a:avLst/>
                <a:gdLst/>
                <a:ahLst/>
                <a:cxnLst>
                  <a:cxn ang="0">
                    <a:pos x="47" y="0"/>
                  </a:cxn>
                  <a:cxn ang="0">
                    <a:pos x="23" y="12"/>
                  </a:cxn>
                  <a:cxn ang="0">
                    <a:pos x="8" y="53"/>
                  </a:cxn>
                  <a:cxn ang="0">
                    <a:pos x="8" y="80"/>
                  </a:cxn>
                  <a:cxn ang="0">
                    <a:pos x="0" y="108"/>
                  </a:cxn>
                  <a:cxn ang="0">
                    <a:pos x="9" y="140"/>
                  </a:cxn>
                  <a:cxn ang="0">
                    <a:pos x="15" y="179"/>
                  </a:cxn>
                  <a:cxn ang="0">
                    <a:pos x="15" y="230"/>
                  </a:cxn>
                  <a:cxn ang="0">
                    <a:pos x="9" y="269"/>
                  </a:cxn>
                  <a:cxn ang="0">
                    <a:pos x="12" y="293"/>
                  </a:cxn>
                  <a:cxn ang="0">
                    <a:pos x="24" y="324"/>
                  </a:cxn>
                  <a:cxn ang="0">
                    <a:pos x="41" y="383"/>
                  </a:cxn>
                  <a:cxn ang="0">
                    <a:pos x="51" y="401"/>
                  </a:cxn>
                  <a:cxn ang="0">
                    <a:pos x="63" y="401"/>
                  </a:cxn>
                  <a:cxn ang="0">
                    <a:pos x="66" y="381"/>
                  </a:cxn>
                  <a:cxn ang="0">
                    <a:pos x="54" y="347"/>
                  </a:cxn>
                  <a:cxn ang="0">
                    <a:pos x="38" y="306"/>
                  </a:cxn>
                  <a:cxn ang="0">
                    <a:pos x="32" y="272"/>
                  </a:cxn>
                  <a:cxn ang="0">
                    <a:pos x="38" y="240"/>
                  </a:cxn>
                  <a:cxn ang="0">
                    <a:pos x="42" y="204"/>
                  </a:cxn>
                  <a:cxn ang="0">
                    <a:pos x="39" y="161"/>
                  </a:cxn>
                  <a:cxn ang="0">
                    <a:pos x="32" y="125"/>
                  </a:cxn>
                  <a:cxn ang="0">
                    <a:pos x="26" y="101"/>
                  </a:cxn>
                  <a:cxn ang="0">
                    <a:pos x="32" y="80"/>
                  </a:cxn>
                  <a:cxn ang="0">
                    <a:pos x="32" y="59"/>
                  </a:cxn>
                  <a:cxn ang="0">
                    <a:pos x="36" y="38"/>
                  </a:cxn>
                  <a:cxn ang="0">
                    <a:pos x="48" y="17"/>
                  </a:cxn>
                  <a:cxn ang="0">
                    <a:pos x="47" y="0"/>
                  </a:cxn>
                </a:cxnLst>
                <a:rect l="0" t="0" r="r" b="b"/>
                <a:pathLst>
                  <a:path w="66" h="401">
                    <a:moveTo>
                      <a:pt x="47" y="0"/>
                    </a:moveTo>
                    <a:lnTo>
                      <a:pt x="23" y="12"/>
                    </a:lnTo>
                    <a:lnTo>
                      <a:pt x="8" y="53"/>
                    </a:lnTo>
                    <a:lnTo>
                      <a:pt x="8" y="80"/>
                    </a:lnTo>
                    <a:lnTo>
                      <a:pt x="0" y="108"/>
                    </a:lnTo>
                    <a:lnTo>
                      <a:pt x="9" y="140"/>
                    </a:lnTo>
                    <a:lnTo>
                      <a:pt x="15" y="179"/>
                    </a:lnTo>
                    <a:lnTo>
                      <a:pt x="15" y="230"/>
                    </a:lnTo>
                    <a:lnTo>
                      <a:pt x="9" y="269"/>
                    </a:lnTo>
                    <a:lnTo>
                      <a:pt x="12" y="293"/>
                    </a:lnTo>
                    <a:lnTo>
                      <a:pt x="24" y="324"/>
                    </a:lnTo>
                    <a:lnTo>
                      <a:pt x="41" y="383"/>
                    </a:lnTo>
                    <a:lnTo>
                      <a:pt x="51" y="401"/>
                    </a:lnTo>
                    <a:lnTo>
                      <a:pt x="63" y="401"/>
                    </a:lnTo>
                    <a:lnTo>
                      <a:pt x="66" y="381"/>
                    </a:lnTo>
                    <a:lnTo>
                      <a:pt x="54" y="347"/>
                    </a:lnTo>
                    <a:lnTo>
                      <a:pt x="38" y="306"/>
                    </a:lnTo>
                    <a:lnTo>
                      <a:pt x="32" y="272"/>
                    </a:lnTo>
                    <a:lnTo>
                      <a:pt x="38" y="240"/>
                    </a:lnTo>
                    <a:lnTo>
                      <a:pt x="42" y="204"/>
                    </a:lnTo>
                    <a:lnTo>
                      <a:pt x="39" y="161"/>
                    </a:lnTo>
                    <a:lnTo>
                      <a:pt x="32" y="125"/>
                    </a:lnTo>
                    <a:lnTo>
                      <a:pt x="26" y="101"/>
                    </a:lnTo>
                    <a:lnTo>
                      <a:pt x="32" y="80"/>
                    </a:lnTo>
                    <a:lnTo>
                      <a:pt x="32" y="59"/>
                    </a:lnTo>
                    <a:lnTo>
                      <a:pt x="36" y="38"/>
                    </a:lnTo>
                    <a:lnTo>
                      <a:pt x="48" y="17"/>
                    </a:lnTo>
                    <a:lnTo>
                      <a:pt x="47" y="0"/>
                    </a:lnTo>
                    <a:close/>
                  </a:path>
                </a:pathLst>
              </a:custGeom>
              <a:solidFill>
                <a:schemeClr val="accent1"/>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sp>
            <p:nvSpPr>
              <p:cNvPr id="22722" name="Freeform 194"/>
              <p:cNvSpPr>
                <a:spLocks/>
              </p:cNvSpPr>
              <p:nvPr/>
            </p:nvSpPr>
            <p:spPr bwMode="gray">
              <a:xfrm>
                <a:off x="345" y="225"/>
                <a:ext cx="1004" cy="49"/>
              </a:xfrm>
              <a:custGeom>
                <a:avLst/>
                <a:gdLst/>
                <a:ahLst/>
                <a:cxnLst>
                  <a:cxn ang="0">
                    <a:pos x="7" y="24"/>
                  </a:cxn>
                  <a:cxn ang="0">
                    <a:pos x="46" y="16"/>
                  </a:cxn>
                  <a:cxn ang="0">
                    <a:pos x="91" y="9"/>
                  </a:cxn>
                  <a:cxn ang="0">
                    <a:pos x="124" y="7"/>
                  </a:cxn>
                  <a:cxn ang="0">
                    <a:pos x="195" y="9"/>
                  </a:cxn>
                  <a:cxn ang="0">
                    <a:pos x="259" y="12"/>
                  </a:cxn>
                  <a:cxn ang="0">
                    <a:pos x="304" y="12"/>
                  </a:cxn>
                  <a:cxn ang="0">
                    <a:pos x="340" y="7"/>
                  </a:cxn>
                  <a:cxn ang="0">
                    <a:pos x="355" y="3"/>
                  </a:cxn>
                  <a:cxn ang="0">
                    <a:pos x="384" y="4"/>
                  </a:cxn>
                  <a:cxn ang="0">
                    <a:pos x="436" y="10"/>
                  </a:cxn>
                  <a:cxn ang="0">
                    <a:pos x="475" y="19"/>
                  </a:cxn>
                  <a:cxn ang="0">
                    <a:pos x="523" y="22"/>
                  </a:cxn>
                  <a:cxn ang="0">
                    <a:pos x="574" y="18"/>
                  </a:cxn>
                  <a:cxn ang="0">
                    <a:pos x="621" y="15"/>
                  </a:cxn>
                  <a:cxn ang="0">
                    <a:pos x="655" y="18"/>
                  </a:cxn>
                  <a:cxn ang="0">
                    <a:pos x="696" y="19"/>
                  </a:cxn>
                  <a:cxn ang="0">
                    <a:pos x="729" y="22"/>
                  </a:cxn>
                  <a:cxn ang="0">
                    <a:pos x="766" y="15"/>
                  </a:cxn>
                  <a:cxn ang="0">
                    <a:pos x="795" y="10"/>
                  </a:cxn>
                  <a:cxn ang="0">
                    <a:pos x="820" y="1"/>
                  </a:cxn>
                  <a:cxn ang="0">
                    <a:pos x="852" y="0"/>
                  </a:cxn>
                  <a:cxn ang="0">
                    <a:pos x="882" y="4"/>
                  </a:cxn>
                  <a:cxn ang="0">
                    <a:pos x="888" y="13"/>
                  </a:cxn>
                  <a:cxn ang="0">
                    <a:pos x="879" y="21"/>
                  </a:cxn>
                  <a:cxn ang="0">
                    <a:pos x="864" y="22"/>
                  </a:cxn>
                  <a:cxn ang="0">
                    <a:pos x="847" y="21"/>
                  </a:cxn>
                  <a:cxn ang="0">
                    <a:pos x="804" y="28"/>
                  </a:cxn>
                  <a:cxn ang="0">
                    <a:pos x="774" y="42"/>
                  </a:cxn>
                  <a:cxn ang="0">
                    <a:pos x="759" y="43"/>
                  </a:cxn>
                  <a:cxn ang="0">
                    <a:pos x="726" y="40"/>
                  </a:cxn>
                  <a:cxn ang="0">
                    <a:pos x="699" y="39"/>
                  </a:cxn>
                  <a:cxn ang="0">
                    <a:pos x="619" y="40"/>
                  </a:cxn>
                  <a:cxn ang="0">
                    <a:pos x="582" y="43"/>
                  </a:cxn>
                  <a:cxn ang="0">
                    <a:pos x="531" y="43"/>
                  </a:cxn>
                  <a:cxn ang="0">
                    <a:pos x="492" y="39"/>
                  </a:cxn>
                  <a:cxn ang="0">
                    <a:pos x="459" y="36"/>
                  </a:cxn>
                  <a:cxn ang="0">
                    <a:pos x="432" y="37"/>
                  </a:cxn>
                  <a:cxn ang="0">
                    <a:pos x="417" y="37"/>
                  </a:cxn>
                  <a:cxn ang="0">
                    <a:pos x="397" y="33"/>
                  </a:cxn>
                  <a:cxn ang="0">
                    <a:pos x="373" y="25"/>
                  </a:cxn>
                  <a:cxn ang="0">
                    <a:pos x="361" y="27"/>
                  </a:cxn>
                  <a:cxn ang="0">
                    <a:pos x="328" y="31"/>
                  </a:cxn>
                  <a:cxn ang="0">
                    <a:pos x="304" y="36"/>
                  </a:cxn>
                  <a:cxn ang="0">
                    <a:pos x="285" y="31"/>
                  </a:cxn>
                  <a:cxn ang="0">
                    <a:pos x="267" y="31"/>
                  </a:cxn>
                  <a:cxn ang="0">
                    <a:pos x="241" y="33"/>
                  </a:cxn>
                  <a:cxn ang="0">
                    <a:pos x="205" y="33"/>
                  </a:cxn>
                  <a:cxn ang="0">
                    <a:pos x="157" y="28"/>
                  </a:cxn>
                  <a:cxn ang="0">
                    <a:pos x="102" y="27"/>
                  </a:cxn>
                  <a:cxn ang="0">
                    <a:pos x="51" y="33"/>
                  </a:cxn>
                  <a:cxn ang="0">
                    <a:pos x="24" y="42"/>
                  </a:cxn>
                  <a:cxn ang="0">
                    <a:pos x="9" y="40"/>
                  </a:cxn>
                  <a:cxn ang="0">
                    <a:pos x="0" y="34"/>
                  </a:cxn>
                  <a:cxn ang="0">
                    <a:pos x="7" y="24"/>
                  </a:cxn>
                </a:cxnLst>
                <a:rect l="0" t="0" r="r" b="b"/>
                <a:pathLst>
                  <a:path w="888" h="43">
                    <a:moveTo>
                      <a:pt x="7" y="24"/>
                    </a:moveTo>
                    <a:lnTo>
                      <a:pt x="46" y="16"/>
                    </a:lnTo>
                    <a:lnTo>
                      <a:pt x="91" y="9"/>
                    </a:lnTo>
                    <a:lnTo>
                      <a:pt x="124" y="7"/>
                    </a:lnTo>
                    <a:lnTo>
                      <a:pt x="195" y="9"/>
                    </a:lnTo>
                    <a:lnTo>
                      <a:pt x="259" y="12"/>
                    </a:lnTo>
                    <a:lnTo>
                      <a:pt x="304" y="12"/>
                    </a:lnTo>
                    <a:lnTo>
                      <a:pt x="340" y="7"/>
                    </a:lnTo>
                    <a:lnTo>
                      <a:pt x="355" y="3"/>
                    </a:lnTo>
                    <a:lnTo>
                      <a:pt x="384" y="4"/>
                    </a:lnTo>
                    <a:lnTo>
                      <a:pt x="436" y="10"/>
                    </a:lnTo>
                    <a:lnTo>
                      <a:pt x="475" y="19"/>
                    </a:lnTo>
                    <a:lnTo>
                      <a:pt x="523" y="22"/>
                    </a:lnTo>
                    <a:lnTo>
                      <a:pt x="574" y="18"/>
                    </a:lnTo>
                    <a:lnTo>
                      <a:pt x="621" y="15"/>
                    </a:lnTo>
                    <a:lnTo>
                      <a:pt x="655" y="18"/>
                    </a:lnTo>
                    <a:lnTo>
                      <a:pt x="696" y="19"/>
                    </a:lnTo>
                    <a:lnTo>
                      <a:pt x="729" y="22"/>
                    </a:lnTo>
                    <a:lnTo>
                      <a:pt x="766" y="15"/>
                    </a:lnTo>
                    <a:lnTo>
                      <a:pt x="795" y="10"/>
                    </a:lnTo>
                    <a:lnTo>
                      <a:pt x="820" y="1"/>
                    </a:lnTo>
                    <a:lnTo>
                      <a:pt x="852" y="0"/>
                    </a:lnTo>
                    <a:lnTo>
                      <a:pt x="882" y="4"/>
                    </a:lnTo>
                    <a:lnTo>
                      <a:pt x="888" y="13"/>
                    </a:lnTo>
                    <a:lnTo>
                      <a:pt x="879" y="21"/>
                    </a:lnTo>
                    <a:lnTo>
                      <a:pt x="864" y="22"/>
                    </a:lnTo>
                    <a:lnTo>
                      <a:pt x="847" y="21"/>
                    </a:lnTo>
                    <a:lnTo>
                      <a:pt x="804" y="28"/>
                    </a:lnTo>
                    <a:lnTo>
                      <a:pt x="774" y="42"/>
                    </a:lnTo>
                    <a:lnTo>
                      <a:pt x="759" y="43"/>
                    </a:lnTo>
                    <a:lnTo>
                      <a:pt x="726" y="40"/>
                    </a:lnTo>
                    <a:lnTo>
                      <a:pt x="699" y="39"/>
                    </a:lnTo>
                    <a:lnTo>
                      <a:pt x="619" y="40"/>
                    </a:lnTo>
                    <a:lnTo>
                      <a:pt x="582" y="43"/>
                    </a:lnTo>
                    <a:lnTo>
                      <a:pt x="531" y="43"/>
                    </a:lnTo>
                    <a:lnTo>
                      <a:pt x="492" y="39"/>
                    </a:lnTo>
                    <a:lnTo>
                      <a:pt x="459" y="36"/>
                    </a:lnTo>
                    <a:lnTo>
                      <a:pt x="432" y="37"/>
                    </a:lnTo>
                    <a:lnTo>
                      <a:pt x="417" y="37"/>
                    </a:lnTo>
                    <a:lnTo>
                      <a:pt x="397" y="33"/>
                    </a:lnTo>
                    <a:lnTo>
                      <a:pt x="373" y="25"/>
                    </a:lnTo>
                    <a:lnTo>
                      <a:pt x="361" y="27"/>
                    </a:lnTo>
                    <a:lnTo>
                      <a:pt x="328" y="31"/>
                    </a:lnTo>
                    <a:lnTo>
                      <a:pt x="304" y="36"/>
                    </a:lnTo>
                    <a:lnTo>
                      <a:pt x="285" y="31"/>
                    </a:lnTo>
                    <a:lnTo>
                      <a:pt x="267" y="31"/>
                    </a:lnTo>
                    <a:lnTo>
                      <a:pt x="241" y="33"/>
                    </a:lnTo>
                    <a:lnTo>
                      <a:pt x="205" y="33"/>
                    </a:lnTo>
                    <a:lnTo>
                      <a:pt x="157" y="28"/>
                    </a:lnTo>
                    <a:lnTo>
                      <a:pt x="102" y="27"/>
                    </a:lnTo>
                    <a:lnTo>
                      <a:pt x="51" y="33"/>
                    </a:lnTo>
                    <a:lnTo>
                      <a:pt x="24" y="42"/>
                    </a:lnTo>
                    <a:lnTo>
                      <a:pt x="9" y="40"/>
                    </a:lnTo>
                    <a:lnTo>
                      <a:pt x="0" y="34"/>
                    </a:lnTo>
                    <a:lnTo>
                      <a:pt x="7" y="24"/>
                    </a:lnTo>
                    <a:close/>
                  </a:path>
                </a:pathLst>
              </a:custGeom>
              <a:solidFill>
                <a:schemeClr val="accent1"/>
              </a:solidFill>
              <a:ln w="9525">
                <a:noFill/>
                <a:round/>
                <a:headEnd/>
                <a:tailEnd/>
              </a:ln>
              <a:effectLst/>
            </p:spPr>
            <p:txBody>
              <a:bodyPr wrap="none" anchor="ctr"/>
              <a:lstStyle/>
              <a:p>
                <a:pPr fontAlgn="base">
                  <a:spcBef>
                    <a:spcPct val="0"/>
                  </a:spcBef>
                  <a:spcAft>
                    <a:spcPct val="0"/>
                  </a:spcAft>
                  <a:defRPr/>
                </a:pPr>
                <a:endParaRPr lang="tr-TR">
                  <a:solidFill>
                    <a:srgbClr val="4D4D4D"/>
                  </a:solidFill>
                  <a:latin typeface="Arial" charset="0"/>
                  <a:cs typeface="Arial" charset="0"/>
                </a:endParaRPr>
              </a:p>
            </p:txBody>
          </p:sp>
        </p:grpSp>
      </p:grpSp>
      <p:sp>
        <p:nvSpPr>
          <p:cNvPr id="13315" name="Rectangle 167"/>
          <p:cNvSpPr>
            <a:spLocks noGrp="1" noChangeArrowheads="1"/>
          </p:cNvSpPr>
          <p:nvPr>
            <p:ph type="title"/>
          </p:nvPr>
        </p:nvSpPr>
        <p:spPr bwMode="auto">
          <a:xfrm>
            <a:off x="685800" y="542925"/>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Ana başlık stilini düzenlemek için tıklatın</a:t>
            </a:r>
          </a:p>
        </p:txBody>
      </p:sp>
      <p:sp>
        <p:nvSpPr>
          <p:cNvPr id="13316" name="Rectangle 168"/>
          <p:cNvSpPr>
            <a:spLocks noGrp="1" noChangeArrowheads="1"/>
          </p:cNvSpPr>
          <p:nvPr>
            <p:ph type="body" idx="1"/>
          </p:nvPr>
        </p:nvSpPr>
        <p:spPr bwMode="auto">
          <a:xfrm>
            <a:off x="685800" y="20812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Ana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22697" name="Rectangle 169"/>
          <p:cNvSpPr>
            <a:spLocks noGrp="1" noChangeArrowheads="1"/>
          </p:cNvSpPr>
          <p:nvPr>
            <p:ph type="dt" sz="half" idx="2"/>
          </p:nvPr>
        </p:nvSpPr>
        <p:spPr bwMode="auto">
          <a:xfrm>
            <a:off x="685800" y="63373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400">
                <a:solidFill>
                  <a:schemeClr val="tx1"/>
                </a:solidFill>
                <a:latin typeface="Arial" charset="0"/>
                <a:cs typeface="+mn-cs"/>
              </a:defRPr>
            </a:lvl1pPr>
          </a:lstStyle>
          <a:p>
            <a:pPr fontAlgn="base">
              <a:spcBef>
                <a:spcPct val="0"/>
              </a:spcBef>
              <a:spcAft>
                <a:spcPct val="0"/>
              </a:spcAft>
              <a:defRPr/>
            </a:pPr>
            <a:fld id="{753E7963-CDC6-44DD-BBFF-AE5EC7EDF1B8}" type="datetime1">
              <a:rPr lang="tr-TR" smtClean="0">
                <a:solidFill>
                  <a:srgbClr val="4D4D4D"/>
                </a:solidFill>
              </a:rPr>
              <a:t>15.10.2012</a:t>
            </a:fld>
            <a:endParaRPr lang="tr-TR">
              <a:solidFill>
                <a:srgbClr val="4D4D4D"/>
              </a:solidFill>
            </a:endParaRPr>
          </a:p>
        </p:txBody>
      </p:sp>
      <p:sp>
        <p:nvSpPr>
          <p:cNvPr id="22698" name="Rectangle 170"/>
          <p:cNvSpPr>
            <a:spLocks noGrp="1" noChangeArrowheads="1"/>
          </p:cNvSpPr>
          <p:nvPr>
            <p:ph type="ftr" sz="quarter" idx="3"/>
          </p:nvPr>
        </p:nvSpPr>
        <p:spPr bwMode="auto">
          <a:xfrm>
            <a:off x="3124200" y="63373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0" hangingPunct="0">
              <a:defRPr sz="1400">
                <a:solidFill>
                  <a:schemeClr val="tx1"/>
                </a:solidFill>
                <a:latin typeface="Arial" charset="0"/>
                <a:cs typeface="+mn-cs"/>
              </a:defRPr>
            </a:lvl1pPr>
          </a:lstStyle>
          <a:p>
            <a:pPr fontAlgn="base">
              <a:spcBef>
                <a:spcPct val="0"/>
              </a:spcBef>
              <a:spcAft>
                <a:spcPct val="0"/>
              </a:spcAft>
              <a:defRPr/>
            </a:pPr>
            <a:r>
              <a:rPr lang="tr-TR" smtClean="0">
                <a:solidFill>
                  <a:srgbClr val="4D4D4D"/>
                </a:solidFill>
              </a:rPr>
              <a:t>www.ahmetsaltik.net</a:t>
            </a:r>
            <a:endParaRPr lang="tr-TR">
              <a:solidFill>
                <a:srgbClr val="4D4D4D"/>
              </a:solidFill>
            </a:endParaRPr>
          </a:p>
        </p:txBody>
      </p:sp>
      <p:sp>
        <p:nvSpPr>
          <p:cNvPr id="22699" name="Rectangle 171"/>
          <p:cNvSpPr>
            <a:spLocks noGrp="1" noChangeArrowheads="1"/>
          </p:cNvSpPr>
          <p:nvPr>
            <p:ph type="sldNum" sz="quarter" idx="4"/>
          </p:nvPr>
        </p:nvSpPr>
        <p:spPr bwMode="auto">
          <a:xfrm>
            <a:off x="6553200" y="63373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400">
                <a:solidFill>
                  <a:schemeClr val="tx1"/>
                </a:solidFill>
                <a:latin typeface="Arial" charset="0"/>
                <a:cs typeface="+mn-cs"/>
              </a:defRPr>
            </a:lvl1pPr>
          </a:lstStyle>
          <a:p>
            <a:pPr fontAlgn="base">
              <a:spcBef>
                <a:spcPct val="0"/>
              </a:spcBef>
              <a:spcAft>
                <a:spcPct val="0"/>
              </a:spcAft>
              <a:defRPr/>
            </a:pPr>
            <a:fld id="{17A311A6-6367-41BF-8DD9-4C866AB71141}" type="slidenum">
              <a:rPr lang="tr-TR">
                <a:solidFill>
                  <a:srgbClr val="4D4D4D"/>
                </a:solidFill>
              </a:rPr>
              <a:pPr fontAlgn="base">
                <a:spcBef>
                  <a:spcPct val="0"/>
                </a:spcBef>
                <a:spcAft>
                  <a:spcPct val="0"/>
                </a:spcAft>
                <a:defRPr/>
              </a:pPr>
              <a:t>‹#›</a:t>
            </a:fld>
            <a:endParaRPr lang="tr-TR">
              <a:solidFill>
                <a:srgbClr val="4D4D4D"/>
              </a:solidFill>
            </a:endParaRPr>
          </a:p>
        </p:txBody>
      </p:sp>
    </p:spTree>
    <p:extLst>
      <p:ext uri="{BB962C8B-B14F-4D97-AF65-F5344CB8AC3E}">
        <p14:creationId xmlns:p14="http://schemas.microsoft.com/office/powerpoint/2010/main" val="3330148214"/>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 id="2147483900" r:id="rId5"/>
    <p:sldLayoutId id="2147483901" r:id="rId6"/>
    <p:sldLayoutId id="2147483902" r:id="rId7"/>
    <p:sldLayoutId id="2147483903" r:id="rId8"/>
    <p:sldLayoutId id="2147483904" r:id="rId9"/>
    <p:sldLayoutId id="2147483905" r:id="rId10"/>
    <p:sldLayoutId id="2147483906" r:id="rId11"/>
    <p:sldLayoutId id="2147483907"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omic Sans MS" pitchFamily="66" charset="0"/>
        </a:defRPr>
      </a:lvl2pPr>
      <a:lvl3pPr algn="ctr" rtl="0" eaLnBrk="0" fontAlgn="base" hangingPunct="0">
        <a:spcBef>
          <a:spcPct val="0"/>
        </a:spcBef>
        <a:spcAft>
          <a:spcPct val="0"/>
        </a:spcAft>
        <a:defRPr sz="4400">
          <a:solidFill>
            <a:schemeClr val="tx2"/>
          </a:solidFill>
          <a:latin typeface="Comic Sans MS" pitchFamily="66" charset="0"/>
        </a:defRPr>
      </a:lvl3pPr>
      <a:lvl4pPr algn="ctr" rtl="0" eaLnBrk="0" fontAlgn="base" hangingPunct="0">
        <a:spcBef>
          <a:spcPct val="0"/>
        </a:spcBef>
        <a:spcAft>
          <a:spcPct val="0"/>
        </a:spcAft>
        <a:defRPr sz="4400">
          <a:solidFill>
            <a:schemeClr val="tx2"/>
          </a:solidFill>
          <a:latin typeface="Comic Sans MS" pitchFamily="66" charset="0"/>
        </a:defRPr>
      </a:lvl4pPr>
      <a:lvl5pPr algn="ctr" rtl="0" eaLnBrk="0" fontAlgn="base" hangingPunct="0">
        <a:spcBef>
          <a:spcPct val="0"/>
        </a:spcBef>
        <a:spcAft>
          <a:spcPct val="0"/>
        </a:spcAft>
        <a:defRPr sz="4400">
          <a:solidFill>
            <a:schemeClr val="tx2"/>
          </a:solidFill>
          <a:latin typeface="Comic Sans MS" pitchFamily="66" charset="0"/>
        </a:defRPr>
      </a:lvl5pPr>
      <a:lvl6pPr marL="457200" algn="ctr" rtl="0" fontAlgn="base">
        <a:spcBef>
          <a:spcPct val="0"/>
        </a:spcBef>
        <a:spcAft>
          <a:spcPct val="0"/>
        </a:spcAft>
        <a:defRPr sz="4400">
          <a:solidFill>
            <a:schemeClr val="tx2"/>
          </a:solidFill>
          <a:latin typeface="Comic Sans MS" pitchFamily="66" charset="0"/>
        </a:defRPr>
      </a:lvl6pPr>
      <a:lvl7pPr marL="914400" algn="ctr" rtl="0" fontAlgn="base">
        <a:spcBef>
          <a:spcPct val="0"/>
        </a:spcBef>
        <a:spcAft>
          <a:spcPct val="0"/>
        </a:spcAft>
        <a:defRPr sz="4400">
          <a:solidFill>
            <a:schemeClr val="tx2"/>
          </a:solidFill>
          <a:latin typeface="Comic Sans MS" pitchFamily="66" charset="0"/>
        </a:defRPr>
      </a:lvl7pPr>
      <a:lvl8pPr marL="1371600" algn="ctr" rtl="0" fontAlgn="base">
        <a:spcBef>
          <a:spcPct val="0"/>
        </a:spcBef>
        <a:spcAft>
          <a:spcPct val="0"/>
        </a:spcAft>
        <a:defRPr sz="4400">
          <a:solidFill>
            <a:schemeClr val="tx2"/>
          </a:solidFill>
          <a:latin typeface="Comic Sans MS" pitchFamily="66" charset="0"/>
        </a:defRPr>
      </a:lvl8pPr>
      <a:lvl9pPr marL="1828800" algn="ctr" rtl="0" fontAlgn="base">
        <a:spcBef>
          <a:spcPct val="0"/>
        </a:spcBef>
        <a:spcAft>
          <a:spcPct val="0"/>
        </a:spcAft>
        <a:defRPr sz="4400">
          <a:solidFill>
            <a:schemeClr val="tx2"/>
          </a:solidFill>
          <a:latin typeface="Comic Sans MS" pitchFamily="66" charset="0"/>
        </a:defRPr>
      </a:lvl9pPr>
    </p:titleStyle>
    <p:bodyStyle>
      <a:lvl1pPr marL="342900" indent="-342900" algn="l" rtl="0" eaLnBrk="0" fontAlgn="base" hangingPunct="0">
        <a:spcBef>
          <a:spcPct val="20000"/>
        </a:spcBef>
        <a:spcAft>
          <a:spcPct val="0"/>
        </a:spcAft>
        <a:buBlip>
          <a:blip r:embed="rId14"/>
        </a:buBlip>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150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tr-TR" smtClean="0"/>
          </a:p>
        </p:txBody>
      </p:sp>
      <p:sp>
        <p:nvSpPr>
          <p:cNvPr id="2150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mn-lt"/>
                <a:cs typeface="+mn-cs"/>
              </a:defRPr>
            </a:lvl1pPr>
          </a:lstStyle>
          <a:p>
            <a:pPr>
              <a:defRPr/>
            </a:pPr>
            <a:fld id="{1CB1E42C-49BB-45F5-9F65-B844A82EF3E7}" type="datetime1">
              <a:rPr lang="tr-TR" smtClean="0"/>
              <a:t>15.10.2012</a:t>
            </a:fld>
            <a:endParaRPr lang="tr-T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mn-lt"/>
                <a:cs typeface="+mn-cs"/>
              </a:defRPr>
            </a:lvl1pPr>
          </a:lstStyle>
          <a:p>
            <a:pPr>
              <a:defRPr/>
            </a:pPr>
            <a:r>
              <a:rPr lang="tr-TR" smtClean="0"/>
              <a:t>www.ahmetsaltik.net</a:t>
            </a:r>
            <a:endParaRPr lang="tr-T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mn-lt"/>
                <a:cs typeface="+mn-cs"/>
              </a:defRPr>
            </a:lvl1pPr>
          </a:lstStyle>
          <a:p>
            <a:pPr>
              <a:defRPr/>
            </a:pPr>
            <a:fld id="{EE716DD8-187E-48BD-AD12-03C0373CE2F2}" type="slidenum">
              <a:rPr lang="tr-TR"/>
              <a:pPr>
                <a:defRPr/>
              </a:pPr>
              <a:t>‹#›</a:t>
            </a:fld>
            <a:endParaRPr lang="tr-TR"/>
          </a:p>
        </p:txBody>
      </p:sp>
    </p:spTree>
    <p:extLst>
      <p:ext uri="{BB962C8B-B14F-4D97-AF65-F5344CB8AC3E}">
        <p14:creationId xmlns:p14="http://schemas.microsoft.com/office/powerpoint/2010/main" val="2497293357"/>
      </p:ext>
    </p:extLst>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12" r:id="rId4"/>
    <p:sldLayoutId id="2147483913" r:id="rId5"/>
    <p:sldLayoutId id="2147483914" r:id="rId6"/>
    <p:sldLayoutId id="2147483915" r:id="rId7"/>
    <p:sldLayoutId id="2147483916" r:id="rId8"/>
    <p:sldLayoutId id="2147483917" r:id="rId9"/>
    <p:sldLayoutId id="2147483918" r:id="rId10"/>
    <p:sldLayoutId id="2147483919"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Click to edit Master title style</a:t>
            </a:r>
          </a:p>
        </p:txBody>
      </p:sp>
      <p:sp>
        <p:nvSpPr>
          <p:cNvPr id="3072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30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cs typeface="+mn-cs"/>
              </a:defRPr>
            </a:lvl1pPr>
          </a:lstStyle>
          <a:p>
            <a:pPr fontAlgn="base">
              <a:spcBef>
                <a:spcPct val="0"/>
              </a:spcBef>
              <a:spcAft>
                <a:spcPct val="0"/>
              </a:spcAft>
              <a:defRPr/>
            </a:pPr>
            <a:fld id="{356C2A67-6B91-4BBF-A73C-68C54D81B6DF}" type="datetime1">
              <a:rPr lang="tr-TR" smtClean="0">
                <a:solidFill>
                  <a:srgbClr val="FFFFFF"/>
                </a:solidFill>
              </a:rPr>
              <a:t>15.10.2012</a:t>
            </a:fld>
            <a:endParaRPr lang="tr-TR">
              <a:solidFill>
                <a:srgbClr val="FFFFFF"/>
              </a:solidFill>
            </a:endParaRPr>
          </a:p>
        </p:txBody>
      </p:sp>
      <p:sp>
        <p:nvSpPr>
          <p:cNvPr id="30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cs typeface="+mn-cs"/>
              </a:defRPr>
            </a:lvl1pPr>
          </a:lstStyle>
          <a:p>
            <a:pPr fontAlgn="base">
              <a:spcBef>
                <a:spcPct val="0"/>
              </a:spcBef>
              <a:spcAft>
                <a:spcPct val="0"/>
              </a:spcAft>
              <a:defRPr/>
            </a:pPr>
            <a:r>
              <a:rPr lang="tr-TR" smtClean="0">
                <a:solidFill>
                  <a:srgbClr val="FFFFFF"/>
                </a:solidFill>
              </a:rPr>
              <a:t>www.ahmetsaltik.net</a:t>
            </a:r>
            <a:endParaRPr lang="tr-TR">
              <a:solidFill>
                <a:srgbClr val="FFFFFF"/>
              </a:solidFill>
            </a:endParaRPr>
          </a:p>
        </p:txBody>
      </p:sp>
      <p:sp>
        <p:nvSpPr>
          <p:cNvPr id="30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cs typeface="+mn-cs"/>
              </a:defRPr>
            </a:lvl1pPr>
          </a:lstStyle>
          <a:p>
            <a:pPr fontAlgn="base">
              <a:spcBef>
                <a:spcPct val="0"/>
              </a:spcBef>
              <a:spcAft>
                <a:spcPct val="0"/>
              </a:spcAft>
              <a:defRPr/>
            </a:pPr>
            <a:fld id="{FFF0D1D2-0808-4939-8BAC-7BC05D921068}" type="slidenum">
              <a:rPr lang="tr-TR">
                <a:solidFill>
                  <a:srgbClr val="FFFFFF"/>
                </a:solidFill>
              </a:rPr>
              <a:pPr fontAlgn="base">
                <a:spcBef>
                  <a:spcPct val="0"/>
                </a:spcBef>
                <a:spcAft>
                  <a:spcPct val="0"/>
                </a:spcAft>
                <a:defRPr/>
              </a:pPr>
              <a:t>‹#›</a:t>
            </a:fld>
            <a:endParaRPr lang="tr-TR">
              <a:solidFill>
                <a:srgbClr val="FFFFFF"/>
              </a:solidFill>
            </a:endParaRPr>
          </a:p>
        </p:txBody>
      </p:sp>
    </p:spTree>
    <p:extLst>
      <p:ext uri="{BB962C8B-B14F-4D97-AF65-F5344CB8AC3E}">
        <p14:creationId xmlns:p14="http://schemas.microsoft.com/office/powerpoint/2010/main" val="3014080103"/>
      </p:ext>
    </p:extLst>
  </p:cSld>
  <p:clrMap bg1="dk2" tx1="lt1" bg2="dk1" tx2="lt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 id="2147483932" r:id="rId12"/>
  </p:sldLayoutIdLst>
  <p:timing>
    <p:tnLst>
      <p:par>
        <p:cTn id="1" dur="indefinite" restart="never" nodeType="tmRoot"/>
      </p:par>
    </p:tnLst>
  </p:timing>
  <p:hf hdr="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8263"/>
            <a:ext cx="8915400" cy="6713537"/>
            <a:chOff x="0" y="43"/>
            <a:chExt cx="5616" cy="4229"/>
          </a:xfrm>
        </p:grpSpPr>
        <p:grpSp>
          <p:nvGrpSpPr>
            <p:cNvPr id="1032" name="Group 3"/>
            <p:cNvGrpSpPr>
              <a:grpSpLocks/>
            </p:cNvGrpSpPr>
            <p:nvPr userDrawn="1"/>
          </p:nvGrpSpPr>
          <p:grpSpPr bwMode="auto">
            <a:xfrm>
              <a:off x="0" y="43"/>
              <a:ext cx="408" cy="4229"/>
              <a:chOff x="0" y="43"/>
              <a:chExt cx="5760" cy="4229"/>
            </a:xfrm>
          </p:grpSpPr>
          <p:sp>
            <p:nvSpPr>
              <p:cNvPr id="8196" name="Line 4"/>
              <p:cNvSpPr>
                <a:spLocks noChangeShapeType="1"/>
              </p:cNvSpPr>
              <p:nvPr userDrawn="1"/>
            </p:nvSpPr>
            <p:spPr bwMode="auto">
              <a:xfrm>
                <a:off x="0" y="4203"/>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97" name="Line 5"/>
              <p:cNvSpPr>
                <a:spLocks noChangeShapeType="1"/>
              </p:cNvSpPr>
              <p:nvPr userDrawn="1"/>
            </p:nvSpPr>
            <p:spPr bwMode="auto">
              <a:xfrm>
                <a:off x="0" y="4239"/>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98" name="Line 6"/>
              <p:cNvSpPr>
                <a:spLocks noChangeShapeType="1"/>
              </p:cNvSpPr>
              <p:nvPr userDrawn="1"/>
            </p:nvSpPr>
            <p:spPr bwMode="auto">
              <a:xfrm>
                <a:off x="0" y="4272"/>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99" name="Line 7"/>
              <p:cNvSpPr>
                <a:spLocks noChangeShapeType="1"/>
              </p:cNvSpPr>
              <p:nvPr userDrawn="1"/>
            </p:nvSpPr>
            <p:spPr bwMode="auto">
              <a:xfrm>
                <a:off x="0" y="4113"/>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0" name="Line 8"/>
              <p:cNvSpPr>
                <a:spLocks noChangeShapeType="1"/>
              </p:cNvSpPr>
              <p:nvPr userDrawn="1"/>
            </p:nvSpPr>
            <p:spPr bwMode="auto">
              <a:xfrm>
                <a:off x="0" y="4065"/>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1" name="Line 9"/>
              <p:cNvSpPr>
                <a:spLocks noChangeShapeType="1"/>
              </p:cNvSpPr>
              <p:nvPr userDrawn="1"/>
            </p:nvSpPr>
            <p:spPr bwMode="auto">
              <a:xfrm>
                <a:off x="0" y="4158"/>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2" name="Line 10"/>
              <p:cNvSpPr>
                <a:spLocks noChangeShapeType="1"/>
              </p:cNvSpPr>
              <p:nvPr userDrawn="1"/>
            </p:nvSpPr>
            <p:spPr bwMode="auto">
              <a:xfrm>
                <a:off x="0" y="366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3" name="Line 11"/>
              <p:cNvSpPr>
                <a:spLocks noChangeShapeType="1"/>
              </p:cNvSpPr>
              <p:nvPr userDrawn="1"/>
            </p:nvSpPr>
            <p:spPr bwMode="auto">
              <a:xfrm>
                <a:off x="0" y="3639"/>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4" name="Line 12"/>
              <p:cNvSpPr>
                <a:spLocks noChangeShapeType="1"/>
              </p:cNvSpPr>
              <p:nvPr userDrawn="1"/>
            </p:nvSpPr>
            <p:spPr bwMode="auto">
              <a:xfrm>
                <a:off x="0" y="4020"/>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5" name="Line 13"/>
              <p:cNvSpPr>
                <a:spLocks noChangeShapeType="1"/>
              </p:cNvSpPr>
              <p:nvPr userDrawn="1"/>
            </p:nvSpPr>
            <p:spPr bwMode="auto">
              <a:xfrm>
                <a:off x="0" y="3894"/>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6" name="Line 14"/>
              <p:cNvSpPr>
                <a:spLocks noChangeShapeType="1"/>
              </p:cNvSpPr>
              <p:nvPr userDrawn="1"/>
            </p:nvSpPr>
            <p:spPr bwMode="auto">
              <a:xfrm>
                <a:off x="0" y="3813"/>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7" name="Line 15"/>
              <p:cNvSpPr>
                <a:spLocks noChangeShapeType="1"/>
              </p:cNvSpPr>
              <p:nvPr userDrawn="1"/>
            </p:nvSpPr>
            <p:spPr bwMode="auto">
              <a:xfrm>
                <a:off x="0" y="3999"/>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8" name="Line 16"/>
              <p:cNvSpPr>
                <a:spLocks noChangeShapeType="1"/>
              </p:cNvSpPr>
              <p:nvPr userDrawn="1"/>
            </p:nvSpPr>
            <p:spPr bwMode="auto">
              <a:xfrm>
                <a:off x="0" y="3687"/>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9" name="Line 17"/>
              <p:cNvSpPr>
                <a:spLocks noChangeShapeType="1"/>
              </p:cNvSpPr>
              <p:nvPr userDrawn="1"/>
            </p:nvSpPr>
            <p:spPr bwMode="auto">
              <a:xfrm>
                <a:off x="0" y="3741"/>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0" name="Line 18"/>
              <p:cNvSpPr>
                <a:spLocks noChangeShapeType="1"/>
              </p:cNvSpPr>
              <p:nvPr userDrawn="1"/>
            </p:nvSpPr>
            <p:spPr bwMode="auto">
              <a:xfrm>
                <a:off x="0" y="393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1" name="Line 19"/>
              <p:cNvSpPr>
                <a:spLocks noChangeShapeType="1"/>
              </p:cNvSpPr>
              <p:nvPr userDrawn="1"/>
            </p:nvSpPr>
            <p:spPr bwMode="auto">
              <a:xfrm>
                <a:off x="0" y="3918"/>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2" name="Line 20"/>
              <p:cNvSpPr>
                <a:spLocks noChangeShapeType="1"/>
              </p:cNvSpPr>
              <p:nvPr userDrawn="1"/>
            </p:nvSpPr>
            <p:spPr bwMode="auto">
              <a:xfrm>
                <a:off x="0" y="351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3" name="Line 21"/>
              <p:cNvSpPr>
                <a:spLocks noChangeShapeType="1"/>
              </p:cNvSpPr>
              <p:nvPr userDrawn="1"/>
            </p:nvSpPr>
            <p:spPr bwMode="auto">
              <a:xfrm>
                <a:off x="0" y="354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4" name="Line 22"/>
              <p:cNvSpPr>
                <a:spLocks noChangeShapeType="1"/>
              </p:cNvSpPr>
              <p:nvPr userDrawn="1"/>
            </p:nvSpPr>
            <p:spPr bwMode="auto">
              <a:xfrm>
                <a:off x="0" y="357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5" name="Line 23"/>
              <p:cNvSpPr>
                <a:spLocks noChangeShapeType="1"/>
              </p:cNvSpPr>
              <p:nvPr userDrawn="1"/>
            </p:nvSpPr>
            <p:spPr bwMode="auto">
              <a:xfrm>
                <a:off x="0" y="3420"/>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6" name="Line 24"/>
              <p:cNvSpPr>
                <a:spLocks noChangeShapeType="1"/>
              </p:cNvSpPr>
              <p:nvPr userDrawn="1"/>
            </p:nvSpPr>
            <p:spPr bwMode="auto">
              <a:xfrm>
                <a:off x="0" y="3372"/>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7" name="Line 25"/>
              <p:cNvSpPr>
                <a:spLocks noChangeShapeType="1"/>
              </p:cNvSpPr>
              <p:nvPr userDrawn="1"/>
            </p:nvSpPr>
            <p:spPr bwMode="auto">
              <a:xfrm>
                <a:off x="0" y="3465"/>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8" name="Line 26"/>
              <p:cNvSpPr>
                <a:spLocks noChangeShapeType="1"/>
              </p:cNvSpPr>
              <p:nvPr userDrawn="1"/>
            </p:nvSpPr>
            <p:spPr bwMode="auto">
              <a:xfrm>
                <a:off x="0" y="2973"/>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9" name="Line 27"/>
              <p:cNvSpPr>
                <a:spLocks noChangeShapeType="1"/>
              </p:cNvSpPr>
              <p:nvPr userDrawn="1"/>
            </p:nvSpPr>
            <p:spPr bwMode="auto">
              <a:xfrm>
                <a:off x="0" y="294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0" name="Line 28"/>
              <p:cNvSpPr>
                <a:spLocks noChangeShapeType="1"/>
              </p:cNvSpPr>
              <p:nvPr userDrawn="1"/>
            </p:nvSpPr>
            <p:spPr bwMode="auto">
              <a:xfrm>
                <a:off x="0" y="3327"/>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1" name="Line 29"/>
              <p:cNvSpPr>
                <a:spLocks noChangeShapeType="1"/>
              </p:cNvSpPr>
              <p:nvPr userDrawn="1"/>
            </p:nvSpPr>
            <p:spPr bwMode="auto">
              <a:xfrm>
                <a:off x="0" y="3201"/>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2" name="Line 30"/>
              <p:cNvSpPr>
                <a:spLocks noChangeShapeType="1"/>
              </p:cNvSpPr>
              <p:nvPr userDrawn="1"/>
            </p:nvSpPr>
            <p:spPr bwMode="auto">
              <a:xfrm>
                <a:off x="0" y="3120"/>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3" name="Line 31"/>
              <p:cNvSpPr>
                <a:spLocks noChangeShapeType="1"/>
              </p:cNvSpPr>
              <p:nvPr userDrawn="1"/>
            </p:nvSpPr>
            <p:spPr bwMode="auto">
              <a:xfrm>
                <a:off x="0" y="330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4" name="Line 32"/>
              <p:cNvSpPr>
                <a:spLocks noChangeShapeType="1"/>
              </p:cNvSpPr>
              <p:nvPr userDrawn="1"/>
            </p:nvSpPr>
            <p:spPr bwMode="auto">
              <a:xfrm>
                <a:off x="0" y="2994"/>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5" name="Line 33"/>
              <p:cNvSpPr>
                <a:spLocks noChangeShapeType="1"/>
              </p:cNvSpPr>
              <p:nvPr userDrawn="1"/>
            </p:nvSpPr>
            <p:spPr bwMode="auto">
              <a:xfrm>
                <a:off x="0" y="304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6" name="Line 34"/>
              <p:cNvSpPr>
                <a:spLocks noChangeShapeType="1"/>
              </p:cNvSpPr>
              <p:nvPr userDrawn="1"/>
            </p:nvSpPr>
            <p:spPr bwMode="auto">
              <a:xfrm>
                <a:off x="0" y="324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7" name="Line 35"/>
              <p:cNvSpPr>
                <a:spLocks noChangeShapeType="1"/>
              </p:cNvSpPr>
              <p:nvPr userDrawn="1"/>
            </p:nvSpPr>
            <p:spPr bwMode="auto">
              <a:xfrm>
                <a:off x="0" y="3225"/>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8" name="Line 36"/>
              <p:cNvSpPr>
                <a:spLocks noChangeShapeType="1"/>
              </p:cNvSpPr>
              <p:nvPr userDrawn="1"/>
            </p:nvSpPr>
            <p:spPr bwMode="auto">
              <a:xfrm>
                <a:off x="0" y="2831"/>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9" name="Line 37"/>
              <p:cNvSpPr>
                <a:spLocks noChangeShapeType="1"/>
              </p:cNvSpPr>
              <p:nvPr userDrawn="1"/>
            </p:nvSpPr>
            <p:spPr bwMode="auto">
              <a:xfrm>
                <a:off x="0" y="2750"/>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0" name="Line 38"/>
              <p:cNvSpPr>
                <a:spLocks noChangeShapeType="1"/>
              </p:cNvSpPr>
              <p:nvPr userDrawn="1"/>
            </p:nvSpPr>
            <p:spPr bwMode="auto">
              <a:xfrm>
                <a:off x="0" y="267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1" name="Line 39"/>
              <p:cNvSpPr>
                <a:spLocks noChangeShapeType="1"/>
              </p:cNvSpPr>
              <p:nvPr userDrawn="1"/>
            </p:nvSpPr>
            <p:spPr bwMode="auto">
              <a:xfrm>
                <a:off x="0" y="287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2" name="Line 40"/>
              <p:cNvSpPr>
                <a:spLocks noChangeShapeType="1"/>
              </p:cNvSpPr>
              <p:nvPr userDrawn="1"/>
            </p:nvSpPr>
            <p:spPr bwMode="auto">
              <a:xfrm>
                <a:off x="0" y="2855"/>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3" name="Line 41"/>
              <p:cNvSpPr>
                <a:spLocks noChangeShapeType="1"/>
              </p:cNvSpPr>
              <p:nvPr userDrawn="1"/>
            </p:nvSpPr>
            <p:spPr bwMode="auto">
              <a:xfrm>
                <a:off x="0" y="2554"/>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4" name="Line 42"/>
              <p:cNvSpPr>
                <a:spLocks noChangeShapeType="1"/>
              </p:cNvSpPr>
              <p:nvPr userDrawn="1"/>
            </p:nvSpPr>
            <p:spPr bwMode="auto">
              <a:xfrm>
                <a:off x="0" y="2590"/>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5" name="Line 43"/>
              <p:cNvSpPr>
                <a:spLocks noChangeShapeType="1"/>
              </p:cNvSpPr>
              <p:nvPr userDrawn="1"/>
            </p:nvSpPr>
            <p:spPr bwMode="auto">
              <a:xfrm>
                <a:off x="0" y="2623"/>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6" name="Line 44"/>
              <p:cNvSpPr>
                <a:spLocks noChangeShapeType="1"/>
              </p:cNvSpPr>
              <p:nvPr userDrawn="1"/>
            </p:nvSpPr>
            <p:spPr bwMode="auto">
              <a:xfrm>
                <a:off x="0" y="2464"/>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7" name="Line 45"/>
              <p:cNvSpPr>
                <a:spLocks noChangeShapeType="1"/>
              </p:cNvSpPr>
              <p:nvPr userDrawn="1"/>
            </p:nvSpPr>
            <p:spPr bwMode="auto">
              <a:xfrm>
                <a:off x="0" y="2416"/>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8" name="Line 46"/>
              <p:cNvSpPr>
                <a:spLocks noChangeShapeType="1"/>
              </p:cNvSpPr>
              <p:nvPr userDrawn="1"/>
            </p:nvSpPr>
            <p:spPr bwMode="auto">
              <a:xfrm>
                <a:off x="0" y="250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9" name="Line 47"/>
              <p:cNvSpPr>
                <a:spLocks noChangeShapeType="1"/>
              </p:cNvSpPr>
              <p:nvPr userDrawn="1"/>
            </p:nvSpPr>
            <p:spPr bwMode="auto">
              <a:xfrm>
                <a:off x="0" y="2371"/>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0" name="Line 48"/>
              <p:cNvSpPr>
                <a:spLocks noChangeShapeType="1"/>
              </p:cNvSpPr>
              <p:nvPr userDrawn="1"/>
            </p:nvSpPr>
            <p:spPr bwMode="auto">
              <a:xfrm>
                <a:off x="0" y="2245"/>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1" name="Line 49"/>
              <p:cNvSpPr>
                <a:spLocks noChangeShapeType="1"/>
              </p:cNvSpPr>
              <p:nvPr userDrawn="1"/>
            </p:nvSpPr>
            <p:spPr bwMode="auto">
              <a:xfrm>
                <a:off x="0" y="235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2" name="Line 50"/>
              <p:cNvSpPr>
                <a:spLocks noChangeShapeType="1"/>
              </p:cNvSpPr>
              <p:nvPr userDrawn="1"/>
            </p:nvSpPr>
            <p:spPr bwMode="auto">
              <a:xfrm>
                <a:off x="0" y="2290"/>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3" name="Line 51"/>
              <p:cNvSpPr>
                <a:spLocks noChangeShapeType="1"/>
              </p:cNvSpPr>
              <p:nvPr userDrawn="1"/>
            </p:nvSpPr>
            <p:spPr bwMode="auto">
              <a:xfrm>
                <a:off x="0" y="2269"/>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4" name="Line 52"/>
              <p:cNvSpPr>
                <a:spLocks noChangeShapeType="1"/>
              </p:cNvSpPr>
              <p:nvPr userDrawn="1"/>
            </p:nvSpPr>
            <p:spPr bwMode="auto">
              <a:xfrm>
                <a:off x="0" y="213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5" name="Line 53"/>
              <p:cNvSpPr>
                <a:spLocks noChangeShapeType="1"/>
              </p:cNvSpPr>
              <p:nvPr userDrawn="1"/>
            </p:nvSpPr>
            <p:spPr bwMode="auto">
              <a:xfrm>
                <a:off x="0" y="216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6" name="Line 54"/>
              <p:cNvSpPr>
                <a:spLocks noChangeShapeType="1"/>
              </p:cNvSpPr>
              <p:nvPr userDrawn="1"/>
            </p:nvSpPr>
            <p:spPr bwMode="auto">
              <a:xfrm>
                <a:off x="0" y="219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7" name="Line 55"/>
              <p:cNvSpPr>
                <a:spLocks noChangeShapeType="1"/>
              </p:cNvSpPr>
              <p:nvPr userDrawn="1"/>
            </p:nvSpPr>
            <p:spPr bwMode="auto">
              <a:xfrm>
                <a:off x="0" y="2040"/>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8" name="Line 56"/>
              <p:cNvSpPr>
                <a:spLocks noChangeShapeType="1"/>
              </p:cNvSpPr>
              <p:nvPr userDrawn="1"/>
            </p:nvSpPr>
            <p:spPr bwMode="auto">
              <a:xfrm>
                <a:off x="0" y="1992"/>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9" name="Line 57"/>
              <p:cNvSpPr>
                <a:spLocks noChangeShapeType="1"/>
              </p:cNvSpPr>
              <p:nvPr userDrawn="1"/>
            </p:nvSpPr>
            <p:spPr bwMode="auto">
              <a:xfrm>
                <a:off x="0" y="2085"/>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0" name="Line 58"/>
              <p:cNvSpPr>
                <a:spLocks noChangeShapeType="1"/>
              </p:cNvSpPr>
              <p:nvPr userDrawn="1"/>
            </p:nvSpPr>
            <p:spPr bwMode="auto">
              <a:xfrm>
                <a:off x="0" y="1593"/>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1" name="Line 59"/>
              <p:cNvSpPr>
                <a:spLocks noChangeShapeType="1"/>
              </p:cNvSpPr>
              <p:nvPr userDrawn="1"/>
            </p:nvSpPr>
            <p:spPr bwMode="auto">
              <a:xfrm>
                <a:off x="0" y="156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2" name="Line 60"/>
              <p:cNvSpPr>
                <a:spLocks noChangeShapeType="1"/>
              </p:cNvSpPr>
              <p:nvPr userDrawn="1"/>
            </p:nvSpPr>
            <p:spPr bwMode="auto">
              <a:xfrm>
                <a:off x="0" y="1947"/>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3" name="Line 61"/>
              <p:cNvSpPr>
                <a:spLocks noChangeShapeType="1"/>
              </p:cNvSpPr>
              <p:nvPr userDrawn="1"/>
            </p:nvSpPr>
            <p:spPr bwMode="auto">
              <a:xfrm>
                <a:off x="0" y="1821"/>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4" name="Line 62"/>
              <p:cNvSpPr>
                <a:spLocks noChangeShapeType="1"/>
              </p:cNvSpPr>
              <p:nvPr userDrawn="1"/>
            </p:nvSpPr>
            <p:spPr bwMode="auto">
              <a:xfrm>
                <a:off x="0" y="1740"/>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5" name="Line 63"/>
              <p:cNvSpPr>
                <a:spLocks noChangeShapeType="1"/>
              </p:cNvSpPr>
              <p:nvPr userDrawn="1"/>
            </p:nvSpPr>
            <p:spPr bwMode="auto">
              <a:xfrm>
                <a:off x="0" y="192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6" name="Line 64"/>
              <p:cNvSpPr>
                <a:spLocks noChangeShapeType="1"/>
              </p:cNvSpPr>
              <p:nvPr userDrawn="1"/>
            </p:nvSpPr>
            <p:spPr bwMode="auto">
              <a:xfrm>
                <a:off x="0" y="1614"/>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7" name="Line 65"/>
              <p:cNvSpPr>
                <a:spLocks noChangeShapeType="1"/>
              </p:cNvSpPr>
              <p:nvPr userDrawn="1"/>
            </p:nvSpPr>
            <p:spPr bwMode="auto">
              <a:xfrm>
                <a:off x="0" y="166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8" name="Line 66"/>
              <p:cNvSpPr>
                <a:spLocks noChangeShapeType="1"/>
              </p:cNvSpPr>
              <p:nvPr userDrawn="1"/>
            </p:nvSpPr>
            <p:spPr bwMode="auto">
              <a:xfrm>
                <a:off x="0" y="186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9" name="Line 67"/>
              <p:cNvSpPr>
                <a:spLocks noChangeShapeType="1"/>
              </p:cNvSpPr>
              <p:nvPr userDrawn="1"/>
            </p:nvSpPr>
            <p:spPr bwMode="auto">
              <a:xfrm>
                <a:off x="0" y="1845"/>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0" name="Line 68"/>
              <p:cNvSpPr>
                <a:spLocks noChangeShapeType="1"/>
              </p:cNvSpPr>
              <p:nvPr userDrawn="1"/>
            </p:nvSpPr>
            <p:spPr bwMode="auto">
              <a:xfrm>
                <a:off x="0" y="1437"/>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1" name="Line 69"/>
              <p:cNvSpPr>
                <a:spLocks noChangeShapeType="1"/>
              </p:cNvSpPr>
              <p:nvPr userDrawn="1"/>
            </p:nvSpPr>
            <p:spPr bwMode="auto">
              <a:xfrm>
                <a:off x="0" y="1473"/>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2" name="Line 70"/>
              <p:cNvSpPr>
                <a:spLocks noChangeShapeType="1"/>
              </p:cNvSpPr>
              <p:nvPr userDrawn="1"/>
            </p:nvSpPr>
            <p:spPr bwMode="auto">
              <a:xfrm>
                <a:off x="0" y="150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3" name="Line 71"/>
              <p:cNvSpPr>
                <a:spLocks noChangeShapeType="1"/>
              </p:cNvSpPr>
              <p:nvPr userDrawn="1"/>
            </p:nvSpPr>
            <p:spPr bwMode="auto">
              <a:xfrm>
                <a:off x="0" y="1347"/>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4" name="Line 72"/>
              <p:cNvSpPr>
                <a:spLocks noChangeShapeType="1"/>
              </p:cNvSpPr>
              <p:nvPr userDrawn="1"/>
            </p:nvSpPr>
            <p:spPr bwMode="auto">
              <a:xfrm>
                <a:off x="0" y="1392"/>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5" name="Line 73"/>
              <p:cNvSpPr>
                <a:spLocks noChangeShapeType="1"/>
              </p:cNvSpPr>
              <p:nvPr userDrawn="1"/>
            </p:nvSpPr>
            <p:spPr bwMode="auto">
              <a:xfrm>
                <a:off x="0" y="101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6" name="Line 74"/>
              <p:cNvSpPr>
                <a:spLocks noChangeShapeType="1"/>
              </p:cNvSpPr>
              <p:nvPr userDrawn="1"/>
            </p:nvSpPr>
            <p:spPr bwMode="auto">
              <a:xfrm>
                <a:off x="0" y="989"/>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7" name="Line 75"/>
              <p:cNvSpPr>
                <a:spLocks noChangeShapeType="1"/>
              </p:cNvSpPr>
              <p:nvPr userDrawn="1"/>
            </p:nvSpPr>
            <p:spPr bwMode="auto">
              <a:xfrm>
                <a:off x="0" y="1244"/>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8" name="Line 76"/>
              <p:cNvSpPr>
                <a:spLocks noChangeShapeType="1"/>
              </p:cNvSpPr>
              <p:nvPr userDrawn="1"/>
            </p:nvSpPr>
            <p:spPr bwMode="auto">
              <a:xfrm>
                <a:off x="0" y="1163"/>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9" name="Line 77"/>
              <p:cNvSpPr>
                <a:spLocks noChangeShapeType="1"/>
              </p:cNvSpPr>
              <p:nvPr userDrawn="1"/>
            </p:nvSpPr>
            <p:spPr bwMode="auto">
              <a:xfrm>
                <a:off x="0" y="1037"/>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0" name="Line 78"/>
              <p:cNvSpPr>
                <a:spLocks noChangeShapeType="1"/>
              </p:cNvSpPr>
              <p:nvPr userDrawn="1"/>
            </p:nvSpPr>
            <p:spPr bwMode="auto">
              <a:xfrm>
                <a:off x="0" y="1091"/>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1" name="Line 79"/>
              <p:cNvSpPr>
                <a:spLocks noChangeShapeType="1"/>
              </p:cNvSpPr>
              <p:nvPr userDrawn="1"/>
            </p:nvSpPr>
            <p:spPr bwMode="auto">
              <a:xfrm>
                <a:off x="0" y="128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2" name="Line 80"/>
              <p:cNvSpPr>
                <a:spLocks noChangeShapeType="1"/>
              </p:cNvSpPr>
              <p:nvPr userDrawn="1"/>
            </p:nvSpPr>
            <p:spPr bwMode="auto">
              <a:xfrm>
                <a:off x="0" y="1268"/>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3" name="Line 81"/>
              <p:cNvSpPr>
                <a:spLocks noChangeShapeType="1"/>
              </p:cNvSpPr>
              <p:nvPr userDrawn="1"/>
            </p:nvSpPr>
            <p:spPr bwMode="auto">
              <a:xfrm>
                <a:off x="0" y="86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4" name="Line 82"/>
              <p:cNvSpPr>
                <a:spLocks noChangeShapeType="1"/>
              </p:cNvSpPr>
              <p:nvPr userDrawn="1"/>
            </p:nvSpPr>
            <p:spPr bwMode="auto">
              <a:xfrm>
                <a:off x="0" y="89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5" name="Line 83"/>
              <p:cNvSpPr>
                <a:spLocks noChangeShapeType="1"/>
              </p:cNvSpPr>
              <p:nvPr userDrawn="1"/>
            </p:nvSpPr>
            <p:spPr bwMode="auto">
              <a:xfrm>
                <a:off x="0" y="92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6" name="Line 84"/>
              <p:cNvSpPr>
                <a:spLocks noChangeShapeType="1"/>
              </p:cNvSpPr>
              <p:nvPr userDrawn="1"/>
            </p:nvSpPr>
            <p:spPr bwMode="auto">
              <a:xfrm>
                <a:off x="0" y="770"/>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7" name="Line 85"/>
              <p:cNvSpPr>
                <a:spLocks noChangeShapeType="1"/>
              </p:cNvSpPr>
              <p:nvPr userDrawn="1"/>
            </p:nvSpPr>
            <p:spPr bwMode="auto">
              <a:xfrm>
                <a:off x="0" y="815"/>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8" name="Line 86"/>
              <p:cNvSpPr>
                <a:spLocks noChangeShapeType="1"/>
              </p:cNvSpPr>
              <p:nvPr userDrawn="1"/>
            </p:nvSpPr>
            <p:spPr bwMode="auto">
              <a:xfrm>
                <a:off x="0" y="71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9" name="Line 87"/>
              <p:cNvSpPr>
                <a:spLocks noChangeShapeType="1"/>
              </p:cNvSpPr>
              <p:nvPr userDrawn="1"/>
            </p:nvSpPr>
            <p:spPr bwMode="auto">
              <a:xfrm>
                <a:off x="0" y="646"/>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0" name="Line 88"/>
              <p:cNvSpPr>
                <a:spLocks noChangeShapeType="1"/>
              </p:cNvSpPr>
              <p:nvPr userDrawn="1"/>
            </p:nvSpPr>
            <p:spPr bwMode="auto">
              <a:xfrm>
                <a:off x="0" y="522"/>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1" name="Line 89"/>
              <p:cNvSpPr>
                <a:spLocks noChangeShapeType="1"/>
              </p:cNvSpPr>
              <p:nvPr userDrawn="1"/>
            </p:nvSpPr>
            <p:spPr bwMode="auto">
              <a:xfrm>
                <a:off x="0" y="558"/>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2" name="Line 90"/>
              <p:cNvSpPr>
                <a:spLocks noChangeShapeType="1"/>
              </p:cNvSpPr>
              <p:nvPr userDrawn="1"/>
            </p:nvSpPr>
            <p:spPr bwMode="auto">
              <a:xfrm>
                <a:off x="0" y="591"/>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3" name="Line 91"/>
              <p:cNvSpPr>
                <a:spLocks noChangeShapeType="1"/>
              </p:cNvSpPr>
              <p:nvPr userDrawn="1"/>
            </p:nvSpPr>
            <p:spPr bwMode="auto">
              <a:xfrm>
                <a:off x="0" y="432"/>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4" name="Line 92"/>
              <p:cNvSpPr>
                <a:spLocks noChangeShapeType="1"/>
              </p:cNvSpPr>
              <p:nvPr userDrawn="1"/>
            </p:nvSpPr>
            <p:spPr bwMode="auto">
              <a:xfrm>
                <a:off x="0" y="384"/>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5" name="Line 93"/>
              <p:cNvSpPr>
                <a:spLocks noChangeShapeType="1"/>
              </p:cNvSpPr>
              <p:nvPr userDrawn="1"/>
            </p:nvSpPr>
            <p:spPr bwMode="auto">
              <a:xfrm>
                <a:off x="0" y="477"/>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6" name="Line 94"/>
              <p:cNvSpPr>
                <a:spLocks noChangeShapeType="1"/>
              </p:cNvSpPr>
              <p:nvPr userDrawn="1"/>
            </p:nvSpPr>
            <p:spPr bwMode="auto">
              <a:xfrm>
                <a:off x="0" y="33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7" name="Line 95"/>
              <p:cNvSpPr>
                <a:spLocks noChangeShapeType="1"/>
              </p:cNvSpPr>
              <p:nvPr userDrawn="1"/>
            </p:nvSpPr>
            <p:spPr bwMode="auto">
              <a:xfrm>
                <a:off x="0" y="318"/>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8" name="Line 96"/>
              <p:cNvSpPr>
                <a:spLocks noChangeShapeType="1"/>
              </p:cNvSpPr>
              <p:nvPr userDrawn="1"/>
            </p:nvSpPr>
            <p:spPr bwMode="auto">
              <a:xfrm>
                <a:off x="0" y="258"/>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9" name="Line 97"/>
              <p:cNvSpPr>
                <a:spLocks noChangeShapeType="1"/>
              </p:cNvSpPr>
              <p:nvPr userDrawn="1"/>
            </p:nvSpPr>
            <p:spPr bwMode="auto">
              <a:xfrm>
                <a:off x="0" y="7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0" name="Line 98"/>
              <p:cNvSpPr>
                <a:spLocks noChangeShapeType="1"/>
              </p:cNvSpPr>
              <p:nvPr userDrawn="1"/>
            </p:nvSpPr>
            <p:spPr bwMode="auto">
              <a:xfrm>
                <a:off x="0" y="43"/>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1" name="Line 99"/>
              <p:cNvSpPr>
                <a:spLocks noChangeShapeType="1"/>
              </p:cNvSpPr>
              <p:nvPr userDrawn="1"/>
            </p:nvSpPr>
            <p:spPr bwMode="auto">
              <a:xfrm>
                <a:off x="0" y="91"/>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2" name="Line 100"/>
              <p:cNvSpPr>
                <a:spLocks noChangeShapeType="1"/>
              </p:cNvSpPr>
              <p:nvPr userDrawn="1"/>
            </p:nvSpPr>
            <p:spPr bwMode="auto">
              <a:xfrm>
                <a:off x="0" y="145"/>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3" name="Line 101"/>
              <p:cNvSpPr>
                <a:spLocks noChangeShapeType="1"/>
              </p:cNvSpPr>
              <p:nvPr userDrawn="1"/>
            </p:nvSpPr>
            <p:spPr bwMode="auto">
              <a:xfrm>
                <a:off x="0" y="202"/>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grpSp>
          <p:nvGrpSpPr>
            <p:cNvPr id="1033" name="Group 102"/>
            <p:cNvGrpSpPr>
              <a:grpSpLocks/>
            </p:cNvGrpSpPr>
            <p:nvPr userDrawn="1"/>
          </p:nvGrpSpPr>
          <p:grpSpPr bwMode="auto">
            <a:xfrm>
              <a:off x="400" y="205"/>
              <a:ext cx="5216" cy="1123"/>
              <a:chOff x="400" y="205"/>
              <a:chExt cx="5216" cy="1123"/>
            </a:xfrm>
          </p:grpSpPr>
          <p:sp>
            <p:nvSpPr>
              <p:cNvPr id="8295" name="Rectangle 103"/>
              <p:cNvSpPr>
                <a:spLocks noChangeArrowheads="1"/>
              </p:cNvSpPr>
              <p:nvPr userDrawn="1"/>
            </p:nvSpPr>
            <p:spPr bwMode="auto">
              <a:xfrm>
                <a:off x="557" y="205"/>
                <a:ext cx="313" cy="914"/>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6" name="Rectangle 104"/>
              <p:cNvSpPr>
                <a:spLocks noChangeArrowheads="1"/>
              </p:cNvSpPr>
              <p:nvPr userDrawn="1"/>
            </p:nvSpPr>
            <p:spPr bwMode="auto">
              <a:xfrm>
                <a:off x="400" y="288"/>
                <a:ext cx="3567" cy="49"/>
              </a:xfrm>
              <a:prstGeom prst="rect">
                <a:avLst/>
              </a:prstGeom>
              <a:solidFill>
                <a:schemeClr val="hlink"/>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7" name="Rectangle 105"/>
              <p:cNvSpPr>
                <a:spLocks noChangeArrowheads="1"/>
              </p:cNvSpPr>
              <p:nvPr userDrawn="1"/>
            </p:nvSpPr>
            <p:spPr bwMode="auto">
              <a:xfrm>
                <a:off x="4599" y="1115"/>
                <a:ext cx="929" cy="213"/>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8" name="Rectangle 106"/>
              <p:cNvSpPr>
                <a:spLocks noChangeArrowheads="1"/>
              </p:cNvSpPr>
              <p:nvPr userDrawn="1"/>
            </p:nvSpPr>
            <p:spPr bwMode="auto">
              <a:xfrm>
                <a:off x="2049" y="1211"/>
                <a:ext cx="3567" cy="49"/>
              </a:xfrm>
              <a:prstGeom prst="rect">
                <a:avLst/>
              </a:prstGeom>
              <a:solidFill>
                <a:schemeClr val="hlink"/>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grpSp>
      <p:sp>
        <p:nvSpPr>
          <p:cNvPr id="1027" name="Rectangle 107"/>
          <p:cNvSpPr>
            <a:spLocks noGrp="1" noChangeArrowheads="1"/>
          </p:cNvSpPr>
          <p:nvPr>
            <p:ph type="body" idx="1"/>
          </p:nvPr>
        </p:nvSpPr>
        <p:spPr bwMode="auto">
          <a:xfrm>
            <a:off x="809625" y="2214563"/>
            <a:ext cx="7958138"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8300" name="Rectangle 108"/>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folHlink"/>
                </a:solidFill>
                <a:latin typeface="+mn-lt"/>
                <a:cs typeface="+mn-cs"/>
              </a:defRPr>
            </a:lvl1pPr>
          </a:lstStyle>
          <a:p>
            <a:pPr fontAlgn="base">
              <a:spcBef>
                <a:spcPct val="0"/>
              </a:spcBef>
              <a:spcAft>
                <a:spcPct val="0"/>
              </a:spcAft>
              <a:defRPr/>
            </a:pPr>
            <a:fld id="{9E1992CD-DF65-4F30-B182-B30509B9301A}" type="datetime1">
              <a:rPr lang="tr-TR" smtClean="0">
                <a:solidFill>
                  <a:srgbClr val="800000"/>
                </a:solidFill>
              </a:rPr>
              <a:t>15.10.2012</a:t>
            </a:fld>
            <a:endParaRPr lang="tr-TR">
              <a:solidFill>
                <a:srgbClr val="800000"/>
              </a:solidFill>
            </a:endParaRPr>
          </a:p>
        </p:txBody>
      </p:sp>
      <p:sp>
        <p:nvSpPr>
          <p:cNvPr id="8301" name="Rectangle 109"/>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folHlink"/>
                </a:solidFill>
                <a:latin typeface="+mn-lt"/>
                <a:cs typeface="+mn-cs"/>
              </a:defRPr>
            </a:lvl1pPr>
          </a:lstStyle>
          <a:p>
            <a:pPr fontAlgn="base">
              <a:spcBef>
                <a:spcPct val="0"/>
              </a:spcBef>
              <a:spcAft>
                <a:spcPct val="0"/>
              </a:spcAft>
              <a:defRPr/>
            </a:pPr>
            <a:r>
              <a:rPr lang="tr-TR" smtClean="0">
                <a:solidFill>
                  <a:srgbClr val="800000"/>
                </a:solidFill>
              </a:rPr>
              <a:t>www.ahmetsaltik.net</a:t>
            </a:r>
            <a:endParaRPr lang="tr-TR">
              <a:solidFill>
                <a:srgbClr val="800000"/>
              </a:solidFill>
            </a:endParaRPr>
          </a:p>
        </p:txBody>
      </p:sp>
      <p:sp>
        <p:nvSpPr>
          <p:cNvPr id="8302" name="Rectangle 110"/>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folHlink"/>
                </a:solidFill>
                <a:latin typeface="+mn-lt"/>
                <a:cs typeface="+mn-cs"/>
              </a:defRPr>
            </a:lvl1pPr>
          </a:lstStyle>
          <a:p>
            <a:pPr fontAlgn="base">
              <a:spcBef>
                <a:spcPct val="0"/>
              </a:spcBef>
              <a:spcAft>
                <a:spcPct val="0"/>
              </a:spcAft>
              <a:defRPr/>
            </a:pPr>
            <a:fld id="{D2AD8789-952B-4FB3-A5D6-7F7EC5372099}" type="slidenum">
              <a:rPr lang="tr-TR">
                <a:solidFill>
                  <a:srgbClr val="800000"/>
                </a:solidFill>
              </a:rPr>
              <a:pPr fontAlgn="base">
                <a:spcBef>
                  <a:spcPct val="0"/>
                </a:spcBef>
                <a:spcAft>
                  <a:spcPct val="0"/>
                </a:spcAft>
                <a:defRPr/>
              </a:pPr>
              <a:t>‹#›</a:t>
            </a:fld>
            <a:endParaRPr lang="tr-TR">
              <a:solidFill>
                <a:srgbClr val="800000"/>
              </a:solidFill>
            </a:endParaRPr>
          </a:p>
        </p:txBody>
      </p:sp>
      <p:sp>
        <p:nvSpPr>
          <p:cNvPr id="1031" name="Rectangle 111"/>
          <p:cNvSpPr>
            <a:spLocks noGrp="1" noChangeArrowheads="1"/>
          </p:cNvSpPr>
          <p:nvPr>
            <p:ph type="title"/>
          </p:nvPr>
        </p:nvSpPr>
        <p:spPr bwMode="auto">
          <a:xfrm>
            <a:off x="-533400" y="762000"/>
            <a:ext cx="7378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Tree>
    <p:extLst>
      <p:ext uri="{BB962C8B-B14F-4D97-AF65-F5344CB8AC3E}">
        <p14:creationId xmlns:p14="http://schemas.microsoft.com/office/powerpoint/2010/main" val="2035294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hf hdr="0"/>
  <p:txStyles>
    <p:title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defRPr>
      </a:lvl5pPr>
      <a:lvl6pPr marL="457200" algn="ctr" rtl="0" fontAlgn="base">
        <a:lnSpc>
          <a:spcPct val="85000"/>
        </a:lnSpc>
        <a:spcBef>
          <a:spcPct val="0"/>
        </a:spcBef>
        <a:spcAft>
          <a:spcPct val="0"/>
        </a:spcAft>
        <a:defRPr sz="4400">
          <a:solidFill>
            <a:schemeClr val="tx2"/>
          </a:solidFill>
          <a:latin typeface="Times New Roman" pitchFamily="18" charset="0"/>
        </a:defRPr>
      </a:lvl6pPr>
      <a:lvl7pPr marL="914400" algn="ctr" rtl="0" fontAlgn="base">
        <a:lnSpc>
          <a:spcPct val="85000"/>
        </a:lnSpc>
        <a:spcBef>
          <a:spcPct val="0"/>
        </a:spcBef>
        <a:spcAft>
          <a:spcPct val="0"/>
        </a:spcAft>
        <a:defRPr sz="4400">
          <a:solidFill>
            <a:schemeClr val="tx2"/>
          </a:solidFill>
          <a:latin typeface="Times New Roman" pitchFamily="18" charset="0"/>
        </a:defRPr>
      </a:lvl7pPr>
      <a:lvl8pPr marL="1371600" algn="ctr" rtl="0" fontAlgn="base">
        <a:lnSpc>
          <a:spcPct val="85000"/>
        </a:lnSpc>
        <a:spcBef>
          <a:spcPct val="0"/>
        </a:spcBef>
        <a:spcAft>
          <a:spcPct val="0"/>
        </a:spcAft>
        <a:defRPr sz="4400">
          <a:solidFill>
            <a:schemeClr val="tx2"/>
          </a:solidFill>
          <a:latin typeface="Times New Roman" pitchFamily="18" charset="0"/>
        </a:defRPr>
      </a:lvl8pPr>
      <a:lvl9pPr marL="1828800" algn="ctr" rtl="0" fontAlgn="base">
        <a:lnSpc>
          <a:spcPct val="85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8263"/>
            <a:ext cx="8915400" cy="6713537"/>
            <a:chOff x="0" y="43"/>
            <a:chExt cx="5616" cy="4229"/>
          </a:xfrm>
        </p:grpSpPr>
        <p:grpSp>
          <p:nvGrpSpPr>
            <p:cNvPr id="1032" name="Group 3"/>
            <p:cNvGrpSpPr>
              <a:grpSpLocks/>
            </p:cNvGrpSpPr>
            <p:nvPr userDrawn="1"/>
          </p:nvGrpSpPr>
          <p:grpSpPr bwMode="auto">
            <a:xfrm>
              <a:off x="0" y="43"/>
              <a:ext cx="408" cy="4229"/>
              <a:chOff x="0" y="43"/>
              <a:chExt cx="5760" cy="4229"/>
            </a:xfrm>
          </p:grpSpPr>
          <p:sp>
            <p:nvSpPr>
              <p:cNvPr id="8196" name="Line 4"/>
              <p:cNvSpPr>
                <a:spLocks noChangeShapeType="1"/>
              </p:cNvSpPr>
              <p:nvPr userDrawn="1"/>
            </p:nvSpPr>
            <p:spPr bwMode="auto">
              <a:xfrm>
                <a:off x="0" y="4203"/>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97" name="Line 5"/>
              <p:cNvSpPr>
                <a:spLocks noChangeShapeType="1"/>
              </p:cNvSpPr>
              <p:nvPr userDrawn="1"/>
            </p:nvSpPr>
            <p:spPr bwMode="auto">
              <a:xfrm>
                <a:off x="0" y="4239"/>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98" name="Line 6"/>
              <p:cNvSpPr>
                <a:spLocks noChangeShapeType="1"/>
              </p:cNvSpPr>
              <p:nvPr userDrawn="1"/>
            </p:nvSpPr>
            <p:spPr bwMode="auto">
              <a:xfrm>
                <a:off x="0" y="4272"/>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99" name="Line 7"/>
              <p:cNvSpPr>
                <a:spLocks noChangeShapeType="1"/>
              </p:cNvSpPr>
              <p:nvPr userDrawn="1"/>
            </p:nvSpPr>
            <p:spPr bwMode="auto">
              <a:xfrm>
                <a:off x="0" y="4113"/>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0" name="Line 8"/>
              <p:cNvSpPr>
                <a:spLocks noChangeShapeType="1"/>
              </p:cNvSpPr>
              <p:nvPr userDrawn="1"/>
            </p:nvSpPr>
            <p:spPr bwMode="auto">
              <a:xfrm>
                <a:off x="0" y="4065"/>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1" name="Line 9"/>
              <p:cNvSpPr>
                <a:spLocks noChangeShapeType="1"/>
              </p:cNvSpPr>
              <p:nvPr userDrawn="1"/>
            </p:nvSpPr>
            <p:spPr bwMode="auto">
              <a:xfrm>
                <a:off x="0" y="4158"/>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2" name="Line 10"/>
              <p:cNvSpPr>
                <a:spLocks noChangeShapeType="1"/>
              </p:cNvSpPr>
              <p:nvPr userDrawn="1"/>
            </p:nvSpPr>
            <p:spPr bwMode="auto">
              <a:xfrm>
                <a:off x="0" y="366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3" name="Line 11"/>
              <p:cNvSpPr>
                <a:spLocks noChangeShapeType="1"/>
              </p:cNvSpPr>
              <p:nvPr userDrawn="1"/>
            </p:nvSpPr>
            <p:spPr bwMode="auto">
              <a:xfrm>
                <a:off x="0" y="3639"/>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4" name="Line 12"/>
              <p:cNvSpPr>
                <a:spLocks noChangeShapeType="1"/>
              </p:cNvSpPr>
              <p:nvPr userDrawn="1"/>
            </p:nvSpPr>
            <p:spPr bwMode="auto">
              <a:xfrm>
                <a:off x="0" y="4020"/>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5" name="Line 13"/>
              <p:cNvSpPr>
                <a:spLocks noChangeShapeType="1"/>
              </p:cNvSpPr>
              <p:nvPr userDrawn="1"/>
            </p:nvSpPr>
            <p:spPr bwMode="auto">
              <a:xfrm>
                <a:off x="0" y="3894"/>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6" name="Line 14"/>
              <p:cNvSpPr>
                <a:spLocks noChangeShapeType="1"/>
              </p:cNvSpPr>
              <p:nvPr userDrawn="1"/>
            </p:nvSpPr>
            <p:spPr bwMode="auto">
              <a:xfrm>
                <a:off x="0" y="3813"/>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7" name="Line 15"/>
              <p:cNvSpPr>
                <a:spLocks noChangeShapeType="1"/>
              </p:cNvSpPr>
              <p:nvPr userDrawn="1"/>
            </p:nvSpPr>
            <p:spPr bwMode="auto">
              <a:xfrm>
                <a:off x="0" y="3999"/>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8" name="Line 16"/>
              <p:cNvSpPr>
                <a:spLocks noChangeShapeType="1"/>
              </p:cNvSpPr>
              <p:nvPr userDrawn="1"/>
            </p:nvSpPr>
            <p:spPr bwMode="auto">
              <a:xfrm>
                <a:off x="0" y="3687"/>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9" name="Line 17"/>
              <p:cNvSpPr>
                <a:spLocks noChangeShapeType="1"/>
              </p:cNvSpPr>
              <p:nvPr userDrawn="1"/>
            </p:nvSpPr>
            <p:spPr bwMode="auto">
              <a:xfrm>
                <a:off x="0" y="3741"/>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0" name="Line 18"/>
              <p:cNvSpPr>
                <a:spLocks noChangeShapeType="1"/>
              </p:cNvSpPr>
              <p:nvPr userDrawn="1"/>
            </p:nvSpPr>
            <p:spPr bwMode="auto">
              <a:xfrm>
                <a:off x="0" y="393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1" name="Line 19"/>
              <p:cNvSpPr>
                <a:spLocks noChangeShapeType="1"/>
              </p:cNvSpPr>
              <p:nvPr userDrawn="1"/>
            </p:nvSpPr>
            <p:spPr bwMode="auto">
              <a:xfrm>
                <a:off x="0" y="3918"/>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2" name="Line 20"/>
              <p:cNvSpPr>
                <a:spLocks noChangeShapeType="1"/>
              </p:cNvSpPr>
              <p:nvPr userDrawn="1"/>
            </p:nvSpPr>
            <p:spPr bwMode="auto">
              <a:xfrm>
                <a:off x="0" y="351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3" name="Line 21"/>
              <p:cNvSpPr>
                <a:spLocks noChangeShapeType="1"/>
              </p:cNvSpPr>
              <p:nvPr userDrawn="1"/>
            </p:nvSpPr>
            <p:spPr bwMode="auto">
              <a:xfrm>
                <a:off x="0" y="354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4" name="Line 22"/>
              <p:cNvSpPr>
                <a:spLocks noChangeShapeType="1"/>
              </p:cNvSpPr>
              <p:nvPr userDrawn="1"/>
            </p:nvSpPr>
            <p:spPr bwMode="auto">
              <a:xfrm>
                <a:off x="0" y="357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5" name="Line 23"/>
              <p:cNvSpPr>
                <a:spLocks noChangeShapeType="1"/>
              </p:cNvSpPr>
              <p:nvPr userDrawn="1"/>
            </p:nvSpPr>
            <p:spPr bwMode="auto">
              <a:xfrm>
                <a:off x="0" y="3420"/>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6" name="Line 24"/>
              <p:cNvSpPr>
                <a:spLocks noChangeShapeType="1"/>
              </p:cNvSpPr>
              <p:nvPr userDrawn="1"/>
            </p:nvSpPr>
            <p:spPr bwMode="auto">
              <a:xfrm>
                <a:off x="0" y="3372"/>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7" name="Line 25"/>
              <p:cNvSpPr>
                <a:spLocks noChangeShapeType="1"/>
              </p:cNvSpPr>
              <p:nvPr userDrawn="1"/>
            </p:nvSpPr>
            <p:spPr bwMode="auto">
              <a:xfrm>
                <a:off x="0" y="3465"/>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8" name="Line 26"/>
              <p:cNvSpPr>
                <a:spLocks noChangeShapeType="1"/>
              </p:cNvSpPr>
              <p:nvPr userDrawn="1"/>
            </p:nvSpPr>
            <p:spPr bwMode="auto">
              <a:xfrm>
                <a:off x="0" y="2973"/>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9" name="Line 27"/>
              <p:cNvSpPr>
                <a:spLocks noChangeShapeType="1"/>
              </p:cNvSpPr>
              <p:nvPr userDrawn="1"/>
            </p:nvSpPr>
            <p:spPr bwMode="auto">
              <a:xfrm>
                <a:off x="0" y="294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0" name="Line 28"/>
              <p:cNvSpPr>
                <a:spLocks noChangeShapeType="1"/>
              </p:cNvSpPr>
              <p:nvPr userDrawn="1"/>
            </p:nvSpPr>
            <p:spPr bwMode="auto">
              <a:xfrm>
                <a:off x="0" y="3327"/>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1" name="Line 29"/>
              <p:cNvSpPr>
                <a:spLocks noChangeShapeType="1"/>
              </p:cNvSpPr>
              <p:nvPr userDrawn="1"/>
            </p:nvSpPr>
            <p:spPr bwMode="auto">
              <a:xfrm>
                <a:off x="0" y="3201"/>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2" name="Line 30"/>
              <p:cNvSpPr>
                <a:spLocks noChangeShapeType="1"/>
              </p:cNvSpPr>
              <p:nvPr userDrawn="1"/>
            </p:nvSpPr>
            <p:spPr bwMode="auto">
              <a:xfrm>
                <a:off x="0" y="3120"/>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3" name="Line 31"/>
              <p:cNvSpPr>
                <a:spLocks noChangeShapeType="1"/>
              </p:cNvSpPr>
              <p:nvPr userDrawn="1"/>
            </p:nvSpPr>
            <p:spPr bwMode="auto">
              <a:xfrm>
                <a:off x="0" y="330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4" name="Line 32"/>
              <p:cNvSpPr>
                <a:spLocks noChangeShapeType="1"/>
              </p:cNvSpPr>
              <p:nvPr userDrawn="1"/>
            </p:nvSpPr>
            <p:spPr bwMode="auto">
              <a:xfrm>
                <a:off x="0" y="2994"/>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5" name="Line 33"/>
              <p:cNvSpPr>
                <a:spLocks noChangeShapeType="1"/>
              </p:cNvSpPr>
              <p:nvPr userDrawn="1"/>
            </p:nvSpPr>
            <p:spPr bwMode="auto">
              <a:xfrm>
                <a:off x="0" y="304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6" name="Line 34"/>
              <p:cNvSpPr>
                <a:spLocks noChangeShapeType="1"/>
              </p:cNvSpPr>
              <p:nvPr userDrawn="1"/>
            </p:nvSpPr>
            <p:spPr bwMode="auto">
              <a:xfrm>
                <a:off x="0" y="324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7" name="Line 35"/>
              <p:cNvSpPr>
                <a:spLocks noChangeShapeType="1"/>
              </p:cNvSpPr>
              <p:nvPr userDrawn="1"/>
            </p:nvSpPr>
            <p:spPr bwMode="auto">
              <a:xfrm>
                <a:off x="0" y="3225"/>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8" name="Line 36"/>
              <p:cNvSpPr>
                <a:spLocks noChangeShapeType="1"/>
              </p:cNvSpPr>
              <p:nvPr userDrawn="1"/>
            </p:nvSpPr>
            <p:spPr bwMode="auto">
              <a:xfrm>
                <a:off x="0" y="2831"/>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9" name="Line 37"/>
              <p:cNvSpPr>
                <a:spLocks noChangeShapeType="1"/>
              </p:cNvSpPr>
              <p:nvPr userDrawn="1"/>
            </p:nvSpPr>
            <p:spPr bwMode="auto">
              <a:xfrm>
                <a:off x="0" y="2750"/>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0" name="Line 38"/>
              <p:cNvSpPr>
                <a:spLocks noChangeShapeType="1"/>
              </p:cNvSpPr>
              <p:nvPr userDrawn="1"/>
            </p:nvSpPr>
            <p:spPr bwMode="auto">
              <a:xfrm>
                <a:off x="0" y="267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1" name="Line 39"/>
              <p:cNvSpPr>
                <a:spLocks noChangeShapeType="1"/>
              </p:cNvSpPr>
              <p:nvPr userDrawn="1"/>
            </p:nvSpPr>
            <p:spPr bwMode="auto">
              <a:xfrm>
                <a:off x="0" y="287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2" name="Line 40"/>
              <p:cNvSpPr>
                <a:spLocks noChangeShapeType="1"/>
              </p:cNvSpPr>
              <p:nvPr userDrawn="1"/>
            </p:nvSpPr>
            <p:spPr bwMode="auto">
              <a:xfrm>
                <a:off x="0" y="2855"/>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3" name="Line 41"/>
              <p:cNvSpPr>
                <a:spLocks noChangeShapeType="1"/>
              </p:cNvSpPr>
              <p:nvPr userDrawn="1"/>
            </p:nvSpPr>
            <p:spPr bwMode="auto">
              <a:xfrm>
                <a:off x="0" y="2554"/>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4" name="Line 42"/>
              <p:cNvSpPr>
                <a:spLocks noChangeShapeType="1"/>
              </p:cNvSpPr>
              <p:nvPr userDrawn="1"/>
            </p:nvSpPr>
            <p:spPr bwMode="auto">
              <a:xfrm>
                <a:off x="0" y="2590"/>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5" name="Line 43"/>
              <p:cNvSpPr>
                <a:spLocks noChangeShapeType="1"/>
              </p:cNvSpPr>
              <p:nvPr userDrawn="1"/>
            </p:nvSpPr>
            <p:spPr bwMode="auto">
              <a:xfrm>
                <a:off x="0" y="2623"/>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6" name="Line 44"/>
              <p:cNvSpPr>
                <a:spLocks noChangeShapeType="1"/>
              </p:cNvSpPr>
              <p:nvPr userDrawn="1"/>
            </p:nvSpPr>
            <p:spPr bwMode="auto">
              <a:xfrm>
                <a:off x="0" y="2464"/>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7" name="Line 45"/>
              <p:cNvSpPr>
                <a:spLocks noChangeShapeType="1"/>
              </p:cNvSpPr>
              <p:nvPr userDrawn="1"/>
            </p:nvSpPr>
            <p:spPr bwMode="auto">
              <a:xfrm>
                <a:off x="0" y="2416"/>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8" name="Line 46"/>
              <p:cNvSpPr>
                <a:spLocks noChangeShapeType="1"/>
              </p:cNvSpPr>
              <p:nvPr userDrawn="1"/>
            </p:nvSpPr>
            <p:spPr bwMode="auto">
              <a:xfrm>
                <a:off x="0" y="250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9" name="Line 47"/>
              <p:cNvSpPr>
                <a:spLocks noChangeShapeType="1"/>
              </p:cNvSpPr>
              <p:nvPr userDrawn="1"/>
            </p:nvSpPr>
            <p:spPr bwMode="auto">
              <a:xfrm>
                <a:off x="0" y="2371"/>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0" name="Line 48"/>
              <p:cNvSpPr>
                <a:spLocks noChangeShapeType="1"/>
              </p:cNvSpPr>
              <p:nvPr userDrawn="1"/>
            </p:nvSpPr>
            <p:spPr bwMode="auto">
              <a:xfrm>
                <a:off x="0" y="2245"/>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1" name="Line 49"/>
              <p:cNvSpPr>
                <a:spLocks noChangeShapeType="1"/>
              </p:cNvSpPr>
              <p:nvPr userDrawn="1"/>
            </p:nvSpPr>
            <p:spPr bwMode="auto">
              <a:xfrm>
                <a:off x="0" y="235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2" name="Line 50"/>
              <p:cNvSpPr>
                <a:spLocks noChangeShapeType="1"/>
              </p:cNvSpPr>
              <p:nvPr userDrawn="1"/>
            </p:nvSpPr>
            <p:spPr bwMode="auto">
              <a:xfrm>
                <a:off x="0" y="2290"/>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3" name="Line 51"/>
              <p:cNvSpPr>
                <a:spLocks noChangeShapeType="1"/>
              </p:cNvSpPr>
              <p:nvPr userDrawn="1"/>
            </p:nvSpPr>
            <p:spPr bwMode="auto">
              <a:xfrm>
                <a:off x="0" y="2269"/>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4" name="Line 52"/>
              <p:cNvSpPr>
                <a:spLocks noChangeShapeType="1"/>
              </p:cNvSpPr>
              <p:nvPr userDrawn="1"/>
            </p:nvSpPr>
            <p:spPr bwMode="auto">
              <a:xfrm>
                <a:off x="0" y="213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5" name="Line 53"/>
              <p:cNvSpPr>
                <a:spLocks noChangeShapeType="1"/>
              </p:cNvSpPr>
              <p:nvPr userDrawn="1"/>
            </p:nvSpPr>
            <p:spPr bwMode="auto">
              <a:xfrm>
                <a:off x="0" y="216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6" name="Line 54"/>
              <p:cNvSpPr>
                <a:spLocks noChangeShapeType="1"/>
              </p:cNvSpPr>
              <p:nvPr userDrawn="1"/>
            </p:nvSpPr>
            <p:spPr bwMode="auto">
              <a:xfrm>
                <a:off x="0" y="219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7" name="Line 55"/>
              <p:cNvSpPr>
                <a:spLocks noChangeShapeType="1"/>
              </p:cNvSpPr>
              <p:nvPr userDrawn="1"/>
            </p:nvSpPr>
            <p:spPr bwMode="auto">
              <a:xfrm>
                <a:off x="0" y="2040"/>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8" name="Line 56"/>
              <p:cNvSpPr>
                <a:spLocks noChangeShapeType="1"/>
              </p:cNvSpPr>
              <p:nvPr userDrawn="1"/>
            </p:nvSpPr>
            <p:spPr bwMode="auto">
              <a:xfrm>
                <a:off x="0" y="1992"/>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9" name="Line 57"/>
              <p:cNvSpPr>
                <a:spLocks noChangeShapeType="1"/>
              </p:cNvSpPr>
              <p:nvPr userDrawn="1"/>
            </p:nvSpPr>
            <p:spPr bwMode="auto">
              <a:xfrm>
                <a:off x="0" y="2085"/>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0" name="Line 58"/>
              <p:cNvSpPr>
                <a:spLocks noChangeShapeType="1"/>
              </p:cNvSpPr>
              <p:nvPr userDrawn="1"/>
            </p:nvSpPr>
            <p:spPr bwMode="auto">
              <a:xfrm>
                <a:off x="0" y="1593"/>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1" name="Line 59"/>
              <p:cNvSpPr>
                <a:spLocks noChangeShapeType="1"/>
              </p:cNvSpPr>
              <p:nvPr userDrawn="1"/>
            </p:nvSpPr>
            <p:spPr bwMode="auto">
              <a:xfrm>
                <a:off x="0" y="156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2" name="Line 60"/>
              <p:cNvSpPr>
                <a:spLocks noChangeShapeType="1"/>
              </p:cNvSpPr>
              <p:nvPr userDrawn="1"/>
            </p:nvSpPr>
            <p:spPr bwMode="auto">
              <a:xfrm>
                <a:off x="0" y="1947"/>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3" name="Line 61"/>
              <p:cNvSpPr>
                <a:spLocks noChangeShapeType="1"/>
              </p:cNvSpPr>
              <p:nvPr userDrawn="1"/>
            </p:nvSpPr>
            <p:spPr bwMode="auto">
              <a:xfrm>
                <a:off x="0" y="1821"/>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4" name="Line 62"/>
              <p:cNvSpPr>
                <a:spLocks noChangeShapeType="1"/>
              </p:cNvSpPr>
              <p:nvPr userDrawn="1"/>
            </p:nvSpPr>
            <p:spPr bwMode="auto">
              <a:xfrm>
                <a:off x="0" y="1740"/>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5" name="Line 63"/>
              <p:cNvSpPr>
                <a:spLocks noChangeShapeType="1"/>
              </p:cNvSpPr>
              <p:nvPr userDrawn="1"/>
            </p:nvSpPr>
            <p:spPr bwMode="auto">
              <a:xfrm>
                <a:off x="0" y="192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6" name="Line 64"/>
              <p:cNvSpPr>
                <a:spLocks noChangeShapeType="1"/>
              </p:cNvSpPr>
              <p:nvPr userDrawn="1"/>
            </p:nvSpPr>
            <p:spPr bwMode="auto">
              <a:xfrm>
                <a:off x="0" y="1614"/>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7" name="Line 65"/>
              <p:cNvSpPr>
                <a:spLocks noChangeShapeType="1"/>
              </p:cNvSpPr>
              <p:nvPr userDrawn="1"/>
            </p:nvSpPr>
            <p:spPr bwMode="auto">
              <a:xfrm>
                <a:off x="0" y="166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8" name="Line 66"/>
              <p:cNvSpPr>
                <a:spLocks noChangeShapeType="1"/>
              </p:cNvSpPr>
              <p:nvPr userDrawn="1"/>
            </p:nvSpPr>
            <p:spPr bwMode="auto">
              <a:xfrm>
                <a:off x="0" y="186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9" name="Line 67"/>
              <p:cNvSpPr>
                <a:spLocks noChangeShapeType="1"/>
              </p:cNvSpPr>
              <p:nvPr userDrawn="1"/>
            </p:nvSpPr>
            <p:spPr bwMode="auto">
              <a:xfrm>
                <a:off x="0" y="1845"/>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0" name="Line 68"/>
              <p:cNvSpPr>
                <a:spLocks noChangeShapeType="1"/>
              </p:cNvSpPr>
              <p:nvPr userDrawn="1"/>
            </p:nvSpPr>
            <p:spPr bwMode="auto">
              <a:xfrm>
                <a:off x="0" y="1437"/>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1" name="Line 69"/>
              <p:cNvSpPr>
                <a:spLocks noChangeShapeType="1"/>
              </p:cNvSpPr>
              <p:nvPr userDrawn="1"/>
            </p:nvSpPr>
            <p:spPr bwMode="auto">
              <a:xfrm>
                <a:off x="0" y="1473"/>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2" name="Line 70"/>
              <p:cNvSpPr>
                <a:spLocks noChangeShapeType="1"/>
              </p:cNvSpPr>
              <p:nvPr userDrawn="1"/>
            </p:nvSpPr>
            <p:spPr bwMode="auto">
              <a:xfrm>
                <a:off x="0" y="150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3" name="Line 71"/>
              <p:cNvSpPr>
                <a:spLocks noChangeShapeType="1"/>
              </p:cNvSpPr>
              <p:nvPr userDrawn="1"/>
            </p:nvSpPr>
            <p:spPr bwMode="auto">
              <a:xfrm>
                <a:off x="0" y="1347"/>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4" name="Line 72"/>
              <p:cNvSpPr>
                <a:spLocks noChangeShapeType="1"/>
              </p:cNvSpPr>
              <p:nvPr userDrawn="1"/>
            </p:nvSpPr>
            <p:spPr bwMode="auto">
              <a:xfrm>
                <a:off x="0" y="1392"/>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5" name="Line 73"/>
              <p:cNvSpPr>
                <a:spLocks noChangeShapeType="1"/>
              </p:cNvSpPr>
              <p:nvPr userDrawn="1"/>
            </p:nvSpPr>
            <p:spPr bwMode="auto">
              <a:xfrm>
                <a:off x="0" y="101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6" name="Line 74"/>
              <p:cNvSpPr>
                <a:spLocks noChangeShapeType="1"/>
              </p:cNvSpPr>
              <p:nvPr userDrawn="1"/>
            </p:nvSpPr>
            <p:spPr bwMode="auto">
              <a:xfrm>
                <a:off x="0" y="989"/>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7" name="Line 75"/>
              <p:cNvSpPr>
                <a:spLocks noChangeShapeType="1"/>
              </p:cNvSpPr>
              <p:nvPr userDrawn="1"/>
            </p:nvSpPr>
            <p:spPr bwMode="auto">
              <a:xfrm>
                <a:off x="0" y="1244"/>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8" name="Line 76"/>
              <p:cNvSpPr>
                <a:spLocks noChangeShapeType="1"/>
              </p:cNvSpPr>
              <p:nvPr userDrawn="1"/>
            </p:nvSpPr>
            <p:spPr bwMode="auto">
              <a:xfrm>
                <a:off x="0" y="1163"/>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9" name="Line 77"/>
              <p:cNvSpPr>
                <a:spLocks noChangeShapeType="1"/>
              </p:cNvSpPr>
              <p:nvPr userDrawn="1"/>
            </p:nvSpPr>
            <p:spPr bwMode="auto">
              <a:xfrm>
                <a:off x="0" y="1037"/>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0" name="Line 78"/>
              <p:cNvSpPr>
                <a:spLocks noChangeShapeType="1"/>
              </p:cNvSpPr>
              <p:nvPr userDrawn="1"/>
            </p:nvSpPr>
            <p:spPr bwMode="auto">
              <a:xfrm>
                <a:off x="0" y="1091"/>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1" name="Line 79"/>
              <p:cNvSpPr>
                <a:spLocks noChangeShapeType="1"/>
              </p:cNvSpPr>
              <p:nvPr userDrawn="1"/>
            </p:nvSpPr>
            <p:spPr bwMode="auto">
              <a:xfrm>
                <a:off x="0" y="128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2" name="Line 80"/>
              <p:cNvSpPr>
                <a:spLocks noChangeShapeType="1"/>
              </p:cNvSpPr>
              <p:nvPr userDrawn="1"/>
            </p:nvSpPr>
            <p:spPr bwMode="auto">
              <a:xfrm>
                <a:off x="0" y="1268"/>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3" name="Line 81"/>
              <p:cNvSpPr>
                <a:spLocks noChangeShapeType="1"/>
              </p:cNvSpPr>
              <p:nvPr userDrawn="1"/>
            </p:nvSpPr>
            <p:spPr bwMode="auto">
              <a:xfrm>
                <a:off x="0" y="86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4" name="Line 82"/>
              <p:cNvSpPr>
                <a:spLocks noChangeShapeType="1"/>
              </p:cNvSpPr>
              <p:nvPr userDrawn="1"/>
            </p:nvSpPr>
            <p:spPr bwMode="auto">
              <a:xfrm>
                <a:off x="0" y="89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5" name="Line 83"/>
              <p:cNvSpPr>
                <a:spLocks noChangeShapeType="1"/>
              </p:cNvSpPr>
              <p:nvPr userDrawn="1"/>
            </p:nvSpPr>
            <p:spPr bwMode="auto">
              <a:xfrm>
                <a:off x="0" y="92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6" name="Line 84"/>
              <p:cNvSpPr>
                <a:spLocks noChangeShapeType="1"/>
              </p:cNvSpPr>
              <p:nvPr userDrawn="1"/>
            </p:nvSpPr>
            <p:spPr bwMode="auto">
              <a:xfrm>
                <a:off x="0" y="770"/>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7" name="Line 85"/>
              <p:cNvSpPr>
                <a:spLocks noChangeShapeType="1"/>
              </p:cNvSpPr>
              <p:nvPr userDrawn="1"/>
            </p:nvSpPr>
            <p:spPr bwMode="auto">
              <a:xfrm>
                <a:off x="0" y="815"/>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8" name="Line 86"/>
              <p:cNvSpPr>
                <a:spLocks noChangeShapeType="1"/>
              </p:cNvSpPr>
              <p:nvPr userDrawn="1"/>
            </p:nvSpPr>
            <p:spPr bwMode="auto">
              <a:xfrm>
                <a:off x="0" y="71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9" name="Line 87"/>
              <p:cNvSpPr>
                <a:spLocks noChangeShapeType="1"/>
              </p:cNvSpPr>
              <p:nvPr userDrawn="1"/>
            </p:nvSpPr>
            <p:spPr bwMode="auto">
              <a:xfrm>
                <a:off x="0" y="646"/>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0" name="Line 88"/>
              <p:cNvSpPr>
                <a:spLocks noChangeShapeType="1"/>
              </p:cNvSpPr>
              <p:nvPr userDrawn="1"/>
            </p:nvSpPr>
            <p:spPr bwMode="auto">
              <a:xfrm>
                <a:off x="0" y="522"/>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1" name="Line 89"/>
              <p:cNvSpPr>
                <a:spLocks noChangeShapeType="1"/>
              </p:cNvSpPr>
              <p:nvPr userDrawn="1"/>
            </p:nvSpPr>
            <p:spPr bwMode="auto">
              <a:xfrm>
                <a:off x="0" y="558"/>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2" name="Line 90"/>
              <p:cNvSpPr>
                <a:spLocks noChangeShapeType="1"/>
              </p:cNvSpPr>
              <p:nvPr userDrawn="1"/>
            </p:nvSpPr>
            <p:spPr bwMode="auto">
              <a:xfrm>
                <a:off x="0" y="591"/>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3" name="Line 91"/>
              <p:cNvSpPr>
                <a:spLocks noChangeShapeType="1"/>
              </p:cNvSpPr>
              <p:nvPr userDrawn="1"/>
            </p:nvSpPr>
            <p:spPr bwMode="auto">
              <a:xfrm>
                <a:off x="0" y="432"/>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4" name="Line 92"/>
              <p:cNvSpPr>
                <a:spLocks noChangeShapeType="1"/>
              </p:cNvSpPr>
              <p:nvPr userDrawn="1"/>
            </p:nvSpPr>
            <p:spPr bwMode="auto">
              <a:xfrm>
                <a:off x="0" y="384"/>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5" name="Line 93"/>
              <p:cNvSpPr>
                <a:spLocks noChangeShapeType="1"/>
              </p:cNvSpPr>
              <p:nvPr userDrawn="1"/>
            </p:nvSpPr>
            <p:spPr bwMode="auto">
              <a:xfrm>
                <a:off x="0" y="477"/>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6" name="Line 94"/>
              <p:cNvSpPr>
                <a:spLocks noChangeShapeType="1"/>
              </p:cNvSpPr>
              <p:nvPr userDrawn="1"/>
            </p:nvSpPr>
            <p:spPr bwMode="auto">
              <a:xfrm>
                <a:off x="0" y="33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7" name="Line 95"/>
              <p:cNvSpPr>
                <a:spLocks noChangeShapeType="1"/>
              </p:cNvSpPr>
              <p:nvPr userDrawn="1"/>
            </p:nvSpPr>
            <p:spPr bwMode="auto">
              <a:xfrm>
                <a:off x="0" y="318"/>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8" name="Line 96"/>
              <p:cNvSpPr>
                <a:spLocks noChangeShapeType="1"/>
              </p:cNvSpPr>
              <p:nvPr userDrawn="1"/>
            </p:nvSpPr>
            <p:spPr bwMode="auto">
              <a:xfrm>
                <a:off x="0" y="258"/>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9" name="Line 97"/>
              <p:cNvSpPr>
                <a:spLocks noChangeShapeType="1"/>
              </p:cNvSpPr>
              <p:nvPr userDrawn="1"/>
            </p:nvSpPr>
            <p:spPr bwMode="auto">
              <a:xfrm>
                <a:off x="0" y="7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0" name="Line 98"/>
              <p:cNvSpPr>
                <a:spLocks noChangeShapeType="1"/>
              </p:cNvSpPr>
              <p:nvPr userDrawn="1"/>
            </p:nvSpPr>
            <p:spPr bwMode="auto">
              <a:xfrm>
                <a:off x="0" y="43"/>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1" name="Line 99"/>
              <p:cNvSpPr>
                <a:spLocks noChangeShapeType="1"/>
              </p:cNvSpPr>
              <p:nvPr userDrawn="1"/>
            </p:nvSpPr>
            <p:spPr bwMode="auto">
              <a:xfrm>
                <a:off x="0" y="91"/>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2" name="Line 100"/>
              <p:cNvSpPr>
                <a:spLocks noChangeShapeType="1"/>
              </p:cNvSpPr>
              <p:nvPr userDrawn="1"/>
            </p:nvSpPr>
            <p:spPr bwMode="auto">
              <a:xfrm>
                <a:off x="0" y="145"/>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3" name="Line 101"/>
              <p:cNvSpPr>
                <a:spLocks noChangeShapeType="1"/>
              </p:cNvSpPr>
              <p:nvPr userDrawn="1"/>
            </p:nvSpPr>
            <p:spPr bwMode="auto">
              <a:xfrm>
                <a:off x="0" y="202"/>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grpSp>
          <p:nvGrpSpPr>
            <p:cNvPr id="1033" name="Group 102"/>
            <p:cNvGrpSpPr>
              <a:grpSpLocks/>
            </p:cNvGrpSpPr>
            <p:nvPr userDrawn="1"/>
          </p:nvGrpSpPr>
          <p:grpSpPr bwMode="auto">
            <a:xfrm>
              <a:off x="400" y="205"/>
              <a:ext cx="5216" cy="1123"/>
              <a:chOff x="400" y="205"/>
              <a:chExt cx="5216" cy="1123"/>
            </a:xfrm>
          </p:grpSpPr>
          <p:sp>
            <p:nvSpPr>
              <p:cNvPr id="8295" name="Rectangle 103"/>
              <p:cNvSpPr>
                <a:spLocks noChangeArrowheads="1"/>
              </p:cNvSpPr>
              <p:nvPr userDrawn="1"/>
            </p:nvSpPr>
            <p:spPr bwMode="auto">
              <a:xfrm>
                <a:off x="557" y="205"/>
                <a:ext cx="313" cy="914"/>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6" name="Rectangle 104"/>
              <p:cNvSpPr>
                <a:spLocks noChangeArrowheads="1"/>
              </p:cNvSpPr>
              <p:nvPr userDrawn="1"/>
            </p:nvSpPr>
            <p:spPr bwMode="auto">
              <a:xfrm>
                <a:off x="400" y="288"/>
                <a:ext cx="3567" cy="49"/>
              </a:xfrm>
              <a:prstGeom prst="rect">
                <a:avLst/>
              </a:prstGeom>
              <a:solidFill>
                <a:schemeClr val="hlink"/>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7" name="Rectangle 105"/>
              <p:cNvSpPr>
                <a:spLocks noChangeArrowheads="1"/>
              </p:cNvSpPr>
              <p:nvPr userDrawn="1"/>
            </p:nvSpPr>
            <p:spPr bwMode="auto">
              <a:xfrm>
                <a:off x="4599" y="1115"/>
                <a:ext cx="929" cy="213"/>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8" name="Rectangle 106"/>
              <p:cNvSpPr>
                <a:spLocks noChangeArrowheads="1"/>
              </p:cNvSpPr>
              <p:nvPr userDrawn="1"/>
            </p:nvSpPr>
            <p:spPr bwMode="auto">
              <a:xfrm>
                <a:off x="2049" y="1211"/>
                <a:ext cx="3567" cy="49"/>
              </a:xfrm>
              <a:prstGeom prst="rect">
                <a:avLst/>
              </a:prstGeom>
              <a:solidFill>
                <a:schemeClr val="hlink"/>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grpSp>
      <p:sp>
        <p:nvSpPr>
          <p:cNvPr id="1027" name="Rectangle 107"/>
          <p:cNvSpPr>
            <a:spLocks noGrp="1" noChangeArrowheads="1"/>
          </p:cNvSpPr>
          <p:nvPr>
            <p:ph type="body" idx="1"/>
          </p:nvPr>
        </p:nvSpPr>
        <p:spPr bwMode="auto">
          <a:xfrm>
            <a:off x="809625" y="2214563"/>
            <a:ext cx="7958138"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8300" name="Rectangle 108"/>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folHlink"/>
                </a:solidFill>
                <a:latin typeface="+mn-lt"/>
                <a:cs typeface="+mn-cs"/>
              </a:defRPr>
            </a:lvl1pPr>
          </a:lstStyle>
          <a:p>
            <a:pPr fontAlgn="base">
              <a:spcBef>
                <a:spcPct val="0"/>
              </a:spcBef>
              <a:spcAft>
                <a:spcPct val="0"/>
              </a:spcAft>
              <a:defRPr/>
            </a:pPr>
            <a:fld id="{ACFD41F8-5250-4B5B-A7DD-C47217272F47}" type="datetime1">
              <a:rPr lang="tr-TR" smtClean="0">
                <a:solidFill>
                  <a:srgbClr val="800000"/>
                </a:solidFill>
              </a:rPr>
              <a:t>15.10.2012</a:t>
            </a:fld>
            <a:endParaRPr lang="tr-TR">
              <a:solidFill>
                <a:srgbClr val="800000"/>
              </a:solidFill>
            </a:endParaRPr>
          </a:p>
        </p:txBody>
      </p:sp>
      <p:sp>
        <p:nvSpPr>
          <p:cNvPr id="8301" name="Rectangle 109"/>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folHlink"/>
                </a:solidFill>
                <a:latin typeface="+mn-lt"/>
                <a:cs typeface="+mn-cs"/>
              </a:defRPr>
            </a:lvl1pPr>
          </a:lstStyle>
          <a:p>
            <a:pPr fontAlgn="base">
              <a:spcBef>
                <a:spcPct val="0"/>
              </a:spcBef>
              <a:spcAft>
                <a:spcPct val="0"/>
              </a:spcAft>
              <a:defRPr/>
            </a:pPr>
            <a:r>
              <a:rPr lang="tr-TR" smtClean="0">
                <a:solidFill>
                  <a:srgbClr val="800000"/>
                </a:solidFill>
              </a:rPr>
              <a:t>www.ahmetsaltik.net</a:t>
            </a:r>
            <a:endParaRPr lang="tr-TR">
              <a:solidFill>
                <a:srgbClr val="800000"/>
              </a:solidFill>
            </a:endParaRPr>
          </a:p>
        </p:txBody>
      </p:sp>
      <p:sp>
        <p:nvSpPr>
          <p:cNvPr id="8302" name="Rectangle 110"/>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folHlink"/>
                </a:solidFill>
                <a:latin typeface="+mn-lt"/>
                <a:cs typeface="+mn-cs"/>
              </a:defRPr>
            </a:lvl1pPr>
          </a:lstStyle>
          <a:p>
            <a:pPr fontAlgn="base">
              <a:spcBef>
                <a:spcPct val="0"/>
              </a:spcBef>
              <a:spcAft>
                <a:spcPct val="0"/>
              </a:spcAft>
              <a:defRPr/>
            </a:pPr>
            <a:fld id="{D2AD8789-952B-4FB3-A5D6-7F7EC5372099}" type="slidenum">
              <a:rPr lang="tr-TR">
                <a:solidFill>
                  <a:srgbClr val="800000"/>
                </a:solidFill>
              </a:rPr>
              <a:pPr fontAlgn="base">
                <a:spcBef>
                  <a:spcPct val="0"/>
                </a:spcBef>
                <a:spcAft>
                  <a:spcPct val="0"/>
                </a:spcAft>
                <a:defRPr/>
              </a:pPr>
              <a:t>‹#›</a:t>
            </a:fld>
            <a:endParaRPr lang="tr-TR">
              <a:solidFill>
                <a:srgbClr val="800000"/>
              </a:solidFill>
            </a:endParaRPr>
          </a:p>
        </p:txBody>
      </p:sp>
      <p:sp>
        <p:nvSpPr>
          <p:cNvPr id="1031" name="Rectangle 111"/>
          <p:cNvSpPr>
            <a:spLocks noGrp="1" noChangeArrowheads="1"/>
          </p:cNvSpPr>
          <p:nvPr>
            <p:ph type="title"/>
          </p:nvPr>
        </p:nvSpPr>
        <p:spPr bwMode="auto">
          <a:xfrm>
            <a:off x="-533400" y="762000"/>
            <a:ext cx="7378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Tree>
    <p:extLst>
      <p:ext uri="{BB962C8B-B14F-4D97-AF65-F5344CB8AC3E}">
        <p14:creationId xmlns:p14="http://schemas.microsoft.com/office/powerpoint/2010/main" val="1821409944"/>
      </p:ext>
    </p:extLst>
  </p:cSld>
  <p:clrMap bg1="lt1" tx1="dk1" bg2="lt2" tx2="dk2" accent1="accent1" accent2="accent2" accent3="accent3" accent4="accent4" accent5="accent5" accent6="accent6" hlink="hlink" folHlink="folHlink"/>
  <p:sldLayoutIdLst>
    <p:sldLayoutId id="2147483934" r:id="rId1"/>
    <p:sldLayoutId id="2147483935" r:id="rId2"/>
    <p:sldLayoutId id="2147483936" r:id="rId3"/>
    <p:sldLayoutId id="2147483937" r:id="rId4"/>
    <p:sldLayoutId id="2147483938" r:id="rId5"/>
    <p:sldLayoutId id="2147483939" r:id="rId6"/>
    <p:sldLayoutId id="2147483940" r:id="rId7"/>
    <p:sldLayoutId id="2147483941" r:id="rId8"/>
    <p:sldLayoutId id="2147483942" r:id="rId9"/>
    <p:sldLayoutId id="2147483943" r:id="rId10"/>
    <p:sldLayoutId id="2147483944" r:id="rId11"/>
  </p:sldLayoutIdLst>
  <p:timing>
    <p:tnLst>
      <p:par>
        <p:cTn id="1" dur="indefinite" restart="never" nodeType="tmRoot"/>
      </p:par>
    </p:tnLst>
  </p:timing>
  <p:hf hdr="0"/>
  <p:txStyles>
    <p:title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defRPr>
      </a:lvl5pPr>
      <a:lvl6pPr marL="457200" algn="ctr" rtl="0" fontAlgn="base">
        <a:lnSpc>
          <a:spcPct val="85000"/>
        </a:lnSpc>
        <a:spcBef>
          <a:spcPct val="0"/>
        </a:spcBef>
        <a:spcAft>
          <a:spcPct val="0"/>
        </a:spcAft>
        <a:defRPr sz="4400">
          <a:solidFill>
            <a:schemeClr val="tx2"/>
          </a:solidFill>
          <a:latin typeface="Times New Roman" pitchFamily="18" charset="0"/>
        </a:defRPr>
      </a:lvl6pPr>
      <a:lvl7pPr marL="914400" algn="ctr" rtl="0" fontAlgn="base">
        <a:lnSpc>
          <a:spcPct val="85000"/>
        </a:lnSpc>
        <a:spcBef>
          <a:spcPct val="0"/>
        </a:spcBef>
        <a:spcAft>
          <a:spcPct val="0"/>
        </a:spcAft>
        <a:defRPr sz="4400">
          <a:solidFill>
            <a:schemeClr val="tx2"/>
          </a:solidFill>
          <a:latin typeface="Times New Roman" pitchFamily="18" charset="0"/>
        </a:defRPr>
      </a:lvl7pPr>
      <a:lvl8pPr marL="1371600" algn="ctr" rtl="0" fontAlgn="base">
        <a:lnSpc>
          <a:spcPct val="85000"/>
        </a:lnSpc>
        <a:spcBef>
          <a:spcPct val="0"/>
        </a:spcBef>
        <a:spcAft>
          <a:spcPct val="0"/>
        </a:spcAft>
        <a:defRPr sz="4400">
          <a:solidFill>
            <a:schemeClr val="tx2"/>
          </a:solidFill>
          <a:latin typeface="Times New Roman" pitchFamily="18" charset="0"/>
        </a:defRPr>
      </a:lvl8pPr>
      <a:lvl9pPr marL="1828800" algn="ctr" rtl="0" fontAlgn="base">
        <a:lnSpc>
          <a:spcPct val="85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Click to edit Master title style</a:t>
            </a:r>
          </a:p>
        </p:txBody>
      </p:sp>
      <p:sp>
        <p:nvSpPr>
          <p:cNvPr id="3072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30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cs typeface="+mn-cs"/>
              </a:defRPr>
            </a:lvl1pPr>
          </a:lstStyle>
          <a:p>
            <a:pPr fontAlgn="base">
              <a:spcBef>
                <a:spcPct val="0"/>
              </a:spcBef>
              <a:spcAft>
                <a:spcPct val="0"/>
              </a:spcAft>
              <a:defRPr/>
            </a:pPr>
            <a:fld id="{243F3EF6-D66B-4A93-A01F-8C7900982D94}" type="datetime1">
              <a:rPr lang="tr-TR" smtClean="0">
                <a:solidFill>
                  <a:srgbClr val="FFFFFF"/>
                </a:solidFill>
              </a:rPr>
              <a:t>15.10.2012</a:t>
            </a:fld>
            <a:endParaRPr lang="tr-TR">
              <a:solidFill>
                <a:srgbClr val="FFFFFF"/>
              </a:solidFill>
            </a:endParaRPr>
          </a:p>
        </p:txBody>
      </p:sp>
      <p:sp>
        <p:nvSpPr>
          <p:cNvPr id="30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cs typeface="+mn-cs"/>
              </a:defRPr>
            </a:lvl1pPr>
          </a:lstStyle>
          <a:p>
            <a:pPr fontAlgn="base">
              <a:spcBef>
                <a:spcPct val="0"/>
              </a:spcBef>
              <a:spcAft>
                <a:spcPct val="0"/>
              </a:spcAft>
              <a:defRPr/>
            </a:pPr>
            <a:r>
              <a:rPr lang="tr-TR" smtClean="0">
                <a:solidFill>
                  <a:srgbClr val="FFFFFF"/>
                </a:solidFill>
              </a:rPr>
              <a:t>www.ahmetsaltik.net</a:t>
            </a:r>
            <a:endParaRPr lang="tr-TR">
              <a:solidFill>
                <a:srgbClr val="FFFFFF"/>
              </a:solidFill>
            </a:endParaRPr>
          </a:p>
        </p:txBody>
      </p:sp>
      <p:sp>
        <p:nvSpPr>
          <p:cNvPr id="30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cs typeface="+mn-cs"/>
              </a:defRPr>
            </a:lvl1pPr>
          </a:lstStyle>
          <a:p>
            <a:pPr fontAlgn="base">
              <a:spcBef>
                <a:spcPct val="0"/>
              </a:spcBef>
              <a:spcAft>
                <a:spcPct val="0"/>
              </a:spcAft>
              <a:defRPr/>
            </a:pPr>
            <a:fld id="{FFF0D1D2-0808-4939-8BAC-7BC05D921068}" type="slidenum">
              <a:rPr lang="tr-TR">
                <a:solidFill>
                  <a:srgbClr val="FFFFFF"/>
                </a:solidFill>
              </a:rPr>
              <a:pPr fontAlgn="base">
                <a:spcBef>
                  <a:spcPct val="0"/>
                </a:spcBef>
                <a:spcAft>
                  <a:spcPct val="0"/>
                </a:spcAft>
                <a:defRPr/>
              </a:pPr>
              <a:t>‹#›</a:t>
            </a:fld>
            <a:endParaRPr lang="tr-TR">
              <a:solidFill>
                <a:srgbClr val="FFFFFF"/>
              </a:solidFill>
            </a:endParaRPr>
          </a:p>
        </p:txBody>
      </p:sp>
    </p:spTree>
    <p:extLst>
      <p:ext uri="{BB962C8B-B14F-4D97-AF65-F5344CB8AC3E}">
        <p14:creationId xmlns:p14="http://schemas.microsoft.com/office/powerpoint/2010/main" val="91699324"/>
      </p:ext>
    </p:extLst>
  </p:cSld>
  <p:clrMap bg1="dk2" tx1="lt1" bg2="dk1" tx2="lt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Lst>
  <p:timing>
    <p:tnLst>
      <p:par>
        <p:cTn id="1" dur="indefinite" restart="never" nodeType="tmRoot"/>
      </p:par>
    </p:tnLst>
  </p:timing>
  <p:hf hdr="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cs typeface="Arial" charset="0"/>
            </a:endParaRPr>
          </a:p>
        </p:txBody>
      </p:sp>
      <p:sp>
        <p:nvSpPr>
          <p:cNvPr id="30723"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cs typeface="Arial" charset="0"/>
            </a:endParaRPr>
          </a:p>
        </p:txBody>
      </p:sp>
      <p:sp>
        <p:nvSpPr>
          <p:cNvPr id="30724"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cs typeface="Arial" charset="0"/>
            </a:endParaRPr>
          </a:p>
        </p:txBody>
      </p:sp>
      <p:sp>
        <p:nvSpPr>
          <p:cNvPr id="30725"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cs typeface="Arial" charset="0"/>
            </a:endParaRPr>
          </a:p>
        </p:txBody>
      </p:sp>
      <p:sp>
        <p:nvSpPr>
          <p:cNvPr id="30726"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cs typeface="Arial" charset="0"/>
            </a:endParaRPr>
          </a:p>
        </p:txBody>
      </p:sp>
      <p:sp>
        <p:nvSpPr>
          <p:cNvPr id="30727"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cs typeface="Arial" charset="0"/>
            </a:endParaRPr>
          </a:p>
        </p:txBody>
      </p:sp>
      <p:sp>
        <p:nvSpPr>
          <p:cNvPr id="30728"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en-US" sz="2400">
              <a:solidFill>
                <a:srgbClr val="000000"/>
              </a:solidFill>
              <a:cs typeface="Arial" charset="0"/>
            </a:endParaRPr>
          </a:p>
        </p:txBody>
      </p:sp>
      <p:sp>
        <p:nvSpPr>
          <p:cNvPr id="20489"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smtClean="0"/>
              <a:t>Asıl başlık stili için tıklatın</a:t>
            </a:r>
          </a:p>
        </p:txBody>
      </p:sp>
      <p:sp>
        <p:nvSpPr>
          <p:cNvPr id="2049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30731"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rgbClr val="000000"/>
                </a:solidFill>
                <a:latin typeface="Tahoma" pitchFamily="34" charset="0"/>
                <a:cs typeface="+mn-cs"/>
              </a:defRPr>
            </a:lvl1pPr>
          </a:lstStyle>
          <a:p>
            <a:pPr fontAlgn="base">
              <a:spcBef>
                <a:spcPct val="0"/>
              </a:spcBef>
              <a:spcAft>
                <a:spcPct val="0"/>
              </a:spcAft>
              <a:defRPr/>
            </a:pPr>
            <a:fld id="{D4B9412C-73E7-4A95-A35C-85A4AA720729}" type="datetime1">
              <a:rPr lang="tr-TR" smtClean="0"/>
              <a:t>15.10.2012</a:t>
            </a:fld>
            <a:endParaRPr lang="tr-TR"/>
          </a:p>
        </p:txBody>
      </p:sp>
      <p:sp>
        <p:nvSpPr>
          <p:cNvPr id="30732"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rgbClr val="000000"/>
                </a:solidFill>
                <a:latin typeface="Tahoma" pitchFamily="34" charset="0"/>
                <a:cs typeface="+mn-cs"/>
              </a:defRPr>
            </a:lvl1pPr>
          </a:lstStyle>
          <a:p>
            <a:pPr fontAlgn="base">
              <a:spcBef>
                <a:spcPct val="0"/>
              </a:spcBef>
              <a:spcAft>
                <a:spcPct val="0"/>
              </a:spcAft>
              <a:defRPr/>
            </a:pPr>
            <a:r>
              <a:rPr lang="tr-TR" smtClean="0"/>
              <a:t>www.ahmetsaltik.net</a:t>
            </a:r>
            <a:endParaRPr lang="tr-TR"/>
          </a:p>
        </p:txBody>
      </p:sp>
      <p:sp>
        <p:nvSpPr>
          <p:cNvPr id="30733"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000000"/>
                </a:solidFill>
                <a:latin typeface="Tahoma" pitchFamily="34" charset="0"/>
                <a:cs typeface="+mn-cs"/>
              </a:defRPr>
            </a:lvl1pPr>
          </a:lstStyle>
          <a:p>
            <a:pPr fontAlgn="base">
              <a:spcBef>
                <a:spcPct val="0"/>
              </a:spcBef>
              <a:spcAft>
                <a:spcPct val="0"/>
              </a:spcAft>
              <a:defRPr/>
            </a:pPr>
            <a:fld id="{192A32E1-50D7-469C-A65D-16ADCDDDC359}" type="slidenum">
              <a:rPr lang="tr-TR"/>
              <a:pPr fontAlgn="base">
                <a:spcBef>
                  <a:spcPct val="0"/>
                </a:spcBef>
                <a:spcAft>
                  <a:spcPct val="0"/>
                </a:spcAft>
                <a:defRPr/>
              </a:pPr>
              <a:t>‹#›</a:t>
            </a:fld>
            <a:endParaRPr lang="tr-TR"/>
          </a:p>
        </p:txBody>
      </p:sp>
    </p:spTree>
    <p:extLst>
      <p:ext uri="{BB962C8B-B14F-4D97-AF65-F5344CB8AC3E}">
        <p14:creationId xmlns:p14="http://schemas.microsoft.com/office/powerpoint/2010/main" val="3802459838"/>
      </p:ext>
    </p:extLst>
  </p:cSld>
  <p:clrMap bg1="lt1" tx1="dk1" bg2="lt2" tx2="dk2" accent1="accent1" accent2="accent2" accent3="accent3" accent4="accent4" accent5="accent5" accent6="accent6" hlink="hlink" folHlink="folHlink"/>
  <p:sldLayoutIdLst>
    <p:sldLayoutId id="2147483984" r:id="rId1"/>
    <p:sldLayoutId id="2147483985" r:id="rId2"/>
    <p:sldLayoutId id="2147483986" r:id="rId3"/>
    <p:sldLayoutId id="2147483987" r:id="rId4"/>
    <p:sldLayoutId id="2147483988" r:id="rId5"/>
    <p:sldLayoutId id="2147483989" r:id="rId6"/>
    <p:sldLayoutId id="2147483990" r:id="rId7"/>
    <p:sldLayoutId id="2147483991" r:id="rId8"/>
    <p:sldLayoutId id="2147483992" r:id="rId9"/>
    <p:sldLayoutId id="2147483993" r:id="rId10"/>
    <p:sldLayoutId id="2147483994" r:id="rId11"/>
    <p:sldLayoutId id="2147483995" r:id="rId12"/>
    <p:sldLayoutId id="2147483996" r:id="rId13"/>
    <p:sldLayoutId id="2147483997" r:id="rId14"/>
    <p:sldLayoutId id="2147483998" r:id="rId15"/>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717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24166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mn-cs"/>
              </a:defRPr>
            </a:lvl1pPr>
          </a:lstStyle>
          <a:p>
            <a:pPr fontAlgn="base">
              <a:spcBef>
                <a:spcPct val="0"/>
              </a:spcBef>
              <a:spcAft>
                <a:spcPct val="0"/>
              </a:spcAft>
              <a:defRPr/>
            </a:pPr>
            <a:fld id="{4CDE3A98-A4C0-461E-91A9-F39D67DF85F8}" type="datetime1">
              <a:rPr lang="tr-TR" smtClean="0">
                <a:solidFill>
                  <a:srgbClr val="000000"/>
                </a:solidFill>
              </a:rPr>
              <a:t>15.10.2012</a:t>
            </a:fld>
            <a:endParaRPr lang="tr-TR">
              <a:solidFill>
                <a:srgbClr val="000000"/>
              </a:solidFill>
            </a:endParaRPr>
          </a:p>
        </p:txBody>
      </p:sp>
      <p:sp>
        <p:nvSpPr>
          <p:cNvPr id="24166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mn-cs"/>
              </a:defRPr>
            </a:lvl1pPr>
          </a:lstStyle>
          <a:p>
            <a:pPr fontAlgn="base">
              <a:spcBef>
                <a:spcPct val="0"/>
              </a:spcBef>
              <a:spcAft>
                <a:spcPct val="0"/>
              </a:spcAft>
              <a:defRPr/>
            </a:pPr>
            <a:r>
              <a:rPr lang="tr-TR" smtClean="0">
                <a:solidFill>
                  <a:srgbClr val="000000"/>
                </a:solidFill>
              </a:rPr>
              <a:t>www.ahmetsaltik.net</a:t>
            </a:r>
            <a:endParaRPr lang="tr-TR">
              <a:solidFill>
                <a:srgbClr val="000000"/>
              </a:solidFill>
            </a:endParaRPr>
          </a:p>
        </p:txBody>
      </p:sp>
      <p:sp>
        <p:nvSpPr>
          <p:cNvPr id="24167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fontAlgn="base">
              <a:spcBef>
                <a:spcPct val="0"/>
              </a:spcBef>
              <a:spcAft>
                <a:spcPct val="0"/>
              </a:spcAft>
              <a:defRPr/>
            </a:pPr>
            <a:fld id="{653A378A-1A24-4E3B-BCC4-577F00D41932}" type="slidenum">
              <a:rPr lang="tr-TR">
                <a:solidFill>
                  <a:srgbClr val="000000"/>
                </a:solidFill>
              </a:rPr>
              <a:pPr fontAlgn="base">
                <a:spcBef>
                  <a:spcPct val="0"/>
                </a:spcBef>
                <a:spcAft>
                  <a:spcPct val="0"/>
                </a:spcAft>
                <a:defRPr/>
              </a:pPr>
              <a:t>‹#›</a:t>
            </a:fld>
            <a:endParaRPr lang="tr-TR">
              <a:solidFill>
                <a:srgbClr val="000000"/>
              </a:solidFill>
            </a:endParaRPr>
          </a:p>
        </p:txBody>
      </p:sp>
    </p:spTree>
    <p:extLst>
      <p:ext uri="{BB962C8B-B14F-4D97-AF65-F5344CB8AC3E}">
        <p14:creationId xmlns:p14="http://schemas.microsoft.com/office/powerpoint/2010/main" val="1988475567"/>
      </p:ext>
    </p:extLst>
  </p:cSld>
  <p:clrMap bg1="lt1" tx1="dk1" bg2="lt2" tx2="dk2" accent1="accent1" accent2="accent2" accent3="accent3" accent4="accent4" accent5="accent5" accent6="accent6" hlink="hlink" folHlink="folHlink"/>
  <p:sldLayoutIdLst>
    <p:sldLayoutId id="2147484000" r:id="rId1"/>
    <p:sldLayoutId id="2147484001" r:id="rId2"/>
    <p:sldLayoutId id="2147484002" r:id="rId3"/>
    <p:sldLayoutId id="2147484003" r:id="rId4"/>
    <p:sldLayoutId id="2147484004" r:id="rId5"/>
    <p:sldLayoutId id="2147484005" r:id="rId6"/>
    <p:sldLayoutId id="2147484006" r:id="rId7"/>
    <p:sldLayoutId id="2147484007" r:id="rId8"/>
    <p:sldLayoutId id="2147484008" r:id="rId9"/>
    <p:sldLayoutId id="2147484009" r:id="rId10"/>
    <p:sldLayoutId id="2147484010" r:id="rId11"/>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554"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3555"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black">
                    <a:tint val="75000"/>
                  </a:prstClr>
                </a:solidFill>
                <a:latin typeface="Calibri"/>
                <a:cs typeface="+mn-cs"/>
              </a:defRPr>
            </a:lvl1pPr>
          </a:lstStyle>
          <a:p>
            <a:pPr>
              <a:defRPr/>
            </a:pPr>
            <a:fld id="{737B68AF-9899-4FF6-8B62-22F9F275500D}" type="datetime1">
              <a:rPr lang="tr-TR" smtClean="0"/>
              <a:t>15.10.2012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prstClr val="black">
                    <a:tint val="75000"/>
                  </a:prstClr>
                </a:solidFill>
                <a:latin typeface="Calibri"/>
                <a:cs typeface="+mn-cs"/>
              </a:defRPr>
            </a:lvl1pPr>
          </a:lstStyle>
          <a:p>
            <a:pPr>
              <a:defRPr/>
            </a:pPr>
            <a:r>
              <a:rPr lang="tr-TR" smtClean="0"/>
              <a:t>www.ahmetsaltik.net</a:t>
            </a: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black">
                    <a:tint val="75000"/>
                  </a:prstClr>
                </a:solidFill>
                <a:latin typeface="Calibri"/>
                <a:cs typeface="+mn-cs"/>
              </a:defRPr>
            </a:lvl1pPr>
          </a:lstStyle>
          <a:p>
            <a:pPr>
              <a:defRPr/>
            </a:pPr>
            <a:fld id="{E9E63B89-27BF-47BE-BFDE-2D64FD730F0E}" type="slidenum">
              <a:rPr lang="tr-TR"/>
              <a:pPr>
                <a:defRPr/>
              </a:pPr>
              <a:t>‹#›</a:t>
            </a:fld>
            <a:endParaRPr lang="tr-TR"/>
          </a:p>
        </p:txBody>
      </p:sp>
    </p:spTree>
    <p:extLst>
      <p:ext uri="{BB962C8B-B14F-4D97-AF65-F5344CB8AC3E}">
        <p14:creationId xmlns:p14="http://schemas.microsoft.com/office/powerpoint/2010/main" val="641346593"/>
      </p:ext>
    </p:extLst>
  </p:cSld>
  <p:clrMap bg1="lt1" tx1="dk1" bg2="lt2" tx2="dk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 id="2147484019" r:id="rId8"/>
    <p:sldLayoutId id="2147484020" r:id="rId9"/>
    <p:sldLayoutId id="2147484021" r:id="rId10"/>
    <p:sldLayoutId id="2147484022" r:id="rId11"/>
  </p:sldLayoutIdLst>
  <p:hf hdr="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4000" cy="6858000"/>
            <a:chOff x="0" y="0"/>
            <a:chExt cx="5760" cy="4320"/>
          </a:xfrm>
        </p:grpSpPr>
        <p:grpSp>
          <p:nvGrpSpPr>
            <p:cNvPr id="3080" name="Group 3"/>
            <p:cNvGrpSpPr>
              <a:grpSpLocks/>
            </p:cNvGrpSpPr>
            <p:nvPr/>
          </p:nvGrpSpPr>
          <p:grpSpPr bwMode="auto">
            <a:xfrm>
              <a:off x="0" y="0"/>
              <a:ext cx="5760" cy="4320"/>
              <a:chOff x="0" y="0"/>
              <a:chExt cx="5760" cy="4320"/>
            </a:xfrm>
          </p:grpSpPr>
          <p:sp>
            <p:nvSpPr>
              <p:cNvPr id="33796" name="Rectangle 4"/>
              <p:cNvSpPr>
                <a:spLocks noChangeArrowheads="1"/>
              </p:cNvSpPr>
              <p:nvPr/>
            </p:nvSpPr>
            <p:spPr bwMode="white">
              <a:xfrm>
                <a:off x="0" y="0"/>
                <a:ext cx="5760" cy="384"/>
              </a:xfrm>
              <a:prstGeom prst="rect">
                <a:avLst/>
              </a:prstGeom>
              <a:gradFill rotWithShape="0">
                <a:gsLst>
                  <a:gs pos="0">
                    <a:schemeClr val="hlink"/>
                  </a:gs>
                  <a:gs pos="100000">
                    <a:schemeClr val="bg2"/>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sp>
            <p:nvSpPr>
              <p:cNvPr id="33797" name="Rectangle 5"/>
              <p:cNvSpPr>
                <a:spLocks noChangeArrowheads="1"/>
              </p:cNvSpPr>
              <p:nvPr/>
            </p:nvSpPr>
            <p:spPr bwMode="white">
              <a:xfrm>
                <a:off x="0" y="384"/>
                <a:ext cx="5760" cy="393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grpSp>
          <p:nvGrpSpPr>
            <p:cNvPr id="3081" name="Group 6"/>
            <p:cNvGrpSpPr>
              <a:grpSpLocks/>
            </p:cNvGrpSpPr>
            <p:nvPr/>
          </p:nvGrpSpPr>
          <p:grpSpPr bwMode="auto">
            <a:xfrm>
              <a:off x="0" y="0"/>
              <a:ext cx="1667" cy="3613"/>
              <a:chOff x="0" y="0"/>
              <a:chExt cx="1667" cy="3613"/>
            </a:xfrm>
          </p:grpSpPr>
          <p:pic>
            <p:nvPicPr>
              <p:cNvPr id="3082" name="Picture 7" descr="grapes"/>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ltGray">
              <a:xfrm>
                <a:off x="163" y="0"/>
                <a:ext cx="534" cy="3152"/>
              </a:xfrm>
              <a:prstGeom prst="rect">
                <a:avLst/>
              </a:prstGeom>
              <a:noFill/>
              <a:ln w="9525">
                <a:noFill/>
                <a:miter lim="800000"/>
                <a:headEnd/>
                <a:tailEnd/>
              </a:ln>
            </p:spPr>
          </p:pic>
          <p:grpSp>
            <p:nvGrpSpPr>
              <p:cNvPr id="3083" name="Group 8"/>
              <p:cNvGrpSpPr>
                <a:grpSpLocks/>
              </p:cNvGrpSpPr>
              <p:nvPr/>
            </p:nvGrpSpPr>
            <p:grpSpPr bwMode="auto">
              <a:xfrm>
                <a:off x="226" y="0"/>
                <a:ext cx="80" cy="3613"/>
                <a:chOff x="226" y="0"/>
                <a:chExt cx="80" cy="3613"/>
              </a:xfrm>
            </p:grpSpPr>
            <p:sp>
              <p:nvSpPr>
                <p:cNvPr id="33801" name="Rectangle 9"/>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sp>
              <p:nvSpPr>
                <p:cNvPr id="33802" name="Rectangle 10"/>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sp>
            <p:nvSpPr>
              <p:cNvPr id="33803" name="Rectangle 11"/>
              <p:cNvSpPr>
                <a:spLocks noChangeArrowheads="1"/>
              </p:cNvSpPr>
              <p:nvPr/>
            </p:nvSpPr>
            <p:spPr bwMode="ltGray">
              <a:xfrm>
                <a:off x="0" y="347"/>
                <a:ext cx="1667" cy="80"/>
              </a:xfrm>
              <a:prstGeom prst="rect">
                <a:avLst/>
              </a:prstGeom>
              <a:gradFill rotWithShape="0">
                <a:gsLst>
                  <a:gs pos="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grpSp>
      <p:sp>
        <p:nvSpPr>
          <p:cNvPr id="3075" name="Rectangle 12"/>
          <p:cNvSpPr>
            <a:spLocks noGrp="1" noChangeArrowheads="1"/>
          </p:cNvSpPr>
          <p:nvPr>
            <p:ph type="title"/>
          </p:nvPr>
        </p:nvSpPr>
        <p:spPr bwMode="auto">
          <a:xfrm>
            <a:off x="12954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biçemi için tıklatın</a:t>
            </a:r>
          </a:p>
        </p:txBody>
      </p:sp>
      <p:sp>
        <p:nvSpPr>
          <p:cNvPr id="3076" name="Rectangle 13"/>
          <p:cNvSpPr>
            <a:spLocks noGrp="1" noChangeArrowheads="1"/>
          </p:cNvSpPr>
          <p:nvPr>
            <p:ph type="body" idx="1"/>
          </p:nvPr>
        </p:nvSpPr>
        <p:spPr bwMode="auto">
          <a:xfrm>
            <a:off x="12954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biçemleri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33806" name="Rectangle 14"/>
          <p:cNvSpPr>
            <a:spLocks noGrp="1" noChangeArrowheads="1"/>
          </p:cNvSpPr>
          <p:nvPr>
            <p:ph type="dt" sz="half" idx="2"/>
          </p:nvPr>
        </p:nvSpPr>
        <p:spPr bwMode="auto">
          <a:xfrm>
            <a:off x="1295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latin typeface="+mn-lt"/>
                <a:cs typeface="+mn-cs"/>
              </a:defRPr>
            </a:lvl1pPr>
          </a:lstStyle>
          <a:p>
            <a:pPr fontAlgn="base">
              <a:spcAft>
                <a:spcPct val="0"/>
              </a:spcAft>
              <a:defRPr/>
            </a:pPr>
            <a:fld id="{CE9F81B4-CC05-4412-A35A-DCF2C08A3442}" type="datetime1">
              <a:rPr lang="tr-TR" smtClean="0">
                <a:solidFill>
                  <a:srgbClr val="660066"/>
                </a:solidFill>
              </a:rPr>
              <a:t>15.10.2012</a:t>
            </a:fld>
            <a:endParaRPr lang="tr-TR">
              <a:solidFill>
                <a:srgbClr val="660066"/>
              </a:solidFill>
            </a:endParaRPr>
          </a:p>
        </p:txBody>
      </p:sp>
      <p:sp>
        <p:nvSpPr>
          <p:cNvPr id="33807" name="Rectangle 15"/>
          <p:cNvSpPr>
            <a:spLocks noGrp="1" noChangeArrowheads="1"/>
          </p:cNvSpPr>
          <p:nvPr>
            <p:ph type="ftr" sz="quarter" idx="3"/>
          </p:nvPr>
        </p:nvSpPr>
        <p:spPr bwMode="auto">
          <a:xfrm>
            <a:off x="37338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latin typeface="+mn-lt"/>
                <a:cs typeface="+mn-cs"/>
              </a:defRPr>
            </a:lvl1pPr>
          </a:lstStyle>
          <a:p>
            <a:pPr fontAlgn="base">
              <a:spcAft>
                <a:spcPct val="0"/>
              </a:spcAft>
              <a:defRPr/>
            </a:pPr>
            <a:r>
              <a:rPr lang="tr-TR" smtClean="0">
                <a:solidFill>
                  <a:srgbClr val="660066"/>
                </a:solidFill>
              </a:rPr>
              <a:t>www.ahmetsaltik.net</a:t>
            </a:r>
            <a:endParaRPr lang="tr-TR">
              <a:solidFill>
                <a:srgbClr val="660066"/>
              </a:solidFill>
            </a:endParaRPr>
          </a:p>
        </p:txBody>
      </p:sp>
      <p:sp>
        <p:nvSpPr>
          <p:cNvPr id="33808" name="Rectangle 16"/>
          <p:cNvSpPr>
            <a:spLocks noGrp="1" noChangeArrowheads="1"/>
          </p:cNvSpPr>
          <p:nvPr>
            <p:ph type="sldNum" sz="quarter" idx="4"/>
          </p:nvPr>
        </p:nvSpPr>
        <p:spPr bwMode="auto">
          <a:xfrm>
            <a:off x="7162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latin typeface="+mn-lt"/>
                <a:cs typeface="+mn-cs"/>
              </a:defRPr>
            </a:lvl1pPr>
          </a:lstStyle>
          <a:p>
            <a:pPr fontAlgn="base">
              <a:spcAft>
                <a:spcPct val="0"/>
              </a:spcAft>
              <a:defRPr/>
            </a:pPr>
            <a:fld id="{1A199114-8C87-4B44-BF1F-84DE58B1DAA8}" type="slidenum">
              <a:rPr lang="tr-TR">
                <a:solidFill>
                  <a:srgbClr val="660066"/>
                </a:solidFill>
              </a:rPr>
              <a:pPr fontAlgn="base">
                <a:spcAft>
                  <a:spcPct val="0"/>
                </a:spcAft>
                <a:defRPr/>
              </a:pPr>
              <a:t>‹#›</a:t>
            </a:fld>
            <a:endParaRPr lang="tr-TR">
              <a:solidFill>
                <a:srgbClr val="660066"/>
              </a:solidFill>
            </a:endParaRPr>
          </a:p>
        </p:txBody>
      </p:sp>
    </p:spTree>
    <p:extLst>
      <p:ext uri="{BB962C8B-B14F-4D97-AF65-F5344CB8AC3E}">
        <p14:creationId xmlns:p14="http://schemas.microsoft.com/office/powerpoint/2010/main" val="1376882296"/>
      </p:ext>
    </p:extLst>
  </p:cSld>
  <p:clrMap bg1="lt1" tx1="dk1" bg2="lt2" tx2="dk2" accent1="accent1" accent2="accent2" accent3="accent3" accent4="accent4" accent5="accent5" accent6="accent6" hlink="hlink" folHlink="folHlink"/>
  <p:sldLayoutIdLst>
    <p:sldLayoutId id="2147484036" r:id="rId1"/>
    <p:sldLayoutId id="2147484037" r:id="rId2"/>
    <p:sldLayoutId id="2147484038" r:id="rId3"/>
    <p:sldLayoutId id="2147484039" r:id="rId4"/>
    <p:sldLayoutId id="2147484040" r:id="rId5"/>
    <p:sldLayoutId id="2147484041" r:id="rId6"/>
    <p:sldLayoutId id="2147484042" r:id="rId7"/>
    <p:sldLayoutId id="2147484043" r:id="rId8"/>
    <p:sldLayoutId id="2147484044" r:id="rId9"/>
    <p:sldLayoutId id="2147484045" r:id="rId10"/>
    <p:sldLayoutId id="2147484046" r:id="rId11"/>
    <p:sldLayoutId id="2147484047" r:id="rId12"/>
  </p:sldLayoutIdLst>
  <p:timing>
    <p:tnLst>
      <p:par>
        <p:cTn id="1" dur="indefinite" restart="never" nodeType="tmRoot"/>
      </p:par>
    </p:tnLst>
  </p:timing>
  <p:hf hdr="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Impact" pitchFamily="34" charset="0"/>
        </a:defRPr>
      </a:lvl2pPr>
      <a:lvl3pPr algn="l" rtl="0" eaLnBrk="0" fontAlgn="base" hangingPunct="0">
        <a:spcBef>
          <a:spcPct val="0"/>
        </a:spcBef>
        <a:spcAft>
          <a:spcPct val="0"/>
        </a:spcAft>
        <a:defRPr kumimoji="1" sz="4400">
          <a:solidFill>
            <a:schemeClr val="tx2"/>
          </a:solidFill>
          <a:latin typeface="Impact" pitchFamily="34" charset="0"/>
        </a:defRPr>
      </a:lvl3pPr>
      <a:lvl4pPr algn="l" rtl="0" eaLnBrk="0" fontAlgn="base" hangingPunct="0">
        <a:spcBef>
          <a:spcPct val="0"/>
        </a:spcBef>
        <a:spcAft>
          <a:spcPct val="0"/>
        </a:spcAft>
        <a:defRPr kumimoji="1" sz="4400">
          <a:solidFill>
            <a:schemeClr val="tx2"/>
          </a:solidFill>
          <a:latin typeface="Impact" pitchFamily="34" charset="0"/>
        </a:defRPr>
      </a:lvl4pPr>
      <a:lvl5pPr algn="l" rtl="0" eaLnBrk="0" fontAlgn="base" hangingPunct="0">
        <a:spcBef>
          <a:spcPct val="0"/>
        </a:spcBef>
        <a:spcAft>
          <a:spcPct val="0"/>
        </a:spcAft>
        <a:defRPr kumimoji="1" sz="4400">
          <a:solidFill>
            <a:schemeClr val="tx2"/>
          </a:solidFill>
          <a:latin typeface="Impact" pitchFamily="34" charset="0"/>
        </a:defRPr>
      </a:lvl5pPr>
      <a:lvl6pPr marL="457200" algn="l" rtl="0" fontAlgn="base">
        <a:spcBef>
          <a:spcPct val="0"/>
        </a:spcBef>
        <a:spcAft>
          <a:spcPct val="0"/>
        </a:spcAft>
        <a:defRPr kumimoji="1" sz="4400">
          <a:solidFill>
            <a:schemeClr val="tx2"/>
          </a:solidFill>
          <a:latin typeface="Impact" pitchFamily="34" charset="0"/>
        </a:defRPr>
      </a:lvl6pPr>
      <a:lvl7pPr marL="914400" algn="l" rtl="0" fontAlgn="base">
        <a:spcBef>
          <a:spcPct val="0"/>
        </a:spcBef>
        <a:spcAft>
          <a:spcPct val="0"/>
        </a:spcAft>
        <a:defRPr kumimoji="1" sz="4400">
          <a:solidFill>
            <a:schemeClr val="tx2"/>
          </a:solidFill>
          <a:latin typeface="Impact" pitchFamily="34" charset="0"/>
        </a:defRPr>
      </a:lvl7pPr>
      <a:lvl8pPr marL="1371600" algn="l" rtl="0" fontAlgn="base">
        <a:spcBef>
          <a:spcPct val="0"/>
        </a:spcBef>
        <a:spcAft>
          <a:spcPct val="0"/>
        </a:spcAft>
        <a:defRPr kumimoji="1" sz="4400">
          <a:solidFill>
            <a:schemeClr val="tx2"/>
          </a:solidFill>
          <a:latin typeface="Impact" pitchFamily="34" charset="0"/>
        </a:defRPr>
      </a:lvl8pPr>
      <a:lvl9pPr marL="1828800" algn="l" rtl="0" fontAlgn="base">
        <a:spcBef>
          <a:spcPct val="0"/>
        </a:spcBef>
        <a:spcAft>
          <a:spcPct val="0"/>
        </a:spcAft>
        <a:defRPr kumimoji="1" sz="44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fontAlgn="base">
        <a:spcBef>
          <a:spcPct val="20000"/>
        </a:spcBef>
        <a:spcAft>
          <a:spcPct val="0"/>
        </a:spcAft>
        <a:buChar char="»"/>
        <a:defRPr kumimoji="1" sz="2000">
          <a:solidFill>
            <a:schemeClr val="tx1"/>
          </a:solidFill>
          <a:latin typeface="+mn-lt"/>
        </a:defRPr>
      </a:lvl6pPr>
      <a:lvl7pPr marL="2971800" indent="-228600" algn="l" rtl="0" fontAlgn="base">
        <a:spcBef>
          <a:spcPct val="20000"/>
        </a:spcBef>
        <a:spcAft>
          <a:spcPct val="0"/>
        </a:spcAft>
        <a:buChar char="»"/>
        <a:defRPr kumimoji="1" sz="2000">
          <a:solidFill>
            <a:schemeClr val="tx1"/>
          </a:solidFill>
          <a:latin typeface="+mn-lt"/>
        </a:defRPr>
      </a:lvl7pPr>
      <a:lvl8pPr marL="3429000" indent="-228600" algn="l" rtl="0" fontAlgn="base">
        <a:spcBef>
          <a:spcPct val="20000"/>
        </a:spcBef>
        <a:spcAft>
          <a:spcPct val="0"/>
        </a:spcAft>
        <a:buChar char="»"/>
        <a:defRPr kumimoji="1" sz="2000">
          <a:solidFill>
            <a:schemeClr val="tx1"/>
          </a:solidFill>
          <a:latin typeface="+mn-lt"/>
        </a:defRPr>
      </a:lvl8pPr>
      <a:lvl9pPr marL="3886200" indent="-228600" algn="l" rtl="0" fontAlgn="base">
        <a:spcBef>
          <a:spcPct val="20000"/>
        </a:spcBef>
        <a:spcAft>
          <a:spcPct val="0"/>
        </a:spcAft>
        <a:buChar char="»"/>
        <a:defRPr kumimoji="1"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68263"/>
            <a:ext cx="8915400" cy="6713537"/>
            <a:chOff x="0" y="43"/>
            <a:chExt cx="5616" cy="4229"/>
          </a:xfrm>
        </p:grpSpPr>
        <p:grpSp>
          <p:nvGrpSpPr>
            <p:cNvPr id="8200" name="Group 3"/>
            <p:cNvGrpSpPr>
              <a:grpSpLocks/>
            </p:cNvGrpSpPr>
            <p:nvPr userDrawn="1"/>
          </p:nvGrpSpPr>
          <p:grpSpPr bwMode="auto">
            <a:xfrm>
              <a:off x="0" y="43"/>
              <a:ext cx="408" cy="4229"/>
              <a:chOff x="0" y="43"/>
              <a:chExt cx="5760" cy="4229"/>
            </a:xfrm>
          </p:grpSpPr>
          <p:sp>
            <p:nvSpPr>
              <p:cNvPr id="8196" name="Line 4"/>
              <p:cNvSpPr>
                <a:spLocks noChangeShapeType="1"/>
              </p:cNvSpPr>
              <p:nvPr userDrawn="1"/>
            </p:nvSpPr>
            <p:spPr bwMode="auto">
              <a:xfrm>
                <a:off x="0" y="4203"/>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97" name="Line 5"/>
              <p:cNvSpPr>
                <a:spLocks noChangeShapeType="1"/>
              </p:cNvSpPr>
              <p:nvPr userDrawn="1"/>
            </p:nvSpPr>
            <p:spPr bwMode="auto">
              <a:xfrm>
                <a:off x="0" y="4239"/>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98" name="Line 6"/>
              <p:cNvSpPr>
                <a:spLocks noChangeShapeType="1"/>
              </p:cNvSpPr>
              <p:nvPr userDrawn="1"/>
            </p:nvSpPr>
            <p:spPr bwMode="auto">
              <a:xfrm>
                <a:off x="0" y="4272"/>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 name="Line 7"/>
              <p:cNvSpPr>
                <a:spLocks noChangeShapeType="1"/>
              </p:cNvSpPr>
              <p:nvPr userDrawn="1"/>
            </p:nvSpPr>
            <p:spPr bwMode="auto">
              <a:xfrm>
                <a:off x="0" y="4113"/>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 name="Line 8"/>
              <p:cNvSpPr>
                <a:spLocks noChangeShapeType="1"/>
              </p:cNvSpPr>
              <p:nvPr userDrawn="1"/>
            </p:nvSpPr>
            <p:spPr bwMode="auto">
              <a:xfrm>
                <a:off x="0" y="4065"/>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 name="Line 9"/>
              <p:cNvSpPr>
                <a:spLocks noChangeShapeType="1"/>
              </p:cNvSpPr>
              <p:nvPr userDrawn="1"/>
            </p:nvSpPr>
            <p:spPr bwMode="auto">
              <a:xfrm>
                <a:off x="0" y="4158"/>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2" name="Line 10"/>
              <p:cNvSpPr>
                <a:spLocks noChangeShapeType="1"/>
              </p:cNvSpPr>
              <p:nvPr userDrawn="1"/>
            </p:nvSpPr>
            <p:spPr bwMode="auto">
              <a:xfrm>
                <a:off x="0" y="366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3" name="Line 11"/>
              <p:cNvSpPr>
                <a:spLocks noChangeShapeType="1"/>
              </p:cNvSpPr>
              <p:nvPr userDrawn="1"/>
            </p:nvSpPr>
            <p:spPr bwMode="auto">
              <a:xfrm>
                <a:off x="0" y="3639"/>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4" name="Line 12"/>
              <p:cNvSpPr>
                <a:spLocks noChangeShapeType="1"/>
              </p:cNvSpPr>
              <p:nvPr userDrawn="1"/>
            </p:nvSpPr>
            <p:spPr bwMode="auto">
              <a:xfrm>
                <a:off x="0" y="4020"/>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5" name="Line 13"/>
              <p:cNvSpPr>
                <a:spLocks noChangeShapeType="1"/>
              </p:cNvSpPr>
              <p:nvPr userDrawn="1"/>
            </p:nvSpPr>
            <p:spPr bwMode="auto">
              <a:xfrm>
                <a:off x="0" y="3894"/>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6" name="Line 14"/>
              <p:cNvSpPr>
                <a:spLocks noChangeShapeType="1"/>
              </p:cNvSpPr>
              <p:nvPr userDrawn="1"/>
            </p:nvSpPr>
            <p:spPr bwMode="auto">
              <a:xfrm>
                <a:off x="0" y="3813"/>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7" name="Line 15"/>
              <p:cNvSpPr>
                <a:spLocks noChangeShapeType="1"/>
              </p:cNvSpPr>
              <p:nvPr userDrawn="1"/>
            </p:nvSpPr>
            <p:spPr bwMode="auto">
              <a:xfrm>
                <a:off x="0" y="3999"/>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8" name="Line 16"/>
              <p:cNvSpPr>
                <a:spLocks noChangeShapeType="1"/>
              </p:cNvSpPr>
              <p:nvPr userDrawn="1"/>
            </p:nvSpPr>
            <p:spPr bwMode="auto">
              <a:xfrm>
                <a:off x="0" y="3687"/>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9" name="Line 17"/>
              <p:cNvSpPr>
                <a:spLocks noChangeShapeType="1"/>
              </p:cNvSpPr>
              <p:nvPr userDrawn="1"/>
            </p:nvSpPr>
            <p:spPr bwMode="auto">
              <a:xfrm>
                <a:off x="0" y="3741"/>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0" name="Line 18"/>
              <p:cNvSpPr>
                <a:spLocks noChangeShapeType="1"/>
              </p:cNvSpPr>
              <p:nvPr userDrawn="1"/>
            </p:nvSpPr>
            <p:spPr bwMode="auto">
              <a:xfrm>
                <a:off x="0" y="393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1" name="Line 19"/>
              <p:cNvSpPr>
                <a:spLocks noChangeShapeType="1"/>
              </p:cNvSpPr>
              <p:nvPr userDrawn="1"/>
            </p:nvSpPr>
            <p:spPr bwMode="auto">
              <a:xfrm>
                <a:off x="0" y="3918"/>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2" name="Line 20"/>
              <p:cNvSpPr>
                <a:spLocks noChangeShapeType="1"/>
              </p:cNvSpPr>
              <p:nvPr userDrawn="1"/>
            </p:nvSpPr>
            <p:spPr bwMode="auto">
              <a:xfrm>
                <a:off x="0" y="351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3" name="Line 21"/>
              <p:cNvSpPr>
                <a:spLocks noChangeShapeType="1"/>
              </p:cNvSpPr>
              <p:nvPr userDrawn="1"/>
            </p:nvSpPr>
            <p:spPr bwMode="auto">
              <a:xfrm>
                <a:off x="0" y="354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4" name="Line 22"/>
              <p:cNvSpPr>
                <a:spLocks noChangeShapeType="1"/>
              </p:cNvSpPr>
              <p:nvPr userDrawn="1"/>
            </p:nvSpPr>
            <p:spPr bwMode="auto">
              <a:xfrm>
                <a:off x="0" y="357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5" name="Line 23"/>
              <p:cNvSpPr>
                <a:spLocks noChangeShapeType="1"/>
              </p:cNvSpPr>
              <p:nvPr userDrawn="1"/>
            </p:nvSpPr>
            <p:spPr bwMode="auto">
              <a:xfrm>
                <a:off x="0" y="3420"/>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6" name="Line 24"/>
              <p:cNvSpPr>
                <a:spLocks noChangeShapeType="1"/>
              </p:cNvSpPr>
              <p:nvPr userDrawn="1"/>
            </p:nvSpPr>
            <p:spPr bwMode="auto">
              <a:xfrm>
                <a:off x="0" y="3372"/>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7" name="Line 25"/>
              <p:cNvSpPr>
                <a:spLocks noChangeShapeType="1"/>
              </p:cNvSpPr>
              <p:nvPr userDrawn="1"/>
            </p:nvSpPr>
            <p:spPr bwMode="auto">
              <a:xfrm>
                <a:off x="0" y="3465"/>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8" name="Line 26"/>
              <p:cNvSpPr>
                <a:spLocks noChangeShapeType="1"/>
              </p:cNvSpPr>
              <p:nvPr userDrawn="1"/>
            </p:nvSpPr>
            <p:spPr bwMode="auto">
              <a:xfrm>
                <a:off x="0" y="2973"/>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9" name="Line 27"/>
              <p:cNvSpPr>
                <a:spLocks noChangeShapeType="1"/>
              </p:cNvSpPr>
              <p:nvPr userDrawn="1"/>
            </p:nvSpPr>
            <p:spPr bwMode="auto">
              <a:xfrm>
                <a:off x="0" y="294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0" name="Line 28"/>
              <p:cNvSpPr>
                <a:spLocks noChangeShapeType="1"/>
              </p:cNvSpPr>
              <p:nvPr userDrawn="1"/>
            </p:nvSpPr>
            <p:spPr bwMode="auto">
              <a:xfrm>
                <a:off x="0" y="3327"/>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1" name="Line 29"/>
              <p:cNvSpPr>
                <a:spLocks noChangeShapeType="1"/>
              </p:cNvSpPr>
              <p:nvPr userDrawn="1"/>
            </p:nvSpPr>
            <p:spPr bwMode="auto">
              <a:xfrm>
                <a:off x="0" y="3201"/>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2" name="Line 30"/>
              <p:cNvSpPr>
                <a:spLocks noChangeShapeType="1"/>
              </p:cNvSpPr>
              <p:nvPr userDrawn="1"/>
            </p:nvSpPr>
            <p:spPr bwMode="auto">
              <a:xfrm>
                <a:off x="0" y="3120"/>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3" name="Line 31"/>
              <p:cNvSpPr>
                <a:spLocks noChangeShapeType="1"/>
              </p:cNvSpPr>
              <p:nvPr userDrawn="1"/>
            </p:nvSpPr>
            <p:spPr bwMode="auto">
              <a:xfrm>
                <a:off x="0" y="330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4" name="Line 32"/>
              <p:cNvSpPr>
                <a:spLocks noChangeShapeType="1"/>
              </p:cNvSpPr>
              <p:nvPr userDrawn="1"/>
            </p:nvSpPr>
            <p:spPr bwMode="auto">
              <a:xfrm>
                <a:off x="0" y="2994"/>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5" name="Line 33"/>
              <p:cNvSpPr>
                <a:spLocks noChangeShapeType="1"/>
              </p:cNvSpPr>
              <p:nvPr userDrawn="1"/>
            </p:nvSpPr>
            <p:spPr bwMode="auto">
              <a:xfrm>
                <a:off x="0" y="304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6" name="Line 34"/>
              <p:cNvSpPr>
                <a:spLocks noChangeShapeType="1"/>
              </p:cNvSpPr>
              <p:nvPr userDrawn="1"/>
            </p:nvSpPr>
            <p:spPr bwMode="auto">
              <a:xfrm>
                <a:off x="0" y="324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7" name="Line 35"/>
              <p:cNvSpPr>
                <a:spLocks noChangeShapeType="1"/>
              </p:cNvSpPr>
              <p:nvPr userDrawn="1"/>
            </p:nvSpPr>
            <p:spPr bwMode="auto">
              <a:xfrm>
                <a:off x="0" y="3225"/>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8" name="Line 36"/>
              <p:cNvSpPr>
                <a:spLocks noChangeShapeType="1"/>
              </p:cNvSpPr>
              <p:nvPr userDrawn="1"/>
            </p:nvSpPr>
            <p:spPr bwMode="auto">
              <a:xfrm>
                <a:off x="0" y="2831"/>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9" name="Line 37"/>
              <p:cNvSpPr>
                <a:spLocks noChangeShapeType="1"/>
              </p:cNvSpPr>
              <p:nvPr userDrawn="1"/>
            </p:nvSpPr>
            <p:spPr bwMode="auto">
              <a:xfrm>
                <a:off x="0" y="2750"/>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0" name="Line 38"/>
              <p:cNvSpPr>
                <a:spLocks noChangeShapeType="1"/>
              </p:cNvSpPr>
              <p:nvPr userDrawn="1"/>
            </p:nvSpPr>
            <p:spPr bwMode="auto">
              <a:xfrm>
                <a:off x="0" y="267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1" name="Line 39"/>
              <p:cNvSpPr>
                <a:spLocks noChangeShapeType="1"/>
              </p:cNvSpPr>
              <p:nvPr userDrawn="1"/>
            </p:nvSpPr>
            <p:spPr bwMode="auto">
              <a:xfrm>
                <a:off x="0" y="287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2" name="Line 40"/>
              <p:cNvSpPr>
                <a:spLocks noChangeShapeType="1"/>
              </p:cNvSpPr>
              <p:nvPr userDrawn="1"/>
            </p:nvSpPr>
            <p:spPr bwMode="auto">
              <a:xfrm>
                <a:off x="0" y="2855"/>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3" name="Line 41"/>
              <p:cNvSpPr>
                <a:spLocks noChangeShapeType="1"/>
              </p:cNvSpPr>
              <p:nvPr userDrawn="1"/>
            </p:nvSpPr>
            <p:spPr bwMode="auto">
              <a:xfrm>
                <a:off x="0" y="2554"/>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4" name="Line 42"/>
              <p:cNvSpPr>
                <a:spLocks noChangeShapeType="1"/>
              </p:cNvSpPr>
              <p:nvPr userDrawn="1"/>
            </p:nvSpPr>
            <p:spPr bwMode="auto">
              <a:xfrm>
                <a:off x="0" y="2590"/>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5" name="Line 43"/>
              <p:cNvSpPr>
                <a:spLocks noChangeShapeType="1"/>
              </p:cNvSpPr>
              <p:nvPr userDrawn="1"/>
            </p:nvSpPr>
            <p:spPr bwMode="auto">
              <a:xfrm>
                <a:off x="0" y="2623"/>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6" name="Line 44"/>
              <p:cNvSpPr>
                <a:spLocks noChangeShapeType="1"/>
              </p:cNvSpPr>
              <p:nvPr userDrawn="1"/>
            </p:nvSpPr>
            <p:spPr bwMode="auto">
              <a:xfrm>
                <a:off x="0" y="2464"/>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7" name="Line 45"/>
              <p:cNvSpPr>
                <a:spLocks noChangeShapeType="1"/>
              </p:cNvSpPr>
              <p:nvPr userDrawn="1"/>
            </p:nvSpPr>
            <p:spPr bwMode="auto">
              <a:xfrm>
                <a:off x="0" y="2416"/>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8" name="Line 46"/>
              <p:cNvSpPr>
                <a:spLocks noChangeShapeType="1"/>
              </p:cNvSpPr>
              <p:nvPr userDrawn="1"/>
            </p:nvSpPr>
            <p:spPr bwMode="auto">
              <a:xfrm>
                <a:off x="0" y="250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9" name="Line 47"/>
              <p:cNvSpPr>
                <a:spLocks noChangeShapeType="1"/>
              </p:cNvSpPr>
              <p:nvPr userDrawn="1"/>
            </p:nvSpPr>
            <p:spPr bwMode="auto">
              <a:xfrm>
                <a:off x="0" y="2371"/>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0" name="Line 48"/>
              <p:cNvSpPr>
                <a:spLocks noChangeShapeType="1"/>
              </p:cNvSpPr>
              <p:nvPr userDrawn="1"/>
            </p:nvSpPr>
            <p:spPr bwMode="auto">
              <a:xfrm>
                <a:off x="0" y="2245"/>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1" name="Line 49"/>
              <p:cNvSpPr>
                <a:spLocks noChangeShapeType="1"/>
              </p:cNvSpPr>
              <p:nvPr userDrawn="1"/>
            </p:nvSpPr>
            <p:spPr bwMode="auto">
              <a:xfrm>
                <a:off x="0" y="235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2" name="Line 50"/>
              <p:cNvSpPr>
                <a:spLocks noChangeShapeType="1"/>
              </p:cNvSpPr>
              <p:nvPr userDrawn="1"/>
            </p:nvSpPr>
            <p:spPr bwMode="auto">
              <a:xfrm>
                <a:off x="0" y="2290"/>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3" name="Line 51"/>
              <p:cNvSpPr>
                <a:spLocks noChangeShapeType="1"/>
              </p:cNvSpPr>
              <p:nvPr userDrawn="1"/>
            </p:nvSpPr>
            <p:spPr bwMode="auto">
              <a:xfrm>
                <a:off x="0" y="2269"/>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4" name="Line 52"/>
              <p:cNvSpPr>
                <a:spLocks noChangeShapeType="1"/>
              </p:cNvSpPr>
              <p:nvPr userDrawn="1"/>
            </p:nvSpPr>
            <p:spPr bwMode="auto">
              <a:xfrm>
                <a:off x="0" y="213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5" name="Line 53"/>
              <p:cNvSpPr>
                <a:spLocks noChangeShapeType="1"/>
              </p:cNvSpPr>
              <p:nvPr userDrawn="1"/>
            </p:nvSpPr>
            <p:spPr bwMode="auto">
              <a:xfrm>
                <a:off x="0" y="216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6" name="Line 54"/>
              <p:cNvSpPr>
                <a:spLocks noChangeShapeType="1"/>
              </p:cNvSpPr>
              <p:nvPr userDrawn="1"/>
            </p:nvSpPr>
            <p:spPr bwMode="auto">
              <a:xfrm>
                <a:off x="0" y="219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7" name="Line 55"/>
              <p:cNvSpPr>
                <a:spLocks noChangeShapeType="1"/>
              </p:cNvSpPr>
              <p:nvPr userDrawn="1"/>
            </p:nvSpPr>
            <p:spPr bwMode="auto">
              <a:xfrm>
                <a:off x="0" y="2040"/>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8" name="Line 56"/>
              <p:cNvSpPr>
                <a:spLocks noChangeShapeType="1"/>
              </p:cNvSpPr>
              <p:nvPr userDrawn="1"/>
            </p:nvSpPr>
            <p:spPr bwMode="auto">
              <a:xfrm>
                <a:off x="0" y="1992"/>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9" name="Line 57"/>
              <p:cNvSpPr>
                <a:spLocks noChangeShapeType="1"/>
              </p:cNvSpPr>
              <p:nvPr userDrawn="1"/>
            </p:nvSpPr>
            <p:spPr bwMode="auto">
              <a:xfrm>
                <a:off x="0" y="2085"/>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0" name="Line 58"/>
              <p:cNvSpPr>
                <a:spLocks noChangeShapeType="1"/>
              </p:cNvSpPr>
              <p:nvPr userDrawn="1"/>
            </p:nvSpPr>
            <p:spPr bwMode="auto">
              <a:xfrm>
                <a:off x="0" y="1593"/>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1" name="Line 59"/>
              <p:cNvSpPr>
                <a:spLocks noChangeShapeType="1"/>
              </p:cNvSpPr>
              <p:nvPr userDrawn="1"/>
            </p:nvSpPr>
            <p:spPr bwMode="auto">
              <a:xfrm>
                <a:off x="0" y="156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2" name="Line 60"/>
              <p:cNvSpPr>
                <a:spLocks noChangeShapeType="1"/>
              </p:cNvSpPr>
              <p:nvPr userDrawn="1"/>
            </p:nvSpPr>
            <p:spPr bwMode="auto">
              <a:xfrm>
                <a:off x="0" y="1947"/>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3" name="Line 61"/>
              <p:cNvSpPr>
                <a:spLocks noChangeShapeType="1"/>
              </p:cNvSpPr>
              <p:nvPr userDrawn="1"/>
            </p:nvSpPr>
            <p:spPr bwMode="auto">
              <a:xfrm>
                <a:off x="0" y="1821"/>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4" name="Line 62"/>
              <p:cNvSpPr>
                <a:spLocks noChangeShapeType="1"/>
              </p:cNvSpPr>
              <p:nvPr userDrawn="1"/>
            </p:nvSpPr>
            <p:spPr bwMode="auto">
              <a:xfrm>
                <a:off x="0" y="1740"/>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5" name="Line 63"/>
              <p:cNvSpPr>
                <a:spLocks noChangeShapeType="1"/>
              </p:cNvSpPr>
              <p:nvPr userDrawn="1"/>
            </p:nvSpPr>
            <p:spPr bwMode="auto">
              <a:xfrm>
                <a:off x="0" y="192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6" name="Line 64"/>
              <p:cNvSpPr>
                <a:spLocks noChangeShapeType="1"/>
              </p:cNvSpPr>
              <p:nvPr userDrawn="1"/>
            </p:nvSpPr>
            <p:spPr bwMode="auto">
              <a:xfrm>
                <a:off x="0" y="1614"/>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7" name="Line 65"/>
              <p:cNvSpPr>
                <a:spLocks noChangeShapeType="1"/>
              </p:cNvSpPr>
              <p:nvPr userDrawn="1"/>
            </p:nvSpPr>
            <p:spPr bwMode="auto">
              <a:xfrm>
                <a:off x="0" y="166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8" name="Line 66"/>
              <p:cNvSpPr>
                <a:spLocks noChangeShapeType="1"/>
              </p:cNvSpPr>
              <p:nvPr userDrawn="1"/>
            </p:nvSpPr>
            <p:spPr bwMode="auto">
              <a:xfrm>
                <a:off x="0" y="186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9" name="Line 67"/>
              <p:cNvSpPr>
                <a:spLocks noChangeShapeType="1"/>
              </p:cNvSpPr>
              <p:nvPr userDrawn="1"/>
            </p:nvSpPr>
            <p:spPr bwMode="auto">
              <a:xfrm>
                <a:off x="0" y="1845"/>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0" name="Line 68"/>
              <p:cNvSpPr>
                <a:spLocks noChangeShapeType="1"/>
              </p:cNvSpPr>
              <p:nvPr userDrawn="1"/>
            </p:nvSpPr>
            <p:spPr bwMode="auto">
              <a:xfrm>
                <a:off x="0" y="1437"/>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1" name="Line 69"/>
              <p:cNvSpPr>
                <a:spLocks noChangeShapeType="1"/>
              </p:cNvSpPr>
              <p:nvPr userDrawn="1"/>
            </p:nvSpPr>
            <p:spPr bwMode="auto">
              <a:xfrm>
                <a:off x="0" y="1473"/>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2" name="Line 70"/>
              <p:cNvSpPr>
                <a:spLocks noChangeShapeType="1"/>
              </p:cNvSpPr>
              <p:nvPr userDrawn="1"/>
            </p:nvSpPr>
            <p:spPr bwMode="auto">
              <a:xfrm>
                <a:off x="0" y="150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3" name="Line 71"/>
              <p:cNvSpPr>
                <a:spLocks noChangeShapeType="1"/>
              </p:cNvSpPr>
              <p:nvPr userDrawn="1"/>
            </p:nvSpPr>
            <p:spPr bwMode="auto">
              <a:xfrm>
                <a:off x="0" y="1347"/>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4" name="Line 72"/>
              <p:cNvSpPr>
                <a:spLocks noChangeShapeType="1"/>
              </p:cNvSpPr>
              <p:nvPr userDrawn="1"/>
            </p:nvSpPr>
            <p:spPr bwMode="auto">
              <a:xfrm>
                <a:off x="0" y="1392"/>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5" name="Line 73"/>
              <p:cNvSpPr>
                <a:spLocks noChangeShapeType="1"/>
              </p:cNvSpPr>
              <p:nvPr userDrawn="1"/>
            </p:nvSpPr>
            <p:spPr bwMode="auto">
              <a:xfrm>
                <a:off x="0" y="101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6" name="Line 74"/>
              <p:cNvSpPr>
                <a:spLocks noChangeShapeType="1"/>
              </p:cNvSpPr>
              <p:nvPr userDrawn="1"/>
            </p:nvSpPr>
            <p:spPr bwMode="auto">
              <a:xfrm>
                <a:off x="0" y="989"/>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7" name="Line 75"/>
              <p:cNvSpPr>
                <a:spLocks noChangeShapeType="1"/>
              </p:cNvSpPr>
              <p:nvPr userDrawn="1"/>
            </p:nvSpPr>
            <p:spPr bwMode="auto">
              <a:xfrm>
                <a:off x="0" y="1244"/>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8" name="Line 76"/>
              <p:cNvSpPr>
                <a:spLocks noChangeShapeType="1"/>
              </p:cNvSpPr>
              <p:nvPr userDrawn="1"/>
            </p:nvSpPr>
            <p:spPr bwMode="auto">
              <a:xfrm>
                <a:off x="0" y="1163"/>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9" name="Line 77"/>
              <p:cNvSpPr>
                <a:spLocks noChangeShapeType="1"/>
              </p:cNvSpPr>
              <p:nvPr userDrawn="1"/>
            </p:nvSpPr>
            <p:spPr bwMode="auto">
              <a:xfrm>
                <a:off x="0" y="1037"/>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0" name="Line 78"/>
              <p:cNvSpPr>
                <a:spLocks noChangeShapeType="1"/>
              </p:cNvSpPr>
              <p:nvPr userDrawn="1"/>
            </p:nvSpPr>
            <p:spPr bwMode="auto">
              <a:xfrm>
                <a:off x="0" y="1091"/>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1" name="Line 79"/>
              <p:cNvSpPr>
                <a:spLocks noChangeShapeType="1"/>
              </p:cNvSpPr>
              <p:nvPr userDrawn="1"/>
            </p:nvSpPr>
            <p:spPr bwMode="auto">
              <a:xfrm>
                <a:off x="0" y="128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2" name="Line 80"/>
              <p:cNvSpPr>
                <a:spLocks noChangeShapeType="1"/>
              </p:cNvSpPr>
              <p:nvPr userDrawn="1"/>
            </p:nvSpPr>
            <p:spPr bwMode="auto">
              <a:xfrm>
                <a:off x="0" y="1268"/>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3" name="Line 81"/>
              <p:cNvSpPr>
                <a:spLocks noChangeShapeType="1"/>
              </p:cNvSpPr>
              <p:nvPr userDrawn="1"/>
            </p:nvSpPr>
            <p:spPr bwMode="auto">
              <a:xfrm>
                <a:off x="0" y="86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4" name="Line 82"/>
              <p:cNvSpPr>
                <a:spLocks noChangeShapeType="1"/>
              </p:cNvSpPr>
              <p:nvPr userDrawn="1"/>
            </p:nvSpPr>
            <p:spPr bwMode="auto">
              <a:xfrm>
                <a:off x="0" y="89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5" name="Line 83"/>
              <p:cNvSpPr>
                <a:spLocks noChangeShapeType="1"/>
              </p:cNvSpPr>
              <p:nvPr userDrawn="1"/>
            </p:nvSpPr>
            <p:spPr bwMode="auto">
              <a:xfrm>
                <a:off x="0" y="92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6" name="Line 84"/>
              <p:cNvSpPr>
                <a:spLocks noChangeShapeType="1"/>
              </p:cNvSpPr>
              <p:nvPr userDrawn="1"/>
            </p:nvSpPr>
            <p:spPr bwMode="auto">
              <a:xfrm>
                <a:off x="0" y="770"/>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7" name="Line 85"/>
              <p:cNvSpPr>
                <a:spLocks noChangeShapeType="1"/>
              </p:cNvSpPr>
              <p:nvPr userDrawn="1"/>
            </p:nvSpPr>
            <p:spPr bwMode="auto">
              <a:xfrm>
                <a:off x="0" y="815"/>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8" name="Line 86"/>
              <p:cNvSpPr>
                <a:spLocks noChangeShapeType="1"/>
              </p:cNvSpPr>
              <p:nvPr userDrawn="1"/>
            </p:nvSpPr>
            <p:spPr bwMode="auto">
              <a:xfrm>
                <a:off x="0" y="71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9" name="Line 87"/>
              <p:cNvSpPr>
                <a:spLocks noChangeShapeType="1"/>
              </p:cNvSpPr>
              <p:nvPr userDrawn="1"/>
            </p:nvSpPr>
            <p:spPr bwMode="auto">
              <a:xfrm>
                <a:off x="0" y="646"/>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0" name="Line 88"/>
              <p:cNvSpPr>
                <a:spLocks noChangeShapeType="1"/>
              </p:cNvSpPr>
              <p:nvPr userDrawn="1"/>
            </p:nvSpPr>
            <p:spPr bwMode="auto">
              <a:xfrm>
                <a:off x="0" y="522"/>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1" name="Line 89"/>
              <p:cNvSpPr>
                <a:spLocks noChangeShapeType="1"/>
              </p:cNvSpPr>
              <p:nvPr userDrawn="1"/>
            </p:nvSpPr>
            <p:spPr bwMode="auto">
              <a:xfrm>
                <a:off x="0" y="558"/>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2" name="Line 90"/>
              <p:cNvSpPr>
                <a:spLocks noChangeShapeType="1"/>
              </p:cNvSpPr>
              <p:nvPr userDrawn="1"/>
            </p:nvSpPr>
            <p:spPr bwMode="auto">
              <a:xfrm>
                <a:off x="0" y="591"/>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3" name="Line 91"/>
              <p:cNvSpPr>
                <a:spLocks noChangeShapeType="1"/>
              </p:cNvSpPr>
              <p:nvPr userDrawn="1"/>
            </p:nvSpPr>
            <p:spPr bwMode="auto">
              <a:xfrm>
                <a:off x="0" y="432"/>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4" name="Line 92"/>
              <p:cNvSpPr>
                <a:spLocks noChangeShapeType="1"/>
              </p:cNvSpPr>
              <p:nvPr userDrawn="1"/>
            </p:nvSpPr>
            <p:spPr bwMode="auto">
              <a:xfrm>
                <a:off x="0" y="384"/>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5" name="Line 93"/>
              <p:cNvSpPr>
                <a:spLocks noChangeShapeType="1"/>
              </p:cNvSpPr>
              <p:nvPr userDrawn="1"/>
            </p:nvSpPr>
            <p:spPr bwMode="auto">
              <a:xfrm>
                <a:off x="0" y="477"/>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6" name="Line 94"/>
              <p:cNvSpPr>
                <a:spLocks noChangeShapeType="1"/>
              </p:cNvSpPr>
              <p:nvPr userDrawn="1"/>
            </p:nvSpPr>
            <p:spPr bwMode="auto">
              <a:xfrm>
                <a:off x="0" y="33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7" name="Line 95"/>
              <p:cNvSpPr>
                <a:spLocks noChangeShapeType="1"/>
              </p:cNvSpPr>
              <p:nvPr userDrawn="1"/>
            </p:nvSpPr>
            <p:spPr bwMode="auto">
              <a:xfrm>
                <a:off x="0" y="318"/>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8" name="Line 96"/>
              <p:cNvSpPr>
                <a:spLocks noChangeShapeType="1"/>
              </p:cNvSpPr>
              <p:nvPr userDrawn="1"/>
            </p:nvSpPr>
            <p:spPr bwMode="auto">
              <a:xfrm>
                <a:off x="0" y="258"/>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9" name="Line 97"/>
              <p:cNvSpPr>
                <a:spLocks noChangeShapeType="1"/>
              </p:cNvSpPr>
              <p:nvPr userDrawn="1"/>
            </p:nvSpPr>
            <p:spPr bwMode="auto">
              <a:xfrm>
                <a:off x="0" y="7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0" name="Line 98"/>
              <p:cNvSpPr>
                <a:spLocks noChangeShapeType="1"/>
              </p:cNvSpPr>
              <p:nvPr userDrawn="1"/>
            </p:nvSpPr>
            <p:spPr bwMode="auto">
              <a:xfrm>
                <a:off x="0" y="43"/>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1" name="Line 99"/>
              <p:cNvSpPr>
                <a:spLocks noChangeShapeType="1"/>
              </p:cNvSpPr>
              <p:nvPr userDrawn="1"/>
            </p:nvSpPr>
            <p:spPr bwMode="auto">
              <a:xfrm>
                <a:off x="0" y="91"/>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2" name="Line 100"/>
              <p:cNvSpPr>
                <a:spLocks noChangeShapeType="1"/>
              </p:cNvSpPr>
              <p:nvPr userDrawn="1"/>
            </p:nvSpPr>
            <p:spPr bwMode="auto">
              <a:xfrm>
                <a:off x="0" y="145"/>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3" name="Line 101"/>
              <p:cNvSpPr>
                <a:spLocks noChangeShapeType="1"/>
              </p:cNvSpPr>
              <p:nvPr userDrawn="1"/>
            </p:nvSpPr>
            <p:spPr bwMode="auto">
              <a:xfrm>
                <a:off x="0" y="202"/>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grpSp>
          <p:nvGrpSpPr>
            <p:cNvPr id="8201" name="Group 102"/>
            <p:cNvGrpSpPr>
              <a:grpSpLocks/>
            </p:cNvGrpSpPr>
            <p:nvPr userDrawn="1"/>
          </p:nvGrpSpPr>
          <p:grpSpPr bwMode="auto">
            <a:xfrm>
              <a:off x="400" y="205"/>
              <a:ext cx="5216" cy="1123"/>
              <a:chOff x="400" y="205"/>
              <a:chExt cx="5216" cy="1123"/>
            </a:xfrm>
          </p:grpSpPr>
          <p:sp>
            <p:nvSpPr>
              <p:cNvPr id="8295" name="Rectangle 103"/>
              <p:cNvSpPr>
                <a:spLocks noChangeArrowheads="1"/>
              </p:cNvSpPr>
              <p:nvPr userDrawn="1"/>
            </p:nvSpPr>
            <p:spPr bwMode="auto">
              <a:xfrm>
                <a:off x="557" y="205"/>
                <a:ext cx="313" cy="914"/>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6" name="Rectangle 104"/>
              <p:cNvSpPr>
                <a:spLocks noChangeArrowheads="1"/>
              </p:cNvSpPr>
              <p:nvPr userDrawn="1"/>
            </p:nvSpPr>
            <p:spPr bwMode="auto">
              <a:xfrm>
                <a:off x="400" y="288"/>
                <a:ext cx="3567" cy="49"/>
              </a:xfrm>
              <a:prstGeom prst="rect">
                <a:avLst/>
              </a:prstGeom>
              <a:solidFill>
                <a:schemeClr val="hlink"/>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7" name="Rectangle 105"/>
              <p:cNvSpPr>
                <a:spLocks noChangeArrowheads="1"/>
              </p:cNvSpPr>
              <p:nvPr userDrawn="1"/>
            </p:nvSpPr>
            <p:spPr bwMode="auto">
              <a:xfrm>
                <a:off x="4599" y="1115"/>
                <a:ext cx="929" cy="213"/>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8" name="Rectangle 106"/>
              <p:cNvSpPr>
                <a:spLocks noChangeArrowheads="1"/>
              </p:cNvSpPr>
              <p:nvPr userDrawn="1"/>
            </p:nvSpPr>
            <p:spPr bwMode="auto">
              <a:xfrm>
                <a:off x="2049" y="1211"/>
                <a:ext cx="3567" cy="49"/>
              </a:xfrm>
              <a:prstGeom prst="rect">
                <a:avLst/>
              </a:prstGeom>
              <a:solidFill>
                <a:schemeClr val="hlink"/>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grpSp>
      <p:sp>
        <p:nvSpPr>
          <p:cNvPr id="8195" name="Rectangle 107"/>
          <p:cNvSpPr>
            <a:spLocks noGrp="1" noChangeArrowheads="1"/>
          </p:cNvSpPr>
          <p:nvPr>
            <p:ph type="body" idx="1"/>
          </p:nvPr>
        </p:nvSpPr>
        <p:spPr bwMode="auto">
          <a:xfrm>
            <a:off x="809625" y="2214563"/>
            <a:ext cx="7958138"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8300" name="Rectangle 108"/>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folHlink"/>
                </a:solidFill>
                <a:latin typeface="+mn-lt"/>
                <a:cs typeface="+mn-cs"/>
              </a:defRPr>
            </a:lvl1pPr>
          </a:lstStyle>
          <a:p>
            <a:pPr fontAlgn="base">
              <a:spcBef>
                <a:spcPct val="0"/>
              </a:spcBef>
              <a:spcAft>
                <a:spcPct val="0"/>
              </a:spcAft>
              <a:defRPr/>
            </a:pPr>
            <a:fld id="{AB49287A-ACE5-4AC3-B0FC-F0C40F630014}" type="datetime1">
              <a:rPr lang="tr-TR" smtClean="0">
                <a:solidFill>
                  <a:srgbClr val="800000"/>
                </a:solidFill>
              </a:rPr>
              <a:t>15.10.2012</a:t>
            </a:fld>
            <a:endParaRPr lang="tr-TR">
              <a:solidFill>
                <a:srgbClr val="800000"/>
              </a:solidFill>
            </a:endParaRPr>
          </a:p>
        </p:txBody>
      </p:sp>
      <p:sp>
        <p:nvSpPr>
          <p:cNvPr id="8301" name="Rectangle 109"/>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folHlink"/>
                </a:solidFill>
                <a:latin typeface="+mn-lt"/>
                <a:cs typeface="+mn-cs"/>
              </a:defRPr>
            </a:lvl1pPr>
          </a:lstStyle>
          <a:p>
            <a:pPr fontAlgn="base">
              <a:spcBef>
                <a:spcPct val="0"/>
              </a:spcBef>
              <a:spcAft>
                <a:spcPct val="0"/>
              </a:spcAft>
              <a:defRPr/>
            </a:pPr>
            <a:r>
              <a:rPr lang="tr-TR" smtClean="0">
                <a:solidFill>
                  <a:srgbClr val="800000"/>
                </a:solidFill>
              </a:rPr>
              <a:t>www.ahmetsaltik.net</a:t>
            </a:r>
            <a:endParaRPr lang="tr-TR">
              <a:solidFill>
                <a:srgbClr val="800000"/>
              </a:solidFill>
            </a:endParaRPr>
          </a:p>
        </p:txBody>
      </p:sp>
      <p:sp>
        <p:nvSpPr>
          <p:cNvPr id="8302" name="Rectangle 110"/>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folHlink"/>
                </a:solidFill>
                <a:latin typeface="+mn-lt"/>
                <a:cs typeface="+mn-cs"/>
              </a:defRPr>
            </a:lvl1pPr>
          </a:lstStyle>
          <a:p>
            <a:pPr fontAlgn="base">
              <a:spcBef>
                <a:spcPct val="0"/>
              </a:spcBef>
              <a:spcAft>
                <a:spcPct val="0"/>
              </a:spcAft>
              <a:defRPr/>
            </a:pPr>
            <a:fld id="{3ED4765E-80FC-4C7D-A46B-B3B84041972C}" type="slidenum">
              <a:rPr lang="tr-TR">
                <a:solidFill>
                  <a:srgbClr val="800000"/>
                </a:solidFill>
              </a:rPr>
              <a:pPr fontAlgn="base">
                <a:spcBef>
                  <a:spcPct val="0"/>
                </a:spcBef>
                <a:spcAft>
                  <a:spcPct val="0"/>
                </a:spcAft>
                <a:defRPr/>
              </a:pPr>
              <a:t>‹#›</a:t>
            </a:fld>
            <a:endParaRPr lang="tr-TR">
              <a:solidFill>
                <a:srgbClr val="800000"/>
              </a:solidFill>
            </a:endParaRPr>
          </a:p>
        </p:txBody>
      </p:sp>
      <p:sp>
        <p:nvSpPr>
          <p:cNvPr id="8199" name="Rectangle 111"/>
          <p:cNvSpPr>
            <a:spLocks noGrp="1" noChangeArrowheads="1"/>
          </p:cNvSpPr>
          <p:nvPr>
            <p:ph type="title"/>
          </p:nvPr>
        </p:nvSpPr>
        <p:spPr bwMode="auto">
          <a:xfrm>
            <a:off x="-533400" y="762000"/>
            <a:ext cx="7378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Tree>
    <p:extLst>
      <p:ext uri="{BB962C8B-B14F-4D97-AF65-F5344CB8AC3E}">
        <p14:creationId xmlns:p14="http://schemas.microsoft.com/office/powerpoint/2010/main" val="608858215"/>
      </p:ext>
    </p:extLst>
  </p:cSld>
  <p:clrMap bg1="lt1" tx1="dk1" bg2="lt2" tx2="dk2" accent1="accent1" accent2="accent2" accent3="accent3" accent4="accent4" accent5="accent5" accent6="accent6" hlink="hlink" folHlink="folHlink"/>
  <p:sldLayoutIdLst>
    <p:sldLayoutId id="2147484049" r:id="rId1"/>
    <p:sldLayoutId id="2147484050" r:id="rId2"/>
    <p:sldLayoutId id="2147484051" r:id="rId3"/>
    <p:sldLayoutId id="2147484052" r:id="rId4"/>
    <p:sldLayoutId id="2147484053" r:id="rId5"/>
    <p:sldLayoutId id="2147484054" r:id="rId6"/>
    <p:sldLayoutId id="2147484055" r:id="rId7"/>
    <p:sldLayoutId id="2147484056" r:id="rId8"/>
    <p:sldLayoutId id="2147484057" r:id="rId9"/>
    <p:sldLayoutId id="2147484058" r:id="rId10"/>
    <p:sldLayoutId id="2147484059" r:id="rId11"/>
  </p:sldLayoutIdLst>
  <p:timing>
    <p:tnLst>
      <p:par>
        <p:cTn id="1" dur="indefinite" restart="never" nodeType="tmRoot"/>
      </p:par>
    </p:tnLst>
  </p:timing>
  <p:hf hdr="0"/>
  <p:txStyles>
    <p:title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defRPr>
      </a:lvl5pPr>
      <a:lvl6pPr marL="457200" algn="ctr" rtl="0" fontAlgn="base">
        <a:lnSpc>
          <a:spcPct val="85000"/>
        </a:lnSpc>
        <a:spcBef>
          <a:spcPct val="0"/>
        </a:spcBef>
        <a:spcAft>
          <a:spcPct val="0"/>
        </a:spcAft>
        <a:defRPr sz="4400">
          <a:solidFill>
            <a:schemeClr val="tx2"/>
          </a:solidFill>
          <a:latin typeface="Times New Roman" pitchFamily="18" charset="0"/>
        </a:defRPr>
      </a:lvl6pPr>
      <a:lvl7pPr marL="914400" algn="ctr" rtl="0" fontAlgn="base">
        <a:lnSpc>
          <a:spcPct val="85000"/>
        </a:lnSpc>
        <a:spcBef>
          <a:spcPct val="0"/>
        </a:spcBef>
        <a:spcAft>
          <a:spcPct val="0"/>
        </a:spcAft>
        <a:defRPr sz="4400">
          <a:solidFill>
            <a:schemeClr val="tx2"/>
          </a:solidFill>
          <a:latin typeface="Times New Roman" pitchFamily="18" charset="0"/>
        </a:defRPr>
      </a:lvl7pPr>
      <a:lvl8pPr marL="1371600" algn="ctr" rtl="0" fontAlgn="base">
        <a:lnSpc>
          <a:spcPct val="85000"/>
        </a:lnSpc>
        <a:spcBef>
          <a:spcPct val="0"/>
        </a:spcBef>
        <a:spcAft>
          <a:spcPct val="0"/>
        </a:spcAft>
        <a:defRPr sz="4400">
          <a:solidFill>
            <a:schemeClr val="tx2"/>
          </a:solidFill>
          <a:latin typeface="Times New Roman" pitchFamily="18" charset="0"/>
        </a:defRPr>
      </a:lvl8pPr>
      <a:lvl9pPr marL="1828800" algn="ctr" rtl="0" fontAlgn="base">
        <a:lnSpc>
          <a:spcPct val="85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ＭＳ Ｐゴシック" charset="-128"/>
              </a:defRPr>
            </a:lvl1pPr>
          </a:lstStyle>
          <a:p>
            <a:pPr fontAlgn="base">
              <a:spcBef>
                <a:spcPct val="0"/>
              </a:spcBef>
              <a:spcAft>
                <a:spcPct val="0"/>
              </a:spcAft>
              <a:defRPr/>
            </a:pPr>
            <a:fld id="{6A45A55C-AD24-43C7-8FCD-A18AA35D647A}" type="datetime1">
              <a:rPr lang="tr-TR" smtClean="0"/>
              <a:t>15.10.2012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mn-ea"/>
                <a:cs typeface="Arial" charset="0"/>
              </a:defRPr>
            </a:lvl1pPr>
          </a:lstStyle>
          <a:p>
            <a:pPr fontAlgn="base">
              <a:spcBef>
                <a:spcPct val="0"/>
              </a:spcBef>
              <a:spcAft>
                <a:spcPct val="0"/>
              </a:spcAft>
              <a:defRPr/>
            </a:pPr>
            <a:r>
              <a:rPr lang="en-GB" smtClean="0"/>
              <a:t>www.ahmetsaltik.net</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ＭＳ Ｐゴシック" charset="-128"/>
              </a:defRPr>
            </a:lvl1pPr>
          </a:lstStyle>
          <a:p>
            <a:pPr fontAlgn="base">
              <a:spcBef>
                <a:spcPct val="0"/>
              </a:spcBef>
              <a:spcAft>
                <a:spcPct val="0"/>
              </a:spcAft>
              <a:defRPr/>
            </a:pPr>
            <a:fld id="{0A2D345C-758C-46B4-A917-182A52FCA1FE}"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00788653"/>
      </p:ext>
    </p:extLst>
  </p:cSld>
  <p:clrMap bg1="lt1" tx1="dk1" bg2="lt2" tx2="dk2" accent1="accent1" accent2="accent2" accent3="accent3" accent4="accent4" accent5="accent5" accent6="accent6" hlink="hlink" folHlink="folHlink"/>
  <p:sldLayoutIdLst>
    <p:sldLayoutId id="2147484073" r:id="rId1"/>
    <p:sldLayoutId id="2147484074" r:id="rId2"/>
    <p:sldLayoutId id="2147484075" r:id="rId3"/>
    <p:sldLayoutId id="2147484076" r:id="rId4"/>
    <p:sldLayoutId id="2147484077" r:id="rId5"/>
    <p:sldLayoutId id="2147484078" r:id="rId6"/>
    <p:sldLayoutId id="2147484079" r:id="rId7"/>
    <p:sldLayoutId id="2147484080" r:id="rId8"/>
    <p:sldLayoutId id="2147484081" r:id="rId9"/>
    <p:sldLayoutId id="2147484082" r:id="rId10"/>
    <p:sldLayoutId id="2147484083" r:id="rId11"/>
    <p:sldLayoutId id="2147484084" r:id="rId12"/>
  </p:sldLayoutIdLst>
  <p:hf hdr="0"/>
  <p:txStyles>
    <p:title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s>
            <a:gs pos="50000">
              <a:srgbClr val="EDE7B1"/>
            </a:gs>
            <a:gs pos="100000">
              <a:schemeClr val="bg1"/>
            </a:gs>
          </a:gsLst>
          <a:lin ang="5400000" scaled="1"/>
        </a:gra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457200" y="533400"/>
            <a:ext cx="82296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smtClean="0"/>
              <a:t>Asıl başlık stili için tıklatın</a:t>
            </a:r>
          </a:p>
        </p:txBody>
      </p:sp>
      <p:sp>
        <p:nvSpPr>
          <p:cNvPr id="16387" name="Rectangle 3"/>
          <p:cNvSpPr>
            <a:spLocks noGrp="1" noChangeArrowheads="1"/>
          </p:cNvSpPr>
          <p:nvPr>
            <p:ph type="body" idx="1"/>
          </p:nvPr>
        </p:nvSpPr>
        <p:spPr bwMode="auto">
          <a:xfrm>
            <a:off x="457200" y="1828800"/>
            <a:ext cx="8229600" cy="4302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871428" name="Rectangle 4"/>
          <p:cNvSpPr>
            <a:spLocks noGrp="1" noChangeArrowheads="1"/>
          </p:cNvSpPr>
          <p:nvPr>
            <p:ph type="dt" sz="half" idx="2"/>
          </p:nvPr>
        </p:nvSpPr>
        <p:spPr bwMode="auto">
          <a:xfrm>
            <a:off x="457200" y="6248400"/>
            <a:ext cx="1676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latin typeface="Arial" pitchFamily="34" charset="0"/>
                <a:ea typeface="ＭＳ Ｐゴシック" pitchFamily="34" charset="-128"/>
              </a:defRPr>
            </a:lvl1pPr>
          </a:lstStyle>
          <a:p>
            <a:pPr fontAlgn="base">
              <a:spcBef>
                <a:spcPct val="0"/>
              </a:spcBef>
              <a:spcAft>
                <a:spcPct val="0"/>
              </a:spcAft>
              <a:defRPr/>
            </a:pPr>
            <a:fld id="{0741861F-DE5C-41D4-8AF5-8A82D757FFC4}" type="datetime1">
              <a:rPr lang="tr-TR" smtClean="0">
                <a:solidFill>
                  <a:srgbClr val="000000"/>
                </a:solidFill>
              </a:rPr>
              <a:t>15.10.2012</a:t>
            </a:fld>
            <a:endParaRPr lang="tr-TR">
              <a:solidFill>
                <a:srgbClr val="000000"/>
              </a:solidFill>
            </a:endParaRPr>
          </a:p>
        </p:txBody>
      </p:sp>
      <p:sp>
        <p:nvSpPr>
          <p:cNvPr id="8714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pitchFamily="34" charset="0"/>
                <a:ea typeface="ＭＳ Ｐゴシック" pitchFamily="34" charset="-128"/>
              </a:defRPr>
            </a:lvl1pPr>
          </a:lstStyle>
          <a:p>
            <a:pPr algn="ctr" fontAlgn="base">
              <a:spcBef>
                <a:spcPct val="0"/>
              </a:spcBef>
              <a:spcAft>
                <a:spcPct val="0"/>
              </a:spcAft>
              <a:defRPr/>
            </a:pPr>
            <a:r>
              <a:rPr lang="tr-TR" smtClean="0">
                <a:solidFill>
                  <a:srgbClr val="000000"/>
                </a:solidFill>
              </a:rPr>
              <a:t>www.ahmetsaltik.net</a:t>
            </a:r>
            <a:endParaRPr lang="tr-TR">
              <a:solidFill>
                <a:srgbClr val="000000"/>
              </a:solidFill>
            </a:endParaRPr>
          </a:p>
        </p:txBody>
      </p:sp>
      <p:sp>
        <p:nvSpPr>
          <p:cNvPr id="871430" name="Rectangle 6"/>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latin typeface="Arial" pitchFamily="34" charset="0"/>
                <a:ea typeface="ＭＳ Ｐゴシック" pitchFamily="34" charset="-128"/>
              </a:defRPr>
            </a:lvl1pPr>
          </a:lstStyle>
          <a:p>
            <a:pPr fontAlgn="base">
              <a:spcBef>
                <a:spcPct val="0"/>
              </a:spcBef>
              <a:spcAft>
                <a:spcPct val="0"/>
              </a:spcAft>
              <a:defRPr/>
            </a:pPr>
            <a:fld id="{A6C6CCD2-0F10-4688-BECC-6D7585AC625D}" type="slidenum">
              <a:rPr lang="tr-TR">
                <a:solidFill>
                  <a:srgbClr val="000000"/>
                </a:solidFill>
              </a:rPr>
              <a:pPr fontAlgn="base">
                <a:spcBef>
                  <a:spcPct val="0"/>
                </a:spcBef>
                <a:spcAft>
                  <a:spcPct val="0"/>
                </a:spcAft>
                <a:defRPr/>
              </a:pPr>
              <a:t>‹#›</a:t>
            </a:fld>
            <a:endParaRPr lang="tr-TR">
              <a:solidFill>
                <a:srgbClr val="000000"/>
              </a:solidFill>
            </a:endParaRPr>
          </a:p>
        </p:txBody>
      </p:sp>
      <p:grpSp>
        <p:nvGrpSpPr>
          <p:cNvPr id="16391" name="Group 7"/>
          <p:cNvGrpSpPr>
            <a:grpSpLocks/>
          </p:cNvGrpSpPr>
          <p:nvPr/>
        </p:nvGrpSpPr>
        <p:grpSpPr bwMode="auto">
          <a:xfrm>
            <a:off x="279400" y="152400"/>
            <a:ext cx="8686800" cy="1600200"/>
            <a:chOff x="176" y="96"/>
            <a:chExt cx="5472" cy="1008"/>
          </a:xfrm>
        </p:grpSpPr>
        <p:sp>
          <p:nvSpPr>
            <p:cNvPr id="871432" name="Line 8"/>
            <p:cNvSpPr>
              <a:spLocks noChangeShapeType="1"/>
            </p:cNvSpPr>
            <p:nvPr/>
          </p:nvSpPr>
          <p:spPr bwMode="auto">
            <a:xfrm flipH="1">
              <a:off x="288" y="1104"/>
              <a:ext cx="5232" cy="0"/>
            </a:xfrm>
            <a:prstGeom prst="line">
              <a:avLst/>
            </a:prstGeom>
            <a:noFill/>
            <a:ln w="12700">
              <a:solidFill>
                <a:schemeClr val="tx1"/>
              </a:solidFill>
              <a:round/>
              <a:headEnd/>
              <a:tailEnd/>
            </a:ln>
            <a:effectLst/>
          </p:spPr>
          <p:txBody>
            <a:bodyPr/>
            <a:lstStyle/>
            <a:p>
              <a:pPr algn="ctr" fontAlgn="base">
                <a:spcBef>
                  <a:spcPct val="0"/>
                </a:spcBef>
                <a:spcAft>
                  <a:spcPct val="0"/>
                </a:spcAft>
                <a:defRPr/>
              </a:pPr>
              <a:endParaRPr lang="tr-TR">
                <a:solidFill>
                  <a:srgbClr val="000000"/>
                </a:solidFill>
                <a:ea typeface="MS PGothic" pitchFamily="34" charset="-128"/>
              </a:endParaRPr>
            </a:p>
          </p:txBody>
        </p:sp>
        <p:sp>
          <p:nvSpPr>
            <p:cNvPr id="871433" name="Rectangle 9"/>
            <p:cNvSpPr>
              <a:spLocks noChangeArrowheads="1"/>
            </p:cNvSpPr>
            <p:nvPr/>
          </p:nvSpPr>
          <p:spPr bwMode="auto">
            <a:xfrm>
              <a:off x="5504" y="96"/>
              <a:ext cx="144" cy="144"/>
            </a:xfrm>
            <a:prstGeom prst="rect">
              <a:avLst/>
            </a:prstGeom>
            <a:solidFill>
              <a:schemeClr val="bg2"/>
            </a:solidFill>
            <a:ln w="12700">
              <a:solidFill>
                <a:schemeClr val="tx1"/>
              </a:solidFill>
              <a:miter lim="800000"/>
              <a:headEnd/>
              <a:tailEnd/>
            </a:ln>
            <a:effectLst/>
          </p:spPr>
          <p:txBody>
            <a:bodyPr wrap="none" anchor="ctr"/>
            <a:lstStyle/>
            <a:p>
              <a:pPr algn="ctr" fontAlgn="base">
                <a:spcBef>
                  <a:spcPct val="0"/>
                </a:spcBef>
                <a:spcAft>
                  <a:spcPct val="0"/>
                </a:spcAft>
                <a:defRPr/>
              </a:pPr>
              <a:endParaRPr lang="tr-TR" sz="2400">
                <a:solidFill>
                  <a:srgbClr val="000000"/>
                </a:solidFill>
                <a:ea typeface="ＭＳ Ｐゴシック" pitchFamily="34" charset="-128"/>
              </a:endParaRPr>
            </a:p>
          </p:txBody>
        </p:sp>
        <p:sp>
          <p:nvSpPr>
            <p:cNvPr id="871434" name="Rectangle 10"/>
            <p:cNvSpPr>
              <a:spLocks noChangeArrowheads="1"/>
            </p:cNvSpPr>
            <p:nvPr/>
          </p:nvSpPr>
          <p:spPr bwMode="auto">
            <a:xfrm>
              <a:off x="176" y="96"/>
              <a:ext cx="5326" cy="144"/>
            </a:xfrm>
            <a:prstGeom prst="rect">
              <a:avLst/>
            </a:prstGeom>
            <a:solidFill>
              <a:schemeClr val="accent2"/>
            </a:solidFill>
            <a:ln w="12700">
              <a:solidFill>
                <a:schemeClr val="tx1"/>
              </a:solidFill>
              <a:miter lim="800000"/>
              <a:headEnd/>
              <a:tailEnd/>
            </a:ln>
            <a:effectLst/>
          </p:spPr>
          <p:txBody>
            <a:bodyPr wrap="none" anchor="ctr"/>
            <a:lstStyle/>
            <a:p>
              <a:pPr algn="ctr" fontAlgn="base">
                <a:spcBef>
                  <a:spcPct val="0"/>
                </a:spcBef>
                <a:spcAft>
                  <a:spcPct val="0"/>
                </a:spcAft>
                <a:defRPr/>
              </a:pPr>
              <a:endParaRPr lang="tr-TR" sz="2400">
                <a:solidFill>
                  <a:srgbClr val="000000"/>
                </a:solidFill>
                <a:ea typeface="ＭＳ Ｐゴシック" pitchFamily="34" charset="-128"/>
              </a:endParaRPr>
            </a:p>
          </p:txBody>
        </p:sp>
        <p:sp>
          <p:nvSpPr>
            <p:cNvPr id="871435" name="Rectangle 11"/>
            <p:cNvSpPr>
              <a:spLocks noChangeArrowheads="1"/>
            </p:cNvSpPr>
            <p:nvPr/>
          </p:nvSpPr>
          <p:spPr bwMode="auto">
            <a:xfrm>
              <a:off x="176" y="240"/>
              <a:ext cx="5326" cy="88"/>
            </a:xfrm>
            <a:prstGeom prst="rect">
              <a:avLst/>
            </a:prstGeom>
            <a:solidFill>
              <a:schemeClr val="bg2"/>
            </a:solidFill>
            <a:ln w="12700">
              <a:solidFill>
                <a:schemeClr val="tx1"/>
              </a:solidFill>
              <a:miter lim="800000"/>
              <a:headEnd/>
              <a:tailEnd/>
            </a:ln>
            <a:effectLst/>
          </p:spPr>
          <p:txBody>
            <a:bodyPr wrap="none" anchor="ctr"/>
            <a:lstStyle/>
            <a:p>
              <a:pPr algn="ctr" fontAlgn="base">
                <a:spcBef>
                  <a:spcPct val="0"/>
                </a:spcBef>
                <a:spcAft>
                  <a:spcPct val="0"/>
                </a:spcAft>
                <a:defRPr/>
              </a:pPr>
              <a:endParaRPr lang="tr-TR" sz="2400">
                <a:solidFill>
                  <a:srgbClr val="000000"/>
                </a:solidFill>
                <a:ea typeface="ＭＳ Ｐゴシック" pitchFamily="34" charset="-128"/>
              </a:endParaRPr>
            </a:p>
          </p:txBody>
        </p:sp>
        <p:sp>
          <p:nvSpPr>
            <p:cNvPr id="871436" name="Rectangle 12"/>
            <p:cNvSpPr>
              <a:spLocks noChangeArrowheads="1"/>
            </p:cNvSpPr>
            <p:nvPr/>
          </p:nvSpPr>
          <p:spPr bwMode="auto">
            <a:xfrm>
              <a:off x="5504" y="241"/>
              <a:ext cx="144" cy="86"/>
            </a:xfrm>
            <a:prstGeom prst="rect">
              <a:avLst/>
            </a:prstGeom>
            <a:solidFill>
              <a:schemeClr val="accent2"/>
            </a:solidFill>
            <a:ln w="12700">
              <a:solidFill>
                <a:schemeClr val="tx1"/>
              </a:solidFill>
              <a:miter lim="800000"/>
              <a:headEnd/>
              <a:tailEnd/>
            </a:ln>
            <a:effectLst/>
          </p:spPr>
          <p:txBody>
            <a:bodyPr wrap="none" anchor="ctr"/>
            <a:lstStyle/>
            <a:p>
              <a:pPr algn="ctr" fontAlgn="base">
                <a:spcBef>
                  <a:spcPct val="0"/>
                </a:spcBef>
                <a:spcAft>
                  <a:spcPct val="0"/>
                </a:spcAft>
                <a:defRPr/>
              </a:pPr>
              <a:endParaRPr lang="tr-TR" sz="2400">
                <a:solidFill>
                  <a:srgbClr val="000000"/>
                </a:solidFill>
                <a:ea typeface="ＭＳ Ｐゴシック" pitchFamily="34" charset="-128"/>
              </a:endParaRPr>
            </a:p>
          </p:txBody>
        </p:sp>
      </p:grpSp>
    </p:spTree>
    <p:extLst>
      <p:ext uri="{BB962C8B-B14F-4D97-AF65-F5344CB8AC3E}">
        <p14:creationId xmlns:p14="http://schemas.microsoft.com/office/powerpoint/2010/main" val="3796122918"/>
      </p:ext>
    </p:extLst>
  </p:cSld>
  <p:clrMap bg1="lt1" tx1="dk1" bg2="lt2" tx2="dk2" accent1="accent1" accent2="accent2" accent3="accent3" accent4="accent4" accent5="accent5" accent6="accent6" hlink="hlink" folHlink="folHlink"/>
  <p:sldLayoutIdLst>
    <p:sldLayoutId id="2147484098" r:id="rId1"/>
    <p:sldLayoutId id="2147484099" r:id="rId2"/>
    <p:sldLayoutId id="2147484100" r:id="rId3"/>
    <p:sldLayoutId id="2147484101" r:id="rId4"/>
    <p:sldLayoutId id="2147484102" r:id="rId5"/>
    <p:sldLayoutId id="2147484103" r:id="rId6"/>
    <p:sldLayoutId id="2147484104" r:id="rId7"/>
    <p:sldLayoutId id="2147484105" r:id="rId8"/>
    <p:sldLayoutId id="2147484106" r:id="rId9"/>
    <p:sldLayoutId id="2147484107" r:id="rId10"/>
    <p:sldLayoutId id="2147484108" r:id="rId11"/>
    <p:sldLayoutId id="2147484109" r:id="rId12"/>
  </p:sldLayoutIdLst>
  <p:timing>
    <p:tnLst>
      <p:par>
        <p:cTn id="1" dur="indefinite" restart="never" nodeType="tmRoot"/>
      </p:par>
    </p:tnLst>
  </p:timing>
  <p:hf hdr="0"/>
  <p:txStyles>
    <p:titleStyle>
      <a:lvl1pPr algn="l" rtl="0" eaLnBrk="0" fontAlgn="base" hangingPunct="0">
        <a:spcBef>
          <a:spcPct val="0"/>
        </a:spcBef>
        <a:spcAft>
          <a:spcPct val="0"/>
        </a:spcAft>
        <a:defRPr sz="4400">
          <a:solidFill>
            <a:schemeClr val="tx2"/>
          </a:solidFill>
          <a:latin typeface="+mj-lt"/>
          <a:ea typeface="MS PGothic" pitchFamily="34" charset="-128"/>
          <a:cs typeface="ＭＳ Ｐゴシック" pitchFamily="-110" charset="-128"/>
        </a:defRPr>
      </a:lvl1pPr>
      <a:lvl2pPr algn="l"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110" charset="-128"/>
        </a:defRPr>
      </a:lvl2pPr>
      <a:lvl3pPr algn="l"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110" charset="-128"/>
        </a:defRPr>
      </a:lvl3pPr>
      <a:lvl4pPr algn="l"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110" charset="-128"/>
        </a:defRPr>
      </a:lvl4pPr>
      <a:lvl5pPr algn="l" rtl="0" eaLnBrk="0" fontAlgn="base" hangingPunct="0">
        <a:spcBef>
          <a:spcPct val="0"/>
        </a:spcBef>
        <a:spcAft>
          <a:spcPct val="0"/>
        </a:spcAft>
        <a:defRPr sz="4400">
          <a:solidFill>
            <a:schemeClr val="tx2"/>
          </a:solidFill>
          <a:latin typeface="Times New Roman" pitchFamily="18" charset="0"/>
          <a:ea typeface="MS PGothic" pitchFamily="34" charset="-128"/>
          <a:cs typeface="ＭＳ Ｐゴシック" pitchFamily="-110" charset="-128"/>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469900" indent="-469900" algn="l" rtl="0" eaLnBrk="0" fontAlgn="base" hangingPunct="0">
        <a:spcBef>
          <a:spcPct val="20000"/>
        </a:spcBef>
        <a:spcAft>
          <a:spcPct val="0"/>
        </a:spcAft>
        <a:buClr>
          <a:schemeClr val="bg2"/>
        </a:buClr>
        <a:buSzPct val="70000"/>
        <a:buFont typeface="Wingdings" pitchFamily="2" charset="2"/>
        <a:buChar char="o"/>
        <a:defRPr sz="3200">
          <a:solidFill>
            <a:schemeClr val="tx1"/>
          </a:solidFill>
          <a:latin typeface="+mn-lt"/>
          <a:ea typeface="MS PGothic" pitchFamily="34" charset="-128"/>
          <a:cs typeface="ＭＳ Ｐゴシック" pitchFamily="-110" charset="-128"/>
        </a:defRPr>
      </a:lvl1pPr>
      <a:lvl2pPr marL="908050" indent="-436563" algn="l" rtl="0" eaLnBrk="0" fontAlgn="base" hangingPunct="0">
        <a:spcBef>
          <a:spcPct val="20000"/>
        </a:spcBef>
        <a:spcAft>
          <a:spcPct val="0"/>
        </a:spcAft>
        <a:buClr>
          <a:schemeClr val="accent2"/>
        </a:buClr>
        <a:buSzPct val="75000"/>
        <a:buFont typeface="Wingdings" pitchFamily="2" charset="2"/>
        <a:buChar char="n"/>
        <a:defRPr sz="2800">
          <a:solidFill>
            <a:schemeClr val="tx1"/>
          </a:solidFill>
          <a:latin typeface="+mn-lt"/>
          <a:ea typeface="MS PGothic" pitchFamily="34" charset="-128"/>
        </a:defRPr>
      </a:lvl2pPr>
      <a:lvl3pPr marL="1377950" indent="-468313" algn="l" rtl="0" eaLnBrk="0" fontAlgn="base" hangingPunct="0">
        <a:spcBef>
          <a:spcPct val="20000"/>
        </a:spcBef>
        <a:spcAft>
          <a:spcPct val="0"/>
        </a:spcAft>
        <a:buClr>
          <a:schemeClr val="bg2"/>
        </a:buClr>
        <a:buSzPct val="65000"/>
        <a:buFont typeface="Wingdings" pitchFamily="2" charset="2"/>
        <a:buChar char="o"/>
        <a:defRPr sz="2400">
          <a:solidFill>
            <a:schemeClr val="tx1"/>
          </a:solidFill>
          <a:latin typeface="+mn-lt"/>
          <a:ea typeface="MS PGothic" pitchFamily="34" charset="-128"/>
        </a:defRPr>
      </a:lvl3pPr>
      <a:lvl4pPr marL="1827213" indent="-438150" algn="l" rtl="0" eaLnBrk="0" fontAlgn="base" hangingPunct="0">
        <a:spcBef>
          <a:spcPct val="20000"/>
        </a:spcBef>
        <a:spcAft>
          <a:spcPct val="0"/>
        </a:spcAft>
        <a:buClr>
          <a:schemeClr val="accent2"/>
        </a:buClr>
        <a:buSzPct val="75000"/>
        <a:buFont typeface="Wingdings" pitchFamily="2" charset="2"/>
        <a:buChar char="n"/>
        <a:defRPr sz="2000">
          <a:solidFill>
            <a:schemeClr val="tx1"/>
          </a:solidFill>
          <a:latin typeface="+mn-lt"/>
          <a:ea typeface="MS PGothic" pitchFamily="34" charset="-128"/>
        </a:defRPr>
      </a:lvl4pPr>
      <a:lvl5pPr marL="2297113" indent="-468313" algn="l" rtl="0" eaLnBrk="0" fontAlgn="base" hangingPunct="0">
        <a:spcBef>
          <a:spcPct val="20000"/>
        </a:spcBef>
        <a:spcAft>
          <a:spcPct val="0"/>
        </a:spcAft>
        <a:buClr>
          <a:schemeClr val="accent1"/>
        </a:buClr>
        <a:buSzPct val="50000"/>
        <a:buFont typeface="Wingdings" pitchFamily="2" charset="2"/>
        <a:buChar char="o"/>
        <a:defRPr sz="2000">
          <a:solidFill>
            <a:schemeClr val="tx1"/>
          </a:solidFill>
          <a:latin typeface="+mn-lt"/>
          <a:ea typeface="MS PGothic" pitchFamily="34" charset="-128"/>
        </a:defRPr>
      </a:lvl5pPr>
      <a:lvl6pPr marL="27543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6pPr>
      <a:lvl7pPr marL="32115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7pPr>
      <a:lvl8pPr marL="36687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8pPr>
      <a:lvl9pPr marL="4125913" indent="-468313" algn="l" rtl="0" fontAlgn="base">
        <a:spcBef>
          <a:spcPct val="20000"/>
        </a:spcBef>
        <a:spcAft>
          <a:spcPct val="0"/>
        </a:spcAft>
        <a:buClr>
          <a:schemeClr val="accent1"/>
        </a:buClr>
        <a:buSzPct val="50000"/>
        <a:buFont typeface="Wingdings" pitchFamily="2" charset="2"/>
        <a:buChar char="o"/>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7154" name="Rectangle 2"/>
          <p:cNvSpPr>
            <a:spLocks noChangeArrowheads="1"/>
          </p:cNvSpPr>
          <p:nvPr/>
        </p:nvSpPr>
        <p:spPr bwMode="ltGray">
          <a:xfrm>
            <a:off x="417513" y="1098550"/>
            <a:ext cx="438150" cy="474663"/>
          </a:xfrm>
          <a:prstGeom prst="rect">
            <a:avLst/>
          </a:prstGeom>
          <a:solidFill>
            <a:schemeClr val="accent2"/>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817155" name="Rectangle 3"/>
          <p:cNvSpPr>
            <a:spLocks noChangeArrowheads="1"/>
          </p:cNvSpPr>
          <p:nvPr/>
        </p:nvSpPr>
        <p:spPr bwMode="ltGray">
          <a:xfrm>
            <a:off x="800100" y="1098550"/>
            <a:ext cx="328613" cy="474663"/>
          </a:xfrm>
          <a:prstGeom prst="rect">
            <a:avLst/>
          </a:prstGeom>
          <a:gradFill rotWithShape="0">
            <a:gsLst>
              <a:gs pos="0">
                <a:schemeClr val="accent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817156" name="Rectangle 4"/>
          <p:cNvSpPr>
            <a:spLocks noChangeArrowheads="1"/>
          </p:cNvSpPr>
          <p:nvPr/>
        </p:nvSpPr>
        <p:spPr bwMode="ltGray">
          <a:xfrm>
            <a:off x="541338" y="1520825"/>
            <a:ext cx="422275" cy="474663"/>
          </a:xfrm>
          <a:prstGeom prst="rect">
            <a:avLst/>
          </a:prstGeom>
          <a:solidFill>
            <a:schemeClr val="folHlink"/>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817157" name="Rectangle 5"/>
          <p:cNvSpPr>
            <a:spLocks noChangeArrowheads="1"/>
          </p:cNvSpPr>
          <p:nvPr/>
        </p:nvSpPr>
        <p:spPr bwMode="ltGray">
          <a:xfrm>
            <a:off x="911225" y="1520825"/>
            <a:ext cx="368300" cy="474663"/>
          </a:xfrm>
          <a:prstGeom prst="rect">
            <a:avLst/>
          </a:prstGeom>
          <a:gradFill rotWithShape="0">
            <a:gsLst>
              <a:gs pos="0">
                <a:schemeClr val="folHlink"/>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817158" name="Rectangle 6"/>
          <p:cNvSpPr>
            <a:spLocks noChangeArrowheads="1"/>
          </p:cNvSpPr>
          <p:nvPr/>
        </p:nvSpPr>
        <p:spPr bwMode="ltGray">
          <a:xfrm>
            <a:off x="127000" y="1447800"/>
            <a:ext cx="560388" cy="422275"/>
          </a:xfrm>
          <a:prstGeom prst="rect">
            <a:avLst/>
          </a:prstGeom>
          <a:gradFill rotWithShape="0">
            <a:gsLst>
              <a:gs pos="0">
                <a:schemeClr val="bg1"/>
              </a:gs>
              <a:gs pos="100000">
                <a:schemeClr val="hlink"/>
              </a:gs>
            </a:gsLst>
            <a:lin ang="18900000" scaled="1"/>
          </a:gra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817159" name="Rectangle 7"/>
          <p:cNvSpPr>
            <a:spLocks noChangeArrowheads="1"/>
          </p:cNvSpPr>
          <p:nvPr/>
        </p:nvSpPr>
        <p:spPr bwMode="gray">
          <a:xfrm>
            <a:off x="762000" y="990600"/>
            <a:ext cx="31750" cy="1052513"/>
          </a:xfrm>
          <a:prstGeom prst="rect">
            <a:avLst/>
          </a:prstGeom>
          <a:solidFill>
            <a:schemeClr val="bg2"/>
          </a:soli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817160" name="Rectangle 8"/>
          <p:cNvSpPr>
            <a:spLocks noChangeArrowheads="1"/>
          </p:cNvSpPr>
          <p:nvPr/>
        </p:nvSpPr>
        <p:spPr bwMode="gray">
          <a:xfrm>
            <a:off x="442913" y="1781175"/>
            <a:ext cx="8226425" cy="31750"/>
          </a:xfrm>
          <a:prstGeom prst="rect">
            <a:avLst/>
          </a:prstGeom>
          <a:gradFill rotWithShape="0">
            <a:gsLst>
              <a:gs pos="0">
                <a:schemeClr val="bg2"/>
              </a:gs>
              <a:gs pos="100000">
                <a:schemeClr val="bg1"/>
              </a:gs>
            </a:gsLst>
            <a:lin ang="0" scaled="1"/>
          </a:gradFill>
          <a:ln w="9525">
            <a:noFill/>
            <a:miter lim="800000"/>
            <a:headEnd/>
            <a:tailEnd/>
          </a:ln>
          <a:effectLst/>
        </p:spPr>
        <p:txBody>
          <a:bodyPr wrap="none" anchor="ctr"/>
          <a:lstStyle/>
          <a:p>
            <a:pPr algn="ctr" fontAlgn="base">
              <a:spcBef>
                <a:spcPct val="0"/>
              </a:spcBef>
              <a:spcAft>
                <a:spcPct val="0"/>
              </a:spcAft>
              <a:defRPr/>
            </a:pPr>
            <a:endParaRPr kumimoji="1" lang="tr-TR" sz="2400">
              <a:solidFill>
                <a:srgbClr val="000000"/>
              </a:solidFill>
            </a:endParaRPr>
          </a:p>
        </p:txBody>
      </p:sp>
      <p:sp>
        <p:nvSpPr>
          <p:cNvPr id="25609" name="Rectangle 9"/>
          <p:cNvSpPr>
            <a:spLocks noGrp="1" noChangeArrowheads="1"/>
          </p:cNvSpPr>
          <p:nvPr>
            <p:ph type="title"/>
          </p:nvPr>
        </p:nvSpPr>
        <p:spPr bwMode="auto">
          <a:xfrm>
            <a:off x="1150938" y="214313"/>
            <a:ext cx="7793037" cy="146208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tr-TR" smtClean="0"/>
              <a:t>Asıl başlık stili için tıklatın</a:t>
            </a:r>
          </a:p>
        </p:txBody>
      </p:sp>
      <p:sp>
        <p:nvSpPr>
          <p:cNvPr id="25610" name="Rectangle 10"/>
          <p:cNvSpPr>
            <a:spLocks noGrp="1" noChangeArrowheads="1"/>
          </p:cNvSpPr>
          <p:nvPr>
            <p:ph type="body" idx="1"/>
          </p:nvPr>
        </p:nvSpPr>
        <p:spPr bwMode="auto">
          <a:xfrm>
            <a:off x="1182688" y="2017713"/>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817163" name="Rectangle 11"/>
          <p:cNvSpPr>
            <a:spLocks noGrp="1" noChangeArrowheads="1"/>
          </p:cNvSpPr>
          <p:nvPr>
            <p:ph type="dt" sz="half" idx="2"/>
          </p:nvPr>
        </p:nvSpPr>
        <p:spPr bwMode="auto">
          <a:xfrm>
            <a:off x="11620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400">
                <a:latin typeface="+mn-lt"/>
              </a:defRPr>
            </a:lvl1pPr>
          </a:lstStyle>
          <a:p>
            <a:pPr fontAlgn="base">
              <a:spcBef>
                <a:spcPct val="0"/>
              </a:spcBef>
              <a:spcAft>
                <a:spcPct val="0"/>
              </a:spcAft>
              <a:defRPr/>
            </a:pPr>
            <a:fld id="{A0DD881F-EAAD-42E3-A5A4-145EBBA5CD82}" type="datetime1">
              <a:rPr lang="tr-TR" smtClean="0">
                <a:solidFill>
                  <a:srgbClr val="000000"/>
                </a:solidFill>
              </a:rPr>
              <a:t>15.10.2012</a:t>
            </a:fld>
            <a:endParaRPr lang="tr-TR">
              <a:solidFill>
                <a:srgbClr val="000000"/>
              </a:solidFill>
            </a:endParaRPr>
          </a:p>
        </p:txBody>
      </p:sp>
      <p:sp>
        <p:nvSpPr>
          <p:cNvPr id="817164" name="Rectangle 12"/>
          <p:cNvSpPr>
            <a:spLocks noGrp="1" noChangeArrowheads="1"/>
          </p:cNvSpPr>
          <p:nvPr>
            <p:ph type="ftr" sz="quarter" idx="3"/>
          </p:nvPr>
        </p:nvSpPr>
        <p:spPr bwMode="auto">
          <a:xfrm>
            <a:off x="3657600" y="6243638"/>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atin typeface="+mn-lt"/>
              </a:defRPr>
            </a:lvl1pPr>
          </a:lstStyle>
          <a:p>
            <a:pPr fontAlgn="base">
              <a:spcBef>
                <a:spcPct val="0"/>
              </a:spcBef>
              <a:spcAft>
                <a:spcPct val="0"/>
              </a:spcAft>
              <a:defRPr/>
            </a:pPr>
            <a:r>
              <a:rPr lang="tr-TR" smtClean="0">
                <a:solidFill>
                  <a:srgbClr val="000000"/>
                </a:solidFill>
              </a:rPr>
              <a:t>www.ahmetsaltik.net</a:t>
            </a:r>
            <a:endParaRPr lang="tr-TR">
              <a:solidFill>
                <a:srgbClr val="000000"/>
              </a:solidFill>
            </a:endParaRPr>
          </a:p>
        </p:txBody>
      </p:sp>
      <p:sp>
        <p:nvSpPr>
          <p:cNvPr id="817165" name="Rectangle 13"/>
          <p:cNvSpPr>
            <a:spLocks noGrp="1" noChangeArrowheads="1"/>
          </p:cNvSpPr>
          <p:nvPr>
            <p:ph type="sldNum" sz="quarter" idx="4"/>
          </p:nvPr>
        </p:nvSpPr>
        <p:spPr bwMode="auto">
          <a:xfrm>
            <a:off x="7042150" y="6243638"/>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latin typeface="+mn-lt"/>
              </a:defRPr>
            </a:lvl1pPr>
          </a:lstStyle>
          <a:p>
            <a:pPr algn="r" fontAlgn="base">
              <a:spcBef>
                <a:spcPct val="0"/>
              </a:spcBef>
              <a:spcAft>
                <a:spcPct val="0"/>
              </a:spcAft>
              <a:defRPr/>
            </a:pPr>
            <a:fld id="{F26FF890-17AC-425E-942E-7E36E8901422}" type="slidenum">
              <a:rPr lang="tr-TR">
                <a:solidFill>
                  <a:srgbClr val="000000"/>
                </a:solidFill>
              </a:rPr>
              <a:pPr algn="r" fontAlgn="base">
                <a:spcBef>
                  <a:spcPct val="0"/>
                </a:spcBef>
                <a:spcAft>
                  <a:spcPct val="0"/>
                </a:spcAft>
                <a:defRPr/>
              </a:pPr>
              <a:t>‹#›</a:t>
            </a:fld>
            <a:endParaRPr lang="tr-TR">
              <a:solidFill>
                <a:srgbClr val="000000"/>
              </a:solidFill>
            </a:endParaRPr>
          </a:p>
        </p:txBody>
      </p:sp>
    </p:spTree>
    <p:extLst>
      <p:ext uri="{BB962C8B-B14F-4D97-AF65-F5344CB8AC3E}">
        <p14:creationId xmlns:p14="http://schemas.microsoft.com/office/powerpoint/2010/main" val="1056159420"/>
      </p:ext>
    </p:extLst>
  </p:cSld>
  <p:clrMap bg1="lt1" tx1="dk1" bg2="lt2" tx2="dk2" accent1="accent1" accent2="accent2" accent3="accent3" accent4="accent4" accent5="accent5" accent6="accent6" hlink="hlink" folHlink="folHlink"/>
  <p:sldLayoutIdLst>
    <p:sldLayoutId id="2147484111" r:id="rId1"/>
    <p:sldLayoutId id="2147484112" r:id="rId2"/>
    <p:sldLayoutId id="2147484113" r:id="rId3"/>
    <p:sldLayoutId id="2147484114" r:id="rId4"/>
    <p:sldLayoutId id="2147484115" r:id="rId5"/>
    <p:sldLayoutId id="2147484116" r:id="rId6"/>
    <p:sldLayoutId id="2147484117" r:id="rId7"/>
    <p:sldLayoutId id="2147484118" r:id="rId8"/>
    <p:sldLayoutId id="2147484119" r:id="rId9"/>
    <p:sldLayoutId id="2147484120" r:id="rId10"/>
    <p:sldLayoutId id="2147484121" r:id="rId11"/>
  </p:sldLayoutIdLst>
  <p:hf hdr="0"/>
  <p:txStyles>
    <p:title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ahoma" pitchFamily="34" charset="0"/>
        </a:defRPr>
      </a:lvl2pPr>
      <a:lvl3pPr algn="l" rtl="0" eaLnBrk="0" fontAlgn="base" hangingPunct="0">
        <a:spcBef>
          <a:spcPct val="0"/>
        </a:spcBef>
        <a:spcAft>
          <a:spcPct val="0"/>
        </a:spcAft>
        <a:defRPr sz="4400">
          <a:solidFill>
            <a:schemeClr val="tx2"/>
          </a:solidFill>
          <a:latin typeface="Tahoma" pitchFamily="34" charset="0"/>
        </a:defRPr>
      </a:lvl3pPr>
      <a:lvl4pPr algn="l" rtl="0" eaLnBrk="0" fontAlgn="base" hangingPunct="0">
        <a:spcBef>
          <a:spcPct val="0"/>
        </a:spcBef>
        <a:spcAft>
          <a:spcPct val="0"/>
        </a:spcAft>
        <a:defRPr sz="4400">
          <a:solidFill>
            <a:schemeClr val="tx2"/>
          </a:solidFill>
          <a:latin typeface="Tahoma" pitchFamily="34" charset="0"/>
        </a:defRPr>
      </a:lvl4pPr>
      <a:lvl5pPr algn="l" rtl="0" eaLnBrk="0" fontAlgn="base" hangingPunct="0">
        <a:spcBef>
          <a:spcPct val="0"/>
        </a:spcBef>
        <a:spcAft>
          <a:spcPct val="0"/>
        </a:spcAft>
        <a:defRPr sz="4400">
          <a:solidFill>
            <a:schemeClr val="tx2"/>
          </a:solidFill>
          <a:latin typeface="Tahoma" pitchFamily="34" charset="0"/>
        </a:defRPr>
      </a:lvl5pPr>
      <a:lvl6pPr marL="457200" algn="l" rtl="0" fontAlgn="base">
        <a:spcBef>
          <a:spcPct val="0"/>
        </a:spcBef>
        <a:spcAft>
          <a:spcPct val="0"/>
        </a:spcAft>
        <a:defRPr sz="4400">
          <a:solidFill>
            <a:schemeClr val="tx2"/>
          </a:solidFill>
          <a:latin typeface="Tahoma" pitchFamily="34" charset="0"/>
        </a:defRPr>
      </a:lvl6pPr>
      <a:lvl7pPr marL="914400" algn="l" rtl="0" fontAlgn="base">
        <a:spcBef>
          <a:spcPct val="0"/>
        </a:spcBef>
        <a:spcAft>
          <a:spcPct val="0"/>
        </a:spcAft>
        <a:defRPr sz="4400">
          <a:solidFill>
            <a:schemeClr val="tx2"/>
          </a:solidFill>
          <a:latin typeface="Tahoma" pitchFamily="34" charset="0"/>
        </a:defRPr>
      </a:lvl7pPr>
      <a:lvl8pPr marL="1371600" algn="l" rtl="0" fontAlgn="base">
        <a:spcBef>
          <a:spcPct val="0"/>
        </a:spcBef>
        <a:spcAft>
          <a:spcPct val="0"/>
        </a:spcAft>
        <a:defRPr sz="4400">
          <a:solidFill>
            <a:schemeClr val="tx2"/>
          </a:solidFill>
          <a:latin typeface="Tahoma" pitchFamily="34" charset="0"/>
        </a:defRPr>
      </a:lvl8pPr>
      <a:lvl9pPr marL="1828800" algn="l" rtl="0" fontAlgn="base">
        <a:spcBef>
          <a:spcPct val="0"/>
        </a:spcBef>
        <a:spcAft>
          <a:spcPct val="0"/>
        </a:spcAft>
        <a:defRPr sz="4400">
          <a:solidFill>
            <a:schemeClr val="tx2"/>
          </a:solidFill>
          <a:latin typeface="Tahoma" pitchFamily="34" charset="0"/>
        </a:defRPr>
      </a:lvl9pPr>
    </p:titleStyle>
    <p:bodyStyle>
      <a:lvl1pPr marL="342900" indent="-342900" algn="l" rtl="0" eaLnBrk="0" fontAlgn="base" hangingPunct="0">
        <a:spcBef>
          <a:spcPct val="20000"/>
        </a:spcBef>
        <a:spcAft>
          <a:spcPct val="0"/>
        </a:spcAft>
        <a:buClr>
          <a:schemeClr val="folHlink"/>
        </a:buClr>
        <a:buSzPct val="60000"/>
        <a:buFont typeface="Wingdings" pitchFamily="2" charset="2"/>
        <a:buChar char="n"/>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55000"/>
        <a:buFont typeface="Wingdings" pitchFamily="2" charset="2"/>
        <a:buChar char="n"/>
        <a:defRPr sz="2800">
          <a:solidFill>
            <a:schemeClr val="tx1"/>
          </a:solidFill>
          <a:latin typeface="+mn-lt"/>
        </a:defRPr>
      </a:lvl2pPr>
      <a:lvl3pPr marL="1143000" indent="-228600" algn="l" rtl="0" eaLnBrk="0" fontAlgn="base" hangingPunct="0">
        <a:spcBef>
          <a:spcPct val="20000"/>
        </a:spcBef>
        <a:spcAft>
          <a:spcPct val="0"/>
        </a:spcAft>
        <a:buClr>
          <a:schemeClr val="folHlink"/>
        </a:buClr>
        <a:buSzPct val="50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SzPct val="55000"/>
        <a:buFont typeface="Wingdings" pitchFamily="2" charset="2"/>
        <a:buChar char="n"/>
        <a:defRPr sz="2000">
          <a:solidFill>
            <a:schemeClr val="tx1"/>
          </a:solidFill>
          <a:latin typeface="+mn-lt"/>
        </a:defRPr>
      </a:lvl4pPr>
      <a:lvl5pPr marL="2057400" indent="-228600" algn="l" rtl="0" eaLnBrk="0" fontAlgn="base" hangingPunct="0">
        <a:spcBef>
          <a:spcPct val="20000"/>
        </a:spcBef>
        <a:spcAft>
          <a:spcPct val="0"/>
        </a:spcAft>
        <a:buClr>
          <a:schemeClr val="accent1"/>
        </a:buClr>
        <a:buSzPct val="50000"/>
        <a:buFont typeface="Wingdings" pitchFamily="2" charset="2"/>
        <a:buChar char="n"/>
        <a:defRPr sz="2000">
          <a:solidFill>
            <a:schemeClr val="tx1"/>
          </a:solidFill>
          <a:latin typeface="+mn-lt"/>
        </a:defRPr>
      </a:lvl5pPr>
      <a:lvl6pPr marL="25146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6pPr>
      <a:lvl7pPr marL="29718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7pPr>
      <a:lvl8pPr marL="34290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8pPr>
      <a:lvl9pPr marL="3886200" indent="-228600" algn="l" rtl="0" fontAlgn="base">
        <a:spcBef>
          <a:spcPct val="20000"/>
        </a:spcBef>
        <a:spcAft>
          <a:spcPct val="0"/>
        </a:spcAft>
        <a:buClr>
          <a:schemeClr val="accent1"/>
        </a:buClr>
        <a:buSzPct val="50000"/>
        <a:buFont typeface="Wingdings" pitchFamily="2" charset="2"/>
        <a:buChar char="n"/>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4" cstate="print">
            <a:duotone>
              <a:schemeClr val="bg1"/>
              <a:srgbClr val="FFFFFF"/>
            </a:duotone>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bwMode="auto">
          <a:xfrm>
            <a:off x="457200" y="292100"/>
            <a:ext cx="8229600" cy="13843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tr-TR" smtClean="0"/>
              <a:t>Click to edit Master title style</a:t>
            </a:r>
          </a:p>
        </p:txBody>
      </p:sp>
      <p:sp>
        <p:nvSpPr>
          <p:cNvPr id="30723" name="Rectangle 3"/>
          <p:cNvSpPr>
            <a:spLocks noGrp="1" noChangeArrowheads="1"/>
          </p:cNvSpPr>
          <p:nvPr>
            <p:ph type="body" idx="1"/>
          </p:nvPr>
        </p:nvSpPr>
        <p:spPr bwMode="auto">
          <a:xfrm>
            <a:off x="457200" y="1905000"/>
            <a:ext cx="82296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tr-TR" smtClean="0"/>
              <a:t>Click to edit Master text styles</a:t>
            </a:r>
          </a:p>
          <a:p>
            <a:pPr lvl="1"/>
            <a:r>
              <a:rPr lang="tr-TR" smtClean="0"/>
              <a:t>Second level</a:t>
            </a:r>
          </a:p>
          <a:p>
            <a:pPr lvl="2"/>
            <a:r>
              <a:rPr lang="tr-TR" smtClean="0"/>
              <a:t>Third level</a:t>
            </a:r>
          </a:p>
          <a:p>
            <a:pPr lvl="3"/>
            <a:r>
              <a:rPr lang="tr-TR" smtClean="0"/>
              <a:t>Fourth level</a:t>
            </a:r>
          </a:p>
          <a:p>
            <a:pPr lvl="4"/>
            <a:r>
              <a:rPr lang="tr-TR" smtClean="0"/>
              <a:t>Fifth level</a:t>
            </a:r>
          </a:p>
        </p:txBody>
      </p:sp>
      <p:sp>
        <p:nvSpPr>
          <p:cNvPr id="30724"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effectLst>
                  <a:outerShdw blurRad="38100" dist="38100" dir="2700000" algn="tl">
                    <a:srgbClr val="000000"/>
                  </a:outerShdw>
                </a:effectLst>
                <a:latin typeface="Arial" charset="0"/>
                <a:cs typeface="+mn-cs"/>
              </a:defRPr>
            </a:lvl1pPr>
          </a:lstStyle>
          <a:p>
            <a:pPr fontAlgn="base">
              <a:spcBef>
                <a:spcPct val="0"/>
              </a:spcBef>
              <a:spcAft>
                <a:spcPct val="0"/>
              </a:spcAft>
              <a:defRPr/>
            </a:pPr>
            <a:fld id="{D4560821-EA72-41FC-A48B-4196BAA12830}" type="datetime1">
              <a:rPr lang="tr-TR" smtClean="0">
                <a:solidFill>
                  <a:srgbClr val="FFFFFF"/>
                </a:solidFill>
              </a:rPr>
              <a:t>15.10.2012</a:t>
            </a:fld>
            <a:endParaRPr lang="tr-TR">
              <a:solidFill>
                <a:srgbClr val="FFFFFF"/>
              </a:solidFill>
            </a:endParaRPr>
          </a:p>
        </p:txBody>
      </p:sp>
      <p:sp>
        <p:nvSpPr>
          <p:cNvPr id="3072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effectLst>
                  <a:outerShdw blurRad="38100" dist="38100" dir="2700000" algn="tl">
                    <a:srgbClr val="000000"/>
                  </a:outerShdw>
                </a:effectLst>
                <a:latin typeface="Arial" charset="0"/>
                <a:cs typeface="+mn-cs"/>
              </a:defRPr>
            </a:lvl1pPr>
          </a:lstStyle>
          <a:p>
            <a:pPr fontAlgn="base">
              <a:spcBef>
                <a:spcPct val="0"/>
              </a:spcBef>
              <a:spcAft>
                <a:spcPct val="0"/>
              </a:spcAft>
              <a:defRPr/>
            </a:pPr>
            <a:r>
              <a:rPr lang="tr-TR" smtClean="0">
                <a:solidFill>
                  <a:srgbClr val="FFFFFF"/>
                </a:solidFill>
              </a:rPr>
              <a:t>www.ahmetsaltik.net</a:t>
            </a:r>
            <a:endParaRPr lang="tr-TR">
              <a:solidFill>
                <a:srgbClr val="FFFFFF"/>
              </a:solidFill>
            </a:endParaRPr>
          </a:p>
        </p:txBody>
      </p:sp>
      <p:sp>
        <p:nvSpPr>
          <p:cNvPr id="3072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effectLst>
                  <a:outerShdw blurRad="38100" dist="38100" dir="2700000" algn="tl">
                    <a:srgbClr val="000000"/>
                  </a:outerShdw>
                </a:effectLst>
                <a:latin typeface="Arial" charset="0"/>
                <a:cs typeface="+mn-cs"/>
              </a:defRPr>
            </a:lvl1pPr>
          </a:lstStyle>
          <a:p>
            <a:pPr fontAlgn="base">
              <a:spcBef>
                <a:spcPct val="0"/>
              </a:spcBef>
              <a:spcAft>
                <a:spcPct val="0"/>
              </a:spcAft>
              <a:defRPr/>
            </a:pPr>
            <a:fld id="{FFF0D1D2-0808-4939-8BAC-7BC05D921068}" type="slidenum">
              <a:rPr lang="tr-TR">
                <a:solidFill>
                  <a:srgbClr val="FFFFFF"/>
                </a:solidFill>
              </a:rPr>
              <a:pPr fontAlgn="base">
                <a:spcBef>
                  <a:spcPct val="0"/>
                </a:spcBef>
                <a:spcAft>
                  <a:spcPct val="0"/>
                </a:spcAft>
                <a:defRPr/>
              </a:pPr>
              <a:t>‹#›</a:t>
            </a:fld>
            <a:endParaRPr lang="tr-TR">
              <a:solidFill>
                <a:srgbClr val="FFFFFF"/>
              </a:solidFill>
            </a:endParaRPr>
          </a:p>
        </p:txBody>
      </p:sp>
    </p:spTree>
    <p:extLst>
      <p:ext uri="{BB962C8B-B14F-4D97-AF65-F5344CB8AC3E}">
        <p14:creationId xmlns:p14="http://schemas.microsoft.com/office/powerpoint/2010/main" val="1706326807"/>
      </p:ext>
    </p:extLst>
  </p:cSld>
  <p:clrMap bg1="dk2" tx1="lt1" bg2="dk1"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iming>
    <p:tnLst>
      <p:par>
        <p:cTn id="1" dur="indefinite" restart="never" nodeType="tmRoot"/>
      </p:par>
    </p:tnLst>
  </p:timing>
  <p:hf hdr="0"/>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4000" cy="6858000"/>
            <a:chOff x="0" y="0"/>
            <a:chExt cx="5760" cy="4320"/>
          </a:xfrm>
        </p:grpSpPr>
        <p:grpSp>
          <p:nvGrpSpPr>
            <p:cNvPr id="3080" name="Group 3"/>
            <p:cNvGrpSpPr>
              <a:grpSpLocks/>
            </p:cNvGrpSpPr>
            <p:nvPr/>
          </p:nvGrpSpPr>
          <p:grpSpPr bwMode="auto">
            <a:xfrm>
              <a:off x="0" y="0"/>
              <a:ext cx="5760" cy="4320"/>
              <a:chOff x="0" y="0"/>
              <a:chExt cx="5760" cy="4320"/>
            </a:xfrm>
          </p:grpSpPr>
          <p:sp>
            <p:nvSpPr>
              <p:cNvPr id="33796" name="Rectangle 4"/>
              <p:cNvSpPr>
                <a:spLocks noChangeArrowheads="1"/>
              </p:cNvSpPr>
              <p:nvPr/>
            </p:nvSpPr>
            <p:spPr bwMode="white">
              <a:xfrm>
                <a:off x="0" y="0"/>
                <a:ext cx="5760" cy="384"/>
              </a:xfrm>
              <a:prstGeom prst="rect">
                <a:avLst/>
              </a:prstGeom>
              <a:gradFill rotWithShape="0">
                <a:gsLst>
                  <a:gs pos="0">
                    <a:schemeClr val="hlink"/>
                  </a:gs>
                  <a:gs pos="100000">
                    <a:schemeClr val="bg2"/>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sp>
            <p:nvSpPr>
              <p:cNvPr id="33797" name="Rectangle 5"/>
              <p:cNvSpPr>
                <a:spLocks noChangeArrowheads="1"/>
              </p:cNvSpPr>
              <p:nvPr/>
            </p:nvSpPr>
            <p:spPr bwMode="white">
              <a:xfrm>
                <a:off x="0" y="384"/>
                <a:ext cx="5760" cy="393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grpSp>
          <p:nvGrpSpPr>
            <p:cNvPr id="3081" name="Group 6"/>
            <p:cNvGrpSpPr>
              <a:grpSpLocks/>
            </p:cNvGrpSpPr>
            <p:nvPr/>
          </p:nvGrpSpPr>
          <p:grpSpPr bwMode="auto">
            <a:xfrm>
              <a:off x="0" y="0"/>
              <a:ext cx="1667" cy="3613"/>
              <a:chOff x="0" y="0"/>
              <a:chExt cx="1667" cy="3613"/>
            </a:xfrm>
          </p:grpSpPr>
          <p:pic>
            <p:nvPicPr>
              <p:cNvPr id="3082" name="Picture 7" descr="grapes"/>
              <p:cNvPicPr>
                <a:picLocks noChangeAspect="1" noChangeArrowheads="1"/>
              </p:cNvPicPr>
              <p:nvPr/>
            </p:nvPicPr>
            <p:blipFill>
              <a:blip r:embed="rId14" cstate="print"/>
              <a:srcRect/>
              <a:stretch>
                <a:fillRect/>
              </a:stretch>
            </p:blipFill>
            <p:spPr bwMode="ltGray">
              <a:xfrm>
                <a:off x="163" y="0"/>
                <a:ext cx="534" cy="3152"/>
              </a:xfrm>
              <a:prstGeom prst="rect">
                <a:avLst/>
              </a:prstGeom>
              <a:noFill/>
              <a:ln w="9525">
                <a:noFill/>
                <a:miter lim="800000"/>
                <a:headEnd/>
                <a:tailEnd/>
              </a:ln>
            </p:spPr>
          </p:pic>
          <p:grpSp>
            <p:nvGrpSpPr>
              <p:cNvPr id="3083" name="Group 8"/>
              <p:cNvGrpSpPr>
                <a:grpSpLocks/>
              </p:cNvGrpSpPr>
              <p:nvPr/>
            </p:nvGrpSpPr>
            <p:grpSpPr bwMode="auto">
              <a:xfrm>
                <a:off x="226" y="0"/>
                <a:ext cx="80" cy="3613"/>
                <a:chOff x="226" y="0"/>
                <a:chExt cx="80" cy="3613"/>
              </a:xfrm>
            </p:grpSpPr>
            <p:sp>
              <p:nvSpPr>
                <p:cNvPr id="33801" name="Rectangle 9"/>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sp>
              <p:nvSpPr>
                <p:cNvPr id="33802" name="Rectangle 10"/>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sp>
            <p:nvSpPr>
              <p:cNvPr id="33803" name="Rectangle 11"/>
              <p:cNvSpPr>
                <a:spLocks noChangeArrowheads="1"/>
              </p:cNvSpPr>
              <p:nvPr/>
            </p:nvSpPr>
            <p:spPr bwMode="ltGray">
              <a:xfrm>
                <a:off x="0" y="347"/>
                <a:ext cx="1667" cy="80"/>
              </a:xfrm>
              <a:prstGeom prst="rect">
                <a:avLst/>
              </a:prstGeom>
              <a:gradFill rotWithShape="0">
                <a:gsLst>
                  <a:gs pos="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grpSp>
      <p:sp>
        <p:nvSpPr>
          <p:cNvPr id="3075" name="Rectangle 12"/>
          <p:cNvSpPr>
            <a:spLocks noGrp="1" noChangeArrowheads="1"/>
          </p:cNvSpPr>
          <p:nvPr>
            <p:ph type="title"/>
          </p:nvPr>
        </p:nvSpPr>
        <p:spPr bwMode="auto">
          <a:xfrm>
            <a:off x="12954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biçemi için tıklatın</a:t>
            </a:r>
          </a:p>
        </p:txBody>
      </p:sp>
      <p:sp>
        <p:nvSpPr>
          <p:cNvPr id="3076" name="Rectangle 13"/>
          <p:cNvSpPr>
            <a:spLocks noGrp="1" noChangeArrowheads="1"/>
          </p:cNvSpPr>
          <p:nvPr>
            <p:ph type="body" idx="1"/>
          </p:nvPr>
        </p:nvSpPr>
        <p:spPr bwMode="auto">
          <a:xfrm>
            <a:off x="12954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biçemleri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33806" name="Rectangle 14"/>
          <p:cNvSpPr>
            <a:spLocks noGrp="1" noChangeArrowheads="1"/>
          </p:cNvSpPr>
          <p:nvPr>
            <p:ph type="dt" sz="half" idx="2"/>
          </p:nvPr>
        </p:nvSpPr>
        <p:spPr bwMode="auto">
          <a:xfrm>
            <a:off x="1295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latin typeface="+mn-lt"/>
                <a:cs typeface="+mn-cs"/>
              </a:defRPr>
            </a:lvl1pPr>
          </a:lstStyle>
          <a:p>
            <a:pPr fontAlgn="base">
              <a:spcAft>
                <a:spcPct val="0"/>
              </a:spcAft>
              <a:defRPr/>
            </a:pPr>
            <a:fld id="{81592CDE-A0D9-432F-AD49-C1A58DC85ABF}" type="datetime1">
              <a:rPr lang="tr-TR" smtClean="0">
                <a:solidFill>
                  <a:srgbClr val="660066"/>
                </a:solidFill>
              </a:rPr>
              <a:t>15.10.2012</a:t>
            </a:fld>
            <a:endParaRPr lang="tr-TR">
              <a:solidFill>
                <a:srgbClr val="660066"/>
              </a:solidFill>
            </a:endParaRPr>
          </a:p>
        </p:txBody>
      </p:sp>
      <p:sp>
        <p:nvSpPr>
          <p:cNvPr id="33807" name="Rectangle 15"/>
          <p:cNvSpPr>
            <a:spLocks noGrp="1" noChangeArrowheads="1"/>
          </p:cNvSpPr>
          <p:nvPr>
            <p:ph type="ftr" sz="quarter" idx="3"/>
          </p:nvPr>
        </p:nvSpPr>
        <p:spPr bwMode="auto">
          <a:xfrm>
            <a:off x="37338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latin typeface="+mn-lt"/>
                <a:cs typeface="+mn-cs"/>
              </a:defRPr>
            </a:lvl1pPr>
          </a:lstStyle>
          <a:p>
            <a:pPr fontAlgn="base">
              <a:spcAft>
                <a:spcPct val="0"/>
              </a:spcAft>
              <a:defRPr/>
            </a:pPr>
            <a:r>
              <a:rPr lang="tr-TR" smtClean="0">
                <a:solidFill>
                  <a:srgbClr val="660066"/>
                </a:solidFill>
              </a:rPr>
              <a:t>www.ahmetsaltik.net</a:t>
            </a:r>
            <a:endParaRPr lang="tr-TR">
              <a:solidFill>
                <a:srgbClr val="660066"/>
              </a:solidFill>
            </a:endParaRPr>
          </a:p>
        </p:txBody>
      </p:sp>
      <p:sp>
        <p:nvSpPr>
          <p:cNvPr id="33808" name="Rectangle 16"/>
          <p:cNvSpPr>
            <a:spLocks noGrp="1" noChangeArrowheads="1"/>
          </p:cNvSpPr>
          <p:nvPr>
            <p:ph type="sldNum" sz="quarter" idx="4"/>
          </p:nvPr>
        </p:nvSpPr>
        <p:spPr bwMode="auto">
          <a:xfrm>
            <a:off x="7162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latin typeface="+mn-lt"/>
                <a:cs typeface="+mn-cs"/>
              </a:defRPr>
            </a:lvl1pPr>
          </a:lstStyle>
          <a:p>
            <a:pPr fontAlgn="base">
              <a:spcAft>
                <a:spcPct val="0"/>
              </a:spcAft>
              <a:defRPr/>
            </a:pPr>
            <a:fld id="{1A199114-8C87-4B44-BF1F-84DE58B1DAA8}" type="slidenum">
              <a:rPr lang="tr-TR">
                <a:solidFill>
                  <a:srgbClr val="660066"/>
                </a:solidFill>
              </a:rPr>
              <a:pPr fontAlgn="base">
                <a:spcAft>
                  <a:spcPct val="0"/>
                </a:spcAft>
                <a:defRPr/>
              </a:pPr>
              <a:t>‹#›</a:t>
            </a:fld>
            <a:endParaRPr lang="tr-TR">
              <a:solidFill>
                <a:srgbClr val="660066"/>
              </a:solidFill>
            </a:endParaRPr>
          </a:p>
        </p:txBody>
      </p:sp>
    </p:spTree>
    <p:extLst>
      <p:ext uri="{BB962C8B-B14F-4D97-AF65-F5344CB8AC3E}">
        <p14:creationId xmlns:p14="http://schemas.microsoft.com/office/powerpoint/2010/main" val="1626818247"/>
      </p:ext>
    </p:extLst>
  </p:cSld>
  <p:clrMap bg1="lt1" tx1="dk1" bg2="lt2" tx2="dk2" accent1="accent1" accent2="accent2" accent3="accent3" accent4="accent4" accent5="accent5" accent6="accent6" hlink="hlink" folHlink="folHlink"/>
  <p:sldLayoutIdLst>
    <p:sldLayoutId id="2147484123" r:id="rId1"/>
    <p:sldLayoutId id="2147484124" r:id="rId2"/>
    <p:sldLayoutId id="2147484125" r:id="rId3"/>
    <p:sldLayoutId id="2147484126" r:id="rId4"/>
    <p:sldLayoutId id="2147484127" r:id="rId5"/>
    <p:sldLayoutId id="2147484128" r:id="rId6"/>
    <p:sldLayoutId id="2147484129" r:id="rId7"/>
    <p:sldLayoutId id="2147484130" r:id="rId8"/>
    <p:sldLayoutId id="2147484131" r:id="rId9"/>
    <p:sldLayoutId id="2147484132" r:id="rId10"/>
    <p:sldLayoutId id="2147484133" r:id="rId11"/>
    <p:sldLayoutId id="2147484134" r:id="rId12"/>
  </p:sldLayoutIdLst>
  <p:timing>
    <p:tnLst>
      <p:par>
        <p:cTn id="1" dur="indefinite" restart="never" nodeType="tmRoot"/>
      </p:par>
    </p:tnLst>
  </p:timing>
  <p:hf hdr="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Impact" pitchFamily="34" charset="0"/>
        </a:defRPr>
      </a:lvl2pPr>
      <a:lvl3pPr algn="l" rtl="0" eaLnBrk="0" fontAlgn="base" hangingPunct="0">
        <a:spcBef>
          <a:spcPct val="0"/>
        </a:spcBef>
        <a:spcAft>
          <a:spcPct val="0"/>
        </a:spcAft>
        <a:defRPr kumimoji="1" sz="4400">
          <a:solidFill>
            <a:schemeClr val="tx2"/>
          </a:solidFill>
          <a:latin typeface="Impact" pitchFamily="34" charset="0"/>
        </a:defRPr>
      </a:lvl3pPr>
      <a:lvl4pPr algn="l" rtl="0" eaLnBrk="0" fontAlgn="base" hangingPunct="0">
        <a:spcBef>
          <a:spcPct val="0"/>
        </a:spcBef>
        <a:spcAft>
          <a:spcPct val="0"/>
        </a:spcAft>
        <a:defRPr kumimoji="1" sz="4400">
          <a:solidFill>
            <a:schemeClr val="tx2"/>
          </a:solidFill>
          <a:latin typeface="Impact" pitchFamily="34" charset="0"/>
        </a:defRPr>
      </a:lvl4pPr>
      <a:lvl5pPr algn="l" rtl="0" eaLnBrk="0" fontAlgn="base" hangingPunct="0">
        <a:spcBef>
          <a:spcPct val="0"/>
        </a:spcBef>
        <a:spcAft>
          <a:spcPct val="0"/>
        </a:spcAft>
        <a:defRPr kumimoji="1" sz="4400">
          <a:solidFill>
            <a:schemeClr val="tx2"/>
          </a:solidFill>
          <a:latin typeface="Impact" pitchFamily="34" charset="0"/>
        </a:defRPr>
      </a:lvl5pPr>
      <a:lvl6pPr marL="457200" algn="l" rtl="0" fontAlgn="base">
        <a:spcBef>
          <a:spcPct val="0"/>
        </a:spcBef>
        <a:spcAft>
          <a:spcPct val="0"/>
        </a:spcAft>
        <a:defRPr kumimoji="1" sz="4400">
          <a:solidFill>
            <a:schemeClr val="tx2"/>
          </a:solidFill>
          <a:latin typeface="Impact" pitchFamily="34" charset="0"/>
        </a:defRPr>
      </a:lvl6pPr>
      <a:lvl7pPr marL="914400" algn="l" rtl="0" fontAlgn="base">
        <a:spcBef>
          <a:spcPct val="0"/>
        </a:spcBef>
        <a:spcAft>
          <a:spcPct val="0"/>
        </a:spcAft>
        <a:defRPr kumimoji="1" sz="4400">
          <a:solidFill>
            <a:schemeClr val="tx2"/>
          </a:solidFill>
          <a:latin typeface="Impact" pitchFamily="34" charset="0"/>
        </a:defRPr>
      </a:lvl7pPr>
      <a:lvl8pPr marL="1371600" algn="l" rtl="0" fontAlgn="base">
        <a:spcBef>
          <a:spcPct val="0"/>
        </a:spcBef>
        <a:spcAft>
          <a:spcPct val="0"/>
        </a:spcAft>
        <a:defRPr kumimoji="1" sz="4400">
          <a:solidFill>
            <a:schemeClr val="tx2"/>
          </a:solidFill>
          <a:latin typeface="Impact" pitchFamily="34" charset="0"/>
        </a:defRPr>
      </a:lvl8pPr>
      <a:lvl9pPr marL="1828800" algn="l" rtl="0" fontAlgn="base">
        <a:spcBef>
          <a:spcPct val="0"/>
        </a:spcBef>
        <a:spcAft>
          <a:spcPct val="0"/>
        </a:spcAft>
        <a:defRPr kumimoji="1" sz="44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fontAlgn="base">
        <a:spcBef>
          <a:spcPct val="20000"/>
        </a:spcBef>
        <a:spcAft>
          <a:spcPct val="0"/>
        </a:spcAft>
        <a:buChar char="»"/>
        <a:defRPr kumimoji="1" sz="2000">
          <a:solidFill>
            <a:schemeClr val="tx1"/>
          </a:solidFill>
          <a:latin typeface="+mn-lt"/>
        </a:defRPr>
      </a:lvl6pPr>
      <a:lvl7pPr marL="2971800" indent="-228600" algn="l" rtl="0" fontAlgn="base">
        <a:spcBef>
          <a:spcPct val="20000"/>
        </a:spcBef>
        <a:spcAft>
          <a:spcPct val="0"/>
        </a:spcAft>
        <a:buChar char="»"/>
        <a:defRPr kumimoji="1" sz="2000">
          <a:solidFill>
            <a:schemeClr val="tx1"/>
          </a:solidFill>
          <a:latin typeface="+mn-lt"/>
        </a:defRPr>
      </a:lvl7pPr>
      <a:lvl8pPr marL="3429000" indent="-228600" algn="l" rtl="0" fontAlgn="base">
        <a:spcBef>
          <a:spcPct val="20000"/>
        </a:spcBef>
        <a:spcAft>
          <a:spcPct val="0"/>
        </a:spcAft>
        <a:buChar char="»"/>
        <a:defRPr kumimoji="1" sz="2000">
          <a:solidFill>
            <a:schemeClr val="tx1"/>
          </a:solidFill>
          <a:latin typeface="+mn-lt"/>
        </a:defRPr>
      </a:lvl8pPr>
      <a:lvl9pPr marL="3886200" indent="-228600" algn="l" rtl="0" fontAlgn="base">
        <a:spcBef>
          <a:spcPct val="20000"/>
        </a:spcBef>
        <a:spcAft>
          <a:spcPct val="0"/>
        </a:spcAft>
        <a:buChar char="»"/>
        <a:defRPr kumimoji="1"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578" name="1 Başlık Yer Tutucusu"/>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
        <p:nvSpPr>
          <p:cNvPr id="24579" name="2 Metin Yer Tutucusu"/>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kumimoji="0" sz="1200">
                <a:solidFill>
                  <a:prstClr val="black">
                    <a:tint val="75000"/>
                  </a:prstClr>
                </a:solidFill>
                <a:latin typeface="Calibri"/>
                <a:cs typeface="+mn-cs"/>
              </a:defRPr>
            </a:lvl1pPr>
          </a:lstStyle>
          <a:p>
            <a:pPr>
              <a:defRPr/>
            </a:pPr>
            <a:fld id="{E9268FD8-6276-4DCA-86E7-117ADA068D69}" type="datetime1">
              <a:rPr lang="tr-TR" smtClean="0"/>
              <a:t>15.10.2012</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kumimoji="0" sz="1200">
                <a:solidFill>
                  <a:prstClr val="black">
                    <a:tint val="75000"/>
                  </a:prstClr>
                </a:solidFill>
                <a:latin typeface="Calibri"/>
                <a:cs typeface="+mn-cs"/>
              </a:defRPr>
            </a:lvl1pPr>
          </a:lstStyle>
          <a:p>
            <a:pPr>
              <a:defRPr/>
            </a:pPr>
            <a:r>
              <a:rPr lang="tr-TR" smtClean="0"/>
              <a:t>www.ahmetsaltik.net</a:t>
            </a:r>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kumimoji="0" sz="1200">
                <a:solidFill>
                  <a:prstClr val="black">
                    <a:tint val="75000"/>
                  </a:prstClr>
                </a:solidFill>
                <a:latin typeface="Calibri"/>
                <a:cs typeface="+mn-cs"/>
              </a:defRPr>
            </a:lvl1pPr>
          </a:lstStyle>
          <a:p>
            <a:pPr>
              <a:defRPr/>
            </a:pPr>
            <a:fld id="{EE45ED7D-EB10-4C26-9E1D-B943BC9D9573}" type="slidenum">
              <a:rPr lang="tr-TR"/>
              <a:pPr>
                <a:defRPr/>
              </a:pPr>
              <a:t>‹#›</a:t>
            </a:fld>
            <a:endParaRPr lang="tr-TR"/>
          </a:p>
        </p:txBody>
      </p:sp>
    </p:spTree>
    <p:extLst>
      <p:ext uri="{BB962C8B-B14F-4D97-AF65-F5344CB8AC3E}">
        <p14:creationId xmlns:p14="http://schemas.microsoft.com/office/powerpoint/2010/main" val="3849716243"/>
      </p:ext>
    </p:extLst>
  </p:cSld>
  <p:clrMap bg1="lt1" tx1="dk1" bg2="lt2" tx2="dk2" accent1="accent1" accent2="accent2" accent3="accent3" accent4="accent4" accent5="accent5" accent6="accent6" hlink="hlink" folHlink="folHlink"/>
  <p:sldLayoutIdLst>
    <p:sldLayoutId id="2147484136" r:id="rId1"/>
    <p:sldLayoutId id="2147484137" r:id="rId2"/>
    <p:sldLayoutId id="2147484138" r:id="rId3"/>
    <p:sldLayoutId id="2147484139" r:id="rId4"/>
    <p:sldLayoutId id="2147484140" r:id="rId5"/>
    <p:sldLayoutId id="2147484141" r:id="rId6"/>
    <p:sldLayoutId id="2147484142" r:id="rId7"/>
    <p:sldLayoutId id="2147484143" r:id="rId8"/>
    <p:sldLayoutId id="2147484144" r:id="rId9"/>
    <p:sldLayoutId id="2147484145" r:id="rId10"/>
    <p:sldLayoutId id="2147484146"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9218" name="Group 2"/>
          <p:cNvGrpSpPr>
            <a:grpSpLocks/>
          </p:cNvGrpSpPr>
          <p:nvPr/>
        </p:nvGrpSpPr>
        <p:grpSpPr bwMode="auto">
          <a:xfrm>
            <a:off x="0" y="-1588"/>
            <a:ext cx="9144000" cy="6859588"/>
            <a:chOff x="0" y="-1"/>
            <a:chExt cx="5760" cy="4321"/>
          </a:xfrm>
        </p:grpSpPr>
        <p:sp>
          <p:nvSpPr>
            <p:cNvPr id="41987" name="Rectangle 3"/>
            <p:cNvSpPr>
              <a:spLocks noChangeArrowheads="1"/>
            </p:cNvSpPr>
            <p:nvPr/>
          </p:nvSpPr>
          <p:spPr bwMode="auto">
            <a:xfrm>
              <a:off x="0" y="864"/>
              <a:ext cx="5760" cy="3456"/>
            </a:xfrm>
            <a:prstGeom prst="rect">
              <a:avLst/>
            </a:prstGeom>
            <a:solidFill>
              <a:schemeClr val="bg1"/>
            </a:solidFill>
            <a:ln w="9525">
              <a:noFill/>
              <a:miter lim="800000"/>
              <a:headEnd/>
              <a:tailEnd/>
            </a:ln>
            <a:effectLst/>
          </p:spPr>
          <p:txBody>
            <a:bodyPr wrap="none" anchor="ctr"/>
            <a:lstStyle/>
            <a:p>
              <a:pPr fontAlgn="base">
                <a:spcBef>
                  <a:spcPct val="0"/>
                </a:spcBef>
                <a:spcAft>
                  <a:spcPct val="0"/>
                </a:spcAft>
                <a:defRPr/>
              </a:pPr>
              <a:endParaRPr lang="tr-TR">
                <a:solidFill>
                  <a:srgbClr val="000000"/>
                </a:solidFill>
                <a:latin typeface="Arial" pitchFamily="34" charset="0"/>
                <a:cs typeface="Arial" pitchFamily="34" charset="0"/>
              </a:endParaRPr>
            </a:p>
          </p:txBody>
        </p:sp>
        <p:sp>
          <p:nvSpPr>
            <p:cNvPr id="41988" name="Rectangle 4"/>
            <p:cNvSpPr>
              <a:spLocks noChangeArrowheads="1"/>
            </p:cNvSpPr>
            <p:nvPr/>
          </p:nvSpPr>
          <p:spPr bwMode="white">
            <a:xfrm>
              <a:off x="0" y="4125"/>
              <a:ext cx="5760" cy="195"/>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tr-TR">
                <a:solidFill>
                  <a:srgbClr val="000000"/>
                </a:solidFill>
                <a:latin typeface="Arial" pitchFamily="34" charset="0"/>
                <a:cs typeface="Arial" pitchFamily="34" charset="0"/>
              </a:endParaRPr>
            </a:p>
          </p:txBody>
        </p:sp>
        <p:sp>
          <p:nvSpPr>
            <p:cNvPr id="41989" name="Rectangle 5"/>
            <p:cNvSpPr>
              <a:spLocks noChangeArrowheads="1"/>
            </p:cNvSpPr>
            <p:nvPr/>
          </p:nvSpPr>
          <p:spPr bwMode="white">
            <a:xfrm>
              <a:off x="0" y="-1"/>
              <a:ext cx="5760" cy="1015"/>
            </a:xfrm>
            <a:prstGeom prst="rect">
              <a:avLst/>
            </a:prstGeom>
            <a:solidFill>
              <a:schemeClr val="bg2"/>
            </a:solidFill>
            <a:ln w="9525">
              <a:noFill/>
              <a:miter lim="800000"/>
              <a:headEnd/>
              <a:tailEnd/>
            </a:ln>
          </p:spPr>
          <p:txBody>
            <a:bodyPr wrap="none" anchor="ctr"/>
            <a:lstStyle/>
            <a:p>
              <a:pPr fontAlgn="base">
                <a:spcBef>
                  <a:spcPct val="0"/>
                </a:spcBef>
                <a:spcAft>
                  <a:spcPct val="0"/>
                </a:spcAft>
                <a:defRPr/>
              </a:pPr>
              <a:endParaRPr lang="tr-TR">
                <a:solidFill>
                  <a:srgbClr val="000000"/>
                </a:solidFill>
                <a:latin typeface="Arial" pitchFamily="34" charset="0"/>
                <a:cs typeface="Arial" pitchFamily="34" charset="0"/>
              </a:endParaRPr>
            </a:p>
          </p:txBody>
        </p:sp>
        <p:grpSp>
          <p:nvGrpSpPr>
            <p:cNvPr id="9227" name="Group 6"/>
            <p:cNvGrpSpPr>
              <a:grpSpLocks/>
            </p:cNvGrpSpPr>
            <p:nvPr/>
          </p:nvGrpSpPr>
          <p:grpSpPr bwMode="auto">
            <a:xfrm>
              <a:off x="0" y="1014"/>
              <a:ext cx="5760" cy="261"/>
              <a:chOff x="0" y="115"/>
              <a:chExt cx="5760" cy="464"/>
            </a:xfrm>
          </p:grpSpPr>
          <p:sp>
            <p:nvSpPr>
              <p:cNvPr id="41991" name="Rectangle 7"/>
              <p:cNvSpPr>
                <a:spLocks noChangeArrowheads="1"/>
              </p:cNvSpPr>
              <p:nvPr/>
            </p:nvSpPr>
            <p:spPr bwMode="ltGray">
              <a:xfrm>
                <a:off x="0" y="115"/>
                <a:ext cx="5760" cy="116"/>
              </a:xfrm>
              <a:prstGeom prst="rect">
                <a:avLst/>
              </a:prstGeom>
              <a:solidFill>
                <a:schemeClr val="accent2"/>
              </a:solidFill>
              <a:ln w="9525">
                <a:noFill/>
                <a:miter lim="800000"/>
                <a:headEnd/>
                <a:tailEnd/>
              </a:ln>
            </p:spPr>
            <p:txBody>
              <a:bodyPr wrap="none" anchor="ctr"/>
              <a:lstStyle/>
              <a:p>
                <a:pPr fontAlgn="base">
                  <a:spcBef>
                    <a:spcPct val="0"/>
                  </a:spcBef>
                  <a:spcAft>
                    <a:spcPct val="0"/>
                  </a:spcAft>
                  <a:defRPr/>
                </a:pPr>
                <a:endParaRPr lang="tr-TR">
                  <a:solidFill>
                    <a:srgbClr val="000000"/>
                  </a:solidFill>
                  <a:latin typeface="Arial" pitchFamily="34" charset="0"/>
                  <a:cs typeface="Arial" pitchFamily="34" charset="0"/>
                </a:endParaRPr>
              </a:p>
            </p:txBody>
          </p:sp>
          <p:sp>
            <p:nvSpPr>
              <p:cNvPr id="41992" name="Rectangle 8"/>
              <p:cNvSpPr>
                <a:spLocks noChangeArrowheads="1"/>
              </p:cNvSpPr>
              <p:nvPr/>
            </p:nvSpPr>
            <p:spPr bwMode="ltGray">
              <a:xfrm>
                <a:off x="0" y="231"/>
                <a:ext cx="5760" cy="117"/>
              </a:xfrm>
              <a:prstGeom prst="rect">
                <a:avLst/>
              </a:prstGeom>
              <a:solidFill>
                <a:schemeClr val="hlink"/>
              </a:solidFill>
              <a:ln w="9525">
                <a:noFill/>
                <a:miter lim="800000"/>
                <a:headEnd/>
                <a:tailEnd/>
              </a:ln>
            </p:spPr>
            <p:txBody>
              <a:bodyPr wrap="none" anchor="ctr"/>
              <a:lstStyle/>
              <a:p>
                <a:pPr fontAlgn="base">
                  <a:spcBef>
                    <a:spcPct val="0"/>
                  </a:spcBef>
                  <a:spcAft>
                    <a:spcPct val="0"/>
                  </a:spcAft>
                  <a:defRPr/>
                </a:pPr>
                <a:endParaRPr lang="tr-TR">
                  <a:solidFill>
                    <a:srgbClr val="000000"/>
                  </a:solidFill>
                  <a:latin typeface="Arial" pitchFamily="34" charset="0"/>
                  <a:cs typeface="Arial" pitchFamily="34" charset="0"/>
                </a:endParaRPr>
              </a:p>
            </p:txBody>
          </p:sp>
          <p:sp>
            <p:nvSpPr>
              <p:cNvPr id="41993" name="Rectangle 9"/>
              <p:cNvSpPr>
                <a:spLocks noChangeArrowheads="1"/>
              </p:cNvSpPr>
              <p:nvPr/>
            </p:nvSpPr>
            <p:spPr bwMode="ltGray">
              <a:xfrm>
                <a:off x="0" y="348"/>
                <a:ext cx="5760" cy="116"/>
              </a:xfrm>
              <a:prstGeom prst="rect">
                <a:avLst/>
              </a:prstGeom>
              <a:solidFill>
                <a:schemeClr val="accent1"/>
              </a:solidFill>
              <a:ln w="9525">
                <a:noFill/>
                <a:miter lim="800000"/>
                <a:headEnd/>
                <a:tailEnd/>
              </a:ln>
            </p:spPr>
            <p:txBody>
              <a:bodyPr wrap="none" anchor="ctr"/>
              <a:lstStyle/>
              <a:p>
                <a:pPr fontAlgn="base">
                  <a:spcBef>
                    <a:spcPct val="0"/>
                  </a:spcBef>
                  <a:spcAft>
                    <a:spcPct val="0"/>
                  </a:spcAft>
                  <a:defRPr/>
                </a:pPr>
                <a:endParaRPr lang="tr-TR">
                  <a:solidFill>
                    <a:srgbClr val="000000"/>
                  </a:solidFill>
                  <a:latin typeface="Arial" pitchFamily="34" charset="0"/>
                  <a:cs typeface="Arial" pitchFamily="34" charset="0"/>
                </a:endParaRPr>
              </a:p>
            </p:txBody>
          </p:sp>
          <p:sp>
            <p:nvSpPr>
              <p:cNvPr id="41994" name="Rectangle 10"/>
              <p:cNvSpPr>
                <a:spLocks noChangeArrowheads="1"/>
              </p:cNvSpPr>
              <p:nvPr/>
            </p:nvSpPr>
            <p:spPr bwMode="ltGray">
              <a:xfrm>
                <a:off x="0" y="463"/>
                <a:ext cx="5760" cy="116"/>
              </a:xfrm>
              <a:prstGeom prst="rect">
                <a:avLst/>
              </a:prstGeom>
              <a:solidFill>
                <a:schemeClr val="folHlink"/>
              </a:solidFill>
              <a:ln w="9525">
                <a:noFill/>
                <a:miter lim="800000"/>
                <a:headEnd/>
                <a:tailEnd/>
              </a:ln>
            </p:spPr>
            <p:txBody>
              <a:bodyPr wrap="none" anchor="ctr"/>
              <a:lstStyle/>
              <a:p>
                <a:pPr fontAlgn="base">
                  <a:spcBef>
                    <a:spcPct val="0"/>
                  </a:spcBef>
                  <a:spcAft>
                    <a:spcPct val="0"/>
                  </a:spcAft>
                  <a:defRPr/>
                </a:pPr>
                <a:endParaRPr lang="tr-TR">
                  <a:solidFill>
                    <a:srgbClr val="000000"/>
                  </a:solidFill>
                  <a:latin typeface="Arial" pitchFamily="34" charset="0"/>
                  <a:cs typeface="Arial" pitchFamily="34" charset="0"/>
                </a:endParaRPr>
              </a:p>
            </p:txBody>
          </p:sp>
        </p:grpSp>
      </p:grpSp>
      <p:sp>
        <p:nvSpPr>
          <p:cNvPr id="9219" name="Rectangle 11"/>
          <p:cNvSpPr>
            <a:spLocks noGrp="1" noChangeArrowheads="1"/>
          </p:cNvSpPr>
          <p:nvPr>
            <p:ph type="title"/>
          </p:nvPr>
        </p:nvSpPr>
        <p:spPr bwMode="auto">
          <a:xfrm>
            <a:off x="685800" y="3048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biçemi için tıklatın</a:t>
            </a:r>
          </a:p>
        </p:txBody>
      </p:sp>
      <p:sp>
        <p:nvSpPr>
          <p:cNvPr id="9220" name="Rectangle 12"/>
          <p:cNvSpPr>
            <a:spLocks noGrp="1" noChangeArrowheads="1"/>
          </p:cNvSpPr>
          <p:nvPr>
            <p:ph type="body" idx="1"/>
          </p:nvPr>
        </p:nvSpPr>
        <p:spPr bwMode="auto">
          <a:xfrm>
            <a:off x="685800" y="21336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biçemleri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41997" name="Rectangle 13"/>
          <p:cNvSpPr>
            <a:spLocks noGrp="1" noChangeArrowheads="1"/>
          </p:cNvSpPr>
          <p:nvPr>
            <p:ph type="dt" sz="half" idx="2"/>
          </p:nvPr>
        </p:nvSpPr>
        <p:spPr bwMode="auto">
          <a:xfrm>
            <a:off x="6858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spcBef>
                <a:spcPct val="50000"/>
              </a:spcBef>
              <a:defRPr sz="1400">
                <a:solidFill>
                  <a:schemeClr val="tx2"/>
                </a:solidFill>
                <a:latin typeface="+mn-lt"/>
                <a:cs typeface="+mn-cs"/>
              </a:defRPr>
            </a:lvl1pPr>
          </a:lstStyle>
          <a:p>
            <a:pPr fontAlgn="base">
              <a:spcAft>
                <a:spcPct val="0"/>
              </a:spcAft>
              <a:defRPr/>
            </a:pPr>
            <a:fld id="{0E17327E-7456-4895-BAC4-61683421D5D1}" type="datetime1">
              <a:rPr lang="tr-TR" smtClean="0">
                <a:solidFill>
                  <a:srgbClr val="000066"/>
                </a:solidFill>
              </a:rPr>
              <a:pPr fontAlgn="base">
                <a:spcAft>
                  <a:spcPct val="0"/>
                </a:spcAft>
                <a:defRPr/>
              </a:pPr>
              <a:t>15.10.2012</a:t>
            </a:fld>
            <a:endParaRPr lang="tr-TR">
              <a:solidFill>
                <a:srgbClr val="000066"/>
              </a:solidFill>
            </a:endParaRPr>
          </a:p>
        </p:txBody>
      </p:sp>
      <p:sp>
        <p:nvSpPr>
          <p:cNvPr id="41998" name="Rectangle 14"/>
          <p:cNvSpPr>
            <a:spLocks noGrp="1" noChangeArrowheads="1"/>
          </p:cNvSpPr>
          <p:nvPr>
            <p:ph type="ftr" sz="quarter" idx="3"/>
          </p:nvPr>
        </p:nvSpPr>
        <p:spPr bwMode="auto">
          <a:xfrm>
            <a:off x="3124200" y="6400800"/>
            <a:ext cx="28956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ctr">
              <a:spcBef>
                <a:spcPct val="50000"/>
              </a:spcBef>
              <a:defRPr sz="1400">
                <a:solidFill>
                  <a:schemeClr val="tx2"/>
                </a:solidFill>
                <a:latin typeface="+mn-lt"/>
                <a:cs typeface="+mn-cs"/>
              </a:defRPr>
            </a:lvl1pPr>
          </a:lstStyle>
          <a:p>
            <a:pPr fontAlgn="base">
              <a:spcAft>
                <a:spcPct val="0"/>
              </a:spcAft>
              <a:defRPr/>
            </a:pPr>
            <a:r>
              <a:rPr lang="tr-TR" smtClean="0">
                <a:solidFill>
                  <a:srgbClr val="000066"/>
                </a:solidFill>
              </a:rPr>
              <a:t>www.ahmetsaltik.net Prof. SALTIK</a:t>
            </a:r>
            <a:endParaRPr lang="tr-TR">
              <a:solidFill>
                <a:srgbClr val="000066"/>
              </a:solidFill>
            </a:endParaRPr>
          </a:p>
        </p:txBody>
      </p:sp>
      <p:sp>
        <p:nvSpPr>
          <p:cNvPr id="41999" name="Rectangle 15"/>
          <p:cNvSpPr>
            <a:spLocks noGrp="1" noChangeArrowheads="1"/>
          </p:cNvSpPr>
          <p:nvPr>
            <p:ph type="sldNum" sz="quarter" idx="4"/>
          </p:nvPr>
        </p:nvSpPr>
        <p:spPr bwMode="auto">
          <a:xfrm>
            <a:off x="6553200" y="6400800"/>
            <a:ext cx="19050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spcBef>
                <a:spcPct val="50000"/>
              </a:spcBef>
              <a:defRPr sz="1400">
                <a:solidFill>
                  <a:schemeClr val="tx2"/>
                </a:solidFill>
                <a:latin typeface="+mn-lt"/>
                <a:cs typeface="+mn-cs"/>
              </a:defRPr>
            </a:lvl1pPr>
          </a:lstStyle>
          <a:p>
            <a:pPr fontAlgn="base">
              <a:spcAft>
                <a:spcPct val="0"/>
              </a:spcAft>
              <a:defRPr/>
            </a:pPr>
            <a:fld id="{C912866F-1F8E-4253-965E-985BDACC8610}" type="slidenum">
              <a:rPr lang="tr-TR">
                <a:solidFill>
                  <a:srgbClr val="000066"/>
                </a:solidFill>
              </a:rPr>
              <a:pPr fontAlgn="base">
                <a:spcAft>
                  <a:spcPct val="0"/>
                </a:spcAft>
                <a:defRPr/>
              </a:pPr>
              <a:t>‹#›</a:t>
            </a:fld>
            <a:endParaRPr lang="tr-TR">
              <a:solidFill>
                <a:srgbClr val="000066"/>
              </a:solidFill>
            </a:endParaRPr>
          </a:p>
        </p:txBody>
      </p:sp>
    </p:spTree>
    <p:extLst>
      <p:ext uri="{BB962C8B-B14F-4D97-AF65-F5344CB8AC3E}">
        <p14:creationId xmlns:p14="http://schemas.microsoft.com/office/powerpoint/2010/main" val="3074774471"/>
      </p:ext>
    </p:extLst>
  </p:cSld>
  <p:clrMap bg1="lt1" tx1="dk1" bg2="lt2" tx2="dk2" accent1="accent1" accent2="accent2" accent3="accent3" accent4="accent4" accent5="accent5" accent6="accent6" hlink="hlink" folHlink="folHlink"/>
  <p:sldLayoutIdLst>
    <p:sldLayoutId id="2147484148" r:id="rId1"/>
    <p:sldLayoutId id="2147484149" r:id="rId2"/>
    <p:sldLayoutId id="2147484150" r:id="rId3"/>
    <p:sldLayoutId id="2147484151" r:id="rId4"/>
    <p:sldLayoutId id="2147484152" r:id="rId5"/>
    <p:sldLayoutId id="2147484153" r:id="rId6"/>
    <p:sldLayoutId id="2147484154" r:id="rId7"/>
    <p:sldLayoutId id="2147484155" r:id="rId8"/>
    <p:sldLayoutId id="2147484156" r:id="rId9"/>
    <p:sldLayoutId id="2147484157" r:id="rId10"/>
    <p:sldLayoutId id="2147484158" r:id="rId11"/>
    <p:sldLayoutId id="2147484159" r:id="rId12"/>
  </p:sldLayoutIdLst>
  <p:transition/>
  <p:timing>
    <p:tnLst>
      <p:par>
        <p:cTn id="1" dur="indefinite" restart="never" nodeType="tmRoot"/>
      </p:par>
    </p:tnLst>
  </p:timing>
  <p:hf sldNum="0" hdr="0"/>
  <p:txStyles>
    <p:titleStyle>
      <a:lvl1pPr algn="ctr" rtl="0" eaLnBrk="0" fontAlgn="base" hangingPunct="0">
        <a:spcBef>
          <a:spcPct val="0"/>
        </a:spcBef>
        <a:spcAft>
          <a:spcPct val="0"/>
        </a:spcAft>
        <a:defRPr kumimoji="1" sz="3900">
          <a:solidFill>
            <a:schemeClr val="tx2"/>
          </a:solidFill>
          <a:latin typeface="+mj-lt"/>
          <a:ea typeface="+mj-ea"/>
          <a:cs typeface="+mj-cs"/>
        </a:defRPr>
      </a:lvl1pPr>
      <a:lvl2pPr algn="ctr" rtl="0" eaLnBrk="0" fontAlgn="base" hangingPunct="0">
        <a:spcBef>
          <a:spcPct val="0"/>
        </a:spcBef>
        <a:spcAft>
          <a:spcPct val="0"/>
        </a:spcAft>
        <a:defRPr kumimoji="1" sz="3900">
          <a:solidFill>
            <a:schemeClr val="tx2"/>
          </a:solidFill>
          <a:latin typeface="Arial Black" pitchFamily="34" charset="0"/>
        </a:defRPr>
      </a:lvl2pPr>
      <a:lvl3pPr algn="ctr" rtl="0" eaLnBrk="0" fontAlgn="base" hangingPunct="0">
        <a:spcBef>
          <a:spcPct val="0"/>
        </a:spcBef>
        <a:spcAft>
          <a:spcPct val="0"/>
        </a:spcAft>
        <a:defRPr kumimoji="1" sz="3900">
          <a:solidFill>
            <a:schemeClr val="tx2"/>
          </a:solidFill>
          <a:latin typeface="Arial Black" pitchFamily="34" charset="0"/>
        </a:defRPr>
      </a:lvl3pPr>
      <a:lvl4pPr algn="ctr" rtl="0" eaLnBrk="0" fontAlgn="base" hangingPunct="0">
        <a:spcBef>
          <a:spcPct val="0"/>
        </a:spcBef>
        <a:spcAft>
          <a:spcPct val="0"/>
        </a:spcAft>
        <a:defRPr kumimoji="1" sz="3900">
          <a:solidFill>
            <a:schemeClr val="tx2"/>
          </a:solidFill>
          <a:latin typeface="Arial Black" pitchFamily="34" charset="0"/>
        </a:defRPr>
      </a:lvl4pPr>
      <a:lvl5pPr algn="ctr" rtl="0" eaLnBrk="0" fontAlgn="base" hangingPunct="0">
        <a:spcBef>
          <a:spcPct val="0"/>
        </a:spcBef>
        <a:spcAft>
          <a:spcPct val="0"/>
        </a:spcAft>
        <a:defRPr kumimoji="1" sz="3900">
          <a:solidFill>
            <a:schemeClr val="tx2"/>
          </a:solidFill>
          <a:latin typeface="Arial Black" pitchFamily="34" charset="0"/>
        </a:defRPr>
      </a:lvl5pPr>
      <a:lvl6pPr marL="457200" algn="ctr" rtl="0" fontAlgn="base">
        <a:spcBef>
          <a:spcPct val="0"/>
        </a:spcBef>
        <a:spcAft>
          <a:spcPct val="0"/>
        </a:spcAft>
        <a:defRPr kumimoji="1" sz="3900">
          <a:solidFill>
            <a:schemeClr val="tx2"/>
          </a:solidFill>
          <a:latin typeface="Arial Black" pitchFamily="34" charset="0"/>
        </a:defRPr>
      </a:lvl6pPr>
      <a:lvl7pPr marL="914400" algn="ctr" rtl="0" fontAlgn="base">
        <a:spcBef>
          <a:spcPct val="0"/>
        </a:spcBef>
        <a:spcAft>
          <a:spcPct val="0"/>
        </a:spcAft>
        <a:defRPr kumimoji="1" sz="3900">
          <a:solidFill>
            <a:schemeClr val="tx2"/>
          </a:solidFill>
          <a:latin typeface="Arial Black" pitchFamily="34" charset="0"/>
        </a:defRPr>
      </a:lvl7pPr>
      <a:lvl8pPr marL="1371600" algn="ctr" rtl="0" fontAlgn="base">
        <a:spcBef>
          <a:spcPct val="0"/>
        </a:spcBef>
        <a:spcAft>
          <a:spcPct val="0"/>
        </a:spcAft>
        <a:defRPr kumimoji="1" sz="3900">
          <a:solidFill>
            <a:schemeClr val="tx2"/>
          </a:solidFill>
          <a:latin typeface="Arial Black" pitchFamily="34" charset="0"/>
        </a:defRPr>
      </a:lvl8pPr>
      <a:lvl9pPr marL="1828800" algn="ctr" rtl="0" fontAlgn="base">
        <a:spcBef>
          <a:spcPct val="0"/>
        </a:spcBef>
        <a:spcAft>
          <a:spcPct val="0"/>
        </a:spcAft>
        <a:defRPr kumimoji="1" sz="3900">
          <a:solidFill>
            <a:schemeClr val="tx2"/>
          </a:solidFill>
          <a:latin typeface="Arial Black" pitchFamily="34" charset="0"/>
        </a:defRPr>
      </a:lvl9pPr>
    </p:titleStyle>
    <p:bodyStyle>
      <a:lvl1pPr marL="342900" indent="-342900" algn="l" rtl="0" eaLnBrk="0" fontAlgn="base" hangingPunct="0">
        <a:spcBef>
          <a:spcPct val="20000"/>
        </a:spcBef>
        <a:spcAft>
          <a:spcPct val="0"/>
        </a:spcAft>
        <a:buClr>
          <a:schemeClr val="accent1"/>
        </a:buClr>
        <a:buSzPct val="70000"/>
        <a:buFont typeface="Monotype Sorts"/>
        <a:buChar char="l"/>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Char char="•"/>
        <a:defRPr kumimoji="1" sz="2800">
          <a:solidFill>
            <a:schemeClr val="tx1"/>
          </a:solidFill>
          <a:latin typeface="+mn-lt"/>
        </a:defRPr>
      </a:lvl2pPr>
      <a:lvl3pPr marL="1143000" indent="-228600" algn="l" rtl="0" eaLnBrk="0" fontAlgn="base" hangingPunct="0">
        <a:spcBef>
          <a:spcPct val="20000"/>
        </a:spcBef>
        <a:spcAft>
          <a:spcPct val="0"/>
        </a:spcAft>
        <a:buClr>
          <a:schemeClr val="accent2"/>
        </a:buClr>
        <a:buSzPct val="100000"/>
        <a:buChar char="•"/>
        <a:defRPr kumimoji="1" sz="2400">
          <a:solidFill>
            <a:schemeClr val="tx1"/>
          </a:solidFill>
          <a:latin typeface="+mn-lt"/>
        </a:defRPr>
      </a:lvl3pPr>
      <a:lvl4pPr marL="1600200" indent="-228600" algn="l" rtl="0" eaLnBrk="0" fontAlgn="base" hangingPunct="0">
        <a:spcBef>
          <a:spcPct val="20000"/>
        </a:spcBef>
        <a:spcAft>
          <a:spcPct val="0"/>
        </a:spcAft>
        <a:buClr>
          <a:schemeClr val="tx2"/>
        </a:buClr>
        <a:buChar char="•"/>
        <a:defRPr kumimoji="1" sz="2000">
          <a:solidFill>
            <a:schemeClr val="tx1"/>
          </a:solidFill>
          <a:latin typeface="+mn-lt"/>
        </a:defRPr>
      </a:lvl4pPr>
      <a:lvl5pPr marL="2057400" indent="-228600" algn="l" rtl="0" eaLnBrk="0" fontAlgn="base" hangingPunct="0">
        <a:spcBef>
          <a:spcPct val="20000"/>
        </a:spcBef>
        <a:spcAft>
          <a:spcPct val="0"/>
        </a:spcAft>
        <a:buClr>
          <a:schemeClr val="accent2"/>
        </a:buClr>
        <a:buChar char="•"/>
        <a:defRPr kumimoji="1" sz="2000">
          <a:solidFill>
            <a:schemeClr val="tx1"/>
          </a:solidFill>
          <a:latin typeface="+mn-lt"/>
        </a:defRPr>
      </a:lvl5pPr>
      <a:lvl6pPr marL="2514600" indent="-228600" algn="l" rtl="0" fontAlgn="base">
        <a:spcBef>
          <a:spcPct val="20000"/>
        </a:spcBef>
        <a:spcAft>
          <a:spcPct val="0"/>
        </a:spcAft>
        <a:buClr>
          <a:schemeClr val="accent2"/>
        </a:buClr>
        <a:buChar char="•"/>
        <a:defRPr kumimoji="1" sz="2000">
          <a:solidFill>
            <a:schemeClr val="tx1"/>
          </a:solidFill>
          <a:latin typeface="+mn-lt"/>
        </a:defRPr>
      </a:lvl6pPr>
      <a:lvl7pPr marL="2971800" indent="-228600" algn="l" rtl="0" fontAlgn="base">
        <a:spcBef>
          <a:spcPct val="20000"/>
        </a:spcBef>
        <a:spcAft>
          <a:spcPct val="0"/>
        </a:spcAft>
        <a:buClr>
          <a:schemeClr val="accent2"/>
        </a:buClr>
        <a:buChar char="•"/>
        <a:defRPr kumimoji="1" sz="2000">
          <a:solidFill>
            <a:schemeClr val="tx1"/>
          </a:solidFill>
          <a:latin typeface="+mn-lt"/>
        </a:defRPr>
      </a:lvl7pPr>
      <a:lvl8pPr marL="3429000" indent="-228600" algn="l" rtl="0" fontAlgn="base">
        <a:spcBef>
          <a:spcPct val="20000"/>
        </a:spcBef>
        <a:spcAft>
          <a:spcPct val="0"/>
        </a:spcAft>
        <a:buClr>
          <a:schemeClr val="accent2"/>
        </a:buClr>
        <a:buChar char="•"/>
        <a:defRPr kumimoji="1" sz="2000">
          <a:solidFill>
            <a:schemeClr val="tx1"/>
          </a:solidFill>
          <a:latin typeface="+mn-lt"/>
        </a:defRPr>
      </a:lvl8pPr>
      <a:lvl9pPr marL="3886200" indent="-228600" algn="l" rtl="0" fontAlgn="base">
        <a:spcBef>
          <a:spcPct val="20000"/>
        </a:spcBef>
        <a:spcAft>
          <a:spcPct val="0"/>
        </a:spcAft>
        <a:buClr>
          <a:schemeClr val="accent2"/>
        </a:buClr>
        <a:buChar char="•"/>
        <a:defRPr kumimoji="1"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a:outerShdw dist="107763" dir="2700000" algn="ctr" rotWithShape="0">
            <a:srgbClr val="000000"/>
          </a:outerShdw>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9144000" cy="6858000"/>
            <a:chOff x="0" y="0"/>
            <a:chExt cx="5760" cy="4320"/>
          </a:xfrm>
        </p:grpSpPr>
        <p:grpSp>
          <p:nvGrpSpPr>
            <p:cNvPr id="3080" name="Group 3"/>
            <p:cNvGrpSpPr>
              <a:grpSpLocks/>
            </p:cNvGrpSpPr>
            <p:nvPr/>
          </p:nvGrpSpPr>
          <p:grpSpPr bwMode="auto">
            <a:xfrm>
              <a:off x="0" y="0"/>
              <a:ext cx="5760" cy="4320"/>
              <a:chOff x="0" y="0"/>
              <a:chExt cx="5760" cy="4320"/>
            </a:xfrm>
          </p:grpSpPr>
          <p:sp>
            <p:nvSpPr>
              <p:cNvPr id="33796" name="Rectangle 4"/>
              <p:cNvSpPr>
                <a:spLocks noChangeArrowheads="1"/>
              </p:cNvSpPr>
              <p:nvPr/>
            </p:nvSpPr>
            <p:spPr bwMode="white">
              <a:xfrm>
                <a:off x="0" y="0"/>
                <a:ext cx="5760" cy="384"/>
              </a:xfrm>
              <a:prstGeom prst="rect">
                <a:avLst/>
              </a:prstGeom>
              <a:gradFill rotWithShape="0">
                <a:gsLst>
                  <a:gs pos="0">
                    <a:schemeClr val="hlink"/>
                  </a:gs>
                  <a:gs pos="100000">
                    <a:schemeClr val="bg2"/>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sp>
            <p:nvSpPr>
              <p:cNvPr id="33797" name="Rectangle 5"/>
              <p:cNvSpPr>
                <a:spLocks noChangeArrowheads="1"/>
              </p:cNvSpPr>
              <p:nvPr/>
            </p:nvSpPr>
            <p:spPr bwMode="white">
              <a:xfrm>
                <a:off x="0" y="384"/>
                <a:ext cx="5760" cy="3936"/>
              </a:xfrm>
              <a:prstGeom prst="rect">
                <a:avLst/>
              </a:prstGeom>
              <a:gradFill rotWithShape="0">
                <a:gsLst>
                  <a:gs pos="0">
                    <a:schemeClr val="bg2"/>
                  </a:gs>
                  <a:gs pos="100000">
                    <a:schemeClr val="bg1"/>
                  </a:gs>
                </a:gsLst>
                <a:lin ang="5400000" scaled="1"/>
              </a:gradFill>
              <a:ln w="9525">
                <a:noFill/>
                <a:miter lim="800000"/>
                <a:headEnd/>
                <a:tailEnd/>
              </a:ln>
              <a:effectLst/>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grpSp>
          <p:nvGrpSpPr>
            <p:cNvPr id="3081" name="Group 6"/>
            <p:cNvGrpSpPr>
              <a:grpSpLocks/>
            </p:cNvGrpSpPr>
            <p:nvPr/>
          </p:nvGrpSpPr>
          <p:grpSpPr bwMode="auto">
            <a:xfrm>
              <a:off x="0" y="0"/>
              <a:ext cx="1667" cy="3613"/>
              <a:chOff x="0" y="0"/>
              <a:chExt cx="1667" cy="3613"/>
            </a:xfrm>
          </p:grpSpPr>
          <p:pic>
            <p:nvPicPr>
              <p:cNvPr id="3082" name="Picture 7" descr="grapes"/>
              <p:cNvPicPr>
                <a:picLocks noChangeAspect="1" noChangeArrowheads="1"/>
              </p:cNvPicPr>
              <p:nvPr/>
            </p:nvPicPr>
            <p:blipFill>
              <a:blip r:embed="rId14" cstate="print">
                <a:extLst>
                  <a:ext uri="{28A0092B-C50C-407E-A947-70E740481C1C}">
                    <a14:useLocalDpi xmlns:a14="http://schemas.microsoft.com/office/drawing/2010/main"/>
                  </a:ext>
                </a:extLst>
              </a:blip>
              <a:srcRect/>
              <a:stretch>
                <a:fillRect/>
              </a:stretch>
            </p:blipFill>
            <p:spPr bwMode="ltGray">
              <a:xfrm>
                <a:off x="163" y="0"/>
                <a:ext cx="534" cy="3152"/>
              </a:xfrm>
              <a:prstGeom prst="rect">
                <a:avLst/>
              </a:prstGeom>
              <a:noFill/>
              <a:ln w="9525">
                <a:noFill/>
                <a:miter lim="800000"/>
                <a:headEnd/>
                <a:tailEnd/>
              </a:ln>
            </p:spPr>
          </p:pic>
          <p:grpSp>
            <p:nvGrpSpPr>
              <p:cNvPr id="3083" name="Group 8"/>
              <p:cNvGrpSpPr>
                <a:grpSpLocks/>
              </p:cNvGrpSpPr>
              <p:nvPr/>
            </p:nvGrpSpPr>
            <p:grpSpPr bwMode="auto">
              <a:xfrm>
                <a:off x="226" y="0"/>
                <a:ext cx="80" cy="3613"/>
                <a:chOff x="226" y="0"/>
                <a:chExt cx="80" cy="3613"/>
              </a:xfrm>
            </p:grpSpPr>
            <p:sp>
              <p:nvSpPr>
                <p:cNvPr id="33801" name="Rectangle 9"/>
                <p:cNvSpPr>
                  <a:spLocks noChangeArrowheads="1"/>
                </p:cNvSpPr>
                <p:nvPr/>
              </p:nvSpPr>
              <p:spPr bwMode="ltGray">
                <a:xfrm>
                  <a:off x="226" y="0"/>
                  <a:ext cx="80" cy="853"/>
                </a:xfrm>
                <a:prstGeom prst="rect">
                  <a:avLst/>
                </a:prstGeom>
                <a:gradFill rotWithShape="0">
                  <a:gsLst>
                    <a:gs pos="0">
                      <a:schemeClr val="folHlink"/>
                    </a:gs>
                    <a:gs pos="100000">
                      <a:schemeClr val="accent1"/>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sp>
              <p:nvSpPr>
                <p:cNvPr id="33802" name="Rectangle 10"/>
                <p:cNvSpPr>
                  <a:spLocks noChangeArrowheads="1"/>
                </p:cNvSpPr>
                <p:nvPr/>
              </p:nvSpPr>
              <p:spPr bwMode="ltGray">
                <a:xfrm>
                  <a:off x="226" y="840"/>
                  <a:ext cx="80" cy="2773"/>
                </a:xfrm>
                <a:prstGeom prst="rect">
                  <a:avLst/>
                </a:prstGeom>
                <a:gradFill rotWithShape="0">
                  <a:gsLst>
                    <a:gs pos="0">
                      <a:schemeClr val="accent1"/>
                    </a:gs>
                    <a:gs pos="100000">
                      <a:schemeClr val="bg1"/>
                    </a:gs>
                  </a:gsLst>
                  <a:lin ang="540000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sp>
            <p:nvSpPr>
              <p:cNvPr id="33803" name="Rectangle 11"/>
              <p:cNvSpPr>
                <a:spLocks noChangeArrowheads="1"/>
              </p:cNvSpPr>
              <p:nvPr/>
            </p:nvSpPr>
            <p:spPr bwMode="ltGray">
              <a:xfrm>
                <a:off x="0" y="347"/>
                <a:ext cx="1667" cy="80"/>
              </a:xfrm>
              <a:prstGeom prst="rect">
                <a:avLst/>
              </a:prstGeom>
              <a:gradFill rotWithShape="0">
                <a:gsLst>
                  <a:gs pos="0">
                    <a:schemeClr val="hlink"/>
                  </a:gs>
                  <a:gs pos="100000">
                    <a:schemeClr val="bg2"/>
                  </a:gs>
                </a:gsLst>
                <a:lin ang="0" scaled="1"/>
              </a:gradFill>
              <a:ln w="9525">
                <a:noFill/>
                <a:miter lim="800000"/>
                <a:headEnd/>
                <a:tailEnd/>
              </a:ln>
            </p:spPr>
            <p:txBody>
              <a:bodyPr wrap="none" anchor="ctr"/>
              <a:lstStyle/>
              <a:p>
                <a:pPr fontAlgn="base">
                  <a:spcBef>
                    <a:spcPct val="0"/>
                  </a:spcBef>
                  <a:spcAft>
                    <a:spcPct val="0"/>
                  </a:spcAft>
                  <a:defRPr/>
                </a:pPr>
                <a:endParaRPr lang="tr-TR">
                  <a:solidFill>
                    <a:srgbClr val="660066"/>
                  </a:solidFill>
                  <a:latin typeface="Arial" charset="0"/>
                  <a:cs typeface="Arial" charset="0"/>
                </a:endParaRPr>
              </a:p>
            </p:txBody>
          </p:sp>
        </p:grpSp>
      </p:grpSp>
      <p:sp>
        <p:nvSpPr>
          <p:cNvPr id="3075" name="Rectangle 12"/>
          <p:cNvSpPr>
            <a:spLocks noGrp="1" noChangeArrowheads="1"/>
          </p:cNvSpPr>
          <p:nvPr>
            <p:ph type="title"/>
          </p:nvPr>
        </p:nvSpPr>
        <p:spPr bwMode="auto">
          <a:xfrm>
            <a:off x="12954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biçemi için tıklatın</a:t>
            </a:r>
          </a:p>
        </p:txBody>
      </p:sp>
      <p:sp>
        <p:nvSpPr>
          <p:cNvPr id="3076" name="Rectangle 13"/>
          <p:cNvSpPr>
            <a:spLocks noGrp="1" noChangeArrowheads="1"/>
          </p:cNvSpPr>
          <p:nvPr>
            <p:ph type="body" idx="1"/>
          </p:nvPr>
        </p:nvSpPr>
        <p:spPr bwMode="auto">
          <a:xfrm>
            <a:off x="12954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biçemleri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33806" name="Rectangle 14"/>
          <p:cNvSpPr>
            <a:spLocks noGrp="1" noChangeArrowheads="1"/>
          </p:cNvSpPr>
          <p:nvPr>
            <p:ph type="dt" sz="half" idx="2"/>
          </p:nvPr>
        </p:nvSpPr>
        <p:spPr bwMode="auto">
          <a:xfrm>
            <a:off x="12954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50000"/>
              </a:spcBef>
              <a:defRPr sz="1400">
                <a:latin typeface="+mn-lt"/>
                <a:cs typeface="+mn-cs"/>
              </a:defRPr>
            </a:lvl1pPr>
          </a:lstStyle>
          <a:p>
            <a:pPr fontAlgn="base">
              <a:spcAft>
                <a:spcPct val="0"/>
              </a:spcAft>
              <a:defRPr/>
            </a:pPr>
            <a:fld id="{047B687E-5B86-4D53-8DC4-33AC54B006C3}" type="datetime1">
              <a:rPr lang="tr-TR" smtClean="0">
                <a:solidFill>
                  <a:srgbClr val="660066"/>
                </a:solidFill>
              </a:rPr>
              <a:t>15.10.2012</a:t>
            </a:fld>
            <a:endParaRPr lang="tr-TR">
              <a:solidFill>
                <a:srgbClr val="660066"/>
              </a:solidFill>
            </a:endParaRPr>
          </a:p>
        </p:txBody>
      </p:sp>
      <p:sp>
        <p:nvSpPr>
          <p:cNvPr id="33807" name="Rectangle 15"/>
          <p:cNvSpPr>
            <a:spLocks noGrp="1" noChangeArrowheads="1"/>
          </p:cNvSpPr>
          <p:nvPr>
            <p:ph type="ftr" sz="quarter" idx="3"/>
          </p:nvPr>
        </p:nvSpPr>
        <p:spPr bwMode="auto">
          <a:xfrm>
            <a:off x="3733800" y="6248400"/>
            <a:ext cx="28956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ctr" eaLnBrk="0" hangingPunct="0">
              <a:spcBef>
                <a:spcPct val="50000"/>
              </a:spcBef>
              <a:defRPr sz="1400">
                <a:latin typeface="+mn-lt"/>
                <a:cs typeface="+mn-cs"/>
              </a:defRPr>
            </a:lvl1pPr>
          </a:lstStyle>
          <a:p>
            <a:pPr fontAlgn="base">
              <a:spcAft>
                <a:spcPct val="0"/>
              </a:spcAft>
              <a:defRPr/>
            </a:pPr>
            <a:r>
              <a:rPr lang="tr-TR" smtClean="0">
                <a:solidFill>
                  <a:srgbClr val="660066"/>
                </a:solidFill>
              </a:rPr>
              <a:t>www.ahmetsaltik.net</a:t>
            </a:r>
            <a:endParaRPr lang="tr-TR">
              <a:solidFill>
                <a:srgbClr val="660066"/>
              </a:solidFill>
            </a:endParaRPr>
          </a:p>
        </p:txBody>
      </p:sp>
      <p:sp>
        <p:nvSpPr>
          <p:cNvPr id="33808" name="Rectangle 16"/>
          <p:cNvSpPr>
            <a:spLocks noGrp="1" noChangeArrowheads="1"/>
          </p:cNvSpPr>
          <p:nvPr>
            <p:ph type="sldNum" sz="quarter" idx="4"/>
          </p:nvPr>
        </p:nvSpPr>
        <p:spPr bwMode="auto">
          <a:xfrm>
            <a:off x="7162800" y="6248400"/>
            <a:ext cx="1905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50000"/>
              </a:spcBef>
              <a:defRPr sz="1400">
                <a:latin typeface="+mn-lt"/>
                <a:cs typeface="+mn-cs"/>
              </a:defRPr>
            </a:lvl1pPr>
          </a:lstStyle>
          <a:p>
            <a:pPr fontAlgn="base">
              <a:spcAft>
                <a:spcPct val="0"/>
              </a:spcAft>
              <a:defRPr/>
            </a:pPr>
            <a:fld id="{1A199114-8C87-4B44-BF1F-84DE58B1DAA8}" type="slidenum">
              <a:rPr lang="tr-TR">
                <a:solidFill>
                  <a:srgbClr val="660066"/>
                </a:solidFill>
              </a:rPr>
              <a:pPr fontAlgn="base">
                <a:spcAft>
                  <a:spcPct val="0"/>
                </a:spcAft>
                <a:defRPr/>
              </a:pPr>
              <a:t>‹#›</a:t>
            </a:fld>
            <a:endParaRPr lang="tr-TR">
              <a:solidFill>
                <a:srgbClr val="660066"/>
              </a:solidFill>
            </a:endParaRPr>
          </a:p>
        </p:txBody>
      </p:sp>
    </p:spTree>
    <p:extLst>
      <p:ext uri="{BB962C8B-B14F-4D97-AF65-F5344CB8AC3E}">
        <p14:creationId xmlns:p14="http://schemas.microsoft.com/office/powerpoint/2010/main" val="3236991332"/>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Lst>
  <p:timing>
    <p:tnLst>
      <p:par>
        <p:cTn id="1" dur="indefinite" restart="never" nodeType="tmRoot"/>
      </p:par>
    </p:tnLst>
  </p:timing>
  <p:hf hdr="0"/>
  <p:txStyles>
    <p:title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Impact" pitchFamily="34" charset="0"/>
        </a:defRPr>
      </a:lvl2pPr>
      <a:lvl3pPr algn="l" rtl="0" eaLnBrk="0" fontAlgn="base" hangingPunct="0">
        <a:spcBef>
          <a:spcPct val="0"/>
        </a:spcBef>
        <a:spcAft>
          <a:spcPct val="0"/>
        </a:spcAft>
        <a:defRPr kumimoji="1" sz="4400">
          <a:solidFill>
            <a:schemeClr val="tx2"/>
          </a:solidFill>
          <a:latin typeface="Impact" pitchFamily="34" charset="0"/>
        </a:defRPr>
      </a:lvl3pPr>
      <a:lvl4pPr algn="l" rtl="0" eaLnBrk="0" fontAlgn="base" hangingPunct="0">
        <a:spcBef>
          <a:spcPct val="0"/>
        </a:spcBef>
        <a:spcAft>
          <a:spcPct val="0"/>
        </a:spcAft>
        <a:defRPr kumimoji="1" sz="4400">
          <a:solidFill>
            <a:schemeClr val="tx2"/>
          </a:solidFill>
          <a:latin typeface="Impact" pitchFamily="34" charset="0"/>
        </a:defRPr>
      </a:lvl4pPr>
      <a:lvl5pPr algn="l" rtl="0" eaLnBrk="0" fontAlgn="base" hangingPunct="0">
        <a:spcBef>
          <a:spcPct val="0"/>
        </a:spcBef>
        <a:spcAft>
          <a:spcPct val="0"/>
        </a:spcAft>
        <a:defRPr kumimoji="1" sz="4400">
          <a:solidFill>
            <a:schemeClr val="tx2"/>
          </a:solidFill>
          <a:latin typeface="Impact" pitchFamily="34" charset="0"/>
        </a:defRPr>
      </a:lvl5pPr>
      <a:lvl6pPr marL="457200" algn="l" rtl="0" fontAlgn="base">
        <a:spcBef>
          <a:spcPct val="0"/>
        </a:spcBef>
        <a:spcAft>
          <a:spcPct val="0"/>
        </a:spcAft>
        <a:defRPr kumimoji="1" sz="4400">
          <a:solidFill>
            <a:schemeClr val="tx2"/>
          </a:solidFill>
          <a:latin typeface="Impact" pitchFamily="34" charset="0"/>
        </a:defRPr>
      </a:lvl6pPr>
      <a:lvl7pPr marL="914400" algn="l" rtl="0" fontAlgn="base">
        <a:spcBef>
          <a:spcPct val="0"/>
        </a:spcBef>
        <a:spcAft>
          <a:spcPct val="0"/>
        </a:spcAft>
        <a:defRPr kumimoji="1" sz="4400">
          <a:solidFill>
            <a:schemeClr val="tx2"/>
          </a:solidFill>
          <a:latin typeface="Impact" pitchFamily="34" charset="0"/>
        </a:defRPr>
      </a:lvl7pPr>
      <a:lvl8pPr marL="1371600" algn="l" rtl="0" fontAlgn="base">
        <a:spcBef>
          <a:spcPct val="0"/>
        </a:spcBef>
        <a:spcAft>
          <a:spcPct val="0"/>
        </a:spcAft>
        <a:defRPr kumimoji="1" sz="4400">
          <a:solidFill>
            <a:schemeClr val="tx2"/>
          </a:solidFill>
          <a:latin typeface="Impact" pitchFamily="34" charset="0"/>
        </a:defRPr>
      </a:lvl8pPr>
      <a:lvl9pPr marL="1828800" algn="l" rtl="0" fontAlgn="base">
        <a:spcBef>
          <a:spcPct val="0"/>
        </a:spcBef>
        <a:spcAft>
          <a:spcPct val="0"/>
        </a:spcAft>
        <a:defRPr kumimoji="1" sz="4400">
          <a:solidFill>
            <a:schemeClr val="tx2"/>
          </a:solidFill>
          <a:latin typeface="Impact" pitchFamily="34" charset="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defRPr>
      </a:lvl2pPr>
      <a:lvl3pPr marL="1143000" indent="-228600" algn="l" rtl="0" eaLnBrk="0" fontAlgn="base" hangingPunct="0">
        <a:spcBef>
          <a:spcPct val="20000"/>
        </a:spcBef>
        <a:spcAft>
          <a:spcPct val="0"/>
        </a:spcAft>
        <a:buChar char="•"/>
        <a:defRPr kumimoji="1" sz="2400">
          <a:solidFill>
            <a:schemeClr val="tx1"/>
          </a:solidFill>
          <a:latin typeface="+mn-lt"/>
        </a:defRPr>
      </a:lvl3pPr>
      <a:lvl4pPr marL="1600200" indent="-228600" algn="l" rtl="0" eaLnBrk="0" fontAlgn="base" hangingPunct="0">
        <a:spcBef>
          <a:spcPct val="20000"/>
        </a:spcBef>
        <a:spcAft>
          <a:spcPct val="0"/>
        </a:spcAft>
        <a:buChar char="–"/>
        <a:defRPr kumimoji="1" sz="2000">
          <a:solidFill>
            <a:schemeClr val="tx1"/>
          </a:solidFill>
          <a:latin typeface="+mn-lt"/>
        </a:defRPr>
      </a:lvl4pPr>
      <a:lvl5pPr marL="2057400" indent="-228600" algn="l" rtl="0" eaLnBrk="0" fontAlgn="base" hangingPunct="0">
        <a:spcBef>
          <a:spcPct val="20000"/>
        </a:spcBef>
        <a:spcAft>
          <a:spcPct val="0"/>
        </a:spcAft>
        <a:buChar char="»"/>
        <a:defRPr kumimoji="1" sz="2000">
          <a:solidFill>
            <a:schemeClr val="tx1"/>
          </a:solidFill>
          <a:latin typeface="+mn-lt"/>
        </a:defRPr>
      </a:lvl5pPr>
      <a:lvl6pPr marL="2514600" indent="-228600" algn="l" rtl="0" fontAlgn="base">
        <a:spcBef>
          <a:spcPct val="20000"/>
        </a:spcBef>
        <a:spcAft>
          <a:spcPct val="0"/>
        </a:spcAft>
        <a:buChar char="»"/>
        <a:defRPr kumimoji="1" sz="2000">
          <a:solidFill>
            <a:schemeClr val="tx1"/>
          </a:solidFill>
          <a:latin typeface="+mn-lt"/>
        </a:defRPr>
      </a:lvl6pPr>
      <a:lvl7pPr marL="2971800" indent="-228600" algn="l" rtl="0" fontAlgn="base">
        <a:spcBef>
          <a:spcPct val="20000"/>
        </a:spcBef>
        <a:spcAft>
          <a:spcPct val="0"/>
        </a:spcAft>
        <a:buChar char="»"/>
        <a:defRPr kumimoji="1" sz="2000">
          <a:solidFill>
            <a:schemeClr val="tx1"/>
          </a:solidFill>
          <a:latin typeface="+mn-lt"/>
        </a:defRPr>
      </a:lvl7pPr>
      <a:lvl8pPr marL="3429000" indent="-228600" algn="l" rtl="0" fontAlgn="base">
        <a:spcBef>
          <a:spcPct val="20000"/>
        </a:spcBef>
        <a:spcAft>
          <a:spcPct val="0"/>
        </a:spcAft>
        <a:buChar char="»"/>
        <a:defRPr kumimoji="1" sz="2000">
          <a:solidFill>
            <a:schemeClr val="tx1"/>
          </a:solidFill>
          <a:latin typeface="+mn-lt"/>
        </a:defRPr>
      </a:lvl8pPr>
      <a:lvl9pPr marL="3886200" indent="-228600" algn="l" rtl="0" fontAlgn="base">
        <a:spcBef>
          <a:spcPct val="20000"/>
        </a:spcBef>
        <a:spcAft>
          <a:spcPct val="0"/>
        </a:spcAft>
        <a:buChar char="»"/>
        <a:defRPr kumimoji="1"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194" name="Group 2"/>
          <p:cNvGrpSpPr>
            <a:grpSpLocks/>
          </p:cNvGrpSpPr>
          <p:nvPr/>
        </p:nvGrpSpPr>
        <p:grpSpPr bwMode="auto">
          <a:xfrm>
            <a:off x="0" y="68263"/>
            <a:ext cx="8915400" cy="6713537"/>
            <a:chOff x="0" y="43"/>
            <a:chExt cx="5616" cy="4229"/>
          </a:xfrm>
        </p:grpSpPr>
        <p:grpSp>
          <p:nvGrpSpPr>
            <p:cNvPr id="8200" name="Group 3"/>
            <p:cNvGrpSpPr>
              <a:grpSpLocks/>
            </p:cNvGrpSpPr>
            <p:nvPr userDrawn="1"/>
          </p:nvGrpSpPr>
          <p:grpSpPr bwMode="auto">
            <a:xfrm>
              <a:off x="0" y="43"/>
              <a:ext cx="408" cy="4229"/>
              <a:chOff x="0" y="43"/>
              <a:chExt cx="5760" cy="4229"/>
            </a:xfrm>
          </p:grpSpPr>
          <p:sp>
            <p:nvSpPr>
              <p:cNvPr id="8196" name="Line 4"/>
              <p:cNvSpPr>
                <a:spLocks noChangeShapeType="1"/>
              </p:cNvSpPr>
              <p:nvPr userDrawn="1"/>
            </p:nvSpPr>
            <p:spPr bwMode="auto">
              <a:xfrm>
                <a:off x="0" y="4203"/>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97" name="Line 5"/>
              <p:cNvSpPr>
                <a:spLocks noChangeShapeType="1"/>
              </p:cNvSpPr>
              <p:nvPr userDrawn="1"/>
            </p:nvSpPr>
            <p:spPr bwMode="auto">
              <a:xfrm>
                <a:off x="0" y="4239"/>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98" name="Line 6"/>
              <p:cNvSpPr>
                <a:spLocks noChangeShapeType="1"/>
              </p:cNvSpPr>
              <p:nvPr userDrawn="1"/>
            </p:nvSpPr>
            <p:spPr bwMode="auto">
              <a:xfrm>
                <a:off x="0" y="4272"/>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2" name="Line 7"/>
              <p:cNvSpPr>
                <a:spLocks noChangeShapeType="1"/>
              </p:cNvSpPr>
              <p:nvPr userDrawn="1"/>
            </p:nvSpPr>
            <p:spPr bwMode="auto">
              <a:xfrm>
                <a:off x="0" y="4113"/>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3" name="Line 8"/>
              <p:cNvSpPr>
                <a:spLocks noChangeShapeType="1"/>
              </p:cNvSpPr>
              <p:nvPr userDrawn="1"/>
            </p:nvSpPr>
            <p:spPr bwMode="auto">
              <a:xfrm>
                <a:off x="0" y="4065"/>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4" name="Line 9"/>
              <p:cNvSpPr>
                <a:spLocks noChangeShapeType="1"/>
              </p:cNvSpPr>
              <p:nvPr userDrawn="1"/>
            </p:nvSpPr>
            <p:spPr bwMode="auto">
              <a:xfrm>
                <a:off x="0" y="4158"/>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2" name="Line 10"/>
              <p:cNvSpPr>
                <a:spLocks noChangeShapeType="1"/>
              </p:cNvSpPr>
              <p:nvPr userDrawn="1"/>
            </p:nvSpPr>
            <p:spPr bwMode="auto">
              <a:xfrm>
                <a:off x="0" y="366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3" name="Line 11"/>
              <p:cNvSpPr>
                <a:spLocks noChangeShapeType="1"/>
              </p:cNvSpPr>
              <p:nvPr userDrawn="1"/>
            </p:nvSpPr>
            <p:spPr bwMode="auto">
              <a:xfrm>
                <a:off x="0" y="3639"/>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4" name="Line 12"/>
              <p:cNvSpPr>
                <a:spLocks noChangeShapeType="1"/>
              </p:cNvSpPr>
              <p:nvPr userDrawn="1"/>
            </p:nvSpPr>
            <p:spPr bwMode="auto">
              <a:xfrm>
                <a:off x="0" y="4020"/>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5" name="Line 13"/>
              <p:cNvSpPr>
                <a:spLocks noChangeShapeType="1"/>
              </p:cNvSpPr>
              <p:nvPr userDrawn="1"/>
            </p:nvSpPr>
            <p:spPr bwMode="auto">
              <a:xfrm>
                <a:off x="0" y="3894"/>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6" name="Line 14"/>
              <p:cNvSpPr>
                <a:spLocks noChangeShapeType="1"/>
              </p:cNvSpPr>
              <p:nvPr userDrawn="1"/>
            </p:nvSpPr>
            <p:spPr bwMode="auto">
              <a:xfrm>
                <a:off x="0" y="3813"/>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7" name="Line 15"/>
              <p:cNvSpPr>
                <a:spLocks noChangeShapeType="1"/>
              </p:cNvSpPr>
              <p:nvPr userDrawn="1"/>
            </p:nvSpPr>
            <p:spPr bwMode="auto">
              <a:xfrm>
                <a:off x="0" y="3999"/>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8" name="Line 16"/>
              <p:cNvSpPr>
                <a:spLocks noChangeShapeType="1"/>
              </p:cNvSpPr>
              <p:nvPr userDrawn="1"/>
            </p:nvSpPr>
            <p:spPr bwMode="auto">
              <a:xfrm>
                <a:off x="0" y="3687"/>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9" name="Line 17"/>
              <p:cNvSpPr>
                <a:spLocks noChangeShapeType="1"/>
              </p:cNvSpPr>
              <p:nvPr userDrawn="1"/>
            </p:nvSpPr>
            <p:spPr bwMode="auto">
              <a:xfrm>
                <a:off x="0" y="3741"/>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0" name="Line 18"/>
              <p:cNvSpPr>
                <a:spLocks noChangeShapeType="1"/>
              </p:cNvSpPr>
              <p:nvPr userDrawn="1"/>
            </p:nvSpPr>
            <p:spPr bwMode="auto">
              <a:xfrm>
                <a:off x="0" y="393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1" name="Line 19"/>
              <p:cNvSpPr>
                <a:spLocks noChangeShapeType="1"/>
              </p:cNvSpPr>
              <p:nvPr userDrawn="1"/>
            </p:nvSpPr>
            <p:spPr bwMode="auto">
              <a:xfrm>
                <a:off x="0" y="3918"/>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2" name="Line 20"/>
              <p:cNvSpPr>
                <a:spLocks noChangeShapeType="1"/>
              </p:cNvSpPr>
              <p:nvPr userDrawn="1"/>
            </p:nvSpPr>
            <p:spPr bwMode="auto">
              <a:xfrm>
                <a:off x="0" y="351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3" name="Line 21"/>
              <p:cNvSpPr>
                <a:spLocks noChangeShapeType="1"/>
              </p:cNvSpPr>
              <p:nvPr userDrawn="1"/>
            </p:nvSpPr>
            <p:spPr bwMode="auto">
              <a:xfrm>
                <a:off x="0" y="354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4" name="Line 22"/>
              <p:cNvSpPr>
                <a:spLocks noChangeShapeType="1"/>
              </p:cNvSpPr>
              <p:nvPr userDrawn="1"/>
            </p:nvSpPr>
            <p:spPr bwMode="auto">
              <a:xfrm>
                <a:off x="0" y="357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5" name="Line 23"/>
              <p:cNvSpPr>
                <a:spLocks noChangeShapeType="1"/>
              </p:cNvSpPr>
              <p:nvPr userDrawn="1"/>
            </p:nvSpPr>
            <p:spPr bwMode="auto">
              <a:xfrm>
                <a:off x="0" y="3420"/>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6" name="Line 24"/>
              <p:cNvSpPr>
                <a:spLocks noChangeShapeType="1"/>
              </p:cNvSpPr>
              <p:nvPr userDrawn="1"/>
            </p:nvSpPr>
            <p:spPr bwMode="auto">
              <a:xfrm>
                <a:off x="0" y="3372"/>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7" name="Line 25"/>
              <p:cNvSpPr>
                <a:spLocks noChangeShapeType="1"/>
              </p:cNvSpPr>
              <p:nvPr userDrawn="1"/>
            </p:nvSpPr>
            <p:spPr bwMode="auto">
              <a:xfrm>
                <a:off x="0" y="3465"/>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8" name="Line 26"/>
              <p:cNvSpPr>
                <a:spLocks noChangeShapeType="1"/>
              </p:cNvSpPr>
              <p:nvPr userDrawn="1"/>
            </p:nvSpPr>
            <p:spPr bwMode="auto">
              <a:xfrm>
                <a:off x="0" y="2973"/>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9" name="Line 27"/>
              <p:cNvSpPr>
                <a:spLocks noChangeShapeType="1"/>
              </p:cNvSpPr>
              <p:nvPr userDrawn="1"/>
            </p:nvSpPr>
            <p:spPr bwMode="auto">
              <a:xfrm>
                <a:off x="0" y="294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0" name="Line 28"/>
              <p:cNvSpPr>
                <a:spLocks noChangeShapeType="1"/>
              </p:cNvSpPr>
              <p:nvPr userDrawn="1"/>
            </p:nvSpPr>
            <p:spPr bwMode="auto">
              <a:xfrm>
                <a:off x="0" y="3327"/>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1" name="Line 29"/>
              <p:cNvSpPr>
                <a:spLocks noChangeShapeType="1"/>
              </p:cNvSpPr>
              <p:nvPr userDrawn="1"/>
            </p:nvSpPr>
            <p:spPr bwMode="auto">
              <a:xfrm>
                <a:off x="0" y="3201"/>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2" name="Line 30"/>
              <p:cNvSpPr>
                <a:spLocks noChangeShapeType="1"/>
              </p:cNvSpPr>
              <p:nvPr userDrawn="1"/>
            </p:nvSpPr>
            <p:spPr bwMode="auto">
              <a:xfrm>
                <a:off x="0" y="3120"/>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3" name="Line 31"/>
              <p:cNvSpPr>
                <a:spLocks noChangeShapeType="1"/>
              </p:cNvSpPr>
              <p:nvPr userDrawn="1"/>
            </p:nvSpPr>
            <p:spPr bwMode="auto">
              <a:xfrm>
                <a:off x="0" y="330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4" name="Line 32"/>
              <p:cNvSpPr>
                <a:spLocks noChangeShapeType="1"/>
              </p:cNvSpPr>
              <p:nvPr userDrawn="1"/>
            </p:nvSpPr>
            <p:spPr bwMode="auto">
              <a:xfrm>
                <a:off x="0" y="2994"/>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5" name="Line 33"/>
              <p:cNvSpPr>
                <a:spLocks noChangeShapeType="1"/>
              </p:cNvSpPr>
              <p:nvPr userDrawn="1"/>
            </p:nvSpPr>
            <p:spPr bwMode="auto">
              <a:xfrm>
                <a:off x="0" y="304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6" name="Line 34"/>
              <p:cNvSpPr>
                <a:spLocks noChangeShapeType="1"/>
              </p:cNvSpPr>
              <p:nvPr userDrawn="1"/>
            </p:nvSpPr>
            <p:spPr bwMode="auto">
              <a:xfrm>
                <a:off x="0" y="324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7" name="Line 35"/>
              <p:cNvSpPr>
                <a:spLocks noChangeShapeType="1"/>
              </p:cNvSpPr>
              <p:nvPr userDrawn="1"/>
            </p:nvSpPr>
            <p:spPr bwMode="auto">
              <a:xfrm>
                <a:off x="0" y="3225"/>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8" name="Line 36"/>
              <p:cNvSpPr>
                <a:spLocks noChangeShapeType="1"/>
              </p:cNvSpPr>
              <p:nvPr userDrawn="1"/>
            </p:nvSpPr>
            <p:spPr bwMode="auto">
              <a:xfrm>
                <a:off x="0" y="2831"/>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9" name="Line 37"/>
              <p:cNvSpPr>
                <a:spLocks noChangeShapeType="1"/>
              </p:cNvSpPr>
              <p:nvPr userDrawn="1"/>
            </p:nvSpPr>
            <p:spPr bwMode="auto">
              <a:xfrm>
                <a:off x="0" y="2750"/>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0" name="Line 38"/>
              <p:cNvSpPr>
                <a:spLocks noChangeShapeType="1"/>
              </p:cNvSpPr>
              <p:nvPr userDrawn="1"/>
            </p:nvSpPr>
            <p:spPr bwMode="auto">
              <a:xfrm>
                <a:off x="0" y="267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1" name="Line 39"/>
              <p:cNvSpPr>
                <a:spLocks noChangeShapeType="1"/>
              </p:cNvSpPr>
              <p:nvPr userDrawn="1"/>
            </p:nvSpPr>
            <p:spPr bwMode="auto">
              <a:xfrm>
                <a:off x="0" y="287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2" name="Line 40"/>
              <p:cNvSpPr>
                <a:spLocks noChangeShapeType="1"/>
              </p:cNvSpPr>
              <p:nvPr userDrawn="1"/>
            </p:nvSpPr>
            <p:spPr bwMode="auto">
              <a:xfrm>
                <a:off x="0" y="2855"/>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3" name="Line 41"/>
              <p:cNvSpPr>
                <a:spLocks noChangeShapeType="1"/>
              </p:cNvSpPr>
              <p:nvPr userDrawn="1"/>
            </p:nvSpPr>
            <p:spPr bwMode="auto">
              <a:xfrm>
                <a:off x="0" y="2554"/>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4" name="Line 42"/>
              <p:cNvSpPr>
                <a:spLocks noChangeShapeType="1"/>
              </p:cNvSpPr>
              <p:nvPr userDrawn="1"/>
            </p:nvSpPr>
            <p:spPr bwMode="auto">
              <a:xfrm>
                <a:off x="0" y="2590"/>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5" name="Line 43"/>
              <p:cNvSpPr>
                <a:spLocks noChangeShapeType="1"/>
              </p:cNvSpPr>
              <p:nvPr userDrawn="1"/>
            </p:nvSpPr>
            <p:spPr bwMode="auto">
              <a:xfrm>
                <a:off x="0" y="2623"/>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6" name="Line 44"/>
              <p:cNvSpPr>
                <a:spLocks noChangeShapeType="1"/>
              </p:cNvSpPr>
              <p:nvPr userDrawn="1"/>
            </p:nvSpPr>
            <p:spPr bwMode="auto">
              <a:xfrm>
                <a:off x="0" y="2464"/>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7" name="Line 45"/>
              <p:cNvSpPr>
                <a:spLocks noChangeShapeType="1"/>
              </p:cNvSpPr>
              <p:nvPr userDrawn="1"/>
            </p:nvSpPr>
            <p:spPr bwMode="auto">
              <a:xfrm>
                <a:off x="0" y="2416"/>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8" name="Line 46"/>
              <p:cNvSpPr>
                <a:spLocks noChangeShapeType="1"/>
              </p:cNvSpPr>
              <p:nvPr userDrawn="1"/>
            </p:nvSpPr>
            <p:spPr bwMode="auto">
              <a:xfrm>
                <a:off x="0" y="250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9" name="Line 47"/>
              <p:cNvSpPr>
                <a:spLocks noChangeShapeType="1"/>
              </p:cNvSpPr>
              <p:nvPr userDrawn="1"/>
            </p:nvSpPr>
            <p:spPr bwMode="auto">
              <a:xfrm>
                <a:off x="0" y="2371"/>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0" name="Line 48"/>
              <p:cNvSpPr>
                <a:spLocks noChangeShapeType="1"/>
              </p:cNvSpPr>
              <p:nvPr userDrawn="1"/>
            </p:nvSpPr>
            <p:spPr bwMode="auto">
              <a:xfrm>
                <a:off x="0" y="2245"/>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1" name="Line 49"/>
              <p:cNvSpPr>
                <a:spLocks noChangeShapeType="1"/>
              </p:cNvSpPr>
              <p:nvPr userDrawn="1"/>
            </p:nvSpPr>
            <p:spPr bwMode="auto">
              <a:xfrm>
                <a:off x="0" y="235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2" name="Line 50"/>
              <p:cNvSpPr>
                <a:spLocks noChangeShapeType="1"/>
              </p:cNvSpPr>
              <p:nvPr userDrawn="1"/>
            </p:nvSpPr>
            <p:spPr bwMode="auto">
              <a:xfrm>
                <a:off x="0" y="2290"/>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3" name="Line 51"/>
              <p:cNvSpPr>
                <a:spLocks noChangeShapeType="1"/>
              </p:cNvSpPr>
              <p:nvPr userDrawn="1"/>
            </p:nvSpPr>
            <p:spPr bwMode="auto">
              <a:xfrm>
                <a:off x="0" y="2269"/>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4" name="Line 52"/>
              <p:cNvSpPr>
                <a:spLocks noChangeShapeType="1"/>
              </p:cNvSpPr>
              <p:nvPr userDrawn="1"/>
            </p:nvSpPr>
            <p:spPr bwMode="auto">
              <a:xfrm>
                <a:off x="0" y="213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5" name="Line 53"/>
              <p:cNvSpPr>
                <a:spLocks noChangeShapeType="1"/>
              </p:cNvSpPr>
              <p:nvPr userDrawn="1"/>
            </p:nvSpPr>
            <p:spPr bwMode="auto">
              <a:xfrm>
                <a:off x="0" y="216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6" name="Line 54"/>
              <p:cNvSpPr>
                <a:spLocks noChangeShapeType="1"/>
              </p:cNvSpPr>
              <p:nvPr userDrawn="1"/>
            </p:nvSpPr>
            <p:spPr bwMode="auto">
              <a:xfrm>
                <a:off x="0" y="219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7" name="Line 55"/>
              <p:cNvSpPr>
                <a:spLocks noChangeShapeType="1"/>
              </p:cNvSpPr>
              <p:nvPr userDrawn="1"/>
            </p:nvSpPr>
            <p:spPr bwMode="auto">
              <a:xfrm>
                <a:off x="0" y="2040"/>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8" name="Line 56"/>
              <p:cNvSpPr>
                <a:spLocks noChangeShapeType="1"/>
              </p:cNvSpPr>
              <p:nvPr userDrawn="1"/>
            </p:nvSpPr>
            <p:spPr bwMode="auto">
              <a:xfrm>
                <a:off x="0" y="1992"/>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9" name="Line 57"/>
              <p:cNvSpPr>
                <a:spLocks noChangeShapeType="1"/>
              </p:cNvSpPr>
              <p:nvPr userDrawn="1"/>
            </p:nvSpPr>
            <p:spPr bwMode="auto">
              <a:xfrm>
                <a:off x="0" y="2085"/>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0" name="Line 58"/>
              <p:cNvSpPr>
                <a:spLocks noChangeShapeType="1"/>
              </p:cNvSpPr>
              <p:nvPr userDrawn="1"/>
            </p:nvSpPr>
            <p:spPr bwMode="auto">
              <a:xfrm>
                <a:off x="0" y="1593"/>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1" name="Line 59"/>
              <p:cNvSpPr>
                <a:spLocks noChangeShapeType="1"/>
              </p:cNvSpPr>
              <p:nvPr userDrawn="1"/>
            </p:nvSpPr>
            <p:spPr bwMode="auto">
              <a:xfrm>
                <a:off x="0" y="156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2" name="Line 60"/>
              <p:cNvSpPr>
                <a:spLocks noChangeShapeType="1"/>
              </p:cNvSpPr>
              <p:nvPr userDrawn="1"/>
            </p:nvSpPr>
            <p:spPr bwMode="auto">
              <a:xfrm>
                <a:off x="0" y="1947"/>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3" name="Line 61"/>
              <p:cNvSpPr>
                <a:spLocks noChangeShapeType="1"/>
              </p:cNvSpPr>
              <p:nvPr userDrawn="1"/>
            </p:nvSpPr>
            <p:spPr bwMode="auto">
              <a:xfrm>
                <a:off x="0" y="1821"/>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4" name="Line 62"/>
              <p:cNvSpPr>
                <a:spLocks noChangeShapeType="1"/>
              </p:cNvSpPr>
              <p:nvPr userDrawn="1"/>
            </p:nvSpPr>
            <p:spPr bwMode="auto">
              <a:xfrm>
                <a:off x="0" y="1740"/>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5" name="Line 63"/>
              <p:cNvSpPr>
                <a:spLocks noChangeShapeType="1"/>
              </p:cNvSpPr>
              <p:nvPr userDrawn="1"/>
            </p:nvSpPr>
            <p:spPr bwMode="auto">
              <a:xfrm>
                <a:off x="0" y="192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6" name="Line 64"/>
              <p:cNvSpPr>
                <a:spLocks noChangeShapeType="1"/>
              </p:cNvSpPr>
              <p:nvPr userDrawn="1"/>
            </p:nvSpPr>
            <p:spPr bwMode="auto">
              <a:xfrm>
                <a:off x="0" y="1614"/>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7" name="Line 65"/>
              <p:cNvSpPr>
                <a:spLocks noChangeShapeType="1"/>
              </p:cNvSpPr>
              <p:nvPr userDrawn="1"/>
            </p:nvSpPr>
            <p:spPr bwMode="auto">
              <a:xfrm>
                <a:off x="0" y="166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8" name="Line 66"/>
              <p:cNvSpPr>
                <a:spLocks noChangeShapeType="1"/>
              </p:cNvSpPr>
              <p:nvPr userDrawn="1"/>
            </p:nvSpPr>
            <p:spPr bwMode="auto">
              <a:xfrm>
                <a:off x="0" y="186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9" name="Line 67"/>
              <p:cNvSpPr>
                <a:spLocks noChangeShapeType="1"/>
              </p:cNvSpPr>
              <p:nvPr userDrawn="1"/>
            </p:nvSpPr>
            <p:spPr bwMode="auto">
              <a:xfrm>
                <a:off x="0" y="1845"/>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0" name="Line 68"/>
              <p:cNvSpPr>
                <a:spLocks noChangeShapeType="1"/>
              </p:cNvSpPr>
              <p:nvPr userDrawn="1"/>
            </p:nvSpPr>
            <p:spPr bwMode="auto">
              <a:xfrm>
                <a:off x="0" y="1437"/>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1" name="Line 69"/>
              <p:cNvSpPr>
                <a:spLocks noChangeShapeType="1"/>
              </p:cNvSpPr>
              <p:nvPr userDrawn="1"/>
            </p:nvSpPr>
            <p:spPr bwMode="auto">
              <a:xfrm>
                <a:off x="0" y="1473"/>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2" name="Line 70"/>
              <p:cNvSpPr>
                <a:spLocks noChangeShapeType="1"/>
              </p:cNvSpPr>
              <p:nvPr userDrawn="1"/>
            </p:nvSpPr>
            <p:spPr bwMode="auto">
              <a:xfrm>
                <a:off x="0" y="150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3" name="Line 71"/>
              <p:cNvSpPr>
                <a:spLocks noChangeShapeType="1"/>
              </p:cNvSpPr>
              <p:nvPr userDrawn="1"/>
            </p:nvSpPr>
            <p:spPr bwMode="auto">
              <a:xfrm>
                <a:off x="0" y="1347"/>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4" name="Line 72"/>
              <p:cNvSpPr>
                <a:spLocks noChangeShapeType="1"/>
              </p:cNvSpPr>
              <p:nvPr userDrawn="1"/>
            </p:nvSpPr>
            <p:spPr bwMode="auto">
              <a:xfrm>
                <a:off x="0" y="1392"/>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5" name="Line 73"/>
              <p:cNvSpPr>
                <a:spLocks noChangeShapeType="1"/>
              </p:cNvSpPr>
              <p:nvPr userDrawn="1"/>
            </p:nvSpPr>
            <p:spPr bwMode="auto">
              <a:xfrm>
                <a:off x="0" y="101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6" name="Line 74"/>
              <p:cNvSpPr>
                <a:spLocks noChangeShapeType="1"/>
              </p:cNvSpPr>
              <p:nvPr userDrawn="1"/>
            </p:nvSpPr>
            <p:spPr bwMode="auto">
              <a:xfrm>
                <a:off x="0" y="989"/>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7" name="Line 75"/>
              <p:cNvSpPr>
                <a:spLocks noChangeShapeType="1"/>
              </p:cNvSpPr>
              <p:nvPr userDrawn="1"/>
            </p:nvSpPr>
            <p:spPr bwMode="auto">
              <a:xfrm>
                <a:off x="0" y="1244"/>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8" name="Line 76"/>
              <p:cNvSpPr>
                <a:spLocks noChangeShapeType="1"/>
              </p:cNvSpPr>
              <p:nvPr userDrawn="1"/>
            </p:nvSpPr>
            <p:spPr bwMode="auto">
              <a:xfrm>
                <a:off x="0" y="1163"/>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9" name="Line 77"/>
              <p:cNvSpPr>
                <a:spLocks noChangeShapeType="1"/>
              </p:cNvSpPr>
              <p:nvPr userDrawn="1"/>
            </p:nvSpPr>
            <p:spPr bwMode="auto">
              <a:xfrm>
                <a:off x="0" y="1037"/>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0" name="Line 78"/>
              <p:cNvSpPr>
                <a:spLocks noChangeShapeType="1"/>
              </p:cNvSpPr>
              <p:nvPr userDrawn="1"/>
            </p:nvSpPr>
            <p:spPr bwMode="auto">
              <a:xfrm>
                <a:off x="0" y="1091"/>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1" name="Line 79"/>
              <p:cNvSpPr>
                <a:spLocks noChangeShapeType="1"/>
              </p:cNvSpPr>
              <p:nvPr userDrawn="1"/>
            </p:nvSpPr>
            <p:spPr bwMode="auto">
              <a:xfrm>
                <a:off x="0" y="128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2" name="Line 80"/>
              <p:cNvSpPr>
                <a:spLocks noChangeShapeType="1"/>
              </p:cNvSpPr>
              <p:nvPr userDrawn="1"/>
            </p:nvSpPr>
            <p:spPr bwMode="auto">
              <a:xfrm>
                <a:off x="0" y="1268"/>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3" name="Line 81"/>
              <p:cNvSpPr>
                <a:spLocks noChangeShapeType="1"/>
              </p:cNvSpPr>
              <p:nvPr userDrawn="1"/>
            </p:nvSpPr>
            <p:spPr bwMode="auto">
              <a:xfrm>
                <a:off x="0" y="86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4" name="Line 82"/>
              <p:cNvSpPr>
                <a:spLocks noChangeShapeType="1"/>
              </p:cNvSpPr>
              <p:nvPr userDrawn="1"/>
            </p:nvSpPr>
            <p:spPr bwMode="auto">
              <a:xfrm>
                <a:off x="0" y="89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5" name="Line 83"/>
              <p:cNvSpPr>
                <a:spLocks noChangeShapeType="1"/>
              </p:cNvSpPr>
              <p:nvPr userDrawn="1"/>
            </p:nvSpPr>
            <p:spPr bwMode="auto">
              <a:xfrm>
                <a:off x="0" y="92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6" name="Line 84"/>
              <p:cNvSpPr>
                <a:spLocks noChangeShapeType="1"/>
              </p:cNvSpPr>
              <p:nvPr userDrawn="1"/>
            </p:nvSpPr>
            <p:spPr bwMode="auto">
              <a:xfrm>
                <a:off x="0" y="770"/>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7" name="Line 85"/>
              <p:cNvSpPr>
                <a:spLocks noChangeShapeType="1"/>
              </p:cNvSpPr>
              <p:nvPr userDrawn="1"/>
            </p:nvSpPr>
            <p:spPr bwMode="auto">
              <a:xfrm>
                <a:off x="0" y="815"/>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8" name="Line 86"/>
              <p:cNvSpPr>
                <a:spLocks noChangeShapeType="1"/>
              </p:cNvSpPr>
              <p:nvPr userDrawn="1"/>
            </p:nvSpPr>
            <p:spPr bwMode="auto">
              <a:xfrm>
                <a:off x="0" y="71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9" name="Line 87"/>
              <p:cNvSpPr>
                <a:spLocks noChangeShapeType="1"/>
              </p:cNvSpPr>
              <p:nvPr userDrawn="1"/>
            </p:nvSpPr>
            <p:spPr bwMode="auto">
              <a:xfrm>
                <a:off x="0" y="646"/>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0" name="Line 88"/>
              <p:cNvSpPr>
                <a:spLocks noChangeShapeType="1"/>
              </p:cNvSpPr>
              <p:nvPr userDrawn="1"/>
            </p:nvSpPr>
            <p:spPr bwMode="auto">
              <a:xfrm>
                <a:off x="0" y="522"/>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1" name="Line 89"/>
              <p:cNvSpPr>
                <a:spLocks noChangeShapeType="1"/>
              </p:cNvSpPr>
              <p:nvPr userDrawn="1"/>
            </p:nvSpPr>
            <p:spPr bwMode="auto">
              <a:xfrm>
                <a:off x="0" y="558"/>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2" name="Line 90"/>
              <p:cNvSpPr>
                <a:spLocks noChangeShapeType="1"/>
              </p:cNvSpPr>
              <p:nvPr userDrawn="1"/>
            </p:nvSpPr>
            <p:spPr bwMode="auto">
              <a:xfrm>
                <a:off x="0" y="591"/>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3" name="Line 91"/>
              <p:cNvSpPr>
                <a:spLocks noChangeShapeType="1"/>
              </p:cNvSpPr>
              <p:nvPr userDrawn="1"/>
            </p:nvSpPr>
            <p:spPr bwMode="auto">
              <a:xfrm>
                <a:off x="0" y="432"/>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4" name="Line 92"/>
              <p:cNvSpPr>
                <a:spLocks noChangeShapeType="1"/>
              </p:cNvSpPr>
              <p:nvPr userDrawn="1"/>
            </p:nvSpPr>
            <p:spPr bwMode="auto">
              <a:xfrm>
                <a:off x="0" y="384"/>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5" name="Line 93"/>
              <p:cNvSpPr>
                <a:spLocks noChangeShapeType="1"/>
              </p:cNvSpPr>
              <p:nvPr userDrawn="1"/>
            </p:nvSpPr>
            <p:spPr bwMode="auto">
              <a:xfrm>
                <a:off x="0" y="477"/>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6" name="Line 94"/>
              <p:cNvSpPr>
                <a:spLocks noChangeShapeType="1"/>
              </p:cNvSpPr>
              <p:nvPr userDrawn="1"/>
            </p:nvSpPr>
            <p:spPr bwMode="auto">
              <a:xfrm>
                <a:off x="0" y="33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7" name="Line 95"/>
              <p:cNvSpPr>
                <a:spLocks noChangeShapeType="1"/>
              </p:cNvSpPr>
              <p:nvPr userDrawn="1"/>
            </p:nvSpPr>
            <p:spPr bwMode="auto">
              <a:xfrm>
                <a:off x="0" y="318"/>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8" name="Line 96"/>
              <p:cNvSpPr>
                <a:spLocks noChangeShapeType="1"/>
              </p:cNvSpPr>
              <p:nvPr userDrawn="1"/>
            </p:nvSpPr>
            <p:spPr bwMode="auto">
              <a:xfrm>
                <a:off x="0" y="258"/>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9" name="Line 97"/>
              <p:cNvSpPr>
                <a:spLocks noChangeShapeType="1"/>
              </p:cNvSpPr>
              <p:nvPr userDrawn="1"/>
            </p:nvSpPr>
            <p:spPr bwMode="auto">
              <a:xfrm>
                <a:off x="0" y="7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0" name="Line 98"/>
              <p:cNvSpPr>
                <a:spLocks noChangeShapeType="1"/>
              </p:cNvSpPr>
              <p:nvPr userDrawn="1"/>
            </p:nvSpPr>
            <p:spPr bwMode="auto">
              <a:xfrm>
                <a:off x="0" y="43"/>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1" name="Line 99"/>
              <p:cNvSpPr>
                <a:spLocks noChangeShapeType="1"/>
              </p:cNvSpPr>
              <p:nvPr userDrawn="1"/>
            </p:nvSpPr>
            <p:spPr bwMode="auto">
              <a:xfrm>
                <a:off x="0" y="91"/>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2" name="Line 100"/>
              <p:cNvSpPr>
                <a:spLocks noChangeShapeType="1"/>
              </p:cNvSpPr>
              <p:nvPr userDrawn="1"/>
            </p:nvSpPr>
            <p:spPr bwMode="auto">
              <a:xfrm>
                <a:off x="0" y="145"/>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3" name="Line 101"/>
              <p:cNvSpPr>
                <a:spLocks noChangeShapeType="1"/>
              </p:cNvSpPr>
              <p:nvPr userDrawn="1"/>
            </p:nvSpPr>
            <p:spPr bwMode="auto">
              <a:xfrm>
                <a:off x="0" y="202"/>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grpSp>
          <p:nvGrpSpPr>
            <p:cNvPr id="8201" name="Group 102"/>
            <p:cNvGrpSpPr>
              <a:grpSpLocks/>
            </p:cNvGrpSpPr>
            <p:nvPr userDrawn="1"/>
          </p:nvGrpSpPr>
          <p:grpSpPr bwMode="auto">
            <a:xfrm>
              <a:off x="400" y="205"/>
              <a:ext cx="5216" cy="1123"/>
              <a:chOff x="400" y="205"/>
              <a:chExt cx="5216" cy="1123"/>
            </a:xfrm>
          </p:grpSpPr>
          <p:sp>
            <p:nvSpPr>
              <p:cNvPr id="8295" name="Rectangle 103"/>
              <p:cNvSpPr>
                <a:spLocks noChangeArrowheads="1"/>
              </p:cNvSpPr>
              <p:nvPr userDrawn="1"/>
            </p:nvSpPr>
            <p:spPr bwMode="auto">
              <a:xfrm>
                <a:off x="557" y="205"/>
                <a:ext cx="313" cy="914"/>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6" name="Rectangle 104"/>
              <p:cNvSpPr>
                <a:spLocks noChangeArrowheads="1"/>
              </p:cNvSpPr>
              <p:nvPr userDrawn="1"/>
            </p:nvSpPr>
            <p:spPr bwMode="auto">
              <a:xfrm>
                <a:off x="400" y="288"/>
                <a:ext cx="3567" cy="49"/>
              </a:xfrm>
              <a:prstGeom prst="rect">
                <a:avLst/>
              </a:prstGeom>
              <a:solidFill>
                <a:schemeClr val="hlink"/>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7" name="Rectangle 105"/>
              <p:cNvSpPr>
                <a:spLocks noChangeArrowheads="1"/>
              </p:cNvSpPr>
              <p:nvPr userDrawn="1"/>
            </p:nvSpPr>
            <p:spPr bwMode="auto">
              <a:xfrm>
                <a:off x="4599" y="1115"/>
                <a:ext cx="929" cy="213"/>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8" name="Rectangle 106"/>
              <p:cNvSpPr>
                <a:spLocks noChangeArrowheads="1"/>
              </p:cNvSpPr>
              <p:nvPr userDrawn="1"/>
            </p:nvSpPr>
            <p:spPr bwMode="auto">
              <a:xfrm>
                <a:off x="2049" y="1211"/>
                <a:ext cx="3567" cy="49"/>
              </a:xfrm>
              <a:prstGeom prst="rect">
                <a:avLst/>
              </a:prstGeom>
              <a:solidFill>
                <a:schemeClr val="hlink"/>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grpSp>
      <p:sp>
        <p:nvSpPr>
          <p:cNvPr id="8195" name="Rectangle 107"/>
          <p:cNvSpPr>
            <a:spLocks noGrp="1" noChangeArrowheads="1"/>
          </p:cNvSpPr>
          <p:nvPr>
            <p:ph type="body" idx="1"/>
          </p:nvPr>
        </p:nvSpPr>
        <p:spPr bwMode="auto">
          <a:xfrm>
            <a:off x="809625" y="2214563"/>
            <a:ext cx="7958138"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8300" name="Rectangle 108"/>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folHlink"/>
                </a:solidFill>
                <a:latin typeface="+mn-lt"/>
                <a:cs typeface="+mn-cs"/>
              </a:defRPr>
            </a:lvl1pPr>
          </a:lstStyle>
          <a:p>
            <a:pPr fontAlgn="base">
              <a:spcBef>
                <a:spcPct val="0"/>
              </a:spcBef>
              <a:spcAft>
                <a:spcPct val="0"/>
              </a:spcAft>
              <a:defRPr/>
            </a:pPr>
            <a:fld id="{6E369B66-892B-4205-8243-51A4D379D7D3}" type="datetime1">
              <a:rPr lang="tr-TR" smtClean="0">
                <a:solidFill>
                  <a:srgbClr val="800000"/>
                </a:solidFill>
              </a:rPr>
              <a:t>15.10.2012</a:t>
            </a:fld>
            <a:endParaRPr lang="tr-TR">
              <a:solidFill>
                <a:srgbClr val="800000"/>
              </a:solidFill>
            </a:endParaRPr>
          </a:p>
        </p:txBody>
      </p:sp>
      <p:sp>
        <p:nvSpPr>
          <p:cNvPr id="8301" name="Rectangle 109"/>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folHlink"/>
                </a:solidFill>
                <a:latin typeface="+mn-lt"/>
                <a:cs typeface="+mn-cs"/>
              </a:defRPr>
            </a:lvl1pPr>
          </a:lstStyle>
          <a:p>
            <a:pPr fontAlgn="base">
              <a:spcBef>
                <a:spcPct val="0"/>
              </a:spcBef>
              <a:spcAft>
                <a:spcPct val="0"/>
              </a:spcAft>
              <a:defRPr/>
            </a:pPr>
            <a:r>
              <a:rPr lang="tr-TR" smtClean="0">
                <a:solidFill>
                  <a:srgbClr val="800000"/>
                </a:solidFill>
              </a:rPr>
              <a:t>www.ahmetsaltik.net</a:t>
            </a:r>
            <a:endParaRPr lang="tr-TR">
              <a:solidFill>
                <a:srgbClr val="800000"/>
              </a:solidFill>
            </a:endParaRPr>
          </a:p>
        </p:txBody>
      </p:sp>
      <p:sp>
        <p:nvSpPr>
          <p:cNvPr id="8302" name="Rectangle 110"/>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folHlink"/>
                </a:solidFill>
                <a:latin typeface="+mn-lt"/>
                <a:cs typeface="+mn-cs"/>
              </a:defRPr>
            </a:lvl1pPr>
          </a:lstStyle>
          <a:p>
            <a:pPr fontAlgn="base">
              <a:spcBef>
                <a:spcPct val="0"/>
              </a:spcBef>
              <a:spcAft>
                <a:spcPct val="0"/>
              </a:spcAft>
              <a:defRPr/>
            </a:pPr>
            <a:fld id="{3ED4765E-80FC-4C7D-A46B-B3B84041972C}" type="slidenum">
              <a:rPr lang="tr-TR">
                <a:solidFill>
                  <a:srgbClr val="800000"/>
                </a:solidFill>
              </a:rPr>
              <a:pPr fontAlgn="base">
                <a:spcBef>
                  <a:spcPct val="0"/>
                </a:spcBef>
                <a:spcAft>
                  <a:spcPct val="0"/>
                </a:spcAft>
                <a:defRPr/>
              </a:pPr>
              <a:t>‹#›</a:t>
            </a:fld>
            <a:endParaRPr lang="tr-TR">
              <a:solidFill>
                <a:srgbClr val="800000"/>
              </a:solidFill>
            </a:endParaRPr>
          </a:p>
        </p:txBody>
      </p:sp>
      <p:sp>
        <p:nvSpPr>
          <p:cNvPr id="8199" name="Rectangle 111"/>
          <p:cNvSpPr>
            <a:spLocks noGrp="1" noChangeArrowheads="1"/>
          </p:cNvSpPr>
          <p:nvPr>
            <p:ph type="title"/>
          </p:nvPr>
        </p:nvSpPr>
        <p:spPr bwMode="auto">
          <a:xfrm>
            <a:off x="-533400" y="762000"/>
            <a:ext cx="7378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Tree>
    <p:extLst>
      <p:ext uri="{BB962C8B-B14F-4D97-AF65-F5344CB8AC3E}">
        <p14:creationId xmlns:p14="http://schemas.microsoft.com/office/powerpoint/2010/main" val="3795595433"/>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timing>
    <p:tnLst>
      <p:par>
        <p:cTn id="1" dur="indefinite" restart="never" nodeType="tmRoot"/>
      </p:par>
    </p:tnLst>
  </p:timing>
  <p:hf hdr="0"/>
  <p:txStyles>
    <p:title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defRPr>
      </a:lvl5pPr>
      <a:lvl6pPr marL="457200" algn="ctr" rtl="0" fontAlgn="base">
        <a:lnSpc>
          <a:spcPct val="85000"/>
        </a:lnSpc>
        <a:spcBef>
          <a:spcPct val="0"/>
        </a:spcBef>
        <a:spcAft>
          <a:spcPct val="0"/>
        </a:spcAft>
        <a:defRPr sz="4400">
          <a:solidFill>
            <a:schemeClr val="tx2"/>
          </a:solidFill>
          <a:latin typeface="Times New Roman" pitchFamily="18" charset="0"/>
        </a:defRPr>
      </a:lvl6pPr>
      <a:lvl7pPr marL="914400" algn="ctr" rtl="0" fontAlgn="base">
        <a:lnSpc>
          <a:spcPct val="85000"/>
        </a:lnSpc>
        <a:spcBef>
          <a:spcPct val="0"/>
        </a:spcBef>
        <a:spcAft>
          <a:spcPct val="0"/>
        </a:spcAft>
        <a:defRPr sz="4400">
          <a:solidFill>
            <a:schemeClr val="tx2"/>
          </a:solidFill>
          <a:latin typeface="Times New Roman" pitchFamily="18" charset="0"/>
        </a:defRPr>
      </a:lvl7pPr>
      <a:lvl8pPr marL="1371600" algn="ctr" rtl="0" fontAlgn="base">
        <a:lnSpc>
          <a:spcPct val="85000"/>
        </a:lnSpc>
        <a:spcBef>
          <a:spcPct val="0"/>
        </a:spcBef>
        <a:spcAft>
          <a:spcPct val="0"/>
        </a:spcAft>
        <a:defRPr sz="4400">
          <a:solidFill>
            <a:schemeClr val="tx2"/>
          </a:solidFill>
          <a:latin typeface="Times New Roman" pitchFamily="18" charset="0"/>
        </a:defRPr>
      </a:lvl8pPr>
      <a:lvl9pPr marL="1828800" algn="ctr" rtl="0" fontAlgn="base">
        <a:lnSpc>
          <a:spcPct val="85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8263"/>
            <a:ext cx="8915400" cy="6713537"/>
            <a:chOff x="0" y="43"/>
            <a:chExt cx="5616" cy="4229"/>
          </a:xfrm>
        </p:grpSpPr>
        <p:grpSp>
          <p:nvGrpSpPr>
            <p:cNvPr id="1032" name="Group 3"/>
            <p:cNvGrpSpPr>
              <a:grpSpLocks/>
            </p:cNvGrpSpPr>
            <p:nvPr userDrawn="1"/>
          </p:nvGrpSpPr>
          <p:grpSpPr bwMode="auto">
            <a:xfrm>
              <a:off x="0" y="43"/>
              <a:ext cx="408" cy="4229"/>
              <a:chOff x="0" y="43"/>
              <a:chExt cx="5760" cy="4229"/>
            </a:xfrm>
          </p:grpSpPr>
          <p:sp>
            <p:nvSpPr>
              <p:cNvPr id="8196" name="Line 4"/>
              <p:cNvSpPr>
                <a:spLocks noChangeShapeType="1"/>
              </p:cNvSpPr>
              <p:nvPr userDrawn="1"/>
            </p:nvSpPr>
            <p:spPr bwMode="auto">
              <a:xfrm>
                <a:off x="0" y="4203"/>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97" name="Line 5"/>
              <p:cNvSpPr>
                <a:spLocks noChangeShapeType="1"/>
              </p:cNvSpPr>
              <p:nvPr userDrawn="1"/>
            </p:nvSpPr>
            <p:spPr bwMode="auto">
              <a:xfrm>
                <a:off x="0" y="4239"/>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98" name="Line 6"/>
              <p:cNvSpPr>
                <a:spLocks noChangeShapeType="1"/>
              </p:cNvSpPr>
              <p:nvPr userDrawn="1"/>
            </p:nvSpPr>
            <p:spPr bwMode="auto">
              <a:xfrm>
                <a:off x="0" y="4272"/>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99" name="Line 7"/>
              <p:cNvSpPr>
                <a:spLocks noChangeShapeType="1"/>
              </p:cNvSpPr>
              <p:nvPr userDrawn="1"/>
            </p:nvSpPr>
            <p:spPr bwMode="auto">
              <a:xfrm>
                <a:off x="0" y="4113"/>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0" name="Line 8"/>
              <p:cNvSpPr>
                <a:spLocks noChangeShapeType="1"/>
              </p:cNvSpPr>
              <p:nvPr userDrawn="1"/>
            </p:nvSpPr>
            <p:spPr bwMode="auto">
              <a:xfrm>
                <a:off x="0" y="4065"/>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1" name="Line 9"/>
              <p:cNvSpPr>
                <a:spLocks noChangeShapeType="1"/>
              </p:cNvSpPr>
              <p:nvPr userDrawn="1"/>
            </p:nvSpPr>
            <p:spPr bwMode="auto">
              <a:xfrm>
                <a:off x="0" y="4158"/>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2" name="Line 10"/>
              <p:cNvSpPr>
                <a:spLocks noChangeShapeType="1"/>
              </p:cNvSpPr>
              <p:nvPr userDrawn="1"/>
            </p:nvSpPr>
            <p:spPr bwMode="auto">
              <a:xfrm>
                <a:off x="0" y="366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3" name="Line 11"/>
              <p:cNvSpPr>
                <a:spLocks noChangeShapeType="1"/>
              </p:cNvSpPr>
              <p:nvPr userDrawn="1"/>
            </p:nvSpPr>
            <p:spPr bwMode="auto">
              <a:xfrm>
                <a:off x="0" y="3639"/>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4" name="Line 12"/>
              <p:cNvSpPr>
                <a:spLocks noChangeShapeType="1"/>
              </p:cNvSpPr>
              <p:nvPr userDrawn="1"/>
            </p:nvSpPr>
            <p:spPr bwMode="auto">
              <a:xfrm>
                <a:off x="0" y="4020"/>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5" name="Line 13"/>
              <p:cNvSpPr>
                <a:spLocks noChangeShapeType="1"/>
              </p:cNvSpPr>
              <p:nvPr userDrawn="1"/>
            </p:nvSpPr>
            <p:spPr bwMode="auto">
              <a:xfrm>
                <a:off x="0" y="3894"/>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6" name="Line 14"/>
              <p:cNvSpPr>
                <a:spLocks noChangeShapeType="1"/>
              </p:cNvSpPr>
              <p:nvPr userDrawn="1"/>
            </p:nvSpPr>
            <p:spPr bwMode="auto">
              <a:xfrm>
                <a:off x="0" y="3813"/>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7" name="Line 15"/>
              <p:cNvSpPr>
                <a:spLocks noChangeShapeType="1"/>
              </p:cNvSpPr>
              <p:nvPr userDrawn="1"/>
            </p:nvSpPr>
            <p:spPr bwMode="auto">
              <a:xfrm>
                <a:off x="0" y="3999"/>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8" name="Line 16"/>
              <p:cNvSpPr>
                <a:spLocks noChangeShapeType="1"/>
              </p:cNvSpPr>
              <p:nvPr userDrawn="1"/>
            </p:nvSpPr>
            <p:spPr bwMode="auto">
              <a:xfrm>
                <a:off x="0" y="3687"/>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9" name="Line 17"/>
              <p:cNvSpPr>
                <a:spLocks noChangeShapeType="1"/>
              </p:cNvSpPr>
              <p:nvPr userDrawn="1"/>
            </p:nvSpPr>
            <p:spPr bwMode="auto">
              <a:xfrm>
                <a:off x="0" y="3741"/>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0" name="Line 18"/>
              <p:cNvSpPr>
                <a:spLocks noChangeShapeType="1"/>
              </p:cNvSpPr>
              <p:nvPr userDrawn="1"/>
            </p:nvSpPr>
            <p:spPr bwMode="auto">
              <a:xfrm>
                <a:off x="0" y="393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1" name="Line 19"/>
              <p:cNvSpPr>
                <a:spLocks noChangeShapeType="1"/>
              </p:cNvSpPr>
              <p:nvPr userDrawn="1"/>
            </p:nvSpPr>
            <p:spPr bwMode="auto">
              <a:xfrm>
                <a:off x="0" y="3918"/>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2" name="Line 20"/>
              <p:cNvSpPr>
                <a:spLocks noChangeShapeType="1"/>
              </p:cNvSpPr>
              <p:nvPr userDrawn="1"/>
            </p:nvSpPr>
            <p:spPr bwMode="auto">
              <a:xfrm>
                <a:off x="0" y="351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3" name="Line 21"/>
              <p:cNvSpPr>
                <a:spLocks noChangeShapeType="1"/>
              </p:cNvSpPr>
              <p:nvPr userDrawn="1"/>
            </p:nvSpPr>
            <p:spPr bwMode="auto">
              <a:xfrm>
                <a:off x="0" y="354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4" name="Line 22"/>
              <p:cNvSpPr>
                <a:spLocks noChangeShapeType="1"/>
              </p:cNvSpPr>
              <p:nvPr userDrawn="1"/>
            </p:nvSpPr>
            <p:spPr bwMode="auto">
              <a:xfrm>
                <a:off x="0" y="357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5" name="Line 23"/>
              <p:cNvSpPr>
                <a:spLocks noChangeShapeType="1"/>
              </p:cNvSpPr>
              <p:nvPr userDrawn="1"/>
            </p:nvSpPr>
            <p:spPr bwMode="auto">
              <a:xfrm>
                <a:off x="0" y="3420"/>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6" name="Line 24"/>
              <p:cNvSpPr>
                <a:spLocks noChangeShapeType="1"/>
              </p:cNvSpPr>
              <p:nvPr userDrawn="1"/>
            </p:nvSpPr>
            <p:spPr bwMode="auto">
              <a:xfrm>
                <a:off x="0" y="3372"/>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7" name="Line 25"/>
              <p:cNvSpPr>
                <a:spLocks noChangeShapeType="1"/>
              </p:cNvSpPr>
              <p:nvPr userDrawn="1"/>
            </p:nvSpPr>
            <p:spPr bwMode="auto">
              <a:xfrm>
                <a:off x="0" y="3465"/>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8" name="Line 26"/>
              <p:cNvSpPr>
                <a:spLocks noChangeShapeType="1"/>
              </p:cNvSpPr>
              <p:nvPr userDrawn="1"/>
            </p:nvSpPr>
            <p:spPr bwMode="auto">
              <a:xfrm>
                <a:off x="0" y="2973"/>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9" name="Line 27"/>
              <p:cNvSpPr>
                <a:spLocks noChangeShapeType="1"/>
              </p:cNvSpPr>
              <p:nvPr userDrawn="1"/>
            </p:nvSpPr>
            <p:spPr bwMode="auto">
              <a:xfrm>
                <a:off x="0" y="294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0" name="Line 28"/>
              <p:cNvSpPr>
                <a:spLocks noChangeShapeType="1"/>
              </p:cNvSpPr>
              <p:nvPr userDrawn="1"/>
            </p:nvSpPr>
            <p:spPr bwMode="auto">
              <a:xfrm>
                <a:off x="0" y="3327"/>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1" name="Line 29"/>
              <p:cNvSpPr>
                <a:spLocks noChangeShapeType="1"/>
              </p:cNvSpPr>
              <p:nvPr userDrawn="1"/>
            </p:nvSpPr>
            <p:spPr bwMode="auto">
              <a:xfrm>
                <a:off x="0" y="3201"/>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2" name="Line 30"/>
              <p:cNvSpPr>
                <a:spLocks noChangeShapeType="1"/>
              </p:cNvSpPr>
              <p:nvPr userDrawn="1"/>
            </p:nvSpPr>
            <p:spPr bwMode="auto">
              <a:xfrm>
                <a:off x="0" y="3120"/>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3" name="Line 31"/>
              <p:cNvSpPr>
                <a:spLocks noChangeShapeType="1"/>
              </p:cNvSpPr>
              <p:nvPr userDrawn="1"/>
            </p:nvSpPr>
            <p:spPr bwMode="auto">
              <a:xfrm>
                <a:off x="0" y="330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4" name="Line 32"/>
              <p:cNvSpPr>
                <a:spLocks noChangeShapeType="1"/>
              </p:cNvSpPr>
              <p:nvPr userDrawn="1"/>
            </p:nvSpPr>
            <p:spPr bwMode="auto">
              <a:xfrm>
                <a:off x="0" y="2994"/>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5" name="Line 33"/>
              <p:cNvSpPr>
                <a:spLocks noChangeShapeType="1"/>
              </p:cNvSpPr>
              <p:nvPr userDrawn="1"/>
            </p:nvSpPr>
            <p:spPr bwMode="auto">
              <a:xfrm>
                <a:off x="0" y="304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6" name="Line 34"/>
              <p:cNvSpPr>
                <a:spLocks noChangeShapeType="1"/>
              </p:cNvSpPr>
              <p:nvPr userDrawn="1"/>
            </p:nvSpPr>
            <p:spPr bwMode="auto">
              <a:xfrm>
                <a:off x="0" y="324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7" name="Line 35"/>
              <p:cNvSpPr>
                <a:spLocks noChangeShapeType="1"/>
              </p:cNvSpPr>
              <p:nvPr userDrawn="1"/>
            </p:nvSpPr>
            <p:spPr bwMode="auto">
              <a:xfrm>
                <a:off x="0" y="3225"/>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8" name="Line 36"/>
              <p:cNvSpPr>
                <a:spLocks noChangeShapeType="1"/>
              </p:cNvSpPr>
              <p:nvPr userDrawn="1"/>
            </p:nvSpPr>
            <p:spPr bwMode="auto">
              <a:xfrm>
                <a:off x="0" y="2831"/>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9" name="Line 37"/>
              <p:cNvSpPr>
                <a:spLocks noChangeShapeType="1"/>
              </p:cNvSpPr>
              <p:nvPr userDrawn="1"/>
            </p:nvSpPr>
            <p:spPr bwMode="auto">
              <a:xfrm>
                <a:off x="0" y="2750"/>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0" name="Line 38"/>
              <p:cNvSpPr>
                <a:spLocks noChangeShapeType="1"/>
              </p:cNvSpPr>
              <p:nvPr userDrawn="1"/>
            </p:nvSpPr>
            <p:spPr bwMode="auto">
              <a:xfrm>
                <a:off x="0" y="267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1" name="Line 39"/>
              <p:cNvSpPr>
                <a:spLocks noChangeShapeType="1"/>
              </p:cNvSpPr>
              <p:nvPr userDrawn="1"/>
            </p:nvSpPr>
            <p:spPr bwMode="auto">
              <a:xfrm>
                <a:off x="0" y="287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2" name="Line 40"/>
              <p:cNvSpPr>
                <a:spLocks noChangeShapeType="1"/>
              </p:cNvSpPr>
              <p:nvPr userDrawn="1"/>
            </p:nvSpPr>
            <p:spPr bwMode="auto">
              <a:xfrm>
                <a:off x="0" y="2855"/>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3" name="Line 41"/>
              <p:cNvSpPr>
                <a:spLocks noChangeShapeType="1"/>
              </p:cNvSpPr>
              <p:nvPr userDrawn="1"/>
            </p:nvSpPr>
            <p:spPr bwMode="auto">
              <a:xfrm>
                <a:off x="0" y="2554"/>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4" name="Line 42"/>
              <p:cNvSpPr>
                <a:spLocks noChangeShapeType="1"/>
              </p:cNvSpPr>
              <p:nvPr userDrawn="1"/>
            </p:nvSpPr>
            <p:spPr bwMode="auto">
              <a:xfrm>
                <a:off x="0" y="2590"/>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5" name="Line 43"/>
              <p:cNvSpPr>
                <a:spLocks noChangeShapeType="1"/>
              </p:cNvSpPr>
              <p:nvPr userDrawn="1"/>
            </p:nvSpPr>
            <p:spPr bwMode="auto">
              <a:xfrm>
                <a:off x="0" y="2623"/>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6" name="Line 44"/>
              <p:cNvSpPr>
                <a:spLocks noChangeShapeType="1"/>
              </p:cNvSpPr>
              <p:nvPr userDrawn="1"/>
            </p:nvSpPr>
            <p:spPr bwMode="auto">
              <a:xfrm>
                <a:off x="0" y="2464"/>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7" name="Line 45"/>
              <p:cNvSpPr>
                <a:spLocks noChangeShapeType="1"/>
              </p:cNvSpPr>
              <p:nvPr userDrawn="1"/>
            </p:nvSpPr>
            <p:spPr bwMode="auto">
              <a:xfrm>
                <a:off x="0" y="2416"/>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8" name="Line 46"/>
              <p:cNvSpPr>
                <a:spLocks noChangeShapeType="1"/>
              </p:cNvSpPr>
              <p:nvPr userDrawn="1"/>
            </p:nvSpPr>
            <p:spPr bwMode="auto">
              <a:xfrm>
                <a:off x="0" y="250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9" name="Line 47"/>
              <p:cNvSpPr>
                <a:spLocks noChangeShapeType="1"/>
              </p:cNvSpPr>
              <p:nvPr userDrawn="1"/>
            </p:nvSpPr>
            <p:spPr bwMode="auto">
              <a:xfrm>
                <a:off x="0" y="2371"/>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0" name="Line 48"/>
              <p:cNvSpPr>
                <a:spLocks noChangeShapeType="1"/>
              </p:cNvSpPr>
              <p:nvPr userDrawn="1"/>
            </p:nvSpPr>
            <p:spPr bwMode="auto">
              <a:xfrm>
                <a:off x="0" y="2245"/>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1" name="Line 49"/>
              <p:cNvSpPr>
                <a:spLocks noChangeShapeType="1"/>
              </p:cNvSpPr>
              <p:nvPr userDrawn="1"/>
            </p:nvSpPr>
            <p:spPr bwMode="auto">
              <a:xfrm>
                <a:off x="0" y="235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2" name="Line 50"/>
              <p:cNvSpPr>
                <a:spLocks noChangeShapeType="1"/>
              </p:cNvSpPr>
              <p:nvPr userDrawn="1"/>
            </p:nvSpPr>
            <p:spPr bwMode="auto">
              <a:xfrm>
                <a:off x="0" y="2290"/>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3" name="Line 51"/>
              <p:cNvSpPr>
                <a:spLocks noChangeShapeType="1"/>
              </p:cNvSpPr>
              <p:nvPr userDrawn="1"/>
            </p:nvSpPr>
            <p:spPr bwMode="auto">
              <a:xfrm>
                <a:off x="0" y="2269"/>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4" name="Line 52"/>
              <p:cNvSpPr>
                <a:spLocks noChangeShapeType="1"/>
              </p:cNvSpPr>
              <p:nvPr userDrawn="1"/>
            </p:nvSpPr>
            <p:spPr bwMode="auto">
              <a:xfrm>
                <a:off x="0" y="213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5" name="Line 53"/>
              <p:cNvSpPr>
                <a:spLocks noChangeShapeType="1"/>
              </p:cNvSpPr>
              <p:nvPr userDrawn="1"/>
            </p:nvSpPr>
            <p:spPr bwMode="auto">
              <a:xfrm>
                <a:off x="0" y="216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6" name="Line 54"/>
              <p:cNvSpPr>
                <a:spLocks noChangeShapeType="1"/>
              </p:cNvSpPr>
              <p:nvPr userDrawn="1"/>
            </p:nvSpPr>
            <p:spPr bwMode="auto">
              <a:xfrm>
                <a:off x="0" y="219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7" name="Line 55"/>
              <p:cNvSpPr>
                <a:spLocks noChangeShapeType="1"/>
              </p:cNvSpPr>
              <p:nvPr userDrawn="1"/>
            </p:nvSpPr>
            <p:spPr bwMode="auto">
              <a:xfrm>
                <a:off x="0" y="2040"/>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8" name="Line 56"/>
              <p:cNvSpPr>
                <a:spLocks noChangeShapeType="1"/>
              </p:cNvSpPr>
              <p:nvPr userDrawn="1"/>
            </p:nvSpPr>
            <p:spPr bwMode="auto">
              <a:xfrm>
                <a:off x="0" y="1992"/>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9" name="Line 57"/>
              <p:cNvSpPr>
                <a:spLocks noChangeShapeType="1"/>
              </p:cNvSpPr>
              <p:nvPr userDrawn="1"/>
            </p:nvSpPr>
            <p:spPr bwMode="auto">
              <a:xfrm>
                <a:off x="0" y="2085"/>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0" name="Line 58"/>
              <p:cNvSpPr>
                <a:spLocks noChangeShapeType="1"/>
              </p:cNvSpPr>
              <p:nvPr userDrawn="1"/>
            </p:nvSpPr>
            <p:spPr bwMode="auto">
              <a:xfrm>
                <a:off x="0" y="1593"/>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1" name="Line 59"/>
              <p:cNvSpPr>
                <a:spLocks noChangeShapeType="1"/>
              </p:cNvSpPr>
              <p:nvPr userDrawn="1"/>
            </p:nvSpPr>
            <p:spPr bwMode="auto">
              <a:xfrm>
                <a:off x="0" y="156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2" name="Line 60"/>
              <p:cNvSpPr>
                <a:spLocks noChangeShapeType="1"/>
              </p:cNvSpPr>
              <p:nvPr userDrawn="1"/>
            </p:nvSpPr>
            <p:spPr bwMode="auto">
              <a:xfrm>
                <a:off x="0" y="1947"/>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3" name="Line 61"/>
              <p:cNvSpPr>
                <a:spLocks noChangeShapeType="1"/>
              </p:cNvSpPr>
              <p:nvPr userDrawn="1"/>
            </p:nvSpPr>
            <p:spPr bwMode="auto">
              <a:xfrm>
                <a:off x="0" y="1821"/>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4" name="Line 62"/>
              <p:cNvSpPr>
                <a:spLocks noChangeShapeType="1"/>
              </p:cNvSpPr>
              <p:nvPr userDrawn="1"/>
            </p:nvSpPr>
            <p:spPr bwMode="auto">
              <a:xfrm>
                <a:off x="0" y="1740"/>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5" name="Line 63"/>
              <p:cNvSpPr>
                <a:spLocks noChangeShapeType="1"/>
              </p:cNvSpPr>
              <p:nvPr userDrawn="1"/>
            </p:nvSpPr>
            <p:spPr bwMode="auto">
              <a:xfrm>
                <a:off x="0" y="192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6" name="Line 64"/>
              <p:cNvSpPr>
                <a:spLocks noChangeShapeType="1"/>
              </p:cNvSpPr>
              <p:nvPr userDrawn="1"/>
            </p:nvSpPr>
            <p:spPr bwMode="auto">
              <a:xfrm>
                <a:off x="0" y="1614"/>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7" name="Line 65"/>
              <p:cNvSpPr>
                <a:spLocks noChangeShapeType="1"/>
              </p:cNvSpPr>
              <p:nvPr userDrawn="1"/>
            </p:nvSpPr>
            <p:spPr bwMode="auto">
              <a:xfrm>
                <a:off x="0" y="166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8" name="Line 66"/>
              <p:cNvSpPr>
                <a:spLocks noChangeShapeType="1"/>
              </p:cNvSpPr>
              <p:nvPr userDrawn="1"/>
            </p:nvSpPr>
            <p:spPr bwMode="auto">
              <a:xfrm>
                <a:off x="0" y="186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9" name="Line 67"/>
              <p:cNvSpPr>
                <a:spLocks noChangeShapeType="1"/>
              </p:cNvSpPr>
              <p:nvPr userDrawn="1"/>
            </p:nvSpPr>
            <p:spPr bwMode="auto">
              <a:xfrm>
                <a:off x="0" y="1845"/>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0" name="Line 68"/>
              <p:cNvSpPr>
                <a:spLocks noChangeShapeType="1"/>
              </p:cNvSpPr>
              <p:nvPr userDrawn="1"/>
            </p:nvSpPr>
            <p:spPr bwMode="auto">
              <a:xfrm>
                <a:off x="0" y="1437"/>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1" name="Line 69"/>
              <p:cNvSpPr>
                <a:spLocks noChangeShapeType="1"/>
              </p:cNvSpPr>
              <p:nvPr userDrawn="1"/>
            </p:nvSpPr>
            <p:spPr bwMode="auto">
              <a:xfrm>
                <a:off x="0" y="1473"/>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2" name="Line 70"/>
              <p:cNvSpPr>
                <a:spLocks noChangeShapeType="1"/>
              </p:cNvSpPr>
              <p:nvPr userDrawn="1"/>
            </p:nvSpPr>
            <p:spPr bwMode="auto">
              <a:xfrm>
                <a:off x="0" y="150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3" name="Line 71"/>
              <p:cNvSpPr>
                <a:spLocks noChangeShapeType="1"/>
              </p:cNvSpPr>
              <p:nvPr userDrawn="1"/>
            </p:nvSpPr>
            <p:spPr bwMode="auto">
              <a:xfrm>
                <a:off x="0" y="1347"/>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4" name="Line 72"/>
              <p:cNvSpPr>
                <a:spLocks noChangeShapeType="1"/>
              </p:cNvSpPr>
              <p:nvPr userDrawn="1"/>
            </p:nvSpPr>
            <p:spPr bwMode="auto">
              <a:xfrm>
                <a:off x="0" y="1392"/>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5" name="Line 73"/>
              <p:cNvSpPr>
                <a:spLocks noChangeShapeType="1"/>
              </p:cNvSpPr>
              <p:nvPr userDrawn="1"/>
            </p:nvSpPr>
            <p:spPr bwMode="auto">
              <a:xfrm>
                <a:off x="0" y="101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6" name="Line 74"/>
              <p:cNvSpPr>
                <a:spLocks noChangeShapeType="1"/>
              </p:cNvSpPr>
              <p:nvPr userDrawn="1"/>
            </p:nvSpPr>
            <p:spPr bwMode="auto">
              <a:xfrm>
                <a:off x="0" y="989"/>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7" name="Line 75"/>
              <p:cNvSpPr>
                <a:spLocks noChangeShapeType="1"/>
              </p:cNvSpPr>
              <p:nvPr userDrawn="1"/>
            </p:nvSpPr>
            <p:spPr bwMode="auto">
              <a:xfrm>
                <a:off x="0" y="1244"/>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8" name="Line 76"/>
              <p:cNvSpPr>
                <a:spLocks noChangeShapeType="1"/>
              </p:cNvSpPr>
              <p:nvPr userDrawn="1"/>
            </p:nvSpPr>
            <p:spPr bwMode="auto">
              <a:xfrm>
                <a:off x="0" y="1163"/>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9" name="Line 77"/>
              <p:cNvSpPr>
                <a:spLocks noChangeShapeType="1"/>
              </p:cNvSpPr>
              <p:nvPr userDrawn="1"/>
            </p:nvSpPr>
            <p:spPr bwMode="auto">
              <a:xfrm>
                <a:off x="0" y="1037"/>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0" name="Line 78"/>
              <p:cNvSpPr>
                <a:spLocks noChangeShapeType="1"/>
              </p:cNvSpPr>
              <p:nvPr userDrawn="1"/>
            </p:nvSpPr>
            <p:spPr bwMode="auto">
              <a:xfrm>
                <a:off x="0" y="1091"/>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1" name="Line 79"/>
              <p:cNvSpPr>
                <a:spLocks noChangeShapeType="1"/>
              </p:cNvSpPr>
              <p:nvPr userDrawn="1"/>
            </p:nvSpPr>
            <p:spPr bwMode="auto">
              <a:xfrm>
                <a:off x="0" y="128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2" name="Line 80"/>
              <p:cNvSpPr>
                <a:spLocks noChangeShapeType="1"/>
              </p:cNvSpPr>
              <p:nvPr userDrawn="1"/>
            </p:nvSpPr>
            <p:spPr bwMode="auto">
              <a:xfrm>
                <a:off x="0" y="1268"/>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3" name="Line 81"/>
              <p:cNvSpPr>
                <a:spLocks noChangeShapeType="1"/>
              </p:cNvSpPr>
              <p:nvPr userDrawn="1"/>
            </p:nvSpPr>
            <p:spPr bwMode="auto">
              <a:xfrm>
                <a:off x="0" y="86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4" name="Line 82"/>
              <p:cNvSpPr>
                <a:spLocks noChangeShapeType="1"/>
              </p:cNvSpPr>
              <p:nvPr userDrawn="1"/>
            </p:nvSpPr>
            <p:spPr bwMode="auto">
              <a:xfrm>
                <a:off x="0" y="89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5" name="Line 83"/>
              <p:cNvSpPr>
                <a:spLocks noChangeShapeType="1"/>
              </p:cNvSpPr>
              <p:nvPr userDrawn="1"/>
            </p:nvSpPr>
            <p:spPr bwMode="auto">
              <a:xfrm>
                <a:off x="0" y="92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6" name="Line 84"/>
              <p:cNvSpPr>
                <a:spLocks noChangeShapeType="1"/>
              </p:cNvSpPr>
              <p:nvPr userDrawn="1"/>
            </p:nvSpPr>
            <p:spPr bwMode="auto">
              <a:xfrm>
                <a:off x="0" y="770"/>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7" name="Line 85"/>
              <p:cNvSpPr>
                <a:spLocks noChangeShapeType="1"/>
              </p:cNvSpPr>
              <p:nvPr userDrawn="1"/>
            </p:nvSpPr>
            <p:spPr bwMode="auto">
              <a:xfrm>
                <a:off x="0" y="815"/>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8" name="Line 86"/>
              <p:cNvSpPr>
                <a:spLocks noChangeShapeType="1"/>
              </p:cNvSpPr>
              <p:nvPr userDrawn="1"/>
            </p:nvSpPr>
            <p:spPr bwMode="auto">
              <a:xfrm>
                <a:off x="0" y="71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9" name="Line 87"/>
              <p:cNvSpPr>
                <a:spLocks noChangeShapeType="1"/>
              </p:cNvSpPr>
              <p:nvPr userDrawn="1"/>
            </p:nvSpPr>
            <p:spPr bwMode="auto">
              <a:xfrm>
                <a:off x="0" y="646"/>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0" name="Line 88"/>
              <p:cNvSpPr>
                <a:spLocks noChangeShapeType="1"/>
              </p:cNvSpPr>
              <p:nvPr userDrawn="1"/>
            </p:nvSpPr>
            <p:spPr bwMode="auto">
              <a:xfrm>
                <a:off x="0" y="522"/>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1" name="Line 89"/>
              <p:cNvSpPr>
                <a:spLocks noChangeShapeType="1"/>
              </p:cNvSpPr>
              <p:nvPr userDrawn="1"/>
            </p:nvSpPr>
            <p:spPr bwMode="auto">
              <a:xfrm>
                <a:off x="0" y="558"/>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2" name="Line 90"/>
              <p:cNvSpPr>
                <a:spLocks noChangeShapeType="1"/>
              </p:cNvSpPr>
              <p:nvPr userDrawn="1"/>
            </p:nvSpPr>
            <p:spPr bwMode="auto">
              <a:xfrm>
                <a:off x="0" y="591"/>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3" name="Line 91"/>
              <p:cNvSpPr>
                <a:spLocks noChangeShapeType="1"/>
              </p:cNvSpPr>
              <p:nvPr userDrawn="1"/>
            </p:nvSpPr>
            <p:spPr bwMode="auto">
              <a:xfrm>
                <a:off x="0" y="432"/>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4" name="Line 92"/>
              <p:cNvSpPr>
                <a:spLocks noChangeShapeType="1"/>
              </p:cNvSpPr>
              <p:nvPr userDrawn="1"/>
            </p:nvSpPr>
            <p:spPr bwMode="auto">
              <a:xfrm>
                <a:off x="0" y="384"/>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5" name="Line 93"/>
              <p:cNvSpPr>
                <a:spLocks noChangeShapeType="1"/>
              </p:cNvSpPr>
              <p:nvPr userDrawn="1"/>
            </p:nvSpPr>
            <p:spPr bwMode="auto">
              <a:xfrm>
                <a:off x="0" y="477"/>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6" name="Line 94"/>
              <p:cNvSpPr>
                <a:spLocks noChangeShapeType="1"/>
              </p:cNvSpPr>
              <p:nvPr userDrawn="1"/>
            </p:nvSpPr>
            <p:spPr bwMode="auto">
              <a:xfrm>
                <a:off x="0" y="33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7" name="Line 95"/>
              <p:cNvSpPr>
                <a:spLocks noChangeShapeType="1"/>
              </p:cNvSpPr>
              <p:nvPr userDrawn="1"/>
            </p:nvSpPr>
            <p:spPr bwMode="auto">
              <a:xfrm>
                <a:off x="0" y="318"/>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8" name="Line 96"/>
              <p:cNvSpPr>
                <a:spLocks noChangeShapeType="1"/>
              </p:cNvSpPr>
              <p:nvPr userDrawn="1"/>
            </p:nvSpPr>
            <p:spPr bwMode="auto">
              <a:xfrm>
                <a:off x="0" y="258"/>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9" name="Line 97"/>
              <p:cNvSpPr>
                <a:spLocks noChangeShapeType="1"/>
              </p:cNvSpPr>
              <p:nvPr userDrawn="1"/>
            </p:nvSpPr>
            <p:spPr bwMode="auto">
              <a:xfrm>
                <a:off x="0" y="7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0" name="Line 98"/>
              <p:cNvSpPr>
                <a:spLocks noChangeShapeType="1"/>
              </p:cNvSpPr>
              <p:nvPr userDrawn="1"/>
            </p:nvSpPr>
            <p:spPr bwMode="auto">
              <a:xfrm>
                <a:off x="0" y="43"/>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1" name="Line 99"/>
              <p:cNvSpPr>
                <a:spLocks noChangeShapeType="1"/>
              </p:cNvSpPr>
              <p:nvPr userDrawn="1"/>
            </p:nvSpPr>
            <p:spPr bwMode="auto">
              <a:xfrm>
                <a:off x="0" y="91"/>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2" name="Line 100"/>
              <p:cNvSpPr>
                <a:spLocks noChangeShapeType="1"/>
              </p:cNvSpPr>
              <p:nvPr userDrawn="1"/>
            </p:nvSpPr>
            <p:spPr bwMode="auto">
              <a:xfrm>
                <a:off x="0" y="145"/>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3" name="Line 101"/>
              <p:cNvSpPr>
                <a:spLocks noChangeShapeType="1"/>
              </p:cNvSpPr>
              <p:nvPr userDrawn="1"/>
            </p:nvSpPr>
            <p:spPr bwMode="auto">
              <a:xfrm>
                <a:off x="0" y="202"/>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grpSp>
          <p:nvGrpSpPr>
            <p:cNvPr id="1033" name="Group 102"/>
            <p:cNvGrpSpPr>
              <a:grpSpLocks/>
            </p:cNvGrpSpPr>
            <p:nvPr userDrawn="1"/>
          </p:nvGrpSpPr>
          <p:grpSpPr bwMode="auto">
            <a:xfrm>
              <a:off x="400" y="205"/>
              <a:ext cx="5216" cy="1123"/>
              <a:chOff x="400" y="205"/>
              <a:chExt cx="5216" cy="1123"/>
            </a:xfrm>
          </p:grpSpPr>
          <p:sp>
            <p:nvSpPr>
              <p:cNvPr id="8295" name="Rectangle 103"/>
              <p:cNvSpPr>
                <a:spLocks noChangeArrowheads="1"/>
              </p:cNvSpPr>
              <p:nvPr userDrawn="1"/>
            </p:nvSpPr>
            <p:spPr bwMode="auto">
              <a:xfrm>
                <a:off x="557" y="205"/>
                <a:ext cx="313" cy="914"/>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6" name="Rectangle 104"/>
              <p:cNvSpPr>
                <a:spLocks noChangeArrowheads="1"/>
              </p:cNvSpPr>
              <p:nvPr userDrawn="1"/>
            </p:nvSpPr>
            <p:spPr bwMode="auto">
              <a:xfrm>
                <a:off x="400" y="288"/>
                <a:ext cx="3567" cy="49"/>
              </a:xfrm>
              <a:prstGeom prst="rect">
                <a:avLst/>
              </a:prstGeom>
              <a:solidFill>
                <a:schemeClr val="hlink"/>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7" name="Rectangle 105"/>
              <p:cNvSpPr>
                <a:spLocks noChangeArrowheads="1"/>
              </p:cNvSpPr>
              <p:nvPr userDrawn="1"/>
            </p:nvSpPr>
            <p:spPr bwMode="auto">
              <a:xfrm>
                <a:off x="4599" y="1115"/>
                <a:ext cx="929" cy="213"/>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8" name="Rectangle 106"/>
              <p:cNvSpPr>
                <a:spLocks noChangeArrowheads="1"/>
              </p:cNvSpPr>
              <p:nvPr userDrawn="1"/>
            </p:nvSpPr>
            <p:spPr bwMode="auto">
              <a:xfrm>
                <a:off x="2049" y="1211"/>
                <a:ext cx="3567" cy="49"/>
              </a:xfrm>
              <a:prstGeom prst="rect">
                <a:avLst/>
              </a:prstGeom>
              <a:solidFill>
                <a:schemeClr val="hlink"/>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grpSp>
      <p:sp>
        <p:nvSpPr>
          <p:cNvPr id="1027" name="Rectangle 107"/>
          <p:cNvSpPr>
            <a:spLocks noGrp="1" noChangeArrowheads="1"/>
          </p:cNvSpPr>
          <p:nvPr>
            <p:ph type="body" idx="1"/>
          </p:nvPr>
        </p:nvSpPr>
        <p:spPr bwMode="auto">
          <a:xfrm>
            <a:off x="809625" y="2214563"/>
            <a:ext cx="7958138"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8300" name="Rectangle 108"/>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folHlink"/>
                </a:solidFill>
                <a:latin typeface="+mn-lt"/>
                <a:cs typeface="+mn-cs"/>
              </a:defRPr>
            </a:lvl1pPr>
          </a:lstStyle>
          <a:p>
            <a:pPr fontAlgn="base">
              <a:spcBef>
                <a:spcPct val="0"/>
              </a:spcBef>
              <a:spcAft>
                <a:spcPct val="0"/>
              </a:spcAft>
              <a:defRPr/>
            </a:pPr>
            <a:fld id="{A640DD8A-4362-4771-B155-9C947C3E993A}" type="datetime1">
              <a:rPr lang="tr-TR" smtClean="0">
                <a:solidFill>
                  <a:srgbClr val="800000"/>
                </a:solidFill>
              </a:rPr>
              <a:t>15.10.2012</a:t>
            </a:fld>
            <a:endParaRPr lang="tr-TR">
              <a:solidFill>
                <a:srgbClr val="800000"/>
              </a:solidFill>
            </a:endParaRPr>
          </a:p>
        </p:txBody>
      </p:sp>
      <p:sp>
        <p:nvSpPr>
          <p:cNvPr id="8301" name="Rectangle 109"/>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folHlink"/>
                </a:solidFill>
                <a:latin typeface="+mn-lt"/>
                <a:cs typeface="+mn-cs"/>
              </a:defRPr>
            </a:lvl1pPr>
          </a:lstStyle>
          <a:p>
            <a:pPr fontAlgn="base">
              <a:spcBef>
                <a:spcPct val="0"/>
              </a:spcBef>
              <a:spcAft>
                <a:spcPct val="0"/>
              </a:spcAft>
              <a:defRPr/>
            </a:pPr>
            <a:r>
              <a:rPr lang="tr-TR" smtClean="0">
                <a:solidFill>
                  <a:srgbClr val="800000"/>
                </a:solidFill>
              </a:rPr>
              <a:t>www.ahmetsaltik.net</a:t>
            </a:r>
            <a:endParaRPr lang="tr-TR">
              <a:solidFill>
                <a:srgbClr val="800000"/>
              </a:solidFill>
            </a:endParaRPr>
          </a:p>
        </p:txBody>
      </p:sp>
      <p:sp>
        <p:nvSpPr>
          <p:cNvPr id="8302" name="Rectangle 110"/>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folHlink"/>
                </a:solidFill>
                <a:latin typeface="+mn-lt"/>
                <a:cs typeface="+mn-cs"/>
              </a:defRPr>
            </a:lvl1pPr>
          </a:lstStyle>
          <a:p>
            <a:pPr fontAlgn="base">
              <a:spcBef>
                <a:spcPct val="0"/>
              </a:spcBef>
              <a:spcAft>
                <a:spcPct val="0"/>
              </a:spcAft>
              <a:defRPr/>
            </a:pPr>
            <a:fld id="{D2AD8789-952B-4FB3-A5D6-7F7EC5372099}" type="slidenum">
              <a:rPr lang="tr-TR">
                <a:solidFill>
                  <a:srgbClr val="800000"/>
                </a:solidFill>
              </a:rPr>
              <a:pPr fontAlgn="base">
                <a:spcBef>
                  <a:spcPct val="0"/>
                </a:spcBef>
                <a:spcAft>
                  <a:spcPct val="0"/>
                </a:spcAft>
                <a:defRPr/>
              </a:pPr>
              <a:t>‹#›</a:t>
            </a:fld>
            <a:endParaRPr lang="tr-TR">
              <a:solidFill>
                <a:srgbClr val="800000"/>
              </a:solidFill>
            </a:endParaRPr>
          </a:p>
        </p:txBody>
      </p:sp>
      <p:sp>
        <p:nvSpPr>
          <p:cNvPr id="1031" name="Rectangle 111"/>
          <p:cNvSpPr>
            <a:spLocks noGrp="1" noChangeArrowheads="1"/>
          </p:cNvSpPr>
          <p:nvPr>
            <p:ph type="title"/>
          </p:nvPr>
        </p:nvSpPr>
        <p:spPr bwMode="auto">
          <a:xfrm>
            <a:off x="-533400" y="762000"/>
            <a:ext cx="7378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Tree>
    <p:extLst>
      <p:ext uri="{BB962C8B-B14F-4D97-AF65-F5344CB8AC3E}">
        <p14:creationId xmlns:p14="http://schemas.microsoft.com/office/powerpoint/2010/main" val="3455127560"/>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iming>
    <p:tnLst>
      <p:par>
        <p:cTn id="1" dur="indefinite" restart="never" nodeType="tmRoot"/>
      </p:par>
    </p:tnLst>
  </p:timing>
  <p:hf hdr="0"/>
  <p:txStyles>
    <p:title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defRPr>
      </a:lvl5pPr>
      <a:lvl6pPr marL="457200" algn="ctr" rtl="0" fontAlgn="base">
        <a:lnSpc>
          <a:spcPct val="85000"/>
        </a:lnSpc>
        <a:spcBef>
          <a:spcPct val="0"/>
        </a:spcBef>
        <a:spcAft>
          <a:spcPct val="0"/>
        </a:spcAft>
        <a:defRPr sz="4400">
          <a:solidFill>
            <a:schemeClr val="tx2"/>
          </a:solidFill>
          <a:latin typeface="Times New Roman" pitchFamily="18" charset="0"/>
        </a:defRPr>
      </a:lvl6pPr>
      <a:lvl7pPr marL="914400" algn="ctr" rtl="0" fontAlgn="base">
        <a:lnSpc>
          <a:spcPct val="85000"/>
        </a:lnSpc>
        <a:spcBef>
          <a:spcPct val="0"/>
        </a:spcBef>
        <a:spcAft>
          <a:spcPct val="0"/>
        </a:spcAft>
        <a:defRPr sz="4400">
          <a:solidFill>
            <a:schemeClr val="tx2"/>
          </a:solidFill>
          <a:latin typeface="Times New Roman" pitchFamily="18" charset="0"/>
        </a:defRPr>
      </a:lvl7pPr>
      <a:lvl8pPr marL="1371600" algn="ctr" rtl="0" fontAlgn="base">
        <a:lnSpc>
          <a:spcPct val="85000"/>
        </a:lnSpc>
        <a:spcBef>
          <a:spcPct val="0"/>
        </a:spcBef>
        <a:spcAft>
          <a:spcPct val="0"/>
        </a:spcAft>
        <a:defRPr sz="4400">
          <a:solidFill>
            <a:schemeClr val="tx2"/>
          </a:solidFill>
          <a:latin typeface="Times New Roman" pitchFamily="18" charset="0"/>
        </a:defRPr>
      </a:lvl8pPr>
      <a:lvl9pPr marL="1828800" algn="ctr" rtl="0" fontAlgn="base">
        <a:lnSpc>
          <a:spcPct val="85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8263"/>
            <a:ext cx="8915400" cy="6713537"/>
            <a:chOff x="0" y="43"/>
            <a:chExt cx="5616" cy="4229"/>
          </a:xfrm>
        </p:grpSpPr>
        <p:grpSp>
          <p:nvGrpSpPr>
            <p:cNvPr id="1032" name="Group 3"/>
            <p:cNvGrpSpPr>
              <a:grpSpLocks/>
            </p:cNvGrpSpPr>
            <p:nvPr userDrawn="1"/>
          </p:nvGrpSpPr>
          <p:grpSpPr bwMode="auto">
            <a:xfrm>
              <a:off x="0" y="43"/>
              <a:ext cx="408" cy="4229"/>
              <a:chOff x="0" y="43"/>
              <a:chExt cx="5760" cy="4229"/>
            </a:xfrm>
          </p:grpSpPr>
          <p:sp>
            <p:nvSpPr>
              <p:cNvPr id="8196" name="Line 4"/>
              <p:cNvSpPr>
                <a:spLocks noChangeShapeType="1"/>
              </p:cNvSpPr>
              <p:nvPr userDrawn="1"/>
            </p:nvSpPr>
            <p:spPr bwMode="auto">
              <a:xfrm>
                <a:off x="0" y="4203"/>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97" name="Line 5"/>
              <p:cNvSpPr>
                <a:spLocks noChangeShapeType="1"/>
              </p:cNvSpPr>
              <p:nvPr userDrawn="1"/>
            </p:nvSpPr>
            <p:spPr bwMode="auto">
              <a:xfrm>
                <a:off x="0" y="4239"/>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98" name="Line 6"/>
              <p:cNvSpPr>
                <a:spLocks noChangeShapeType="1"/>
              </p:cNvSpPr>
              <p:nvPr userDrawn="1"/>
            </p:nvSpPr>
            <p:spPr bwMode="auto">
              <a:xfrm>
                <a:off x="0" y="4272"/>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99" name="Line 7"/>
              <p:cNvSpPr>
                <a:spLocks noChangeShapeType="1"/>
              </p:cNvSpPr>
              <p:nvPr userDrawn="1"/>
            </p:nvSpPr>
            <p:spPr bwMode="auto">
              <a:xfrm>
                <a:off x="0" y="4113"/>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0" name="Line 8"/>
              <p:cNvSpPr>
                <a:spLocks noChangeShapeType="1"/>
              </p:cNvSpPr>
              <p:nvPr userDrawn="1"/>
            </p:nvSpPr>
            <p:spPr bwMode="auto">
              <a:xfrm>
                <a:off x="0" y="4065"/>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1" name="Line 9"/>
              <p:cNvSpPr>
                <a:spLocks noChangeShapeType="1"/>
              </p:cNvSpPr>
              <p:nvPr userDrawn="1"/>
            </p:nvSpPr>
            <p:spPr bwMode="auto">
              <a:xfrm>
                <a:off x="0" y="4158"/>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2" name="Line 10"/>
              <p:cNvSpPr>
                <a:spLocks noChangeShapeType="1"/>
              </p:cNvSpPr>
              <p:nvPr userDrawn="1"/>
            </p:nvSpPr>
            <p:spPr bwMode="auto">
              <a:xfrm>
                <a:off x="0" y="366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3" name="Line 11"/>
              <p:cNvSpPr>
                <a:spLocks noChangeShapeType="1"/>
              </p:cNvSpPr>
              <p:nvPr userDrawn="1"/>
            </p:nvSpPr>
            <p:spPr bwMode="auto">
              <a:xfrm>
                <a:off x="0" y="3639"/>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4" name="Line 12"/>
              <p:cNvSpPr>
                <a:spLocks noChangeShapeType="1"/>
              </p:cNvSpPr>
              <p:nvPr userDrawn="1"/>
            </p:nvSpPr>
            <p:spPr bwMode="auto">
              <a:xfrm>
                <a:off x="0" y="4020"/>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5" name="Line 13"/>
              <p:cNvSpPr>
                <a:spLocks noChangeShapeType="1"/>
              </p:cNvSpPr>
              <p:nvPr userDrawn="1"/>
            </p:nvSpPr>
            <p:spPr bwMode="auto">
              <a:xfrm>
                <a:off x="0" y="3894"/>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6" name="Line 14"/>
              <p:cNvSpPr>
                <a:spLocks noChangeShapeType="1"/>
              </p:cNvSpPr>
              <p:nvPr userDrawn="1"/>
            </p:nvSpPr>
            <p:spPr bwMode="auto">
              <a:xfrm>
                <a:off x="0" y="3813"/>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7" name="Line 15"/>
              <p:cNvSpPr>
                <a:spLocks noChangeShapeType="1"/>
              </p:cNvSpPr>
              <p:nvPr userDrawn="1"/>
            </p:nvSpPr>
            <p:spPr bwMode="auto">
              <a:xfrm>
                <a:off x="0" y="3999"/>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8" name="Line 16"/>
              <p:cNvSpPr>
                <a:spLocks noChangeShapeType="1"/>
              </p:cNvSpPr>
              <p:nvPr userDrawn="1"/>
            </p:nvSpPr>
            <p:spPr bwMode="auto">
              <a:xfrm>
                <a:off x="0" y="3687"/>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9" name="Line 17"/>
              <p:cNvSpPr>
                <a:spLocks noChangeShapeType="1"/>
              </p:cNvSpPr>
              <p:nvPr userDrawn="1"/>
            </p:nvSpPr>
            <p:spPr bwMode="auto">
              <a:xfrm>
                <a:off x="0" y="3741"/>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0" name="Line 18"/>
              <p:cNvSpPr>
                <a:spLocks noChangeShapeType="1"/>
              </p:cNvSpPr>
              <p:nvPr userDrawn="1"/>
            </p:nvSpPr>
            <p:spPr bwMode="auto">
              <a:xfrm>
                <a:off x="0" y="393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1" name="Line 19"/>
              <p:cNvSpPr>
                <a:spLocks noChangeShapeType="1"/>
              </p:cNvSpPr>
              <p:nvPr userDrawn="1"/>
            </p:nvSpPr>
            <p:spPr bwMode="auto">
              <a:xfrm>
                <a:off x="0" y="3918"/>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2" name="Line 20"/>
              <p:cNvSpPr>
                <a:spLocks noChangeShapeType="1"/>
              </p:cNvSpPr>
              <p:nvPr userDrawn="1"/>
            </p:nvSpPr>
            <p:spPr bwMode="auto">
              <a:xfrm>
                <a:off x="0" y="351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3" name="Line 21"/>
              <p:cNvSpPr>
                <a:spLocks noChangeShapeType="1"/>
              </p:cNvSpPr>
              <p:nvPr userDrawn="1"/>
            </p:nvSpPr>
            <p:spPr bwMode="auto">
              <a:xfrm>
                <a:off x="0" y="354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4" name="Line 22"/>
              <p:cNvSpPr>
                <a:spLocks noChangeShapeType="1"/>
              </p:cNvSpPr>
              <p:nvPr userDrawn="1"/>
            </p:nvSpPr>
            <p:spPr bwMode="auto">
              <a:xfrm>
                <a:off x="0" y="357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5" name="Line 23"/>
              <p:cNvSpPr>
                <a:spLocks noChangeShapeType="1"/>
              </p:cNvSpPr>
              <p:nvPr userDrawn="1"/>
            </p:nvSpPr>
            <p:spPr bwMode="auto">
              <a:xfrm>
                <a:off x="0" y="3420"/>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6" name="Line 24"/>
              <p:cNvSpPr>
                <a:spLocks noChangeShapeType="1"/>
              </p:cNvSpPr>
              <p:nvPr userDrawn="1"/>
            </p:nvSpPr>
            <p:spPr bwMode="auto">
              <a:xfrm>
                <a:off x="0" y="3372"/>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7" name="Line 25"/>
              <p:cNvSpPr>
                <a:spLocks noChangeShapeType="1"/>
              </p:cNvSpPr>
              <p:nvPr userDrawn="1"/>
            </p:nvSpPr>
            <p:spPr bwMode="auto">
              <a:xfrm>
                <a:off x="0" y="3465"/>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8" name="Line 26"/>
              <p:cNvSpPr>
                <a:spLocks noChangeShapeType="1"/>
              </p:cNvSpPr>
              <p:nvPr userDrawn="1"/>
            </p:nvSpPr>
            <p:spPr bwMode="auto">
              <a:xfrm>
                <a:off x="0" y="2973"/>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9" name="Line 27"/>
              <p:cNvSpPr>
                <a:spLocks noChangeShapeType="1"/>
              </p:cNvSpPr>
              <p:nvPr userDrawn="1"/>
            </p:nvSpPr>
            <p:spPr bwMode="auto">
              <a:xfrm>
                <a:off x="0" y="294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0" name="Line 28"/>
              <p:cNvSpPr>
                <a:spLocks noChangeShapeType="1"/>
              </p:cNvSpPr>
              <p:nvPr userDrawn="1"/>
            </p:nvSpPr>
            <p:spPr bwMode="auto">
              <a:xfrm>
                <a:off x="0" y="3327"/>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1" name="Line 29"/>
              <p:cNvSpPr>
                <a:spLocks noChangeShapeType="1"/>
              </p:cNvSpPr>
              <p:nvPr userDrawn="1"/>
            </p:nvSpPr>
            <p:spPr bwMode="auto">
              <a:xfrm>
                <a:off x="0" y="3201"/>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2" name="Line 30"/>
              <p:cNvSpPr>
                <a:spLocks noChangeShapeType="1"/>
              </p:cNvSpPr>
              <p:nvPr userDrawn="1"/>
            </p:nvSpPr>
            <p:spPr bwMode="auto">
              <a:xfrm>
                <a:off x="0" y="3120"/>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3" name="Line 31"/>
              <p:cNvSpPr>
                <a:spLocks noChangeShapeType="1"/>
              </p:cNvSpPr>
              <p:nvPr userDrawn="1"/>
            </p:nvSpPr>
            <p:spPr bwMode="auto">
              <a:xfrm>
                <a:off x="0" y="330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4" name="Line 32"/>
              <p:cNvSpPr>
                <a:spLocks noChangeShapeType="1"/>
              </p:cNvSpPr>
              <p:nvPr userDrawn="1"/>
            </p:nvSpPr>
            <p:spPr bwMode="auto">
              <a:xfrm>
                <a:off x="0" y="2994"/>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5" name="Line 33"/>
              <p:cNvSpPr>
                <a:spLocks noChangeShapeType="1"/>
              </p:cNvSpPr>
              <p:nvPr userDrawn="1"/>
            </p:nvSpPr>
            <p:spPr bwMode="auto">
              <a:xfrm>
                <a:off x="0" y="304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6" name="Line 34"/>
              <p:cNvSpPr>
                <a:spLocks noChangeShapeType="1"/>
              </p:cNvSpPr>
              <p:nvPr userDrawn="1"/>
            </p:nvSpPr>
            <p:spPr bwMode="auto">
              <a:xfrm>
                <a:off x="0" y="324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7" name="Line 35"/>
              <p:cNvSpPr>
                <a:spLocks noChangeShapeType="1"/>
              </p:cNvSpPr>
              <p:nvPr userDrawn="1"/>
            </p:nvSpPr>
            <p:spPr bwMode="auto">
              <a:xfrm>
                <a:off x="0" y="3225"/>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8" name="Line 36"/>
              <p:cNvSpPr>
                <a:spLocks noChangeShapeType="1"/>
              </p:cNvSpPr>
              <p:nvPr userDrawn="1"/>
            </p:nvSpPr>
            <p:spPr bwMode="auto">
              <a:xfrm>
                <a:off x="0" y="2831"/>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9" name="Line 37"/>
              <p:cNvSpPr>
                <a:spLocks noChangeShapeType="1"/>
              </p:cNvSpPr>
              <p:nvPr userDrawn="1"/>
            </p:nvSpPr>
            <p:spPr bwMode="auto">
              <a:xfrm>
                <a:off x="0" y="2750"/>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0" name="Line 38"/>
              <p:cNvSpPr>
                <a:spLocks noChangeShapeType="1"/>
              </p:cNvSpPr>
              <p:nvPr userDrawn="1"/>
            </p:nvSpPr>
            <p:spPr bwMode="auto">
              <a:xfrm>
                <a:off x="0" y="267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1" name="Line 39"/>
              <p:cNvSpPr>
                <a:spLocks noChangeShapeType="1"/>
              </p:cNvSpPr>
              <p:nvPr userDrawn="1"/>
            </p:nvSpPr>
            <p:spPr bwMode="auto">
              <a:xfrm>
                <a:off x="0" y="287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2" name="Line 40"/>
              <p:cNvSpPr>
                <a:spLocks noChangeShapeType="1"/>
              </p:cNvSpPr>
              <p:nvPr userDrawn="1"/>
            </p:nvSpPr>
            <p:spPr bwMode="auto">
              <a:xfrm>
                <a:off x="0" y="2855"/>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3" name="Line 41"/>
              <p:cNvSpPr>
                <a:spLocks noChangeShapeType="1"/>
              </p:cNvSpPr>
              <p:nvPr userDrawn="1"/>
            </p:nvSpPr>
            <p:spPr bwMode="auto">
              <a:xfrm>
                <a:off x="0" y="2554"/>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4" name="Line 42"/>
              <p:cNvSpPr>
                <a:spLocks noChangeShapeType="1"/>
              </p:cNvSpPr>
              <p:nvPr userDrawn="1"/>
            </p:nvSpPr>
            <p:spPr bwMode="auto">
              <a:xfrm>
                <a:off x="0" y="2590"/>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5" name="Line 43"/>
              <p:cNvSpPr>
                <a:spLocks noChangeShapeType="1"/>
              </p:cNvSpPr>
              <p:nvPr userDrawn="1"/>
            </p:nvSpPr>
            <p:spPr bwMode="auto">
              <a:xfrm>
                <a:off x="0" y="2623"/>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6" name="Line 44"/>
              <p:cNvSpPr>
                <a:spLocks noChangeShapeType="1"/>
              </p:cNvSpPr>
              <p:nvPr userDrawn="1"/>
            </p:nvSpPr>
            <p:spPr bwMode="auto">
              <a:xfrm>
                <a:off x="0" y="2464"/>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7" name="Line 45"/>
              <p:cNvSpPr>
                <a:spLocks noChangeShapeType="1"/>
              </p:cNvSpPr>
              <p:nvPr userDrawn="1"/>
            </p:nvSpPr>
            <p:spPr bwMode="auto">
              <a:xfrm>
                <a:off x="0" y="2416"/>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8" name="Line 46"/>
              <p:cNvSpPr>
                <a:spLocks noChangeShapeType="1"/>
              </p:cNvSpPr>
              <p:nvPr userDrawn="1"/>
            </p:nvSpPr>
            <p:spPr bwMode="auto">
              <a:xfrm>
                <a:off x="0" y="250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9" name="Line 47"/>
              <p:cNvSpPr>
                <a:spLocks noChangeShapeType="1"/>
              </p:cNvSpPr>
              <p:nvPr userDrawn="1"/>
            </p:nvSpPr>
            <p:spPr bwMode="auto">
              <a:xfrm>
                <a:off x="0" y="2371"/>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0" name="Line 48"/>
              <p:cNvSpPr>
                <a:spLocks noChangeShapeType="1"/>
              </p:cNvSpPr>
              <p:nvPr userDrawn="1"/>
            </p:nvSpPr>
            <p:spPr bwMode="auto">
              <a:xfrm>
                <a:off x="0" y="2245"/>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1" name="Line 49"/>
              <p:cNvSpPr>
                <a:spLocks noChangeShapeType="1"/>
              </p:cNvSpPr>
              <p:nvPr userDrawn="1"/>
            </p:nvSpPr>
            <p:spPr bwMode="auto">
              <a:xfrm>
                <a:off x="0" y="235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2" name="Line 50"/>
              <p:cNvSpPr>
                <a:spLocks noChangeShapeType="1"/>
              </p:cNvSpPr>
              <p:nvPr userDrawn="1"/>
            </p:nvSpPr>
            <p:spPr bwMode="auto">
              <a:xfrm>
                <a:off x="0" y="2290"/>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3" name="Line 51"/>
              <p:cNvSpPr>
                <a:spLocks noChangeShapeType="1"/>
              </p:cNvSpPr>
              <p:nvPr userDrawn="1"/>
            </p:nvSpPr>
            <p:spPr bwMode="auto">
              <a:xfrm>
                <a:off x="0" y="2269"/>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4" name="Line 52"/>
              <p:cNvSpPr>
                <a:spLocks noChangeShapeType="1"/>
              </p:cNvSpPr>
              <p:nvPr userDrawn="1"/>
            </p:nvSpPr>
            <p:spPr bwMode="auto">
              <a:xfrm>
                <a:off x="0" y="213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5" name="Line 53"/>
              <p:cNvSpPr>
                <a:spLocks noChangeShapeType="1"/>
              </p:cNvSpPr>
              <p:nvPr userDrawn="1"/>
            </p:nvSpPr>
            <p:spPr bwMode="auto">
              <a:xfrm>
                <a:off x="0" y="216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6" name="Line 54"/>
              <p:cNvSpPr>
                <a:spLocks noChangeShapeType="1"/>
              </p:cNvSpPr>
              <p:nvPr userDrawn="1"/>
            </p:nvSpPr>
            <p:spPr bwMode="auto">
              <a:xfrm>
                <a:off x="0" y="219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7" name="Line 55"/>
              <p:cNvSpPr>
                <a:spLocks noChangeShapeType="1"/>
              </p:cNvSpPr>
              <p:nvPr userDrawn="1"/>
            </p:nvSpPr>
            <p:spPr bwMode="auto">
              <a:xfrm>
                <a:off x="0" y="2040"/>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8" name="Line 56"/>
              <p:cNvSpPr>
                <a:spLocks noChangeShapeType="1"/>
              </p:cNvSpPr>
              <p:nvPr userDrawn="1"/>
            </p:nvSpPr>
            <p:spPr bwMode="auto">
              <a:xfrm>
                <a:off x="0" y="1992"/>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9" name="Line 57"/>
              <p:cNvSpPr>
                <a:spLocks noChangeShapeType="1"/>
              </p:cNvSpPr>
              <p:nvPr userDrawn="1"/>
            </p:nvSpPr>
            <p:spPr bwMode="auto">
              <a:xfrm>
                <a:off x="0" y="2085"/>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0" name="Line 58"/>
              <p:cNvSpPr>
                <a:spLocks noChangeShapeType="1"/>
              </p:cNvSpPr>
              <p:nvPr userDrawn="1"/>
            </p:nvSpPr>
            <p:spPr bwMode="auto">
              <a:xfrm>
                <a:off x="0" y="1593"/>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1" name="Line 59"/>
              <p:cNvSpPr>
                <a:spLocks noChangeShapeType="1"/>
              </p:cNvSpPr>
              <p:nvPr userDrawn="1"/>
            </p:nvSpPr>
            <p:spPr bwMode="auto">
              <a:xfrm>
                <a:off x="0" y="156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2" name="Line 60"/>
              <p:cNvSpPr>
                <a:spLocks noChangeShapeType="1"/>
              </p:cNvSpPr>
              <p:nvPr userDrawn="1"/>
            </p:nvSpPr>
            <p:spPr bwMode="auto">
              <a:xfrm>
                <a:off x="0" y="1947"/>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3" name="Line 61"/>
              <p:cNvSpPr>
                <a:spLocks noChangeShapeType="1"/>
              </p:cNvSpPr>
              <p:nvPr userDrawn="1"/>
            </p:nvSpPr>
            <p:spPr bwMode="auto">
              <a:xfrm>
                <a:off x="0" y="1821"/>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4" name="Line 62"/>
              <p:cNvSpPr>
                <a:spLocks noChangeShapeType="1"/>
              </p:cNvSpPr>
              <p:nvPr userDrawn="1"/>
            </p:nvSpPr>
            <p:spPr bwMode="auto">
              <a:xfrm>
                <a:off x="0" y="1740"/>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5" name="Line 63"/>
              <p:cNvSpPr>
                <a:spLocks noChangeShapeType="1"/>
              </p:cNvSpPr>
              <p:nvPr userDrawn="1"/>
            </p:nvSpPr>
            <p:spPr bwMode="auto">
              <a:xfrm>
                <a:off x="0" y="192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6" name="Line 64"/>
              <p:cNvSpPr>
                <a:spLocks noChangeShapeType="1"/>
              </p:cNvSpPr>
              <p:nvPr userDrawn="1"/>
            </p:nvSpPr>
            <p:spPr bwMode="auto">
              <a:xfrm>
                <a:off x="0" y="1614"/>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7" name="Line 65"/>
              <p:cNvSpPr>
                <a:spLocks noChangeShapeType="1"/>
              </p:cNvSpPr>
              <p:nvPr userDrawn="1"/>
            </p:nvSpPr>
            <p:spPr bwMode="auto">
              <a:xfrm>
                <a:off x="0" y="166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8" name="Line 66"/>
              <p:cNvSpPr>
                <a:spLocks noChangeShapeType="1"/>
              </p:cNvSpPr>
              <p:nvPr userDrawn="1"/>
            </p:nvSpPr>
            <p:spPr bwMode="auto">
              <a:xfrm>
                <a:off x="0" y="186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9" name="Line 67"/>
              <p:cNvSpPr>
                <a:spLocks noChangeShapeType="1"/>
              </p:cNvSpPr>
              <p:nvPr userDrawn="1"/>
            </p:nvSpPr>
            <p:spPr bwMode="auto">
              <a:xfrm>
                <a:off x="0" y="1845"/>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0" name="Line 68"/>
              <p:cNvSpPr>
                <a:spLocks noChangeShapeType="1"/>
              </p:cNvSpPr>
              <p:nvPr userDrawn="1"/>
            </p:nvSpPr>
            <p:spPr bwMode="auto">
              <a:xfrm>
                <a:off x="0" y="1437"/>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1" name="Line 69"/>
              <p:cNvSpPr>
                <a:spLocks noChangeShapeType="1"/>
              </p:cNvSpPr>
              <p:nvPr userDrawn="1"/>
            </p:nvSpPr>
            <p:spPr bwMode="auto">
              <a:xfrm>
                <a:off x="0" y="1473"/>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2" name="Line 70"/>
              <p:cNvSpPr>
                <a:spLocks noChangeShapeType="1"/>
              </p:cNvSpPr>
              <p:nvPr userDrawn="1"/>
            </p:nvSpPr>
            <p:spPr bwMode="auto">
              <a:xfrm>
                <a:off x="0" y="150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3" name="Line 71"/>
              <p:cNvSpPr>
                <a:spLocks noChangeShapeType="1"/>
              </p:cNvSpPr>
              <p:nvPr userDrawn="1"/>
            </p:nvSpPr>
            <p:spPr bwMode="auto">
              <a:xfrm>
                <a:off x="0" y="1347"/>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4" name="Line 72"/>
              <p:cNvSpPr>
                <a:spLocks noChangeShapeType="1"/>
              </p:cNvSpPr>
              <p:nvPr userDrawn="1"/>
            </p:nvSpPr>
            <p:spPr bwMode="auto">
              <a:xfrm>
                <a:off x="0" y="1392"/>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5" name="Line 73"/>
              <p:cNvSpPr>
                <a:spLocks noChangeShapeType="1"/>
              </p:cNvSpPr>
              <p:nvPr userDrawn="1"/>
            </p:nvSpPr>
            <p:spPr bwMode="auto">
              <a:xfrm>
                <a:off x="0" y="101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6" name="Line 74"/>
              <p:cNvSpPr>
                <a:spLocks noChangeShapeType="1"/>
              </p:cNvSpPr>
              <p:nvPr userDrawn="1"/>
            </p:nvSpPr>
            <p:spPr bwMode="auto">
              <a:xfrm>
                <a:off x="0" y="989"/>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7" name="Line 75"/>
              <p:cNvSpPr>
                <a:spLocks noChangeShapeType="1"/>
              </p:cNvSpPr>
              <p:nvPr userDrawn="1"/>
            </p:nvSpPr>
            <p:spPr bwMode="auto">
              <a:xfrm>
                <a:off x="0" y="1244"/>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8" name="Line 76"/>
              <p:cNvSpPr>
                <a:spLocks noChangeShapeType="1"/>
              </p:cNvSpPr>
              <p:nvPr userDrawn="1"/>
            </p:nvSpPr>
            <p:spPr bwMode="auto">
              <a:xfrm>
                <a:off x="0" y="1163"/>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9" name="Line 77"/>
              <p:cNvSpPr>
                <a:spLocks noChangeShapeType="1"/>
              </p:cNvSpPr>
              <p:nvPr userDrawn="1"/>
            </p:nvSpPr>
            <p:spPr bwMode="auto">
              <a:xfrm>
                <a:off x="0" y="1037"/>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0" name="Line 78"/>
              <p:cNvSpPr>
                <a:spLocks noChangeShapeType="1"/>
              </p:cNvSpPr>
              <p:nvPr userDrawn="1"/>
            </p:nvSpPr>
            <p:spPr bwMode="auto">
              <a:xfrm>
                <a:off x="0" y="1091"/>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1" name="Line 79"/>
              <p:cNvSpPr>
                <a:spLocks noChangeShapeType="1"/>
              </p:cNvSpPr>
              <p:nvPr userDrawn="1"/>
            </p:nvSpPr>
            <p:spPr bwMode="auto">
              <a:xfrm>
                <a:off x="0" y="128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2" name="Line 80"/>
              <p:cNvSpPr>
                <a:spLocks noChangeShapeType="1"/>
              </p:cNvSpPr>
              <p:nvPr userDrawn="1"/>
            </p:nvSpPr>
            <p:spPr bwMode="auto">
              <a:xfrm>
                <a:off x="0" y="1268"/>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3" name="Line 81"/>
              <p:cNvSpPr>
                <a:spLocks noChangeShapeType="1"/>
              </p:cNvSpPr>
              <p:nvPr userDrawn="1"/>
            </p:nvSpPr>
            <p:spPr bwMode="auto">
              <a:xfrm>
                <a:off x="0" y="86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4" name="Line 82"/>
              <p:cNvSpPr>
                <a:spLocks noChangeShapeType="1"/>
              </p:cNvSpPr>
              <p:nvPr userDrawn="1"/>
            </p:nvSpPr>
            <p:spPr bwMode="auto">
              <a:xfrm>
                <a:off x="0" y="89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5" name="Line 83"/>
              <p:cNvSpPr>
                <a:spLocks noChangeShapeType="1"/>
              </p:cNvSpPr>
              <p:nvPr userDrawn="1"/>
            </p:nvSpPr>
            <p:spPr bwMode="auto">
              <a:xfrm>
                <a:off x="0" y="92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6" name="Line 84"/>
              <p:cNvSpPr>
                <a:spLocks noChangeShapeType="1"/>
              </p:cNvSpPr>
              <p:nvPr userDrawn="1"/>
            </p:nvSpPr>
            <p:spPr bwMode="auto">
              <a:xfrm>
                <a:off x="0" y="770"/>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7" name="Line 85"/>
              <p:cNvSpPr>
                <a:spLocks noChangeShapeType="1"/>
              </p:cNvSpPr>
              <p:nvPr userDrawn="1"/>
            </p:nvSpPr>
            <p:spPr bwMode="auto">
              <a:xfrm>
                <a:off x="0" y="815"/>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8" name="Line 86"/>
              <p:cNvSpPr>
                <a:spLocks noChangeShapeType="1"/>
              </p:cNvSpPr>
              <p:nvPr userDrawn="1"/>
            </p:nvSpPr>
            <p:spPr bwMode="auto">
              <a:xfrm>
                <a:off x="0" y="71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9" name="Line 87"/>
              <p:cNvSpPr>
                <a:spLocks noChangeShapeType="1"/>
              </p:cNvSpPr>
              <p:nvPr userDrawn="1"/>
            </p:nvSpPr>
            <p:spPr bwMode="auto">
              <a:xfrm>
                <a:off x="0" y="646"/>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0" name="Line 88"/>
              <p:cNvSpPr>
                <a:spLocks noChangeShapeType="1"/>
              </p:cNvSpPr>
              <p:nvPr userDrawn="1"/>
            </p:nvSpPr>
            <p:spPr bwMode="auto">
              <a:xfrm>
                <a:off x="0" y="522"/>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1" name="Line 89"/>
              <p:cNvSpPr>
                <a:spLocks noChangeShapeType="1"/>
              </p:cNvSpPr>
              <p:nvPr userDrawn="1"/>
            </p:nvSpPr>
            <p:spPr bwMode="auto">
              <a:xfrm>
                <a:off x="0" y="558"/>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2" name="Line 90"/>
              <p:cNvSpPr>
                <a:spLocks noChangeShapeType="1"/>
              </p:cNvSpPr>
              <p:nvPr userDrawn="1"/>
            </p:nvSpPr>
            <p:spPr bwMode="auto">
              <a:xfrm>
                <a:off x="0" y="591"/>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3" name="Line 91"/>
              <p:cNvSpPr>
                <a:spLocks noChangeShapeType="1"/>
              </p:cNvSpPr>
              <p:nvPr userDrawn="1"/>
            </p:nvSpPr>
            <p:spPr bwMode="auto">
              <a:xfrm>
                <a:off x="0" y="432"/>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4" name="Line 92"/>
              <p:cNvSpPr>
                <a:spLocks noChangeShapeType="1"/>
              </p:cNvSpPr>
              <p:nvPr userDrawn="1"/>
            </p:nvSpPr>
            <p:spPr bwMode="auto">
              <a:xfrm>
                <a:off x="0" y="384"/>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5" name="Line 93"/>
              <p:cNvSpPr>
                <a:spLocks noChangeShapeType="1"/>
              </p:cNvSpPr>
              <p:nvPr userDrawn="1"/>
            </p:nvSpPr>
            <p:spPr bwMode="auto">
              <a:xfrm>
                <a:off x="0" y="477"/>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6" name="Line 94"/>
              <p:cNvSpPr>
                <a:spLocks noChangeShapeType="1"/>
              </p:cNvSpPr>
              <p:nvPr userDrawn="1"/>
            </p:nvSpPr>
            <p:spPr bwMode="auto">
              <a:xfrm>
                <a:off x="0" y="33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7" name="Line 95"/>
              <p:cNvSpPr>
                <a:spLocks noChangeShapeType="1"/>
              </p:cNvSpPr>
              <p:nvPr userDrawn="1"/>
            </p:nvSpPr>
            <p:spPr bwMode="auto">
              <a:xfrm>
                <a:off x="0" y="318"/>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8" name="Line 96"/>
              <p:cNvSpPr>
                <a:spLocks noChangeShapeType="1"/>
              </p:cNvSpPr>
              <p:nvPr userDrawn="1"/>
            </p:nvSpPr>
            <p:spPr bwMode="auto">
              <a:xfrm>
                <a:off x="0" y="258"/>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9" name="Line 97"/>
              <p:cNvSpPr>
                <a:spLocks noChangeShapeType="1"/>
              </p:cNvSpPr>
              <p:nvPr userDrawn="1"/>
            </p:nvSpPr>
            <p:spPr bwMode="auto">
              <a:xfrm>
                <a:off x="0" y="7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0" name="Line 98"/>
              <p:cNvSpPr>
                <a:spLocks noChangeShapeType="1"/>
              </p:cNvSpPr>
              <p:nvPr userDrawn="1"/>
            </p:nvSpPr>
            <p:spPr bwMode="auto">
              <a:xfrm>
                <a:off x="0" y="43"/>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1" name="Line 99"/>
              <p:cNvSpPr>
                <a:spLocks noChangeShapeType="1"/>
              </p:cNvSpPr>
              <p:nvPr userDrawn="1"/>
            </p:nvSpPr>
            <p:spPr bwMode="auto">
              <a:xfrm>
                <a:off x="0" y="91"/>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2" name="Line 100"/>
              <p:cNvSpPr>
                <a:spLocks noChangeShapeType="1"/>
              </p:cNvSpPr>
              <p:nvPr userDrawn="1"/>
            </p:nvSpPr>
            <p:spPr bwMode="auto">
              <a:xfrm>
                <a:off x="0" y="145"/>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3" name="Line 101"/>
              <p:cNvSpPr>
                <a:spLocks noChangeShapeType="1"/>
              </p:cNvSpPr>
              <p:nvPr userDrawn="1"/>
            </p:nvSpPr>
            <p:spPr bwMode="auto">
              <a:xfrm>
                <a:off x="0" y="202"/>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grpSp>
          <p:nvGrpSpPr>
            <p:cNvPr id="1033" name="Group 102"/>
            <p:cNvGrpSpPr>
              <a:grpSpLocks/>
            </p:cNvGrpSpPr>
            <p:nvPr userDrawn="1"/>
          </p:nvGrpSpPr>
          <p:grpSpPr bwMode="auto">
            <a:xfrm>
              <a:off x="400" y="205"/>
              <a:ext cx="5216" cy="1123"/>
              <a:chOff x="400" y="205"/>
              <a:chExt cx="5216" cy="1123"/>
            </a:xfrm>
          </p:grpSpPr>
          <p:sp>
            <p:nvSpPr>
              <p:cNvPr id="8295" name="Rectangle 103"/>
              <p:cNvSpPr>
                <a:spLocks noChangeArrowheads="1"/>
              </p:cNvSpPr>
              <p:nvPr userDrawn="1"/>
            </p:nvSpPr>
            <p:spPr bwMode="auto">
              <a:xfrm>
                <a:off x="557" y="205"/>
                <a:ext cx="313" cy="914"/>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6" name="Rectangle 104"/>
              <p:cNvSpPr>
                <a:spLocks noChangeArrowheads="1"/>
              </p:cNvSpPr>
              <p:nvPr userDrawn="1"/>
            </p:nvSpPr>
            <p:spPr bwMode="auto">
              <a:xfrm>
                <a:off x="400" y="288"/>
                <a:ext cx="3567" cy="49"/>
              </a:xfrm>
              <a:prstGeom prst="rect">
                <a:avLst/>
              </a:prstGeom>
              <a:solidFill>
                <a:schemeClr val="hlink"/>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7" name="Rectangle 105"/>
              <p:cNvSpPr>
                <a:spLocks noChangeArrowheads="1"/>
              </p:cNvSpPr>
              <p:nvPr userDrawn="1"/>
            </p:nvSpPr>
            <p:spPr bwMode="auto">
              <a:xfrm>
                <a:off x="4599" y="1115"/>
                <a:ext cx="929" cy="213"/>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8" name="Rectangle 106"/>
              <p:cNvSpPr>
                <a:spLocks noChangeArrowheads="1"/>
              </p:cNvSpPr>
              <p:nvPr userDrawn="1"/>
            </p:nvSpPr>
            <p:spPr bwMode="auto">
              <a:xfrm>
                <a:off x="2049" y="1211"/>
                <a:ext cx="3567" cy="49"/>
              </a:xfrm>
              <a:prstGeom prst="rect">
                <a:avLst/>
              </a:prstGeom>
              <a:solidFill>
                <a:schemeClr val="hlink"/>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grpSp>
      <p:sp>
        <p:nvSpPr>
          <p:cNvPr id="1027" name="Rectangle 107"/>
          <p:cNvSpPr>
            <a:spLocks noGrp="1" noChangeArrowheads="1"/>
          </p:cNvSpPr>
          <p:nvPr>
            <p:ph type="body" idx="1"/>
          </p:nvPr>
        </p:nvSpPr>
        <p:spPr bwMode="auto">
          <a:xfrm>
            <a:off x="809625" y="2214563"/>
            <a:ext cx="7958138"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8300" name="Rectangle 108"/>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folHlink"/>
                </a:solidFill>
                <a:latin typeface="+mn-lt"/>
                <a:cs typeface="+mn-cs"/>
              </a:defRPr>
            </a:lvl1pPr>
          </a:lstStyle>
          <a:p>
            <a:pPr fontAlgn="base">
              <a:spcBef>
                <a:spcPct val="0"/>
              </a:spcBef>
              <a:spcAft>
                <a:spcPct val="0"/>
              </a:spcAft>
              <a:defRPr/>
            </a:pPr>
            <a:fld id="{AE09BBFB-93C1-4DEE-B8B0-6282CEF8CB69}" type="datetime1">
              <a:rPr lang="tr-TR" smtClean="0">
                <a:solidFill>
                  <a:srgbClr val="800000"/>
                </a:solidFill>
              </a:rPr>
              <a:t>15.10.2012</a:t>
            </a:fld>
            <a:endParaRPr lang="tr-TR">
              <a:solidFill>
                <a:srgbClr val="800000"/>
              </a:solidFill>
            </a:endParaRPr>
          </a:p>
        </p:txBody>
      </p:sp>
      <p:sp>
        <p:nvSpPr>
          <p:cNvPr id="8301" name="Rectangle 109"/>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folHlink"/>
                </a:solidFill>
                <a:latin typeface="+mn-lt"/>
                <a:cs typeface="+mn-cs"/>
              </a:defRPr>
            </a:lvl1pPr>
          </a:lstStyle>
          <a:p>
            <a:pPr fontAlgn="base">
              <a:spcBef>
                <a:spcPct val="0"/>
              </a:spcBef>
              <a:spcAft>
                <a:spcPct val="0"/>
              </a:spcAft>
              <a:defRPr/>
            </a:pPr>
            <a:r>
              <a:rPr lang="tr-TR" smtClean="0">
                <a:solidFill>
                  <a:srgbClr val="800000"/>
                </a:solidFill>
              </a:rPr>
              <a:t>www.ahmetsaltik.net</a:t>
            </a:r>
            <a:endParaRPr lang="tr-TR">
              <a:solidFill>
                <a:srgbClr val="800000"/>
              </a:solidFill>
            </a:endParaRPr>
          </a:p>
        </p:txBody>
      </p:sp>
      <p:sp>
        <p:nvSpPr>
          <p:cNvPr id="8302" name="Rectangle 110"/>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folHlink"/>
                </a:solidFill>
                <a:latin typeface="+mn-lt"/>
                <a:cs typeface="+mn-cs"/>
              </a:defRPr>
            </a:lvl1pPr>
          </a:lstStyle>
          <a:p>
            <a:pPr fontAlgn="base">
              <a:spcBef>
                <a:spcPct val="0"/>
              </a:spcBef>
              <a:spcAft>
                <a:spcPct val="0"/>
              </a:spcAft>
              <a:defRPr/>
            </a:pPr>
            <a:fld id="{D2AD8789-952B-4FB3-A5D6-7F7EC5372099}" type="slidenum">
              <a:rPr lang="tr-TR">
                <a:solidFill>
                  <a:srgbClr val="800000"/>
                </a:solidFill>
              </a:rPr>
              <a:pPr fontAlgn="base">
                <a:spcBef>
                  <a:spcPct val="0"/>
                </a:spcBef>
                <a:spcAft>
                  <a:spcPct val="0"/>
                </a:spcAft>
                <a:defRPr/>
              </a:pPr>
              <a:t>‹#›</a:t>
            </a:fld>
            <a:endParaRPr lang="tr-TR">
              <a:solidFill>
                <a:srgbClr val="800000"/>
              </a:solidFill>
            </a:endParaRPr>
          </a:p>
        </p:txBody>
      </p:sp>
      <p:sp>
        <p:nvSpPr>
          <p:cNvPr id="1031" name="Rectangle 111"/>
          <p:cNvSpPr>
            <a:spLocks noGrp="1" noChangeArrowheads="1"/>
          </p:cNvSpPr>
          <p:nvPr>
            <p:ph type="title"/>
          </p:nvPr>
        </p:nvSpPr>
        <p:spPr bwMode="auto">
          <a:xfrm>
            <a:off x="-533400" y="762000"/>
            <a:ext cx="7378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Tree>
    <p:extLst>
      <p:ext uri="{BB962C8B-B14F-4D97-AF65-F5344CB8AC3E}">
        <p14:creationId xmlns:p14="http://schemas.microsoft.com/office/powerpoint/2010/main" val="3033700115"/>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iming>
    <p:tnLst>
      <p:par>
        <p:cTn id="1" dur="indefinite" restart="never" nodeType="tmRoot"/>
      </p:par>
    </p:tnLst>
  </p:timing>
  <p:hf hdr="0"/>
  <p:txStyles>
    <p:title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defRPr>
      </a:lvl5pPr>
      <a:lvl6pPr marL="457200" algn="ctr" rtl="0" fontAlgn="base">
        <a:lnSpc>
          <a:spcPct val="85000"/>
        </a:lnSpc>
        <a:spcBef>
          <a:spcPct val="0"/>
        </a:spcBef>
        <a:spcAft>
          <a:spcPct val="0"/>
        </a:spcAft>
        <a:defRPr sz="4400">
          <a:solidFill>
            <a:schemeClr val="tx2"/>
          </a:solidFill>
          <a:latin typeface="Times New Roman" pitchFamily="18" charset="0"/>
        </a:defRPr>
      </a:lvl6pPr>
      <a:lvl7pPr marL="914400" algn="ctr" rtl="0" fontAlgn="base">
        <a:lnSpc>
          <a:spcPct val="85000"/>
        </a:lnSpc>
        <a:spcBef>
          <a:spcPct val="0"/>
        </a:spcBef>
        <a:spcAft>
          <a:spcPct val="0"/>
        </a:spcAft>
        <a:defRPr sz="4400">
          <a:solidFill>
            <a:schemeClr val="tx2"/>
          </a:solidFill>
          <a:latin typeface="Times New Roman" pitchFamily="18" charset="0"/>
        </a:defRPr>
      </a:lvl7pPr>
      <a:lvl8pPr marL="1371600" algn="ctr" rtl="0" fontAlgn="base">
        <a:lnSpc>
          <a:spcPct val="85000"/>
        </a:lnSpc>
        <a:spcBef>
          <a:spcPct val="0"/>
        </a:spcBef>
        <a:spcAft>
          <a:spcPct val="0"/>
        </a:spcAft>
        <a:defRPr sz="4400">
          <a:solidFill>
            <a:schemeClr val="tx2"/>
          </a:solidFill>
          <a:latin typeface="Times New Roman" pitchFamily="18" charset="0"/>
        </a:defRPr>
      </a:lvl8pPr>
      <a:lvl9pPr marL="1828800" algn="ctr" rtl="0" fontAlgn="base">
        <a:lnSpc>
          <a:spcPct val="85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68263"/>
            <a:ext cx="8915400" cy="6713537"/>
            <a:chOff x="0" y="43"/>
            <a:chExt cx="5616" cy="4229"/>
          </a:xfrm>
        </p:grpSpPr>
        <p:grpSp>
          <p:nvGrpSpPr>
            <p:cNvPr id="1032" name="Group 3"/>
            <p:cNvGrpSpPr>
              <a:grpSpLocks/>
            </p:cNvGrpSpPr>
            <p:nvPr userDrawn="1"/>
          </p:nvGrpSpPr>
          <p:grpSpPr bwMode="auto">
            <a:xfrm>
              <a:off x="0" y="43"/>
              <a:ext cx="408" cy="4229"/>
              <a:chOff x="0" y="43"/>
              <a:chExt cx="5760" cy="4229"/>
            </a:xfrm>
          </p:grpSpPr>
          <p:sp>
            <p:nvSpPr>
              <p:cNvPr id="8196" name="Line 4"/>
              <p:cNvSpPr>
                <a:spLocks noChangeShapeType="1"/>
              </p:cNvSpPr>
              <p:nvPr userDrawn="1"/>
            </p:nvSpPr>
            <p:spPr bwMode="auto">
              <a:xfrm>
                <a:off x="0" y="4203"/>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97" name="Line 5"/>
              <p:cNvSpPr>
                <a:spLocks noChangeShapeType="1"/>
              </p:cNvSpPr>
              <p:nvPr userDrawn="1"/>
            </p:nvSpPr>
            <p:spPr bwMode="auto">
              <a:xfrm>
                <a:off x="0" y="4239"/>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98" name="Line 6"/>
              <p:cNvSpPr>
                <a:spLocks noChangeShapeType="1"/>
              </p:cNvSpPr>
              <p:nvPr userDrawn="1"/>
            </p:nvSpPr>
            <p:spPr bwMode="auto">
              <a:xfrm>
                <a:off x="0" y="4272"/>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199" name="Line 7"/>
              <p:cNvSpPr>
                <a:spLocks noChangeShapeType="1"/>
              </p:cNvSpPr>
              <p:nvPr userDrawn="1"/>
            </p:nvSpPr>
            <p:spPr bwMode="auto">
              <a:xfrm>
                <a:off x="0" y="4113"/>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0" name="Line 8"/>
              <p:cNvSpPr>
                <a:spLocks noChangeShapeType="1"/>
              </p:cNvSpPr>
              <p:nvPr userDrawn="1"/>
            </p:nvSpPr>
            <p:spPr bwMode="auto">
              <a:xfrm>
                <a:off x="0" y="4065"/>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1" name="Line 9"/>
              <p:cNvSpPr>
                <a:spLocks noChangeShapeType="1"/>
              </p:cNvSpPr>
              <p:nvPr userDrawn="1"/>
            </p:nvSpPr>
            <p:spPr bwMode="auto">
              <a:xfrm>
                <a:off x="0" y="4158"/>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2" name="Line 10"/>
              <p:cNvSpPr>
                <a:spLocks noChangeShapeType="1"/>
              </p:cNvSpPr>
              <p:nvPr userDrawn="1"/>
            </p:nvSpPr>
            <p:spPr bwMode="auto">
              <a:xfrm>
                <a:off x="0" y="366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3" name="Line 11"/>
              <p:cNvSpPr>
                <a:spLocks noChangeShapeType="1"/>
              </p:cNvSpPr>
              <p:nvPr userDrawn="1"/>
            </p:nvSpPr>
            <p:spPr bwMode="auto">
              <a:xfrm>
                <a:off x="0" y="3639"/>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4" name="Line 12"/>
              <p:cNvSpPr>
                <a:spLocks noChangeShapeType="1"/>
              </p:cNvSpPr>
              <p:nvPr userDrawn="1"/>
            </p:nvSpPr>
            <p:spPr bwMode="auto">
              <a:xfrm>
                <a:off x="0" y="4020"/>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5" name="Line 13"/>
              <p:cNvSpPr>
                <a:spLocks noChangeShapeType="1"/>
              </p:cNvSpPr>
              <p:nvPr userDrawn="1"/>
            </p:nvSpPr>
            <p:spPr bwMode="auto">
              <a:xfrm>
                <a:off x="0" y="3894"/>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6" name="Line 14"/>
              <p:cNvSpPr>
                <a:spLocks noChangeShapeType="1"/>
              </p:cNvSpPr>
              <p:nvPr userDrawn="1"/>
            </p:nvSpPr>
            <p:spPr bwMode="auto">
              <a:xfrm>
                <a:off x="0" y="3813"/>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7" name="Line 15"/>
              <p:cNvSpPr>
                <a:spLocks noChangeShapeType="1"/>
              </p:cNvSpPr>
              <p:nvPr userDrawn="1"/>
            </p:nvSpPr>
            <p:spPr bwMode="auto">
              <a:xfrm>
                <a:off x="0" y="3999"/>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8" name="Line 16"/>
              <p:cNvSpPr>
                <a:spLocks noChangeShapeType="1"/>
              </p:cNvSpPr>
              <p:nvPr userDrawn="1"/>
            </p:nvSpPr>
            <p:spPr bwMode="auto">
              <a:xfrm>
                <a:off x="0" y="3687"/>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09" name="Line 17"/>
              <p:cNvSpPr>
                <a:spLocks noChangeShapeType="1"/>
              </p:cNvSpPr>
              <p:nvPr userDrawn="1"/>
            </p:nvSpPr>
            <p:spPr bwMode="auto">
              <a:xfrm>
                <a:off x="0" y="3741"/>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0" name="Line 18"/>
              <p:cNvSpPr>
                <a:spLocks noChangeShapeType="1"/>
              </p:cNvSpPr>
              <p:nvPr userDrawn="1"/>
            </p:nvSpPr>
            <p:spPr bwMode="auto">
              <a:xfrm>
                <a:off x="0" y="393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1" name="Line 19"/>
              <p:cNvSpPr>
                <a:spLocks noChangeShapeType="1"/>
              </p:cNvSpPr>
              <p:nvPr userDrawn="1"/>
            </p:nvSpPr>
            <p:spPr bwMode="auto">
              <a:xfrm>
                <a:off x="0" y="3918"/>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2" name="Line 20"/>
              <p:cNvSpPr>
                <a:spLocks noChangeShapeType="1"/>
              </p:cNvSpPr>
              <p:nvPr userDrawn="1"/>
            </p:nvSpPr>
            <p:spPr bwMode="auto">
              <a:xfrm>
                <a:off x="0" y="351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3" name="Line 21"/>
              <p:cNvSpPr>
                <a:spLocks noChangeShapeType="1"/>
              </p:cNvSpPr>
              <p:nvPr userDrawn="1"/>
            </p:nvSpPr>
            <p:spPr bwMode="auto">
              <a:xfrm>
                <a:off x="0" y="354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4" name="Line 22"/>
              <p:cNvSpPr>
                <a:spLocks noChangeShapeType="1"/>
              </p:cNvSpPr>
              <p:nvPr userDrawn="1"/>
            </p:nvSpPr>
            <p:spPr bwMode="auto">
              <a:xfrm>
                <a:off x="0" y="357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5" name="Line 23"/>
              <p:cNvSpPr>
                <a:spLocks noChangeShapeType="1"/>
              </p:cNvSpPr>
              <p:nvPr userDrawn="1"/>
            </p:nvSpPr>
            <p:spPr bwMode="auto">
              <a:xfrm>
                <a:off x="0" y="3420"/>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6" name="Line 24"/>
              <p:cNvSpPr>
                <a:spLocks noChangeShapeType="1"/>
              </p:cNvSpPr>
              <p:nvPr userDrawn="1"/>
            </p:nvSpPr>
            <p:spPr bwMode="auto">
              <a:xfrm>
                <a:off x="0" y="3372"/>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7" name="Line 25"/>
              <p:cNvSpPr>
                <a:spLocks noChangeShapeType="1"/>
              </p:cNvSpPr>
              <p:nvPr userDrawn="1"/>
            </p:nvSpPr>
            <p:spPr bwMode="auto">
              <a:xfrm>
                <a:off x="0" y="3465"/>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8" name="Line 26"/>
              <p:cNvSpPr>
                <a:spLocks noChangeShapeType="1"/>
              </p:cNvSpPr>
              <p:nvPr userDrawn="1"/>
            </p:nvSpPr>
            <p:spPr bwMode="auto">
              <a:xfrm>
                <a:off x="0" y="2973"/>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19" name="Line 27"/>
              <p:cNvSpPr>
                <a:spLocks noChangeShapeType="1"/>
              </p:cNvSpPr>
              <p:nvPr userDrawn="1"/>
            </p:nvSpPr>
            <p:spPr bwMode="auto">
              <a:xfrm>
                <a:off x="0" y="294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0" name="Line 28"/>
              <p:cNvSpPr>
                <a:spLocks noChangeShapeType="1"/>
              </p:cNvSpPr>
              <p:nvPr userDrawn="1"/>
            </p:nvSpPr>
            <p:spPr bwMode="auto">
              <a:xfrm>
                <a:off x="0" y="3327"/>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1" name="Line 29"/>
              <p:cNvSpPr>
                <a:spLocks noChangeShapeType="1"/>
              </p:cNvSpPr>
              <p:nvPr userDrawn="1"/>
            </p:nvSpPr>
            <p:spPr bwMode="auto">
              <a:xfrm>
                <a:off x="0" y="3201"/>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2" name="Line 30"/>
              <p:cNvSpPr>
                <a:spLocks noChangeShapeType="1"/>
              </p:cNvSpPr>
              <p:nvPr userDrawn="1"/>
            </p:nvSpPr>
            <p:spPr bwMode="auto">
              <a:xfrm>
                <a:off x="0" y="3120"/>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3" name="Line 31"/>
              <p:cNvSpPr>
                <a:spLocks noChangeShapeType="1"/>
              </p:cNvSpPr>
              <p:nvPr userDrawn="1"/>
            </p:nvSpPr>
            <p:spPr bwMode="auto">
              <a:xfrm>
                <a:off x="0" y="330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4" name="Line 32"/>
              <p:cNvSpPr>
                <a:spLocks noChangeShapeType="1"/>
              </p:cNvSpPr>
              <p:nvPr userDrawn="1"/>
            </p:nvSpPr>
            <p:spPr bwMode="auto">
              <a:xfrm>
                <a:off x="0" y="2994"/>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5" name="Line 33"/>
              <p:cNvSpPr>
                <a:spLocks noChangeShapeType="1"/>
              </p:cNvSpPr>
              <p:nvPr userDrawn="1"/>
            </p:nvSpPr>
            <p:spPr bwMode="auto">
              <a:xfrm>
                <a:off x="0" y="304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6" name="Line 34"/>
              <p:cNvSpPr>
                <a:spLocks noChangeShapeType="1"/>
              </p:cNvSpPr>
              <p:nvPr userDrawn="1"/>
            </p:nvSpPr>
            <p:spPr bwMode="auto">
              <a:xfrm>
                <a:off x="0" y="324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7" name="Line 35"/>
              <p:cNvSpPr>
                <a:spLocks noChangeShapeType="1"/>
              </p:cNvSpPr>
              <p:nvPr userDrawn="1"/>
            </p:nvSpPr>
            <p:spPr bwMode="auto">
              <a:xfrm>
                <a:off x="0" y="3225"/>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8" name="Line 36"/>
              <p:cNvSpPr>
                <a:spLocks noChangeShapeType="1"/>
              </p:cNvSpPr>
              <p:nvPr userDrawn="1"/>
            </p:nvSpPr>
            <p:spPr bwMode="auto">
              <a:xfrm>
                <a:off x="0" y="2831"/>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29" name="Line 37"/>
              <p:cNvSpPr>
                <a:spLocks noChangeShapeType="1"/>
              </p:cNvSpPr>
              <p:nvPr userDrawn="1"/>
            </p:nvSpPr>
            <p:spPr bwMode="auto">
              <a:xfrm>
                <a:off x="0" y="2750"/>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0" name="Line 38"/>
              <p:cNvSpPr>
                <a:spLocks noChangeShapeType="1"/>
              </p:cNvSpPr>
              <p:nvPr userDrawn="1"/>
            </p:nvSpPr>
            <p:spPr bwMode="auto">
              <a:xfrm>
                <a:off x="0" y="267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1" name="Line 39"/>
              <p:cNvSpPr>
                <a:spLocks noChangeShapeType="1"/>
              </p:cNvSpPr>
              <p:nvPr userDrawn="1"/>
            </p:nvSpPr>
            <p:spPr bwMode="auto">
              <a:xfrm>
                <a:off x="0" y="287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2" name="Line 40"/>
              <p:cNvSpPr>
                <a:spLocks noChangeShapeType="1"/>
              </p:cNvSpPr>
              <p:nvPr userDrawn="1"/>
            </p:nvSpPr>
            <p:spPr bwMode="auto">
              <a:xfrm>
                <a:off x="0" y="2855"/>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3" name="Line 41"/>
              <p:cNvSpPr>
                <a:spLocks noChangeShapeType="1"/>
              </p:cNvSpPr>
              <p:nvPr userDrawn="1"/>
            </p:nvSpPr>
            <p:spPr bwMode="auto">
              <a:xfrm>
                <a:off x="0" y="2554"/>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4" name="Line 42"/>
              <p:cNvSpPr>
                <a:spLocks noChangeShapeType="1"/>
              </p:cNvSpPr>
              <p:nvPr userDrawn="1"/>
            </p:nvSpPr>
            <p:spPr bwMode="auto">
              <a:xfrm>
                <a:off x="0" y="2590"/>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5" name="Line 43"/>
              <p:cNvSpPr>
                <a:spLocks noChangeShapeType="1"/>
              </p:cNvSpPr>
              <p:nvPr userDrawn="1"/>
            </p:nvSpPr>
            <p:spPr bwMode="auto">
              <a:xfrm>
                <a:off x="0" y="2623"/>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6" name="Line 44"/>
              <p:cNvSpPr>
                <a:spLocks noChangeShapeType="1"/>
              </p:cNvSpPr>
              <p:nvPr userDrawn="1"/>
            </p:nvSpPr>
            <p:spPr bwMode="auto">
              <a:xfrm>
                <a:off x="0" y="2464"/>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7" name="Line 45"/>
              <p:cNvSpPr>
                <a:spLocks noChangeShapeType="1"/>
              </p:cNvSpPr>
              <p:nvPr userDrawn="1"/>
            </p:nvSpPr>
            <p:spPr bwMode="auto">
              <a:xfrm>
                <a:off x="0" y="2416"/>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8" name="Line 46"/>
              <p:cNvSpPr>
                <a:spLocks noChangeShapeType="1"/>
              </p:cNvSpPr>
              <p:nvPr userDrawn="1"/>
            </p:nvSpPr>
            <p:spPr bwMode="auto">
              <a:xfrm>
                <a:off x="0" y="250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39" name="Line 47"/>
              <p:cNvSpPr>
                <a:spLocks noChangeShapeType="1"/>
              </p:cNvSpPr>
              <p:nvPr userDrawn="1"/>
            </p:nvSpPr>
            <p:spPr bwMode="auto">
              <a:xfrm>
                <a:off x="0" y="2371"/>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0" name="Line 48"/>
              <p:cNvSpPr>
                <a:spLocks noChangeShapeType="1"/>
              </p:cNvSpPr>
              <p:nvPr userDrawn="1"/>
            </p:nvSpPr>
            <p:spPr bwMode="auto">
              <a:xfrm>
                <a:off x="0" y="2245"/>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1" name="Line 49"/>
              <p:cNvSpPr>
                <a:spLocks noChangeShapeType="1"/>
              </p:cNvSpPr>
              <p:nvPr userDrawn="1"/>
            </p:nvSpPr>
            <p:spPr bwMode="auto">
              <a:xfrm>
                <a:off x="0" y="235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2" name="Line 50"/>
              <p:cNvSpPr>
                <a:spLocks noChangeShapeType="1"/>
              </p:cNvSpPr>
              <p:nvPr userDrawn="1"/>
            </p:nvSpPr>
            <p:spPr bwMode="auto">
              <a:xfrm>
                <a:off x="0" y="2290"/>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3" name="Line 51"/>
              <p:cNvSpPr>
                <a:spLocks noChangeShapeType="1"/>
              </p:cNvSpPr>
              <p:nvPr userDrawn="1"/>
            </p:nvSpPr>
            <p:spPr bwMode="auto">
              <a:xfrm>
                <a:off x="0" y="2269"/>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4" name="Line 52"/>
              <p:cNvSpPr>
                <a:spLocks noChangeShapeType="1"/>
              </p:cNvSpPr>
              <p:nvPr userDrawn="1"/>
            </p:nvSpPr>
            <p:spPr bwMode="auto">
              <a:xfrm>
                <a:off x="0" y="213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5" name="Line 53"/>
              <p:cNvSpPr>
                <a:spLocks noChangeShapeType="1"/>
              </p:cNvSpPr>
              <p:nvPr userDrawn="1"/>
            </p:nvSpPr>
            <p:spPr bwMode="auto">
              <a:xfrm>
                <a:off x="0" y="216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6" name="Line 54"/>
              <p:cNvSpPr>
                <a:spLocks noChangeShapeType="1"/>
              </p:cNvSpPr>
              <p:nvPr userDrawn="1"/>
            </p:nvSpPr>
            <p:spPr bwMode="auto">
              <a:xfrm>
                <a:off x="0" y="219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7" name="Line 55"/>
              <p:cNvSpPr>
                <a:spLocks noChangeShapeType="1"/>
              </p:cNvSpPr>
              <p:nvPr userDrawn="1"/>
            </p:nvSpPr>
            <p:spPr bwMode="auto">
              <a:xfrm>
                <a:off x="0" y="2040"/>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8" name="Line 56"/>
              <p:cNvSpPr>
                <a:spLocks noChangeShapeType="1"/>
              </p:cNvSpPr>
              <p:nvPr userDrawn="1"/>
            </p:nvSpPr>
            <p:spPr bwMode="auto">
              <a:xfrm>
                <a:off x="0" y="1992"/>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49" name="Line 57"/>
              <p:cNvSpPr>
                <a:spLocks noChangeShapeType="1"/>
              </p:cNvSpPr>
              <p:nvPr userDrawn="1"/>
            </p:nvSpPr>
            <p:spPr bwMode="auto">
              <a:xfrm>
                <a:off x="0" y="2085"/>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0" name="Line 58"/>
              <p:cNvSpPr>
                <a:spLocks noChangeShapeType="1"/>
              </p:cNvSpPr>
              <p:nvPr userDrawn="1"/>
            </p:nvSpPr>
            <p:spPr bwMode="auto">
              <a:xfrm>
                <a:off x="0" y="1593"/>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1" name="Line 59"/>
              <p:cNvSpPr>
                <a:spLocks noChangeShapeType="1"/>
              </p:cNvSpPr>
              <p:nvPr userDrawn="1"/>
            </p:nvSpPr>
            <p:spPr bwMode="auto">
              <a:xfrm>
                <a:off x="0" y="156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2" name="Line 60"/>
              <p:cNvSpPr>
                <a:spLocks noChangeShapeType="1"/>
              </p:cNvSpPr>
              <p:nvPr userDrawn="1"/>
            </p:nvSpPr>
            <p:spPr bwMode="auto">
              <a:xfrm>
                <a:off x="0" y="1947"/>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3" name="Line 61"/>
              <p:cNvSpPr>
                <a:spLocks noChangeShapeType="1"/>
              </p:cNvSpPr>
              <p:nvPr userDrawn="1"/>
            </p:nvSpPr>
            <p:spPr bwMode="auto">
              <a:xfrm>
                <a:off x="0" y="1821"/>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4" name="Line 62"/>
              <p:cNvSpPr>
                <a:spLocks noChangeShapeType="1"/>
              </p:cNvSpPr>
              <p:nvPr userDrawn="1"/>
            </p:nvSpPr>
            <p:spPr bwMode="auto">
              <a:xfrm>
                <a:off x="0" y="1740"/>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5" name="Line 63"/>
              <p:cNvSpPr>
                <a:spLocks noChangeShapeType="1"/>
              </p:cNvSpPr>
              <p:nvPr userDrawn="1"/>
            </p:nvSpPr>
            <p:spPr bwMode="auto">
              <a:xfrm>
                <a:off x="0" y="192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6" name="Line 64"/>
              <p:cNvSpPr>
                <a:spLocks noChangeShapeType="1"/>
              </p:cNvSpPr>
              <p:nvPr userDrawn="1"/>
            </p:nvSpPr>
            <p:spPr bwMode="auto">
              <a:xfrm>
                <a:off x="0" y="1614"/>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7" name="Line 65"/>
              <p:cNvSpPr>
                <a:spLocks noChangeShapeType="1"/>
              </p:cNvSpPr>
              <p:nvPr userDrawn="1"/>
            </p:nvSpPr>
            <p:spPr bwMode="auto">
              <a:xfrm>
                <a:off x="0" y="166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8" name="Line 66"/>
              <p:cNvSpPr>
                <a:spLocks noChangeShapeType="1"/>
              </p:cNvSpPr>
              <p:nvPr userDrawn="1"/>
            </p:nvSpPr>
            <p:spPr bwMode="auto">
              <a:xfrm>
                <a:off x="0" y="186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59" name="Line 67"/>
              <p:cNvSpPr>
                <a:spLocks noChangeShapeType="1"/>
              </p:cNvSpPr>
              <p:nvPr userDrawn="1"/>
            </p:nvSpPr>
            <p:spPr bwMode="auto">
              <a:xfrm>
                <a:off x="0" y="1845"/>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0" name="Line 68"/>
              <p:cNvSpPr>
                <a:spLocks noChangeShapeType="1"/>
              </p:cNvSpPr>
              <p:nvPr userDrawn="1"/>
            </p:nvSpPr>
            <p:spPr bwMode="auto">
              <a:xfrm>
                <a:off x="0" y="1437"/>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1" name="Line 69"/>
              <p:cNvSpPr>
                <a:spLocks noChangeShapeType="1"/>
              </p:cNvSpPr>
              <p:nvPr userDrawn="1"/>
            </p:nvSpPr>
            <p:spPr bwMode="auto">
              <a:xfrm>
                <a:off x="0" y="1473"/>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2" name="Line 70"/>
              <p:cNvSpPr>
                <a:spLocks noChangeShapeType="1"/>
              </p:cNvSpPr>
              <p:nvPr userDrawn="1"/>
            </p:nvSpPr>
            <p:spPr bwMode="auto">
              <a:xfrm>
                <a:off x="0" y="1506"/>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3" name="Line 71"/>
              <p:cNvSpPr>
                <a:spLocks noChangeShapeType="1"/>
              </p:cNvSpPr>
              <p:nvPr userDrawn="1"/>
            </p:nvSpPr>
            <p:spPr bwMode="auto">
              <a:xfrm>
                <a:off x="0" y="1347"/>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4" name="Line 72"/>
              <p:cNvSpPr>
                <a:spLocks noChangeShapeType="1"/>
              </p:cNvSpPr>
              <p:nvPr userDrawn="1"/>
            </p:nvSpPr>
            <p:spPr bwMode="auto">
              <a:xfrm>
                <a:off x="0" y="1392"/>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5" name="Line 73"/>
              <p:cNvSpPr>
                <a:spLocks noChangeShapeType="1"/>
              </p:cNvSpPr>
              <p:nvPr userDrawn="1"/>
            </p:nvSpPr>
            <p:spPr bwMode="auto">
              <a:xfrm>
                <a:off x="0" y="1016"/>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6" name="Line 74"/>
              <p:cNvSpPr>
                <a:spLocks noChangeShapeType="1"/>
              </p:cNvSpPr>
              <p:nvPr userDrawn="1"/>
            </p:nvSpPr>
            <p:spPr bwMode="auto">
              <a:xfrm>
                <a:off x="0" y="989"/>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7" name="Line 75"/>
              <p:cNvSpPr>
                <a:spLocks noChangeShapeType="1"/>
              </p:cNvSpPr>
              <p:nvPr userDrawn="1"/>
            </p:nvSpPr>
            <p:spPr bwMode="auto">
              <a:xfrm>
                <a:off x="0" y="1244"/>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8" name="Line 76"/>
              <p:cNvSpPr>
                <a:spLocks noChangeShapeType="1"/>
              </p:cNvSpPr>
              <p:nvPr userDrawn="1"/>
            </p:nvSpPr>
            <p:spPr bwMode="auto">
              <a:xfrm>
                <a:off x="0" y="1163"/>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69" name="Line 77"/>
              <p:cNvSpPr>
                <a:spLocks noChangeShapeType="1"/>
              </p:cNvSpPr>
              <p:nvPr userDrawn="1"/>
            </p:nvSpPr>
            <p:spPr bwMode="auto">
              <a:xfrm>
                <a:off x="0" y="1037"/>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0" name="Line 78"/>
              <p:cNvSpPr>
                <a:spLocks noChangeShapeType="1"/>
              </p:cNvSpPr>
              <p:nvPr userDrawn="1"/>
            </p:nvSpPr>
            <p:spPr bwMode="auto">
              <a:xfrm>
                <a:off x="0" y="1091"/>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1" name="Line 79"/>
              <p:cNvSpPr>
                <a:spLocks noChangeShapeType="1"/>
              </p:cNvSpPr>
              <p:nvPr userDrawn="1"/>
            </p:nvSpPr>
            <p:spPr bwMode="auto">
              <a:xfrm>
                <a:off x="0" y="128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2" name="Line 80"/>
              <p:cNvSpPr>
                <a:spLocks noChangeShapeType="1"/>
              </p:cNvSpPr>
              <p:nvPr userDrawn="1"/>
            </p:nvSpPr>
            <p:spPr bwMode="auto">
              <a:xfrm>
                <a:off x="0" y="1268"/>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3" name="Line 81"/>
              <p:cNvSpPr>
                <a:spLocks noChangeShapeType="1"/>
              </p:cNvSpPr>
              <p:nvPr userDrawn="1"/>
            </p:nvSpPr>
            <p:spPr bwMode="auto">
              <a:xfrm>
                <a:off x="0" y="86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4" name="Line 82"/>
              <p:cNvSpPr>
                <a:spLocks noChangeShapeType="1"/>
              </p:cNvSpPr>
              <p:nvPr userDrawn="1"/>
            </p:nvSpPr>
            <p:spPr bwMode="auto">
              <a:xfrm>
                <a:off x="0" y="896"/>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5" name="Line 83"/>
              <p:cNvSpPr>
                <a:spLocks noChangeShapeType="1"/>
              </p:cNvSpPr>
              <p:nvPr userDrawn="1"/>
            </p:nvSpPr>
            <p:spPr bwMode="auto">
              <a:xfrm>
                <a:off x="0" y="92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6" name="Line 84"/>
              <p:cNvSpPr>
                <a:spLocks noChangeShapeType="1"/>
              </p:cNvSpPr>
              <p:nvPr userDrawn="1"/>
            </p:nvSpPr>
            <p:spPr bwMode="auto">
              <a:xfrm>
                <a:off x="0" y="770"/>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7" name="Line 85"/>
              <p:cNvSpPr>
                <a:spLocks noChangeShapeType="1"/>
              </p:cNvSpPr>
              <p:nvPr userDrawn="1"/>
            </p:nvSpPr>
            <p:spPr bwMode="auto">
              <a:xfrm>
                <a:off x="0" y="815"/>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8" name="Line 86"/>
              <p:cNvSpPr>
                <a:spLocks noChangeShapeType="1"/>
              </p:cNvSpPr>
              <p:nvPr userDrawn="1"/>
            </p:nvSpPr>
            <p:spPr bwMode="auto">
              <a:xfrm>
                <a:off x="0" y="718"/>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79" name="Line 87"/>
              <p:cNvSpPr>
                <a:spLocks noChangeShapeType="1"/>
              </p:cNvSpPr>
              <p:nvPr userDrawn="1"/>
            </p:nvSpPr>
            <p:spPr bwMode="auto">
              <a:xfrm>
                <a:off x="0" y="646"/>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0" name="Line 88"/>
              <p:cNvSpPr>
                <a:spLocks noChangeShapeType="1"/>
              </p:cNvSpPr>
              <p:nvPr userDrawn="1"/>
            </p:nvSpPr>
            <p:spPr bwMode="auto">
              <a:xfrm>
                <a:off x="0" y="522"/>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1" name="Line 89"/>
              <p:cNvSpPr>
                <a:spLocks noChangeShapeType="1"/>
              </p:cNvSpPr>
              <p:nvPr userDrawn="1"/>
            </p:nvSpPr>
            <p:spPr bwMode="auto">
              <a:xfrm>
                <a:off x="0" y="558"/>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2" name="Line 90"/>
              <p:cNvSpPr>
                <a:spLocks noChangeShapeType="1"/>
              </p:cNvSpPr>
              <p:nvPr userDrawn="1"/>
            </p:nvSpPr>
            <p:spPr bwMode="auto">
              <a:xfrm>
                <a:off x="0" y="591"/>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3" name="Line 91"/>
              <p:cNvSpPr>
                <a:spLocks noChangeShapeType="1"/>
              </p:cNvSpPr>
              <p:nvPr userDrawn="1"/>
            </p:nvSpPr>
            <p:spPr bwMode="auto">
              <a:xfrm>
                <a:off x="0" y="432"/>
                <a:ext cx="5760" cy="0"/>
              </a:xfrm>
              <a:prstGeom prst="line">
                <a:avLst/>
              </a:prstGeom>
              <a:noFill/>
              <a:ln w="2857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4" name="Line 92"/>
              <p:cNvSpPr>
                <a:spLocks noChangeShapeType="1"/>
              </p:cNvSpPr>
              <p:nvPr userDrawn="1"/>
            </p:nvSpPr>
            <p:spPr bwMode="auto">
              <a:xfrm>
                <a:off x="0" y="384"/>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5" name="Line 93"/>
              <p:cNvSpPr>
                <a:spLocks noChangeShapeType="1"/>
              </p:cNvSpPr>
              <p:nvPr userDrawn="1"/>
            </p:nvSpPr>
            <p:spPr bwMode="auto">
              <a:xfrm>
                <a:off x="0" y="477"/>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6" name="Line 94"/>
              <p:cNvSpPr>
                <a:spLocks noChangeShapeType="1"/>
              </p:cNvSpPr>
              <p:nvPr userDrawn="1"/>
            </p:nvSpPr>
            <p:spPr bwMode="auto">
              <a:xfrm>
                <a:off x="0" y="339"/>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7" name="Line 95"/>
              <p:cNvSpPr>
                <a:spLocks noChangeShapeType="1"/>
              </p:cNvSpPr>
              <p:nvPr userDrawn="1"/>
            </p:nvSpPr>
            <p:spPr bwMode="auto">
              <a:xfrm>
                <a:off x="0" y="318"/>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8" name="Line 96"/>
              <p:cNvSpPr>
                <a:spLocks noChangeShapeType="1"/>
              </p:cNvSpPr>
              <p:nvPr userDrawn="1"/>
            </p:nvSpPr>
            <p:spPr bwMode="auto">
              <a:xfrm>
                <a:off x="0" y="258"/>
                <a:ext cx="5760" cy="0"/>
              </a:xfrm>
              <a:prstGeom prst="line">
                <a:avLst/>
              </a:prstGeom>
              <a:noFill/>
              <a:ln w="1905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89" name="Line 97"/>
              <p:cNvSpPr>
                <a:spLocks noChangeShapeType="1"/>
              </p:cNvSpPr>
              <p:nvPr userDrawn="1"/>
            </p:nvSpPr>
            <p:spPr bwMode="auto">
              <a:xfrm>
                <a:off x="0" y="70"/>
                <a:ext cx="5760" cy="0"/>
              </a:xfrm>
              <a:prstGeom prst="line">
                <a:avLst/>
              </a:prstGeom>
              <a:noFill/>
              <a:ln w="9525">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0" name="Line 98"/>
              <p:cNvSpPr>
                <a:spLocks noChangeShapeType="1"/>
              </p:cNvSpPr>
              <p:nvPr userDrawn="1"/>
            </p:nvSpPr>
            <p:spPr bwMode="auto">
              <a:xfrm>
                <a:off x="0" y="43"/>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1" name="Line 99"/>
              <p:cNvSpPr>
                <a:spLocks noChangeShapeType="1"/>
              </p:cNvSpPr>
              <p:nvPr userDrawn="1"/>
            </p:nvSpPr>
            <p:spPr bwMode="auto">
              <a:xfrm>
                <a:off x="0" y="91"/>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2" name="Line 100"/>
              <p:cNvSpPr>
                <a:spLocks noChangeShapeType="1"/>
              </p:cNvSpPr>
              <p:nvPr userDrawn="1"/>
            </p:nvSpPr>
            <p:spPr bwMode="auto">
              <a:xfrm>
                <a:off x="0" y="145"/>
                <a:ext cx="5760" cy="0"/>
              </a:xfrm>
              <a:prstGeom prst="line">
                <a:avLst/>
              </a:prstGeom>
              <a:noFill/>
              <a:ln w="127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3" name="Line 101"/>
              <p:cNvSpPr>
                <a:spLocks noChangeShapeType="1"/>
              </p:cNvSpPr>
              <p:nvPr userDrawn="1"/>
            </p:nvSpPr>
            <p:spPr bwMode="auto">
              <a:xfrm>
                <a:off x="0" y="202"/>
                <a:ext cx="5760" cy="0"/>
              </a:xfrm>
              <a:prstGeom prst="line">
                <a:avLst/>
              </a:prstGeom>
              <a:noFill/>
              <a:ln w="38100">
                <a:solidFill>
                  <a:schemeClr val="bg2"/>
                </a:solidFill>
                <a:round/>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grpSp>
          <p:nvGrpSpPr>
            <p:cNvPr id="1033" name="Group 102"/>
            <p:cNvGrpSpPr>
              <a:grpSpLocks/>
            </p:cNvGrpSpPr>
            <p:nvPr userDrawn="1"/>
          </p:nvGrpSpPr>
          <p:grpSpPr bwMode="auto">
            <a:xfrm>
              <a:off x="400" y="205"/>
              <a:ext cx="5216" cy="1123"/>
              <a:chOff x="400" y="205"/>
              <a:chExt cx="5216" cy="1123"/>
            </a:xfrm>
          </p:grpSpPr>
          <p:sp>
            <p:nvSpPr>
              <p:cNvPr id="8295" name="Rectangle 103"/>
              <p:cNvSpPr>
                <a:spLocks noChangeArrowheads="1"/>
              </p:cNvSpPr>
              <p:nvPr userDrawn="1"/>
            </p:nvSpPr>
            <p:spPr bwMode="auto">
              <a:xfrm>
                <a:off x="557" y="205"/>
                <a:ext cx="313" cy="914"/>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6" name="Rectangle 104"/>
              <p:cNvSpPr>
                <a:spLocks noChangeArrowheads="1"/>
              </p:cNvSpPr>
              <p:nvPr userDrawn="1"/>
            </p:nvSpPr>
            <p:spPr bwMode="auto">
              <a:xfrm>
                <a:off x="400" y="288"/>
                <a:ext cx="3567" cy="49"/>
              </a:xfrm>
              <a:prstGeom prst="rect">
                <a:avLst/>
              </a:prstGeom>
              <a:solidFill>
                <a:schemeClr val="hlink"/>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7" name="Rectangle 105"/>
              <p:cNvSpPr>
                <a:spLocks noChangeArrowheads="1"/>
              </p:cNvSpPr>
              <p:nvPr userDrawn="1"/>
            </p:nvSpPr>
            <p:spPr bwMode="auto">
              <a:xfrm>
                <a:off x="4599" y="1115"/>
                <a:ext cx="929" cy="213"/>
              </a:xfrm>
              <a:prstGeom prst="rect">
                <a:avLst/>
              </a:prstGeom>
              <a:solidFill>
                <a:schemeClr val="accent1"/>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sp>
            <p:nvSpPr>
              <p:cNvPr id="8298" name="Rectangle 106"/>
              <p:cNvSpPr>
                <a:spLocks noChangeArrowheads="1"/>
              </p:cNvSpPr>
              <p:nvPr userDrawn="1"/>
            </p:nvSpPr>
            <p:spPr bwMode="auto">
              <a:xfrm>
                <a:off x="2049" y="1211"/>
                <a:ext cx="3567" cy="49"/>
              </a:xfrm>
              <a:prstGeom prst="rect">
                <a:avLst/>
              </a:prstGeom>
              <a:solidFill>
                <a:schemeClr val="hlink"/>
              </a:solidFill>
              <a:ln w="9525">
                <a:noFill/>
                <a:miter lim="800000"/>
                <a:headEnd/>
                <a:tailEnd/>
              </a:ln>
              <a:effectLst/>
            </p:spPr>
            <p:txBody>
              <a:bodyPr wrap="none" anchor="ctr"/>
              <a:lstStyle/>
              <a:p>
                <a:pPr fontAlgn="base">
                  <a:spcBef>
                    <a:spcPct val="0"/>
                  </a:spcBef>
                  <a:spcAft>
                    <a:spcPct val="0"/>
                  </a:spcAft>
                  <a:defRPr/>
                </a:pPr>
                <a:endParaRPr lang="tr-TR">
                  <a:solidFill>
                    <a:srgbClr val="003366"/>
                  </a:solidFill>
                  <a:latin typeface="Arial" charset="0"/>
                  <a:cs typeface="Arial" charset="0"/>
                </a:endParaRPr>
              </a:p>
            </p:txBody>
          </p:sp>
        </p:grpSp>
      </p:grpSp>
      <p:sp>
        <p:nvSpPr>
          <p:cNvPr id="1027" name="Rectangle 107"/>
          <p:cNvSpPr>
            <a:spLocks noGrp="1" noChangeArrowheads="1"/>
          </p:cNvSpPr>
          <p:nvPr>
            <p:ph type="body" idx="1"/>
          </p:nvPr>
        </p:nvSpPr>
        <p:spPr bwMode="auto">
          <a:xfrm>
            <a:off x="809625" y="2214563"/>
            <a:ext cx="7958138" cy="3881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8300" name="Rectangle 108"/>
          <p:cNvSpPr>
            <a:spLocks noGrp="1" noChangeArrowheads="1"/>
          </p:cNvSpPr>
          <p:nvPr>
            <p:ph type="dt" sz="half" idx="2"/>
          </p:nvPr>
        </p:nvSpPr>
        <p:spPr bwMode="auto">
          <a:xfrm>
            <a:off x="809625" y="6373813"/>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folHlink"/>
                </a:solidFill>
                <a:latin typeface="+mn-lt"/>
                <a:cs typeface="+mn-cs"/>
              </a:defRPr>
            </a:lvl1pPr>
          </a:lstStyle>
          <a:p>
            <a:pPr fontAlgn="base">
              <a:spcBef>
                <a:spcPct val="0"/>
              </a:spcBef>
              <a:spcAft>
                <a:spcPct val="0"/>
              </a:spcAft>
              <a:defRPr/>
            </a:pPr>
            <a:fld id="{83DE78A0-B65F-4927-BED1-ED246988EB85}" type="datetime1">
              <a:rPr lang="tr-TR" smtClean="0">
                <a:solidFill>
                  <a:srgbClr val="800000"/>
                </a:solidFill>
              </a:rPr>
              <a:t>15.10.2012</a:t>
            </a:fld>
            <a:endParaRPr lang="tr-TR">
              <a:solidFill>
                <a:srgbClr val="800000"/>
              </a:solidFill>
            </a:endParaRPr>
          </a:p>
        </p:txBody>
      </p:sp>
      <p:sp>
        <p:nvSpPr>
          <p:cNvPr id="8301" name="Rectangle 109"/>
          <p:cNvSpPr>
            <a:spLocks noGrp="1" noChangeArrowheads="1"/>
          </p:cNvSpPr>
          <p:nvPr>
            <p:ph type="ftr" sz="quarter" idx="3"/>
          </p:nvPr>
        </p:nvSpPr>
        <p:spPr bwMode="auto">
          <a:xfrm>
            <a:off x="3132138" y="6376988"/>
            <a:ext cx="30861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folHlink"/>
                </a:solidFill>
                <a:latin typeface="+mn-lt"/>
                <a:cs typeface="+mn-cs"/>
              </a:defRPr>
            </a:lvl1pPr>
          </a:lstStyle>
          <a:p>
            <a:pPr fontAlgn="base">
              <a:spcBef>
                <a:spcPct val="0"/>
              </a:spcBef>
              <a:spcAft>
                <a:spcPct val="0"/>
              </a:spcAft>
              <a:defRPr/>
            </a:pPr>
            <a:r>
              <a:rPr lang="tr-TR" smtClean="0">
                <a:solidFill>
                  <a:srgbClr val="800000"/>
                </a:solidFill>
              </a:rPr>
              <a:t>www.ahmetsaltik.net</a:t>
            </a:r>
            <a:endParaRPr lang="tr-TR">
              <a:solidFill>
                <a:srgbClr val="800000"/>
              </a:solidFill>
            </a:endParaRPr>
          </a:p>
        </p:txBody>
      </p:sp>
      <p:sp>
        <p:nvSpPr>
          <p:cNvPr id="8302" name="Rectangle 110"/>
          <p:cNvSpPr>
            <a:spLocks noGrp="1" noChangeArrowheads="1"/>
          </p:cNvSpPr>
          <p:nvPr>
            <p:ph type="sldNum" sz="quarter" idx="4"/>
          </p:nvPr>
        </p:nvSpPr>
        <p:spPr bwMode="auto">
          <a:xfrm>
            <a:off x="6589713" y="6376988"/>
            <a:ext cx="2193925"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folHlink"/>
                </a:solidFill>
                <a:latin typeface="+mn-lt"/>
                <a:cs typeface="+mn-cs"/>
              </a:defRPr>
            </a:lvl1pPr>
          </a:lstStyle>
          <a:p>
            <a:pPr fontAlgn="base">
              <a:spcBef>
                <a:spcPct val="0"/>
              </a:spcBef>
              <a:spcAft>
                <a:spcPct val="0"/>
              </a:spcAft>
              <a:defRPr/>
            </a:pPr>
            <a:fld id="{D2AD8789-952B-4FB3-A5D6-7F7EC5372099}" type="slidenum">
              <a:rPr lang="tr-TR">
                <a:solidFill>
                  <a:srgbClr val="800000"/>
                </a:solidFill>
              </a:rPr>
              <a:pPr fontAlgn="base">
                <a:spcBef>
                  <a:spcPct val="0"/>
                </a:spcBef>
                <a:spcAft>
                  <a:spcPct val="0"/>
                </a:spcAft>
                <a:defRPr/>
              </a:pPr>
              <a:t>‹#›</a:t>
            </a:fld>
            <a:endParaRPr lang="tr-TR">
              <a:solidFill>
                <a:srgbClr val="800000"/>
              </a:solidFill>
            </a:endParaRPr>
          </a:p>
        </p:txBody>
      </p:sp>
      <p:sp>
        <p:nvSpPr>
          <p:cNvPr id="1031" name="Rectangle 111"/>
          <p:cNvSpPr>
            <a:spLocks noGrp="1" noChangeArrowheads="1"/>
          </p:cNvSpPr>
          <p:nvPr>
            <p:ph type="title"/>
          </p:nvPr>
        </p:nvSpPr>
        <p:spPr bwMode="auto">
          <a:xfrm>
            <a:off x="-533400" y="762000"/>
            <a:ext cx="73787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stili için tıklatın</a:t>
            </a:r>
          </a:p>
        </p:txBody>
      </p:sp>
    </p:spTree>
    <p:extLst>
      <p:ext uri="{BB962C8B-B14F-4D97-AF65-F5344CB8AC3E}">
        <p14:creationId xmlns:p14="http://schemas.microsoft.com/office/powerpoint/2010/main" val="2222535277"/>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iming>
    <p:tnLst>
      <p:par>
        <p:cTn id="1" dur="indefinite" restart="never" nodeType="tmRoot"/>
      </p:par>
    </p:tnLst>
  </p:timing>
  <p:hf hdr="0"/>
  <p:txStyles>
    <p:titleStyle>
      <a:lvl1pPr algn="ctr" rtl="0" eaLnBrk="0" fontAlgn="base" hangingPunct="0">
        <a:lnSpc>
          <a:spcPct val="85000"/>
        </a:lnSpc>
        <a:spcBef>
          <a:spcPct val="0"/>
        </a:spcBef>
        <a:spcAft>
          <a:spcPct val="0"/>
        </a:spcAft>
        <a:defRPr sz="4400">
          <a:solidFill>
            <a:schemeClr val="tx2"/>
          </a:solidFill>
          <a:latin typeface="+mj-lt"/>
          <a:ea typeface="+mj-ea"/>
          <a:cs typeface="+mj-cs"/>
        </a:defRPr>
      </a:lvl1pPr>
      <a:lvl2pPr algn="ctr" rtl="0" eaLnBrk="0" fontAlgn="base" hangingPunct="0">
        <a:lnSpc>
          <a:spcPct val="85000"/>
        </a:lnSpc>
        <a:spcBef>
          <a:spcPct val="0"/>
        </a:spcBef>
        <a:spcAft>
          <a:spcPct val="0"/>
        </a:spcAft>
        <a:defRPr sz="4400">
          <a:solidFill>
            <a:schemeClr val="tx2"/>
          </a:solidFill>
          <a:latin typeface="Times New Roman" pitchFamily="18" charset="0"/>
        </a:defRPr>
      </a:lvl2pPr>
      <a:lvl3pPr algn="ctr" rtl="0" eaLnBrk="0" fontAlgn="base" hangingPunct="0">
        <a:lnSpc>
          <a:spcPct val="85000"/>
        </a:lnSpc>
        <a:spcBef>
          <a:spcPct val="0"/>
        </a:spcBef>
        <a:spcAft>
          <a:spcPct val="0"/>
        </a:spcAft>
        <a:defRPr sz="4400">
          <a:solidFill>
            <a:schemeClr val="tx2"/>
          </a:solidFill>
          <a:latin typeface="Times New Roman" pitchFamily="18" charset="0"/>
        </a:defRPr>
      </a:lvl3pPr>
      <a:lvl4pPr algn="ctr" rtl="0" eaLnBrk="0" fontAlgn="base" hangingPunct="0">
        <a:lnSpc>
          <a:spcPct val="85000"/>
        </a:lnSpc>
        <a:spcBef>
          <a:spcPct val="0"/>
        </a:spcBef>
        <a:spcAft>
          <a:spcPct val="0"/>
        </a:spcAft>
        <a:defRPr sz="4400">
          <a:solidFill>
            <a:schemeClr val="tx2"/>
          </a:solidFill>
          <a:latin typeface="Times New Roman" pitchFamily="18" charset="0"/>
        </a:defRPr>
      </a:lvl4pPr>
      <a:lvl5pPr algn="ctr" rtl="0" eaLnBrk="0" fontAlgn="base" hangingPunct="0">
        <a:lnSpc>
          <a:spcPct val="85000"/>
        </a:lnSpc>
        <a:spcBef>
          <a:spcPct val="0"/>
        </a:spcBef>
        <a:spcAft>
          <a:spcPct val="0"/>
        </a:spcAft>
        <a:defRPr sz="4400">
          <a:solidFill>
            <a:schemeClr val="tx2"/>
          </a:solidFill>
          <a:latin typeface="Times New Roman" pitchFamily="18" charset="0"/>
        </a:defRPr>
      </a:lvl5pPr>
      <a:lvl6pPr marL="457200" algn="ctr" rtl="0" fontAlgn="base">
        <a:lnSpc>
          <a:spcPct val="85000"/>
        </a:lnSpc>
        <a:spcBef>
          <a:spcPct val="0"/>
        </a:spcBef>
        <a:spcAft>
          <a:spcPct val="0"/>
        </a:spcAft>
        <a:defRPr sz="4400">
          <a:solidFill>
            <a:schemeClr val="tx2"/>
          </a:solidFill>
          <a:latin typeface="Times New Roman" pitchFamily="18" charset="0"/>
        </a:defRPr>
      </a:lvl6pPr>
      <a:lvl7pPr marL="914400" algn="ctr" rtl="0" fontAlgn="base">
        <a:lnSpc>
          <a:spcPct val="85000"/>
        </a:lnSpc>
        <a:spcBef>
          <a:spcPct val="0"/>
        </a:spcBef>
        <a:spcAft>
          <a:spcPct val="0"/>
        </a:spcAft>
        <a:defRPr sz="4400">
          <a:solidFill>
            <a:schemeClr val="tx2"/>
          </a:solidFill>
          <a:latin typeface="Times New Roman" pitchFamily="18" charset="0"/>
        </a:defRPr>
      </a:lvl7pPr>
      <a:lvl8pPr marL="1371600" algn="ctr" rtl="0" fontAlgn="base">
        <a:lnSpc>
          <a:spcPct val="85000"/>
        </a:lnSpc>
        <a:spcBef>
          <a:spcPct val="0"/>
        </a:spcBef>
        <a:spcAft>
          <a:spcPct val="0"/>
        </a:spcAft>
        <a:defRPr sz="4400">
          <a:solidFill>
            <a:schemeClr val="tx2"/>
          </a:solidFill>
          <a:latin typeface="Times New Roman" pitchFamily="18" charset="0"/>
        </a:defRPr>
      </a:lvl8pPr>
      <a:lvl9pPr marL="1828800" algn="ctr" rtl="0" fontAlgn="base">
        <a:lnSpc>
          <a:spcPct val="85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Font typeface="Wingdings" pitchFamily="2" charset="2"/>
        <a:buChar char="w"/>
        <a:defRPr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2"/>
        </a:buClr>
        <a:buSzPct val="55000"/>
        <a:buFont typeface="Wingdings" pitchFamily="2" charset="2"/>
        <a:buChar char="n"/>
        <a:defRPr sz="2800">
          <a:solidFill>
            <a:schemeClr val="tx1"/>
          </a:solidFill>
          <a:latin typeface="+mn-lt"/>
        </a:defRPr>
      </a:lvl2pPr>
      <a:lvl3pPr marL="1085850" indent="-228600" algn="l" rtl="0" eaLnBrk="0" fontAlgn="base" hangingPunct="0">
        <a:spcBef>
          <a:spcPct val="20000"/>
        </a:spcBef>
        <a:spcAft>
          <a:spcPct val="0"/>
        </a:spcAft>
        <a:buClr>
          <a:schemeClr val="accent2"/>
        </a:buClr>
        <a:buSzPct val="65000"/>
        <a:buFont typeface="Wingdings" pitchFamily="2" charset="2"/>
        <a:buChar char="l"/>
        <a:defRPr sz="2400">
          <a:solidFill>
            <a:schemeClr val="tx1"/>
          </a:solidFill>
          <a:latin typeface="+mn-lt"/>
        </a:defRPr>
      </a:lvl3pPr>
      <a:lvl4pPr marL="1428750" indent="-228600" algn="l" rtl="0" eaLnBrk="0" fontAlgn="base" hangingPunct="0">
        <a:spcBef>
          <a:spcPct val="20000"/>
        </a:spcBef>
        <a:spcAft>
          <a:spcPct val="0"/>
        </a:spcAft>
        <a:buClr>
          <a:schemeClr val="accent2"/>
        </a:buClr>
        <a:buSzPct val="85000"/>
        <a:buFont typeface="Wingdings" pitchFamily="2" charset="2"/>
        <a:buChar char="w"/>
        <a:defRPr sz="2000">
          <a:solidFill>
            <a:schemeClr val="tx1"/>
          </a:solidFill>
          <a:latin typeface="+mn-lt"/>
        </a:defRPr>
      </a:lvl4pPr>
      <a:lvl5pPr marL="1771650" indent="-228600" algn="l" rtl="0" eaLnBrk="0" fontAlgn="base" hangingPunct="0">
        <a:spcBef>
          <a:spcPct val="20000"/>
        </a:spcBef>
        <a:spcAft>
          <a:spcPct val="0"/>
        </a:spcAft>
        <a:buClr>
          <a:schemeClr val="accent2"/>
        </a:buClr>
        <a:buSzPct val="80000"/>
        <a:buFont typeface="Wingdings" pitchFamily="2" charset="2"/>
        <a:buChar char="§"/>
        <a:defRPr sz="2000">
          <a:solidFill>
            <a:schemeClr val="tx1"/>
          </a:solidFill>
          <a:latin typeface="+mn-lt"/>
        </a:defRPr>
      </a:lvl5pPr>
      <a:lvl6pPr marL="22288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6pPr>
      <a:lvl7pPr marL="26860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7pPr>
      <a:lvl8pPr marL="31432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8pPr>
      <a:lvl9pPr marL="3600450" indent="-228600" algn="l" rtl="0" fontAlgn="base">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bwMode="auto">
          <a:xfrm>
            <a:off x="685800" y="6096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tr-TR" smtClean="0"/>
              <a:t>Asıl başlık biçemi için tıklatın</a:t>
            </a:r>
          </a:p>
        </p:txBody>
      </p:sp>
      <p:sp>
        <p:nvSpPr>
          <p:cNvPr id="15363"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tr-TR" smtClean="0"/>
              <a:t>Asıl metin biçemleri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p>
        </p:txBody>
      </p:sp>
      <p:sp>
        <p:nvSpPr>
          <p:cNvPr id="869380"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400">
                <a:latin typeface="Arial" charset="0"/>
                <a:cs typeface="+mn-cs"/>
              </a:defRPr>
            </a:lvl1pPr>
          </a:lstStyle>
          <a:p>
            <a:pPr fontAlgn="base">
              <a:spcBef>
                <a:spcPct val="0"/>
              </a:spcBef>
              <a:spcAft>
                <a:spcPct val="0"/>
              </a:spcAft>
              <a:defRPr/>
            </a:pPr>
            <a:fld id="{4F964B71-0D3F-46C9-A7B9-5656017DB320}" type="datetime1">
              <a:rPr lang="tr-TR" smtClean="0">
                <a:solidFill>
                  <a:srgbClr val="000000"/>
                </a:solidFill>
              </a:rPr>
              <a:t>15.10.2012</a:t>
            </a:fld>
            <a:endParaRPr lang="tr-TR">
              <a:solidFill>
                <a:srgbClr val="000000"/>
              </a:solidFill>
            </a:endParaRPr>
          </a:p>
        </p:txBody>
      </p:sp>
      <p:sp>
        <p:nvSpPr>
          <p:cNvPr id="869381"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atin typeface="Arial" charset="0"/>
                <a:cs typeface="+mn-cs"/>
              </a:defRPr>
            </a:lvl1pPr>
          </a:lstStyle>
          <a:p>
            <a:pPr fontAlgn="base">
              <a:spcBef>
                <a:spcPct val="0"/>
              </a:spcBef>
              <a:spcAft>
                <a:spcPct val="0"/>
              </a:spcAft>
              <a:defRPr/>
            </a:pPr>
            <a:r>
              <a:rPr lang="tr-TR" smtClean="0">
                <a:solidFill>
                  <a:srgbClr val="000000"/>
                </a:solidFill>
              </a:rPr>
              <a:t>www.ahmetsaltik.net</a:t>
            </a:r>
            <a:endParaRPr lang="tr-TR">
              <a:solidFill>
                <a:srgbClr val="000000"/>
              </a:solidFill>
            </a:endParaRPr>
          </a:p>
        </p:txBody>
      </p:sp>
      <p:sp>
        <p:nvSpPr>
          <p:cNvPr id="869382"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atin typeface="Arial" charset="0"/>
                <a:cs typeface="+mn-cs"/>
              </a:defRPr>
            </a:lvl1pPr>
          </a:lstStyle>
          <a:p>
            <a:pPr fontAlgn="base">
              <a:spcBef>
                <a:spcPct val="0"/>
              </a:spcBef>
              <a:spcAft>
                <a:spcPct val="0"/>
              </a:spcAft>
              <a:defRPr/>
            </a:pPr>
            <a:fld id="{FEDF61FF-BBDE-4158-8FC1-D095AA098758}" type="slidenum">
              <a:rPr lang="tr-TR">
                <a:solidFill>
                  <a:srgbClr val="000000"/>
                </a:solidFill>
              </a:rPr>
              <a:pPr fontAlgn="base">
                <a:spcBef>
                  <a:spcPct val="0"/>
                </a:spcBef>
                <a:spcAft>
                  <a:spcPct val="0"/>
                </a:spcAft>
                <a:defRPr/>
              </a:pPr>
              <a:t>‹#›</a:t>
            </a:fld>
            <a:endParaRPr lang="tr-TR">
              <a:solidFill>
                <a:srgbClr val="000000"/>
              </a:solidFill>
            </a:endParaRPr>
          </a:p>
        </p:txBody>
      </p:sp>
    </p:spTree>
    <p:extLst>
      <p:ext uri="{BB962C8B-B14F-4D97-AF65-F5344CB8AC3E}">
        <p14:creationId xmlns:p14="http://schemas.microsoft.com/office/powerpoint/2010/main" val="4242210576"/>
      </p:ext>
    </p:extLst>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Lst>
  <p:hf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56.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3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30.xml"/></Relationships>
</file>

<file path=ppt/slides/_rels/slide102.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240.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56.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49.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49.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30.xml"/></Relationships>
</file>

<file path=ppt/slides/_rels/slide11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30.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11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40.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6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40.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79.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79.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14.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31.xml"/></Relationships>
</file>

<file path=ppt/slides/_rels/slide129.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0.xml"/><Relationship Id="rId1" Type="http://schemas.openxmlformats.org/officeDocument/2006/relationships/slideLayout" Target="../slideLayouts/slideLayout256.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8.xml"/></Relationships>
</file>

<file path=ppt/slides/_rels/slide13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1.xml"/><Relationship Id="rId1" Type="http://schemas.openxmlformats.org/officeDocument/2006/relationships/slideLayout" Target="../slideLayouts/slideLayout290.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28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0.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1.xml"/></Relationships>
</file>

<file path=ppt/slides/_rels/slide2.xml.rels><?xml version="1.0" encoding="UTF-8" standalone="yes"?>
<Relationships xmlns="http://schemas.openxmlformats.org/package/2006/relationships"><Relationship Id="rId3" Type="http://schemas.openxmlformats.org/officeDocument/2006/relationships/hyperlink" Target="http://www.ahmetsaltik.com/" TargetMode="External"/><Relationship Id="rId2" Type="http://schemas.openxmlformats.org/officeDocument/2006/relationships/hyperlink" Target="http://www.ahmetsaltik.net/" TargetMode="Externa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9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04.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www.basbakanlik.gov.tr/" TargetMode="External"/><Relationship Id="rId1" Type="http://schemas.openxmlformats.org/officeDocument/2006/relationships/slideLayout" Target="../slideLayouts/slideLayout86.xml"/></Relationships>
</file>

<file path=ppt/slides/_rels/slide23.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1.xml"/><Relationship Id="rId1" Type="http://schemas.openxmlformats.org/officeDocument/2006/relationships/slideLayout" Target="../slideLayouts/slideLayout116.xml"/><Relationship Id="rId4" Type="http://schemas.openxmlformats.org/officeDocument/2006/relationships/image" Target="../media/image17.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80.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7.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3.xml"/><Relationship Id="rId1" Type="http://schemas.openxmlformats.org/officeDocument/2006/relationships/slideLayout" Target="../slideLayouts/slideLayout115.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4.xml"/><Relationship Id="rId1" Type="http://schemas.openxmlformats.org/officeDocument/2006/relationships/slideLayout" Target="../slideLayouts/slideLayout1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1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160.xml"/><Relationship Id="rId4"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60.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7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7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46.xml.rels><?xml version="1.0" encoding="UTF-8" standalone="yes"?>
<Relationships xmlns="http://schemas.openxmlformats.org/package/2006/relationships"><Relationship Id="rId8" Type="http://schemas.openxmlformats.org/officeDocument/2006/relationships/hyperlink" Target="http://www.ilo.org/public/turkish/region/eurpro/ankara/about/ilo_138.htm" TargetMode="External"/><Relationship Id="rId3" Type="http://schemas.openxmlformats.org/officeDocument/2006/relationships/hyperlink" Target="http://www.ilo.org/public/turkish/region/eurpro/ankara/about/ilo_29.htm" TargetMode="External"/><Relationship Id="rId7" Type="http://schemas.openxmlformats.org/officeDocument/2006/relationships/hyperlink" Target="http://www.ilo.org/public/turkish/region/eurpro/ankara/about/ilo_105.htm" TargetMode="External"/><Relationship Id="rId2" Type="http://schemas.openxmlformats.org/officeDocument/2006/relationships/notesSlide" Target="../notesSlides/notesSlide19.xml"/><Relationship Id="rId1" Type="http://schemas.openxmlformats.org/officeDocument/2006/relationships/slideLayout" Target="../slideLayouts/slideLayout307.xml"/><Relationship Id="rId6" Type="http://schemas.openxmlformats.org/officeDocument/2006/relationships/hyperlink" Target="http://www.ilo.org/public/turkish/region/eurpro/ankara/about/ilo_100.htm" TargetMode="External"/><Relationship Id="rId5" Type="http://schemas.openxmlformats.org/officeDocument/2006/relationships/hyperlink" Target="http://www.ilo.org/public/turkish/region/eurpro/ankara/about/ilo_98.htm" TargetMode="External"/><Relationship Id="rId10" Type="http://schemas.openxmlformats.org/officeDocument/2006/relationships/image" Target="../media/image27.png"/><Relationship Id="rId4" Type="http://schemas.openxmlformats.org/officeDocument/2006/relationships/hyperlink" Target="http://www.ilo.org/public/turkish/region/eurpro/ankara/about/ilo_87.htm" TargetMode="External"/><Relationship Id="rId9" Type="http://schemas.openxmlformats.org/officeDocument/2006/relationships/hyperlink" Target="http://www.ilo.org/public/turkish/region/eurpro/ankara/about/ilo_182.htm"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30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95.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9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95.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84.xml"/></Relationships>
</file>

<file path=ppt/slides/_rels/slide5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5.xml"/><Relationship Id="rId1" Type="http://schemas.openxmlformats.org/officeDocument/2006/relationships/slideLayout" Target="../slideLayouts/slideLayout16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6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18.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8.xml"/></Relationships>
</file>

<file path=ppt/slides/_rels/slide8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27.xml"/><Relationship Id="rId1" Type="http://schemas.openxmlformats.org/officeDocument/2006/relationships/slideLayout" Target="../slideLayouts/slideLayout218.xml"/><Relationship Id="rId4" Type="http://schemas.openxmlformats.org/officeDocument/2006/relationships/image" Target="../media/image32.jpeg"/></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8.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60.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18.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18.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1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56.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8.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18.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0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30.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30.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Veri Yer Tutucusu 3"/>
          <p:cNvSpPr>
            <a:spLocks noGrp="1"/>
          </p:cNvSpPr>
          <p:nvPr>
            <p:ph type="dt" sz="half" idx="10"/>
          </p:nvPr>
        </p:nvSpPr>
        <p:spPr>
          <a:xfrm>
            <a:off x="457200" y="6525344"/>
            <a:ext cx="2133600" cy="365125"/>
          </a:xfrm>
        </p:spPr>
        <p:txBody>
          <a:bodyPr/>
          <a:lstStyle/>
          <a:p>
            <a:fld id="{8B856444-21E5-4B8A-9E65-DDC4DDC5DB11}" type="datetime1">
              <a:rPr lang="tr-TR" sz="1600" smtClean="0">
                <a:solidFill>
                  <a:schemeClr val="tx1"/>
                </a:solidFill>
              </a:rPr>
              <a:t>15.10.2012</a:t>
            </a:fld>
            <a:endParaRPr lang="tr-TR" sz="1600">
              <a:solidFill>
                <a:schemeClr val="tx1"/>
              </a:solidFill>
            </a:endParaRPr>
          </a:p>
        </p:txBody>
      </p:sp>
      <p:sp>
        <p:nvSpPr>
          <p:cNvPr id="9" name="Altbilgi Yer Tutucusu 4"/>
          <p:cNvSpPr>
            <a:spLocks noGrp="1"/>
          </p:cNvSpPr>
          <p:nvPr>
            <p:ph type="ftr" sz="quarter" idx="11"/>
          </p:nvPr>
        </p:nvSpPr>
        <p:spPr>
          <a:xfrm>
            <a:off x="3124200" y="6525344"/>
            <a:ext cx="2895600" cy="365125"/>
          </a:xfrm>
        </p:spPr>
        <p:txBody>
          <a:bodyPr/>
          <a:lstStyle/>
          <a:p>
            <a:r>
              <a:rPr lang="tr-TR" sz="1600" smtClean="0">
                <a:solidFill>
                  <a:schemeClr val="tx1"/>
                </a:solidFill>
              </a:rPr>
              <a:t>www.ahmetsaltik.net</a:t>
            </a:r>
            <a:endParaRPr lang="tr-TR" sz="1600">
              <a:solidFill>
                <a:schemeClr val="tx1"/>
              </a:solidFill>
            </a:endParaRPr>
          </a:p>
        </p:txBody>
      </p:sp>
      <p:sp>
        <p:nvSpPr>
          <p:cNvPr id="10" name="Slayt Numarası Yer Tutucusu 5"/>
          <p:cNvSpPr>
            <a:spLocks noGrp="1"/>
          </p:cNvSpPr>
          <p:nvPr>
            <p:ph type="sldNum" sz="quarter" idx="12"/>
          </p:nvPr>
        </p:nvSpPr>
        <p:spPr>
          <a:xfrm>
            <a:off x="6553200" y="6525344"/>
            <a:ext cx="2133600" cy="365125"/>
          </a:xfrm>
        </p:spPr>
        <p:txBody>
          <a:bodyPr/>
          <a:lstStyle/>
          <a:p>
            <a:fld id="{F302176B-0E47-46AC-8F43-DAB4B8A37D06}" type="slidenum">
              <a:rPr lang="tr-TR" sz="1600" smtClean="0">
                <a:solidFill>
                  <a:schemeClr val="tx1"/>
                </a:solidFill>
              </a:rPr>
              <a:t>1</a:t>
            </a:fld>
            <a:endParaRPr lang="tr-TR" sz="1600">
              <a:solidFill>
                <a:schemeClr val="tx1"/>
              </a:solidFill>
            </a:endParaRPr>
          </a:p>
        </p:txBody>
      </p:sp>
      <p:pic>
        <p:nvPicPr>
          <p:cNvPr id="4098" name="Picture 2" descr="I:\wcc@WCC-PC\#C\S-250 A. SALTIK\Tdocs\Pictures\MANZARA ARŞİV\476091.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7504" y="188640"/>
            <a:ext cx="8892480" cy="633670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28596" y="5286388"/>
            <a:ext cx="8368538" cy="1261884"/>
          </a:xfrm>
          <a:prstGeom prst="rect">
            <a:avLst/>
          </a:prstGeom>
          <a:noFill/>
        </p:spPr>
        <p:txBody>
          <a:bodyP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7600" b="1" i="0" u="none" strike="noStrike" kern="0" cap="none" spc="0" normalizeH="0" baseline="0" noProof="0" dirty="0">
                <a:ln w="12700">
                  <a:solidFill>
                    <a:srgbClr val="646B86">
                      <a:satMod val="155000"/>
                    </a:srgbClr>
                  </a:solidFill>
                  <a:prstDash val="solid"/>
                </a:ln>
                <a:solidFill>
                  <a:schemeClr val="bg1"/>
                </a:solidFill>
                <a:effectLst/>
                <a:uLnTx/>
                <a:uFillTx/>
                <a:latin typeface="Calibri" pitchFamily="34" charset="0"/>
                <a:cs typeface="+mn-cs"/>
              </a:rPr>
              <a:t>H O Ş G E L D İ N İ Z..</a:t>
            </a:r>
          </a:p>
        </p:txBody>
      </p:sp>
      <p:sp>
        <p:nvSpPr>
          <p:cNvPr id="3" name="Metin kutusu 2"/>
          <p:cNvSpPr txBox="1"/>
          <p:nvPr/>
        </p:nvSpPr>
        <p:spPr>
          <a:xfrm>
            <a:off x="7020272" y="332656"/>
            <a:ext cx="1812099" cy="369332"/>
          </a:xfrm>
          <a:prstGeom prst="rect">
            <a:avLst/>
          </a:prstGeom>
          <a:noFill/>
        </p:spPr>
        <p:txBody>
          <a:bodyPr wrap="none" rtlCol="0">
            <a:spAutoFit/>
          </a:bodyPr>
          <a:lstStyle/>
          <a:p>
            <a:r>
              <a:rPr lang="tr-TR" b="1" dirty="0" smtClean="0">
                <a:solidFill>
                  <a:srgbClr val="660066"/>
                </a:solidFill>
              </a:rPr>
              <a:t>Datça, Eylül 2009</a:t>
            </a:r>
            <a:endParaRPr lang="tr-TR" b="1" dirty="0">
              <a:solidFill>
                <a:srgbClr val="660066"/>
              </a:solidFill>
            </a:endParaRPr>
          </a:p>
        </p:txBody>
      </p:sp>
    </p:spTree>
    <p:extLst>
      <p:ext uri="{BB962C8B-B14F-4D97-AF65-F5344CB8AC3E}">
        <p14:creationId xmlns:p14="http://schemas.microsoft.com/office/powerpoint/2010/main" val="965562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ctrTitle"/>
          </p:nvPr>
        </p:nvSpPr>
        <p:spPr>
          <a:xfrm>
            <a:off x="899914" y="188913"/>
            <a:ext cx="7272486" cy="791815"/>
          </a:xfrm>
          <a:solidFill>
            <a:srgbClr val="CCFF33"/>
          </a:solidFill>
          <a:ln w="107950" cmpd="thinThick">
            <a:solidFill>
              <a:srgbClr val="663300"/>
            </a:solidFill>
          </a:ln>
        </p:spPr>
        <p:txBody>
          <a:bodyPr/>
          <a:lstStyle/>
          <a:p>
            <a:pPr eaLnBrk="1" hangingPunct="1"/>
            <a:r>
              <a:rPr lang="tr-TR" sz="4800" b="1" spc="600" dirty="0" smtClean="0">
                <a:solidFill>
                  <a:srgbClr val="000066"/>
                </a:solidFill>
                <a:latin typeface="Verdana" pitchFamily="34" charset="0"/>
              </a:rPr>
              <a:t>Yasa koymak-2</a:t>
            </a:r>
          </a:p>
        </p:txBody>
      </p:sp>
      <p:sp>
        <p:nvSpPr>
          <p:cNvPr id="243715" name="Rectangle 3"/>
          <p:cNvSpPr>
            <a:spLocks noGrp="1" noChangeArrowheads="1"/>
          </p:cNvSpPr>
          <p:nvPr>
            <p:ph type="subTitle" idx="1"/>
          </p:nvPr>
        </p:nvSpPr>
        <p:spPr>
          <a:xfrm>
            <a:off x="107504" y="1124744"/>
            <a:ext cx="5760640" cy="5400600"/>
          </a:xfrm>
          <a:solidFill>
            <a:schemeClr val="bg1"/>
          </a:solidFill>
          <a:ln w="127000" cmpd="thinThick">
            <a:solidFill>
              <a:srgbClr val="000066"/>
            </a:solidFill>
          </a:ln>
        </p:spPr>
        <p:txBody>
          <a:bodyPr/>
          <a:lstStyle/>
          <a:p>
            <a:pPr marL="0" lvl="3">
              <a:lnSpc>
                <a:spcPct val="110000"/>
              </a:lnSpc>
            </a:pPr>
            <a:endParaRPr lang="tr-TR" sz="1000" dirty="0" smtClean="0"/>
          </a:p>
          <a:p>
            <a:pPr marL="0" lvl="3">
              <a:lnSpc>
                <a:spcPct val="110000"/>
              </a:lnSpc>
            </a:pPr>
            <a:r>
              <a:rPr lang="tr-TR" sz="1050" dirty="0" smtClean="0"/>
              <a:t>…. </a:t>
            </a:r>
            <a:r>
              <a:rPr lang="tr-TR" sz="2400" dirty="0" smtClean="0"/>
              <a:t>Bu </a:t>
            </a:r>
            <a:r>
              <a:rPr lang="tr-TR" sz="2400" dirty="0"/>
              <a:t>seçkin özelliklere sahip olmayan insanlar, </a:t>
            </a:r>
            <a:r>
              <a:rPr lang="tr-TR" sz="2400" dirty="0" smtClean="0"/>
              <a:t>insan </a:t>
            </a:r>
            <a:r>
              <a:rPr lang="tr-TR" sz="2400" dirty="0"/>
              <a:t>topluluğu için yasa yapmak hak ve yetkisinden </a:t>
            </a:r>
            <a:r>
              <a:rPr lang="tr-TR" sz="2400" dirty="0" smtClean="0"/>
              <a:t/>
            </a:r>
            <a:br>
              <a:rPr lang="tr-TR" sz="2400" dirty="0" smtClean="0"/>
            </a:br>
            <a:r>
              <a:rPr lang="tr-TR" sz="2400" dirty="0" smtClean="0"/>
              <a:t>men </a:t>
            </a:r>
            <a:r>
              <a:rPr lang="tr-TR" sz="2400" dirty="0"/>
              <a:t>edilmiştir. Efendiler yasalar duygulara dayanarak ve uyularak yapılmaz. (1.12.1921, TBMM)</a:t>
            </a:r>
          </a:p>
          <a:p>
            <a:pPr marL="0" lvl="3">
              <a:lnSpc>
                <a:spcPct val="110000"/>
              </a:lnSpc>
            </a:pPr>
            <a:r>
              <a:rPr lang="tr-TR" sz="2400" dirty="0"/>
              <a:t>Günün </a:t>
            </a:r>
            <a:r>
              <a:rPr lang="tr-TR" sz="2400" dirty="0" smtClean="0"/>
              <a:t>gereklerine uygun </a:t>
            </a:r>
            <a:r>
              <a:rPr lang="tr-TR" sz="2400" dirty="0"/>
              <a:t>yasa yapmak ve onu iyi uygulamak zenginlik </a:t>
            </a:r>
            <a:r>
              <a:rPr lang="tr-TR" sz="2400" dirty="0" smtClean="0"/>
              <a:t>ve </a:t>
            </a:r>
            <a:r>
              <a:rPr lang="tr-TR" sz="2400" dirty="0"/>
              <a:t>ilerleme araçlarının en önemlilerindendir. (1925)</a:t>
            </a:r>
          </a:p>
          <a:p>
            <a:pPr algn="l" eaLnBrk="1" hangingPunct="1">
              <a:lnSpc>
                <a:spcPct val="80000"/>
              </a:lnSpc>
              <a:defRPr/>
            </a:pPr>
            <a:endParaRPr lang="tr-TR" sz="900" b="1" dirty="0" smtClean="0">
              <a:solidFill>
                <a:srgbClr val="003300"/>
              </a:solidFill>
            </a:endParaRPr>
          </a:p>
          <a:p>
            <a:pPr eaLnBrk="1" hangingPunct="1">
              <a:lnSpc>
                <a:spcPct val="80000"/>
              </a:lnSpc>
              <a:defRPr/>
            </a:pPr>
            <a:r>
              <a:rPr lang="tr-TR" sz="2800" b="1" dirty="0" smtClean="0">
                <a:solidFill>
                  <a:srgbClr val="003300"/>
                </a:solidFill>
              </a:rPr>
              <a:t>Mareşal Gazi Mustafa Kemal </a:t>
            </a:r>
            <a:br>
              <a:rPr lang="tr-TR" sz="2800" b="1" dirty="0" smtClean="0">
                <a:solidFill>
                  <a:srgbClr val="003300"/>
                </a:solidFill>
              </a:rPr>
            </a:br>
            <a:r>
              <a:rPr lang="tr-TR" sz="2800" b="1" dirty="0" smtClean="0">
                <a:solidFill>
                  <a:srgbClr val="003300"/>
                </a:solidFill>
              </a:rPr>
              <a:t>A T A T Ü R K</a:t>
            </a:r>
          </a:p>
        </p:txBody>
      </p:sp>
      <p:sp>
        <p:nvSpPr>
          <p:cNvPr id="5" name="Date Placeholder 3"/>
          <p:cNvSpPr>
            <a:spLocks noGrp="1"/>
          </p:cNvSpPr>
          <p:nvPr>
            <p:ph type="dt" sz="quarter" idx="10"/>
          </p:nvPr>
        </p:nvSpPr>
        <p:spPr>
          <a:xfrm>
            <a:off x="457200" y="6597352"/>
            <a:ext cx="2133600" cy="476250"/>
          </a:xfrm>
        </p:spPr>
        <p:txBody>
          <a:bodyPr/>
          <a:lstStyle/>
          <a:p>
            <a:pPr>
              <a:defRPr/>
            </a:pPr>
            <a:fld id="{C0BBB1EC-C364-4615-8E15-B471E5E36F9C}" type="datetime1">
              <a:rPr lang="tr-TR" kern="0" smtClean="0">
                <a:solidFill>
                  <a:sysClr val="windowText" lastClr="000000"/>
                </a:solidFill>
              </a:rPr>
              <a:pPr>
                <a:defRPr/>
              </a:pPr>
              <a:t>15.10.2012</a:t>
            </a:fld>
            <a:endParaRPr lang="tr-TR" kern="0">
              <a:solidFill>
                <a:sysClr val="windowText" lastClr="000000"/>
              </a:solidFill>
            </a:endParaRPr>
          </a:p>
        </p:txBody>
      </p:sp>
      <p:sp>
        <p:nvSpPr>
          <p:cNvPr id="6" name="Slide Number Placeholder 6"/>
          <p:cNvSpPr>
            <a:spLocks noGrp="1"/>
          </p:cNvSpPr>
          <p:nvPr>
            <p:ph type="sldNum" sz="quarter" idx="12"/>
          </p:nvPr>
        </p:nvSpPr>
        <p:spPr>
          <a:xfrm>
            <a:off x="6553200" y="6597352"/>
            <a:ext cx="2133600" cy="476250"/>
          </a:xfrm>
        </p:spPr>
        <p:txBody>
          <a:bodyPr/>
          <a:lstStyle/>
          <a:p>
            <a:pPr>
              <a:defRPr/>
            </a:pPr>
            <a:fld id="{302E7EF7-24A7-469C-A060-F9B7A1763384}" type="slidenum">
              <a:rPr lang="tr-TR" kern="0" smtClean="0">
                <a:solidFill>
                  <a:sysClr val="windowText" lastClr="000000"/>
                </a:solidFill>
              </a:rPr>
              <a:pPr>
                <a:defRPr/>
              </a:pPr>
              <a:t>10</a:t>
            </a:fld>
            <a:endParaRPr lang="tr-TR" kern="0">
              <a:solidFill>
                <a:sysClr val="windowText" lastClr="000000"/>
              </a:solidFill>
            </a:endParaRPr>
          </a:p>
        </p:txBody>
      </p:sp>
      <p:sp>
        <p:nvSpPr>
          <p:cNvPr id="7" name="Footer Placeholder 7"/>
          <p:cNvSpPr>
            <a:spLocks noGrp="1"/>
          </p:cNvSpPr>
          <p:nvPr>
            <p:ph type="ftr" sz="quarter" idx="11"/>
          </p:nvPr>
        </p:nvSpPr>
        <p:spPr>
          <a:xfrm>
            <a:off x="3124200" y="6597352"/>
            <a:ext cx="2895600" cy="476250"/>
          </a:xfrm>
        </p:spPr>
        <p:txBody>
          <a:bodyPr/>
          <a:lstStyle/>
          <a:p>
            <a:pPr>
              <a:defRPr/>
            </a:pPr>
            <a:r>
              <a:rPr lang="tr-TR" kern="0" smtClean="0">
                <a:solidFill>
                  <a:sysClr val="windowText" lastClr="000000"/>
                </a:solidFill>
              </a:rPr>
              <a:t>www.ahmetsaltik.net</a:t>
            </a:r>
            <a:endParaRPr lang="tr-TR" kern="0">
              <a:solidFill>
                <a:sysClr val="windowText" lastClr="000000"/>
              </a:solidFill>
            </a:endParaRPr>
          </a:p>
        </p:txBody>
      </p:sp>
      <p:pic>
        <p:nvPicPr>
          <p:cNvPr id="8"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98882" y="1268760"/>
            <a:ext cx="2449582" cy="302433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Metin kutusu 1"/>
          <p:cNvSpPr txBox="1"/>
          <p:nvPr/>
        </p:nvSpPr>
        <p:spPr>
          <a:xfrm>
            <a:off x="6137597" y="4586352"/>
            <a:ext cx="2826891" cy="193899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tr-TR" sz="2400" b="1" i="1" dirty="0" smtClean="0">
                <a:solidFill>
                  <a:srgbClr val="660066"/>
                </a:solidFill>
              </a:rPr>
              <a:t>«Medeni hukukta, </a:t>
            </a:r>
            <a:br>
              <a:rPr lang="tr-TR" sz="2400" b="1" i="1" dirty="0" smtClean="0">
                <a:solidFill>
                  <a:srgbClr val="660066"/>
                </a:solidFill>
              </a:rPr>
            </a:br>
            <a:r>
              <a:rPr lang="tr-TR" sz="2400" b="1" i="1" dirty="0" smtClean="0">
                <a:solidFill>
                  <a:srgbClr val="660066"/>
                </a:solidFill>
              </a:rPr>
              <a:t>aile hukukunda izleyeceğimiz yol ancak uygarlık yolu olacaktır.»</a:t>
            </a:r>
          </a:p>
        </p:txBody>
      </p:sp>
    </p:spTree>
    <p:extLst>
      <p:ext uri="{BB962C8B-B14F-4D97-AF65-F5344CB8AC3E}">
        <p14:creationId xmlns:p14="http://schemas.microsoft.com/office/powerpoint/2010/main" val="3761979921"/>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539552" y="6337126"/>
            <a:ext cx="2133600" cy="476250"/>
          </a:xfrm>
        </p:spPr>
        <p:txBody>
          <a:bodyPr/>
          <a:lstStyle/>
          <a:p>
            <a:pPr>
              <a:defRPr/>
            </a:pPr>
            <a:fld id="{480025F9-9574-4B42-BDA9-ABDE58CDB07C}" type="datetime1">
              <a:rPr lang="tr-TR" smtClean="0">
                <a:solidFill>
                  <a:srgbClr val="000000"/>
                </a:solidFill>
                <a:effectLst/>
              </a:rPr>
              <a:t>15.10.2012</a:t>
            </a:fld>
            <a:endParaRPr lang="tr-TR">
              <a:solidFill>
                <a:srgbClr val="000000"/>
              </a:solidFill>
              <a:effectLst/>
            </a:endParaRPr>
          </a:p>
        </p:txBody>
      </p:sp>
      <p:sp>
        <p:nvSpPr>
          <p:cNvPr id="166915" name="Rectangle 2"/>
          <p:cNvSpPr>
            <a:spLocks noGrp="1" noChangeArrowheads="1"/>
          </p:cNvSpPr>
          <p:nvPr>
            <p:ph type="title"/>
          </p:nvPr>
        </p:nvSpPr>
        <p:spPr>
          <a:xfrm>
            <a:off x="36513" y="-173038"/>
            <a:ext cx="9144000" cy="1441451"/>
          </a:xfrm>
        </p:spPr>
        <p:txBody>
          <a:bodyPr/>
          <a:lstStyle/>
          <a:p>
            <a:pPr algn="ctr" eaLnBrk="1" hangingPunct="1"/>
            <a:r>
              <a:rPr lang="tr-TR" sz="800" b="1" dirty="0" smtClean="0">
                <a:solidFill>
                  <a:srgbClr val="990000"/>
                </a:solidFill>
                <a:effectLst/>
                <a:latin typeface="Verdana" pitchFamily="34" charset="0"/>
              </a:rPr>
              <a:t/>
            </a:r>
            <a:br>
              <a:rPr lang="tr-TR" sz="800" b="1" dirty="0" smtClean="0">
                <a:solidFill>
                  <a:srgbClr val="990000"/>
                </a:solidFill>
                <a:effectLst/>
                <a:latin typeface="Verdana" pitchFamily="34" charset="0"/>
              </a:rPr>
            </a:br>
            <a:r>
              <a:rPr lang="tr-TR" sz="3100" b="1" dirty="0" smtClean="0">
                <a:solidFill>
                  <a:srgbClr val="990000"/>
                </a:solidFill>
                <a:effectLst/>
                <a:latin typeface="Verdana" pitchFamily="34" charset="0"/>
              </a:rPr>
              <a:t>SAĞLIK BAKANLIĞI MEVZUAT LİSTESİ</a:t>
            </a:r>
            <a:r>
              <a:rPr lang="tr-TR" sz="3100" b="1" u="sng" dirty="0" smtClean="0">
                <a:solidFill>
                  <a:srgbClr val="990000"/>
                </a:solidFill>
                <a:effectLst/>
                <a:latin typeface="Verdana" pitchFamily="34" charset="0"/>
              </a:rPr>
              <a:t/>
            </a:r>
            <a:br>
              <a:rPr lang="tr-TR" sz="3100" b="1" u="sng" dirty="0" smtClean="0">
                <a:solidFill>
                  <a:srgbClr val="990000"/>
                </a:solidFill>
                <a:effectLst/>
                <a:latin typeface="Verdana" pitchFamily="34" charset="0"/>
              </a:rPr>
            </a:br>
            <a:r>
              <a:rPr lang="tr-TR" sz="2800" dirty="0" smtClean="0">
                <a:solidFill>
                  <a:srgbClr val="660066"/>
                </a:solidFill>
                <a:effectLst/>
              </a:rPr>
              <a:t>Ekim 2012, </a:t>
            </a:r>
            <a:r>
              <a:rPr lang="tr-TR" sz="2800" b="1" i="1" dirty="0" smtClean="0">
                <a:solidFill>
                  <a:srgbClr val="000000"/>
                </a:solidFill>
                <a:effectLst/>
              </a:rPr>
              <a:t>www.saglik.gov.tr</a:t>
            </a:r>
          </a:p>
        </p:txBody>
      </p:sp>
      <p:sp>
        <p:nvSpPr>
          <p:cNvPr id="166916" name="Rectangle 3"/>
          <p:cNvSpPr>
            <a:spLocks noGrp="1" noChangeArrowheads="1"/>
          </p:cNvSpPr>
          <p:nvPr>
            <p:ph type="body" idx="1"/>
          </p:nvPr>
        </p:nvSpPr>
        <p:spPr>
          <a:xfrm>
            <a:off x="107504" y="1268760"/>
            <a:ext cx="8893175" cy="5184576"/>
          </a:xfrm>
          <a:ln w="107950" cmpd="thinThick">
            <a:solidFill>
              <a:srgbClr val="E54168"/>
            </a:solidFill>
          </a:ln>
        </p:spPr>
        <p:txBody>
          <a:bodyPr/>
          <a:lstStyle/>
          <a:p>
            <a:pPr marL="274638" indent="-274638" algn="ctr" eaLnBrk="1" hangingPunct="1">
              <a:lnSpc>
                <a:spcPct val="90000"/>
              </a:lnSpc>
              <a:buFontTx/>
              <a:buNone/>
            </a:pPr>
            <a:endParaRPr lang="tr-TR" sz="800" b="1" dirty="0" smtClean="0">
              <a:solidFill>
                <a:srgbClr val="000066"/>
              </a:solidFill>
              <a:effectLst/>
            </a:endParaRPr>
          </a:p>
          <a:p>
            <a:pPr marL="274638" indent="-274638" algn="ctr" eaLnBrk="1" hangingPunct="1">
              <a:spcBef>
                <a:spcPct val="0"/>
              </a:spcBef>
              <a:buClrTx/>
              <a:buFontTx/>
              <a:buNone/>
            </a:pPr>
            <a:r>
              <a:rPr lang="tr-TR" sz="3900" b="1" dirty="0" smtClean="0">
                <a:solidFill>
                  <a:srgbClr val="006600"/>
                </a:solidFill>
                <a:effectLst/>
              </a:rPr>
              <a:t>Y Ö N E T M E L İ K </a:t>
            </a:r>
            <a:r>
              <a:rPr lang="en-US" sz="3900" b="1" dirty="0" smtClean="0">
                <a:solidFill>
                  <a:srgbClr val="006600"/>
                </a:solidFill>
                <a:effectLst/>
              </a:rPr>
              <a:t>L E R</a:t>
            </a:r>
            <a:r>
              <a:rPr lang="tr-TR" sz="3900" b="1" dirty="0" smtClean="0">
                <a:solidFill>
                  <a:srgbClr val="006600"/>
                </a:solidFill>
                <a:effectLst/>
              </a:rPr>
              <a:t>-7</a:t>
            </a:r>
            <a:r>
              <a:rPr lang="en-US" sz="3900" b="1" dirty="0" smtClean="0">
                <a:solidFill>
                  <a:srgbClr val="006600"/>
                </a:solidFill>
                <a:effectLst/>
              </a:rPr>
              <a:t> </a:t>
            </a:r>
            <a:r>
              <a:rPr lang="tr-TR" sz="3900" b="1" dirty="0" smtClean="0">
                <a:solidFill>
                  <a:srgbClr val="006600"/>
                </a:solidFill>
                <a:effectLst/>
              </a:rPr>
              <a:t> </a:t>
            </a:r>
          </a:p>
          <a:p>
            <a:pPr marL="274638" indent="-274638" eaLnBrk="1" hangingPunct="1">
              <a:spcBef>
                <a:spcPct val="0"/>
              </a:spcBef>
              <a:buClrTx/>
              <a:buFontTx/>
              <a:buNone/>
            </a:pPr>
            <a:endParaRPr lang="tr-TR" sz="1400" b="1" dirty="0" smtClean="0">
              <a:effectLst/>
            </a:endParaRPr>
          </a:p>
          <a:p>
            <a:pPr marL="274638" indent="-274638" eaLnBrk="1" hangingPunct="1">
              <a:lnSpc>
                <a:spcPct val="90000"/>
              </a:lnSpc>
              <a:buFontTx/>
              <a:buNone/>
            </a:pPr>
            <a:r>
              <a:rPr lang="tr-TR" sz="2900" dirty="0" smtClean="0">
                <a:solidFill>
                  <a:srgbClr val="000066"/>
                </a:solidFill>
                <a:effectLst/>
              </a:rPr>
              <a:t>38 Sağlık Bakanlığı </a:t>
            </a:r>
            <a:r>
              <a:rPr lang="tr-TR" sz="2900" dirty="0" err="1" smtClean="0">
                <a:solidFill>
                  <a:srgbClr val="000066"/>
                </a:solidFill>
                <a:effectLst/>
              </a:rPr>
              <a:t>Hizmetiçi</a:t>
            </a:r>
            <a:r>
              <a:rPr lang="tr-TR" sz="2900" dirty="0" smtClean="0">
                <a:solidFill>
                  <a:srgbClr val="000066"/>
                </a:solidFill>
                <a:effectLst/>
              </a:rPr>
              <a:t> Eğitim Yönetmeliği        </a:t>
            </a:r>
          </a:p>
          <a:p>
            <a:pPr marL="274638" indent="-274638" eaLnBrk="1" hangingPunct="1">
              <a:lnSpc>
                <a:spcPct val="90000"/>
              </a:lnSpc>
              <a:buFontTx/>
              <a:buNone/>
            </a:pPr>
            <a:r>
              <a:rPr lang="tr-TR" sz="2900" dirty="0" smtClean="0">
                <a:solidFill>
                  <a:srgbClr val="000000"/>
                </a:solidFill>
                <a:effectLst/>
              </a:rPr>
              <a:t>39 Sağlık Bakanlığı Atama Nakil Yönetmeliği    </a:t>
            </a:r>
            <a:br>
              <a:rPr lang="tr-TR" sz="2900" dirty="0" smtClean="0">
                <a:solidFill>
                  <a:srgbClr val="000000"/>
                </a:solidFill>
                <a:effectLst/>
              </a:rPr>
            </a:br>
            <a:r>
              <a:rPr lang="tr-TR" sz="2400" i="1" dirty="0" smtClean="0">
                <a:solidFill>
                  <a:srgbClr val="000000"/>
                </a:solidFill>
                <a:effectLst/>
              </a:rPr>
              <a:t>  08.06.04; 22.10.09’da, 2011’de değişiklik gördü..</a:t>
            </a:r>
            <a:r>
              <a:rPr lang="tr-TR" sz="2900" dirty="0" smtClean="0">
                <a:solidFill>
                  <a:srgbClr val="000000"/>
                </a:solidFill>
                <a:effectLst/>
              </a:rPr>
              <a:t>   </a:t>
            </a:r>
          </a:p>
          <a:p>
            <a:pPr marL="274638" indent="-274638" eaLnBrk="1" hangingPunct="1">
              <a:lnSpc>
                <a:spcPct val="90000"/>
              </a:lnSpc>
              <a:buFontTx/>
              <a:buNone/>
            </a:pPr>
            <a:r>
              <a:rPr lang="tr-TR" sz="2900" dirty="0" smtClean="0">
                <a:solidFill>
                  <a:srgbClr val="000066"/>
                </a:solidFill>
                <a:effectLst/>
              </a:rPr>
              <a:t>40 Mal Bildiriminde Bulunulması Hakkında </a:t>
            </a:r>
            <a:r>
              <a:rPr lang="tr-TR" sz="2900" dirty="0" err="1" smtClean="0">
                <a:solidFill>
                  <a:srgbClr val="000066"/>
                </a:solidFill>
                <a:effectLst/>
              </a:rPr>
              <a:t>Yönetm</a:t>
            </a:r>
            <a:r>
              <a:rPr lang="tr-TR" sz="2900" dirty="0" smtClean="0">
                <a:solidFill>
                  <a:srgbClr val="000066"/>
                </a:solidFill>
                <a:effectLst/>
              </a:rPr>
              <a:t>.  </a:t>
            </a:r>
          </a:p>
          <a:p>
            <a:pPr marL="274638" indent="-274638" eaLnBrk="1" hangingPunct="1">
              <a:lnSpc>
                <a:spcPct val="90000"/>
              </a:lnSpc>
              <a:buFontTx/>
              <a:buNone/>
            </a:pPr>
            <a:r>
              <a:rPr lang="tr-TR" sz="2900" dirty="0" smtClean="0">
                <a:solidFill>
                  <a:srgbClr val="000000"/>
                </a:solidFill>
                <a:effectLst/>
              </a:rPr>
              <a:t>41 Klinik Araştırmalar Hakkında Yönetmelik </a:t>
            </a:r>
            <a:br>
              <a:rPr lang="tr-TR" sz="2900" dirty="0" smtClean="0">
                <a:solidFill>
                  <a:srgbClr val="000000"/>
                </a:solidFill>
                <a:effectLst/>
              </a:rPr>
            </a:br>
            <a:r>
              <a:rPr lang="tr-TR" sz="2900" dirty="0" smtClean="0">
                <a:solidFill>
                  <a:srgbClr val="000000"/>
                </a:solidFill>
                <a:effectLst/>
              </a:rPr>
              <a:t>  </a:t>
            </a:r>
            <a:r>
              <a:rPr lang="tr-TR" sz="2400" i="1" dirty="0" smtClean="0">
                <a:solidFill>
                  <a:srgbClr val="000000"/>
                </a:solidFill>
                <a:effectLst/>
              </a:rPr>
              <a:t>28030 sayılı Resmi Gazete, 19.08.2011 </a:t>
            </a:r>
            <a:endParaRPr lang="tr-TR" sz="2900" i="1" dirty="0" smtClean="0">
              <a:solidFill>
                <a:srgbClr val="000000"/>
              </a:solidFill>
              <a:effectLst/>
            </a:endParaRPr>
          </a:p>
          <a:p>
            <a:pPr marL="274638" indent="-274638" eaLnBrk="1" hangingPunct="1">
              <a:lnSpc>
                <a:spcPct val="90000"/>
              </a:lnSpc>
              <a:buFontTx/>
              <a:buNone/>
            </a:pPr>
            <a:r>
              <a:rPr lang="tr-TR" sz="2900" dirty="0" smtClean="0">
                <a:solidFill>
                  <a:srgbClr val="000066"/>
                </a:solidFill>
                <a:effectLst/>
              </a:rPr>
              <a:t>42 Sağlık Bakanlığı Teftiş Kurulu Başkanlığı </a:t>
            </a:r>
            <a:r>
              <a:rPr lang="tr-TR" sz="2900" dirty="0" err="1" smtClean="0">
                <a:solidFill>
                  <a:srgbClr val="000066"/>
                </a:solidFill>
                <a:effectLst/>
              </a:rPr>
              <a:t>Yönetm</a:t>
            </a:r>
            <a:r>
              <a:rPr lang="tr-TR" sz="2900" dirty="0" smtClean="0">
                <a:solidFill>
                  <a:srgbClr val="000066"/>
                </a:solidFill>
                <a:effectLst/>
              </a:rPr>
              <a:t>.         </a:t>
            </a:r>
          </a:p>
          <a:p>
            <a:pPr marL="274638" indent="-274638" eaLnBrk="1" hangingPunct="1">
              <a:lnSpc>
                <a:spcPct val="90000"/>
              </a:lnSpc>
              <a:buFontTx/>
              <a:buNone/>
            </a:pPr>
            <a:r>
              <a:rPr lang="tr-TR" sz="2900" dirty="0" smtClean="0">
                <a:solidFill>
                  <a:srgbClr val="000000"/>
                </a:solidFill>
                <a:effectLst/>
              </a:rPr>
              <a:t>43 Genetik Hastalıklar Tanı Merkezleri Yönetmeliği   </a:t>
            </a:r>
            <a:br>
              <a:rPr lang="tr-TR" sz="2900" dirty="0" smtClean="0">
                <a:solidFill>
                  <a:srgbClr val="000000"/>
                </a:solidFill>
                <a:effectLst/>
              </a:rPr>
            </a:br>
            <a:r>
              <a:rPr lang="tr-TR" sz="2400" dirty="0" smtClean="0">
                <a:solidFill>
                  <a:srgbClr val="000000"/>
                </a:solidFill>
                <a:effectLst/>
              </a:rPr>
              <a:t>  10.06.1998   </a:t>
            </a:r>
          </a:p>
        </p:txBody>
      </p:sp>
      <p:sp>
        <p:nvSpPr>
          <p:cNvPr id="7" name="Slide Number Placeholder 6"/>
          <p:cNvSpPr>
            <a:spLocks noGrp="1"/>
          </p:cNvSpPr>
          <p:nvPr>
            <p:ph type="sldNum" sz="quarter" idx="12"/>
          </p:nvPr>
        </p:nvSpPr>
        <p:spPr>
          <a:xfrm>
            <a:off x="6553200" y="6337126"/>
            <a:ext cx="2133600" cy="476250"/>
          </a:xfrm>
        </p:spPr>
        <p:txBody>
          <a:bodyPr/>
          <a:lstStyle/>
          <a:p>
            <a:pPr>
              <a:defRPr/>
            </a:pPr>
            <a:fld id="{7E590A6D-8B03-4C66-B627-D41C3A3A827B}" type="slidenum">
              <a:rPr lang="tr-TR" smtClean="0">
                <a:solidFill>
                  <a:srgbClr val="000000"/>
                </a:solidFill>
                <a:effectLst/>
              </a:rPr>
              <a:pPr>
                <a:defRPr/>
              </a:pPr>
              <a:t>100</a:t>
            </a:fld>
            <a:endParaRPr lang="tr-TR">
              <a:solidFill>
                <a:srgbClr val="000000"/>
              </a:solidFill>
              <a:effectLst/>
            </a:endParaRPr>
          </a:p>
        </p:txBody>
      </p:sp>
      <p:sp>
        <p:nvSpPr>
          <p:cNvPr id="8" name="Footer Placeholder 7"/>
          <p:cNvSpPr>
            <a:spLocks noGrp="1"/>
          </p:cNvSpPr>
          <p:nvPr>
            <p:ph type="ftr" sz="quarter" idx="11"/>
          </p:nvPr>
        </p:nvSpPr>
        <p:spPr>
          <a:xfrm>
            <a:off x="3124200" y="6337126"/>
            <a:ext cx="2895600" cy="476250"/>
          </a:xfrm>
        </p:spPr>
        <p:txBody>
          <a:bodyPr/>
          <a:lstStyle/>
          <a:p>
            <a:pPr>
              <a:defRPr/>
            </a:pPr>
            <a:r>
              <a:rPr lang="tr-TR" smtClean="0">
                <a:solidFill>
                  <a:srgbClr val="000000"/>
                </a:solidFill>
                <a:effectLst/>
              </a:rPr>
              <a:t>www.ahmetsaltik.net</a:t>
            </a:r>
            <a:endParaRPr lang="tr-TR">
              <a:solidFill>
                <a:srgbClr val="000000"/>
              </a:solidFill>
              <a:effectLst/>
            </a:endParaRPr>
          </a:p>
        </p:txBody>
      </p:sp>
    </p:spTree>
    <p:extLst>
      <p:ext uri="{BB962C8B-B14F-4D97-AF65-F5344CB8AC3E}">
        <p14:creationId xmlns:p14="http://schemas.microsoft.com/office/powerpoint/2010/main" val="4047519554"/>
      </p:ext>
    </p:extLst>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457200" y="6453336"/>
            <a:ext cx="2133600" cy="476250"/>
          </a:xfrm>
        </p:spPr>
        <p:txBody>
          <a:bodyPr/>
          <a:lstStyle/>
          <a:p>
            <a:pPr>
              <a:defRPr/>
            </a:pPr>
            <a:fld id="{C28E66A6-49BF-41D8-8B68-1E746BDA026B}" type="datetime1">
              <a:rPr lang="tr-TR" smtClean="0">
                <a:solidFill>
                  <a:srgbClr val="000000"/>
                </a:solidFill>
                <a:effectLst/>
              </a:rPr>
              <a:t>15.10.2012</a:t>
            </a:fld>
            <a:endParaRPr lang="tr-TR">
              <a:solidFill>
                <a:srgbClr val="000000"/>
              </a:solidFill>
              <a:effectLst/>
            </a:endParaRPr>
          </a:p>
        </p:txBody>
      </p:sp>
      <p:sp>
        <p:nvSpPr>
          <p:cNvPr id="167939" name="Rectangle 2"/>
          <p:cNvSpPr>
            <a:spLocks noGrp="1" noChangeArrowheads="1"/>
          </p:cNvSpPr>
          <p:nvPr>
            <p:ph type="title"/>
          </p:nvPr>
        </p:nvSpPr>
        <p:spPr>
          <a:xfrm>
            <a:off x="36513" y="-173038"/>
            <a:ext cx="9144000" cy="1441451"/>
          </a:xfrm>
        </p:spPr>
        <p:txBody>
          <a:bodyPr/>
          <a:lstStyle/>
          <a:p>
            <a:pPr algn="ctr" eaLnBrk="1" hangingPunct="1"/>
            <a:r>
              <a:rPr lang="tr-TR" sz="800" b="1" dirty="0" smtClean="0">
                <a:solidFill>
                  <a:srgbClr val="990000"/>
                </a:solidFill>
                <a:effectLst/>
                <a:latin typeface="Verdana" pitchFamily="34" charset="0"/>
              </a:rPr>
              <a:t/>
            </a:r>
            <a:br>
              <a:rPr lang="tr-TR" sz="800" b="1" dirty="0" smtClean="0">
                <a:solidFill>
                  <a:srgbClr val="990000"/>
                </a:solidFill>
                <a:effectLst/>
                <a:latin typeface="Verdana" pitchFamily="34" charset="0"/>
              </a:rPr>
            </a:br>
            <a:r>
              <a:rPr lang="tr-TR" sz="3100" b="1" dirty="0" smtClean="0">
                <a:solidFill>
                  <a:srgbClr val="990000"/>
                </a:solidFill>
                <a:effectLst/>
                <a:latin typeface="Verdana" pitchFamily="34" charset="0"/>
              </a:rPr>
              <a:t>SAĞLIK BAKANLIĞI MEVZUAT LİSTESİ</a:t>
            </a:r>
            <a:r>
              <a:rPr lang="tr-TR" sz="3100" b="1" u="sng" dirty="0" smtClean="0">
                <a:solidFill>
                  <a:srgbClr val="990000"/>
                </a:solidFill>
                <a:effectLst/>
                <a:latin typeface="Verdana" pitchFamily="34" charset="0"/>
              </a:rPr>
              <a:t/>
            </a:r>
            <a:br>
              <a:rPr lang="tr-TR" sz="3100" b="1" u="sng" dirty="0" smtClean="0">
                <a:solidFill>
                  <a:srgbClr val="990000"/>
                </a:solidFill>
                <a:effectLst/>
                <a:latin typeface="Verdana" pitchFamily="34" charset="0"/>
              </a:rPr>
            </a:br>
            <a:r>
              <a:rPr lang="tr-TR" sz="2800" dirty="0" smtClean="0">
                <a:solidFill>
                  <a:srgbClr val="660066"/>
                </a:solidFill>
                <a:effectLst/>
              </a:rPr>
              <a:t>Ekim 2012, </a:t>
            </a:r>
            <a:r>
              <a:rPr lang="tr-TR" sz="2800" b="1" i="1" dirty="0" smtClean="0">
                <a:solidFill>
                  <a:srgbClr val="000000"/>
                </a:solidFill>
                <a:effectLst/>
              </a:rPr>
              <a:t>www.saglik.gov.tr</a:t>
            </a:r>
          </a:p>
        </p:txBody>
      </p:sp>
      <p:sp>
        <p:nvSpPr>
          <p:cNvPr id="167940" name="Rectangle 3"/>
          <p:cNvSpPr>
            <a:spLocks noGrp="1" noChangeArrowheads="1"/>
          </p:cNvSpPr>
          <p:nvPr>
            <p:ph type="body" idx="1"/>
          </p:nvPr>
        </p:nvSpPr>
        <p:spPr>
          <a:xfrm>
            <a:off x="142875" y="1196752"/>
            <a:ext cx="8893175" cy="5400600"/>
          </a:xfrm>
          <a:ln w="107950" cmpd="thinThick">
            <a:solidFill>
              <a:srgbClr val="E54168"/>
            </a:solidFill>
          </a:ln>
        </p:spPr>
        <p:txBody>
          <a:bodyPr/>
          <a:lstStyle/>
          <a:p>
            <a:pPr marL="274638" indent="-274638" algn="ctr" eaLnBrk="1" hangingPunct="1">
              <a:lnSpc>
                <a:spcPct val="90000"/>
              </a:lnSpc>
              <a:buFontTx/>
              <a:buNone/>
            </a:pPr>
            <a:endParaRPr lang="tr-TR" sz="1000" b="1" dirty="0" smtClean="0">
              <a:solidFill>
                <a:srgbClr val="000066"/>
              </a:solidFill>
              <a:effectLst/>
            </a:endParaRPr>
          </a:p>
          <a:p>
            <a:pPr marL="274638" indent="-274638" algn="ctr" eaLnBrk="1" hangingPunct="1">
              <a:spcBef>
                <a:spcPct val="0"/>
              </a:spcBef>
              <a:buClrTx/>
              <a:buFontTx/>
              <a:buNone/>
            </a:pPr>
            <a:r>
              <a:rPr lang="tr-TR" sz="3800" b="1" dirty="0" smtClean="0">
                <a:solidFill>
                  <a:srgbClr val="006600"/>
                </a:solidFill>
                <a:effectLst/>
              </a:rPr>
              <a:t>Y Ö N E T M E L İ K </a:t>
            </a:r>
            <a:r>
              <a:rPr lang="en-US" sz="3800" b="1" dirty="0" smtClean="0">
                <a:solidFill>
                  <a:srgbClr val="006600"/>
                </a:solidFill>
                <a:effectLst/>
              </a:rPr>
              <a:t>L E R</a:t>
            </a:r>
            <a:r>
              <a:rPr lang="tr-TR" sz="3800" b="1" dirty="0" smtClean="0">
                <a:solidFill>
                  <a:srgbClr val="006600"/>
                </a:solidFill>
                <a:effectLst/>
              </a:rPr>
              <a:t>-8</a:t>
            </a:r>
            <a:r>
              <a:rPr lang="en-US" sz="3800" b="1" dirty="0" smtClean="0">
                <a:solidFill>
                  <a:srgbClr val="006600"/>
                </a:solidFill>
                <a:effectLst/>
              </a:rPr>
              <a:t> </a:t>
            </a:r>
            <a:r>
              <a:rPr lang="tr-TR" sz="3800" b="1" dirty="0" smtClean="0">
                <a:solidFill>
                  <a:srgbClr val="006600"/>
                </a:solidFill>
                <a:effectLst/>
              </a:rPr>
              <a:t> </a:t>
            </a:r>
          </a:p>
          <a:p>
            <a:pPr marL="274638" indent="-274638" eaLnBrk="1" hangingPunct="1">
              <a:spcBef>
                <a:spcPct val="0"/>
              </a:spcBef>
              <a:buClrTx/>
              <a:buFontTx/>
              <a:buNone/>
            </a:pPr>
            <a:endParaRPr lang="tr-TR" sz="100" b="1" dirty="0" smtClean="0">
              <a:effectLst/>
            </a:endParaRPr>
          </a:p>
          <a:p>
            <a:pPr marL="274638" indent="-274638" eaLnBrk="1" hangingPunct="1">
              <a:buFontTx/>
              <a:buNone/>
            </a:pPr>
            <a:r>
              <a:rPr lang="tr-TR" sz="2800" dirty="0" smtClean="0">
                <a:solidFill>
                  <a:srgbClr val="000066"/>
                </a:solidFill>
                <a:effectLst/>
              </a:rPr>
              <a:t>44</a:t>
            </a:r>
            <a:r>
              <a:rPr lang="tr-TR" dirty="0" smtClean="0">
                <a:solidFill>
                  <a:srgbClr val="000066"/>
                </a:solidFill>
                <a:effectLst/>
              </a:rPr>
              <a:t> </a:t>
            </a:r>
            <a:r>
              <a:rPr lang="tr-TR" sz="2800" dirty="0" smtClean="0">
                <a:solidFill>
                  <a:srgbClr val="000066"/>
                </a:solidFill>
                <a:effectLst/>
              </a:rPr>
              <a:t>Ayakta Teşhis ve Tedavi Yapılan Özel Sağlık </a:t>
            </a:r>
            <a:br>
              <a:rPr lang="tr-TR" sz="2800" dirty="0" smtClean="0">
                <a:solidFill>
                  <a:srgbClr val="000066"/>
                </a:solidFill>
                <a:effectLst/>
              </a:rPr>
            </a:br>
            <a:r>
              <a:rPr lang="tr-TR" sz="2800" dirty="0" smtClean="0">
                <a:solidFill>
                  <a:srgbClr val="000066"/>
                </a:solidFill>
                <a:effectLst/>
              </a:rPr>
              <a:t>  Kuruluşları Hakkında Yönetmelik </a:t>
            </a:r>
            <a:r>
              <a:rPr lang="tr-TR" sz="2800" i="1" dirty="0" smtClean="0">
                <a:solidFill>
                  <a:srgbClr val="000066"/>
                </a:solidFill>
                <a:effectLst/>
              </a:rPr>
              <a:t>(09.03.2000)</a:t>
            </a:r>
            <a:r>
              <a:rPr lang="tr-TR" sz="2800" dirty="0" smtClean="0">
                <a:solidFill>
                  <a:srgbClr val="000066"/>
                </a:solidFill>
                <a:effectLst/>
              </a:rPr>
              <a:t>   </a:t>
            </a:r>
          </a:p>
          <a:p>
            <a:pPr marL="274638" indent="-274638" eaLnBrk="1" hangingPunct="1">
              <a:buFontTx/>
              <a:buNone/>
            </a:pPr>
            <a:r>
              <a:rPr lang="tr-TR" sz="2800" dirty="0" smtClean="0">
                <a:solidFill>
                  <a:srgbClr val="000000"/>
                </a:solidFill>
                <a:effectLst/>
              </a:rPr>
              <a:t>45 Güzellik ve Estetik Amaçlı Sağlık Kuruşları </a:t>
            </a:r>
            <a:br>
              <a:rPr lang="tr-TR" sz="2800" dirty="0" smtClean="0">
                <a:solidFill>
                  <a:srgbClr val="000000"/>
                </a:solidFill>
                <a:effectLst/>
              </a:rPr>
            </a:br>
            <a:r>
              <a:rPr lang="tr-TR" sz="2800" dirty="0" smtClean="0">
                <a:solidFill>
                  <a:srgbClr val="000000"/>
                </a:solidFill>
                <a:effectLst/>
              </a:rPr>
              <a:t>  Hakkında Yönetmelik </a:t>
            </a:r>
            <a:r>
              <a:rPr lang="tr-TR" sz="2800" i="1" dirty="0" smtClean="0">
                <a:solidFill>
                  <a:srgbClr val="000000"/>
                </a:solidFill>
                <a:effectLst/>
              </a:rPr>
              <a:t>(12.05.2003)</a:t>
            </a:r>
            <a:r>
              <a:rPr lang="tr-TR" sz="2800" dirty="0" smtClean="0">
                <a:solidFill>
                  <a:srgbClr val="000000"/>
                </a:solidFill>
                <a:effectLst/>
              </a:rPr>
              <a:t>   </a:t>
            </a:r>
          </a:p>
          <a:p>
            <a:pPr marL="274638" indent="-274638" eaLnBrk="1" hangingPunct="1">
              <a:buFontTx/>
              <a:buNone/>
            </a:pPr>
            <a:r>
              <a:rPr lang="tr-TR" sz="2800" dirty="0" smtClean="0">
                <a:solidFill>
                  <a:srgbClr val="000066"/>
                </a:solidFill>
                <a:effectLst/>
              </a:rPr>
              <a:t>46 Devlet Memurlarının Verilecek Hastalık Raporları ile </a:t>
            </a:r>
            <a:br>
              <a:rPr lang="tr-TR" sz="2800" dirty="0" smtClean="0">
                <a:solidFill>
                  <a:srgbClr val="000066"/>
                </a:solidFill>
                <a:effectLst/>
              </a:rPr>
            </a:br>
            <a:r>
              <a:rPr lang="tr-TR" sz="2800" dirty="0" smtClean="0">
                <a:solidFill>
                  <a:srgbClr val="000066"/>
                </a:solidFill>
                <a:effectLst/>
              </a:rPr>
              <a:t>  Hastalık ve Refakat İznine İlişkin Usul ve Esaslar </a:t>
            </a:r>
            <a:br>
              <a:rPr lang="tr-TR" sz="2800" dirty="0" smtClean="0">
                <a:solidFill>
                  <a:srgbClr val="000066"/>
                </a:solidFill>
                <a:effectLst/>
              </a:rPr>
            </a:br>
            <a:r>
              <a:rPr lang="tr-TR" sz="2800" dirty="0" smtClean="0">
                <a:solidFill>
                  <a:srgbClr val="000066"/>
                </a:solidFill>
                <a:effectLst/>
              </a:rPr>
              <a:t>  Hakkında Yönetmelik </a:t>
            </a:r>
            <a:r>
              <a:rPr lang="tr-TR" sz="2800" i="1" dirty="0" smtClean="0">
                <a:solidFill>
                  <a:srgbClr val="000066"/>
                </a:solidFill>
                <a:effectLst/>
              </a:rPr>
              <a:t>(29.10.2011, RG:28099)</a:t>
            </a:r>
          </a:p>
          <a:p>
            <a:pPr marL="274638" indent="-274638" eaLnBrk="1" hangingPunct="1">
              <a:buFontTx/>
              <a:buNone/>
            </a:pPr>
            <a:r>
              <a:rPr lang="tr-TR" sz="2800" dirty="0" smtClean="0">
                <a:solidFill>
                  <a:srgbClr val="000000"/>
                </a:solidFill>
                <a:effectLst/>
              </a:rPr>
              <a:t>47 Halkın Sağlık Eğitimi Yönetmeliği (R.G. 06.08.2000) </a:t>
            </a:r>
          </a:p>
          <a:p>
            <a:pPr marL="274638" indent="-274638" eaLnBrk="1" hangingPunct="1">
              <a:buNone/>
            </a:pPr>
            <a:r>
              <a:rPr lang="tr-TR" sz="2800" dirty="0" smtClean="0">
                <a:solidFill>
                  <a:srgbClr val="000000"/>
                </a:solidFill>
                <a:effectLst/>
              </a:rPr>
              <a:t>48 </a:t>
            </a:r>
            <a:r>
              <a:rPr lang="tr-TR" sz="2800" b="1" dirty="0" smtClean="0">
                <a:solidFill>
                  <a:srgbClr val="FF0000"/>
                </a:solidFill>
                <a:effectLst/>
              </a:rPr>
              <a:t>Tıbbi Atıklar</a:t>
            </a:r>
            <a:r>
              <a:rPr lang="tr-TR" sz="2800" dirty="0" smtClean="0">
                <a:solidFill>
                  <a:srgbClr val="000000"/>
                </a:solidFill>
                <a:effectLst/>
              </a:rPr>
              <a:t>ın Kontrolü </a:t>
            </a:r>
            <a:r>
              <a:rPr lang="tr-TR" sz="2800" dirty="0" err="1" smtClean="0">
                <a:solidFill>
                  <a:srgbClr val="000000"/>
                </a:solidFill>
                <a:effectLst/>
              </a:rPr>
              <a:t>Yönetm</a:t>
            </a:r>
            <a:r>
              <a:rPr lang="tr-TR" sz="2800" dirty="0" smtClean="0">
                <a:solidFill>
                  <a:srgbClr val="000000"/>
                </a:solidFill>
                <a:effectLst/>
              </a:rPr>
              <a:t>. </a:t>
            </a:r>
            <a:r>
              <a:rPr lang="tr-TR" sz="2400" dirty="0" smtClean="0">
                <a:solidFill>
                  <a:srgbClr val="000000"/>
                </a:solidFill>
                <a:effectLst/>
              </a:rPr>
              <a:t>(R.G. 2207.2005) </a:t>
            </a:r>
            <a:endParaRPr lang="tr-TR" sz="2800" dirty="0" smtClean="0">
              <a:solidFill>
                <a:srgbClr val="000000"/>
              </a:solidFill>
              <a:effectLst/>
            </a:endParaRPr>
          </a:p>
          <a:p>
            <a:pPr marL="274638" indent="-274638" eaLnBrk="1" hangingPunct="1">
              <a:buNone/>
            </a:pPr>
            <a:r>
              <a:rPr lang="tr-TR" sz="2800" dirty="0" smtClean="0">
                <a:solidFill>
                  <a:srgbClr val="000000"/>
                </a:solidFill>
                <a:effectLst/>
              </a:rPr>
              <a:t>   </a:t>
            </a:r>
            <a:endParaRPr lang="tr-TR" sz="2400" dirty="0" smtClean="0">
              <a:solidFill>
                <a:srgbClr val="000000"/>
              </a:solidFill>
              <a:effectLst/>
            </a:endParaRPr>
          </a:p>
        </p:txBody>
      </p:sp>
      <p:sp>
        <p:nvSpPr>
          <p:cNvPr id="7" name="Slide Number Placeholder 6"/>
          <p:cNvSpPr>
            <a:spLocks noGrp="1"/>
          </p:cNvSpPr>
          <p:nvPr>
            <p:ph type="sldNum" sz="quarter" idx="12"/>
          </p:nvPr>
        </p:nvSpPr>
        <p:spPr>
          <a:xfrm>
            <a:off x="6553200" y="6453336"/>
            <a:ext cx="2133600" cy="476250"/>
          </a:xfrm>
        </p:spPr>
        <p:txBody>
          <a:bodyPr/>
          <a:lstStyle/>
          <a:p>
            <a:pPr>
              <a:defRPr/>
            </a:pPr>
            <a:fld id="{80567B69-1170-4BC2-8936-DC8F9988D93F}" type="slidenum">
              <a:rPr lang="tr-TR" smtClean="0">
                <a:solidFill>
                  <a:srgbClr val="000000"/>
                </a:solidFill>
                <a:effectLst/>
              </a:rPr>
              <a:pPr>
                <a:defRPr/>
              </a:pPr>
              <a:t>101</a:t>
            </a:fld>
            <a:endParaRPr lang="tr-TR" dirty="0">
              <a:solidFill>
                <a:srgbClr val="000000"/>
              </a:solidFill>
              <a:effectLst/>
            </a:endParaRPr>
          </a:p>
        </p:txBody>
      </p:sp>
      <p:sp>
        <p:nvSpPr>
          <p:cNvPr id="8" name="Footer Placeholder 7"/>
          <p:cNvSpPr>
            <a:spLocks noGrp="1"/>
          </p:cNvSpPr>
          <p:nvPr>
            <p:ph type="ftr" sz="quarter" idx="11"/>
          </p:nvPr>
        </p:nvSpPr>
        <p:spPr>
          <a:xfrm>
            <a:off x="3124200" y="6453336"/>
            <a:ext cx="2895600" cy="476250"/>
          </a:xfrm>
        </p:spPr>
        <p:txBody>
          <a:bodyPr/>
          <a:lstStyle/>
          <a:p>
            <a:pPr>
              <a:defRPr/>
            </a:pPr>
            <a:r>
              <a:rPr lang="tr-TR" smtClean="0">
                <a:solidFill>
                  <a:srgbClr val="000000"/>
                </a:solidFill>
                <a:effectLst/>
              </a:rPr>
              <a:t>www.ahmetsaltik.net</a:t>
            </a:r>
            <a:endParaRPr lang="tr-TR" dirty="0">
              <a:solidFill>
                <a:srgbClr val="000000"/>
              </a:solidFill>
              <a:effectLst/>
            </a:endParaRPr>
          </a:p>
        </p:txBody>
      </p:sp>
    </p:spTree>
    <p:extLst>
      <p:ext uri="{BB962C8B-B14F-4D97-AF65-F5344CB8AC3E}">
        <p14:creationId xmlns:p14="http://schemas.microsoft.com/office/powerpoint/2010/main" val="2874213576"/>
      </p:ext>
    </p:extLst>
  </p:cSld>
  <p:clrMapOvr>
    <a:masterClrMapping/>
  </p:clrMapOv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5" name="Date Placeholder 4"/>
          <p:cNvSpPr>
            <a:spLocks noGrp="1"/>
          </p:cNvSpPr>
          <p:nvPr>
            <p:ph type="dt" sz="quarter" idx="10"/>
          </p:nvPr>
        </p:nvSpPr>
        <p:spPr/>
        <p:txBody>
          <a:bodyPr/>
          <a:lstStyle/>
          <a:p>
            <a:pPr>
              <a:defRPr/>
            </a:pPr>
            <a:fld id="{D66127CE-091A-4DD6-ACC8-646A26BDCF3D}" type="datetime1">
              <a:rPr lang="tr-TR" smtClean="0">
                <a:solidFill>
                  <a:srgbClr val="000000"/>
                </a:solidFill>
                <a:effectLst/>
              </a:rPr>
              <a:t>15.10.2012</a:t>
            </a:fld>
            <a:endParaRPr lang="tr-TR">
              <a:solidFill>
                <a:srgbClr val="000000"/>
              </a:solidFill>
              <a:effectLst/>
            </a:endParaRPr>
          </a:p>
        </p:txBody>
      </p:sp>
      <p:sp>
        <p:nvSpPr>
          <p:cNvPr id="168963" name="Rectangle 2"/>
          <p:cNvSpPr>
            <a:spLocks noGrp="1" noChangeArrowheads="1"/>
          </p:cNvSpPr>
          <p:nvPr>
            <p:ph type="title"/>
          </p:nvPr>
        </p:nvSpPr>
        <p:spPr>
          <a:xfrm>
            <a:off x="0" y="188913"/>
            <a:ext cx="9144000" cy="839787"/>
          </a:xfrm>
        </p:spPr>
        <p:txBody>
          <a:bodyPr/>
          <a:lstStyle/>
          <a:p>
            <a:pPr algn="ctr" eaLnBrk="1" hangingPunct="1"/>
            <a:r>
              <a:rPr lang="tr-TR" sz="800" b="1" dirty="0" smtClean="0">
                <a:solidFill>
                  <a:srgbClr val="990000"/>
                </a:solidFill>
                <a:effectLst/>
                <a:latin typeface="Verdana" pitchFamily="34" charset="0"/>
              </a:rPr>
              <a:t/>
            </a:r>
            <a:br>
              <a:rPr lang="tr-TR" sz="800" b="1" dirty="0" smtClean="0">
                <a:solidFill>
                  <a:srgbClr val="990000"/>
                </a:solidFill>
                <a:effectLst/>
                <a:latin typeface="Verdana" pitchFamily="34" charset="0"/>
              </a:rPr>
            </a:br>
            <a:r>
              <a:rPr lang="tr-TR" sz="3100" b="1" dirty="0" smtClean="0">
                <a:solidFill>
                  <a:srgbClr val="990000"/>
                </a:solidFill>
                <a:effectLst/>
                <a:latin typeface="Verdana" pitchFamily="34" charset="0"/>
              </a:rPr>
              <a:t>SAĞLIK BAKANLIĞI MEVZUAT LİSTESİ</a:t>
            </a:r>
            <a:r>
              <a:rPr lang="tr-TR" sz="3100" b="1" u="sng" dirty="0" smtClean="0">
                <a:solidFill>
                  <a:srgbClr val="990000"/>
                </a:solidFill>
                <a:effectLst/>
                <a:latin typeface="Verdana" pitchFamily="34" charset="0"/>
              </a:rPr>
              <a:t/>
            </a:r>
            <a:br>
              <a:rPr lang="tr-TR" sz="3100" b="1" u="sng" dirty="0" smtClean="0">
                <a:solidFill>
                  <a:srgbClr val="990000"/>
                </a:solidFill>
                <a:effectLst/>
                <a:latin typeface="Verdana" pitchFamily="34" charset="0"/>
              </a:rPr>
            </a:br>
            <a:r>
              <a:rPr lang="tr-TR" sz="2800" dirty="0" smtClean="0">
                <a:solidFill>
                  <a:srgbClr val="660066"/>
                </a:solidFill>
                <a:effectLst/>
              </a:rPr>
              <a:t>Ekim 2012, </a:t>
            </a:r>
            <a:r>
              <a:rPr lang="tr-TR" sz="2800" b="1" i="1" dirty="0" smtClean="0">
                <a:solidFill>
                  <a:srgbClr val="000000"/>
                </a:solidFill>
                <a:effectLst/>
              </a:rPr>
              <a:t>www.saglik.gov.tr</a:t>
            </a:r>
          </a:p>
        </p:txBody>
      </p:sp>
      <p:sp>
        <p:nvSpPr>
          <p:cNvPr id="168964" name="Rectangle 3"/>
          <p:cNvSpPr>
            <a:spLocks noGrp="1" noChangeArrowheads="1"/>
          </p:cNvSpPr>
          <p:nvPr>
            <p:ph type="body" sz="half" idx="1"/>
          </p:nvPr>
        </p:nvSpPr>
        <p:spPr>
          <a:xfrm>
            <a:off x="98425" y="1268413"/>
            <a:ext cx="8937625" cy="5529262"/>
          </a:xfrm>
          <a:ln w="107950" cmpd="thinThick">
            <a:solidFill>
              <a:srgbClr val="E54168"/>
            </a:solidFill>
          </a:ln>
        </p:spPr>
        <p:txBody>
          <a:bodyPr/>
          <a:lstStyle/>
          <a:p>
            <a:pPr marL="274638" indent="-274638" algn="ctr" eaLnBrk="1" hangingPunct="1">
              <a:lnSpc>
                <a:spcPct val="90000"/>
              </a:lnSpc>
              <a:buFontTx/>
              <a:buNone/>
            </a:pPr>
            <a:endParaRPr lang="tr-TR" sz="300" b="1" dirty="0" smtClean="0">
              <a:solidFill>
                <a:srgbClr val="000066"/>
              </a:solidFill>
              <a:effectLst/>
            </a:endParaRPr>
          </a:p>
          <a:p>
            <a:pPr marL="274638" indent="-274638" algn="ctr" eaLnBrk="1" hangingPunct="1">
              <a:spcBef>
                <a:spcPct val="0"/>
              </a:spcBef>
              <a:buClrTx/>
              <a:buFontTx/>
              <a:buNone/>
            </a:pPr>
            <a:r>
              <a:rPr lang="tr-TR" sz="1200" b="1" dirty="0" smtClean="0">
                <a:solidFill>
                  <a:srgbClr val="006600"/>
                </a:solidFill>
                <a:effectLst/>
              </a:rPr>
              <a:t/>
            </a:r>
            <a:br>
              <a:rPr lang="tr-TR" sz="1200" b="1" dirty="0" smtClean="0">
                <a:solidFill>
                  <a:srgbClr val="006600"/>
                </a:solidFill>
                <a:effectLst/>
              </a:rPr>
            </a:br>
            <a:r>
              <a:rPr lang="tr-TR" sz="3600" b="1" dirty="0" smtClean="0">
                <a:solidFill>
                  <a:srgbClr val="006600"/>
                </a:solidFill>
                <a:effectLst/>
              </a:rPr>
              <a:t>Y Ö N E T M E L İ K </a:t>
            </a:r>
            <a:r>
              <a:rPr lang="en-US" sz="3600" b="1" dirty="0" smtClean="0">
                <a:solidFill>
                  <a:srgbClr val="006600"/>
                </a:solidFill>
                <a:effectLst/>
              </a:rPr>
              <a:t>L E R</a:t>
            </a:r>
            <a:r>
              <a:rPr lang="tr-TR" sz="3600" b="1" dirty="0" smtClean="0">
                <a:solidFill>
                  <a:srgbClr val="006600"/>
                </a:solidFill>
                <a:effectLst/>
              </a:rPr>
              <a:t>-9</a:t>
            </a:r>
            <a:r>
              <a:rPr lang="en-US" sz="3600" b="1" dirty="0" smtClean="0">
                <a:solidFill>
                  <a:srgbClr val="006600"/>
                </a:solidFill>
                <a:effectLst/>
              </a:rPr>
              <a:t> </a:t>
            </a:r>
            <a:r>
              <a:rPr lang="tr-TR" sz="3600" b="1" dirty="0" smtClean="0">
                <a:solidFill>
                  <a:srgbClr val="006600"/>
                </a:solidFill>
                <a:effectLst/>
              </a:rPr>
              <a:t> </a:t>
            </a:r>
          </a:p>
          <a:p>
            <a:pPr marL="274638" indent="-274638" eaLnBrk="1" hangingPunct="1">
              <a:spcBef>
                <a:spcPct val="0"/>
              </a:spcBef>
              <a:buClrTx/>
              <a:buFontTx/>
              <a:buNone/>
            </a:pPr>
            <a:endParaRPr lang="tr-TR" sz="1400" b="1" dirty="0" smtClean="0">
              <a:effectLst/>
            </a:endParaRPr>
          </a:p>
          <a:p>
            <a:pPr marL="274638" indent="-274638" eaLnBrk="1" hangingPunct="1">
              <a:lnSpc>
                <a:spcPct val="120000"/>
              </a:lnSpc>
              <a:spcBef>
                <a:spcPct val="0"/>
              </a:spcBef>
              <a:buClrTx/>
              <a:buFontTx/>
              <a:buNone/>
            </a:pPr>
            <a:r>
              <a:rPr lang="tr-TR" sz="2400" b="1" dirty="0" smtClean="0">
                <a:solidFill>
                  <a:srgbClr val="000066"/>
                </a:solidFill>
                <a:effectLst/>
              </a:rPr>
              <a:t>49 Ana Çocuk Sağlığı ve Aile Planlaması Merkezleri </a:t>
            </a:r>
            <a:br>
              <a:rPr lang="tr-TR" sz="2400" b="1" dirty="0" smtClean="0">
                <a:solidFill>
                  <a:srgbClr val="000066"/>
                </a:solidFill>
                <a:effectLst/>
              </a:rPr>
            </a:br>
            <a:r>
              <a:rPr lang="tr-TR" sz="2400" b="1" dirty="0" smtClean="0">
                <a:solidFill>
                  <a:srgbClr val="000066"/>
                </a:solidFill>
                <a:effectLst/>
              </a:rPr>
              <a:t>  Yönetmeliği 06.02.1997   </a:t>
            </a:r>
          </a:p>
          <a:p>
            <a:pPr marL="274638" indent="-274638" eaLnBrk="1" hangingPunct="1">
              <a:lnSpc>
                <a:spcPct val="120000"/>
              </a:lnSpc>
              <a:spcBef>
                <a:spcPct val="0"/>
              </a:spcBef>
              <a:buClrTx/>
              <a:buFontTx/>
              <a:buNone/>
            </a:pPr>
            <a:r>
              <a:rPr lang="tr-TR" sz="2400" b="1" dirty="0" smtClean="0">
                <a:solidFill>
                  <a:srgbClr val="000000"/>
                </a:solidFill>
                <a:effectLst/>
              </a:rPr>
              <a:t>50 Afetlere İlişkin Acil Yardım Teşkilatı ve Planlama </a:t>
            </a:r>
            <a:br>
              <a:rPr lang="tr-TR" sz="2400" b="1" dirty="0" smtClean="0">
                <a:solidFill>
                  <a:srgbClr val="000000"/>
                </a:solidFill>
                <a:effectLst/>
              </a:rPr>
            </a:br>
            <a:r>
              <a:rPr lang="tr-TR" sz="2400" b="1" dirty="0" smtClean="0">
                <a:solidFill>
                  <a:srgbClr val="000000"/>
                </a:solidFill>
                <a:effectLst/>
              </a:rPr>
              <a:t>   Esaslarına Dair Yönetmelik 08.05.1988</a:t>
            </a:r>
            <a:r>
              <a:rPr lang="tr-TR" sz="2400" b="1" dirty="0" smtClean="0">
                <a:solidFill>
                  <a:srgbClr val="000066"/>
                </a:solidFill>
                <a:effectLst/>
              </a:rPr>
              <a:t>   </a:t>
            </a:r>
          </a:p>
          <a:p>
            <a:pPr marL="274638" indent="-274638" eaLnBrk="1" hangingPunct="1">
              <a:lnSpc>
                <a:spcPct val="120000"/>
              </a:lnSpc>
              <a:spcBef>
                <a:spcPct val="0"/>
              </a:spcBef>
              <a:buClrTx/>
              <a:buFontTx/>
              <a:buNone/>
            </a:pPr>
            <a:r>
              <a:rPr lang="tr-TR" sz="2400" b="1" dirty="0" smtClean="0">
                <a:solidFill>
                  <a:srgbClr val="000066"/>
                </a:solidFill>
                <a:effectLst/>
              </a:rPr>
              <a:t>51 Ambulanslar ile Özel Ambulans Servisleri ve </a:t>
            </a:r>
            <a:br>
              <a:rPr lang="tr-TR" sz="2400" b="1" dirty="0" smtClean="0">
                <a:solidFill>
                  <a:srgbClr val="000066"/>
                </a:solidFill>
                <a:effectLst/>
              </a:rPr>
            </a:br>
            <a:r>
              <a:rPr lang="tr-TR" sz="2400" b="1" dirty="0" smtClean="0">
                <a:solidFill>
                  <a:srgbClr val="000066"/>
                </a:solidFill>
                <a:effectLst/>
              </a:rPr>
              <a:t>   Ambulans Hizmetleri Yönetmeliği 08.07.2001 </a:t>
            </a:r>
          </a:p>
          <a:p>
            <a:pPr marL="274638" indent="-274638" eaLnBrk="1" hangingPunct="1">
              <a:lnSpc>
                <a:spcPct val="120000"/>
              </a:lnSpc>
              <a:spcBef>
                <a:spcPct val="0"/>
              </a:spcBef>
              <a:buClrTx/>
              <a:buFontTx/>
              <a:buNone/>
            </a:pPr>
            <a:r>
              <a:rPr lang="tr-TR" sz="2400" b="1" dirty="0" smtClean="0">
                <a:solidFill>
                  <a:srgbClr val="000000"/>
                </a:solidFill>
                <a:effectLst/>
              </a:rPr>
              <a:t>52 Acil Sağlık Hizmetleri Yönetmeliği 11.05.2000</a:t>
            </a:r>
          </a:p>
          <a:p>
            <a:pPr marL="274638" indent="-274638" algn="ctr" eaLnBrk="1" hangingPunct="1">
              <a:lnSpc>
                <a:spcPct val="120000"/>
              </a:lnSpc>
              <a:spcBef>
                <a:spcPct val="0"/>
              </a:spcBef>
              <a:buClrTx/>
              <a:buFontTx/>
              <a:buNone/>
            </a:pPr>
            <a:endParaRPr lang="tr-TR" sz="1200" b="1" dirty="0" smtClean="0">
              <a:solidFill>
                <a:srgbClr val="000000"/>
              </a:solidFill>
              <a:effectLst/>
            </a:endParaRPr>
          </a:p>
          <a:p>
            <a:pPr marL="274638" indent="-274638" algn="ctr" eaLnBrk="1" hangingPunct="1">
              <a:lnSpc>
                <a:spcPct val="120000"/>
              </a:lnSpc>
              <a:spcBef>
                <a:spcPct val="0"/>
              </a:spcBef>
              <a:buClrTx/>
              <a:buFontTx/>
              <a:buNone/>
            </a:pPr>
            <a:r>
              <a:rPr lang="tr-TR" sz="1400" b="1" dirty="0" smtClean="0">
                <a:solidFill>
                  <a:srgbClr val="000066"/>
                </a:solidFill>
                <a:effectLst/>
              </a:rPr>
              <a:t>*      *      *      *      *	</a:t>
            </a:r>
          </a:p>
          <a:p>
            <a:pPr marL="274638" indent="-274638" eaLnBrk="1" hangingPunct="1">
              <a:lnSpc>
                <a:spcPct val="120000"/>
              </a:lnSpc>
              <a:spcBef>
                <a:spcPct val="0"/>
              </a:spcBef>
              <a:buClrTx/>
              <a:buFontTx/>
              <a:buNone/>
            </a:pPr>
            <a:r>
              <a:rPr lang="tr-TR" sz="2600" b="1" dirty="0" smtClean="0">
                <a:solidFill>
                  <a:srgbClr val="CC0000"/>
                </a:solidFill>
                <a:effectLst/>
              </a:rPr>
              <a:t>Bunlara ek ~60 Yönetmelik daha var… </a:t>
            </a:r>
            <a:endParaRPr lang="tr-TR" sz="2600" b="1" dirty="0" smtClean="0">
              <a:solidFill>
                <a:srgbClr val="000066"/>
              </a:solidFill>
              <a:effectLst/>
            </a:endParaRPr>
          </a:p>
        </p:txBody>
      </p:sp>
      <p:pic>
        <p:nvPicPr>
          <p:cNvPr id="168965" name="Picture 8" descr="BOOK047"/>
          <p:cNvPicPr>
            <a:picLocks noGrp="1" noChangeAspect="1" noChangeArrowheads="1"/>
          </p:cNvPicPr>
          <p:nvPr>
            <p:ph sz="half" idx="2"/>
          </p:nvPr>
        </p:nvPicPr>
        <p:blipFill>
          <a:blip r:embed="rId2" cstate="email">
            <a:extLst>
              <a:ext uri="{28A0092B-C50C-407E-A947-70E740481C1C}">
                <a14:useLocalDpi xmlns:a14="http://schemas.microsoft.com/office/drawing/2010/main"/>
              </a:ext>
            </a:extLst>
          </a:blip>
          <a:srcRect/>
          <a:stretch>
            <a:fillRect/>
          </a:stretch>
        </p:blipFill>
        <p:spPr>
          <a:xfrm>
            <a:off x="6877050" y="3716338"/>
            <a:ext cx="2087563" cy="2952750"/>
          </a:xfrm>
        </p:spPr>
      </p:pic>
      <p:sp>
        <p:nvSpPr>
          <p:cNvPr id="8" name="Slide Number Placeholder 7"/>
          <p:cNvSpPr>
            <a:spLocks noGrp="1"/>
          </p:cNvSpPr>
          <p:nvPr>
            <p:ph type="sldNum" sz="quarter" idx="12"/>
          </p:nvPr>
        </p:nvSpPr>
        <p:spPr>
          <a:xfrm>
            <a:off x="6858000" y="6245225"/>
            <a:ext cx="2133600" cy="476250"/>
          </a:xfrm>
        </p:spPr>
        <p:txBody>
          <a:bodyPr/>
          <a:lstStyle/>
          <a:p>
            <a:pPr>
              <a:defRPr/>
            </a:pPr>
            <a:fld id="{467673B3-0AC7-4121-9B9F-4826FC76E3D1}" type="slidenum">
              <a:rPr lang="tr-TR" smtClean="0">
                <a:solidFill>
                  <a:srgbClr val="000000"/>
                </a:solidFill>
                <a:effectLst/>
              </a:rPr>
              <a:pPr>
                <a:defRPr/>
              </a:pPr>
              <a:t>102</a:t>
            </a:fld>
            <a:endParaRPr lang="tr-TR" dirty="0">
              <a:solidFill>
                <a:srgbClr val="000000"/>
              </a:solidFill>
              <a:effectLst/>
            </a:endParaRPr>
          </a:p>
        </p:txBody>
      </p:sp>
      <p:sp>
        <p:nvSpPr>
          <p:cNvPr id="9" name="Footer Placeholder 8"/>
          <p:cNvSpPr>
            <a:spLocks noGrp="1"/>
          </p:cNvSpPr>
          <p:nvPr>
            <p:ph type="ftr" sz="quarter" idx="11"/>
          </p:nvPr>
        </p:nvSpPr>
        <p:spPr/>
        <p:txBody>
          <a:bodyPr/>
          <a:lstStyle/>
          <a:p>
            <a:pPr>
              <a:defRPr/>
            </a:pPr>
            <a:r>
              <a:rPr lang="tr-TR" smtClean="0">
                <a:solidFill>
                  <a:srgbClr val="000000"/>
                </a:solidFill>
                <a:effectLst/>
              </a:rPr>
              <a:t>www.ahmetsaltik.net</a:t>
            </a:r>
            <a:endParaRPr lang="tr-TR">
              <a:solidFill>
                <a:srgbClr val="000000"/>
              </a:solidFill>
              <a:effectLst/>
            </a:endParaRPr>
          </a:p>
        </p:txBody>
      </p:sp>
    </p:spTree>
    <p:extLst>
      <p:ext uri="{BB962C8B-B14F-4D97-AF65-F5344CB8AC3E}">
        <p14:creationId xmlns:p14="http://schemas.microsoft.com/office/powerpoint/2010/main" val="60852141"/>
      </p:ext>
    </p:extLst>
  </p:cSld>
  <p:clrMapOvr>
    <a:masterClrMapping/>
  </p:clrMapOv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3"/>
          <p:cNvSpPr>
            <a:spLocks noGrp="1" noChangeArrowheads="1"/>
          </p:cNvSpPr>
          <p:nvPr>
            <p:ph type="body" idx="1"/>
          </p:nvPr>
        </p:nvSpPr>
        <p:spPr>
          <a:xfrm>
            <a:off x="71438" y="1785938"/>
            <a:ext cx="8955087" cy="4643437"/>
          </a:xfrm>
          <a:ln w="38100">
            <a:solidFill>
              <a:srgbClr val="003300"/>
            </a:solidFill>
          </a:ln>
        </p:spPr>
        <p:txBody>
          <a:bodyPr/>
          <a:lstStyle/>
          <a:p>
            <a:pPr eaLnBrk="1" hangingPunct="1">
              <a:lnSpc>
                <a:spcPct val="80000"/>
              </a:lnSpc>
              <a:buFont typeface="Wingdings" pitchFamily="2" charset="2"/>
              <a:buNone/>
            </a:pPr>
            <a:r>
              <a:rPr lang="tr-TR" sz="1800" b="1" dirty="0" smtClean="0">
                <a:solidFill>
                  <a:srgbClr val="800000"/>
                </a:solidFill>
              </a:rPr>
              <a:t/>
            </a:r>
            <a:br>
              <a:rPr lang="tr-TR" sz="1800" b="1" dirty="0" smtClean="0">
                <a:solidFill>
                  <a:srgbClr val="800000"/>
                </a:solidFill>
              </a:rPr>
            </a:br>
            <a:r>
              <a:rPr lang="tr-TR" sz="2800" b="1" dirty="0" smtClean="0">
                <a:solidFill>
                  <a:srgbClr val="800000"/>
                </a:solidFill>
              </a:rPr>
              <a:t>Kişisel </a:t>
            </a:r>
            <a:r>
              <a:rPr lang="tr-TR" sz="2800" b="1" dirty="0" err="1" smtClean="0">
                <a:solidFill>
                  <a:srgbClr val="800000"/>
                </a:solidFill>
              </a:rPr>
              <a:t>dozimetre</a:t>
            </a:r>
            <a:r>
              <a:rPr lang="tr-TR" sz="2800" b="1" dirty="0" smtClean="0">
                <a:solidFill>
                  <a:srgbClr val="800000"/>
                </a:solidFill>
              </a:rPr>
              <a:t> zorunluluğu</a:t>
            </a:r>
            <a:br>
              <a:rPr lang="tr-TR" sz="2800" b="1" dirty="0" smtClean="0">
                <a:solidFill>
                  <a:srgbClr val="800000"/>
                </a:solidFill>
              </a:rPr>
            </a:br>
            <a:r>
              <a:rPr lang="tr-TR" sz="600" b="1" dirty="0" smtClean="0">
                <a:solidFill>
                  <a:srgbClr val="800000"/>
                </a:solidFill>
              </a:rPr>
              <a:t> </a:t>
            </a:r>
            <a:endParaRPr lang="tr-TR" sz="500" b="1" dirty="0" smtClean="0">
              <a:solidFill>
                <a:srgbClr val="800000"/>
              </a:solidFill>
            </a:endParaRPr>
          </a:p>
          <a:p>
            <a:pPr eaLnBrk="1" hangingPunct="1">
              <a:buFont typeface="Wingdings" pitchFamily="2" charset="2"/>
              <a:buNone/>
            </a:pPr>
            <a:r>
              <a:rPr lang="tr-TR" sz="2400" b="1" dirty="0" smtClean="0"/>
              <a:t>Madde 21 - </a:t>
            </a:r>
            <a:r>
              <a:rPr lang="tr-TR" sz="2600" dirty="0" smtClean="0">
                <a:solidFill>
                  <a:srgbClr val="003300"/>
                </a:solidFill>
              </a:rPr>
              <a:t>Yıllık dozun, izin verilen düzeyin 3/10'unu aşma olasılığı bulunan </a:t>
            </a:r>
            <a:r>
              <a:rPr lang="tr-TR" sz="2600" b="1" dirty="0" smtClean="0">
                <a:solidFill>
                  <a:srgbClr val="003300"/>
                </a:solidFill>
              </a:rPr>
              <a:t>Çalışma Koşulu A durumunda</a:t>
            </a:r>
            <a:r>
              <a:rPr lang="tr-TR" sz="2600" dirty="0" smtClean="0">
                <a:solidFill>
                  <a:srgbClr val="003300"/>
                </a:solidFill>
              </a:rPr>
              <a:t> görev yapan kişilerin, kişisel </a:t>
            </a:r>
            <a:r>
              <a:rPr lang="tr-TR" sz="2600" b="1" u="sng" dirty="0" err="1" smtClean="0">
                <a:solidFill>
                  <a:srgbClr val="003300"/>
                </a:solidFill>
              </a:rPr>
              <a:t>Dozimetre</a:t>
            </a:r>
            <a:r>
              <a:rPr lang="tr-TR" sz="2600" dirty="0" smtClean="0">
                <a:solidFill>
                  <a:srgbClr val="003300"/>
                </a:solidFill>
              </a:rPr>
              <a:t> kullanması zorunludur.</a:t>
            </a:r>
            <a:br>
              <a:rPr lang="tr-TR" sz="2600" dirty="0" smtClean="0">
                <a:solidFill>
                  <a:srgbClr val="003300"/>
                </a:solidFill>
              </a:rPr>
            </a:br>
            <a:r>
              <a:rPr lang="tr-TR" sz="1000" dirty="0" smtClean="0"/>
              <a:t> </a:t>
            </a:r>
            <a:r>
              <a:rPr lang="tr-TR" sz="2400" dirty="0" smtClean="0"/>
              <a:t/>
            </a:r>
            <a:br>
              <a:rPr lang="tr-TR" sz="2400" dirty="0" smtClean="0"/>
            </a:br>
            <a:r>
              <a:rPr lang="tr-TR" sz="2200" i="1" dirty="0" smtClean="0"/>
              <a:t>(29.09.04’te 25598 sayılı </a:t>
            </a:r>
            <a:r>
              <a:rPr lang="tr-TR" sz="2200" i="1" dirty="0" err="1" smtClean="0"/>
              <a:t>RG'de</a:t>
            </a:r>
            <a:r>
              <a:rPr lang="tr-TR" sz="2200" i="1" dirty="0" smtClean="0"/>
              <a:t> yayımlanan </a:t>
            </a:r>
            <a:r>
              <a:rPr lang="tr-TR" sz="2200" b="1" i="1" dirty="0" smtClean="0"/>
              <a:t>Radyasyon Güvenliği Yönetmeliği’</a:t>
            </a:r>
            <a:r>
              <a:rPr lang="tr-TR" sz="2200" i="1" dirty="0" smtClean="0"/>
              <a:t>nde Değişiklik Yapılmasına İlişkin  Yönetmelik ile değiştirilmiştir). </a:t>
            </a:r>
            <a:r>
              <a:rPr lang="tr-TR" sz="2400" b="1" i="1" u="sng" spc="300" dirty="0" smtClean="0">
                <a:solidFill>
                  <a:srgbClr val="660066"/>
                </a:solidFill>
              </a:rPr>
              <a:t>Yılda 6 kez TAEK’e yollanır..</a:t>
            </a:r>
            <a:endParaRPr lang="tr-TR" sz="2300" b="1" u="sng" spc="300" dirty="0" smtClean="0">
              <a:solidFill>
                <a:srgbClr val="660066"/>
              </a:solidFill>
            </a:endParaRPr>
          </a:p>
          <a:p>
            <a:pPr eaLnBrk="1" hangingPunct="1">
              <a:buFont typeface="Wingdings" pitchFamily="2" charset="2"/>
              <a:buNone/>
            </a:pPr>
            <a:r>
              <a:rPr lang="tr-TR" sz="2800" b="1" i="1" dirty="0" smtClean="0">
                <a:solidFill>
                  <a:srgbClr val="660033"/>
                </a:solidFill>
              </a:rPr>
              <a:t>Koruyucu giysi ve donanım</a:t>
            </a:r>
          </a:p>
          <a:p>
            <a:pPr eaLnBrk="1" hangingPunct="1">
              <a:buFont typeface="Wingdings" pitchFamily="2" charset="2"/>
              <a:buNone/>
            </a:pPr>
            <a:r>
              <a:rPr lang="tr-TR" sz="2400" b="1" dirty="0" smtClean="0"/>
              <a:t>Madde 22 - </a:t>
            </a:r>
            <a:r>
              <a:rPr lang="tr-TR" sz="2800" dirty="0" smtClean="0">
                <a:solidFill>
                  <a:srgbClr val="000066"/>
                </a:solidFill>
              </a:rPr>
              <a:t>Yapılan işin niteliğine uygun </a:t>
            </a:r>
            <a:r>
              <a:rPr lang="tr-TR" sz="2800" u="sng" dirty="0" smtClean="0">
                <a:solidFill>
                  <a:srgbClr val="000066"/>
                </a:solidFill>
              </a:rPr>
              <a:t>koruyucu giysi</a:t>
            </a:r>
            <a:r>
              <a:rPr lang="tr-TR" sz="2800" dirty="0" smtClean="0">
                <a:solidFill>
                  <a:srgbClr val="000066"/>
                </a:solidFill>
              </a:rPr>
              <a:t> </a:t>
            </a:r>
            <a:br>
              <a:rPr lang="tr-TR" sz="2800" dirty="0" smtClean="0">
                <a:solidFill>
                  <a:srgbClr val="000066"/>
                </a:solidFill>
              </a:rPr>
            </a:br>
            <a:r>
              <a:rPr lang="tr-TR" sz="2800" dirty="0" smtClean="0">
                <a:solidFill>
                  <a:srgbClr val="000066"/>
                </a:solidFill>
              </a:rPr>
              <a:t>ve donanım (teçhizat) kullanılır.</a:t>
            </a:r>
            <a:endParaRPr lang="en-US" sz="2400" dirty="0" smtClean="0">
              <a:solidFill>
                <a:srgbClr val="000066"/>
              </a:solidFill>
            </a:endParaRPr>
          </a:p>
        </p:txBody>
      </p:sp>
      <p:sp>
        <p:nvSpPr>
          <p:cNvPr id="153603" name="Rectangle 4"/>
          <p:cNvSpPr>
            <a:spLocks noGrp="1" noChangeArrowheads="1"/>
          </p:cNvSpPr>
          <p:nvPr>
            <p:ph type="title"/>
          </p:nvPr>
        </p:nvSpPr>
        <p:spPr>
          <a:xfrm>
            <a:off x="144016" y="188640"/>
            <a:ext cx="9036496" cy="1462087"/>
          </a:xfrm>
        </p:spPr>
        <p:txBody>
          <a:bodyPr/>
          <a:lstStyle/>
          <a:p>
            <a:pPr algn="ctr" eaLnBrk="1" hangingPunct="1">
              <a:defRPr/>
            </a:pPr>
            <a:r>
              <a:rPr lang="tr-TR" sz="3200" b="1" spc="600" dirty="0" smtClean="0">
                <a:solidFill>
                  <a:srgbClr val="000066"/>
                </a:solidFill>
              </a:rPr>
              <a:t>RADYASYON GÜVENLİĞİ YÖNETMELİĞİ</a:t>
            </a:r>
            <a:br>
              <a:rPr lang="tr-TR" sz="3200" b="1" spc="600" dirty="0" smtClean="0">
                <a:solidFill>
                  <a:srgbClr val="000066"/>
                </a:solidFill>
              </a:rPr>
            </a:br>
            <a:r>
              <a:rPr lang="tr-TR" sz="2800" i="1" dirty="0" smtClean="0">
                <a:solidFill>
                  <a:srgbClr val="000066"/>
                </a:solidFill>
              </a:rPr>
              <a:t>(TAEK yasası gereği; RG : 24.03.2000 / 23999)</a:t>
            </a:r>
            <a:endParaRPr lang="en-US" sz="3200" b="1" i="1" dirty="0" smtClean="0">
              <a:solidFill>
                <a:srgbClr val="000066"/>
              </a:solidFill>
            </a:endParaRPr>
          </a:p>
        </p:txBody>
      </p:sp>
      <p:sp>
        <p:nvSpPr>
          <p:cNvPr id="5" name="Date Placeholder 3"/>
          <p:cNvSpPr>
            <a:spLocks noGrp="1"/>
          </p:cNvSpPr>
          <p:nvPr>
            <p:ph type="dt" sz="quarter" idx="10"/>
          </p:nvPr>
        </p:nvSpPr>
        <p:spPr>
          <a:xfrm>
            <a:off x="457200" y="6381750"/>
            <a:ext cx="2133600" cy="476250"/>
          </a:xfrm>
        </p:spPr>
        <p:txBody>
          <a:bodyPr/>
          <a:lstStyle/>
          <a:p>
            <a:pPr fontAlgn="auto">
              <a:spcBef>
                <a:spcPts val="0"/>
              </a:spcBef>
              <a:spcAft>
                <a:spcPts val="0"/>
              </a:spcAft>
              <a:defRPr/>
            </a:pPr>
            <a:fld id="{B22785EB-60B5-4536-84E1-88639BF09148}" type="datetime1">
              <a:rPr lang="tr-TR" sz="1600" kern="0" smtClean="0">
                <a:solidFill>
                  <a:sysClr val="windowText" lastClr="000000"/>
                </a:solidFill>
              </a:rPr>
              <a:t>15.10.2012</a:t>
            </a:fld>
            <a:endParaRPr lang="tr-TR" sz="1600" kern="0">
              <a:solidFill>
                <a:sysClr val="windowText" lastClr="000000"/>
              </a:solidFill>
            </a:endParaRPr>
          </a:p>
        </p:txBody>
      </p:sp>
      <p:sp>
        <p:nvSpPr>
          <p:cNvPr id="6" name="Slide Number Placeholder 6"/>
          <p:cNvSpPr>
            <a:spLocks noGrp="1"/>
          </p:cNvSpPr>
          <p:nvPr>
            <p:ph type="sldNum" sz="quarter" idx="12"/>
          </p:nvPr>
        </p:nvSpPr>
        <p:spPr>
          <a:xfrm>
            <a:off x="6553200" y="6381750"/>
            <a:ext cx="2133600" cy="476250"/>
          </a:xfrm>
        </p:spPr>
        <p:txBody>
          <a:bodyPr/>
          <a:lstStyle/>
          <a:p>
            <a:pPr fontAlgn="auto">
              <a:spcBef>
                <a:spcPts val="0"/>
              </a:spcBef>
              <a:spcAft>
                <a:spcPts val="0"/>
              </a:spcAft>
              <a:defRPr/>
            </a:pPr>
            <a:fld id="{5E84AF27-EA29-4AFB-B497-4A32693FB6BA}" type="slidenum">
              <a:rPr lang="tr-TR" sz="1600" kern="0" smtClean="0">
                <a:solidFill>
                  <a:sysClr val="windowText" lastClr="000000"/>
                </a:solidFill>
              </a:rPr>
              <a:pPr fontAlgn="auto">
                <a:spcBef>
                  <a:spcPts val="0"/>
                </a:spcBef>
                <a:spcAft>
                  <a:spcPts val="0"/>
                </a:spcAft>
                <a:defRPr/>
              </a:pPr>
              <a:t>103</a:t>
            </a:fld>
            <a:endParaRPr lang="tr-TR" sz="1600" kern="0">
              <a:solidFill>
                <a:sysClr val="windowText" lastClr="000000"/>
              </a:solidFill>
            </a:endParaRPr>
          </a:p>
        </p:txBody>
      </p:sp>
      <p:sp>
        <p:nvSpPr>
          <p:cNvPr id="7" name="Footer Placeholder 7"/>
          <p:cNvSpPr>
            <a:spLocks noGrp="1"/>
          </p:cNvSpPr>
          <p:nvPr>
            <p:ph type="ftr" sz="quarter" idx="11"/>
          </p:nvPr>
        </p:nvSpPr>
        <p:spPr>
          <a:xfrm>
            <a:off x="3124200" y="6381750"/>
            <a:ext cx="2895600" cy="476250"/>
          </a:xfrm>
        </p:spPr>
        <p:txBody>
          <a:bodyPr/>
          <a:lstStyle/>
          <a:p>
            <a:pPr fontAlgn="auto">
              <a:spcBef>
                <a:spcPts val="0"/>
              </a:spcBef>
              <a:spcAft>
                <a:spcPts val="0"/>
              </a:spcAft>
              <a:defRPr/>
            </a:pPr>
            <a:r>
              <a:rPr lang="tr-TR" sz="1600" kern="0" smtClean="0">
                <a:solidFill>
                  <a:sysClr val="windowText" lastClr="000000"/>
                </a:solidFill>
              </a:rPr>
              <a:t>www.ahmetsaltik.net</a:t>
            </a:r>
            <a:endParaRPr lang="tr-TR" sz="1600" kern="0">
              <a:solidFill>
                <a:sysClr val="windowText" lastClr="000000"/>
              </a:solidFill>
            </a:endParaRPr>
          </a:p>
        </p:txBody>
      </p:sp>
    </p:spTree>
    <p:extLst>
      <p:ext uri="{BB962C8B-B14F-4D97-AF65-F5344CB8AC3E}">
        <p14:creationId xmlns:p14="http://schemas.microsoft.com/office/powerpoint/2010/main" val="133355387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ctrTitle"/>
          </p:nvPr>
        </p:nvSpPr>
        <p:spPr>
          <a:xfrm>
            <a:off x="-180975" y="42863"/>
            <a:ext cx="9432925" cy="1528762"/>
          </a:xfrm>
          <a:solidFill>
            <a:srgbClr val="FFFF99"/>
          </a:solidFill>
        </p:spPr>
        <p:txBody>
          <a:bodyPr/>
          <a:lstStyle/>
          <a:p>
            <a:pPr eaLnBrk="1" hangingPunct="1"/>
            <a:r>
              <a:rPr lang="tr-TR" b="1" dirty="0" smtClean="0">
                <a:solidFill>
                  <a:srgbClr val="800000"/>
                </a:solidFill>
              </a:rPr>
              <a:t>Yakalama, Gözaltına Alma</a:t>
            </a:r>
            <a:br>
              <a:rPr lang="tr-TR" b="1" dirty="0" smtClean="0">
                <a:solidFill>
                  <a:srgbClr val="800000"/>
                </a:solidFill>
              </a:rPr>
            </a:br>
            <a:r>
              <a:rPr lang="tr-TR" b="1" dirty="0" smtClean="0">
                <a:solidFill>
                  <a:srgbClr val="800000"/>
                </a:solidFill>
              </a:rPr>
              <a:t>ve İfade Alma Yönetmeliği</a:t>
            </a:r>
            <a:endParaRPr lang="tr-TR" dirty="0" smtClean="0">
              <a:solidFill>
                <a:srgbClr val="800000"/>
              </a:solidFill>
            </a:endParaRPr>
          </a:p>
        </p:txBody>
      </p:sp>
      <p:sp>
        <p:nvSpPr>
          <p:cNvPr id="172035" name="Rectangle 3"/>
          <p:cNvSpPr>
            <a:spLocks noGrp="1" noChangeArrowheads="1"/>
          </p:cNvSpPr>
          <p:nvPr>
            <p:ph type="subTitle" idx="1"/>
          </p:nvPr>
        </p:nvSpPr>
        <p:spPr>
          <a:xfrm>
            <a:off x="0" y="1643063"/>
            <a:ext cx="9144000" cy="4929187"/>
          </a:xfrm>
          <a:solidFill>
            <a:srgbClr val="99FF66">
              <a:alpha val="49019"/>
            </a:srgbClr>
          </a:solidFill>
        </p:spPr>
        <p:txBody>
          <a:bodyPr/>
          <a:lstStyle/>
          <a:p>
            <a:pPr algn="l" eaLnBrk="1" hangingPunct="1"/>
            <a:endParaRPr lang="tr-TR" sz="600" b="1" dirty="0" smtClean="0">
              <a:solidFill>
                <a:srgbClr val="663300"/>
              </a:solidFill>
            </a:endParaRPr>
          </a:p>
          <a:p>
            <a:pPr eaLnBrk="1" hangingPunct="1"/>
            <a:r>
              <a:rPr lang="tr-TR" dirty="0" smtClean="0"/>
              <a:t>Bu Yönetmeliğin </a:t>
            </a:r>
            <a:r>
              <a:rPr lang="tr-TR" b="1" dirty="0" smtClean="0"/>
              <a:t>Sağlık Denetimi (Kontrolü)</a:t>
            </a:r>
            <a:r>
              <a:rPr lang="tr-TR" dirty="0" smtClean="0"/>
              <a:t> </a:t>
            </a:r>
            <a:br>
              <a:rPr lang="tr-TR" dirty="0" smtClean="0"/>
            </a:br>
            <a:r>
              <a:rPr lang="tr-TR" dirty="0" smtClean="0"/>
              <a:t>üst başlıklı 10. maddesi şöyledir : </a:t>
            </a:r>
          </a:p>
          <a:p>
            <a:pPr eaLnBrk="1" hangingPunct="1"/>
            <a:endParaRPr lang="tr-TR" sz="800" i="1" dirty="0" smtClean="0"/>
          </a:p>
          <a:p>
            <a:pPr eaLnBrk="1" hangingPunct="1">
              <a:lnSpc>
                <a:spcPct val="110000"/>
              </a:lnSpc>
            </a:pPr>
            <a:r>
              <a:rPr lang="tr-TR" sz="3300" dirty="0" smtClean="0">
                <a:solidFill>
                  <a:srgbClr val="660066"/>
                </a:solidFill>
                <a:latin typeface="Comic Sans MS" pitchFamily="66" charset="0"/>
              </a:rPr>
              <a:t>“ Kolluk güçleri tarafından gözaltına alınan </a:t>
            </a:r>
            <a:br>
              <a:rPr lang="tr-TR" sz="3300" dirty="0" smtClean="0">
                <a:solidFill>
                  <a:srgbClr val="660066"/>
                </a:solidFill>
                <a:latin typeface="Comic Sans MS" pitchFamily="66" charset="0"/>
              </a:rPr>
            </a:br>
            <a:r>
              <a:rPr lang="tr-TR" sz="3300" dirty="0" smtClean="0">
                <a:solidFill>
                  <a:srgbClr val="660066"/>
                </a:solidFill>
                <a:latin typeface="Comic Sans MS" pitchFamily="66" charset="0"/>
              </a:rPr>
              <a:t>kişilerin </a:t>
            </a:r>
            <a:r>
              <a:rPr lang="tr-TR" sz="3300" b="1" u="sng" dirty="0" smtClean="0">
                <a:solidFill>
                  <a:srgbClr val="660066"/>
                </a:solidFill>
                <a:latin typeface="Comic Sans MS" pitchFamily="66" charset="0"/>
              </a:rPr>
              <a:t>doktor denetiminden geçirilerek</a:t>
            </a:r>
            <a:r>
              <a:rPr lang="tr-TR" sz="3300" dirty="0" smtClean="0">
                <a:solidFill>
                  <a:srgbClr val="660066"/>
                </a:solidFill>
                <a:latin typeface="Comic Sans MS" pitchFamily="66" charset="0"/>
              </a:rPr>
              <a:t> yakalanma anındaki durumları belirlenir. </a:t>
            </a:r>
            <a:br>
              <a:rPr lang="tr-TR" sz="3300" dirty="0" smtClean="0">
                <a:solidFill>
                  <a:srgbClr val="660066"/>
                </a:solidFill>
                <a:latin typeface="Comic Sans MS" pitchFamily="66" charset="0"/>
              </a:rPr>
            </a:br>
            <a:r>
              <a:rPr lang="tr-TR" sz="3600" b="1" dirty="0" smtClean="0">
                <a:solidFill>
                  <a:srgbClr val="000066"/>
                </a:solidFill>
                <a:latin typeface="Calibri" pitchFamily="34" charset="0"/>
              </a:rPr>
              <a:t>Tıbbi muayene, kontrol ve sağaltım, </a:t>
            </a:r>
            <a:br>
              <a:rPr lang="tr-TR" sz="3600" b="1" dirty="0" smtClean="0">
                <a:solidFill>
                  <a:srgbClr val="000066"/>
                </a:solidFill>
                <a:latin typeface="Calibri" pitchFamily="34" charset="0"/>
              </a:rPr>
            </a:br>
            <a:r>
              <a:rPr lang="tr-TR" sz="3600" b="1" dirty="0" smtClean="0">
                <a:solidFill>
                  <a:srgbClr val="000066"/>
                </a:solidFill>
                <a:latin typeface="Calibri" pitchFamily="34" charset="0"/>
              </a:rPr>
              <a:t>Adli Tıp Kurumu veya resmi </a:t>
            </a:r>
            <a:br>
              <a:rPr lang="tr-TR" sz="3600" b="1" dirty="0" smtClean="0">
                <a:solidFill>
                  <a:srgbClr val="000066"/>
                </a:solidFill>
                <a:latin typeface="Calibri" pitchFamily="34" charset="0"/>
              </a:rPr>
            </a:br>
            <a:r>
              <a:rPr lang="tr-TR" sz="3600" b="1" dirty="0" smtClean="0">
                <a:solidFill>
                  <a:srgbClr val="000066"/>
                </a:solidFill>
                <a:latin typeface="Calibri" pitchFamily="34" charset="0"/>
              </a:rPr>
              <a:t>sağlık kuruluşlarınca </a:t>
            </a:r>
            <a:r>
              <a:rPr lang="tr-TR" sz="3600" b="1" dirty="0" smtClean="0">
                <a:solidFill>
                  <a:srgbClr val="800000"/>
                </a:solidFill>
                <a:latin typeface="Calibri" pitchFamily="34" charset="0"/>
              </a:rPr>
              <a:t>ücretsiz</a:t>
            </a:r>
            <a:r>
              <a:rPr lang="tr-TR" sz="3600" b="1" dirty="0" smtClean="0">
                <a:solidFill>
                  <a:srgbClr val="000066"/>
                </a:solidFill>
                <a:latin typeface="Calibri" pitchFamily="34" charset="0"/>
              </a:rPr>
              <a:t> yapılır.</a:t>
            </a:r>
            <a:r>
              <a:rPr lang="tr-TR" sz="3300" dirty="0" smtClean="0">
                <a:solidFill>
                  <a:srgbClr val="660066"/>
                </a:solidFill>
                <a:latin typeface="Comic Sans MS" pitchFamily="66" charset="0"/>
              </a:rPr>
              <a:t> ”</a:t>
            </a:r>
            <a:r>
              <a:rPr lang="tr-TR" sz="3300" dirty="0" smtClean="0">
                <a:latin typeface="Comic Sans MS" pitchFamily="66" charset="0"/>
              </a:rPr>
              <a:t>  </a:t>
            </a:r>
          </a:p>
        </p:txBody>
      </p:sp>
      <p:sp>
        <p:nvSpPr>
          <p:cNvPr id="4" name="Date Placeholder 3"/>
          <p:cNvSpPr>
            <a:spLocks noGrp="1"/>
          </p:cNvSpPr>
          <p:nvPr>
            <p:ph type="dt" sz="quarter" idx="10"/>
          </p:nvPr>
        </p:nvSpPr>
        <p:spPr>
          <a:xfrm>
            <a:off x="457200" y="6596063"/>
            <a:ext cx="2133600" cy="476250"/>
          </a:xfrm>
        </p:spPr>
        <p:txBody>
          <a:bodyPr/>
          <a:lstStyle/>
          <a:p>
            <a:pPr fontAlgn="auto">
              <a:spcBef>
                <a:spcPts val="0"/>
              </a:spcBef>
              <a:spcAft>
                <a:spcPts val="0"/>
              </a:spcAft>
              <a:defRPr/>
            </a:pPr>
            <a:fld id="{ACA43E2C-5532-43C6-9BC2-7F6C0B19C86C}" type="datetime1">
              <a:rPr lang="tr-TR" kern="0" smtClean="0">
                <a:solidFill>
                  <a:sysClr val="windowText" lastClr="000000"/>
                </a:solidFill>
              </a:rPr>
              <a:t>15.10.2012</a:t>
            </a:fld>
            <a:endParaRPr lang="tr-TR" kern="0">
              <a:solidFill>
                <a:sysClr val="windowText" lastClr="000000"/>
              </a:solidFill>
            </a:endParaRPr>
          </a:p>
        </p:txBody>
      </p:sp>
      <p:sp>
        <p:nvSpPr>
          <p:cNvPr id="5" name="Slide Number Placeholder 6"/>
          <p:cNvSpPr>
            <a:spLocks noGrp="1"/>
          </p:cNvSpPr>
          <p:nvPr>
            <p:ph type="sldNum" sz="quarter" idx="12"/>
          </p:nvPr>
        </p:nvSpPr>
        <p:spPr>
          <a:xfrm>
            <a:off x="6553200" y="6596063"/>
            <a:ext cx="2133600" cy="476250"/>
          </a:xfrm>
        </p:spPr>
        <p:txBody>
          <a:bodyPr/>
          <a:lstStyle/>
          <a:p>
            <a:pPr fontAlgn="auto">
              <a:spcBef>
                <a:spcPts val="0"/>
              </a:spcBef>
              <a:spcAft>
                <a:spcPts val="0"/>
              </a:spcAft>
              <a:defRPr/>
            </a:pPr>
            <a:fld id="{999324B3-8DB9-4368-80D0-96F6F1D91FA0}" type="slidenum">
              <a:rPr lang="tr-TR" kern="0" smtClean="0">
                <a:solidFill>
                  <a:sysClr val="windowText" lastClr="000000"/>
                </a:solidFill>
              </a:rPr>
              <a:pPr fontAlgn="auto">
                <a:spcBef>
                  <a:spcPts val="0"/>
                </a:spcBef>
                <a:spcAft>
                  <a:spcPts val="0"/>
                </a:spcAft>
                <a:defRPr/>
              </a:pPr>
              <a:t>104</a:t>
            </a:fld>
            <a:endParaRPr lang="tr-TR" kern="0">
              <a:solidFill>
                <a:sysClr val="windowText" lastClr="000000"/>
              </a:solidFill>
            </a:endParaRPr>
          </a:p>
        </p:txBody>
      </p:sp>
      <p:sp>
        <p:nvSpPr>
          <p:cNvPr id="6" name="Footer Placeholder 7"/>
          <p:cNvSpPr>
            <a:spLocks noGrp="1"/>
          </p:cNvSpPr>
          <p:nvPr>
            <p:ph type="ftr" sz="quarter" idx="11"/>
          </p:nvPr>
        </p:nvSpPr>
        <p:spPr>
          <a:xfrm>
            <a:off x="3124200" y="6596063"/>
            <a:ext cx="2895600" cy="476250"/>
          </a:xfrm>
        </p:spPr>
        <p:txBody>
          <a:bodyPr/>
          <a:lstStyle/>
          <a:p>
            <a:pPr fontAlgn="auto">
              <a:spcBef>
                <a:spcPts val="0"/>
              </a:spcBef>
              <a:spcAft>
                <a:spcPts val="0"/>
              </a:spcAft>
              <a:defRPr/>
            </a:pPr>
            <a:r>
              <a:rPr lang="tr-TR" kern="0" smtClean="0">
                <a:solidFill>
                  <a:sysClr val="windowText" lastClr="000000"/>
                </a:solidFill>
              </a:rPr>
              <a:t>www.ahmetsaltik.net</a:t>
            </a:r>
            <a:endParaRPr lang="tr-TR" kern="0">
              <a:solidFill>
                <a:sysClr val="windowText" lastClr="000000"/>
              </a:solidFill>
            </a:endParaRPr>
          </a:p>
        </p:txBody>
      </p:sp>
    </p:spTree>
    <p:extLst>
      <p:ext uri="{BB962C8B-B14F-4D97-AF65-F5344CB8AC3E}">
        <p14:creationId xmlns:p14="http://schemas.microsoft.com/office/powerpoint/2010/main" val="593566531"/>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3 Veri Yer Tutucusu"/>
          <p:cNvSpPr>
            <a:spLocks noGrp="1"/>
          </p:cNvSpPr>
          <p:nvPr>
            <p:ph type="dt" sz="quarter" idx="10"/>
          </p:nvPr>
        </p:nvSpPr>
        <p:spPr bwMode="auto">
          <a:xfrm>
            <a:off x="457200" y="6500813"/>
            <a:ext cx="2133600" cy="365125"/>
          </a:xfrm>
          <a:noFill/>
          <a:ln>
            <a:miter lim="800000"/>
            <a:headEnd/>
            <a:tailEnd/>
          </a:ln>
        </p:spPr>
        <p:txBody>
          <a:bodyPr wrap="square" numCol="1" anchorCtr="0" compatLnSpc="1">
            <a:prstTxWarp prst="textNoShape">
              <a:avLst/>
            </a:prstTxWarp>
          </a:bodyPr>
          <a:lstStyle/>
          <a:p>
            <a:fld id="{B41B6C7D-5EAC-4CAF-87E6-312BAC5B6BBC}" type="datetime1">
              <a:rPr lang="tr-TR" sz="1600" smtClean="0">
                <a:solidFill>
                  <a:srgbClr val="000000"/>
                </a:solidFill>
                <a:latin typeface="Calibri" pitchFamily="34" charset="0"/>
                <a:cs typeface="Arial" pitchFamily="34" charset="0"/>
              </a:rPr>
              <a:t>15.10.2012</a:t>
            </a:fld>
            <a:endParaRPr lang="tr-TR" sz="1600" smtClean="0">
              <a:solidFill>
                <a:srgbClr val="000000"/>
              </a:solidFill>
              <a:latin typeface="Calibri" pitchFamily="34" charset="0"/>
              <a:cs typeface="Arial" pitchFamily="34" charset="0"/>
            </a:endParaRPr>
          </a:p>
        </p:txBody>
      </p:sp>
      <p:sp>
        <p:nvSpPr>
          <p:cNvPr id="226308" name="4 Altbilgi Yer Tutucusu"/>
          <p:cNvSpPr>
            <a:spLocks noGrp="1"/>
          </p:cNvSpPr>
          <p:nvPr>
            <p:ph type="ftr" sz="quarter" idx="11"/>
          </p:nvPr>
        </p:nvSpPr>
        <p:spPr bwMode="auto">
          <a:xfrm>
            <a:off x="3124200" y="6500813"/>
            <a:ext cx="2895600" cy="365125"/>
          </a:xfrm>
          <a:noFill/>
          <a:ln>
            <a:miter lim="800000"/>
            <a:headEnd/>
            <a:tailEnd/>
          </a:ln>
        </p:spPr>
        <p:txBody>
          <a:bodyPr wrap="square" numCol="1" anchorCtr="0" compatLnSpc="1">
            <a:prstTxWarp prst="textNoShape">
              <a:avLst/>
            </a:prstTxWarp>
          </a:bodyPr>
          <a:lstStyle/>
          <a:p>
            <a:r>
              <a:rPr lang="tr-TR" sz="1600" smtClean="0">
                <a:solidFill>
                  <a:srgbClr val="000000"/>
                </a:solidFill>
                <a:latin typeface="Calibri" pitchFamily="34" charset="0"/>
                <a:cs typeface="Arial" pitchFamily="34" charset="0"/>
              </a:rPr>
              <a:t>www.ahmetsaltik.net</a:t>
            </a:r>
          </a:p>
        </p:txBody>
      </p:sp>
      <p:sp>
        <p:nvSpPr>
          <p:cNvPr id="226309" name="5 Slayt Numarası Yer Tutucusu"/>
          <p:cNvSpPr>
            <a:spLocks noGrp="1"/>
          </p:cNvSpPr>
          <p:nvPr>
            <p:ph type="sldNum" sz="quarter" idx="12"/>
          </p:nvPr>
        </p:nvSpPr>
        <p:spPr bwMode="auto">
          <a:xfrm>
            <a:off x="6553200" y="6500813"/>
            <a:ext cx="2133600" cy="365125"/>
          </a:xfrm>
          <a:noFill/>
          <a:ln>
            <a:miter lim="800000"/>
            <a:headEnd/>
            <a:tailEnd/>
          </a:ln>
        </p:spPr>
        <p:txBody>
          <a:bodyPr wrap="square" numCol="1" anchorCtr="0" compatLnSpc="1">
            <a:prstTxWarp prst="textNoShape">
              <a:avLst/>
            </a:prstTxWarp>
          </a:bodyPr>
          <a:lstStyle/>
          <a:p>
            <a:fld id="{C5BA9E6E-E500-447E-9580-57098F039DA9}" type="slidenum">
              <a:rPr lang="tr-TR" sz="1600" smtClean="0">
                <a:solidFill>
                  <a:srgbClr val="000000"/>
                </a:solidFill>
                <a:latin typeface="Calibri" pitchFamily="34" charset="0"/>
                <a:cs typeface="Arial" pitchFamily="34" charset="0"/>
              </a:rPr>
              <a:pPr/>
              <a:t>105</a:t>
            </a:fld>
            <a:endParaRPr lang="tr-TR" sz="1600" smtClean="0">
              <a:solidFill>
                <a:srgbClr val="000000"/>
              </a:solidFill>
              <a:latin typeface="Calibri" pitchFamily="34" charset="0"/>
              <a:cs typeface="Arial" pitchFamily="34" charset="0"/>
            </a:endParaRPr>
          </a:p>
        </p:txBody>
      </p:sp>
      <p:sp>
        <p:nvSpPr>
          <p:cNvPr id="226310" name="1 Başlık"/>
          <p:cNvSpPr>
            <a:spLocks noGrp="1"/>
          </p:cNvSpPr>
          <p:nvPr>
            <p:ph type="title"/>
          </p:nvPr>
        </p:nvSpPr>
        <p:spPr>
          <a:xfrm>
            <a:off x="0" y="44624"/>
            <a:ext cx="9144000" cy="1296144"/>
          </a:xfrm>
        </p:spPr>
        <p:txBody>
          <a:bodyPr/>
          <a:lstStyle/>
          <a:p>
            <a:r>
              <a:rPr lang="tr-TR" sz="2800" b="1" spc="600" dirty="0">
                <a:solidFill>
                  <a:srgbClr val="990033"/>
                </a:solidFill>
              </a:rPr>
              <a:t>İNSANİ TÜKETİM AMAÇLI SULAR </a:t>
            </a:r>
            <a:r>
              <a:rPr lang="tr-TR" sz="2800" b="1" spc="600" dirty="0" smtClean="0">
                <a:solidFill>
                  <a:srgbClr val="990033"/>
                </a:solidFill>
              </a:rPr>
              <a:t/>
            </a:r>
            <a:br>
              <a:rPr lang="tr-TR" sz="2800" b="1" spc="600" dirty="0" smtClean="0">
                <a:solidFill>
                  <a:srgbClr val="990033"/>
                </a:solidFill>
              </a:rPr>
            </a:br>
            <a:r>
              <a:rPr lang="tr-TR" sz="2800" b="1" spc="600" dirty="0" smtClean="0">
                <a:solidFill>
                  <a:srgbClr val="990033"/>
                </a:solidFill>
              </a:rPr>
              <a:t>HAKKINDA YÖNETMELİK</a:t>
            </a:r>
            <a:br>
              <a:rPr lang="tr-TR" sz="2800" b="1" spc="600" dirty="0" smtClean="0">
                <a:solidFill>
                  <a:srgbClr val="990033"/>
                </a:solidFill>
              </a:rPr>
            </a:br>
            <a:r>
              <a:rPr lang="tr-TR" sz="2400" i="1" spc="600" dirty="0">
                <a:solidFill>
                  <a:srgbClr val="660066"/>
                </a:solidFill>
              </a:rPr>
              <a:t>(</a:t>
            </a:r>
            <a:r>
              <a:rPr lang="tr-TR" sz="2400" i="1" dirty="0" smtClean="0">
                <a:solidFill>
                  <a:srgbClr val="660066"/>
                </a:solidFill>
              </a:rPr>
              <a:t>Resmi Gazete Tarihi: 17/02/2005, </a:t>
            </a:r>
            <a:r>
              <a:rPr lang="tr-TR" sz="2400" i="1" dirty="0" err="1" smtClean="0">
                <a:solidFill>
                  <a:srgbClr val="660066"/>
                </a:solidFill>
              </a:rPr>
              <a:t>no</a:t>
            </a:r>
            <a:r>
              <a:rPr lang="tr-TR" sz="2400" i="1" dirty="0" smtClean="0">
                <a:solidFill>
                  <a:srgbClr val="660066"/>
                </a:solidFill>
              </a:rPr>
              <a:t> : 25730)</a:t>
            </a:r>
            <a:endParaRPr lang="tr-TR" sz="2800" spc="600" dirty="0">
              <a:solidFill>
                <a:srgbClr val="990033"/>
              </a:solidFill>
            </a:endParaRPr>
          </a:p>
        </p:txBody>
      </p:sp>
      <p:sp>
        <p:nvSpPr>
          <p:cNvPr id="2" name="İçerik Yer Tutucusu 1"/>
          <p:cNvSpPr>
            <a:spLocks noGrp="1"/>
          </p:cNvSpPr>
          <p:nvPr>
            <p:ph idx="1"/>
          </p:nvPr>
        </p:nvSpPr>
        <p:spPr>
          <a:xfrm>
            <a:off x="107504" y="1412776"/>
            <a:ext cx="8928992" cy="5112568"/>
          </a:xfrm>
        </p:spPr>
        <p:style>
          <a:lnRef idx="2">
            <a:schemeClr val="accent1"/>
          </a:lnRef>
          <a:fillRef idx="1">
            <a:schemeClr val="lt1"/>
          </a:fillRef>
          <a:effectRef idx="0">
            <a:schemeClr val="accent1"/>
          </a:effectRef>
          <a:fontRef idx="minor">
            <a:schemeClr val="dk1"/>
          </a:fontRef>
        </p:style>
        <p:txBody>
          <a:bodyPr/>
          <a:lstStyle/>
          <a:p>
            <a:pPr marL="0" indent="0">
              <a:buNone/>
            </a:pPr>
            <a:endParaRPr lang="tr-TR" sz="600" b="1" u="sng" spc="600" dirty="0" smtClean="0">
              <a:solidFill>
                <a:srgbClr val="000066"/>
              </a:solidFill>
            </a:endParaRPr>
          </a:p>
          <a:p>
            <a:pPr>
              <a:lnSpc>
                <a:spcPct val="105000"/>
              </a:lnSpc>
            </a:pPr>
            <a:r>
              <a:rPr lang="tr-TR" b="1" u="sng" spc="600" dirty="0" smtClean="0">
                <a:solidFill>
                  <a:srgbClr val="000066"/>
                </a:solidFill>
              </a:rPr>
              <a:t>İçme Suyu   :</a:t>
            </a:r>
            <a:r>
              <a:rPr lang="tr-TR" dirty="0" smtClean="0"/>
              <a:t> </a:t>
            </a:r>
            <a:r>
              <a:rPr lang="tr-TR" sz="2800" dirty="0" smtClean="0"/>
              <a:t/>
            </a:r>
            <a:br>
              <a:rPr lang="tr-TR" sz="2800" dirty="0" smtClean="0"/>
            </a:br>
            <a:r>
              <a:rPr lang="tr-TR" sz="1000" dirty="0" smtClean="0"/>
              <a:t/>
            </a:r>
            <a:br>
              <a:rPr lang="tr-TR" sz="1000" dirty="0" smtClean="0"/>
            </a:br>
            <a:r>
              <a:rPr lang="tr-TR" sz="2800" dirty="0" smtClean="0"/>
              <a:t>Jeolojik </a:t>
            </a:r>
            <a:r>
              <a:rPr lang="tr-TR" sz="2800" dirty="0"/>
              <a:t>koşulları uygun jeolojik birimlerin içinde </a:t>
            </a:r>
            <a:r>
              <a:rPr lang="tr-TR" sz="2800" dirty="0" smtClean="0"/>
              <a:t/>
            </a:r>
            <a:br>
              <a:rPr lang="tr-TR" sz="2800" dirty="0" smtClean="0"/>
            </a:br>
            <a:r>
              <a:rPr lang="tr-TR" sz="2800" dirty="0" smtClean="0"/>
              <a:t>doğal </a:t>
            </a:r>
            <a:r>
              <a:rPr lang="tr-TR" sz="2800" dirty="0"/>
              <a:t>olarak oluşan, </a:t>
            </a:r>
            <a:r>
              <a:rPr lang="tr-TR" sz="2800" dirty="0" smtClean="0"/>
              <a:t>bir çıkış noktasından </a:t>
            </a:r>
            <a:r>
              <a:rPr lang="tr-TR" sz="2800" dirty="0"/>
              <a:t>sürekli akan veya </a:t>
            </a:r>
            <a:r>
              <a:rPr lang="tr-TR" sz="2800" dirty="0" smtClean="0"/>
              <a:t>teknik </a:t>
            </a:r>
            <a:r>
              <a:rPr lang="tr-TR" sz="2800" dirty="0"/>
              <a:t>usullerle çıkarılan ve Bakanlıkça uygun görülen dezenfeksiyon</a:t>
            </a:r>
            <a:r>
              <a:rPr lang="tr-TR" sz="2800" dirty="0" smtClean="0"/>
              <a:t>, </a:t>
            </a:r>
            <a:r>
              <a:rPr lang="tr-TR" sz="2800" dirty="0" err="1" smtClean="0"/>
              <a:t>filtrasyon</a:t>
            </a:r>
            <a:r>
              <a:rPr lang="tr-TR" sz="2800" dirty="0"/>
              <a:t>, çöktürme, saflaştırma </a:t>
            </a:r>
            <a:r>
              <a:rPr lang="tr-TR" sz="2800" dirty="0" smtClean="0"/>
              <a:t>vb. </a:t>
            </a:r>
            <a:r>
              <a:rPr lang="tr-TR" sz="2800" dirty="0"/>
              <a:t>işlemler uygulanabilen </a:t>
            </a:r>
            <a:r>
              <a:rPr lang="tr-TR" sz="2800" dirty="0" smtClean="0"/>
              <a:t>ve </a:t>
            </a:r>
            <a:r>
              <a:rPr lang="tr-TR" sz="2800" dirty="0"/>
              <a:t>parametre değerlerinin </a:t>
            </a:r>
            <a:r>
              <a:rPr lang="tr-TR" sz="2800" dirty="0" smtClean="0"/>
              <a:t>eksiltilmesi veya artırılarak Ek-1’deki </a:t>
            </a:r>
            <a:r>
              <a:rPr lang="tr-TR" sz="2800" dirty="0"/>
              <a:t>parametre değerleri elde edilen, etiketleme gerekliliklerini karşılayan </a:t>
            </a:r>
            <a:r>
              <a:rPr lang="tr-TR" sz="2800" dirty="0" smtClean="0"/>
              <a:t>ve </a:t>
            </a:r>
            <a:br>
              <a:rPr lang="tr-TR" sz="2800" dirty="0" smtClean="0"/>
            </a:br>
            <a:r>
              <a:rPr lang="tr-TR" sz="2800" dirty="0" smtClean="0"/>
              <a:t>satış </a:t>
            </a:r>
            <a:r>
              <a:rPr lang="tr-TR" sz="2800" dirty="0"/>
              <a:t>amacı ile ambalajlanarak piyasaya arz edilen </a:t>
            </a:r>
            <a:r>
              <a:rPr lang="tr-TR" sz="2800" dirty="0" smtClean="0"/>
              <a:t/>
            </a:r>
            <a:br>
              <a:rPr lang="tr-TR" sz="2800" dirty="0" smtClean="0"/>
            </a:br>
            <a:r>
              <a:rPr lang="tr-TR" sz="2800" dirty="0" smtClean="0"/>
              <a:t>yer </a:t>
            </a:r>
            <a:r>
              <a:rPr lang="tr-TR" sz="2800" dirty="0"/>
              <a:t>altı </a:t>
            </a:r>
            <a:r>
              <a:rPr lang="tr-TR" sz="2800" dirty="0" smtClean="0"/>
              <a:t>sularıdır.</a:t>
            </a:r>
            <a:endParaRPr lang="tr-TR" sz="2800" dirty="0"/>
          </a:p>
        </p:txBody>
      </p:sp>
    </p:spTree>
    <p:extLst>
      <p:ext uri="{BB962C8B-B14F-4D97-AF65-F5344CB8AC3E}">
        <p14:creationId xmlns:p14="http://schemas.microsoft.com/office/powerpoint/2010/main" val="2855870634"/>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7" name="3 Veri Yer Tutucusu"/>
          <p:cNvSpPr>
            <a:spLocks noGrp="1"/>
          </p:cNvSpPr>
          <p:nvPr>
            <p:ph type="dt" sz="quarter" idx="10"/>
          </p:nvPr>
        </p:nvSpPr>
        <p:spPr bwMode="auto">
          <a:xfrm>
            <a:off x="457200" y="6500813"/>
            <a:ext cx="2133600" cy="365125"/>
          </a:xfrm>
          <a:noFill/>
          <a:ln>
            <a:miter lim="800000"/>
            <a:headEnd/>
            <a:tailEnd/>
          </a:ln>
        </p:spPr>
        <p:txBody>
          <a:bodyPr wrap="square" numCol="1" anchorCtr="0" compatLnSpc="1">
            <a:prstTxWarp prst="textNoShape">
              <a:avLst/>
            </a:prstTxWarp>
          </a:bodyPr>
          <a:lstStyle/>
          <a:p>
            <a:fld id="{16CF5F28-FEE4-4E60-8AC3-E637CE22D10C}" type="datetime1">
              <a:rPr lang="tr-TR" sz="1600" smtClean="0">
                <a:solidFill>
                  <a:srgbClr val="000000"/>
                </a:solidFill>
                <a:latin typeface="Calibri" pitchFamily="34" charset="0"/>
                <a:cs typeface="Arial" pitchFamily="34" charset="0"/>
              </a:rPr>
              <a:t>15.10.2012</a:t>
            </a:fld>
            <a:endParaRPr lang="tr-TR" sz="1600" smtClean="0">
              <a:solidFill>
                <a:srgbClr val="000000"/>
              </a:solidFill>
              <a:latin typeface="Calibri" pitchFamily="34" charset="0"/>
              <a:cs typeface="Arial" pitchFamily="34" charset="0"/>
            </a:endParaRPr>
          </a:p>
        </p:txBody>
      </p:sp>
      <p:sp>
        <p:nvSpPr>
          <p:cNvPr id="226308" name="4 Altbilgi Yer Tutucusu"/>
          <p:cNvSpPr>
            <a:spLocks noGrp="1"/>
          </p:cNvSpPr>
          <p:nvPr>
            <p:ph type="ftr" sz="quarter" idx="11"/>
          </p:nvPr>
        </p:nvSpPr>
        <p:spPr bwMode="auto">
          <a:xfrm>
            <a:off x="3124200" y="6500813"/>
            <a:ext cx="2895600" cy="365125"/>
          </a:xfrm>
          <a:noFill/>
          <a:ln>
            <a:miter lim="800000"/>
            <a:headEnd/>
            <a:tailEnd/>
          </a:ln>
        </p:spPr>
        <p:txBody>
          <a:bodyPr wrap="square" numCol="1" anchorCtr="0" compatLnSpc="1">
            <a:prstTxWarp prst="textNoShape">
              <a:avLst/>
            </a:prstTxWarp>
          </a:bodyPr>
          <a:lstStyle/>
          <a:p>
            <a:r>
              <a:rPr lang="tr-TR" sz="1600" smtClean="0">
                <a:solidFill>
                  <a:srgbClr val="000000"/>
                </a:solidFill>
                <a:latin typeface="Calibri" pitchFamily="34" charset="0"/>
                <a:cs typeface="Arial" pitchFamily="34" charset="0"/>
              </a:rPr>
              <a:t>www.ahmetsaltik.net</a:t>
            </a:r>
          </a:p>
        </p:txBody>
      </p:sp>
      <p:sp>
        <p:nvSpPr>
          <p:cNvPr id="226309" name="5 Slayt Numarası Yer Tutucusu"/>
          <p:cNvSpPr>
            <a:spLocks noGrp="1"/>
          </p:cNvSpPr>
          <p:nvPr>
            <p:ph type="sldNum" sz="quarter" idx="12"/>
          </p:nvPr>
        </p:nvSpPr>
        <p:spPr bwMode="auto">
          <a:xfrm>
            <a:off x="6553200" y="6500813"/>
            <a:ext cx="2133600" cy="365125"/>
          </a:xfrm>
          <a:noFill/>
          <a:ln>
            <a:miter lim="800000"/>
            <a:headEnd/>
            <a:tailEnd/>
          </a:ln>
        </p:spPr>
        <p:txBody>
          <a:bodyPr wrap="square" numCol="1" anchorCtr="0" compatLnSpc="1">
            <a:prstTxWarp prst="textNoShape">
              <a:avLst/>
            </a:prstTxWarp>
          </a:bodyPr>
          <a:lstStyle/>
          <a:p>
            <a:fld id="{C5BA9E6E-E500-447E-9580-57098F039DA9}" type="slidenum">
              <a:rPr lang="tr-TR" sz="1600" smtClean="0">
                <a:solidFill>
                  <a:srgbClr val="000000"/>
                </a:solidFill>
                <a:latin typeface="Calibri" pitchFamily="34" charset="0"/>
                <a:cs typeface="Arial" pitchFamily="34" charset="0"/>
              </a:rPr>
              <a:pPr/>
              <a:t>106</a:t>
            </a:fld>
            <a:endParaRPr lang="tr-TR" sz="1600" smtClean="0">
              <a:solidFill>
                <a:srgbClr val="000000"/>
              </a:solidFill>
              <a:latin typeface="Calibri" pitchFamily="34" charset="0"/>
              <a:cs typeface="Arial" pitchFamily="34" charset="0"/>
            </a:endParaRPr>
          </a:p>
        </p:txBody>
      </p:sp>
      <p:sp>
        <p:nvSpPr>
          <p:cNvPr id="226310" name="1 Başlık"/>
          <p:cNvSpPr>
            <a:spLocks noGrp="1"/>
          </p:cNvSpPr>
          <p:nvPr>
            <p:ph type="title"/>
          </p:nvPr>
        </p:nvSpPr>
        <p:spPr>
          <a:xfrm>
            <a:off x="0" y="44624"/>
            <a:ext cx="9144000" cy="1296144"/>
          </a:xfrm>
        </p:spPr>
        <p:txBody>
          <a:bodyPr/>
          <a:lstStyle/>
          <a:p>
            <a:r>
              <a:rPr lang="tr-TR" sz="2800" b="1" spc="600" dirty="0">
                <a:solidFill>
                  <a:srgbClr val="990033"/>
                </a:solidFill>
              </a:rPr>
              <a:t>İNSANİ TÜKETİM AMAÇLI SULAR </a:t>
            </a:r>
            <a:r>
              <a:rPr lang="tr-TR" sz="2800" b="1" spc="600" dirty="0" smtClean="0">
                <a:solidFill>
                  <a:srgbClr val="990033"/>
                </a:solidFill>
              </a:rPr>
              <a:t/>
            </a:r>
            <a:br>
              <a:rPr lang="tr-TR" sz="2800" b="1" spc="600" dirty="0" smtClean="0">
                <a:solidFill>
                  <a:srgbClr val="990033"/>
                </a:solidFill>
              </a:rPr>
            </a:br>
            <a:r>
              <a:rPr lang="tr-TR" sz="2800" b="1" spc="600" dirty="0" smtClean="0">
                <a:solidFill>
                  <a:srgbClr val="990033"/>
                </a:solidFill>
              </a:rPr>
              <a:t>HAKKINDA YÖNETMELİK</a:t>
            </a:r>
            <a:br>
              <a:rPr lang="tr-TR" sz="2800" b="1" spc="600" dirty="0" smtClean="0">
                <a:solidFill>
                  <a:srgbClr val="990033"/>
                </a:solidFill>
              </a:rPr>
            </a:br>
            <a:r>
              <a:rPr lang="tr-TR" sz="2400" i="1" spc="600" dirty="0">
                <a:solidFill>
                  <a:srgbClr val="660066"/>
                </a:solidFill>
              </a:rPr>
              <a:t>(</a:t>
            </a:r>
            <a:r>
              <a:rPr lang="tr-TR" sz="2400" i="1" dirty="0" smtClean="0">
                <a:solidFill>
                  <a:srgbClr val="660066"/>
                </a:solidFill>
              </a:rPr>
              <a:t>Resmi Gazete Tarihi: 17/02/2005, </a:t>
            </a:r>
            <a:r>
              <a:rPr lang="tr-TR" sz="2400" i="1" dirty="0" err="1" smtClean="0">
                <a:solidFill>
                  <a:srgbClr val="660066"/>
                </a:solidFill>
              </a:rPr>
              <a:t>no</a:t>
            </a:r>
            <a:r>
              <a:rPr lang="tr-TR" sz="2400" i="1" dirty="0" smtClean="0">
                <a:solidFill>
                  <a:srgbClr val="660066"/>
                </a:solidFill>
              </a:rPr>
              <a:t> : 25730)</a:t>
            </a:r>
            <a:endParaRPr lang="tr-TR" sz="2800" spc="600" dirty="0">
              <a:solidFill>
                <a:srgbClr val="990033"/>
              </a:solidFill>
            </a:endParaRPr>
          </a:p>
        </p:txBody>
      </p:sp>
      <p:sp>
        <p:nvSpPr>
          <p:cNvPr id="2" name="İçerik Yer Tutucusu 1"/>
          <p:cNvSpPr>
            <a:spLocks noGrp="1"/>
          </p:cNvSpPr>
          <p:nvPr>
            <p:ph idx="1"/>
          </p:nvPr>
        </p:nvSpPr>
        <p:spPr>
          <a:xfrm>
            <a:off x="107504" y="1412776"/>
            <a:ext cx="8928992" cy="5112568"/>
          </a:xfrm>
        </p:spPr>
        <p:style>
          <a:lnRef idx="2">
            <a:schemeClr val="accent1"/>
          </a:lnRef>
          <a:fillRef idx="1">
            <a:schemeClr val="lt1"/>
          </a:fillRef>
          <a:effectRef idx="0">
            <a:schemeClr val="accent1"/>
          </a:effectRef>
          <a:fontRef idx="minor">
            <a:schemeClr val="dk1"/>
          </a:fontRef>
        </p:style>
        <p:txBody>
          <a:bodyPr/>
          <a:lstStyle/>
          <a:p>
            <a:pPr marL="0" indent="0">
              <a:buNone/>
            </a:pPr>
            <a:endParaRPr lang="tr-TR" sz="1000" b="1" u="sng" spc="300" dirty="0" smtClean="0">
              <a:solidFill>
                <a:srgbClr val="000066"/>
              </a:solidFill>
            </a:endParaRPr>
          </a:p>
          <a:p>
            <a:pPr>
              <a:lnSpc>
                <a:spcPct val="110000"/>
              </a:lnSpc>
            </a:pPr>
            <a:r>
              <a:rPr lang="tr-TR" sz="2800" b="1" u="sng" spc="300" dirty="0" smtClean="0">
                <a:solidFill>
                  <a:srgbClr val="000066"/>
                </a:solidFill>
              </a:rPr>
              <a:t>İçme-Kullanma Suyu      :</a:t>
            </a:r>
            <a:r>
              <a:rPr lang="tr-TR" sz="2800" dirty="0" smtClean="0"/>
              <a:t> </a:t>
            </a:r>
            <a:br>
              <a:rPr lang="tr-TR" sz="2800" dirty="0" smtClean="0"/>
            </a:br>
            <a:r>
              <a:rPr lang="tr-TR" sz="1000" dirty="0" smtClean="0"/>
              <a:t/>
            </a:r>
            <a:br>
              <a:rPr lang="tr-TR" sz="1000" dirty="0" smtClean="0"/>
            </a:br>
            <a:r>
              <a:rPr lang="tr-TR" sz="2900" dirty="0" smtClean="0"/>
              <a:t>Genel </a:t>
            </a:r>
            <a:r>
              <a:rPr lang="tr-TR" sz="2900" dirty="0"/>
              <a:t>olarak içme, yemek yapma, </a:t>
            </a:r>
            <a:r>
              <a:rPr lang="tr-TR" sz="2900" dirty="0" smtClean="0"/>
              <a:t>temizlik ve öbür </a:t>
            </a:r>
            <a:br>
              <a:rPr lang="tr-TR" sz="2900" dirty="0" smtClean="0"/>
            </a:br>
            <a:r>
              <a:rPr lang="tr-TR" sz="2900" dirty="0" smtClean="0"/>
              <a:t>evsel </a:t>
            </a:r>
            <a:r>
              <a:rPr lang="tr-TR" sz="2900" dirty="0"/>
              <a:t>amaçlar ile, </a:t>
            </a:r>
            <a:r>
              <a:rPr lang="tr-TR" sz="2900" dirty="0" smtClean="0"/>
              <a:t>gıda maddelerinin </a:t>
            </a:r>
            <a:r>
              <a:rPr lang="tr-TR" sz="2900" dirty="0"/>
              <a:t>ve </a:t>
            </a:r>
            <a:r>
              <a:rPr lang="tr-TR" sz="2900" dirty="0" smtClean="0"/>
              <a:t>öbür insani </a:t>
            </a:r>
            <a:r>
              <a:rPr lang="tr-TR" sz="2900" dirty="0"/>
              <a:t>tüketim amaçlı ürünlerin hazırlanması, işlenmesi, saklanması </a:t>
            </a:r>
            <a:r>
              <a:rPr lang="tr-TR" sz="2900" dirty="0" smtClean="0"/>
              <a:t>ve pazarlanması amacıyla </a:t>
            </a:r>
            <a:r>
              <a:rPr lang="tr-TR" sz="2900" dirty="0"/>
              <a:t>kullanılan, </a:t>
            </a:r>
            <a:r>
              <a:rPr lang="tr-TR" sz="2900" dirty="0" smtClean="0"/>
              <a:t/>
            </a:r>
            <a:br>
              <a:rPr lang="tr-TR" sz="2900" dirty="0" smtClean="0"/>
            </a:br>
            <a:r>
              <a:rPr lang="tr-TR" sz="2900" dirty="0" smtClean="0"/>
              <a:t>kökenine bakılmaksızın</a:t>
            </a:r>
            <a:r>
              <a:rPr lang="tr-TR" sz="2900" dirty="0"/>
              <a:t>, </a:t>
            </a:r>
            <a:r>
              <a:rPr lang="tr-TR" sz="2900" dirty="0" smtClean="0"/>
              <a:t>orijinal </a:t>
            </a:r>
            <a:r>
              <a:rPr lang="tr-TR" sz="2900" dirty="0"/>
              <a:t>haliyle ya da arıtılmış olarak ister kaynağından </a:t>
            </a:r>
            <a:r>
              <a:rPr lang="tr-TR" sz="2900" dirty="0" smtClean="0"/>
              <a:t>isterse dağıtım </a:t>
            </a:r>
            <a:r>
              <a:rPr lang="tr-TR" sz="2900" dirty="0"/>
              <a:t>ağından </a:t>
            </a:r>
            <a:r>
              <a:rPr lang="tr-TR" sz="2900" dirty="0" smtClean="0"/>
              <a:t>sağlanan ve </a:t>
            </a:r>
            <a:r>
              <a:rPr lang="tr-TR" sz="2900" dirty="0"/>
              <a:t>Ek-1' deki parametre değerlerini </a:t>
            </a:r>
            <a:r>
              <a:rPr lang="tr-TR" sz="2900" dirty="0" smtClean="0"/>
              <a:t>sağlayan </a:t>
            </a:r>
            <a:r>
              <a:rPr lang="tr-TR" sz="2900" dirty="0"/>
              <a:t>ve </a:t>
            </a:r>
            <a:r>
              <a:rPr lang="tr-TR" sz="2900" dirty="0" smtClean="0"/>
              <a:t>ticari </a:t>
            </a:r>
            <a:r>
              <a:rPr lang="tr-TR" sz="2900" dirty="0"/>
              <a:t>amaçlı satışa </a:t>
            </a:r>
            <a:r>
              <a:rPr lang="tr-TR" sz="2900" dirty="0" smtClean="0"/>
              <a:t>arz edilmeyen sulardır.</a:t>
            </a:r>
            <a:endParaRPr lang="tr-TR" sz="2900" dirty="0"/>
          </a:p>
        </p:txBody>
      </p:sp>
    </p:spTree>
    <p:extLst>
      <p:ext uri="{BB962C8B-B14F-4D97-AF65-F5344CB8AC3E}">
        <p14:creationId xmlns:p14="http://schemas.microsoft.com/office/powerpoint/2010/main" val="1132402565"/>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4"/>
          <p:cNvSpPr>
            <a:spLocks noGrp="1"/>
          </p:cNvSpPr>
          <p:nvPr>
            <p:ph type="dt" sz="quarter" idx="10"/>
          </p:nvPr>
        </p:nvSpPr>
        <p:spPr/>
        <p:txBody>
          <a:bodyPr/>
          <a:lstStyle/>
          <a:p>
            <a:pPr>
              <a:defRPr/>
            </a:pPr>
            <a:fld id="{88654C5D-F3B2-474F-8D83-C9EEBCE3CD8E}" type="datetime1">
              <a:rPr lang="tr-TR" smtClean="0">
                <a:solidFill>
                  <a:srgbClr val="000000"/>
                </a:solidFill>
                <a:effectLst/>
              </a:rPr>
              <a:t>15.10.2012</a:t>
            </a:fld>
            <a:endParaRPr lang="tr-TR">
              <a:solidFill>
                <a:srgbClr val="000000"/>
              </a:solidFill>
              <a:effectLst/>
            </a:endParaRPr>
          </a:p>
        </p:txBody>
      </p:sp>
      <p:sp>
        <p:nvSpPr>
          <p:cNvPr id="180227" name="Rectangle 2"/>
          <p:cNvSpPr>
            <a:spLocks noGrp="1" noChangeArrowheads="1"/>
          </p:cNvSpPr>
          <p:nvPr>
            <p:ph type="title"/>
          </p:nvPr>
        </p:nvSpPr>
        <p:spPr>
          <a:xfrm>
            <a:off x="0" y="188913"/>
            <a:ext cx="9144000" cy="839787"/>
          </a:xfrm>
        </p:spPr>
        <p:txBody>
          <a:bodyPr/>
          <a:lstStyle/>
          <a:p>
            <a:pPr algn="ctr" eaLnBrk="1" hangingPunct="1"/>
            <a:r>
              <a:rPr lang="tr-TR" sz="800" b="1" dirty="0" smtClean="0">
                <a:solidFill>
                  <a:srgbClr val="990000"/>
                </a:solidFill>
                <a:effectLst/>
                <a:latin typeface="Verdana" pitchFamily="34" charset="0"/>
              </a:rPr>
              <a:t/>
            </a:r>
            <a:br>
              <a:rPr lang="tr-TR" sz="800" b="1" dirty="0" smtClean="0">
                <a:solidFill>
                  <a:srgbClr val="990000"/>
                </a:solidFill>
                <a:effectLst/>
                <a:latin typeface="Verdana" pitchFamily="34" charset="0"/>
              </a:rPr>
            </a:br>
            <a:r>
              <a:rPr lang="tr-TR" sz="3100" b="1" dirty="0" smtClean="0">
                <a:solidFill>
                  <a:srgbClr val="990000"/>
                </a:solidFill>
                <a:effectLst/>
                <a:latin typeface="Verdana" pitchFamily="34" charset="0"/>
              </a:rPr>
              <a:t>SAĞLIK BAKANLIĞI MEVZUAT LİSTESİ</a:t>
            </a:r>
            <a:r>
              <a:rPr lang="tr-TR" sz="3100" b="1" u="sng" dirty="0" smtClean="0">
                <a:solidFill>
                  <a:srgbClr val="990000"/>
                </a:solidFill>
                <a:effectLst/>
                <a:latin typeface="Verdana" pitchFamily="34" charset="0"/>
              </a:rPr>
              <a:t/>
            </a:r>
            <a:br>
              <a:rPr lang="tr-TR" sz="3100" b="1" u="sng" dirty="0" smtClean="0">
                <a:solidFill>
                  <a:srgbClr val="990000"/>
                </a:solidFill>
                <a:effectLst/>
                <a:latin typeface="Verdana" pitchFamily="34" charset="0"/>
              </a:rPr>
            </a:br>
            <a:r>
              <a:rPr lang="tr-TR" sz="2800" dirty="0" smtClean="0">
                <a:solidFill>
                  <a:srgbClr val="660066"/>
                </a:solidFill>
                <a:effectLst/>
              </a:rPr>
              <a:t>Ekim 2012, </a:t>
            </a:r>
            <a:r>
              <a:rPr lang="tr-TR" sz="2800" b="1" i="1" dirty="0" smtClean="0">
                <a:solidFill>
                  <a:srgbClr val="000000"/>
                </a:solidFill>
                <a:effectLst/>
              </a:rPr>
              <a:t>www.saglik.gov.tr</a:t>
            </a:r>
          </a:p>
        </p:txBody>
      </p:sp>
      <p:sp>
        <p:nvSpPr>
          <p:cNvPr id="145412" name="Rectangle 3"/>
          <p:cNvSpPr>
            <a:spLocks noGrp="1" noChangeArrowheads="1"/>
          </p:cNvSpPr>
          <p:nvPr>
            <p:ph type="body" sz="half" idx="1"/>
          </p:nvPr>
        </p:nvSpPr>
        <p:spPr>
          <a:xfrm>
            <a:off x="98425" y="1268413"/>
            <a:ext cx="8937625" cy="5529262"/>
          </a:xfrm>
          <a:ln w="107950" cmpd="thinThick">
            <a:solidFill>
              <a:srgbClr val="E54168"/>
            </a:solidFill>
          </a:ln>
        </p:spPr>
        <p:txBody>
          <a:bodyPr/>
          <a:lstStyle/>
          <a:p>
            <a:pPr marL="274638" indent="-274638" algn="ctr" eaLnBrk="1" hangingPunct="1">
              <a:lnSpc>
                <a:spcPct val="90000"/>
              </a:lnSpc>
              <a:buFontTx/>
              <a:buNone/>
              <a:defRPr/>
            </a:pPr>
            <a:endParaRPr lang="tr-TR" sz="300" b="1" dirty="0" smtClean="0">
              <a:solidFill>
                <a:srgbClr val="000066"/>
              </a:solidFill>
              <a:effectLst/>
            </a:endParaRPr>
          </a:p>
          <a:p>
            <a:pPr marL="274638" indent="-274638" algn="ctr" eaLnBrk="1" hangingPunct="1">
              <a:spcBef>
                <a:spcPct val="0"/>
              </a:spcBef>
              <a:buClrTx/>
              <a:buFontTx/>
              <a:buNone/>
              <a:defRPr/>
            </a:pPr>
            <a:r>
              <a:rPr lang="tr-TR" sz="3600" b="1" dirty="0" smtClean="0">
                <a:solidFill>
                  <a:srgbClr val="006600"/>
                </a:solidFill>
                <a:effectLst/>
              </a:rPr>
              <a:t>Y Ö N E R G E </a:t>
            </a:r>
            <a:r>
              <a:rPr lang="en-US" sz="3600" b="1" dirty="0" smtClean="0">
                <a:solidFill>
                  <a:srgbClr val="006600"/>
                </a:solidFill>
                <a:effectLst/>
              </a:rPr>
              <a:t>L E R</a:t>
            </a:r>
            <a:r>
              <a:rPr lang="tr-TR" sz="3600" b="1" dirty="0" smtClean="0">
                <a:solidFill>
                  <a:srgbClr val="006600"/>
                </a:solidFill>
                <a:effectLst/>
              </a:rPr>
              <a:t>-1</a:t>
            </a:r>
            <a:r>
              <a:rPr lang="en-US" sz="3600" b="1" dirty="0" smtClean="0">
                <a:solidFill>
                  <a:srgbClr val="006600"/>
                </a:solidFill>
                <a:effectLst/>
              </a:rPr>
              <a:t> </a:t>
            </a:r>
            <a:r>
              <a:rPr lang="tr-TR" sz="3600" b="1" dirty="0" smtClean="0">
                <a:solidFill>
                  <a:srgbClr val="006600"/>
                </a:solidFill>
                <a:effectLst/>
              </a:rPr>
              <a:t> </a:t>
            </a:r>
            <a:r>
              <a:rPr lang="tr-TR" sz="3600" dirty="0" smtClean="0">
                <a:solidFill>
                  <a:srgbClr val="000000"/>
                </a:solidFill>
                <a:effectLst/>
              </a:rPr>
              <a:t>(~110</a:t>
            </a:r>
            <a:r>
              <a:rPr lang="tr-TR" sz="3600" u="sng" dirty="0" smtClean="0">
                <a:solidFill>
                  <a:srgbClr val="000000"/>
                </a:solidFill>
                <a:effectLst/>
              </a:rPr>
              <a:t> adet</a:t>
            </a:r>
            <a:r>
              <a:rPr lang="tr-TR" sz="3600" dirty="0" smtClean="0">
                <a:solidFill>
                  <a:srgbClr val="000000"/>
                </a:solidFill>
                <a:effectLst/>
              </a:rPr>
              <a:t>)</a:t>
            </a:r>
          </a:p>
          <a:p>
            <a:pPr marL="274638" indent="-274638" algn="ctr" eaLnBrk="1" hangingPunct="1">
              <a:spcBef>
                <a:spcPct val="0"/>
              </a:spcBef>
              <a:buClrTx/>
              <a:buFontTx/>
              <a:buNone/>
              <a:defRPr/>
            </a:pPr>
            <a:endParaRPr lang="tr-TR" sz="1200" dirty="0" smtClean="0">
              <a:solidFill>
                <a:srgbClr val="006600"/>
              </a:solidFill>
              <a:effectLst/>
            </a:endParaRPr>
          </a:p>
          <a:p>
            <a:pPr marL="274638" indent="-274638" eaLnBrk="1" hangingPunct="1">
              <a:lnSpc>
                <a:spcPct val="110000"/>
              </a:lnSpc>
              <a:spcBef>
                <a:spcPct val="0"/>
              </a:spcBef>
              <a:buClrTx/>
              <a:buFontTx/>
              <a:buNone/>
              <a:defRPr/>
            </a:pPr>
            <a:r>
              <a:rPr lang="tr-TR" sz="2400" b="1" dirty="0" smtClean="0">
                <a:solidFill>
                  <a:srgbClr val="000066"/>
                </a:solidFill>
                <a:effectLst/>
              </a:rPr>
              <a:t>1  Sağlık Bakanlığı Birinci Basamak Sağlık Kuruluşlarının  </a:t>
            </a:r>
            <a:br>
              <a:rPr lang="tr-TR" sz="2400" b="1" dirty="0" smtClean="0">
                <a:solidFill>
                  <a:srgbClr val="000066"/>
                </a:solidFill>
                <a:effectLst/>
              </a:rPr>
            </a:br>
            <a:r>
              <a:rPr lang="tr-TR" sz="2400" b="1" dirty="0" smtClean="0">
                <a:solidFill>
                  <a:srgbClr val="000066"/>
                </a:solidFill>
                <a:effectLst/>
              </a:rPr>
              <a:t> Açılması, Kapatılması ve Bunlara Ad Verilmesi </a:t>
            </a:r>
            <a:br>
              <a:rPr lang="tr-TR" sz="2400" b="1" dirty="0" smtClean="0">
                <a:solidFill>
                  <a:srgbClr val="000066"/>
                </a:solidFill>
                <a:effectLst/>
              </a:rPr>
            </a:br>
            <a:r>
              <a:rPr lang="tr-TR" sz="2400" b="1" dirty="0" smtClean="0">
                <a:solidFill>
                  <a:srgbClr val="000066"/>
                </a:solidFill>
                <a:effectLst/>
              </a:rPr>
              <a:t> Hakkında Yönergede değişiklik yapılması ile ilgili </a:t>
            </a:r>
            <a:br>
              <a:rPr lang="tr-TR" sz="2400" b="1" dirty="0" smtClean="0">
                <a:solidFill>
                  <a:srgbClr val="000066"/>
                </a:solidFill>
                <a:effectLst/>
              </a:rPr>
            </a:br>
            <a:r>
              <a:rPr lang="tr-TR" sz="2400" b="1" dirty="0" smtClean="0">
                <a:solidFill>
                  <a:srgbClr val="000066"/>
                </a:solidFill>
                <a:effectLst/>
              </a:rPr>
              <a:t> Yönerge, 28.08.2003   </a:t>
            </a:r>
          </a:p>
          <a:p>
            <a:pPr marL="274638" indent="-274638" eaLnBrk="1" hangingPunct="1">
              <a:lnSpc>
                <a:spcPct val="110000"/>
              </a:lnSpc>
              <a:spcBef>
                <a:spcPct val="0"/>
              </a:spcBef>
              <a:buClrTx/>
              <a:buFontTx/>
              <a:buNone/>
              <a:defRPr/>
            </a:pPr>
            <a:r>
              <a:rPr lang="tr-TR" sz="2400" b="1" dirty="0" smtClean="0">
                <a:solidFill>
                  <a:srgbClr val="000000"/>
                </a:solidFill>
                <a:effectLst/>
              </a:rPr>
              <a:t>2</a:t>
            </a:r>
            <a:r>
              <a:rPr lang="tr-TR" sz="2400" b="1" dirty="0" smtClean="0">
                <a:solidFill>
                  <a:srgbClr val="0000CC"/>
                </a:solidFill>
                <a:effectLst/>
              </a:rPr>
              <a:t> </a:t>
            </a:r>
            <a:r>
              <a:rPr lang="tr-TR" sz="2400" b="1" dirty="0" smtClean="0">
                <a:solidFill>
                  <a:srgbClr val="000000"/>
                </a:solidFill>
                <a:effectLst/>
              </a:rPr>
              <a:t> Güzellik Merkezlerinde Yapılacak Tıbbi Uygulamalar </a:t>
            </a:r>
            <a:br>
              <a:rPr lang="tr-TR" sz="2400" b="1" dirty="0" smtClean="0">
                <a:solidFill>
                  <a:srgbClr val="000000"/>
                </a:solidFill>
                <a:effectLst/>
              </a:rPr>
            </a:br>
            <a:r>
              <a:rPr lang="tr-TR" sz="2400" b="1" dirty="0" smtClean="0">
                <a:solidFill>
                  <a:srgbClr val="000000"/>
                </a:solidFill>
                <a:effectLst/>
              </a:rPr>
              <a:t> ile İlgili Sertifika Eğitimi ve Eğitim Verecek </a:t>
            </a:r>
            <a:br>
              <a:rPr lang="tr-TR" sz="2400" b="1" dirty="0" smtClean="0">
                <a:solidFill>
                  <a:srgbClr val="000000"/>
                </a:solidFill>
                <a:effectLst/>
              </a:rPr>
            </a:br>
            <a:r>
              <a:rPr lang="tr-TR" sz="2400" b="1" dirty="0" smtClean="0">
                <a:solidFill>
                  <a:srgbClr val="000000"/>
                </a:solidFill>
                <a:effectLst/>
              </a:rPr>
              <a:t> Merkezlerin Nitelikleri, Tespiti, Çalışma </a:t>
            </a:r>
            <a:br>
              <a:rPr lang="tr-TR" sz="2400" b="1" dirty="0" smtClean="0">
                <a:solidFill>
                  <a:srgbClr val="000000"/>
                </a:solidFill>
                <a:effectLst/>
              </a:rPr>
            </a:br>
            <a:r>
              <a:rPr lang="tr-TR" sz="2400" b="1" dirty="0" smtClean="0">
                <a:solidFill>
                  <a:srgbClr val="000000"/>
                </a:solidFill>
                <a:effectLst/>
              </a:rPr>
              <a:t> Usul ve Esaslarına Dair Yönerge          </a:t>
            </a:r>
          </a:p>
          <a:p>
            <a:pPr marL="274638" indent="-274638" eaLnBrk="1" hangingPunct="1">
              <a:lnSpc>
                <a:spcPct val="110000"/>
              </a:lnSpc>
              <a:spcBef>
                <a:spcPct val="0"/>
              </a:spcBef>
              <a:buClrTx/>
              <a:buFontTx/>
              <a:buNone/>
              <a:defRPr/>
            </a:pPr>
            <a:r>
              <a:rPr lang="tr-TR" sz="2400" b="1" dirty="0" smtClean="0">
                <a:solidFill>
                  <a:srgbClr val="0000CC"/>
                </a:solidFill>
                <a:effectLst/>
              </a:rPr>
              <a:t>3</a:t>
            </a:r>
            <a:r>
              <a:rPr lang="tr-TR" sz="2400" b="1" dirty="0" smtClean="0">
                <a:solidFill>
                  <a:srgbClr val="000000"/>
                </a:solidFill>
                <a:effectLst/>
              </a:rPr>
              <a:t> </a:t>
            </a:r>
            <a:r>
              <a:rPr lang="tr-TR" sz="2400" b="1" dirty="0" smtClean="0">
                <a:solidFill>
                  <a:srgbClr val="0000CC"/>
                </a:solidFill>
                <a:effectLst/>
              </a:rPr>
              <a:t> Sağlık Bakanlığı’na Bağlı Döner Sermayeli Kurum ve </a:t>
            </a:r>
            <a:br>
              <a:rPr lang="tr-TR" sz="2400" b="1" dirty="0" smtClean="0">
                <a:solidFill>
                  <a:srgbClr val="0000CC"/>
                </a:solidFill>
                <a:effectLst/>
              </a:rPr>
            </a:br>
            <a:r>
              <a:rPr lang="tr-TR" sz="2400" b="1" dirty="0" smtClean="0">
                <a:solidFill>
                  <a:srgbClr val="0000CC"/>
                </a:solidFill>
                <a:effectLst/>
              </a:rPr>
              <a:t> Kuruluşlarda Görevli Personele Döner Sermayeden </a:t>
            </a:r>
            <a:br>
              <a:rPr lang="tr-TR" sz="2400" b="1" dirty="0" smtClean="0">
                <a:solidFill>
                  <a:srgbClr val="0000CC"/>
                </a:solidFill>
                <a:effectLst/>
              </a:rPr>
            </a:br>
            <a:r>
              <a:rPr lang="tr-TR" sz="2400" b="1" dirty="0" smtClean="0">
                <a:solidFill>
                  <a:srgbClr val="0000CC"/>
                </a:solidFill>
                <a:effectLst/>
              </a:rPr>
              <a:t> Ek Ödeme Yapılmasına Dair Yönerge 18.06.2003   </a:t>
            </a:r>
          </a:p>
        </p:txBody>
      </p:sp>
      <p:sp>
        <p:nvSpPr>
          <p:cNvPr id="7" name="Slide Number Placeholder 6"/>
          <p:cNvSpPr>
            <a:spLocks noGrp="1"/>
          </p:cNvSpPr>
          <p:nvPr>
            <p:ph type="sldNum" sz="quarter" idx="12"/>
          </p:nvPr>
        </p:nvSpPr>
        <p:spPr/>
        <p:txBody>
          <a:bodyPr/>
          <a:lstStyle/>
          <a:p>
            <a:pPr>
              <a:defRPr/>
            </a:pPr>
            <a:fld id="{D2BA22D7-A59A-43F6-8A68-FA952CF898E7}" type="slidenum">
              <a:rPr lang="tr-TR" smtClean="0">
                <a:solidFill>
                  <a:srgbClr val="000000"/>
                </a:solidFill>
                <a:effectLst/>
              </a:rPr>
              <a:pPr>
                <a:defRPr/>
              </a:pPr>
              <a:t>107</a:t>
            </a:fld>
            <a:endParaRPr lang="tr-TR">
              <a:solidFill>
                <a:srgbClr val="000000"/>
              </a:solidFill>
              <a:effectLst/>
            </a:endParaRPr>
          </a:p>
        </p:txBody>
      </p:sp>
      <p:sp>
        <p:nvSpPr>
          <p:cNvPr id="8" name="Footer Placeholder 7"/>
          <p:cNvSpPr>
            <a:spLocks noGrp="1"/>
          </p:cNvSpPr>
          <p:nvPr>
            <p:ph type="ftr" sz="quarter" idx="11"/>
          </p:nvPr>
        </p:nvSpPr>
        <p:spPr/>
        <p:txBody>
          <a:bodyPr/>
          <a:lstStyle/>
          <a:p>
            <a:pPr>
              <a:defRPr/>
            </a:pPr>
            <a:r>
              <a:rPr lang="tr-TR" smtClean="0">
                <a:solidFill>
                  <a:srgbClr val="000000"/>
                </a:solidFill>
                <a:effectLst/>
              </a:rPr>
              <a:t>www.ahmetsaltik.net</a:t>
            </a:r>
            <a:endParaRPr lang="tr-TR">
              <a:solidFill>
                <a:srgbClr val="000000"/>
              </a:solidFill>
              <a:effectLst/>
            </a:endParaRPr>
          </a:p>
        </p:txBody>
      </p:sp>
    </p:spTree>
    <p:extLst>
      <p:ext uri="{BB962C8B-B14F-4D97-AF65-F5344CB8AC3E}">
        <p14:creationId xmlns:p14="http://schemas.microsoft.com/office/powerpoint/2010/main" val="2435525967"/>
      </p:ext>
    </p:extLst>
  </p:cSld>
  <p:clrMapOvr>
    <a:masterClrMapping/>
  </p:clrMapOvr>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4"/>
          <p:cNvSpPr>
            <a:spLocks noGrp="1"/>
          </p:cNvSpPr>
          <p:nvPr>
            <p:ph type="dt" sz="quarter" idx="10"/>
          </p:nvPr>
        </p:nvSpPr>
        <p:spPr>
          <a:xfrm>
            <a:off x="457200" y="6357938"/>
            <a:ext cx="2133600" cy="476250"/>
          </a:xfrm>
        </p:spPr>
        <p:txBody>
          <a:bodyPr/>
          <a:lstStyle/>
          <a:p>
            <a:pPr>
              <a:defRPr/>
            </a:pPr>
            <a:fld id="{42131562-A311-46C7-932A-EC48F2C78C00}" type="datetime1">
              <a:rPr lang="tr-TR" smtClean="0">
                <a:solidFill>
                  <a:srgbClr val="000000"/>
                </a:solidFill>
                <a:effectLst/>
              </a:rPr>
              <a:t>15.10.2012</a:t>
            </a:fld>
            <a:endParaRPr lang="tr-TR">
              <a:solidFill>
                <a:srgbClr val="000000"/>
              </a:solidFill>
              <a:effectLst/>
            </a:endParaRPr>
          </a:p>
        </p:txBody>
      </p:sp>
      <p:sp>
        <p:nvSpPr>
          <p:cNvPr id="181251" name="Rectangle 2"/>
          <p:cNvSpPr>
            <a:spLocks noGrp="1" noChangeArrowheads="1"/>
          </p:cNvSpPr>
          <p:nvPr>
            <p:ph type="title"/>
          </p:nvPr>
        </p:nvSpPr>
        <p:spPr>
          <a:xfrm>
            <a:off x="0" y="188913"/>
            <a:ext cx="9144000" cy="839787"/>
          </a:xfrm>
        </p:spPr>
        <p:txBody>
          <a:bodyPr/>
          <a:lstStyle/>
          <a:p>
            <a:pPr algn="ctr" eaLnBrk="1" hangingPunct="1"/>
            <a:r>
              <a:rPr lang="tr-TR" sz="800" b="1" dirty="0" smtClean="0">
                <a:solidFill>
                  <a:srgbClr val="990000"/>
                </a:solidFill>
                <a:effectLst/>
                <a:latin typeface="Verdana" pitchFamily="34" charset="0"/>
              </a:rPr>
              <a:t/>
            </a:r>
            <a:br>
              <a:rPr lang="tr-TR" sz="800" b="1" dirty="0" smtClean="0">
                <a:solidFill>
                  <a:srgbClr val="990000"/>
                </a:solidFill>
                <a:effectLst/>
                <a:latin typeface="Verdana" pitchFamily="34" charset="0"/>
              </a:rPr>
            </a:br>
            <a:r>
              <a:rPr lang="tr-TR" sz="3100" b="1" dirty="0" smtClean="0">
                <a:solidFill>
                  <a:srgbClr val="990000"/>
                </a:solidFill>
                <a:effectLst/>
                <a:latin typeface="Verdana" pitchFamily="34" charset="0"/>
              </a:rPr>
              <a:t>SAĞLIK BAKANLIĞI MEVZUAT LİSTESİ</a:t>
            </a:r>
            <a:r>
              <a:rPr lang="tr-TR" sz="3100" b="1" u="sng" dirty="0" smtClean="0">
                <a:solidFill>
                  <a:srgbClr val="990000"/>
                </a:solidFill>
                <a:effectLst/>
                <a:latin typeface="Verdana" pitchFamily="34" charset="0"/>
              </a:rPr>
              <a:t/>
            </a:r>
            <a:br>
              <a:rPr lang="tr-TR" sz="3100" b="1" u="sng" dirty="0" smtClean="0">
                <a:solidFill>
                  <a:srgbClr val="990000"/>
                </a:solidFill>
                <a:effectLst/>
                <a:latin typeface="Verdana" pitchFamily="34" charset="0"/>
              </a:rPr>
            </a:br>
            <a:r>
              <a:rPr lang="tr-TR" sz="2800" dirty="0" smtClean="0">
                <a:solidFill>
                  <a:srgbClr val="660066"/>
                </a:solidFill>
                <a:effectLst/>
              </a:rPr>
              <a:t>Ekim 2012, </a:t>
            </a:r>
            <a:r>
              <a:rPr lang="tr-TR" sz="2800" b="1" i="1" dirty="0" smtClean="0">
                <a:solidFill>
                  <a:srgbClr val="000000"/>
                </a:solidFill>
                <a:effectLst/>
              </a:rPr>
              <a:t>www.saglik.gov.tr</a:t>
            </a:r>
          </a:p>
        </p:txBody>
      </p:sp>
      <p:sp>
        <p:nvSpPr>
          <p:cNvPr id="146436" name="Rectangle 3"/>
          <p:cNvSpPr>
            <a:spLocks noGrp="1" noChangeArrowheads="1"/>
          </p:cNvSpPr>
          <p:nvPr>
            <p:ph type="body" sz="half" idx="1"/>
          </p:nvPr>
        </p:nvSpPr>
        <p:spPr>
          <a:xfrm>
            <a:off x="98425" y="1268413"/>
            <a:ext cx="8937625" cy="5160962"/>
          </a:xfrm>
          <a:ln w="107950" cmpd="thinThick">
            <a:solidFill>
              <a:srgbClr val="E54168"/>
            </a:solidFill>
          </a:ln>
        </p:spPr>
        <p:txBody>
          <a:bodyPr/>
          <a:lstStyle/>
          <a:p>
            <a:pPr marL="274638" indent="-274638" algn="ctr" eaLnBrk="1" hangingPunct="1">
              <a:lnSpc>
                <a:spcPct val="90000"/>
              </a:lnSpc>
              <a:buFontTx/>
              <a:buNone/>
              <a:defRPr/>
            </a:pPr>
            <a:endParaRPr lang="tr-TR" sz="200" b="1" dirty="0" smtClean="0">
              <a:solidFill>
                <a:srgbClr val="000066"/>
              </a:solidFill>
              <a:effectLst/>
            </a:endParaRPr>
          </a:p>
          <a:p>
            <a:pPr marL="274638" indent="-274638" algn="ctr" eaLnBrk="1" hangingPunct="1">
              <a:lnSpc>
                <a:spcPct val="90000"/>
              </a:lnSpc>
              <a:spcBef>
                <a:spcPct val="0"/>
              </a:spcBef>
              <a:buClrTx/>
              <a:buFontTx/>
              <a:buNone/>
              <a:defRPr/>
            </a:pPr>
            <a:endParaRPr lang="tr-TR" sz="1400" b="1" dirty="0" smtClean="0">
              <a:solidFill>
                <a:srgbClr val="006600"/>
              </a:solidFill>
              <a:effectLst/>
            </a:endParaRPr>
          </a:p>
          <a:p>
            <a:pPr marL="274638" indent="-274638" algn="ctr" eaLnBrk="1" hangingPunct="1">
              <a:lnSpc>
                <a:spcPct val="90000"/>
              </a:lnSpc>
              <a:spcBef>
                <a:spcPct val="0"/>
              </a:spcBef>
              <a:buClrTx/>
              <a:buFontTx/>
              <a:buNone/>
              <a:defRPr/>
            </a:pPr>
            <a:r>
              <a:rPr lang="tr-TR" sz="4000" b="1" dirty="0" smtClean="0">
                <a:solidFill>
                  <a:srgbClr val="006600"/>
                </a:solidFill>
                <a:effectLst/>
              </a:rPr>
              <a:t>Y Ö N E R G E </a:t>
            </a:r>
            <a:r>
              <a:rPr lang="en-US" sz="4000" b="1" dirty="0" smtClean="0">
                <a:solidFill>
                  <a:srgbClr val="006600"/>
                </a:solidFill>
                <a:effectLst/>
              </a:rPr>
              <a:t>L E R</a:t>
            </a:r>
            <a:r>
              <a:rPr lang="tr-TR" sz="4000" b="1" dirty="0" smtClean="0">
                <a:solidFill>
                  <a:srgbClr val="006600"/>
                </a:solidFill>
                <a:effectLst/>
              </a:rPr>
              <a:t>-2</a:t>
            </a:r>
            <a:r>
              <a:rPr lang="en-US" sz="4000" b="1" dirty="0" smtClean="0">
                <a:solidFill>
                  <a:srgbClr val="006600"/>
                </a:solidFill>
                <a:effectLst/>
              </a:rPr>
              <a:t> </a:t>
            </a:r>
            <a:r>
              <a:rPr lang="tr-TR" sz="3600" dirty="0" smtClean="0">
                <a:solidFill>
                  <a:srgbClr val="000000"/>
                </a:solidFill>
                <a:effectLst/>
              </a:rPr>
              <a:t>(</a:t>
            </a:r>
            <a:r>
              <a:rPr lang="tr-TR" sz="3600" b="1" dirty="0" smtClean="0">
                <a:solidFill>
                  <a:srgbClr val="000066"/>
                </a:solidFill>
                <a:sym typeface="Symbol"/>
              </a:rPr>
              <a:t> </a:t>
            </a:r>
            <a:r>
              <a:rPr lang="tr-TR" sz="3600" u="sng" dirty="0" smtClean="0">
                <a:solidFill>
                  <a:srgbClr val="000000"/>
                </a:solidFill>
                <a:effectLst/>
              </a:rPr>
              <a:t>110 adet</a:t>
            </a:r>
            <a:r>
              <a:rPr lang="tr-TR" sz="3600" dirty="0" smtClean="0">
                <a:solidFill>
                  <a:srgbClr val="000000"/>
                </a:solidFill>
                <a:effectLst/>
              </a:rPr>
              <a:t>)</a:t>
            </a:r>
            <a:br>
              <a:rPr lang="tr-TR" sz="3600" dirty="0" smtClean="0">
                <a:solidFill>
                  <a:srgbClr val="000000"/>
                </a:solidFill>
                <a:effectLst/>
              </a:rPr>
            </a:br>
            <a:endParaRPr lang="tr-TR" sz="1200" b="1" dirty="0" smtClean="0">
              <a:solidFill>
                <a:srgbClr val="006600"/>
              </a:solidFill>
              <a:effectLst/>
            </a:endParaRPr>
          </a:p>
          <a:p>
            <a:pPr marL="274638" indent="-274638" eaLnBrk="1" hangingPunct="1">
              <a:lnSpc>
                <a:spcPct val="120000"/>
              </a:lnSpc>
              <a:spcBef>
                <a:spcPct val="0"/>
              </a:spcBef>
              <a:buClrTx/>
              <a:buFontTx/>
              <a:buNone/>
              <a:defRPr/>
            </a:pPr>
            <a:r>
              <a:rPr lang="tr-TR" sz="2400" b="1" dirty="0" smtClean="0">
                <a:solidFill>
                  <a:srgbClr val="0000CC"/>
                </a:solidFill>
                <a:effectLst/>
              </a:rPr>
              <a:t>4  Sürücü Adayı Sağlık Raporu Düzenlenmesi </a:t>
            </a:r>
            <a:br>
              <a:rPr lang="tr-TR" sz="2400" b="1" dirty="0" smtClean="0">
                <a:solidFill>
                  <a:srgbClr val="0000CC"/>
                </a:solidFill>
                <a:effectLst/>
              </a:rPr>
            </a:br>
            <a:r>
              <a:rPr lang="tr-TR" sz="2400" b="1" dirty="0" smtClean="0">
                <a:solidFill>
                  <a:srgbClr val="0000CC"/>
                </a:solidFill>
                <a:effectLst/>
              </a:rPr>
              <a:t> Hakkında Yönerge 20.09.2002   </a:t>
            </a:r>
          </a:p>
          <a:p>
            <a:pPr marL="274638" indent="-274638" eaLnBrk="1" hangingPunct="1">
              <a:lnSpc>
                <a:spcPct val="120000"/>
              </a:lnSpc>
              <a:spcBef>
                <a:spcPct val="0"/>
              </a:spcBef>
              <a:buClrTx/>
              <a:buFontTx/>
              <a:buNone/>
              <a:defRPr/>
            </a:pPr>
            <a:r>
              <a:rPr lang="tr-TR" sz="2400" b="1" dirty="0" smtClean="0">
                <a:solidFill>
                  <a:srgbClr val="000000"/>
                </a:solidFill>
                <a:effectLst/>
              </a:rPr>
              <a:t>5  Yüksek Sağlık Şûrası Çalışma Yönergesi 19.12.2000   </a:t>
            </a:r>
          </a:p>
          <a:p>
            <a:pPr marL="274638" indent="-274638" eaLnBrk="1" hangingPunct="1">
              <a:lnSpc>
                <a:spcPct val="120000"/>
              </a:lnSpc>
              <a:spcBef>
                <a:spcPct val="0"/>
              </a:spcBef>
              <a:buClrTx/>
              <a:buFontTx/>
              <a:buNone/>
              <a:defRPr/>
            </a:pPr>
            <a:r>
              <a:rPr lang="tr-TR" sz="2400" b="1" dirty="0" smtClean="0">
                <a:solidFill>
                  <a:srgbClr val="0000CC"/>
                </a:solidFill>
                <a:effectLst/>
              </a:rPr>
              <a:t>6  İl Kanser Kontrol Koordinatörlüğü Yönergesi 18.12.2002   </a:t>
            </a:r>
          </a:p>
          <a:p>
            <a:pPr marL="274638" indent="-274638" eaLnBrk="1" hangingPunct="1">
              <a:lnSpc>
                <a:spcPct val="120000"/>
              </a:lnSpc>
              <a:spcBef>
                <a:spcPct val="0"/>
              </a:spcBef>
              <a:buClrTx/>
              <a:buFontTx/>
              <a:buNone/>
              <a:defRPr/>
            </a:pPr>
            <a:r>
              <a:rPr lang="tr-TR" sz="2400" b="1" dirty="0" smtClean="0">
                <a:solidFill>
                  <a:srgbClr val="000000"/>
                </a:solidFill>
                <a:effectLst/>
              </a:rPr>
              <a:t>7  Halk Sağlığı Laboratuvarlarının Kuruluş ve </a:t>
            </a:r>
            <a:br>
              <a:rPr lang="tr-TR" sz="2400" b="1" dirty="0" smtClean="0">
                <a:solidFill>
                  <a:srgbClr val="000000"/>
                </a:solidFill>
                <a:effectLst/>
              </a:rPr>
            </a:br>
            <a:r>
              <a:rPr lang="tr-TR" sz="2400" b="1" dirty="0" smtClean="0">
                <a:solidFill>
                  <a:srgbClr val="000000"/>
                </a:solidFill>
                <a:effectLst/>
              </a:rPr>
              <a:t> Çalışma Esasları Hakkında Yönerge 10.10.2002   </a:t>
            </a:r>
          </a:p>
          <a:p>
            <a:pPr marL="274638" indent="-274638" eaLnBrk="1" hangingPunct="1">
              <a:lnSpc>
                <a:spcPct val="120000"/>
              </a:lnSpc>
              <a:spcBef>
                <a:spcPct val="0"/>
              </a:spcBef>
              <a:buClrTx/>
              <a:buFontTx/>
              <a:buAutoNum type="arabicPlain" startAt="8"/>
              <a:defRPr/>
            </a:pPr>
            <a:r>
              <a:rPr lang="tr-TR" sz="2400" b="1" dirty="0" smtClean="0">
                <a:solidFill>
                  <a:srgbClr val="0000CC"/>
                </a:solidFill>
                <a:effectLst/>
              </a:rPr>
              <a:t> Sağlık Bakanlığı Yangın Önleme ve Söndürme </a:t>
            </a:r>
            <a:r>
              <a:rPr lang="tr-TR" sz="2400" b="1" dirty="0" err="1" smtClean="0">
                <a:solidFill>
                  <a:srgbClr val="0000CC"/>
                </a:solidFill>
                <a:effectLst/>
              </a:rPr>
              <a:t>Yönerg</a:t>
            </a:r>
            <a:r>
              <a:rPr lang="tr-TR" sz="2400" b="1" dirty="0" smtClean="0">
                <a:solidFill>
                  <a:srgbClr val="0000CC"/>
                </a:solidFill>
                <a:effectLst/>
              </a:rPr>
              <a:t>.</a:t>
            </a:r>
          </a:p>
          <a:p>
            <a:pPr marL="274638" indent="-274638" eaLnBrk="1" hangingPunct="1">
              <a:lnSpc>
                <a:spcPct val="120000"/>
              </a:lnSpc>
              <a:spcBef>
                <a:spcPct val="0"/>
              </a:spcBef>
              <a:buClrTx/>
              <a:buFontTx/>
              <a:buAutoNum type="arabicPlain" startAt="8"/>
              <a:defRPr/>
            </a:pPr>
            <a:r>
              <a:rPr lang="tr-TR" sz="2400" b="1" dirty="0" smtClean="0">
                <a:solidFill>
                  <a:srgbClr val="000000"/>
                </a:solidFill>
                <a:effectLst/>
              </a:rPr>
              <a:t> Kanser Olguları Hakkında Bilgi Toplama Formu Yöng. </a:t>
            </a:r>
            <a:br>
              <a:rPr lang="tr-TR" sz="2400" b="1" dirty="0" smtClean="0">
                <a:solidFill>
                  <a:srgbClr val="000000"/>
                </a:solidFill>
                <a:effectLst/>
              </a:rPr>
            </a:br>
            <a:r>
              <a:rPr lang="tr-TR" sz="2400" b="1" dirty="0" smtClean="0">
                <a:solidFill>
                  <a:srgbClr val="0000CC"/>
                </a:solidFill>
                <a:effectLst/>
              </a:rPr>
              <a:t> </a:t>
            </a:r>
          </a:p>
        </p:txBody>
      </p:sp>
      <p:sp>
        <p:nvSpPr>
          <p:cNvPr id="7" name="Slide Number Placeholder 6"/>
          <p:cNvSpPr>
            <a:spLocks noGrp="1"/>
          </p:cNvSpPr>
          <p:nvPr>
            <p:ph type="sldNum" sz="quarter" idx="12"/>
          </p:nvPr>
        </p:nvSpPr>
        <p:spPr>
          <a:xfrm>
            <a:off x="6553200" y="6357938"/>
            <a:ext cx="2133600" cy="476250"/>
          </a:xfrm>
        </p:spPr>
        <p:txBody>
          <a:bodyPr/>
          <a:lstStyle/>
          <a:p>
            <a:pPr>
              <a:defRPr/>
            </a:pPr>
            <a:fld id="{DC867A09-DF82-46FC-9122-820BFDE062CB}" type="slidenum">
              <a:rPr lang="tr-TR" smtClean="0">
                <a:solidFill>
                  <a:srgbClr val="000000"/>
                </a:solidFill>
                <a:effectLst/>
              </a:rPr>
              <a:pPr>
                <a:defRPr/>
              </a:pPr>
              <a:t>108</a:t>
            </a:fld>
            <a:endParaRPr lang="tr-TR">
              <a:solidFill>
                <a:srgbClr val="000000"/>
              </a:solidFill>
              <a:effectLst/>
            </a:endParaRPr>
          </a:p>
        </p:txBody>
      </p:sp>
      <p:sp>
        <p:nvSpPr>
          <p:cNvPr id="8" name="Footer Placeholder 7"/>
          <p:cNvSpPr>
            <a:spLocks noGrp="1"/>
          </p:cNvSpPr>
          <p:nvPr>
            <p:ph type="ftr" sz="quarter" idx="11"/>
          </p:nvPr>
        </p:nvSpPr>
        <p:spPr>
          <a:xfrm>
            <a:off x="3124200" y="6357938"/>
            <a:ext cx="2895600" cy="476250"/>
          </a:xfrm>
        </p:spPr>
        <p:txBody>
          <a:bodyPr/>
          <a:lstStyle/>
          <a:p>
            <a:pPr>
              <a:defRPr/>
            </a:pPr>
            <a:r>
              <a:rPr lang="tr-TR" smtClean="0">
                <a:solidFill>
                  <a:srgbClr val="000000"/>
                </a:solidFill>
                <a:effectLst/>
              </a:rPr>
              <a:t>www.ahmetsaltik.net</a:t>
            </a:r>
            <a:endParaRPr lang="tr-TR">
              <a:solidFill>
                <a:srgbClr val="000000"/>
              </a:solidFill>
              <a:effectLst/>
            </a:endParaRPr>
          </a:p>
        </p:txBody>
      </p:sp>
    </p:spTree>
    <p:extLst>
      <p:ext uri="{BB962C8B-B14F-4D97-AF65-F5344CB8AC3E}">
        <p14:creationId xmlns:p14="http://schemas.microsoft.com/office/powerpoint/2010/main" val="359879308"/>
      </p:ext>
    </p:extLst>
  </p:cSld>
  <p:clrMapOvr>
    <a:masterClrMapping/>
  </p:clrMapOvr>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4"/>
          <p:cNvSpPr>
            <a:spLocks noGrp="1"/>
          </p:cNvSpPr>
          <p:nvPr>
            <p:ph type="dt" sz="quarter" idx="10"/>
          </p:nvPr>
        </p:nvSpPr>
        <p:spPr>
          <a:xfrm>
            <a:off x="457200" y="6337126"/>
            <a:ext cx="2133600" cy="476250"/>
          </a:xfrm>
        </p:spPr>
        <p:txBody>
          <a:bodyPr/>
          <a:lstStyle/>
          <a:p>
            <a:pPr>
              <a:defRPr/>
            </a:pPr>
            <a:fld id="{C3BEF695-7B67-4D29-8F06-C8CD6268BD19}" type="datetime1">
              <a:rPr lang="tr-TR" smtClean="0">
                <a:solidFill>
                  <a:srgbClr val="000000"/>
                </a:solidFill>
                <a:effectLst/>
              </a:rPr>
              <a:t>15.10.2012</a:t>
            </a:fld>
            <a:endParaRPr lang="tr-TR">
              <a:solidFill>
                <a:srgbClr val="000000"/>
              </a:solidFill>
              <a:effectLst/>
            </a:endParaRPr>
          </a:p>
        </p:txBody>
      </p:sp>
      <p:sp>
        <p:nvSpPr>
          <p:cNvPr id="182275" name="Rectangle 2"/>
          <p:cNvSpPr>
            <a:spLocks noGrp="1" noChangeArrowheads="1"/>
          </p:cNvSpPr>
          <p:nvPr>
            <p:ph type="title"/>
          </p:nvPr>
        </p:nvSpPr>
        <p:spPr>
          <a:xfrm>
            <a:off x="0" y="188913"/>
            <a:ext cx="9144000" cy="839787"/>
          </a:xfrm>
        </p:spPr>
        <p:txBody>
          <a:bodyPr/>
          <a:lstStyle/>
          <a:p>
            <a:pPr algn="ctr" eaLnBrk="1" hangingPunct="1"/>
            <a:r>
              <a:rPr lang="tr-TR" sz="800" b="1" dirty="0" smtClean="0">
                <a:solidFill>
                  <a:srgbClr val="990000"/>
                </a:solidFill>
                <a:effectLst/>
                <a:latin typeface="Verdana" pitchFamily="34" charset="0"/>
              </a:rPr>
              <a:t/>
            </a:r>
            <a:br>
              <a:rPr lang="tr-TR" sz="800" b="1" dirty="0" smtClean="0">
                <a:solidFill>
                  <a:srgbClr val="990000"/>
                </a:solidFill>
                <a:effectLst/>
                <a:latin typeface="Verdana" pitchFamily="34" charset="0"/>
              </a:rPr>
            </a:br>
            <a:r>
              <a:rPr lang="tr-TR" sz="3100" b="1" dirty="0" smtClean="0">
                <a:solidFill>
                  <a:srgbClr val="990000"/>
                </a:solidFill>
                <a:effectLst/>
                <a:latin typeface="Verdana" pitchFamily="34" charset="0"/>
              </a:rPr>
              <a:t>SAĞLIK BAKANLIĞI MEVZUAT LİSTESİ</a:t>
            </a:r>
            <a:r>
              <a:rPr lang="tr-TR" sz="3100" b="1" u="sng" dirty="0" smtClean="0">
                <a:solidFill>
                  <a:srgbClr val="990000"/>
                </a:solidFill>
                <a:effectLst/>
                <a:latin typeface="Verdana" pitchFamily="34" charset="0"/>
              </a:rPr>
              <a:t/>
            </a:r>
            <a:br>
              <a:rPr lang="tr-TR" sz="3100" b="1" u="sng" dirty="0" smtClean="0">
                <a:solidFill>
                  <a:srgbClr val="990000"/>
                </a:solidFill>
                <a:effectLst/>
                <a:latin typeface="Verdana" pitchFamily="34" charset="0"/>
              </a:rPr>
            </a:br>
            <a:r>
              <a:rPr lang="tr-TR" sz="2800" dirty="0" smtClean="0">
                <a:solidFill>
                  <a:srgbClr val="660066"/>
                </a:solidFill>
                <a:effectLst/>
              </a:rPr>
              <a:t>Ekim 2012, </a:t>
            </a:r>
            <a:r>
              <a:rPr lang="tr-TR" sz="2800" b="1" i="1" dirty="0" smtClean="0">
                <a:solidFill>
                  <a:srgbClr val="000000"/>
                </a:solidFill>
                <a:effectLst/>
              </a:rPr>
              <a:t>www.saglik.gov.tr</a:t>
            </a:r>
          </a:p>
        </p:txBody>
      </p:sp>
      <p:sp>
        <p:nvSpPr>
          <p:cNvPr id="182276" name="Rectangle 3"/>
          <p:cNvSpPr>
            <a:spLocks noGrp="1" noChangeArrowheads="1"/>
          </p:cNvSpPr>
          <p:nvPr>
            <p:ph type="body" sz="half" idx="1"/>
          </p:nvPr>
        </p:nvSpPr>
        <p:spPr>
          <a:xfrm>
            <a:off x="98425" y="1340421"/>
            <a:ext cx="8937625" cy="5040907"/>
          </a:xfrm>
          <a:ln w="107950" cmpd="thinThick">
            <a:solidFill>
              <a:srgbClr val="E54168"/>
            </a:solidFill>
          </a:ln>
        </p:spPr>
        <p:txBody>
          <a:bodyPr/>
          <a:lstStyle/>
          <a:p>
            <a:pPr marL="274638" indent="-274638" algn="ctr" eaLnBrk="1" hangingPunct="1">
              <a:lnSpc>
                <a:spcPct val="90000"/>
              </a:lnSpc>
              <a:buFontTx/>
              <a:buNone/>
            </a:pPr>
            <a:endParaRPr lang="tr-TR" sz="200" b="1" dirty="0" smtClean="0">
              <a:solidFill>
                <a:srgbClr val="000000"/>
              </a:solidFill>
              <a:effectLst/>
            </a:endParaRPr>
          </a:p>
          <a:p>
            <a:pPr marL="274638" indent="-274638" algn="ctr" eaLnBrk="1" hangingPunct="1">
              <a:spcBef>
                <a:spcPct val="0"/>
              </a:spcBef>
              <a:buClrTx/>
              <a:buFontTx/>
              <a:buNone/>
            </a:pPr>
            <a:r>
              <a:rPr lang="tr-TR" sz="1200" b="1" dirty="0" smtClean="0">
                <a:solidFill>
                  <a:srgbClr val="000000"/>
                </a:solidFill>
                <a:effectLst/>
              </a:rPr>
              <a:t/>
            </a:r>
            <a:br>
              <a:rPr lang="tr-TR" sz="1200" b="1" dirty="0" smtClean="0">
                <a:solidFill>
                  <a:srgbClr val="000000"/>
                </a:solidFill>
                <a:effectLst/>
              </a:rPr>
            </a:br>
            <a:r>
              <a:rPr lang="tr-TR" sz="4000" b="1" dirty="0" smtClean="0">
                <a:solidFill>
                  <a:srgbClr val="000000"/>
                </a:solidFill>
                <a:effectLst/>
              </a:rPr>
              <a:t>Y Ö N E R G E </a:t>
            </a:r>
            <a:r>
              <a:rPr lang="en-US" sz="4000" b="1" dirty="0" smtClean="0">
                <a:solidFill>
                  <a:srgbClr val="000000"/>
                </a:solidFill>
                <a:effectLst/>
              </a:rPr>
              <a:t>L E R</a:t>
            </a:r>
            <a:r>
              <a:rPr lang="tr-TR" sz="4000" b="1" dirty="0" smtClean="0">
                <a:solidFill>
                  <a:srgbClr val="000000"/>
                </a:solidFill>
                <a:effectLst/>
              </a:rPr>
              <a:t>-3</a:t>
            </a:r>
            <a:r>
              <a:rPr lang="en-US" sz="4000" b="1" dirty="0" smtClean="0">
                <a:solidFill>
                  <a:srgbClr val="000000"/>
                </a:solidFill>
                <a:effectLst/>
              </a:rPr>
              <a:t> </a:t>
            </a:r>
            <a:r>
              <a:rPr lang="tr-TR" sz="3600" dirty="0" smtClean="0">
                <a:solidFill>
                  <a:srgbClr val="000000"/>
                </a:solidFill>
                <a:effectLst/>
              </a:rPr>
              <a:t>(</a:t>
            </a:r>
            <a:r>
              <a:rPr lang="tr-TR" sz="3600" b="1" dirty="0" smtClean="0">
                <a:solidFill>
                  <a:srgbClr val="000000"/>
                </a:solidFill>
                <a:effectLst/>
                <a:sym typeface="Symbol" pitchFamily="18" charset="2"/>
              </a:rPr>
              <a:t> </a:t>
            </a:r>
            <a:r>
              <a:rPr lang="tr-TR" sz="3600" dirty="0" smtClean="0">
                <a:solidFill>
                  <a:srgbClr val="000000"/>
                </a:solidFill>
                <a:effectLst/>
              </a:rPr>
              <a:t>110 adet)</a:t>
            </a:r>
            <a:endParaRPr lang="tr-TR" sz="4000" b="1" dirty="0" smtClean="0">
              <a:solidFill>
                <a:srgbClr val="000000"/>
              </a:solidFill>
              <a:effectLst/>
            </a:endParaRPr>
          </a:p>
          <a:p>
            <a:pPr marL="274638" indent="-274638" algn="ctr" eaLnBrk="1" hangingPunct="1">
              <a:spcBef>
                <a:spcPct val="0"/>
              </a:spcBef>
              <a:buClrTx/>
              <a:buFontTx/>
              <a:buNone/>
            </a:pPr>
            <a:endParaRPr lang="tr-TR" sz="1400" b="1" dirty="0" smtClean="0">
              <a:solidFill>
                <a:srgbClr val="000000"/>
              </a:solidFill>
              <a:effectLst/>
            </a:endParaRPr>
          </a:p>
          <a:p>
            <a:pPr marL="274638" indent="-274638" eaLnBrk="1" hangingPunct="1">
              <a:lnSpc>
                <a:spcPct val="130000"/>
              </a:lnSpc>
              <a:spcBef>
                <a:spcPct val="0"/>
              </a:spcBef>
              <a:buClrTx/>
              <a:buFontTx/>
              <a:buNone/>
            </a:pPr>
            <a:r>
              <a:rPr lang="tr-TR" sz="2400" b="1" dirty="0" smtClean="0">
                <a:solidFill>
                  <a:srgbClr val="000000"/>
                </a:solidFill>
                <a:effectLst/>
              </a:rPr>
              <a:t>10 Ulusal Organ ve Doku Nakli Koordinasyon Sistemi </a:t>
            </a:r>
            <a:br>
              <a:rPr lang="tr-TR" sz="2400" b="1" dirty="0" smtClean="0">
                <a:solidFill>
                  <a:srgbClr val="000000"/>
                </a:solidFill>
                <a:effectLst/>
              </a:rPr>
            </a:br>
            <a:r>
              <a:rPr lang="tr-TR" sz="2400" b="1" dirty="0" smtClean="0">
                <a:solidFill>
                  <a:srgbClr val="000000"/>
                </a:solidFill>
                <a:effectLst/>
              </a:rPr>
              <a:t>  Yönergesi 30.01.2001   </a:t>
            </a:r>
          </a:p>
          <a:p>
            <a:pPr marL="274638" indent="-274638" eaLnBrk="1" hangingPunct="1">
              <a:lnSpc>
                <a:spcPct val="130000"/>
              </a:lnSpc>
              <a:spcBef>
                <a:spcPct val="0"/>
              </a:spcBef>
              <a:buClrTx/>
              <a:buFontTx/>
              <a:buNone/>
            </a:pPr>
            <a:r>
              <a:rPr lang="tr-TR" sz="2400" b="1" dirty="0" smtClean="0">
                <a:solidFill>
                  <a:srgbClr val="000000"/>
                </a:solidFill>
                <a:effectLst/>
              </a:rPr>
              <a:t>11 </a:t>
            </a:r>
            <a:r>
              <a:rPr lang="tr-TR" sz="2400" b="1" dirty="0" smtClean="0">
                <a:solidFill>
                  <a:srgbClr val="000066"/>
                </a:solidFill>
                <a:effectLst/>
              </a:rPr>
              <a:t>Yataklı Tedavi Kurumları Kalite Yönetimi </a:t>
            </a:r>
            <a:br>
              <a:rPr lang="tr-TR" sz="2400" b="1" dirty="0" smtClean="0">
                <a:solidFill>
                  <a:srgbClr val="000066"/>
                </a:solidFill>
                <a:effectLst/>
              </a:rPr>
            </a:br>
            <a:r>
              <a:rPr lang="tr-TR" sz="2400" b="1" dirty="0" smtClean="0">
                <a:solidFill>
                  <a:srgbClr val="000066"/>
                </a:solidFill>
                <a:effectLst/>
              </a:rPr>
              <a:t>  Hizmet Yönergesi 30.10.2001   </a:t>
            </a:r>
          </a:p>
          <a:p>
            <a:pPr marL="274638" indent="-274638" eaLnBrk="1" hangingPunct="1">
              <a:lnSpc>
                <a:spcPct val="130000"/>
              </a:lnSpc>
              <a:spcBef>
                <a:spcPct val="0"/>
              </a:spcBef>
              <a:buClrTx/>
              <a:buFontTx/>
              <a:buNone/>
            </a:pPr>
            <a:r>
              <a:rPr lang="tr-TR" sz="2400" b="1" dirty="0" smtClean="0">
                <a:solidFill>
                  <a:srgbClr val="000000"/>
                </a:solidFill>
                <a:effectLst/>
              </a:rPr>
              <a:t>12 Yataklı Tedavi Kurumları Tıbbî Kayıt ve Arşiv </a:t>
            </a:r>
            <a:br>
              <a:rPr lang="tr-TR" sz="2400" b="1" dirty="0" smtClean="0">
                <a:solidFill>
                  <a:srgbClr val="000000"/>
                </a:solidFill>
                <a:effectLst/>
              </a:rPr>
            </a:br>
            <a:r>
              <a:rPr lang="tr-TR" sz="2400" b="1" dirty="0" smtClean="0">
                <a:solidFill>
                  <a:srgbClr val="000000"/>
                </a:solidFill>
                <a:effectLst/>
              </a:rPr>
              <a:t>  Hizmetleri Yönergesi 06.11.2001   </a:t>
            </a:r>
          </a:p>
          <a:p>
            <a:pPr marL="274638" indent="-274638" eaLnBrk="1" hangingPunct="1">
              <a:lnSpc>
                <a:spcPct val="130000"/>
              </a:lnSpc>
              <a:spcBef>
                <a:spcPct val="0"/>
              </a:spcBef>
              <a:buClrTx/>
              <a:buFontTx/>
              <a:buNone/>
            </a:pPr>
            <a:r>
              <a:rPr lang="tr-TR" sz="2400" b="1" dirty="0" smtClean="0">
                <a:solidFill>
                  <a:srgbClr val="000000"/>
                </a:solidFill>
                <a:effectLst/>
              </a:rPr>
              <a:t>13 </a:t>
            </a:r>
            <a:r>
              <a:rPr lang="tr-TR" sz="2400" b="1" dirty="0" smtClean="0">
                <a:solidFill>
                  <a:srgbClr val="000066"/>
                </a:solidFill>
                <a:effectLst/>
              </a:rPr>
              <a:t>Sağlık Bakanlığı Özel Hastaneler ve Diyaliz Merkez- </a:t>
            </a:r>
            <a:br>
              <a:rPr lang="tr-TR" sz="2400" b="1" dirty="0" smtClean="0">
                <a:solidFill>
                  <a:srgbClr val="000066"/>
                </a:solidFill>
                <a:effectLst/>
              </a:rPr>
            </a:br>
            <a:r>
              <a:rPr lang="tr-TR" sz="2400" b="1" dirty="0" smtClean="0">
                <a:solidFill>
                  <a:srgbClr val="000066"/>
                </a:solidFill>
                <a:effectLst/>
              </a:rPr>
              <a:t>  </a:t>
            </a:r>
            <a:r>
              <a:rPr lang="tr-TR" sz="2400" b="1" dirty="0" err="1" smtClean="0">
                <a:solidFill>
                  <a:srgbClr val="000066"/>
                </a:solidFill>
                <a:effectLst/>
              </a:rPr>
              <a:t>lerinin</a:t>
            </a:r>
            <a:r>
              <a:rPr lang="tr-TR" sz="2400" b="1" dirty="0" smtClean="0">
                <a:solidFill>
                  <a:srgbClr val="000066"/>
                </a:solidFill>
                <a:effectLst/>
              </a:rPr>
              <a:t> Ruhsatlandırılmasına Ait Yönerge 02.02.1998   </a:t>
            </a:r>
          </a:p>
        </p:txBody>
      </p:sp>
      <p:sp>
        <p:nvSpPr>
          <p:cNvPr id="7" name="Slide Number Placeholder 6"/>
          <p:cNvSpPr>
            <a:spLocks noGrp="1"/>
          </p:cNvSpPr>
          <p:nvPr>
            <p:ph type="sldNum" sz="quarter" idx="12"/>
          </p:nvPr>
        </p:nvSpPr>
        <p:spPr>
          <a:xfrm>
            <a:off x="6553200" y="6337126"/>
            <a:ext cx="2133600" cy="476250"/>
          </a:xfrm>
        </p:spPr>
        <p:txBody>
          <a:bodyPr/>
          <a:lstStyle/>
          <a:p>
            <a:pPr>
              <a:defRPr/>
            </a:pPr>
            <a:fld id="{93D0489E-9056-4E37-A90D-A9E3A6DBAF42}" type="slidenum">
              <a:rPr lang="tr-TR" smtClean="0">
                <a:solidFill>
                  <a:srgbClr val="000000"/>
                </a:solidFill>
                <a:effectLst/>
              </a:rPr>
              <a:pPr>
                <a:defRPr/>
              </a:pPr>
              <a:t>109</a:t>
            </a:fld>
            <a:endParaRPr lang="tr-TR">
              <a:solidFill>
                <a:srgbClr val="000000"/>
              </a:solidFill>
              <a:effectLst/>
            </a:endParaRPr>
          </a:p>
        </p:txBody>
      </p:sp>
      <p:sp>
        <p:nvSpPr>
          <p:cNvPr id="8" name="Footer Placeholder 7"/>
          <p:cNvSpPr>
            <a:spLocks noGrp="1"/>
          </p:cNvSpPr>
          <p:nvPr>
            <p:ph type="ftr" sz="quarter" idx="11"/>
          </p:nvPr>
        </p:nvSpPr>
        <p:spPr>
          <a:xfrm>
            <a:off x="3124200" y="6337126"/>
            <a:ext cx="2895600" cy="476250"/>
          </a:xfrm>
        </p:spPr>
        <p:txBody>
          <a:bodyPr/>
          <a:lstStyle/>
          <a:p>
            <a:pPr>
              <a:defRPr/>
            </a:pPr>
            <a:r>
              <a:rPr lang="tr-TR" smtClean="0">
                <a:solidFill>
                  <a:srgbClr val="000000"/>
                </a:solidFill>
                <a:effectLst/>
              </a:rPr>
              <a:t>www.ahmetsaltik.net</a:t>
            </a:r>
            <a:endParaRPr lang="tr-TR">
              <a:solidFill>
                <a:srgbClr val="000000"/>
              </a:solidFill>
              <a:effectLst/>
            </a:endParaRPr>
          </a:p>
        </p:txBody>
      </p:sp>
    </p:spTree>
    <p:extLst>
      <p:ext uri="{BB962C8B-B14F-4D97-AF65-F5344CB8AC3E}">
        <p14:creationId xmlns:p14="http://schemas.microsoft.com/office/powerpoint/2010/main" val="273591800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ChangeArrowheads="1"/>
          </p:cNvSpPr>
          <p:nvPr>
            <p:ph type="body" idx="1"/>
          </p:nvPr>
        </p:nvSpPr>
        <p:spPr>
          <a:xfrm>
            <a:off x="928688" y="-99392"/>
            <a:ext cx="8215312" cy="6596458"/>
          </a:xfrm>
        </p:spPr>
        <p:txBody>
          <a:bodyPr/>
          <a:lstStyle/>
          <a:p>
            <a:pPr marL="179388" lvl="1" indent="0" algn="ctr" eaLnBrk="1" hangingPunct="1">
              <a:lnSpc>
                <a:spcPct val="120000"/>
              </a:lnSpc>
              <a:buFontTx/>
              <a:buNone/>
            </a:pPr>
            <a:endParaRPr lang="tr-TR" sz="900" b="1" dirty="0" smtClean="0">
              <a:solidFill>
                <a:srgbClr val="0000FF"/>
              </a:solidFill>
              <a:latin typeface="Verdana" pitchFamily="34" charset="0"/>
            </a:endParaRPr>
          </a:p>
          <a:p>
            <a:pPr marL="179388" lvl="1" indent="0" eaLnBrk="1" hangingPunct="1">
              <a:buNone/>
            </a:pPr>
            <a:r>
              <a:rPr lang="tr-TR" sz="4000" b="1" u="sng" spc="600" dirty="0" smtClean="0">
                <a:solidFill>
                  <a:srgbClr val="003300"/>
                </a:solidFill>
                <a:latin typeface="Franklin Gothic Medium" pitchFamily="34" charset="0"/>
              </a:rPr>
              <a:t>Yazılı hukuk kuralları  :</a:t>
            </a:r>
            <a:r>
              <a:rPr lang="tr-TR" sz="3200" b="1" dirty="0" smtClean="0">
                <a:solidFill>
                  <a:srgbClr val="000066"/>
                </a:solidFill>
                <a:latin typeface="Franklin Gothic Medium" pitchFamily="34" charset="0"/>
              </a:rPr>
              <a:t/>
            </a:r>
            <a:br>
              <a:rPr lang="tr-TR" sz="3200" b="1" dirty="0" smtClean="0">
                <a:solidFill>
                  <a:srgbClr val="000066"/>
                </a:solidFill>
                <a:latin typeface="Franklin Gothic Medium" pitchFamily="34" charset="0"/>
              </a:rPr>
            </a:br>
            <a:r>
              <a:rPr lang="tr-TR" sz="3200" b="1" dirty="0" smtClean="0">
                <a:solidFill>
                  <a:srgbClr val="000066"/>
                </a:solidFill>
                <a:latin typeface="Franklin Gothic Medium" pitchFamily="34" charset="0"/>
              </a:rPr>
              <a:t>Bir bütün olarak  “</a:t>
            </a:r>
            <a:r>
              <a:rPr lang="tr-TR" sz="4000" b="1" i="1" dirty="0" smtClean="0">
                <a:solidFill>
                  <a:srgbClr val="000066"/>
                </a:solidFill>
                <a:latin typeface="Franklin Gothic Medium" pitchFamily="34" charset="0"/>
              </a:rPr>
              <a:t>mevzuat”</a:t>
            </a:r>
            <a:r>
              <a:rPr lang="tr-TR" sz="3200" b="1" dirty="0" smtClean="0">
                <a:solidFill>
                  <a:srgbClr val="000066"/>
                </a:solidFill>
                <a:latin typeface="Franklin Gothic Medium" pitchFamily="34" charset="0"/>
              </a:rPr>
              <a:t> adını alırlar. </a:t>
            </a:r>
          </a:p>
          <a:p>
            <a:pPr marL="179388" lvl="1" indent="0" eaLnBrk="1" hangingPunct="1">
              <a:lnSpc>
                <a:spcPct val="110000"/>
              </a:lnSpc>
              <a:spcBef>
                <a:spcPts val="600"/>
              </a:spcBef>
            </a:pPr>
            <a:r>
              <a:rPr lang="tr-TR" b="1" dirty="0" smtClean="0">
                <a:solidFill>
                  <a:srgbClr val="000000"/>
                </a:solidFill>
                <a:latin typeface="Comic Sans MS" pitchFamily="66" charset="0"/>
              </a:rPr>
              <a:t> Kimi hukuk kuralları ise, yazılı olmasalar da   </a:t>
            </a:r>
            <a:br>
              <a:rPr lang="tr-TR" b="1" dirty="0" smtClean="0">
                <a:solidFill>
                  <a:srgbClr val="000000"/>
                </a:solidFill>
                <a:latin typeface="Comic Sans MS" pitchFamily="66" charset="0"/>
              </a:rPr>
            </a:br>
            <a:r>
              <a:rPr lang="tr-TR" b="1" dirty="0" smtClean="0">
                <a:solidFill>
                  <a:srgbClr val="000000"/>
                </a:solidFill>
                <a:latin typeface="Comic Sans MS" pitchFamily="66" charset="0"/>
              </a:rPr>
              <a:t>  yerel ya da evrensel boyutta kabul görür  </a:t>
            </a:r>
            <a:br>
              <a:rPr lang="tr-TR" b="1" dirty="0" smtClean="0">
                <a:solidFill>
                  <a:srgbClr val="000000"/>
                </a:solidFill>
                <a:latin typeface="Comic Sans MS" pitchFamily="66" charset="0"/>
              </a:rPr>
            </a:br>
            <a:r>
              <a:rPr lang="tr-TR" b="1" dirty="0" smtClean="0">
                <a:solidFill>
                  <a:srgbClr val="000000"/>
                </a:solidFill>
                <a:latin typeface="Comic Sans MS" pitchFamily="66" charset="0"/>
              </a:rPr>
              <a:t>  ve herkesi </a:t>
            </a:r>
            <a:r>
              <a:rPr lang="tr-TR" b="1" i="1" dirty="0" smtClean="0">
                <a:solidFill>
                  <a:srgbClr val="000066"/>
                </a:solidFill>
                <a:latin typeface="Comic Sans MS" pitchFamily="66" charset="0"/>
              </a:rPr>
              <a:t>(gerçek ve tüzel kişileri)</a:t>
            </a:r>
            <a:r>
              <a:rPr lang="tr-TR" b="1" dirty="0" smtClean="0">
                <a:solidFill>
                  <a:srgbClr val="000000"/>
                </a:solidFill>
                <a:latin typeface="Comic Sans MS" pitchFamily="66" charset="0"/>
              </a:rPr>
              <a:t> bağlar. </a:t>
            </a:r>
          </a:p>
          <a:p>
            <a:pPr marL="179388" lvl="1" indent="0" eaLnBrk="1" hangingPunct="1">
              <a:lnSpc>
                <a:spcPct val="110000"/>
              </a:lnSpc>
              <a:spcBef>
                <a:spcPts val="600"/>
              </a:spcBef>
            </a:pPr>
            <a:r>
              <a:rPr lang="tr-TR" b="1" dirty="0" smtClean="0">
                <a:solidFill>
                  <a:srgbClr val="000000"/>
                </a:solidFill>
                <a:latin typeface="Comic Sans MS" pitchFamily="66" charset="0"/>
                <a:cs typeface="Arial" charset="0"/>
              </a:rPr>
              <a:t> </a:t>
            </a:r>
            <a:r>
              <a:rPr lang="tr-TR" b="1" dirty="0" smtClean="0">
                <a:solidFill>
                  <a:srgbClr val="003300"/>
                </a:solidFill>
                <a:latin typeface="Arial" charset="0"/>
                <a:cs typeface="Arial" charset="0"/>
              </a:rPr>
              <a:t>İngiltere’nin  </a:t>
            </a:r>
            <a:r>
              <a:rPr lang="tr-TR" b="1" spc="300" dirty="0" smtClean="0">
                <a:solidFill>
                  <a:srgbClr val="003300"/>
                </a:solidFill>
                <a:latin typeface="Arial" charset="0"/>
                <a:cs typeface="Arial" charset="0"/>
              </a:rPr>
              <a:t>yazılı bir anayasaya </a:t>
            </a:r>
            <a:br>
              <a:rPr lang="tr-TR" b="1" spc="300" dirty="0" smtClean="0">
                <a:solidFill>
                  <a:srgbClr val="003300"/>
                </a:solidFill>
                <a:latin typeface="Arial" charset="0"/>
                <a:cs typeface="Arial" charset="0"/>
              </a:rPr>
            </a:br>
            <a:r>
              <a:rPr lang="tr-TR" b="1" spc="300" dirty="0" smtClean="0">
                <a:solidFill>
                  <a:srgbClr val="003300"/>
                </a:solidFill>
                <a:latin typeface="Arial" charset="0"/>
                <a:cs typeface="Arial" charset="0"/>
              </a:rPr>
              <a:t>   sahip olmayışı </a:t>
            </a:r>
            <a:r>
              <a:rPr lang="tr-TR" b="1" dirty="0" smtClean="0">
                <a:solidFill>
                  <a:srgbClr val="003300"/>
                </a:solidFill>
                <a:latin typeface="Arial" charset="0"/>
                <a:cs typeface="Arial" charset="0"/>
              </a:rPr>
              <a:t>ilginç bir örnektir. </a:t>
            </a:r>
          </a:p>
          <a:p>
            <a:pPr marL="179388" lvl="1" indent="0" eaLnBrk="1" hangingPunct="1">
              <a:lnSpc>
                <a:spcPct val="110000"/>
              </a:lnSpc>
              <a:spcBef>
                <a:spcPts val="600"/>
              </a:spcBef>
            </a:pPr>
            <a:r>
              <a:rPr lang="tr-TR" b="1" dirty="0" smtClean="0">
                <a:solidFill>
                  <a:srgbClr val="000000"/>
                </a:solidFill>
                <a:latin typeface="Comic Sans MS" pitchFamily="66" charset="0"/>
              </a:rPr>
              <a:t> Toplumun dokusuna ve insanların </a:t>
            </a:r>
            <a:r>
              <a:rPr lang="tr-TR" b="1" dirty="0" err="1" smtClean="0">
                <a:solidFill>
                  <a:srgbClr val="000000"/>
                </a:solidFill>
                <a:latin typeface="Comic Sans MS" pitchFamily="66" charset="0"/>
              </a:rPr>
              <a:t>duyunç</a:t>
            </a:r>
            <a:r>
              <a:rPr lang="tr-TR" b="1" dirty="0" smtClean="0">
                <a:solidFill>
                  <a:srgbClr val="000000"/>
                </a:solidFill>
                <a:latin typeface="Comic Sans MS" pitchFamily="66" charset="0"/>
              </a:rPr>
              <a:t>   </a:t>
            </a:r>
            <a:br>
              <a:rPr lang="tr-TR" b="1" dirty="0" smtClean="0">
                <a:solidFill>
                  <a:srgbClr val="000000"/>
                </a:solidFill>
                <a:latin typeface="Comic Sans MS" pitchFamily="66" charset="0"/>
              </a:rPr>
            </a:br>
            <a:r>
              <a:rPr lang="tr-TR" b="1" dirty="0" smtClean="0">
                <a:solidFill>
                  <a:srgbClr val="000000"/>
                </a:solidFill>
                <a:latin typeface="Comic Sans MS" pitchFamily="66" charset="0"/>
              </a:rPr>
              <a:t>  (vicdan) ve sağduyularına sinmiş öylesine   </a:t>
            </a:r>
            <a:br>
              <a:rPr lang="tr-TR" b="1" dirty="0" smtClean="0">
                <a:solidFill>
                  <a:srgbClr val="000000"/>
                </a:solidFill>
                <a:latin typeface="Comic Sans MS" pitchFamily="66" charset="0"/>
              </a:rPr>
            </a:br>
            <a:r>
              <a:rPr lang="tr-TR" b="1" dirty="0" smtClean="0">
                <a:solidFill>
                  <a:srgbClr val="000000"/>
                </a:solidFill>
                <a:latin typeface="Comic Sans MS" pitchFamily="66" charset="0"/>
              </a:rPr>
              <a:t>  köklü kurallar vardır ki; yazılı olmasalar da </a:t>
            </a:r>
            <a:br>
              <a:rPr lang="tr-TR" b="1" dirty="0" smtClean="0">
                <a:solidFill>
                  <a:srgbClr val="000000"/>
                </a:solidFill>
                <a:latin typeface="Comic Sans MS" pitchFamily="66" charset="0"/>
              </a:rPr>
            </a:br>
            <a:r>
              <a:rPr lang="tr-TR" b="1" dirty="0" smtClean="0">
                <a:solidFill>
                  <a:srgbClr val="000000"/>
                </a:solidFill>
                <a:latin typeface="Comic Sans MS" pitchFamily="66" charset="0"/>
              </a:rPr>
              <a:t>  herkes onlara uyma gereğini duyumsar; </a:t>
            </a:r>
            <a:br>
              <a:rPr lang="tr-TR" b="1" dirty="0" smtClean="0">
                <a:solidFill>
                  <a:srgbClr val="000000"/>
                </a:solidFill>
                <a:latin typeface="Comic Sans MS" pitchFamily="66" charset="0"/>
              </a:rPr>
            </a:br>
            <a:r>
              <a:rPr lang="tr-TR" b="1" dirty="0" smtClean="0">
                <a:solidFill>
                  <a:srgbClr val="000000"/>
                </a:solidFill>
                <a:latin typeface="Comic Sans MS" pitchFamily="66" charset="0"/>
              </a:rPr>
              <a:t>  onlarla kendini bağlı sayar.</a:t>
            </a:r>
            <a:endParaRPr lang="tr-TR" b="1" dirty="0" smtClean="0">
              <a:solidFill>
                <a:srgbClr val="800000"/>
              </a:solidFill>
              <a:latin typeface="Comic Sans MS" pitchFamily="66" charset="0"/>
            </a:endParaRPr>
          </a:p>
        </p:txBody>
      </p:sp>
      <p:sp>
        <p:nvSpPr>
          <p:cNvPr id="2" name="Veri Yer Tutucusu 1"/>
          <p:cNvSpPr>
            <a:spLocks noGrp="1"/>
          </p:cNvSpPr>
          <p:nvPr>
            <p:ph type="dt" sz="half" idx="10"/>
          </p:nvPr>
        </p:nvSpPr>
        <p:spPr>
          <a:xfrm>
            <a:off x="1115616" y="6500192"/>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3" name="Altbilgi Yer Tutucusu 2"/>
          <p:cNvSpPr>
            <a:spLocks noGrp="1"/>
          </p:cNvSpPr>
          <p:nvPr>
            <p:ph type="ftr" sz="quarter" idx="11"/>
          </p:nvPr>
        </p:nvSpPr>
        <p:spPr>
          <a:xfrm>
            <a:off x="3554016" y="6500192"/>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4" name="Slayt Numarası Yer Tutucusu 3"/>
          <p:cNvSpPr>
            <a:spLocks noGrp="1"/>
          </p:cNvSpPr>
          <p:nvPr>
            <p:ph type="sldNum" sz="quarter" idx="12"/>
          </p:nvPr>
        </p:nvSpPr>
        <p:spPr>
          <a:xfrm>
            <a:off x="6983016" y="6500192"/>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11</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82064886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4"/>
          <p:cNvSpPr>
            <a:spLocks noGrp="1"/>
          </p:cNvSpPr>
          <p:nvPr>
            <p:ph type="dt" sz="quarter" idx="10"/>
          </p:nvPr>
        </p:nvSpPr>
        <p:spPr>
          <a:xfrm>
            <a:off x="457200" y="6381750"/>
            <a:ext cx="2133600" cy="476250"/>
          </a:xfrm>
        </p:spPr>
        <p:txBody>
          <a:bodyPr/>
          <a:lstStyle/>
          <a:p>
            <a:pPr>
              <a:defRPr/>
            </a:pPr>
            <a:fld id="{09E050D7-D387-4290-BDDC-D447F908638A}" type="datetime1">
              <a:rPr lang="tr-TR" smtClean="0">
                <a:solidFill>
                  <a:srgbClr val="000000"/>
                </a:solidFill>
                <a:effectLst/>
              </a:rPr>
              <a:t>15.10.2012</a:t>
            </a:fld>
            <a:endParaRPr lang="tr-TR">
              <a:solidFill>
                <a:srgbClr val="000000"/>
              </a:solidFill>
              <a:effectLst/>
            </a:endParaRPr>
          </a:p>
        </p:txBody>
      </p:sp>
      <p:sp>
        <p:nvSpPr>
          <p:cNvPr id="183299" name="Rectangle 2"/>
          <p:cNvSpPr>
            <a:spLocks noGrp="1" noChangeArrowheads="1"/>
          </p:cNvSpPr>
          <p:nvPr>
            <p:ph type="title"/>
          </p:nvPr>
        </p:nvSpPr>
        <p:spPr>
          <a:xfrm>
            <a:off x="0" y="188913"/>
            <a:ext cx="9144000" cy="839787"/>
          </a:xfrm>
        </p:spPr>
        <p:txBody>
          <a:bodyPr/>
          <a:lstStyle/>
          <a:p>
            <a:pPr algn="ctr" eaLnBrk="1" hangingPunct="1"/>
            <a:r>
              <a:rPr lang="tr-TR" sz="800" b="1" dirty="0" smtClean="0">
                <a:solidFill>
                  <a:srgbClr val="990000"/>
                </a:solidFill>
                <a:effectLst/>
                <a:latin typeface="Verdana" pitchFamily="34" charset="0"/>
              </a:rPr>
              <a:t/>
            </a:r>
            <a:br>
              <a:rPr lang="tr-TR" sz="800" b="1" dirty="0" smtClean="0">
                <a:solidFill>
                  <a:srgbClr val="990000"/>
                </a:solidFill>
                <a:effectLst/>
                <a:latin typeface="Verdana" pitchFamily="34" charset="0"/>
              </a:rPr>
            </a:br>
            <a:r>
              <a:rPr lang="tr-TR" sz="3100" b="1" dirty="0" smtClean="0">
                <a:solidFill>
                  <a:srgbClr val="990000"/>
                </a:solidFill>
                <a:effectLst/>
                <a:latin typeface="Verdana" pitchFamily="34" charset="0"/>
              </a:rPr>
              <a:t>SAĞLIK BAKANLIĞI MEVZUAT LİSTESİ</a:t>
            </a:r>
            <a:r>
              <a:rPr lang="tr-TR" sz="3100" b="1" u="sng" dirty="0" smtClean="0">
                <a:solidFill>
                  <a:srgbClr val="990000"/>
                </a:solidFill>
                <a:effectLst/>
                <a:latin typeface="Verdana" pitchFamily="34" charset="0"/>
              </a:rPr>
              <a:t/>
            </a:r>
            <a:br>
              <a:rPr lang="tr-TR" sz="3100" b="1" u="sng" dirty="0" smtClean="0">
                <a:solidFill>
                  <a:srgbClr val="990000"/>
                </a:solidFill>
                <a:effectLst/>
                <a:latin typeface="Verdana" pitchFamily="34" charset="0"/>
              </a:rPr>
            </a:br>
            <a:r>
              <a:rPr lang="tr-TR" sz="2800" dirty="0" smtClean="0">
                <a:solidFill>
                  <a:srgbClr val="660066"/>
                </a:solidFill>
                <a:effectLst/>
              </a:rPr>
              <a:t>Ekim 2012, </a:t>
            </a:r>
            <a:r>
              <a:rPr lang="tr-TR" sz="2800" b="1" i="1" dirty="0" smtClean="0">
                <a:solidFill>
                  <a:srgbClr val="000000"/>
                </a:solidFill>
                <a:effectLst/>
              </a:rPr>
              <a:t>www.saglik.gov.tr</a:t>
            </a:r>
          </a:p>
        </p:txBody>
      </p:sp>
      <p:sp>
        <p:nvSpPr>
          <p:cNvPr id="152580" name="Rectangle 3"/>
          <p:cNvSpPr>
            <a:spLocks noGrp="1" noChangeArrowheads="1"/>
          </p:cNvSpPr>
          <p:nvPr>
            <p:ph type="body" sz="half" idx="1"/>
          </p:nvPr>
        </p:nvSpPr>
        <p:spPr>
          <a:xfrm>
            <a:off x="98425" y="1339850"/>
            <a:ext cx="8937625" cy="5089525"/>
          </a:xfrm>
          <a:ln w="107950" cmpd="thinThick">
            <a:solidFill>
              <a:srgbClr val="E54168"/>
            </a:solidFill>
          </a:ln>
        </p:spPr>
        <p:txBody>
          <a:bodyPr/>
          <a:lstStyle/>
          <a:p>
            <a:pPr marL="274638" indent="-274638" algn="ctr" eaLnBrk="1" hangingPunct="1">
              <a:lnSpc>
                <a:spcPct val="90000"/>
              </a:lnSpc>
              <a:buFontTx/>
              <a:buNone/>
              <a:defRPr/>
            </a:pPr>
            <a:endParaRPr lang="tr-TR" sz="200" b="1" dirty="0" smtClean="0">
              <a:solidFill>
                <a:srgbClr val="000066"/>
              </a:solidFill>
              <a:effectLst/>
            </a:endParaRPr>
          </a:p>
          <a:p>
            <a:pPr marL="274638" indent="-274638" algn="ctr" eaLnBrk="1" hangingPunct="1">
              <a:spcBef>
                <a:spcPct val="0"/>
              </a:spcBef>
              <a:buClrTx/>
              <a:buFontTx/>
              <a:buNone/>
              <a:defRPr/>
            </a:pPr>
            <a:r>
              <a:rPr lang="tr-TR" sz="4000" b="1" dirty="0" smtClean="0">
                <a:solidFill>
                  <a:srgbClr val="006600"/>
                </a:solidFill>
                <a:effectLst/>
              </a:rPr>
              <a:t>Y Ö N E R G E </a:t>
            </a:r>
            <a:r>
              <a:rPr lang="en-US" sz="4000" b="1" dirty="0" smtClean="0">
                <a:solidFill>
                  <a:srgbClr val="006600"/>
                </a:solidFill>
                <a:effectLst/>
              </a:rPr>
              <a:t>L E R</a:t>
            </a:r>
            <a:r>
              <a:rPr lang="tr-TR" sz="4000" b="1" dirty="0" smtClean="0">
                <a:solidFill>
                  <a:srgbClr val="006600"/>
                </a:solidFill>
                <a:effectLst/>
              </a:rPr>
              <a:t>-4</a:t>
            </a:r>
            <a:r>
              <a:rPr lang="en-US" sz="4000" b="1" dirty="0" smtClean="0">
                <a:solidFill>
                  <a:srgbClr val="006600"/>
                </a:solidFill>
                <a:effectLst/>
              </a:rPr>
              <a:t> </a:t>
            </a:r>
            <a:r>
              <a:rPr lang="tr-TR" sz="3600" dirty="0" smtClean="0">
                <a:solidFill>
                  <a:srgbClr val="000000"/>
                </a:solidFill>
                <a:effectLst/>
              </a:rPr>
              <a:t>(</a:t>
            </a:r>
            <a:r>
              <a:rPr lang="tr-TR" sz="3600" b="1" dirty="0" smtClean="0">
                <a:solidFill>
                  <a:srgbClr val="000066"/>
                </a:solidFill>
                <a:sym typeface="Symbol"/>
              </a:rPr>
              <a:t> </a:t>
            </a:r>
            <a:r>
              <a:rPr lang="tr-TR" sz="3600" dirty="0" smtClean="0">
                <a:solidFill>
                  <a:srgbClr val="000000"/>
                </a:solidFill>
                <a:effectLst/>
              </a:rPr>
              <a:t>110 adet)</a:t>
            </a:r>
            <a:endParaRPr lang="tr-TR" sz="4000" b="1" dirty="0" smtClean="0">
              <a:solidFill>
                <a:srgbClr val="006600"/>
              </a:solidFill>
              <a:effectLst/>
            </a:endParaRPr>
          </a:p>
          <a:p>
            <a:pPr marL="274638" indent="-274638" algn="ctr" eaLnBrk="1" hangingPunct="1">
              <a:spcBef>
                <a:spcPct val="0"/>
              </a:spcBef>
              <a:buClrTx/>
              <a:buFontTx/>
              <a:buNone/>
              <a:defRPr/>
            </a:pPr>
            <a:endParaRPr lang="tr-TR" sz="1400" b="1" dirty="0" smtClean="0">
              <a:solidFill>
                <a:srgbClr val="006600"/>
              </a:solidFill>
              <a:effectLst/>
            </a:endParaRPr>
          </a:p>
          <a:p>
            <a:pPr marL="274638" indent="-274638" eaLnBrk="1" hangingPunct="1">
              <a:lnSpc>
                <a:spcPct val="140000"/>
              </a:lnSpc>
              <a:spcBef>
                <a:spcPct val="0"/>
              </a:spcBef>
              <a:buClrTx/>
              <a:buFontTx/>
              <a:buNone/>
              <a:defRPr/>
            </a:pPr>
            <a:r>
              <a:rPr lang="tr-TR" sz="2400" b="1" dirty="0" smtClean="0">
                <a:solidFill>
                  <a:srgbClr val="0000CC"/>
                </a:solidFill>
                <a:effectLst/>
              </a:rPr>
              <a:t>14 Doku Tipleme Laboratuvarları Yönergesi 26.02.2001   </a:t>
            </a:r>
          </a:p>
          <a:p>
            <a:pPr marL="274638" indent="-274638" eaLnBrk="1" hangingPunct="1">
              <a:lnSpc>
                <a:spcPct val="140000"/>
              </a:lnSpc>
              <a:spcBef>
                <a:spcPct val="0"/>
              </a:spcBef>
              <a:buClrTx/>
              <a:buFontTx/>
              <a:buNone/>
              <a:defRPr/>
            </a:pPr>
            <a:r>
              <a:rPr lang="tr-TR" sz="2400" b="1" dirty="0" smtClean="0">
                <a:solidFill>
                  <a:srgbClr val="000000"/>
                </a:solidFill>
                <a:effectLst/>
              </a:rPr>
              <a:t>15 Göz Bankası ve Kornea Nakli Mrk. Yönr. 26.02.2001   </a:t>
            </a:r>
          </a:p>
          <a:p>
            <a:pPr marL="274638" indent="-274638" eaLnBrk="1" hangingPunct="1">
              <a:lnSpc>
                <a:spcPct val="140000"/>
              </a:lnSpc>
              <a:spcBef>
                <a:spcPct val="0"/>
              </a:spcBef>
              <a:buClrTx/>
              <a:buFontTx/>
              <a:buNone/>
              <a:defRPr/>
            </a:pPr>
            <a:r>
              <a:rPr lang="tr-TR" sz="2400" b="1" dirty="0" smtClean="0">
                <a:solidFill>
                  <a:srgbClr val="0000CC"/>
                </a:solidFill>
                <a:effectLst/>
              </a:rPr>
              <a:t>16 Kemik İliği Nakli Merkezleri ve Kemik İliği Nakli </a:t>
            </a:r>
            <a:br>
              <a:rPr lang="tr-TR" sz="2400" b="1" dirty="0" smtClean="0">
                <a:solidFill>
                  <a:srgbClr val="0000CC"/>
                </a:solidFill>
                <a:effectLst/>
              </a:rPr>
            </a:br>
            <a:r>
              <a:rPr lang="tr-TR" sz="2400" b="1" dirty="0" smtClean="0">
                <a:solidFill>
                  <a:srgbClr val="0000CC"/>
                </a:solidFill>
                <a:effectLst/>
              </a:rPr>
              <a:t>  Doku Bilgi İşlem Merkezleri Yönergesi 26.02.2001   </a:t>
            </a:r>
          </a:p>
          <a:p>
            <a:pPr marL="274638" indent="-274638" eaLnBrk="1" hangingPunct="1">
              <a:lnSpc>
                <a:spcPct val="140000"/>
              </a:lnSpc>
              <a:spcBef>
                <a:spcPct val="0"/>
              </a:spcBef>
              <a:buClrTx/>
              <a:buFontTx/>
              <a:buNone/>
              <a:defRPr/>
            </a:pPr>
            <a:r>
              <a:rPr lang="tr-TR" sz="2400" b="1" dirty="0" smtClean="0">
                <a:solidFill>
                  <a:srgbClr val="000000"/>
                </a:solidFill>
                <a:effectLst/>
              </a:rPr>
              <a:t>17 Karaciğer Nakli Merkezleri Yönergesi 26.02.2001   </a:t>
            </a:r>
          </a:p>
          <a:p>
            <a:pPr marL="274638" indent="-274638" eaLnBrk="1" hangingPunct="1">
              <a:lnSpc>
                <a:spcPct val="140000"/>
              </a:lnSpc>
              <a:spcBef>
                <a:spcPct val="0"/>
              </a:spcBef>
              <a:buClrTx/>
              <a:buFontTx/>
              <a:buNone/>
              <a:defRPr/>
            </a:pPr>
            <a:r>
              <a:rPr lang="tr-TR" sz="2400" b="1" dirty="0" smtClean="0">
                <a:solidFill>
                  <a:srgbClr val="0000CC"/>
                </a:solidFill>
                <a:effectLst/>
              </a:rPr>
              <a:t>18 Kalp, Akciğer, Kalp-Akciğer ve Homogreft Nakli </a:t>
            </a:r>
            <a:br>
              <a:rPr lang="tr-TR" sz="2400" b="1" dirty="0" smtClean="0">
                <a:solidFill>
                  <a:srgbClr val="0000CC"/>
                </a:solidFill>
                <a:effectLst/>
              </a:rPr>
            </a:br>
            <a:r>
              <a:rPr lang="tr-TR" sz="2400" b="1" dirty="0" smtClean="0">
                <a:solidFill>
                  <a:srgbClr val="0000CC"/>
                </a:solidFill>
                <a:effectLst/>
              </a:rPr>
              <a:t>  Merkezleri Yönergesi 26.02.2001   </a:t>
            </a:r>
          </a:p>
          <a:p>
            <a:pPr marL="274638" indent="-274638" eaLnBrk="1" hangingPunct="1">
              <a:lnSpc>
                <a:spcPct val="140000"/>
              </a:lnSpc>
              <a:spcBef>
                <a:spcPct val="0"/>
              </a:spcBef>
              <a:buClrTx/>
              <a:buFontTx/>
              <a:buNone/>
              <a:defRPr/>
            </a:pPr>
            <a:r>
              <a:rPr lang="tr-TR" sz="2400" b="1" dirty="0" smtClean="0">
                <a:solidFill>
                  <a:srgbClr val="000000"/>
                </a:solidFill>
                <a:effectLst/>
              </a:rPr>
              <a:t>19 Böbrek Nakli Merkezleri Yönergesi 26.02.2001</a:t>
            </a:r>
          </a:p>
        </p:txBody>
      </p:sp>
      <p:sp>
        <p:nvSpPr>
          <p:cNvPr id="7" name="Slide Number Placeholder 6"/>
          <p:cNvSpPr>
            <a:spLocks noGrp="1"/>
          </p:cNvSpPr>
          <p:nvPr>
            <p:ph type="sldNum" sz="quarter" idx="12"/>
          </p:nvPr>
        </p:nvSpPr>
        <p:spPr>
          <a:xfrm>
            <a:off x="6553200" y="6381750"/>
            <a:ext cx="2133600" cy="476250"/>
          </a:xfrm>
        </p:spPr>
        <p:txBody>
          <a:bodyPr/>
          <a:lstStyle/>
          <a:p>
            <a:pPr>
              <a:defRPr/>
            </a:pPr>
            <a:fld id="{DACEC8F5-8193-437B-A01C-DB3ECDBC81A8}" type="slidenum">
              <a:rPr lang="tr-TR" smtClean="0">
                <a:solidFill>
                  <a:srgbClr val="000000"/>
                </a:solidFill>
                <a:effectLst/>
              </a:rPr>
              <a:pPr>
                <a:defRPr/>
              </a:pPr>
              <a:t>110</a:t>
            </a:fld>
            <a:endParaRPr lang="tr-TR">
              <a:solidFill>
                <a:srgbClr val="000000"/>
              </a:solidFill>
              <a:effectLst/>
            </a:endParaRPr>
          </a:p>
        </p:txBody>
      </p:sp>
      <p:sp>
        <p:nvSpPr>
          <p:cNvPr id="8" name="Footer Placeholder 7"/>
          <p:cNvSpPr>
            <a:spLocks noGrp="1"/>
          </p:cNvSpPr>
          <p:nvPr>
            <p:ph type="ftr" sz="quarter" idx="11"/>
          </p:nvPr>
        </p:nvSpPr>
        <p:spPr>
          <a:xfrm>
            <a:off x="3124200" y="6381750"/>
            <a:ext cx="2895600" cy="476250"/>
          </a:xfrm>
        </p:spPr>
        <p:txBody>
          <a:bodyPr/>
          <a:lstStyle/>
          <a:p>
            <a:pPr>
              <a:defRPr/>
            </a:pPr>
            <a:r>
              <a:rPr lang="tr-TR" smtClean="0">
                <a:solidFill>
                  <a:srgbClr val="000000"/>
                </a:solidFill>
                <a:effectLst/>
              </a:rPr>
              <a:t>www.ahmetsaltik.net</a:t>
            </a:r>
            <a:endParaRPr lang="tr-TR">
              <a:solidFill>
                <a:srgbClr val="000000"/>
              </a:solidFill>
              <a:effectLst/>
            </a:endParaRPr>
          </a:p>
        </p:txBody>
      </p:sp>
    </p:spTree>
    <p:extLst>
      <p:ext uri="{BB962C8B-B14F-4D97-AF65-F5344CB8AC3E}">
        <p14:creationId xmlns:p14="http://schemas.microsoft.com/office/powerpoint/2010/main" val="3024743764"/>
      </p:ext>
    </p:extLst>
  </p:cSld>
  <p:clrMapOvr>
    <a:masterClrMapping/>
  </p:clrMapOvr>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4"/>
          <p:cNvSpPr>
            <a:spLocks noGrp="1"/>
          </p:cNvSpPr>
          <p:nvPr>
            <p:ph type="dt" sz="quarter" idx="10"/>
          </p:nvPr>
        </p:nvSpPr>
        <p:spPr>
          <a:xfrm>
            <a:off x="457200" y="6357938"/>
            <a:ext cx="2133600" cy="476250"/>
          </a:xfrm>
        </p:spPr>
        <p:txBody>
          <a:bodyPr/>
          <a:lstStyle/>
          <a:p>
            <a:pPr>
              <a:defRPr/>
            </a:pPr>
            <a:fld id="{6565F08A-14ED-4BEF-A3FC-6F50821BFEFD}" type="datetime1">
              <a:rPr lang="tr-TR" smtClean="0">
                <a:solidFill>
                  <a:srgbClr val="000000"/>
                </a:solidFill>
                <a:effectLst/>
              </a:rPr>
              <a:t>15.10.2012</a:t>
            </a:fld>
            <a:endParaRPr lang="tr-TR">
              <a:solidFill>
                <a:srgbClr val="000000"/>
              </a:solidFill>
              <a:effectLst/>
            </a:endParaRPr>
          </a:p>
        </p:txBody>
      </p:sp>
      <p:sp>
        <p:nvSpPr>
          <p:cNvPr id="184323" name="Rectangle 2"/>
          <p:cNvSpPr>
            <a:spLocks noGrp="1" noChangeArrowheads="1"/>
          </p:cNvSpPr>
          <p:nvPr>
            <p:ph type="title"/>
          </p:nvPr>
        </p:nvSpPr>
        <p:spPr>
          <a:xfrm>
            <a:off x="0" y="188913"/>
            <a:ext cx="9144000" cy="839787"/>
          </a:xfrm>
        </p:spPr>
        <p:txBody>
          <a:bodyPr/>
          <a:lstStyle/>
          <a:p>
            <a:pPr algn="ctr" eaLnBrk="1" hangingPunct="1"/>
            <a:r>
              <a:rPr lang="tr-TR" sz="800" b="1" dirty="0" smtClean="0">
                <a:solidFill>
                  <a:srgbClr val="990000"/>
                </a:solidFill>
                <a:effectLst/>
                <a:latin typeface="Verdana" pitchFamily="34" charset="0"/>
              </a:rPr>
              <a:t/>
            </a:r>
            <a:br>
              <a:rPr lang="tr-TR" sz="800" b="1" dirty="0" smtClean="0">
                <a:solidFill>
                  <a:srgbClr val="990000"/>
                </a:solidFill>
                <a:effectLst/>
                <a:latin typeface="Verdana" pitchFamily="34" charset="0"/>
              </a:rPr>
            </a:br>
            <a:r>
              <a:rPr lang="tr-TR" sz="3100" b="1" dirty="0" smtClean="0">
                <a:solidFill>
                  <a:srgbClr val="990000"/>
                </a:solidFill>
                <a:effectLst/>
                <a:latin typeface="Verdana" pitchFamily="34" charset="0"/>
              </a:rPr>
              <a:t>SAĞLIK BAKANLIĞI MEVZUAT LİSTESİ</a:t>
            </a:r>
            <a:r>
              <a:rPr lang="tr-TR" sz="3100" b="1" u="sng" dirty="0" smtClean="0">
                <a:solidFill>
                  <a:srgbClr val="990000"/>
                </a:solidFill>
                <a:effectLst/>
                <a:latin typeface="Verdana" pitchFamily="34" charset="0"/>
              </a:rPr>
              <a:t/>
            </a:r>
            <a:br>
              <a:rPr lang="tr-TR" sz="3100" b="1" u="sng" dirty="0" smtClean="0">
                <a:solidFill>
                  <a:srgbClr val="990000"/>
                </a:solidFill>
                <a:effectLst/>
                <a:latin typeface="Verdana" pitchFamily="34" charset="0"/>
              </a:rPr>
            </a:br>
            <a:r>
              <a:rPr lang="tr-TR" sz="2800" dirty="0" smtClean="0">
                <a:solidFill>
                  <a:srgbClr val="660066"/>
                </a:solidFill>
                <a:effectLst/>
              </a:rPr>
              <a:t> Ekim 2012, </a:t>
            </a:r>
            <a:r>
              <a:rPr lang="tr-TR" sz="2800" b="1" i="1" dirty="0" smtClean="0">
                <a:solidFill>
                  <a:srgbClr val="000000"/>
                </a:solidFill>
                <a:effectLst/>
              </a:rPr>
              <a:t>www.saglik.gov.tr</a:t>
            </a:r>
          </a:p>
        </p:txBody>
      </p:sp>
      <p:sp>
        <p:nvSpPr>
          <p:cNvPr id="149508" name="Rectangle 3"/>
          <p:cNvSpPr>
            <a:spLocks noGrp="1" noChangeArrowheads="1"/>
          </p:cNvSpPr>
          <p:nvPr>
            <p:ph type="body" sz="half" idx="1"/>
          </p:nvPr>
        </p:nvSpPr>
        <p:spPr>
          <a:xfrm>
            <a:off x="98425" y="1268413"/>
            <a:ext cx="8937625" cy="5160962"/>
          </a:xfrm>
          <a:ln w="107950" cmpd="thinThick">
            <a:solidFill>
              <a:srgbClr val="E54168"/>
            </a:solidFill>
          </a:ln>
        </p:spPr>
        <p:txBody>
          <a:bodyPr/>
          <a:lstStyle/>
          <a:p>
            <a:pPr marL="274638" indent="-274638" algn="ctr" eaLnBrk="1" hangingPunct="1">
              <a:lnSpc>
                <a:spcPct val="90000"/>
              </a:lnSpc>
              <a:buFontTx/>
              <a:buNone/>
              <a:defRPr/>
            </a:pPr>
            <a:endParaRPr lang="tr-TR" sz="200" b="1" dirty="0" smtClean="0">
              <a:solidFill>
                <a:srgbClr val="000066"/>
              </a:solidFill>
              <a:effectLst/>
            </a:endParaRPr>
          </a:p>
          <a:p>
            <a:pPr marL="274638" indent="-274638" algn="ctr" eaLnBrk="1" hangingPunct="1">
              <a:spcBef>
                <a:spcPct val="0"/>
              </a:spcBef>
              <a:buClrTx/>
              <a:buFontTx/>
              <a:buNone/>
              <a:defRPr/>
            </a:pPr>
            <a:r>
              <a:rPr lang="tr-TR" sz="800" b="1" dirty="0" smtClean="0">
                <a:solidFill>
                  <a:srgbClr val="006600"/>
                </a:solidFill>
                <a:effectLst/>
              </a:rPr>
              <a:t/>
            </a:r>
            <a:br>
              <a:rPr lang="tr-TR" sz="800" b="1" dirty="0" smtClean="0">
                <a:solidFill>
                  <a:srgbClr val="006600"/>
                </a:solidFill>
                <a:effectLst/>
              </a:rPr>
            </a:br>
            <a:r>
              <a:rPr lang="tr-TR" sz="4000" b="1" dirty="0" smtClean="0">
                <a:solidFill>
                  <a:srgbClr val="006600"/>
                </a:solidFill>
                <a:effectLst/>
              </a:rPr>
              <a:t>Y Ö N E R G E </a:t>
            </a:r>
            <a:r>
              <a:rPr lang="en-US" sz="4000" b="1" dirty="0" smtClean="0">
                <a:solidFill>
                  <a:srgbClr val="006600"/>
                </a:solidFill>
                <a:effectLst/>
              </a:rPr>
              <a:t>L E R</a:t>
            </a:r>
            <a:r>
              <a:rPr lang="tr-TR" sz="4000" b="1" dirty="0" smtClean="0">
                <a:solidFill>
                  <a:srgbClr val="006600"/>
                </a:solidFill>
                <a:effectLst/>
              </a:rPr>
              <a:t>-5</a:t>
            </a:r>
            <a:r>
              <a:rPr lang="en-US" sz="4000" b="1" dirty="0" smtClean="0">
                <a:solidFill>
                  <a:srgbClr val="006600"/>
                </a:solidFill>
                <a:effectLst/>
              </a:rPr>
              <a:t> </a:t>
            </a:r>
            <a:r>
              <a:rPr lang="tr-TR" sz="3600" dirty="0" smtClean="0">
                <a:solidFill>
                  <a:srgbClr val="000000"/>
                </a:solidFill>
                <a:effectLst/>
              </a:rPr>
              <a:t>(</a:t>
            </a:r>
            <a:r>
              <a:rPr lang="tr-TR" sz="3600" b="1" dirty="0" smtClean="0">
                <a:solidFill>
                  <a:srgbClr val="000066"/>
                </a:solidFill>
                <a:sym typeface="Symbol"/>
              </a:rPr>
              <a:t> </a:t>
            </a:r>
            <a:r>
              <a:rPr lang="tr-TR" sz="3600" dirty="0" smtClean="0">
                <a:solidFill>
                  <a:srgbClr val="000000"/>
                </a:solidFill>
                <a:effectLst/>
                <a:sym typeface="Symbol"/>
              </a:rPr>
              <a:t>110</a:t>
            </a:r>
            <a:r>
              <a:rPr lang="tr-TR" sz="3600" dirty="0" smtClean="0">
                <a:solidFill>
                  <a:srgbClr val="000000"/>
                </a:solidFill>
                <a:effectLst/>
              </a:rPr>
              <a:t> adet)</a:t>
            </a:r>
            <a:endParaRPr lang="tr-TR" sz="4000" b="1" dirty="0" smtClean="0">
              <a:solidFill>
                <a:srgbClr val="006600"/>
              </a:solidFill>
              <a:effectLst/>
            </a:endParaRPr>
          </a:p>
          <a:p>
            <a:pPr marL="274638" indent="-274638" algn="ctr" eaLnBrk="1" hangingPunct="1">
              <a:spcBef>
                <a:spcPct val="0"/>
              </a:spcBef>
              <a:buClrTx/>
              <a:buFontTx/>
              <a:buNone/>
              <a:defRPr/>
            </a:pPr>
            <a:endParaRPr lang="tr-TR" sz="600" b="1" dirty="0" smtClean="0">
              <a:solidFill>
                <a:srgbClr val="006600"/>
              </a:solidFill>
              <a:effectLst/>
            </a:endParaRPr>
          </a:p>
          <a:p>
            <a:pPr marL="274638" indent="-274638" eaLnBrk="1" hangingPunct="1">
              <a:lnSpc>
                <a:spcPct val="130000"/>
              </a:lnSpc>
              <a:spcBef>
                <a:spcPct val="0"/>
              </a:spcBef>
              <a:buClrTx/>
              <a:buFontTx/>
              <a:buNone/>
              <a:defRPr/>
            </a:pPr>
            <a:r>
              <a:rPr lang="tr-TR" sz="2500" b="1" dirty="0" smtClean="0">
                <a:solidFill>
                  <a:srgbClr val="0000CC"/>
                </a:solidFill>
                <a:effectLst/>
              </a:rPr>
              <a:t>20 Sağlık Bakanlığı’na Bağlı Hastanelerde </a:t>
            </a:r>
            <a:br>
              <a:rPr lang="tr-TR" sz="2500" b="1" dirty="0" smtClean="0">
                <a:solidFill>
                  <a:srgbClr val="0000CC"/>
                </a:solidFill>
                <a:effectLst/>
              </a:rPr>
            </a:br>
            <a:r>
              <a:rPr lang="tr-TR" sz="2500" b="1" dirty="0" smtClean="0">
                <a:solidFill>
                  <a:srgbClr val="0000CC"/>
                </a:solidFill>
                <a:effectLst/>
              </a:rPr>
              <a:t>  Özel Sağlık Hizmetleri Verilmesine Dair Yönerge         </a:t>
            </a:r>
          </a:p>
          <a:p>
            <a:pPr marL="274638" indent="-274638" eaLnBrk="1" hangingPunct="1">
              <a:lnSpc>
                <a:spcPct val="130000"/>
              </a:lnSpc>
              <a:spcBef>
                <a:spcPct val="0"/>
              </a:spcBef>
              <a:buClrTx/>
              <a:buFontTx/>
              <a:buNone/>
              <a:defRPr/>
            </a:pPr>
            <a:r>
              <a:rPr lang="tr-TR" sz="2500" b="1" dirty="0" smtClean="0">
                <a:solidFill>
                  <a:srgbClr val="000000"/>
                </a:solidFill>
                <a:effectLst/>
              </a:rPr>
              <a:t>21 Sağlık Hizmetlerinin Yürütülmesi Hak. Yönerge         </a:t>
            </a:r>
          </a:p>
          <a:p>
            <a:pPr marL="274638" indent="-274638" eaLnBrk="1" hangingPunct="1">
              <a:lnSpc>
                <a:spcPct val="130000"/>
              </a:lnSpc>
              <a:spcBef>
                <a:spcPct val="0"/>
              </a:spcBef>
              <a:buClrTx/>
              <a:buFontTx/>
              <a:buNone/>
              <a:defRPr/>
            </a:pPr>
            <a:r>
              <a:rPr lang="tr-TR" sz="2500" b="1" dirty="0" smtClean="0">
                <a:solidFill>
                  <a:srgbClr val="0000CC"/>
                </a:solidFill>
                <a:effectLst/>
              </a:rPr>
              <a:t>22 </a:t>
            </a:r>
            <a:r>
              <a:rPr lang="tr-TR" sz="2500" b="1" u="sng" dirty="0" smtClean="0">
                <a:solidFill>
                  <a:srgbClr val="0000CC"/>
                </a:solidFill>
                <a:effectLst/>
              </a:rPr>
              <a:t>Kuduz</a:t>
            </a:r>
            <a:r>
              <a:rPr lang="tr-TR" sz="2500" b="1" dirty="0" smtClean="0">
                <a:solidFill>
                  <a:srgbClr val="0000CC"/>
                </a:solidFill>
                <a:effectLst/>
              </a:rPr>
              <a:t> Korunma ve Kontrol Yönergesi 09.05.2001  </a:t>
            </a:r>
          </a:p>
          <a:p>
            <a:pPr marL="274638" indent="-274638" eaLnBrk="1" hangingPunct="1">
              <a:lnSpc>
                <a:spcPct val="130000"/>
              </a:lnSpc>
              <a:spcBef>
                <a:spcPct val="0"/>
              </a:spcBef>
              <a:buClrTx/>
              <a:buFontTx/>
              <a:buNone/>
              <a:defRPr/>
            </a:pPr>
            <a:r>
              <a:rPr lang="tr-TR" sz="2500" b="1" dirty="0" smtClean="0">
                <a:solidFill>
                  <a:srgbClr val="000000"/>
                </a:solidFill>
                <a:effectLst/>
              </a:rPr>
              <a:t>23 Aile Hekimliğinin Pilot Uygulandığı İllerde </a:t>
            </a:r>
            <a:br>
              <a:rPr lang="tr-TR" sz="2500" b="1" dirty="0" smtClean="0">
                <a:solidFill>
                  <a:srgbClr val="000000"/>
                </a:solidFill>
                <a:effectLst/>
              </a:rPr>
            </a:br>
            <a:r>
              <a:rPr lang="tr-TR" sz="2500" b="1" dirty="0" smtClean="0">
                <a:solidFill>
                  <a:srgbClr val="000000"/>
                </a:solidFill>
                <a:effectLst/>
              </a:rPr>
              <a:t>  </a:t>
            </a:r>
            <a:r>
              <a:rPr lang="tr-TR" sz="2500" b="1" i="1" u="sng" spc="300" dirty="0" smtClean="0">
                <a:solidFill>
                  <a:srgbClr val="000000"/>
                </a:solidFill>
                <a:effectLst/>
              </a:rPr>
              <a:t>Toplum Sağlığı Merkezleri(TSM)</a:t>
            </a:r>
            <a:r>
              <a:rPr lang="tr-TR" sz="2500" b="1" dirty="0" smtClean="0">
                <a:solidFill>
                  <a:srgbClr val="000000"/>
                </a:solidFill>
                <a:effectLst/>
              </a:rPr>
              <a:t> Kurulması   </a:t>
            </a:r>
            <a:br>
              <a:rPr lang="tr-TR" sz="2500" b="1" dirty="0" smtClean="0">
                <a:solidFill>
                  <a:srgbClr val="000000"/>
                </a:solidFill>
                <a:effectLst/>
              </a:rPr>
            </a:br>
            <a:r>
              <a:rPr lang="tr-TR" sz="2500" b="1" dirty="0" smtClean="0">
                <a:solidFill>
                  <a:srgbClr val="000000"/>
                </a:solidFill>
                <a:effectLst/>
              </a:rPr>
              <a:t>   ve Çalıştırılmasına Dair Yönerge..</a:t>
            </a:r>
          </a:p>
          <a:p>
            <a:pPr marL="274638" indent="-274638" algn="ctr" eaLnBrk="1" hangingPunct="1">
              <a:lnSpc>
                <a:spcPct val="130000"/>
              </a:lnSpc>
              <a:spcBef>
                <a:spcPct val="0"/>
              </a:spcBef>
              <a:buClrTx/>
              <a:buFontTx/>
              <a:buNone/>
              <a:defRPr/>
            </a:pPr>
            <a:r>
              <a:rPr lang="tr-TR" sz="2800" b="1" spc="300" dirty="0" smtClean="0">
                <a:solidFill>
                  <a:srgbClr val="660066"/>
                </a:solidFill>
                <a:effectLst/>
              </a:rPr>
              <a:t>Bunlara ek </a:t>
            </a:r>
            <a:r>
              <a:rPr lang="tr-TR" sz="2800" b="1" dirty="0">
                <a:solidFill>
                  <a:srgbClr val="000066"/>
                </a:solidFill>
                <a:sym typeface="Symbol"/>
              </a:rPr>
              <a:t> </a:t>
            </a:r>
            <a:r>
              <a:rPr lang="tr-TR" sz="2800" b="1" spc="300" dirty="0" smtClean="0">
                <a:solidFill>
                  <a:srgbClr val="660066"/>
                </a:solidFill>
                <a:effectLst/>
              </a:rPr>
              <a:t>80 Yönerge daha var… </a:t>
            </a:r>
          </a:p>
        </p:txBody>
      </p:sp>
      <p:sp>
        <p:nvSpPr>
          <p:cNvPr id="7" name="Slide Number Placeholder 6"/>
          <p:cNvSpPr>
            <a:spLocks noGrp="1"/>
          </p:cNvSpPr>
          <p:nvPr>
            <p:ph type="sldNum" sz="quarter" idx="12"/>
          </p:nvPr>
        </p:nvSpPr>
        <p:spPr>
          <a:xfrm>
            <a:off x="6553200" y="6357938"/>
            <a:ext cx="2133600" cy="476250"/>
          </a:xfrm>
        </p:spPr>
        <p:txBody>
          <a:bodyPr/>
          <a:lstStyle/>
          <a:p>
            <a:pPr>
              <a:defRPr/>
            </a:pPr>
            <a:fld id="{A75FF175-71B8-485B-9841-1D04E3A2DFED}" type="slidenum">
              <a:rPr lang="tr-TR" smtClean="0">
                <a:solidFill>
                  <a:srgbClr val="000000"/>
                </a:solidFill>
                <a:effectLst/>
              </a:rPr>
              <a:pPr>
                <a:defRPr/>
              </a:pPr>
              <a:t>111</a:t>
            </a:fld>
            <a:endParaRPr lang="tr-TR">
              <a:solidFill>
                <a:srgbClr val="000000"/>
              </a:solidFill>
              <a:effectLst/>
            </a:endParaRPr>
          </a:p>
        </p:txBody>
      </p:sp>
      <p:sp>
        <p:nvSpPr>
          <p:cNvPr id="8" name="Footer Placeholder 7"/>
          <p:cNvSpPr>
            <a:spLocks noGrp="1"/>
          </p:cNvSpPr>
          <p:nvPr>
            <p:ph type="ftr" sz="quarter" idx="11"/>
          </p:nvPr>
        </p:nvSpPr>
        <p:spPr>
          <a:xfrm>
            <a:off x="3124200" y="6357938"/>
            <a:ext cx="2895600" cy="476250"/>
          </a:xfrm>
        </p:spPr>
        <p:txBody>
          <a:bodyPr/>
          <a:lstStyle/>
          <a:p>
            <a:pPr>
              <a:defRPr/>
            </a:pPr>
            <a:r>
              <a:rPr lang="tr-TR" smtClean="0">
                <a:solidFill>
                  <a:srgbClr val="000000"/>
                </a:solidFill>
                <a:effectLst/>
              </a:rPr>
              <a:t>www.ahmetsaltik.net</a:t>
            </a:r>
            <a:endParaRPr lang="tr-TR" dirty="0">
              <a:solidFill>
                <a:srgbClr val="000000"/>
              </a:solidFill>
              <a:effectLst/>
            </a:endParaRPr>
          </a:p>
        </p:txBody>
      </p:sp>
    </p:spTree>
    <p:extLst>
      <p:ext uri="{BB962C8B-B14F-4D97-AF65-F5344CB8AC3E}">
        <p14:creationId xmlns:p14="http://schemas.microsoft.com/office/powerpoint/2010/main" val="1006589694"/>
      </p:ext>
    </p:extLst>
  </p:cSld>
  <p:clrMapOvr>
    <a:masterClrMapping/>
  </p:clrMapOvr>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457200" y="6381750"/>
            <a:ext cx="2133600" cy="476250"/>
          </a:xfrm>
        </p:spPr>
        <p:txBody>
          <a:bodyPr/>
          <a:lstStyle/>
          <a:p>
            <a:pPr>
              <a:defRPr/>
            </a:pPr>
            <a:fld id="{90A1DEF4-3C43-4CF1-AE32-08A59C81375F}" type="datetime1">
              <a:rPr lang="tr-TR" smtClean="0">
                <a:solidFill>
                  <a:srgbClr val="000000"/>
                </a:solidFill>
                <a:effectLst/>
              </a:rPr>
              <a:t>15.10.2012</a:t>
            </a:fld>
            <a:endParaRPr lang="tr-TR">
              <a:solidFill>
                <a:srgbClr val="000000"/>
              </a:solidFill>
              <a:effectLst/>
            </a:endParaRPr>
          </a:p>
        </p:txBody>
      </p:sp>
      <p:sp>
        <p:nvSpPr>
          <p:cNvPr id="185347" name="Rectangle 2"/>
          <p:cNvSpPr>
            <a:spLocks noGrp="1" noChangeArrowheads="1"/>
          </p:cNvSpPr>
          <p:nvPr>
            <p:ph type="title"/>
          </p:nvPr>
        </p:nvSpPr>
        <p:spPr>
          <a:xfrm>
            <a:off x="36513" y="-243408"/>
            <a:ext cx="9144000" cy="1441451"/>
          </a:xfrm>
        </p:spPr>
        <p:txBody>
          <a:bodyPr/>
          <a:lstStyle/>
          <a:p>
            <a:pPr algn="ctr" eaLnBrk="1" hangingPunct="1"/>
            <a:r>
              <a:rPr lang="tr-TR" sz="800" b="1" dirty="0" smtClean="0">
                <a:solidFill>
                  <a:srgbClr val="990000"/>
                </a:solidFill>
                <a:effectLst/>
                <a:latin typeface="Verdana" pitchFamily="34" charset="0"/>
              </a:rPr>
              <a:t/>
            </a:r>
            <a:br>
              <a:rPr lang="tr-TR" sz="800" b="1" dirty="0" smtClean="0">
                <a:solidFill>
                  <a:srgbClr val="990000"/>
                </a:solidFill>
                <a:effectLst/>
                <a:latin typeface="Verdana" pitchFamily="34" charset="0"/>
              </a:rPr>
            </a:br>
            <a:r>
              <a:rPr lang="tr-TR" sz="3100" b="1" dirty="0" smtClean="0">
                <a:solidFill>
                  <a:srgbClr val="990000"/>
                </a:solidFill>
                <a:effectLst/>
                <a:latin typeface="Verdana" pitchFamily="34" charset="0"/>
              </a:rPr>
              <a:t>SAĞLIK BAKANLIĞI MEVZUAT LİSTESİ</a:t>
            </a:r>
            <a:r>
              <a:rPr lang="tr-TR" sz="3100" b="1" u="sng" dirty="0" smtClean="0">
                <a:solidFill>
                  <a:srgbClr val="990000"/>
                </a:solidFill>
                <a:effectLst/>
                <a:latin typeface="Verdana" pitchFamily="34" charset="0"/>
              </a:rPr>
              <a:t/>
            </a:r>
            <a:br>
              <a:rPr lang="tr-TR" sz="3100" b="1" u="sng" dirty="0" smtClean="0">
                <a:solidFill>
                  <a:srgbClr val="990000"/>
                </a:solidFill>
                <a:effectLst/>
                <a:latin typeface="Verdana" pitchFamily="34" charset="0"/>
              </a:rPr>
            </a:br>
            <a:r>
              <a:rPr lang="tr-TR" sz="2800" dirty="0" smtClean="0">
                <a:solidFill>
                  <a:srgbClr val="660066"/>
                </a:solidFill>
                <a:effectLst/>
              </a:rPr>
              <a:t>Ekim 2012, </a:t>
            </a:r>
            <a:r>
              <a:rPr lang="tr-TR" sz="2800" b="1" i="1" dirty="0" smtClean="0">
                <a:solidFill>
                  <a:srgbClr val="000000"/>
                </a:solidFill>
                <a:effectLst/>
              </a:rPr>
              <a:t>www.saglik.gov.tr</a:t>
            </a:r>
          </a:p>
        </p:txBody>
      </p:sp>
      <p:sp>
        <p:nvSpPr>
          <p:cNvPr id="150532" name="Rectangle 3"/>
          <p:cNvSpPr>
            <a:spLocks noGrp="1" noChangeArrowheads="1"/>
          </p:cNvSpPr>
          <p:nvPr>
            <p:ph type="body" idx="1"/>
          </p:nvPr>
        </p:nvSpPr>
        <p:spPr>
          <a:xfrm>
            <a:off x="142875" y="1052736"/>
            <a:ext cx="8893175" cy="5472608"/>
          </a:xfrm>
          <a:ln w="107950" cmpd="thinThick">
            <a:solidFill>
              <a:srgbClr val="E54168"/>
            </a:solidFill>
          </a:ln>
        </p:spPr>
        <p:txBody>
          <a:bodyPr/>
          <a:lstStyle/>
          <a:p>
            <a:pPr marL="274638" indent="-274638" algn="ctr" eaLnBrk="1" hangingPunct="1">
              <a:spcBef>
                <a:spcPct val="0"/>
              </a:spcBef>
              <a:buClrTx/>
              <a:buFontTx/>
              <a:buNone/>
              <a:defRPr/>
            </a:pPr>
            <a:r>
              <a:rPr lang="tr-TR" sz="3300" b="1" dirty="0" smtClean="0">
                <a:solidFill>
                  <a:srgbClr val="006600"/>
                </a:solidFill>
                <a:effectLst/>
              </a:rPr>
              <a:t>G E N E </a:t>
            </a:r>
            <a:r>
              <a:rPr lang="en-US" sz="3300" b="1" dirty="0" smtClean="0">
                <a:solidFill>
                  <a:srgbClr val="006600"/>
                </a:solidFill>
                <a:effectLst/>
              </a:rPr>
              <a:t>L </a:t>
            </a:r>
            <a:r>
              <a:rPr lang="tr-TR" sz="3300" b="1" dirty="0" smtClean="0">
                <a:solidFill>
                  <a:srgbClr val="006600"/>
                </a:solidFill>
                <a:effectLst/>
              </a:rPr>
              <a:t>G </a:t>
            </a:r>
            <a:r>
              <a:rPr lang="en-US" sz="3300" b="1" dirty="0" smtClean="0">
                <a:solidFill>
                  <a:srgbClr val="006600"/>
                </a:solidFill>
                <a:effectLst/>
              </a:rPr>
              <a:t>E </a:t>
            </a:r>
            <a:r>
              <a:rPr lang="tr-TR" sz="3300" b="1" dirty="0" smtClean="0">
                <a:solidFill>
                  <a:srgbClr val="006600"/>
                </a:solidFill>
                <a:effectLst/>
              </a:rPr>
              <a:t>L E </a:t>
            </a:r>
            <a:r>
              <a:rPr lang="en-US" sz="3300" b="1" dirty="0" smtClean="0">
                <a:solidFill>
                  <a:srgbClr val="006600"/>
                </a:solidFill>
                <a:effectLst/>
              </a:rPr>
              <a:t>R </a:t>
            </a:r>
            <a:r>
              <a:rPr lang="tr-TR" sz="3300" b="1" dirty="0" smtClean="0">
                <a:solidFill>
                  <a:srgbClr val="660033"/>
                </a:solidFill>
                <a:effectLst/>
              </a:rPr>
              <a:t>(</a:t>
            </a:r>
            <a:r>
              <a:rPr lang="tr-TR" sz="3600" b="1" dirty="0" smtClean="0">
                <a:solidFill>
                  <a:srgbClr val="000066"/>
                </a:solidFill>
                <a:sym typeface="Symbol"/>
              </a:rPr>
              <a:t> </a:t>
            </a:r>
            <a:r>
              <a:rPr lang="tr-TR" sz="3300" b="1" u="sng" dirty="0" smtClean="0">
                <a:solidFill>
                  <a:srgbClr val="660033"/>
                </a:solidFill>
                <a:effectLst/>
              </a:rPr>
              <a:t>500 adet!</a:t>
            </a:r>
            <a:r>
              <a:rPr lang="tr-TR" sz="3300" b="1" dirty="0" smtClean="0">
                <a:solidFill>
                  <a:srgbClr val="660033"/>
                </a:solidFill>
                <a:effectLst/>
              </a:rPr>
              <a:t>)</a:t>
            </a:r>
          </a:p>
          <a:p>
            <a:pPr marL="274638" indent="-274638" eaLnBrk="1" hangingPunct="1">
              <a:buFontTx/>
              <a:buNone/>
              <a:defRPr/>
            </a:pPr>
            <a:r>
              <a:rPr lang="tr-TR" sz="2400" dirty="0" smtClean="0">
                <a:solidFill>
                  <a:srgbClr val="000066"/>
                </a:solidFill>
                <a:effectLst/>
              </a:rPr>
              <a:t>1) </a:t>
            </a:r>
            <a:r>
              <a:rPr lang="tr-TR" sz="2400" dirty="0">
                <a:solidFill>
                  <a:srgbClr val="000066"/>
                </a:solidFill>
                <a:effectLst/>
              </a:rPr>
              <a:t>Sağlık Hizmetleri Genel Müdürlüğü.</a:t>
            </a:r>
          </a:p>
          <a:p>
            <a:pPr marL="274638" indent="-274638" eaLnBrk="1" hangingPunct="1">
              <a:buFontTx/>
              <a:buNone/>
              <a:defRPr/>
            </a:pPr>
            <a:r>
              <a:rPr lang="tr-TR" sz="2400" dirty="0" smtClean="0">
                <a:solidFill>
                  <a:srgbClr val="000066"/>
                </a:solidFill>
                <a:effectLst/>
              </a:rPr>
              <a:t>2) </a:t>
            </a:r>
            <a:r>
              <a:rPr lang="tr-TR" sz="2400" dirty="0">
                <a:solidFill>
                  <a:srgbClr val="000066"/>
                </a:solidFill>
                <a:effectLst/>
              </a:rPr>
              <a:t>Acil Sağlık Hizmetleri Genel Müdürlüğü.</a:t>
            </a:r>
          </a:p>
          <a:p>
            <a:pPr marL="274638" indent="-274638" eaLnBrk="1" hangingPunct="1">
              <a:buFontTx/>
              <a:buNone/>
              <a:defRPr/>
            </a:pPr>
            <a:r>
              <a:rPr lang="tr-TR" sz="2400" dirty="0" smtClean="0">
                <a:solidFill>
                  <a:srgbClr val="000066"/>
                </a:solidFill>
                <a:effectLst/>
              </a:rPr>
              <a:t>3) </a:t>
            </a:r>
            <a:r>
              <a:rPr lang="tr-TR" sz="2400" dirty="0">
                <a:solidFill>
                  <a:srgbClr val="000066"/>
                </a:solidFill>
                <a:effectLst/>
              </a:rPr>
              <a:t>Sağlığın Geliştirilmesi Genel Müdürlüğü.</a:t>
            </a:r>
          </a:p>
          <a:p>
            <a:pPr marL="274638" indent="-274638" eaLnBrk="1" hangingPunct="1">
              <a:buFontTx/>
              <a:buNone/>
              <a:defRPr/>
            </a:pPr>
            <a:r>
              <a:rPr lang="tr-TR" sz="2400" dirty="0" smtClean="0">
                <a:solidFill>
                  <a:srgbClr val="000066"/>
                </a:solidFill>
                <a:effectLst/>
              </a:rPr>
              <a:t>4) </a:t>
            </a:r>
            <a:r>
              <a:rPr lang="tr-TR" sz="2400" dirty="0">
                <a:solidFill>
                  <a:srgbClr val="000066"/>
                </a:solidFill>
                <a:effectLst/>
              </a:rPr>
              <a:t>Sağlık Bilgi Sistemleri Genel Müdürlüğü.</a:t>
            </a:r>
          </a:p>
          <a:p>
            <a:pPr marL="274638" indent="-274638" eaLnBrk="1" hangingPunct="1">
              <a:buFontTx/>
              <a:buNone/>
              <a:defRPr/>
            </a:pPr>
            <a:r>
              <a:rPr lang="tr-TR" sz="2400" dirty="0" smtClean="0">
                <a:solidFill>
                  <a:srgbClr val="000066"/>
                </a:solidFill>
                <a:effectLst/>
              </a:rPr>
              <a:t>5) </a:t>
            </a:r>
            <a:r>
              <a:rPr lang="tr-TR" sz="2400" dirty="0">
                <a:solidFill>
                  <a:srgbClr val="000066"/>
                </a:solidFill>
                <a:effectLst/>
              </a:rPr>
              <a:t>Sağlık Araştırmaları Genel Müdürlüğü.</a:t>
            </a:r>
          </a:p>
          <a:p>
            <a:pPr marL="274638" indent="-274638" eaLnBrk="1" hangingPunct="1">
              <a:buFontTx/>
              <a:buNone/>
              <a:defRPr/>
            </a:pPr>
            <a:r>
              <a:rPr lang="tr-TR" sz="2400" dirty="0" smtClean="0">
                <a:solidFill>
                  <a:srgbClr val="000066"/>
                </a:solidFill>
                <a:effectLst/>
              </a:rPr>
              <a:t>6) </a:t>
            </a:r>
            <a:r>
              <a:rPr lang="tr-TR" sz="2400" dirty="0">
                <a:solidFill>
                  <a:srgbClr val="000066"/>
                </a:solidFill>
                <a:effectLst/>
              </a:rPr>
              <a:t>Sağlık Yatırımları Genel Müdürlüğü.</a:t>
            </a:r>
          </a:p>
          <a:p>
            <a:pPr marL="274638" indent="-274638" eaLnBrk="1" hangingPunct="1">
              <a:buFontTx/>
              <a:buNone/>
              <a:defRPr/>
            </a:pPr>
            <a:r>
              <a:rPr lang="tr-TR" sz="2400" dirty="0" smtClean="0">
                <a:solidFill>
                  <a:srgbClr val="000066"/>
                </a:solidFill>
                <a:effectLst/>
              </a:rPr>
              <a:t>7) Dış </a:t>
            </a:r>
            <a:r>
              <a:rPr lang="tr-TR" sz="2400" dirty="0">
                <a:solidFill>
                  <a:srgbClr val="000066"/>
                </a:solidFill>
                <a:effectLst/>
              </a:rPr>
              <a:t>İlişkiler ve </a:t>
            </a:r>
            <a:r>
              <a:rPr lang="tr-TR" sz="2400" b="1" spc="300" dirty="0">
                <a:solidFill>
                  <a:srgbClr val="660033"/>
                </a:solidFill>
                <a:effectLst/>
              </a:rPr>
              <a:t>Avrupa Birliği</a:t>
            </a:r>
            <a:r>
              <a:rPr lang="tr-TR" sz="2400" dirty="0">
                <a:solidFill>
                  <a:srgbClr val="000066"/>
                </a:solidFill>
                <a:effectLst/>
              </a:rPr>
              <a:t> Genel Müdürlüğü.</a:t>
            </a:r>
          </a:p>
          <a:p>
            <a:pPr marL="274638" indent="-274638" eaLnBrk="1" hangingPunct="1">
              <a:buFontTx/>
              <a:buNone/>
              <a:defRPr/>
            </a:pPr>
            <a:r>
              <a:rPr lang="tr-TR" sz="2400" dirty="0" smtClean="0">
                <a:solidFill>
                  <a:srgbClr val="000066"/>
                </a:solidFill>
                <a:effectLst/>
              </a:rPr>
              <a:t>8) Yönetim </a:t>
            </a:r>
            <a:r>
              <a:rPr lang="tr-TR" sz="2400" dirty="0">
                <a:solidFill>
                  <a:srgbClr val="000066"/>
                </a:solidFill>
                <a:effectLst/>
              </a:rPr>
              <a:t>Hizmetleri Genel Müdürlüğü</a:t>
            </a:r>
            <a:r>
              <a:rPr lang="tr-TR" sz="2400" dirty="0" smtClean="0">
                <a:solidFill>
                  <a:srgbClr val="000066"/>
                </a:solidFill>
                <a:effectLst/>
              </a:rPr>
              <a:t>.</a:t>
            </a:r>
          </a:p>
          <a:p>
            <a:pPr marL="274638" indent="-274638" eaLnBrk="1" hangingPunct="1">
              <a:buFontTx/>
              <a:buNone/>
              <a:defRPr/>
            </a:pPr>
            <a:r>
              <a:rPr lang="tr-TR" sz="2400" dirty="0" smtClean="0">
                <a:solidFill>
                  <a:srgbClr val="000066"/>
                </a:solidFill>
                <a:effectLst/>
              </a:rPr>
              <a:t>9)</a:t>
            </a:r>
            <a:r>
              <a:rPr lang="tr-TR" sz="2400" b="1" i="1" dirty="0" smtClean="0">
                <a:solidFill>
                  <a:srgbClr val="FF0000"/>
                </a:solidFill>
                <a:effectLst/>
              </a:rPr>
              <a:t>Türkiye </a:t>
            </a:r>
            <a:r>
              <a:rPr lang="tr-TR" sz="2400" b="1" i="1" dirty="0">
                <a:solidFill>
                  <a:srgbClr val="FF0000"/>
                </a:solidFill>
                <a:effectLst/>
              </a:rPr>
              <a:t>Hudut ve Sahiller Sağlık Genel </a:t>
            </a:r>
            <a:r>
              <a:rPr lang="tr-TR" sz="2400" b="1" i="1" dirty="0" smtClean="0">
                <a:solidFill>
                  <a:srgbClr val="FF0000"/>
                </a:solidFill>
                <a:effectLst/>
              </a:rPr>
              <a:t>Müdürlüğü.</a:t>
            </a:r>
            <a:endParaRPr lang="tr-TR" sz="2400" b="1" i="1" dirty="0">
              <a:solidFill>
                <a:srgbClr val="FF0000"/>
              </a:solidFill>
              <a:effectLst/>
            </a:endParaRPr>
          </a:p>
          <a:p>
            <a:pPr marL="274638" indent="-274638" eaLnBrk="1" hangingPunct="1">
              <a:buFontTx/>
              <a:buNone/>
              <a:defRPr/>
            </a:pPr>
            <a:r>
              <a:rPr lang="tr-TR" sz="2400" dirty="0" smtClean="0">
                <a:solidFill>
                  <a:srgbClr val="000066"/>
                </a:solidFill>
                <a:effectLst/>
              </a:rPr>
              <a:t>a) Denetim </a:t>
            </a:r>
            <a:r>
              <a:rPr lang="tr-TR" sz="2400" dirty="0">
                <a:solidFill>
                  <a:srgbClr val="000066"/>
                </a:solidFill>
                <a:effectLst/>
              </a:rPr>
              <a:t>Hizmetleri Başkanlığı.</a:t>
            </a:r>
          </a:p>
          <a:p>
            <a:pPr marL="274638" indent="-274638" eaLnBrk="1" hangingPunct="1">
              <a:buFontTx/>
              <a:buNone/>
              <a:defRPr/>
            </a:pPr>
            <a:r>
              <a:rPr lang="tr-TR" sz="2400" dirty="0" smtClean="0">
                <a:solidFill>
                  <a:srgbClr val="000066"/>
                </a:solidFill>
                <a:effectLst/>
              </a:rPr>
              <a:t>b) </a:t>
            </a:r>
            <a:r>
              <a:rPr lang="tr-TR" sz="2400" dirty="0">
                <a:solidFill>
                  <a:srgbClr val="000066"/>
                </a:solidFill>
                <a:effectLst/>
              </a:rPr>
              <a:t>Strateji Geliştirme Başkanlığı.</a:t>
            </a:r>
          </a:p>
          <a:p>
            <a:pPr marL="274638" indent="-274638" eaLnBrk="1" hangingPunct="1">
              <a:buFontTx/>
              <a:buNone/>
              <a:defRPr/>
            </a:pPr>
            <a:endParaRPr lang="tr-TR" sz="2400" dirty="0">
              <a:solidFill>
                <a:srgbClr val="000066"/>
              </a:solidFill>
              <a:effectLst/>
            </a:endParaRPr>
          </a:p>
        </p:txBody>
      </p:sp>
      <p:sp>
        <p:nvSpPr>
          <p:cNvPr id="7" name="Slide Number Placeholder 6"/>
          <p:cNvSpPr>
            <a:spLocks noGrp="1"/>
          </p:cNvSpPr>
          <p:nvPr>
            <p:ph type="sldNum" sz="quarter" idx="12"/>
          </p:nvPr>
        </p:nvSpPr>
        <p:spPr>
          <a:xfrm>
            <a:off x="6553200" y="6381750"/>
            <a:ext cx="2133600" cy="476250"/>
          </a:xfrm>
        </p:spPr>
        <p:txBody>
          <a:bodyPr/>
          <a:lstStyle/>
          <a:p>
            <a:pPr>
              <a:defRPr/>
            </a:pPr>
            <a:fld id="{95DA3D45-2A58-4F36-9FA8-50B0C5DEB7F9}" type="slidenum">
              <a:rPr lang="tr-TR" smtClean="0">
                <a:solidFill>
                  <a:srgbClr val="000000"/>
                </a:solidFill>
                <a:effectLst/>
              </a:rPr>
              <a:pPr>
                <a:defRPr/>
              </a:pPr>
              <a:t>112</a:t>
            </a:fld>
            <a:endParaRPr lang="tr-TR">
              <a:solidFill>
                <a:srgbClr val="000000"/>
              </a:solidFill>
              <a:effectLst/>
            </a:endParaRPr>
          </a:p>
        </p:txBody>
      </p:sp>
      <p:sp>
        <p:nvSpPr>
          <p:cNvPr id="8" name="Footer Placeholder 7"/>
          <p:cNvSpPr>
            <a:spLocks noGrp="1"/>
          </p:cNvSpPr>
          <p:nvPr>
            <p:ph type="ftr" sz="quarter" idx="11"/>
          </p:nvPr>
        </p:nvSpPr>
        <p:spPr>
          <a:xfrm>
            <a:off x="3124200" y="6381750"/>
            <a:ext cx="2895600" cy="476250"/>
          </a:xfrm>
        </p:spPr>
        <p:txBody>
          <a:bodyPr/>
          <a:lstStyle/>
          <a:p>
            <a:pPr>
              <a:defRPr/>
            </a:pPr>
            <a:r>
              <a:rPr lang="tr-TR" smtClean="0">
                <a:solidFill>
                  <a:srgbClr val="000000"/>
                </a:solidFill>
                <a:effectLst/>
              </a:rPr>
              <a:t>www.ahmetsaltik.net</a:t>
            </a:r>
            <a:endParaRPr lang="tr-TR" dirty="0">
              <a:solidFill>
                <a:srgbClr val="000000"/>
              </a:solidFill>
              <a:effectLst/>
            </a:endParaRPr>
          </a:p>
        </p:txBody>
      </p:sp>
      <p:sp>
        <p:nvSpPr>
          <p:cNvPr id="2" name="Metin kutusu 1"/>
          <p:cNvSpPr txBox="1"/>
          <p:nvPr/>
        </p:nvSpPr>
        <p:spPr>
          <a:xfrm>
            <a:off x="6771641" y="2060848"/>
            <a:ext cx="1976823" cy="1938992"/>
          </a:xfrm>
          <a:prstGeom prst="rect">
            <a:avLst/>
          </a:prstGeom>
        </p:spPr>
        <p:style>
          <a:lnRef idx="2">
            <a:schemeClr val="accent2"/>
          </a:lnRef>
          <a:fillRef idx="1">
            <a:schemeClr val="lt1"/>
          </a:fillRef>
          <a:effectRef idx="0">
            <a:schemeClr val="accent2"/>
          </a:effectRef>
          <a:fontRef idx="minor">
            <a:schemeClr val="dk1"/>
          </a:fontRef>
        </p:style>
        <p:txBody>
          <a:bodyPr wrap="none" rtlCol="0">
            <a:spAutoFit/>
          </a:bodyPr>
          <a:lstStyle/>
          <a:p>
            <a:pPr algn="r"/>
            <a:r>
              <a:rPr lang="tr-TR" sz="2400" b="1" i="1" dirty="0" smtClean="0">
                <a:solidFill>
                  <a:srgbClr val="660066"/>
                </a:solidFill>
              </a:rPr>
              <a:t>663 sayılı </a:t>
            </a:r>
            <a:br>
              <a:rPr lang="tr-TR" sz="2400" b="1" i="1" dirty="0" smtClean="0">
                <a:solidFill>
                  <a:srgbClr val="660066"/>
                </a:solidFill>
              </a:rPr>
            </a:br>
            <a:r>
              <a:rPr lang="tr-TR" sz="2400" b="1" i="1" dirty="0" smtClean="0">
                <a:solidFill>
                  <a:srgbClr val="660066"/>
                </a:solidFill>
              </a:rPr>
              <a:t>YGK ile</a:t>
            </a:r>
            <a:br>
              <a:rPr lang="tr-TR" sz="2400" b="1" i="1" dirty="0" smtClean="0">
                <a:solidFill>
                  <a:srgbClr val="660066"/>
                </a:solidFill>
              </a:rPr>
            </a:br>
            <a:r>
              <a:rPr lang="tr-TR" sz="2400" b="1" i="1" dirty="0" smtClean="0">
                <a:solidFill>
                  <a:srgbClr val="660066"/>
                </a:solidFill>
              </a:rPr>
              <a:t>2..11.11’de</a:t>
            </a:r>
            <a:br>
              <a:rPr lang="tr-TR" sz="2400" b="1" i="1" dirty="0" smtClean="0">
                <a:solidFill>
                  <a:srgbClr val="660066"/>
                </a:solidFill>
              </a:rPr>
            </a:br>
            <a:r>
              <a:rPr lang="tr-TR" sz="2400" b="1" i="1" dirty="0" smtClean="0">
                <a:solidFill>
                  <a:srgbClr val="660066"/>
                </a:solidFill>
              </a:rPr>
              <a:t>getirilen </a:t>
            </a:r>
            <a:br>
              <a:rPr lang="tr-TR" sz="2400" b="1" i="1" dirty="0" smtClean="0">
                <a:solidFill>
                  <a:srgbClr val="660066"/>
                </a:solidFill>
              </a:rPr>
            </a:br>
            <a:r>
              <a:rPr lang="tr-TR" sz="2400" b="1" i="1" dirty="0" smtClean="0">
                <a:solidFill>
                  <a:srgbClr val="660066"/>
                </a:solidFill>
              </a:rPr>
              <a:t>örgütlenme</a:t>
            </a:r>
            <a:endParaRPr lang="tr-TR" sz="2400" b="1" i="1" dirty="0">
              <a:solidFill>
                <a:srgbClr val="660066"/>
              </a:solidFill>
            </a:endParaRPr>
          </a:p>
        </p:txBody>
      </p:sp>
    </p:spTree>
    <p:extLst>
      <p:ext uri="{BB962C8B-B14F-4D97-AF65-F5344CB8AC3E}">
        <p14:creationId xmlns:p14="http://schemas.microsoft.com/office/powerpoint/2010/main" val="2546341921"/>
      </p:ext>
    </p:extLst>
  </p:cSld>
  <p:clrMapOvr>
    <a:masterClrMapping/>
  </p:clrMapOvr>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gradFill>
          <a:gsLst>
            <a:gs pos="0">
              <a:srgbClr val="FFEFD1"/>
            </a:gs>
            <a:gs pos="64999">
              <a:srgbClr val="F0EBD5"/>
            </a:gs>
            <a:gs pos="100000">
              <a:srgbClr val="D1C39F"/>
            </a:gs>
          </a:gsLst>
          <a:lin ang="5400000" scaled="0"/>
        </a:gradFill>
        <a:effectLst/>
      </p:bgPr>
    </p:bg>
    <p:spTree>
      <p:nvGrpSpPr>
        <p:cNvPr id="1" name=""/>
        <p:cNvGrpSpPr/>
        <p:nvPr/>
      </p:nvGrpSpPr>
      <p:grpSpPr>
        <a:xfrm>
          <a:off x="0" y="0"/>
          <a:ext cx="0" cy="0"/>
          <a:chOff x="0" y="0"/>
          <a:chExt cx="0" cy="0"/>
        </a:xfrm>
      </p:grpSpPr>
      <p:sp>
        <p:nvSpPr>
          <p:cNvPr id="4" name="Veri Yer Tutucusu 3"/>
          <p:cNvSpPr>
            <a:spLocks noGrp="1"/>
          </p:cNvSpPr>
          <p:nvPr>
            <p:ph type="dt" sz="half" idx="10"/>
          </p:nvPr>
        </p:nvSpPr>
        <p:spPr>
          <a:xfrm>
            <a:off x="457200" y="6409134"/>
            <a:ext cx="2133600" cy="476250"/>
          </a:xfrm>
        </p:spPr>
        <p:txBody>
          <a:bodyPr/>
          <a:lstStyle/>
          <a:p>
            <a:pPr>
              <a:defRPr/>
            </a:pPr>
            <a:fld id="{492AEA6E-9352-4B99-A9C7-2C44005291B0}" type="datetime1">
              <a:rPr lang="tr-TR" smtClean="0">
                <a:solidFill>
                  <a:srgbClr val="000000"/>
                </a:solidFill>
                <a:effectLst/>
              </a:rPr>
              <a:t>15.10.2012</a:t>
            </a:fld>
            <a:endParaRPr lang="tr-TR">
              <a:solidFill>
                <a:srgbClr val="000000"/>
              </a:solidFill>
              <a:effectLst/>
            </a:endParaRPr>
          </a:p>
        </p:txBody>
      </p:sp>
      <p:sp>
        <p:nvSpPr>
          <p:cNvPr id="5" name="Altbilgi Yer Tutucusu 4"/>
          <p:cNvSpPr>
            <a:spLocks noGrp="1"/>
          </p:cNvSpPr>
          <p:nvPr>
            <p:ph type="ftr" sz="quarter" idx="11"/>
          </p:nvPr>
        </p:nvSpPr>
        <p:spPr>
          <a:xfrm>
            <a:off x="3124200" y="6409134"/>
            <a:ext cx="2895600" cy="476250"/>
          </a:xfrm>
        </p:spPr>
        <p:txBody>
          <a:bodyPr/>
          <a:lstStyle/>
          <a:p>
            <a:pPr>
              <a:defRPr/>
            </a:pPr>
            <a:r>
              <a:rPr lang="tr-TR" smtClean="0">
                <a:solidFill>
                  <a:srgbClr val="000000"/>
                </a:solidFill>
                <a:effectLst/>
              </a:rPr>
              <a:t>www.ahmetsaltik.net</a:t>
            </a:r>
            <a:endParaRPr lang="tr-TR">
              <a:solidFill>
                <a:srgbClr val="000000"/>
              </a:solidFill>
              <a:effectLst/>
            </a:endParaRPr>
          </a:p>
        </p:txBody>
      </p:sp>
      <p:sp>
        <p:nvSpPr>
          <p:cNvPr id="6" name="Slayt Numarası Yer Tutucusu 5"/>
          <p:cNvSpPr>
            <a:spLocks noGrp="1"/>
          </p:cNvSpPr>
          <p:nvPr>
            <p:ph type="sldNum" sz="quarter" idx="12"/>
          </p:nvPr>
        </p:nvSpPr>
        <p:spPr>
          <a:xfrm>
            <a:off x="6553200" y="6409134"/>
            <a:ext cx="2133600" cy="476250"/>
          </a:xfrm>
        </p:spPr>
        <p:txBody>
          <a:bodyPr/>
          <a:lstStyle/>
          <a:p>
            <a:pPr>
              <a:defRPr/>
            </a:pPr>
            <a:fld id="{E4F8D417-877B-4ED8-83F0-0E6E3E829AEF}" type="slidenum">
              <a:rPr lang="tr-TR" smtClean="0">
                <a:solidFill>
                  <a:srgbClr val="000000"/>
                </a:solidFill>
                <a:effectLst/>
              </a:rPr>
              <a:pPr>
                <a:defRPr/>
              </a:pPr>
              <a:t>113</a:t>
            </a:fld>
            <a:endParaRPr lang="tr-TR">
              <a:solidFill>
                <a:srgbClr val="000000"/>
              </a:solidFill>
              <a:effectLst/>
            </a:endParaRPr>
          </a:p>
        </p:txBody>
      </p:sp>
      <p:pic>
        <p:nvPicPr>
          <p:cNvPr id="7" name="Picture 2"/>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179512" y="260648"/>
            <a:ext cx="8712968" cy="616772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pic>
        <p:nvPicPr>
          <p:cNvPr id="8" name="Picture 2"/>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3635896" y="4077072"/>
            <a:ext cx="2413570" cy="2279288"/>
          </a:xfrm>
          <a:prstGeom prst="rect">
            <a:avLst/>
          </a:prstGeom>
          <a:ln w="9525">
            <a:solidFill>
              <a:schemeClr val="tx1">
                <a:alpha val="0"/>
              </a:schemeClr>
            </a:solidFill>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Metin kutusu 8"/>
          <p:cNvSpPr txBox="1"/>
          <p:nvPr/>
        </p:nvSpPr>
        <p:spPr>
          <a:xfrm>
            <a:off x="251520" y="2072461"/>
            <a:ext cx="8496944" cy="492443"/>
          </a:xfrm>
          <a:prstGeom prst="rect">
            <a:avLst/>
          </a:prstGeom>
          <a:solidFill>
            <a:srgbClr val="FFFF00"/>
          </a:solidFill>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tr-TR" sz="2600" b="1" dirty="0" smtClean="0">
                <a:solidFill>
                  <a:srgbClr val="C00000"/>
                </a:solidFill>
              </a:rPr>
              <a:t>SAĞLIK BAK. ÖRGÜTLENMESİ</a:t>
            </a:r>
            <a:r>
              <a:rPr lang="tr-TR" b="1" dirty="0" smtClean="0">
                <a:solidFill>
                  <a:srgbClr val="C00000"/>
                </a:solidFill>
              </a:rPr>
              <a:t> </a:t>
            </a:r>
            <a:r>
              <a:rPr lang="tr-TR" sz="1900" b="1" dirty="0" smtClean="0">
                <a:solidFill>
                  <a:srgbClr val="C00000"/>
                </a:solidFill>
              </a:rPr>
              <a:t>(663 sayılı YGK, 2.11.11)</a:t>
            </a:r>
            <a:endParaRPr lang="tr-TR" sz="1900" b="1" dirty="0">
              <a:solidFill>
                <a:srgbClr val="C00000"/>
              </a:solidFill>
            </a:endParaRPr>
          </a:p>
        </p:txBody>
      </p:sp>
    </p:spTree>
    <p:extLst>
      <p:ext uri="{BB962C8B-B14F-4D97-AF65-F5344CB8AC3E}">
        <p14:creationId xmlns:p14="http://schemas.microsoft.com/office/powerpoint/2010/main" val="2880236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4"/>
          <p:cNvSpPr>
            <a:spLocks noGrp="1"/>
          </p:cNvSpPr>
          <p:nvPr>
            <p:ph type="dt" sz="quarter" idx="10"/>
          </p:nvPr>
        </p:nvSpPr>
        <p:spPr>
          <a:xfrm>
            <a:off x="457200" y="6357938"/>
            <a:ext cx="2133600" cy="476250"/>
          </a:xfrm>
        </p:spPr>
        <p:txBody>
          <a:bodyPr/>
          <a:lstStyle/>
          <a:p>
            <a:pPr>
              <a:defRPr/>
            </a:pPr>
            <a:fld id="{300B60FC-410C-488D-A4C5-C8993A3D2192}" type="datetime1">
              <a:rPr lang="tr-TR" smtClean="0">
                <a:solidFill>
                  <a:srgbClr val="000000"/>
                </a:solidFill>
                <a:effectLst/>
              </a:rPr>
              <a:t>15.10.2012</a:t>
            </a:fld>
            <a:endParaRPr lang="tr-TR">
              <a:solidFill>
                <a:srgbClr val="000000"/>
              </a:solidFill>
              <a:effectLst/>
            </a:endParaRPr>
          </a:p>
        </p:txBody>
      </p:sp>
      <p:sp>
        <p:nvSpPr>
          <p:cNvPr id="186371" name="Rectangle 2"/>
          <p:cNvSpPr>
            <a:spLocks noGrp="1" noChangeArrowheads="1"/>
          </p:cNvSpPr>
          <p:nvPr>
            <p:ph type="title"/>
          </p:nvPr>
        </p:nvSpPr>
        <p:spPr>
          <a:xfrm>
            <a:off x="0" y="188913"/>
            <a:ext cx="9144000" cy="839787"/>
          </a:xfrm>
        </p:spPr>
        <p:txBody>
          <a:bodyPr/>
          <a:lstStyle/>
          <a:p>
            <a:pPr algn="ctr" eaLnBrk="1" hangingPunct="1"/>
            <a:r>
              <a:rPr lang="tr-TR" sz="800" b="1" dirty="0" smtClean="0">
                <a:solidFill>
                  <a:srgbClr val="990000"/>
                </a:solidFill>
                <a:effectLst/>
                <a:latin typeface="Verdana" pitchFamily="34" charset="0"/>
              </a:rPr>
              <a:t/>
            </a:r>
            <a:br>
              <a:rPr lang="tr-TR" sz="800" b="1" dirty="0" smtClean="0">
                <a:solidFill>
                  <a:srgbClr val="990000"/>
                </a:solidFill>
                <a:effectLst/>
                <a:latin typeface="Verdana" pitchFamily="34" charset="0"/>
              </a:rPr>
            </a:br>
            <a:r>
              <a:rPr lang="tr-TR" sz="3100" b="1" dirty="0" smtClean="0">
                <a:solidFill>
                  <a:srgbClr val="990000"/>
                </a:solidFill>
                <a:effectLst/>
                <a:latin typeface="Verdana" pitchFamily="34" charset="0"/>
              </a:rPr>
              <a:t>SAĞLIK BAKANLIĞI MEVZUAT LİSTESİ</a:t>
            </a:r>
            <a:r>
              <a:rPr lang="tr-TR" sz="3200" dirty="0">
                <a:solidFill>
                  <a:srgbClr val="660066"/>
                </a:solidFill>
                <a:effectLst/>
              </a:rPr>
              <a:t> </a:t>
            </a:r>
            <a:r>
              <a:rPr lang="tr-TR" sz="3200" dirty="0" smtClean="0">
                <a:solidFill>
                  <a:srgbClr val="660066"/>
                </a:solidFill>
                <a:effectLst/>
              </a:rPr>
              <a:t>Ekim 2012</a:t>
            </a:r>
            <a:r>
              <a:rPr lang="tr-TR" sz="2800" dirty="0" smtClean="0">
                <a:solidFill>
                  <a:srgbClr val="660033"/>
                </a:solidFill>
                <a:effectLst/>
              </a:rPr>
              <a:t>,</a:t>
            </a:r>
            <a:r>
              <a:rPr lang="tr-TR" sz="2800" dirty="0" smtClean="0">
                <a:solidFill>
                  <a:srgbClr val="660066"/>
                </a:solidFill>
                <a:effectLst/>
              </a:rPr>
              <a:t> </a:t>
            </a:r>
            <a:r>
              <a:rPr lang="tr-TR" sz="2800" b="1" i="1" dirty="0" smtClean="0">
                <a:solidFill>
                  <a:srgbClr val="000000"/>
                </a:solidFill>
                <a:effectLst/>
              </a:rPr>
              <a:t>www.saglik.gov.tr</a:t>
            </a:r>
          </a:p>
        </p:txBody>
      </p:sp>
      <p:sp>
        <p:nvSpPr>
          <p:cNvPr id="169988" name="Rectangle 3"/>
          <p:cNvSpPr>
            <a:spLocks noGrp="1" noChangeArrowheads="1"/>
          </p:cNvSpPr>
          <p:nvPr>
            <p:ph type="body" sz="half" idx="1"/>
          </p:nvPr>
        </p:nvSpPr>
        <p:spPr>
          <a:xfrm>
            <a:off x="98425" y="1268413"/>
            <a:ext cx="8937625" cy="5232400"/>
          </a:xfrm>
          <a:ln w="107950" cmpd="thinThick">
            <a:solidFill>
              <a:srgbClr val="E54168"/>
            </a:solidFill>
          </a:ln>
        </p:spPr>
        <p:txBody>
          <a:bodyPr/>
          <a:lstStyle/>
          <a:p>
            <a:pPr marL="274638" indent="-274638" algn="ctr" eaLnBrk="1" hangingPunct="1">
              <a:lnSpc>
                <a:spcPct val="90000"/>
              </a:lnSpc>
              <a:buFontTx/>
              <a:buNone/>
              <a:defRPr/>
            </a:pPr>
            <a:endParaRPr lang="tr-TR" sz="200" b="1" dirty="0" smtClean="0">
              <a:solidFill>
                <a:srgbClr val="000066"/>
              </a:solidFill>
              <a:effectLst/>
            </a:endParaRPr>
          </a:p>
          <a:p>
            <a:pPr marL="274638" indent="-274638" algn="ctr" eaLnBrk="1" hangingPunct="1">
              <a:spcBef>
                <a:spcPct val="0"/>
              </a:spcBef>
              <a:buClrTx/>
              <a:buFontTx/>
              <a:buNone/>
              <a:defRPr/>
            </a:pPr>
            <a:endParaRPr lang="tr-TR" sz="1050" b="1" dirty="0" smtClean="0">
              <a:solidFill>
                <a:srgbClr val="006600"/>
              </a:solidFill>
              <a:effectLst/>
            </a:endParaRPr>
          </a:p>
          <a:p>
            <a:pPr marL="274638" indent="-274638" algn="ctr" eaLnBrk="1" hangingPunct="1">
              <a:spcBef>
                <a:spcPct val="0"/>
              </a:spcBef>
              <a:buClrTx/>
              <a:buFontTx/>
              <a:buNone/>
              <a:defRPr/>
            </a:pPr>
            <a:r>
              <a:rPr lang="tr-TR" sz="5400" b="1" dirty="0" smtClean="0">
                <a:solidFill>
                  <a:srgbClr val="006600"/>
                </a:solidFill>
                <a:effectLst/>
              </a:rPr>
              <a:t>T E B L İ Ğ L E R </a:t>
            </a:r>
            <a:r>
              <a:rPr lang="tr-TR" sz="3600" i="1" dirty="0" smtClean="0">
                <a:solidFill>
                  <a:srgbClr val="000000"/>
                </a:solidFill>
                <a:effectLst/>
              </a:rPr>
              <a:t>(28 adet)</a:t>
            </a:r>
          </a:p>
          <a:p>
            <a:pPr marL="274638" indent="-274638" algn="ctr" eaLnBrk="1" hangingPunct="1">
              <a:spcBef>
                <a:spcPct val="0"/>
              </a:spcBef>
              <a:buClrTx/>
              <a:buFontTx/>
              <a:buNone/>
              <a:defRPr/>
            </a:pPr>
            <a:endParaRPr lang="tr-TR" sz="800" b="1" dirty="0" smtClean="0">
              <a:solidFill>
                <a:srgbClr val="006600"/>
              </a:solidFill>
              <a:effectLst/>
            </a:endParaRPr>
          </a:p>
          <a:p>
            <a:pPr marL="274638" indent="-274638" eaLnBrk="1" hangingPunct="1">
              <a:lnSpc>
                <a:spcPct val="110000"/>
              </a:lnSpc>
              <a:spcBef>
                <a:spcPct val="0"/>
              </a:spcBef>
              <a:buClrTx/>
              <a:buFontTx/>
              <a:buNone/>
              <a:defRPr/>
            </a:pPr>
            <a:r>
              <a:rPr lang="tr-TR" b="1" dirty="0" smtClean="0">
                <a:solidFill>
                  <a:srgbClr val="000066"/>
                </a:solidFill>
                <a:effectLst/>
              </a:rPr>
              <a:t>1. Ana Çocuk Sağlığı ve Aile </a:t>
            </a:r>
            <a:br>
              <a:rPr lang="tr-TR" b="1" dirty="0" smtClean="0">
                <a:solidFill>
                  <a:srgbClr val="000066"/>
                </a:solidFill>
                <a:effectLst/>
              </a:rPr>
            </a:br>
            <a:r>
              <a:rPr lang="tr-TR" b="1" dirty="0" smtClean="0">
                <a:solidFill>
                  <a:srgbClr val="000066"/>
                </a:solidFill>
                <a:effectLst/>
              </a:rPr>
              <a:t>  Planlaması Gn. Müdürlüğü </a:t>
            </a:r>
            <a:r>
              <a:rPr lang="tr-TR" b="1" dirty="0" smtClean="0">
                <a:solidFill>
                  <a:srgbClr val="0000CC"/>
                </a:solidFill>
                <a:effectLst/>
              </a:rPr>
              <a:t>  </a:t>
            </a:r>
          </a:p>
          <a:p>
            <a:pPr marL="274638" indent="-274638" eaLnBrk="1" hangingPunct="1">
              <a:lnSpc>
                <a:spcPct val="110000"/>
              </a:lnSpc>
              <a:spcBef>
                <a:spcPct val="0"/>
              </a:spcBef>
              <a:buClrTx/>
              <a:buFontTx/>
              <a:buNone/>
              <a:defRPr/>
            </a:pPr>
            <a:r>
              <a:rPr lang="tr-TR" b="1" dirty="0" smtClean="0">
                <a:solidFill>
                  <a:srgbClr val="660066"/>
                </a:solidFill>
                <a:effectLst/>
              </a:rPr>
              <a:t>2. Temel Sağlık Hizm. Gn. Md. </a:t>
            </a:r>
            <a:r>
              <a:rPr lang="tr-TR" b="1" dirty="0" smtClean="0">
                <a:solidFill>
                  <a:srgbClr val="0000CC"/>
                </a:solidFill>
                <a:effectLst/>
              </a:rPr>
              <a:t/>
            </a:r>
            <a:br>
              <a:rPr lang="tr-TR" b="1" dirty="0" smtClean="0">
                <a:solidFill>
                  <a:srgbClr val="0000CC"/>
                </a:solidFill>
                <a:effectLst/>
              </a:rPr>
            </a:br>
            <a:r>
              <a:rPr lang="tr-TR" i="1" dirty="0" smtClean="0">
                <a:solidFill>
                  <a:srgbClr val="000000"/>
                </a:solidFill>
                <a:effectLst/>
              </a:rPr>
              <a:t>(Çok büyük çoğunluğu bu Gn. Md. Kaynaklı..)</a:t>
            </a:r>
          </a:p>
          <a:p>
            <a:pPr marL="274638" indent="-274638" eaLnBrk="1" hangingPunct="1">
              <a:spcBef>
                <a:spcPct val="0"/>
              </a:spcBef>
              <a:buClrTx/>
              <a:buFontTx/>
              <a:buNone/>
              <a:defRPr/>
            </a:pPr>
            <a:endParaRPr lang="tr-TR" sz="1200" b="1" dirty="0" smtClean="0">
              <a:solidFill>
                <a:srgbClr val="663300"/>
              </a:solidFill>
              <a:effectLst/>
            </a:endParaRPr>
          </a:p>
          <a:p>
            <a:pPr marL="274638" indent="-274638" eaLnBrk="1" hangingPunct="1">
              <a:spcBef>
                <a:spcPct val="0"/>
              </a:spcBef>
              <a:buClrTx/>
              <a:defRPr/>
            </a:pPr>
            <a:r>
              <a:rPr lang="tr-TR" sz="4000" b="1" u="sng" dirty="0" smtClean="0">
                <a:solidFill>
                  <a:srgbClr val="663300"/>
                </a:solidFill>
                <a:effectLst/>
              </a:rPr>
              <a:t>1998 İyotlu Tuz Tebliği         :</a:t>
            </a:r>
            <a:r>
              <a:rPr lang="tr-TR" sz="3400" b="1" dirty="0" smtClean="0">
                <a:solidFill>
                  <a:srgbClr val="663300"/>
                </a:solidFill>
                <a:effectLst/>
              </a:rPr>
              <a:t/>
            </a:r>
            <a:br>
              <a:rPr lang="tr-TR" sz="3400" b="1" dirty="0" smtClean="0">
                <a:solidFill>
                  <a:srgbClr val="663300"/>
                </a:solidFill>
                <a:effectLst/>
              </a:rPr>
            </a:br>
            <a:r>
              <a:rPr lang="tr-TR" sz="800" b="1" dirty="0" smtClean="0">
                <a:solidFill>
                  <a:srgbClr val="663300"/>
                </a:solidFill>
                <a:effectLst/>
              </a:rPr>
              <a:t/>
            </a:r>
            <a:br>
              <a:rPr lang="tr-TR" sz="800" b="1" dirty="0" smtClean="0">
                <a:solidFill>
                  <a:srgbClr val="663300"/>
                </a:solidFill>
                <a:effectLst/>
              </a:rPr>
            </a:br>
            <a:r>
              <a:rPr lang="tr-TR" sz="2600" b="1" dirty="0" smtClean="0">
                <a:solidFill>
                  <a:srgbClr val="003366"/>
                </a:solidFill>
                <a:effectLst/>
              </a:rPr>
              <a:t>Sofra tuzuna 25-40 mg/kg </a:t>
            </a:r>
            <a:r>
              <a:rPr lang="tr-TR" sz="2600" b="1" i="1" u="sng" spc="300" dirty="0" smtClean="0">
                <a:solidFill>
                  <a:srgbClr val="660033"/>
                </a:solidFill>
                <a:effectLst/>
              </a:rPr>
              <a:t>potasyum iyodat</a:t>
            </a:r>
            <a:r>
              <a:rPr lang="tr-TR" sz="2600" b="1" i="1" spc="300" dirty="0" smtClean="0">
                <a:solidFill>
                  <a:srgbClr val="003366"/>
                </a:solidFill>
                <a:effectLst/>
              </a:rPr>
              <a:t> </a:t>
            </a:r>
            <a:r>
              <a:rPr lang="tr-TR" sz="2600" b="1" dirty="0" smtClean="0">
                <a:solidFill>
                  <a:srgbClr val="003366"/>
                </a:solidFill>
                <a:effectLst/>
              </a:rPr>
              <a:t/>
            </a:r>
            <a:br>
              <a:rPr lang="tr-TR" sz="2600" b="1" dirty="0" smtClean="0">
                <a:solidFill>
                  <a:srgbClr val="003366"/>
                </a:solidFill>
                <a:effectLst/>
              </a:rPr>
            </a:br>
            <a:r>
              <a:rPr lang="tr-TR" sz="2600" b="1" dirty="0" smtClean="0">
                <a:solidFill>
                  <a:srgbClr val="003366"/>
                </a:solidFill>
                <a:effectLst/>
              </a:rPr>
              <a:t>katılması zorunludur. </a:t>
            </a:r>
            <a:r>
              <a:rPr lang="tr-TR" sz="2400" i="1" dirty="0" smtClean="0">
                <a:solidFill>
                  <a:srgbClr val="003366"/>
                </a:solidFill>
                <a:effectLst/>
              </a:rPr>
              <a:t>(Md. 5/f2)</a:t>
            </a:r>
            <a:endParaRPr lang="tr-TR" sz="2600" i="1" dirty="0" smtClean="0">
              <a:solidFill>
                <a:srgbClr val="003366"/>
              </a:solidFill>
              <a:effectLst/>
            </a:endParaRPr>
          </a:p>
          <a:p>
            <a:pPr marL="274638" indent="-274638" eaLnBrk="1" hangingPunct="1">
              <a:lnSpc>
                <a:spcPct val="140000"/>
              </a:lnSpc>
              <a:spcBef>
                <a:spcPct val="0"/>
              </a:spcBef>
              <a:buClrTx/>
              <a:buFontTx/>
              <a:buNone/>
              <a:defRPr/>
            </a:pPr>
            <a:r>
              <a:rPr lang="tr-TR" sz="2400" b="1" dirty="0" smtClean="0">
                <a:solidFill>
                  <a:srgbClr val="0000CC"/>
                </a:solidFill>
                <a:effectLst/>
              </a:rPr>
              <a:t> </a:t>
            </a:r>
          </a:p>
        </p:txBody>
      </p:sp>
      <p:sp>
        <p:nvSpPr>
          <p:cNvPr id="7" name="Slide Number Placeholder 6"/>
          <p:cNvSpPr>
            <a:spLocks noGrp="1"/>
          </p:cNvSpPr>
          <p:nvPr>
            <p:ph type="sldNum" sz="quarter" idx="12"/>
          </p:nvPr>
        </p:nvSpPr>
        <p:spPr>
          <a:xfrm>
            <a:off x="6553200" y="6357938"/>
            <a:ext cx="2133600" cy="476250"/>
          </a:xfrm>
        </p:spPr>
        <p:txBody>
          <a:bodyPr/>
          <a:lstStyle/>
          <a:p>
            <a:pPr>
              <a:defRPr/>
            </a:pPr>
            <a:fld id="{4705A0F3-C245-496B-90F4-9F99010C74E8}" type="slidenum">
              <a:rPr lang="tr-TR" smtClean="0">
                <a:solidFill>
                  <a:srgbClr val="000000"/>
                </a:solidFill>
                <a:effectLst/>
              </a:rPr>
              <a:pPr>
                <a:defRPr/>
              </a:pPr>
              <a:t>114</a:t>
            </a:fld>
            <a:endParaRPr lang="tr-TR">
              <a:solidFill>
                <a:srgbClr val="000000"/>
              </a:solidFill>
              <a:effectLst/>
            </a:endParaRPr>
          </a:p>
        </p:txBody>
      </p:sp>
      <p:sp>
        <p:nvSpPr>
          <p:cNvPr id="8" name="Footer Placeholder 7"/>
          <p:cNvSpPr>
            <a:spLocks noGrp="1"/>
          </p:cNvSpPr>
          <p:nvPr>
            <p:ph type="ftr" sz="quarter" idx="11"/>
          </p:nvPr>
        </p:nvSpPr>
        <p:spPr>
          <a:xfrm>
            <a:off x="3124200" y="6357938"/>
            <a:ext cx="2895600" cy="476250"/>
          </a:xfrm>
        </p:spPr>
        <p:txBody>
          <a:bodyPr/>
          <a:lstStyle/>
          <a:p>
            <a:pPr>
              <a:defRPr/>
            </a:pPr>
            <a:r>
              <a:rPr lang="tr-TR" smtClean="0">
                <a:solidFill>
                  <a:srgbClr val="000000"/>
                </a:solidFill>
                <a:effectLst/>
              </a:rPr>
              <a:t>www.ahmetsaltik.net</a:t>
            </a:r>
            <a:endParaRPr lang="tr-TR">
              <a:solidFill>
                <a:srgbClr val="000000"/>
              </a:solidFill>
              <a:effectLst/>
            </a:endParaRPr>
          </a:p>
        </p:txBody>
      </p:sp>
    </p:spTree>
    <p:extLst>
      <p:ext uri="{BB962C8B-B14F-4D97-AF65-F5344CB8AC3E}">
        <p14:creationId xmlns:p14="http://schemas.microsoft.com/office/powerpoint/2010/main" val="705264147"/>
      </p:ext>
    </p:extLst>
  </p:cSld>
  <p:clrMapOvr>
    <a:masterClrMapping/>
  </p:clrMapOvr>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4"/>
          <p:cNvSpPr>
            <a:spLocks noGrp="1"/>
          </p:cNvSpPr>
          <p:nvPr>
            <p:ph type="dt" sz="quarter" idx="10"/>
          </p:nvPr>
        </p:nvSpPr>
        <p:spPr>
          <a:xfrm>
            <a:off x="457200" y="6381750"/>
            <a:ext cx="2133600" cy="476250"/>
          </a:xfrm>
        </p:spPr>
        <p:txBody>
          <a:bodyPr/>
          <a:lstStyle/>
          <a:p>
            <a:pPr>
              <a:defRPr/>
            </a:pPr>
            <a:fld id="{F5B33FB0-C0E3-4B5B-B3F3-D868BD807D41}" type="datetime1">
              <a:rPr lang="tr-TR" smtClean="0">
                <a:solidFill>
                  <a:srgbClr val="000000"/>
                </a:solidFill>
                <a:effectLst/>
              </a:rPr>
              <a:t>15.10.2012</a:t>
            </a:fld>
            <a:endParaRPr lang="tr-TR">
              <a:solidFill>
                <a:srgbClr val="000000"/>
              </a:solidFill>
              <a:effectLst/>
            </a:endParaRPr>
          </a:p>
        </p:txBody>
      </p:sp>
      <p:sp>
        <p:nvSpPr>
          <p:cNvPr id="187395" name="Rectangle 2"/>
          <p:cNvSpPr>
            <a:spLocks noGrp="1" noChangeArrowheads="1"/>
          </p:cNvSpPr>
          <p:nvPr>
            <p:ph type="title"/>
          </p:nvPr>
        </p:nvSpPr>
        <p:spPr>
          <a:xfrm>
            <a:off x="0" y="142875"/>
            <a:ext cx="9144000" cy="839788"/>
          </a:xfrm>
        </p:spPr>
        <p:txBody>
          <a:bodyPr/>
          <a:lstStyle/>
          <a:p>
            <a:pPr algn="ctr" eaLnBrk="1" hangingPunct="1"/>
            <a:r>
              <a:rPr lang="tr-TR" sz="1000" b="1" dirty="0" smtClean="0">
                <a:solidFill>
                  <a:srgbClr val="990000"/>
                </a:solidFill>
                <a:effectLst/>
                <a:latin typeface="Verdana" pitchFamily="34" charset="0"/>
              </a:rPr>
              <a:t/>
            </a:r>
            <a:br>
              <a:rPr lang="tr-TR" sz="1000" b="1" dirty="0" smtClean="0">
                <a:solidFill>
                  <a:srgbClr val="990000"/>
                </a:solidFill>
                <a:effectLst/>
                <a:latin typeface="Verdana" pitchFamily="34" charset="0"/>
              </a:rPr>
            </a:br>
            <a:r>
              <a:rPr lang="tr-TR" sz="3600" b="1" dirty="0" smtClean="0">
                <a:solidFill>
                  <a:srgbClr val="990000"/>
                </a:solidFill>
                <a:effectLst/>
                <a:latin typeface="Verdana" pitchFamily="34" charset="0"/>
              </a:rPr>
              <a:t>SAĞLIK UYGULAMA TEBLİĞİ-1</a:t>
            </a:r>
            <a:r>
              <a:rPr lang="tr-TR" sz="3100" b="1" u="sng" dirty="0" smtClean="0">
                <a:solidFill>
                  <a:srgbClr val="990000"/>
                </a:solidFill>
                <a:effectLst/>
                <a:latin typeface="Verdana" pitchFamily="34" charset="0"/>
              </a:rPr>
              <a:t/>
            </a:r>
            <a:br>
              <a:rPr lang="tr-TR" sz="3100" b="1" u="sng" dirty="0" smtClean="0">
                <a:solidFill>
                  <a:srgbClr val="990000"/>
                </a:solidFill>
                <a:effectLst/>
                <a:latin typeface="Verdana" pitchFamily="34" charset="0"/>
              </a:rPr>
            </a:br>
            <a:r>
              <a:rPr lang="tr-TR" sz="3100" b="1" u="sng" dirty="0" smtClean="0">
                <a:solidFill>
                  <a:schemeClr val="bg1"/>
                </a:solidFill>
                <a:effectLst/>
                <a:latin typeface="Verdana" pitchFamily="34" charset="0"/>
              </a:rPr>
              <a:t>SGK - SUT</a:t>
            </a:r>
            <a:r>
              <a:rPr lang="tr-TR" sz="2800" dirty="0" smtClean="0">
                <a:solidFill>
                  <a:srgbClr val="660033"/>
                </a:solidFill>
                <a:effectLst/>
              </a:rPr>
              <a:t>,</a:t>
            </a:r>
            <a:r>
              <a:rPr lang="tr-TR" sz="2800" dirty="0" smtClean="0">
                <a:solidFill>
                  <a:srgbClr val="660066"/>
                </a:solidFill>
                <a:effectLst/>
              </a:rPr>
              <a:t> </a:t>
            </a:r>
            <a:r>
              <a:rPr lang="tr-TR" sz="2800" b="1" i="1" dirty="0" smtClean="0">
                <a:solidFill>
                  <a:srgbClr val="000000"/>
                </a:solidFill>
                <a:effectLst/>
              </a:rPr>
              <a:t>www.sgk.gov.tr</a:t>
            </a:r>
          </a:p>
        </p:txBody>
      </p:sp>
      <p:sp>
        <p:nvSpPr>
          <p:cNvPr id="119812" name="Rectangle 3"/>
          <p:cNvSpPr>
            <a:spLocks noGrp="1" noChangeArrowheads="1"/>
          </p:cNvSpPr>
          <p:nvPr>
            <p:ph type="body" sz="half" idx="1"/>
          </p:nvPr>
        </p:nvSpPr>
        <p:spPr>
          <a:xfrm>
            <a:off x="119063" y="1268413"/>
            <a:ext cx="8937625" cy="5232400"/>
          </a:xfrm>
          <a:ln w="107950" cmpd="thinThick">
            <a:solidFill>
              <a:srgbClr val="E54168"/>
            </a:solidFill>
          </a:ln>
        </p:spPr>
        <p:txBody>
          <a:bodyPr/>
          <a:lstStyle/>
          <a:p>
            <a:pPr marL="0" indent="0" eaLnBrk="1" hangingPunct="1">
              <a:lnSpc>
                <a:spcPct val="90000"/>
              </a:lnSpc>
              <a:buFontTx/>
              <a:buNone/>
              <a:defRPr/>
            </a:pPr>
            <a:endParaRPr lang="tr-TR" sz="400" dirty="0" smtClean="0">
              <a:solidFill>
                <a:srgbClr val="000066"/>
              </a:solidFill>
              <a:effectLst/>
              <a:latin typeface="Calibri" pitchFamily="34" charset="0"/>
            </a:endParaRPr>
          </a:p>
          <a:p>
            <a:pPr marL="0" indent="0" eaLnBrk="1" hangingPunct="1">
              <a:spcBef>
                <a:spcPts val="600"/>
              </a:spcBef>
              <a:defRPr/>
            </a:pPr>
            <a:r>
              <a:rPr lang="tr-TR" sz="2800" dirty="0" smtClean="0">
                <a:solidFill>
                  <a:srgbClr val="000066"/>
                </a:solidFill>
                <a:effectLst/>
                <a:latin typeface="Calibri" pitchFamily="34" charset="0"/>
              </a:rPr>
              <a:t>29.08.2008 tarihli Resmi Gazete’nin yinelenen (mükerrer) - </a:t>
            </a:r>
            <a:br>
              <a:rPr lang="tr-TR" sz="2800" dirty="0" smtClean="0">
                <a:solidFill>
                  <a:srgbClr val="000066"/>
                </a:solidFill>
                <a:effectLst/>
                <a:latin typeface="Calibri" pitchFamily="34" charset="0"/>
              </a:rPr>
            </a:br>
            <a:r>
              <a:rPr lang="tr-TR" sz="2800" dirty="0" smtClean="0">
                <a:solidFill>
                  <a:srgbClr val="000066"/>
                </a:solidFill>
                <a:effectLst/>
                <a:latin typeface="Calibri" pitchFamily="34" charset="0"/>
              </a:rPr>
              <a:t>   27012- sayısında yayımlandı. 01.10.08’de yürürlük aldı.  </a:t>
            </a:r>
            <a:br>
              <a:rPr lang="tr-TR" sz="2800" dirty="0" smtClean="0">
                <a:solidFill>
                  <a:srgbClr val="000066"/>
                </a:solidFill>
                <a:effectLst/>
                <a:latin typeface="Calibri" pitchFamily="34" charset="0"/>
              </a:rPr>
            </a:br>
            <a:r>
              <a:rPr lang="tr-TR" sz="2800" dirty="0" smtClean="0">
                <a:solidFill>
                  <a:srgbClr val="000066"/>
                </a:solidFill>
                <a:effectLst/>
                <a:latin typeface="Calibri" pitchFamily="34" charset="0"/>
              </a:rPr>
              <a:t>   </a:t>
            </a:r>
            <a:r>
              <a:rPr lang="tr-TR" sz="2800" b="1" i="1" dirty="0" smtClean="0">
                <a:solidFill>
                  <a:srgbClr val="660033"/>
                </a:solidFill>
                <a:effectLst/>
                <a:latin typeface="Calibri" pitchFamily="34" charset="0"/>
              </a:rPr>
              <a:t>Sıklıkla değiştiriliyor. En son … ?? </a:t>
            </a:r>
            <a:br>
              <a:rPr lang="tr-TR" sz="2800" b="1" i="1" dirty="0" smtClean="0">
                <a:solidFill>
                  <a:srgbClr val="660033"/>
                </a:solidFill>
                <a:effectLst/>
                <a:latin typeface="Calibri" pitchFamily="34" charset="0"/>
              </a:rPr>
            </a:br>
            <a:r>
              <a:rPr lang="tr-TR" sz="2800" b="1" dirty="0" smtClean="0">
                <a:solidFill>
                  <a:srgbClr val="000066"/>
                </a:solidFill>
                <a:effectLst/>
                <a:latin typeface="Calibri" pitchFamily="34" charset="0"/>
              </a:rPr>
              <a:t>   </a:t>
            </a:r>
            <a:r>
              <a:rPr lang="tr-TR" sz="2800" dirty="0" smtClean="0">
                <a:solidFill>
                  <a:srgbClr val="000066"/>
                </a:solidFill>
                <a:effectLst/>
                <a:latin typeface="Calibri" pitchFamily="34" charset="0"/>
              </a:rPr>
              <a:t>Değişiklikleri SGK, Genelge ile duyuruyor (Tebliğ md. 10)</a:t>
            </a:r>
            <a:endParaRPr lang="tr-TR" sz="2800" b="1" dirty="0" smtClean="0">
              <a:solidFill>
                <a:srgbClr val="000066"/>
              </a:solidFill>
              <a:effectLst/>
              <a:latin typeface="Calibri" pitchFamily="34" charset="0"/>
            </a:endParaRPr>
          </a:p>
          <a:p>
            <a:pPr marL="0" indent="0" eaLnBrk="1" hangingPunct="1">
              <a:spcBef>
                <a:spcPts val="600"/>
              </a:spcBef>
              <a:defRPr/>
            </a:pPr>
            <a:r>
              <a:rPr lang="tr-TR" sz="2800" dirty="0" smtClean="0">
                <a:solidFill>
                  <a:srgbClr val="000000"/>
                </a:solidFill>
                <a:effectLst/>
                <a:latin typeface="Calibri" pitchFamily="34" charset="0"/>
                <a:ea typeface="+mj-ea"/>
                <a:cs typeface="Arial"/>
              </a:rPr>
              <a:t>Amacı </a:t>
            </a:r>
            <a:r>
              <a:rPr lang="tr-TR" sz="2800" b="1" u="sng" dirty="0" smtClean="0">
                <a:solidFill>
                  <a:srgbClr val="000000"/>
                </a:solidFill>
                <a:effectLst/>
                <a:latin typeface="Calibri" pitchFamily="34" charset="0"/>
                <a:ea typeface="+mj-ea"/>
                <a:cs typeface="Arial"/>
              </a:rPr>
              <a:t>SSK</a:t>
            </a:r>
            <a:r>
              <a:rPr lang="tr-TR" sz="2800" dirty="0" smtClean="0">
                <a:solidFill>
                  <a:srgbClr val="000000"/>
                </a:solidFill>
                <a:effectLst/>
                <a:latin typeface="Calibri" pitchFamily="34" charset="0"/>
                <a:ea typeface="+mj-ea"/>
                <a:cs typeface="Arial"/>
              </a:rPr>
              <a:t>, </a:t>
            </a:r>
            <a:r>
              <a:rPr lang="tr-TR" sz="2800" b="1" u="sng" dirty="0" smtClean="0">
                <a:solidFill>
                  <a:srgbClr val="000000"/>
                </a:solidFill>
                <a:effectLst/>
                <a:latin typeface="Calibri" pitchFamily="34" charset="0"/>
                <a:ea typeface="+mj-ea"/>
                <a:cs typeface="Arial"/>
              </a:rPr>
              <a:t>Bağ-Kur</a:t>
            </a:r>
            <a:r>
              <a:rPr lang="tr-TR" sz="2800" dirty="0" smtClean="0">
                <a:solidFill>
                  <a:srgbClr val="000000"/>
                </a:solidFill>
                <a:effectLst/>
                <a:latin typeface="Calibri" pitchFamily="34" charset="0"/>
                <a:ea typeface="+mj-ea"/>
                <a:cs typeface="Arial"/>
              </a:rPr>
              <a:t> ve </a:t>
            </a:r>
            <a:r>
              <a:rPr lang="tr-TR" sz="2800" b="1" u="sng" dirty="0" smtClean="0">
                <a:solidFill>
                  <a:srgbClr val="000000"/>
                </a:solidFill>
                <a:effectLst/>
                <a:latin typeface="Calibri" pitchFamily="34" charset="0"/>
                <a:ea typeface="+mj-ea"/>
                <a:cs typeface="Arial"/>
              </a:rPr>
              <a:t>Emekli</a:t>
            </a:r>
            <a:r>
              <a:rPr lang="tr-TR" sz="2800" b="1" dirty="0" smtClean="0">
                <a:solidFill>
                  <a:srgbClr val="000000"/>
                </a:solidFill>
                <a:effectLst/>
                <a:latin typeface="Calibri" pitchFamily="34" charset="0"/>
                <a:ea typeface="+mj-ea"/>
                <a:cs typeface="Arial"/>
              </a:rPr>
              <a:t> </a:t>
            </a:r>
            <a:r>
              <a:rPr lang="tr-TR" sz="2800" b="1" u="sng" dirty="0" smtClean="0">
                <a:solidFill>
                  <a:srgbClr val="000000"/>
                </a:solidFill>
                <a:effectLst/>
                <a:latin typeface="Calibri" pitchFamily="34" charset="0"/>
                <a:ea typeface="+mj-ea"/>
                <a:cs typeface="Arial"/>
              </a:rPr>
              <a:t>Sandığı</a:t>
            </a:r>
            <a:r>
              <a:rPr lang="tr-TR" sz="2800" dirty="0" smtClean="0">
                <a:solidFill>
                  <a:srgbClr val="000000"/>
                </a:solidFill>
                <a:effectLst/>
                <a:latin typeface="Calibri" pitchFamily="34" charset="0"/>
                <a:ea typeface="+mj-ea"/>
                <a:cs typeface="Arial"/>
              </a:rPr>
              <a:t> kapsamında </a:t>
            </a:r>
            <a:br>
              <a:rPr lang="tr-TR" sz="2800" dirty="0" smtClean="0">
                <a:solidFill>
                  <a:srgbClr val="000000"/>
                </a:solidFill>
                <a:effectLst/>
                <a:latin typeface="Calibri" pitchFamily="34" charset="0"/>
                <a:ea typeface="+mj-ea"/>
                <a:cs typeface="Arial"/>
              </a:rPr>
            </a:br>
            <a:r>
              <a:rPr lang="tr-TR" sz="2800" dirty="0" smtClean="0">
                <a:solidFill>
                  <a:srgbClr val="000000"/>
                </a:solidFill>
                <a:effectLst/>
                <a:latin typeface="Calibri" pitchFamily="34" charset="0"/>
                <a:ea typeface="+mj-ea"/>
                <a:cs typeface="Arial"/>
              </a:rPr>
              <a:t>   sağlık işlemlerinde </a:t>
            </a:r>
            <a:r>
              <a:rPr lang="tr-TR" sz="2800" b="1" dirty="0" smtClean="0">
                <a:solidFill>
                  <a:srgbClr val="000000"/>
                </a:solidFill>
                <a:effectLst/>
                <a:latin typeface="Calibri" pitchFamily="34" charset="0"/>
                <a:ea typeface="+mj-ea"/>
                <a:cs typeface="Arial"/>
              </a:rPr>
              <a:t>uygulama birliği</a:t>
            </a:r>
            <a:r>
              <a:rPr lang="tr-TR" sz="2800" dirty="0" smtClean="0">
                <a:solidFill>
                  <a:srgbClr val="000000"/>
                </a:solidFill>
                <a:effectLst/>
                <a:latin typeface="Calibri" pitchFamily="34" charset="0"/>
                <a:ea typeface="+mj-ea"/>
                <a:cs typeface="Arial"/>
              </a:rPr>
              <a:t> sağlamak.</a:t>
            </a:r>
          </a:p>
          <a:p>
            <a:pPr marL="0" indent="0" eaLnBrk="1" hangingPunct="1">
              <a:spcBef>
                <a:spcPts val="600"/>
              </a:spcBef>
              <a:defRPr/>
            </a:pPr>
            <a:r>
              <a:rPr lang="tr-TR" altLang="zh-CN" sz="2800" kern="1200" dirty="0" smtClean="0">
                <a:solidFill>
                  <a:srgbClr val="003300"/>
                </a:solidFill>
                <a:effectLst/>
                <a:latin typeface="Calibri" pitchFamily="34" charset="0"/>
                <a:cs typeface="Arial" pitchFamily="34" charset="0"/>
              </a:rPr>
              <a:t>Sigortacılık hizmetlerinden kaynaklanan farklılıklar    </a:t>
            </a:r>
            <a:br>
              <a:rPr lang="tr-TR" altLang="zh-CN" sz="2800" kern="1200" dirty="0" smtClean="0">
                <a:solidFill>
                  <a:srgbClr val="003300"/>
                </a:solidFill>
                <a:effectLst/>
                <a:latin typeface="Calibri" pitchFamily="34" charset="0"/>
                <a:cs typeface="Arial" pitchFamily="34" charset="0"/>
              </a:rPr>
            </a:br>
            <a:r>
              <a:rPr lang="tr-TR" altLang="zh-CN" sz="2800" kern="1200" dirty="0" smtClean="0">
                <a:solidFill>
                  <a:srgbClr val="003300"/>
                </a:solidFill>
                <a:effectLst/>
                <a:latin typeface="Calibri" pitchFamily="34" charset="0"/>
                <a:cs typeface="Arial" pitchFamily="34" charset="0"/>
              </a:rPr>
              <a:t>   nedeniyle; </a:t>
            </a:r>
            <a:r>
              <a:rPr lang="tr-TR" altLang="zh-CN" sz="2800" b="1" kern="1200" dirty="0" smtClean="0">
                <a:solidFill>
                  <a:srgbClr val="003300"/>
                </a:solidFill>
                <a:effectLst/>
                <a:latin typeface="Calibri" pitchFamily="34" charset="0"/>
                <a:cs typeface="Arial" pitchFamily="34" charset="0"/>
              </a:rPr>
              <a:t>sağlık yardımlarından yararlanma </a:t>
            </a:r>
            <a:br>
              <a:rPr lang="tr-TR" altLang="zh-CN" sz="2800" b="1" kern="1200" dirty="0" smtClean="0">
                <a:solidFill>
                  <a:srgbClr val="003300"/>
                </a:solidFill>
                <a:effectLst/>
                <a:latin typeface="Calibri" pitchFamily="34" charset="0"/>
                <a:cs typeface="Arial" pitchFamily="34" charset="0"/>
              </a:rPr>
            </a:br>
            <a:r>
              <a:rPr lang="tr-TR" altLang="zh-CN" sz="2800" b="1" kern="1200" dirty="0" smtClean="0">
                <a:solidFill>
                  <a:srgbClr val="003300"/>
                </a:solidFill>
                <a:effectLst/>
                <a:latin typeface="Calibri" pitchFamily="34" charset="0"/>
                <a:cs typeface="Arial" pitchFamily="34" charset="0"/>
              </a:rPr>
              <a:t>   koşulları</a:t>
            </a:r>
            <a:r>
              <a:rPr lang="tr-TR" altLang="zh-CN" sz="2800" kern="1200" dirty="0" smtClean="0">
                <a:solidFill>
                  <a:srgbClr val="003300"/>
                </a:solidFill>
                <a:effectLst/>
                <a:latin typeface="Calibri" pitchFamily="34" charset="0"/>
                <a:cs typeface="Arial" pitchFamily="34" charset="0"/>
              </a:rPr>
              <a:t>, </a:t>
            </a:r>
            <a:r>
              <a:rPr lang="tr-TR" altLang="zh-CN" sz="2800" b="1" kern="1200" dirty="0" smtClean="0">
                <a:solidFill>
                  <a:srgbClr val="000066"/>
                </a:solidFill>
                <a:effectLst/>
                <a:latin typeface="Calibri" pitchFamily="34" charset="0"/>
                <a:cs typeface="Arial" pitchFamily="34" charset="0"/>
              </a:rPr>
              <a:t>yararlanma süresi</a:t>
            </a:r>
            <a:r>
              <a:rPr lang="tr-TR" altLang="zh-CN" sz="2800" kern="1200" dirty="0" smtClean="0">
                <a:solidFill>
                  <a:srgbClr val="003300"/>
                </a:solidFill>
                <a:effectLst/>
                <a:latin typeface="Calibri" pitchFamily="34" charset="0"/>
                <a:cs typeface="Arial" pitchFamily="34" charset="0"/>
              </a:rPr>
              <a:t>, sağlanan sağlık </a:t>
            </a:r>
            <a:br>
              <a:rPr lang="tr-TR" altLang="zh-CN" sz="2800" kern="1200" dirty="0" smtClean="0">
                <a:solidFill>
                  <a:srgbClr val="003300"/>
                </a:solidFill>
                <a:effectLst/>
                <a:latin typeface="Calibri" pitchFamily="34" charset="0"/>
                <a:cs typeface="Arial" pitchFamily="34" charset="0"/>
              </a:rPr>
            </a:br>
            <a:r>
              <a:rPr lang="tr-TR" altLang="zh-CN" sz="2800" kern="1200" dirty="0" smtClean="0">
                <a:solidFill>
                  <a:srgbClr val="003300"/>
                </a:solidFill>
                <a:effectLst/>
                <a:latin typeface="Calibri" pitchFamily="34" charset="0"/>
                <a:cs typeface="Arial" pitchFamily="34" charset="0"/>
              </a:rPr>
              <a:t>   yardımları vb. uygulamalar, devredilen kurumların </a:t>
            </a:r>
            <a:br>
              <a:rPr lang="tr-TR" altLang="zh-CN" sz="2800" kern="1200" dirty="0" smtClean="0">
                <a:solidFill>
                  <a:srgbClr val="003300"/>
                </a:solidFill>
                <a:effectLst/>
                <a:latin typeface="Calibri" pitchFamily="34" charset="0"/>
                <a:cs typeface="Arial" pitchFamily="34" charset="0"/>
              </a:rPr>
            </a:br>
            <a:r>
              <a:rPr lang="tr-TR" altLang="zh-CN" sz="2800" kern="1200" dirty="0" smtClean="0">
                <a:solidFill>
                  <a:srgbClr val="003300"/>
                </a:solidFill>
                <a:effectLst/>
                <a:latin typeface="Calibri" pitchFamily="34" charset="0"/>
                <a:cs typeface="Arial" pitchFamily="34" charset="0"/>
              </a:rPr>
              <a:t>   sigortacılık mevzuatı doğrultusunda yürütülür.</a:t>
            </a:r>
            <a:endParaRPr lang="tr-TR" sz="9600" dirty="0" smtClean="0">
              <a:solidFill>
                <a:srgbClr val="000066"/>
              </a:solidFill>
              <a:effectLst/>
              <a:latin typeface="Calibri" pitchFamily="34" charset="0"/>
            </a:endParaRPr>
          </a:p>
        </p:txBody>
      </p:sp>
      <p:sp>
        <p:nvSpPr>
          <p:cNvPr id="7" name="Slide Number Placeholder 6"/>
          <p:cNvSpPr>
            <a:spLocks noGrp="1"/>
          </p:cNvSpPr>
          <p:nvPr>
            <p:ph type="sldNum" sz="quarter" idx="12"/>
          </p:nvPr>
        </p:nvSpPr>
        <p:spPr>
          <a:xfrm>
            <a:off x="6553200" y="6381750"/>
            <a:ext cx="2133600" cy="476250"/>
          </a:xfrm>
        </p:spPr>
        <p:txBody>
          <a:bodyPr/>
          <a:lstStyle/>
          <a:p>
            <a:pPr>
              <a:defRPr/>
            </a:pPr>
            <a:fld id="{C36A4443-4FEA-4785-B4DD-53DB10169483}" type="slidenum">
              <a:rPr lang="tr-TR" smtClean="0">
                <a:solidFill>
                  <a:srgbClr val="000000"/>
                </a:solidFill>
                <a:effectLst/>
              </a:rPr>
              <a:pPr>
                <a:defRPr/>
              </a:pPr>
              <a:t>115</a:t>
            </a:fld>
            <a:endParaRPr lang="tr-TR" dirty="0">
              <a:solidFill>
                <a:srgbClr val="000000"/>
              </a:solidFill>
              <a:effectLst/>
            </a:endParaRPr>
          </a:p>
        </p:txBody>
      </p:sp>
      <p:sp>
        <p:nvSpPr>
          <p:cNvPr id="8" name="Footer Placeholder 7"/>
          <p:cNvSpPr>
            <a:spLocks noGrp="1"/>
          </p:cNvSpPr>
          <p:nvPr>
            <p:ph type="ftr" sz="quarter" idx="11"/>
          </p:nvPr>
        </p:nvSpPr>
        <p:spPr>
          <a:xfrm>
            <a:off x="3124200" y="6381750"/>
            <a:ext cx="2895600" cy="476250"/>
          </a:xfrm>
        </p:spPr>
        <p:txBody>
          <a:bodyPr/>
          <a:lstStyle/>
          <a:p>
            <a:pPr>
              <a:defRPr/>
            </a:pPr>
            <a:r>
              <a:rPr lang="tr-TR" smtClean="0">
                <a:solidFill>
                  <a:srgbClr val="000000"/>
                </a:solidFill>
                <a:effectLst/>
              </a:rPr>
              <a:t>www.ahmetsaltik.net</a:t>
            </a:r>
            <a:endParaRPr lang="tr-TR" dirty="0">
              <a:solidFill>
                <a:srgbClr val="000000"/>
              </a:solidFill>
              <a:effectLst/>
            </a:endParaRPr>
          </a:p>
        </p:txBody>
      </p:sp>
    </p:spTree>
    <p:extLst>
      <p:ext uri="{BB962C8B-B14F-4D97-AF65-F5344CB8AC3E}">
        <p14:creationId xmlns:p14="http://schemas.microsoft.com/office/powerpoint/2010/main" val="3494082184"/>
      </p:ext>
    </p:extLst>
  </p:cSld>
  <p:clrMapOvr>
    <a:masterClrMapping/>
  </p:clrMapOvr>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4"/>
          <p:cNvSpPr>
            <a:spLocks noGrp="1"/>
          </p:cNvSpPr>
          <p:nvPr>
            <p:ph type="dt" sz="quarter" idx="10"/>
          </p:nvPr>
        </p:nvSpPr>
        <p:spPr>
          <a:xfrm>
            <a:off x="457200" y="6429375"/>
            <a:ext cx="2133600" cy="476250"/>
          </a:xfrm>
        </p:spPr>
        <p:txBody>
          <a:bodyPr/>
          <a:lstStyle/>
          <a:p>
            <a:pPr>
              <a:defRPr/>
            </a:pPr>
            <a:fld id="{DD161CF8-6780-4769-B32A-3FC259622546}" type="datetime1">
              <a:rPr lang="tr-TR" smtClean="0">
                <a:solidFill>
                  <a:srgbClr val="000000"/>
                </a:solidFill>
                <a:effectLst/>
              </a:rPr>
              <a:t>15.10.2012</a:t>
            </a:fld>
            <a:endParaRPr lang="tr-TR">
              <a:solidFill>
                <a:srgbClr val="000000"/>
              </a:solidFill>
              <a:effectLst/>
            </a:endParaRPr>
          </a:p>
        </p:txBody>
      </p:sp>
      <p:sp>
        <p:nvSpPr>
          <p:cNvPr id="188419" name="Rectangle 2"/>
          <p:cNvSpPr>
            <a:spLocks noGrp="1" noChangeArrowheads="1"/>
          </p:cNvSpPr>
          <p:nvPr>
            <p:ph type="title"/>
          </p:nvPr>
        </p:nvSpPr>
        <p:spPr>
          <a:xfrm>
            <a:off x="0" y="142875"/>
            <a:ext cx="9144000" cy="839788"/>
          </a:xfrm>
        </p:spPr>
        <p:txBody>
          <a:bodyPr/>
          <a:lstStyle/>
          <a:p>
            <a:pPr algn="ctr" eaLnBrk="1" hangingPunct="1"/>
            <a:r>
              <a:rPr lang="tr-TR" sz="1000" b="1" dirty="0" smtClean="0">
                <a:solidFill>
                  <a:srgbClr val="990000"/>
                </a:solidFill>
                <a:effectLst/>
                <a:latin typeface="Verdana" pitchFamily="34" charset="0"/>
              </a:rPr>
              <a:t/>
            </a:r>
            <a:br>
              <a:rPr lang="tr-TR" sz="1000" b="1" dirty="0" smtClean="0">
                <a:solidFill>
                  <a:srgbClr val="990000"/>
                </a:solidFill>
                <a:effectLst/>
                <a:latin typeface="Verdana" pitchFamily="34" charset="0"/>
              </a:rPr>
            </a:br>
            <a:r>
              <a:rPr lang="tr-TR" sz="3600" b="1" dirty="0" smtClean="0">
                <a:solidFill>
                  <a:srgbClr val="990000"/>
                </a:solidFill>
                <a:effectLst/>
                <a:latin typeface="Verdana" pitchFamily="34" charset="0"/>
              </a:rPr>
              <a:t>SAĞLIK UYGULAMA TEBLİĞİ-2</a:t>
            </a:r>
            <a:r>
              <a:rPr lang="tr-TR" sz="3100" b="1" u="sng" dirty="0" smtClean="0">
                <a:solidFill>
                  <a:srgbClr val="990000"/>
                </a:solidFill>
                <a:effectLst/>
                <a:latin typeface="Verdana" pitchFamily="34" charset="0"/>
              </a:rPr>
              <a:t/>
            </a:r>
            <a:br>
              <a:rPr lang="tr-TR" sz="3100" b="1" u="sng" dirty="0" smtClean="0">
                <a:solidFill>
                  <a:srgbClr val="990000"/>
                </a:solidFill>
                <a:effectLst/>
                <a:latin typeface="Verdana" pitchFamily="34" charset="0"/>
              </a:rPr>
            </a:br>
            <a:r>
              <a:rPr lang="tr-TR" sz="3100" b="1" u="sng" dirty="0" smtClean="0">
                <a:solidFill>
                  <a:schemeClr val="bg1"/>
                </a:solidFill>
                <a:effectLst/>
                <a:latin typeface="Verdana" pitchFamily="34" charset="0"/>
              </a:rPr>
              <a:t>SGK - SUT</a:t>
            </a:r>
            <a:r>
              <a:rPr lang="tr-TR" sz="2800" dirty="0" smtClean="0">
                <a:solidFill>
                  <a:srgbClr val="660033"/>
                </a:solidFill>
                <a:effectLst/>
              </a:rPr>
              <a:t>,</a:t>
            </a:r>
            <a:r>
              <a:rPr lang="tr-TR" sz="2800" dirty="0" smtClean="0">
                <a:solidFill>
                  <a:srgbClr val="660066"/>
                </a:solidFill>
                <a:effectLst/>
              </a:rPr>
              <a:t> </a:t>
            </a:r>
            <a:r>
              <a:rPr lang="tr-TR" sz="2800" b="1" i="1" dirty="0" smtClean="0">
                <a:solidFill>
                  <a:srgbClr val="000000"/>
                </a:solidFill>
                <a:effectLst/>
              </a:rPr>
              <a:t>www.sgk.gov.tr</a:t>
            </a:r>
          </a:p>
        </p:txBody>
      </p:sp>
      <p:sp>
        <p:nvSpPr>
          <p:cNvPr id="119812" name="Rectangle 3"/>
          <p:cNvSpPr>
            <a:spLocks noGrp="1" noChangeArrowheads="1"/>
          </p:cNvSpPr>
          <p:nvPr>
            <p:ph type="body" sz="half" idx="1"/>
          </p:nvPr>
        </p:nvSpPr>
        <p:spPr>
          <a:xfrm>
            <a:off x="119063" y="1411288"/>
            <a:ext cx="5667375" cy="5160962"/>
          </a:xfrm>
          <a:ln w="107950" cmpd="thinThick">
            <a:solidFill>
              <a:srgbClr val="E54168"/>
            </a:solidFill>
          </a:ln>
        </p:spPr>
        <p:txBody>
          <a:bodyPr/>
          <a:lstStyle/>
          <a:p>
            <a:pPr marL="0" indent="0" eaLnBrk="1" hangingPunct="1">
              <a:spcBef>
                <a:spcPts val="600"/>
              </a:spcBef>
              <a:buFontTx/>
              <a:buNone/>
              <a:defRPr/>
            </a:pPr>
            <a:endParaRPr lang="tr-TR" sz="800" dirty="0" smtClean="0">
              <a:solidFill>
                <a:srgbClr val="000066"/>
              </a:solidFill>
              <a:effectLst/>
              <a:latin typeface="Calibri" pitchFamily="34" charset="0"/>
            </a:endParaRPr>
          </a:p>
          <a:p>
            <a:pPr marL="0" indent="0" eaLnBrk="1" hangingPunct="1">
              <a:lnSpc>
                <a:spcPct val="105000"/>
              </a:lnSpc>
              <a:spcBef>
                <a:spcPts val="600"/>
              </a:spcBef>
              <a:defRPr/>
            </a:pPr>
            <a:r>
              <a:rPr lang="tr-TR" sz="2700" dirty="0" smtClean="0">
                <a:solidFill>
                  <a:srgbClr val="000066"/>
                </a:solidFill>
                <a:effectLst/>
                <a:latin typeface="Calibri" pitchFamily="34" charset="0"/>
              </a:rPr>
              <a:t> </a:t>
            </a:r>
            <a:r>
              <a:rPr lang="tr-TR" sz="2800" b="1" dirty="0" smtClean="0">
                <a:solidFill>
                  <a:srgbClr val="000066"/>
                </a:solidFill>
                <a:effectLst/>
                <a:latin typeface="Calibri" pitchFamily="34" charset="0"/>
              </a:rPr>
              <a:t>Tebliğ</a:t>
            </a:r>
            <a:r>
              <a:rPr lang="tr-TR" sz="2700" dirty="0" smtClean="0">
                <a:solidFill>
                  <a:srgbClr val="000066"/>
                </a:solidFill>
                <a:effectLst/>
                <a:latin typeface="Calibri" pitchFamily="34" charset="0"/>
              </a:rPr>
              <a:t>, sağlık yardımları </a:t>
            </a:r>
            <a:br>
              <a:rPr lang="tr-TR" sz="2700" dirty="0" smtClean="0">
                <a:solidFill>
                  <a:srgbClr val="000066"/>
                </a:solidFill>
                <a:effectLst/>
                <a:latin typeface="Calibri" pitchFamily="34" charset="0"/>
              </a:rPr>
            </a:br>
            <a:r>
              <a:rPr lang="tr-TR" sz="2700" dirty="0" smtClean="0">
                <a:solidFill>
                  <a:srgbClr val="000066"/>
                </a:solidFill>
                <a:effectLst/>
                <a:latin typeface="Calibri" pitchFamily="34" charset="0"/>
              </a:rPr>
              <a:t> SGK tarafından karşılanan,  GSS’lı ve  </a:t>
            </a:r>
            <a:br>
              <a:rPr lang="tr-TR" sz="2700" dirty="0" smtClean="0">
                <a:solidFill>
                  <a:srgbClr val="000066"/>
                </a:solidFill>
                <a:effectLst/>
                <a:latin typeface="Calibri" pitchFamily="34" charset="0"/>
              </a:rPr>
            </a:br>
            <a:r>
              <a:rPr lang="tr-TR" sz="2700" dirty="0" smtClean="0">
                <a:solidFill>
                  <a:srgbClr val="000066"/>
                </a:solidFill>
                <a:effectLst/>
                <a:latin typeface="Calibri" pitchFamily="34" charset="0"/>
              </a:rPr>
              <a:t> bakmakla yükümlü olduğu kişilerin  </a:t>
            </a:r>
            <a:br>
              <a:rPr lang="tr-TR" sz="2700" dirty="0" smtClean="0">
                <a:solidFill>
                  <a:srgbClr val="000066"/>
                </a:solidFill>
                <a:effectLst/>
                <a:latin typeface="Calibri" pitchFamily="34" charset="0"/>
              </a:rPr>
            </a:br>
            <a:r>
              <a:rPr lang="tr-TR" sz="2700" dirty="0" smtClean="0">
                <a:solidFill>
                  <a:srgbClr val="000066"/>
                </a:solidFill>
                <a:effectLst/>
                <a:latin typeface="Calibri" pitchFamily="34" charset="0"/>
              </a:rPr>
              <a:t> </a:t>
            </a:r>
            <a:r>
              <a:rPr lang="tr-TR" sz="2700" i="1" dirty="0" smtClean="0">
                <a:solidFill>
                  <a:srgbClr val="000066"/>
                </a:solidFill>
                <a:effectLst/>
                <a:latin typeface="Calibri" pitchFamily="34" charset="0"/>
              </a:rPr>
              <a:t>(bağımlılarının)</a:t>
            </a:r>
            <a:r>
              <a:rPr lang="tr-TR" sz="2700" dirty="0" smtClean="0">
                <a:solidFill>
                  <a:srgbClr val="000066"/>
                </a:solidFill>
                <a:effectLst/>
                <a:latin typeface="Calibri" pitchFamily="34" charset="0"/>
              </a:rPr>
              <a:t>, Kurumca finansmanı  </a:t>
            </a:r>
            <a:br>
              <a:rPr lang="tr-TR" sz="2700" dirty="0" smtClean="0">
                <a:solidFill>
                  <a:srgbClr val="000066"/>
                </a:solidFill>
                <a:effectLst/>
                <a:latin typeface="Calibri" pitchFamily="34" charset="0"/>
              </a:rPr>
            </a:br>
            <a:r>
              <a:rPr lang="tr-TR" sz="2700" dirty="0" smtClean="0">
                <a:solidFill>
                  <a:srgbClr val="000066"/>
                </a:solidFill>
                <a:effectLst/>
                <a:latin typeface="Calibri" pitchFamily="34" charset="0"/>
              </a:rPr>
              <a:t> sağlanan sağlık hizmetleri,  gündelik, </a:t>
            </a:r>
            <a:br>
              <a:rPr lang="tr-TR" sz="2700" dirty="0" smtClean="0">
                <a:solidFill>
                  <a:srgbClr val="000066"/>
                </a:solidFill>
                <a:effectLst/>
                <a:latin typeface="Calibri" pitchFamily="34" charset="0"/>
              </a:rPr>
            </a:br>
            <a:r>
              <a:rPr lang="tr-TR" sz="2700" dirty="0" smtClean="0">
                <a:solidFill>
                  <a:srgbClr val="000066"/>
                </a:solidFill>
                <a:effectLst/>
                <a:latin typeface="Calibri" pitchFamily="34" charset="0"/>
              </a:rPr>
              <a:t> yol ve eşlikçi (refakatçi ) giderlerinden  </a:t>
            </a:r>
            <a:br>
              <a:rPr lang="tr-TR" sz="2700" dirty="0" smtClean="0">
                <a:solidFill>
                  <a:srgbClr val="000066"/>
                </a:solidFill>
                <a:effectLst/>
                <a:latin typeface="Calibri" pitchFamily="34" charset="0"/>
              </a:rPr>
            </a:br>
            <a:r>
              <a:rPr lang="tr-TR" sz="2700" dirty="0" smtClean="0">
                <a:solidFill>
                  <a:srgbClr val="000066"/>
                </a:solidFill>
                <a:effectLst/>
                <a:latin typeface="Calibri" pitchFamily="34" charset="0"/>
              </a:rPr>
              <a:t> yararlanma  ilke ve yöntemleri ile  </a:t>
            </a:r>
            <a:br>
              <a:rPr lang="tr-TR" sz="2700" dirty="0" smtClean="0">
                <a:solidFill>
                  <a:srgbClr val="000066"/>
                </a:solidFill>
                <a:effectLst/>
                <a:latin typeface="Calibri" pitchFamily="34" charset="0"/>
              </a:rPr>
            </a:br>
            <a:r>
              <a:rPr lang="tr-TR" sz="2700" dirty="0" smtClean="0">
                <a:solidFill>
                  <a:srgbClr val="000066"/>
                </a:solidFill>
                <a:effectLst/>
                <a:latin typeface="Calibri" pitchFamily="34" charset="0"/>
              </a:rPr>
              <a:t> bu hizmetlere ilişkin  </a:t>
            </a:r>
            <a:br>
              <a:rPr lang="tr-TR" sz="2700" dirty="0" smtClean="0">
                <a:solidFill>
                  <a:srgbClr val="000066"/>
                </a:solidFill>
                <a:effectLst/>
                <a:latin typeface="Calibri" pitchFamily="34" charset="0"/>
              </a:rPr>
            </a:br>
            <a:r>
              <a:rPr lang="tr-TR" sz="2700" dirty="0" smtClean="0">
                <a:solidFill>
                  <a:srgbClr val="000066"/>
                </a:solidFill>
                <a:effectLst/>
                <a:latin typeface="Calibri" pitchFamily="34" charset="0"/>
              </a:rPr>
              <a:t> </a:t>
            </a:r>
            <a:r>
              <a:rPr lang="tr-TR" sz="2600" spc="300" dirty="0" smtClean="0">
                <a:solidFill>
                  <a:srgbClr val="800000"/>
                </a:solidFill>
                <a:effectLst/>
                <a:latin typeface="Calibri" pitchFamily="34" charset="0"/>
              </a:rPr>
              <a:t>Sağlık Hizmetleri Fiyatlandırma  </a:t>
            </a:r>
            <a:br>
              <a:rPr lang="tr-TR" sz="2600" spc="300" dirty="0" smtClean="0">
                <a:solidFill>
                  <a:srgbClr val="800000"/>
                </a:solidFill>
                <a:effectLst/>
                <a:latin typeface="Calibri" pitchFamily="34" charset="0"/>
              </a:rPr>
            </a:br>
            <a:r>
              <a:rPr lang="tr-TR" sz="2600" spc="300" dirty="0" smtClean="0">
                <a:solidFill>
                  <a:srgbClr val="800000"/>
                </a:solidFill>
                <a:effectLst/>
                <a:latin typeface="Calibri" pitchFamily="34" charset="0"/>
              </a:rPr>
              <a:t> Komisyonu</a:t>
            </a:r>
            <a:r>
              <a:rPr lang="tr-TR" sz="2700" dirty="0" smtClean="0">
                <a:solidFill>
                  <a:srgbClr val="000066"/>
                </a:solidFill>
                <a:effectLst/>
                <a:latin typeface="Calibri" pitchFamily="34" charset="0"/>
              </a:rPr>
              <a:t>nca belirlenen ödenecek bedelleri  kapsar. </a:t>
            </a:r>
            <a:r>
              <a:rPr lang="tr-TR" sz="2400" i="1" dirty="0" smtClean="0">
                <a:solidFill>
                  <a:srgbClr val="000000"/>
                </a:solidFill>
                <a:effectLst/>
                <a:latin typeface="Calibri" pitchFamily="34" charset="0"/>
              </a:rPr>
              <a:t>(9 punto ile 62 sayfa!)</a:t>
            </a:r>
            <a:endParaRPr lang="tr-TR" sz="2700" i="1" dirty="0" smtClean="0">
              <a:solidFill>
                <a:srgbClr val="000000"/>
              </a:solidFill>
              <a:effectLst/>
              <a:latin typeface="Calibri" pitchFamily="34" charset="0"/>
            </a:endParaRPr>
          </a:p>
        </p:txBody>
      </p:sp>
      <p:sp>
        <p:nvSpPr>
          <p:cNvPr id="7" name="Slide Number Placeholder 6"/>
          <p:cNvSpPr>
            <a:spLocks noGrp="1"/>
          </p:cNvSpPr>
          <p:nvPr>
            <p:ph type="sldNum" sz="quarter" idx="12"/>
          </p:nvPr>
        </p:nvSpPr>
        <p:spPr>
          <a:xfrm>
            <a:off x="6553200" y="6429375"/>
            <a:ext cx="2133600" cy="476250"/>
          </a:xfrm>
        </p:spPr>
        <p:txBody>
          <a:bodyPr/>
          <a:lstStyle/>
          <a:p>
            <a:pPr>
              <a:defRPr/>
            </a:pPr>
            <a:fld id="{DDBDD18A-DB00-4487-A080-65C79DA5143F}" type="slidenum">
              <a:rPr lang="tr-TR" smtClean="0">
                <a:solidFill>
                  <a:srgbClr val="000000"/>
                </a:solidFill>
                <a:effectLst/>
              </a:rPr>
              <a:pPr>
                <a:defRPr/>
              </a:pPr>
              <a:t>116</a:t>
            </a:fld>
            <a:endParaRPr lang="tr-TR" dirty="0">
              <a:solidFill>
                <a:srgbClr val="000000"/>
              </a:solidFill>
              <a:effectLst/>
            </a:endParaRPr>
          </a:p>
        </p:txBody>
      </p:sp>
      <p:sp>
        <p:nvSpPr>
          <p:cNvPr id="8" name="Footer Placeholder 7"/>
          <p:cNvSpPr>
            <a:spLocks noGrp="1"/>
          </p:cNvSpPr>
          <p:nvPr>
            <p:ph type="ftr" sz="quarter" idx="11"/>
          </p:nvPr>
        </p:nvSpPr>
        <p:spPr>
          <a:xfrm>
            <a:off x="3124200" y="6429375"/>
            <a:ext cx="2895600" cy="476250"/>
          </a:xfrm>
        </p:spPr>
        <p:txBody>
          <a:bodyPr/>
          <a:lstStyle/>
          <a:p>
            <a:pPr>
              <a:defRPr/>
            </a:pPr>
            <a:r>
              <a:rPr lang="tr-TR" smtClean="0">
                <a:solidFill>
                  <a:srgbClr val="000000"/>
                </a:solidFill>
                <a:effectLst/>
              </a:rPr>
              <a:t>www.ahmetsaltik.net</a:t>
            </a:r>
            <a:endParaRPr lang="tr-TR" dirty="0">
              <a:solidFill>
                <a:srgbClr val="000000"/>
              </a:solidFill>
              <a:effectLst/>
            </a:endParaRPr>
          </a:p>
        </p:txBody>
      </p:sp>
      <p:pic>
        <p:nvPicPr>
          <p:cNvPr id="48845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072188" y="1285875"/>
            <a:ext cx="2857500" cy="221456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8424" name="TextBox 8"/>
          <p:cNvSpPr txBox="1">
            <a:spLocks noChangeArrowheads="1"/>
          </p:cNvSpPr>
          <p:nvPr/>
        </p:nvSpPr>
        <p:spPr bwMode="auto">
          <a:xfrm>
            <a:off x="6286500" y="4714875"/>
            <a:ext cx="307975" cy="369888"/>
          </a:xfrm>
          <a:prstGeom prst="rect">
            <a:avLst/>
          </a:prstGeom>
          <a:noFill/>
          <a:ln w="9525">
            <a:noFill/>
            <a:miter lim="800000"/>
            <a:headEnd/>
            <a:tailEnd/>
          </a:ln>
        </p:spPr>
        <p:txBody>
          <a:bodyPr wrap="none">
            <a:spAutoFit/>
          </a:bodyPr>
          <a:lstStyle/>
          <a:p>
            <a:pPr fontAlgn="base">
              <a:spcBef>
                <a:spcPct val="0"/>
              </a:spcBef>
              <a:spcAft>
                <a:spcPct val="0"/>
              </a:spcAft>
            </a:pPr>
            <a:r>
              <a:rPr lang="tr-TR">
                <a:solidFill>
                  <a:srgbClr val="FFFFFF"/>
                </a:solidFill>
                <a:latin typeface="Arial" charset="0"/>
                <a:cs typeface="Arial" charset="0"/>
              </a:rPr>
              <a:t>ff</a:t>
            </a:r>
          </a:p>
        </p:txBody>
      </p:sp>
      <p:sp>
        <p:nvSpPr>
          <p:cNvPr id="10" name="TextBox 9"/>
          <p:cNvSpPr txBox="1"/>
          <p:nvPr/>
        </p:nvSpPr>
        <p:spPr>
          <a:xfrm>
            <a:off x="5878513" y="3643313"/>
            <a:ext cx="3194050" cy="2936875"/>
          </a:xfrm>
          <a:prstGeom prst="rect">
            <a:avLst/>
          </a:prstGeom>
        </p:spPr>
        <p:style>
          <a:lnRef idx="2">
            <a:schemeClr val="accent1"/>
          </a:lnRef>
          <a:fillRef idx="1">
            <a:schemeClr val="lt1"/>
          </a:fillRef>
          <a:effectRef idx="0">
            <a:schemeClr val="accent1"/>
          </a:effectRef>
          <a:fontRef idx="minor">
            <a:schemeClr val="dk1"/>
          </a:fontRef>
        </p:style>
        <p:txBody>
          <a:bodyPr>
            <a:spAutoFit/>
          </a:bodyPr>
          <a:lstStyle/>
          <a:p>
            <a:pPr algn="ctr" fontAlgn="base">
              <a:lnSpc>
                <a:spcPct val="110000"/>
              </a:lnSpc>
              <a:spcBef>
                <a:spcPct val="0"/>
              </a:spcBef>
              <a:spcAft>
                <a:spcPct val="0"/>
              </a:spcAft>
              <a:defRPr/>
            </a:pPr>
            <a:r>
              <a:rPr lang="tr-TR" sz="2100" b="1" dirty="0">
                <a:solidFill>
                  <a:srgbClr val="000000"/>
                </a:solidFill>
                <a:latin typeface="Calibri" pitchFamily="34" charset="0"/>
              </a:rPr>
              <a:t>SUT</a:t>
            </a:r>
            <a:r>
              <a:rPr lang="tr-TR" sz="2100" dirty="0">
                <a:solidFill>
                  <a:srgbClr val="000000"/>
                </a:solidFill>
                <a:latin typeface="Calibri" pitchFamily="34" charset="0"/>
              </a:rPr>
              <a:t>, son olarak </a:t>
            </a:r>
            <a:r>
              <a:rPr lang="tr-TR" sz="2100" dirty="0" smtClean="0">
                <a:solidFill>
                  <a:srgbClr val="000000"/>
                </a:solidFill>
                <a:latin typeface="Calibri" pitchFamily="34" charset="0"/>
              </a:rPr>
              <a:t>5.1.11 </a:t>
            </a:r>
            <a:r>
              <a:rPr lang="tr-TR" sz="2100" dirty="0">
                <a:solidFill>
                  <a:srgbClr val="000000"/>
                </a:solidFill>
                <a:latin typeface="Calibri" pitchFamily="34" charset="0"/>
              </a:rPr>
              <a:t/>
            </a:r>
            <a:br>
              <a:rPr lang="tr-TR" sz="2100" dirty="0">
                <a:solidFill>
                  <a:srgbClr val="000000"/>
                </a:solidFill>
                <a:latin typeface="Calibri" pitchFamily="34" charset="0"/>
              </a:rPr>
            </a:br>
            <a:r>
              <a:rPr lang="tr-TR" sz="2100" dirty="0">
                <a:solidFill>
                  <a:srgbClr val="000000"/>
                </a:solidFill>
                <a:latin typeface="Calibri" pitchFamily="34" charset="0"/>
              </a:rPr>
              <a:t>günlü  RG’de yayımlanarak </a:t>
            </a:r>
            <a:br>
              <a:rPr lang="tr-TR" sz="2100" dirty="0">
                <a:solidFill>
                  <a:srgbClr val="000000"/>
                </a:solidFill>
                <a:latin typeface="Calibri" pitchFamily="34" charset="0"/>
              </a:rPr>
            </a:br>
            <a:r>
              <a:rPr lang="tr-TR" sz="2100" dirty="0">
                <a:solidFill>
                  <a:srgbClr val="000000"/>
                </a:solidFill>
                <a:latin typeface="Calibri" pitchFamily="34" charset="0"/>
              </a:rPr>
              <a:t>yenilendi. 5510 sayı ve 01.10.08’de yürürlük alan</a:t>
            </a:r>
            <a:br>
              <a:rPr lang="tr-TR" sz="2100" dirty="0">
                <a:solidFill>
                  <a:srgbClr val="000000"/>
                </a:solidFill>
                <a:latin typeface="Calibri" pitchFamily="34" charset="0"/>
              </a:rPr>
            </a:br>
            <a:r>
              <a:rPr lang="tr-TR" sz="2100" b="1" dirty="0">
                <a:solidFill>
                  <a:srgbClr val="000000"/>
                </a:solidFill>
                <a:latin typeface="Calibri" pitchFamily="34" charset="0"/>
              </a:rPr>
              <a:t>Sosyal Güvenlik ve Genel Sağlık Sigortası Yasası</a:t>
            </a:r>
            <a:r>
              <a:rPr lang="tr-TR" sz="2100" dirty="0">
                <a:solidFill>
                  <a:srgbClr val="000000"/>
                </a:solidFill>
                <a:latin typeface="Calibri" pitchFamily="34" charset="0"/>
              </a:rPr>
              <a:t> uyarınca, </a:t>
            </a:r>
            <a:r>
              <a:rPr lang="tr-TR" sz="2100" b="1" dirty="0">
                <a:solidFill>
                  <a:srgbClr val="000000"/>
                </a:solidFill>
                <a:latin typeface="Calibri" pitchFamily="34" charset="0"/>
              </a:rPr>
              <a:t>SGK Başkanlığı’</a:t>
            </a:r>
            <a:r>
              <a:rPr lang="tr-TR" sz="2100" dirty="0">
                <a:solidFill>
                  <a:srgbClr val="000000"/>
                </a:solidFill>
                <a:latin typeface="Calibri" pitchFamily="34" charset="0"/>
              </a:rPr>
              <a:t>nca çıkarılıyor.</a:t>
            </a:r>
            <a:endParaRPr lang="tr-TR" sz="2100" dirty="0">
              <a:solidFill>
                <a:srgbClr val="010199"/>
              </a:solidFill>
            </a:endParaRPr>
          </a:p>
        </p:txBody>
      </p:sp>
    </p:spTree>
    <p:extLst>
      <p:ext uri="{BB962C8B-B14F-4D97-AF65-F5344CB8AC3E}">
        <p14:creationId xmlns:p14="http://schemas.microsoft.com/office/powerpoint/2010/main" val="813210811"/>
      </p:ext>
    </p:extLst>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4"/>
          <p:cNvSpPr>
            <a:spLocks noGrp="1"/>
          </p:cNvSpPr>
          <p:nvPr>
            <p:ph type="dt" sz="quarter" idx="10"/>
          </p:nvPr>
        </p:nvSpPr>
        <p:spPr>
          <a:xfrm>
            <a:off x="457200" y="6429375"/>
            <a:ext cx="2133600" cy="476250"/>
          </a:xfrm>
        </p:spPr>
        <p:txBody>
          <a:bodyPr/>
          <a:lstStyle/>
          <a:p>
            <a:pPr>
              <a:defRPr/>
            </a:pPr>
            <a:fld id="{7286B795-F13F-4169-9A93-6CB2EFDCD86D}" type="datetime1">
              <a:rPr lang="tr-TR" smtClean="0">
                <a:solidFill>
                  <a:srgbClr val="000000"/>
                </a:solidFill>
                <a:effectLst/>
              </a:rPr>
              <a:t>15.10.2012</a:t>
            </a:fld>
            <a:endParaRPr lang="tr-TR">
              <a:solidFill>
                <a:srgbClr val="000000"/>
              </a:solidFill>
              <a:effectLst/>
            </a:endParaRPr>
          </a:p>
        </p:txBody>
      </p:sp>
      <p:sp>
        <p:nvSpPr>
          <p:cNvPr id="189443" name="Rectangle 2"/>
          <p:cNvSpPr>
            <a:spLocks noGrp="1" noChangeArrowheads="1"/>
          </p:cNvSpPr>
          <p:nvPr>
            <p:ph type="title"/>
          </p:nvPr>
        </p:nvSpPr>
        <p:spPr>
          <a:xfrm>
            <a:off x="0" y="142875"/>
            <a:ext cx="9144000" cy="839788"/>
          </a:xfrm>
        </p:spPr>
        <p:txBody>
          <a:bodyPr/>
          <a:lstStyle/>
          <a:p>
            <a:pPr algn="ctr" eaLnBrk="1" hangingPunct="1"/>
            <a:r>
              <a:rPr lang="tr-TR" sz="1000" b="1" dirty="0" smtClean="0">
                <a:solidFill>
                  <a:srgbClr val="990000"/>
                </a:solidFill>
                <a:effectLst/>
                <a:latin typeface="Verdana" pitchFamily="34" charset="0"/>
              </a:rPr>
              <a:t/>
            </a:r>
            <a:br>
              <a:rPr lang="tr-TR" sz="1000" b="1" dirty="0" smtClean="0">
                <a:solidFill>
                  <a:srgbClr val="990000"/>
                </a:solidFill>
                <a:effectLst/>
                <a:latin typeface="Verdana" pitchFamily="34" charset="0"/>
              </a:rPr>
            </a:br>
            <a:r>
              <a:rPr lang="tr-TR" sz="3600" b="1" dirty="0" smtClean="0">
                <a:solidFill>
                  <a:srgbClr val="990000"/>
                </a:solidFill>
                <a:effectLst/>
                <a:latin typeface="Verdana" pitchFamily="34" charset="0"/>
              </a:rPr>
              <a:t>SAĞLIK UYGULAMA TEBLİĞİ-3</a:t>
            </a:r>
            <a:r>
              <a:rPr lang="tr-TR" sz="3100" b="1" u="sng" dirty="0" smtClean="0">
                <a:solidFill>
                  <a:srgbClr val="990000"/>
                </a:solidFill>
                <a:effectLst/>
                <a:latin typeface="Verdana" pitchFamily="34" charset="0"/>
              </a:rPr>
              <a:t/>
            </a:r>
            <a:br>
              <a:rPr lang="tr-TR" sz="3100" b="1" u="sng" dirty="0" smtClean="0">
                <a:solidFill>
                  <a:srgbClr val="990000"/>
                </a:solidFill>
                <a:effectLst/>
                <a:latin typeface="Verdana" pitchFamily="34" charset="0"/>
              </a:rPr>
            </a:br>
            <a:r>
              <a:rPr lang="tr-TR" sz="3100" b="1" u="sng" dirty="0" smtClean="0">
                <a:solidFill>
                  <a:schemeClr val="bg1"/>
                </a:solidFill>
                <a:effectLst/>
                <a:latin typeface="Verdana" pitchFamily="34" charset="0"/>
              </a:rPr>
              <a:t>SGK - SUT</a:t>
            </a:r>
            <a:r>
              <a:rPr lang="tr-TR" sz="2800" dirty="0" smtClean="0">
                <a:solidFill>
                  <a:srgbClr val="660033"/>
                </a:solidFill>
                <a:effectLst/>
              </a:rPr>
              <a:t>,</a:t>
            </a:r>
            <a:r>
              <a:rPr lang="tr-TR" sz="2800" dirty="0" smtClean="0">
                <a:solidFill>
                  <a:srgbClr val="660066"/>
                </a:solidFill>
                <a:effectLst/>
              </a:rPr>
              <a:t> </a:t>
            </a:r>
            <a:r>
              <a:rPr lang="tr-TR" sz="2800" b="1" i="1" dirty="0" smtClean="0">
                <a:solidFill>
                  <a:srgbClr val="000000"/>
                </a:solidFill>
                <a:effectLst/>
              </a:rPr>
              <a:t>www.sgk.gov.tr</a:t>
            </a:r>
          </a:p>
        </p:txBody>
      </p:sp>
      <p:sp>
        <p:nvSpPr>
          <p:cNvPr id="119812" name="Rectangle 3"/>
          <p:cNvSpPr>
            <a:spLocks noGrp="1" noChangeArrowheads="1"/>
          </p:cNvSpPr>
          <p:nvPr>
            <p:ph type="body" sz="half" idx="1"/>
          </p:nvPr>
        </p:nvSpPr>
        <p:spPr>
          <a:xfrm>
            <a:off x="119063" y="1357313"/>
            <a:ext cx="8937625" cy="5160962"/>
          </a:xfrm>
          <a:ln w="107950" cmpd="thinThick">
            <a:solidFill>
              <a:srgbClr val="E54168"/>
            </a:solidFill>
          </a:ln>
        </p:spPr>
        <p:txBody>
          <a:bodyPr/>
          <a:lstStyle/>
          <a:p>
            <a:pPr marL="0" indent="0" eaLnBrk="1" hangingPunct="1">
              <a:lnSpc>
                <a:spcPct val="90000"/>
              </a:lnSpc>
              <a:buFontTx/>
              <a:buNone/>
              <a:defRPr/>
            </a:pPr>
            <a:endParaRPr lang="tr-TR" sz="400" dirty="0" smtClean="0">
              <a:solidFill>
                <a:srgbClr val="000066"/>
              </a:solidFill>
              <a:effectLst/>
              <a:latin typeface="Calibri" pitchFamily="34" charset="0"/>
            </a:endParaRPr>
          </a:p>
          <a:p>
            <a:pPr marL="0" indent="0" eaLnBrk="1" hangingPunct="1">
              <a:spcBef>
                <a:spcPts val="600"/>
              </a:spcBef>
              <a:defRPr/>
            </a:pPr>
            <a:r>
              <a:rPr lang="tr-TR" sz="2800" dirty="0" smtClean="0">
                <a:solidFill>
                  <a:srgbClr val="000000"/>
                </a:solidFill>
                <a:effectLst/>
                <a:latin typeface="Calibri" pitchFamily="34" charset="0"/>
              </a:rPr>
              <a:t>Sağlık hizmeti sunucularını tanımlayan ve buralardan </a:t>
            </a:r>
            <a:br>
              <a:rPr lang="tr-TR" sz="2800" dirty="0" smtClean="0">
                <a:solidFill>
                  <a:srgbClr val="000000"/>
                </a:solidFill>
                <a:effectLst/>
                <a:latin typeface="Calibri" pitchFamily="34" charset="0"/>
              </a:rPr>
            </a:br>
            <a:r>
              <a:rPr lang="tr-TR" sz="2800" dirty="0" smtClean="0">
                <a:solidFill>
                  <a:srgbClr val="000000"/>
                </a:solidFill>
                <a:effectLst/>
                <a:latin typeface="Calibri" pitchFamily="34" charset="0"/>
              </a:rPr>
              <a:t> alınacak hizmetlere ilişkin geri ödeme koşullarını </a:t>
            </a:r>
            <a:br>
              <a:rPr lang="tr-TR" sz="2800" dirty="0" smtClean="0">
                <a:solidFill>
                  <a:srgbClr val="000000"/>
                </a:solidFill>
                <a:effectLst/>
                <a:latin typeface="Calibri" pitchFamily="34" charset="0"/>
              </a:rPr>
            </a:br>
            <a:r>
              <a:rPr lang="tr-TR" sz="2800" dirty="0" smtClean="0">
                <a:solidFill>
                  <a:srgbClr val="000000"/>
                </a:solidFill>
                <a:effectLst/>
                <a:latin typeface="Calibri" pitchFamily="34" charset="0"/>
              </a:rPr>
              <a:t> düzenleyen Tebliğe göre, </a:t>
            </a:r>
            <a:r>
              <a:rPr lang="tr-TR" b="1" u="sng" spc="600" dirty="0" smtClean="0">
                <a:solidFill>
                  <a:srgbClr val="800000"/>
                </a:solidFill>
                <a:effectLst/>
                <a:latin typeface="Calibri" pitchFamily="34" charset="0"/>
              </a:rPr>
              <a:t>acil durum</a:t>
            </a:r>
            <a:r>
              <a:rPr lang="tr-TR" sz="2800" dirty="0" smtClean="0">
                <a:solidFill>
                  <a:srgbClr val="000000"/>
                </a:solidFill>
                <a:effectLst/>
                <a:latin typeface="Calibri" pitchFamily="34" charset="0"/>
              </a:rPr>
              <a:t>; </a:t>
            </a:r>
          </a:p>
          <a:p>
            <a:pPr marL="0" indent="0" eaLnBrk="1" hangingPunct="1">
              <a:spcBef>
                <a:spcPts val="600"/>
              </a:spcBef>
              <a:defRPr/>
            </a:pPr>
            <a:r>
              <a:rPr lang="tr-TR" sz="2800" dirty="0" smtClean="0">
                <a:solidFill>
                  <a:srgbClr val="000000"/>
                </a:solidFill>
                <a:effectLst/>
                <a:latin typeface="Calibri" pitchFamily="34" charset="0"/>
              </a:rPr>
              <a:t> </a:t>
            </a:r>
            <a:r>
              <a:rPr lang="tr-TR" sz="2800" dirty="0" smtClean="0">
                <a:solidFill>
                  <a:srgbClr val="003366"/>
                </a:solidFill>
                <a:effectLst/>
                <a:latin typeface="Calibri" pitchFamily="34" charset="0"/>
              </a:rPr>
              <a:t>“</a:t>
            </a:r>
            <a:r>
              <a:rPr lang="tr-TR" sz="2800" i="1" dirty="0" smtClean="0">
                <a:solidFill>
                  <a:srgbClr val="003366"/>
                </a:solidFill>
                <a:effectLst/>
                <a:latin typeface="Calibri" pitchFamily="34" charset="0"/>
              </a:rPr>
              <a:t>Birden gelişen hastalık, kaza, yaralanma ve benzeri </a:t>
            </a:r>
            <a:br>
              <a:rPr lang="tr-TR" sz="2800" i="1" dirty="0" smtClean="0">
                <a:solidFill>
                  <a:srgbClr val="003366"/>
                </a:solidFill>
                <a:effectLst/>
                <a:latin typeface="Calibri" pitchFamily="34" charset="0"/>
              </a:rPr>
            </a:br>
            <a:r>
              <a:rPr lang="tr-TR" sz="2800" i="1" dirty="0" smtClean="0">
                <a:solidFill>
                  <a:srgbClr val="003366"/>
                </a:solidFill>
                <a:effectLst/>
                <a:latin typeface="Calibri" pitchFamily="34" charset="0"/>
              </a:rPr>
              <a:t> durumlarda olayın meydana gelmesini izleyen ilk 24 saat </a:t>
            </a:r>
            <a:br>
              <a:rPr lang="tr-TR" sz="2800" i="1" dirty="0" smtClean="0">
                <a:solidFill>
                  <a:srgbClr val="003366"/>
                </a:solidFill>
                <a:effectLst/>
                <a:latin typeface="Calibri" pitchFamily="34" charset="0"/>
              </a:rPr>
            </a:br>
            <a:r>
              <a:rPr lang="tr-TR" sz="2800" i="1" dirty="0" smtClean="0">
                <a:solidFill>
                  <a:srgbClr val="003366"/>
                </a:solidFill>
                <a:effectLst/>
                <a:latin typeface="Calibri" pitchFamily="34" charset="0"/>
              </a:rPr>
              <a:t> içinde tıbbi müdahale gerektiren durumlar ile ivedilikle </a:t>
            </a:r>
            <a:br>
              <a:rPr lang="tr-TR" sz="2800" i="1" dirty="0" smtClean="0">
                <a:solidFill>
                  <a:srgbClr val="003366"/>
                </a:solidFill>
                <a:effectLst/>
                <a:latin typeface="Calibri" pitchFamily="34" charset="0"/>
              </a:rPr>
            </a:br>
            <a:r>
              <a:rPr lang="tr-TR" sz="2800" i="1" dirty="0" smtClean="0">
                <a:solidFill>
                  <a:srgbClr val="003366"/>
                </a:solidFill>
                <a:effectLst/>
                <a:latin typeface="Calibri" pitchFamily="34" charset="0"/>
              </a:rPr>
              <a:t> tıbbi müdahale yapılmadığı veya başka bir sağlık kuruluşuna  </a:t>
            </a:r>
            <a:br>
              <a:rPr lang="tr-TR" sz="2800" i="1" dirty="0" smtClean="0">
                <a:solidFill>
                  <a:srgbClr val="003366"/>
                </a:solidFill>
                <a:effectLst/>
                <a:latin typeface="Calibri" pitchFamily="34" charset="0"/>
              </a:rPr>
            </a:br>
            <a:r>
              <a:rPr lang="tr-TR" sz="2800" i="1" dirty="0" smtClean="0">
                <a:solidFill>
                  <a:srgbClr val="003366"/>
                </a:solidFill>
                <a:effectLst/>
                <a:latin typeface="Calibri" pitchFamily="34" charset="0"/>
              </a:rPr>
              <a:t> götürme durumunda yaşamın ve / veya sağlık </a:t>
            </a:r>
            <a:br>
              <a:rPr lang="tr-TR" sz="2800" i="1" dirty="0" smtClean="0">
                <a:solidFill>
                  <a:srgbClr val="003366"/>
                </a:solidFill>
                <a:effectLst/>
                <a:latin typeface="Calibri" pitchFamily="34" charset="0"/>
              </a:rPr>
            </a:br>
            <a:r>
              <a:rPr lang="tr-TR" sz="2800" i="1" dirty="0" smtClean="0">
                <a:solidFill>
                  <a:srgbClr val="003366"/>
                </a:solidFill>
                <a:effectLst/>
                <a:latin typeface="Calibri" pitchFamily="34" charset="0"/>
              </a:rPr>
              <a:t> bütünlüğünün yitirilme riskinin doğacağı kabul edilen </a:t>
            </a:r>
            <a:br>
              <a:rPr lang="tr-TR" sz="2800" i="1" dirty="0" smtClean="0">
                <a:solidFill>
                  <a:srgbClr val="003366"/>
                </a:solidFill>
                <a:effectLst/>
                <a:latin typeface="Calibri" pitchFamily="34" charset="0"/>
              </a:rPr>
            </a:br>
            <a:r>
              <a:rPr lang="tr-TR" sz="2800" i="1" dirty="0" smtClean="0">
                <a:solidFill>
                  <a:srgbClr val="003366"/>
                </a:solidFill>
                <a:effectLst/>
                <a:latin typeface="Calibri" pitchFamily="34" charset="0"/>
              </a:rPr>
              <a:t> durumlar.”</a:t>
            </a:r>
            <a:r>
              <a:rPr lang="tr-TR" sz="2800" dirty="0" smtClean="0">
                <a:solidFill>
                  <a:srgbClr val="003366"/>
                </a:solidFill>
                <a:effectLst/>
                <a:latin typeface="Calibri" pitchFamily="34" charset="0"/>
              </a:rPr>
              <a:t> </a:t>
            </a:r>
            <a:r>
              <a:rPr lang="tr-TR" sz="2800" dirty="0" smtClean="0">
                <a:solidFill>
                  <a:srgbClr val="000000"/>
                </a:solidFill>
                <a:effectLst/>
                <a:latin typeface="Calibri" pitchFamily="34" charset="0"/>
              </a:rPr>
              <a:t>ve bu durumlarda sağlanan sağlık hizmetlerinin </a:t>
            </a:r>
            <a:br>
              <a:rPr lang="tr-TR" sz="2800" dirty="0" smtClean="0">
                <a:solidFill>
                  <a:srgbClr val="000000"/>
                </a:solidFill>
                <a:effectLst/>
                <a:latin typeface="Calibri" pitchFamily="34" charset="0"/>
              </a:rPr>
            </a:br>
            <a:r>
              <a:rPr lang="tr-TR" sz="2800" dirty="0" smtClean="0">
                <a:solidFill>
                  <a:srgbClr val="000000"/>
                </a:solidFill>
                <a:effectLst/>
                <a:latin typeface="Calibri" pitchFamily="34" charset="0"/>
              </a:rPr>
              <a:t> “</a:t>
            </a:r>
            <a:r>
              <a:rPr lang="tr-TR" sz="2800" b="1" dirty="0" smtClean="0">
                <a:solidFill>
                  <a:srgbClr val="990033"/>
                </a:solidFill>
                <a:effectLst/>
                <a:latin typeface="Calibri" pitchFamily="34" charset="0"/>
              </a:rPr>
              <a:t>acil sağlık hizmeti</a:t>
            </a:r>
            <a:r>
              <a:rPr lang="tr-TR" sz="2800" dirty="0" smtClean="0">
                <a:solidFill>
                  <a:srgbClr val="000000"/>
                </a:solidFill>
                <a:effectLst/>
                <a:latin typeface="Calibri" pitchFamily="34" charset="0"/>
              </a:rPr>
              <a:t>” sayılacağı belirtilmektedir.</a:t>
            </a:r>
            <a:br>
              <a:rPr lang="tr-TR" sz="2800" dirty="0" smtClean="0">
                <a:solidFill>
                  <a:srgbClr val="000000"/>
                </a:solidFill>
                <a:effectLst/>
                <a:latin typeface="Calibri" pitchFamily="34" charset="0"/>
              </a:rPr>
            </a:br>
            <a:endParaRPr lang="tr-TR" sz="2800" dirty="0" smtClean="0">
              <a:solidFill>
                <a:srgbClr val="000000"/>
              </a:solidFill>
              <a:effectLst/>
              <a:latin typeface="Calibri" pitchFamily="34" charset="0"/>
            </a:endParaRPr>
          </a:p>
        </p:txBody>
      </p:sp>
      <p:sp>
        <p:nvSpPr>
          <p:cNvPr id="7" name="Slide Number Placeholder 6"/>
          <p:cNvSpPr>
            <a:spLocks noGrp="1"/>
          </p:cNvSpPr>
          <p:nvPr>
            <p:ph type="sldNum" sz="quarter" idx="12"/>
          </p:nvPr>
        </p:nvSpPr>
        <p:spPr>
          <a:xfrm>
            <a:off x="6553200" y="6429375"/>
            <a:ext cx="2133600" cy="476250"/>
          </a:xfrm>
        </p:spPr>
        <p:txBody>
          <a:bodyPr/>
          <a:lstStyle/>
          <a:p>
            <a:pPr>
              <a:defRPr/>
            </a:pPr>
            <a:fld id="{F613A7AE-7B78-4448-9792-28ECB692C422}" type="slidenum">
              <a:rPr lang="tr-TR" smtClean="0">
                <a:solidFill>
                  <a:srgbClr val="000000"/>
                </a:solidFill>
                <a:effectLst/>
              </a:rPr>
              <a:pPr>
                <a:defRPr/>
              </a:pPr>
              <a:t>117</a:t>
            </a:fld>
            <a:endParaRPr lang="tr-TR" dirty="0">
              <a:solidFill>
                <a:srgbClr val="000000"/>
              </a:solidFill>
              <a:effectLst/>
            </a:endParaRPr>
          </a:p>
        </p:txBody>
      </p:sp>
      <p:sp>
        <p:nvSpPr>
          <p:cNvPr id="8" name="Footer Placeholder 7"/>
          <p:cNvSpPr>
            <a:spLocks noGrp="1"/>
          </p:cNvSpPr>
          <p:nvPr>
            <p:ph type="ftr" sz="quarter" idx="11"/>
          </p:nvPr>
        </p:nvSpPr>
        <p:spPr>
          <a:xfrm>
            <a:off x="3124200" y="6429375"/>
            <a:ext cx="2895600" cy="476250"/>
          </a:xfrm>
        </p:spPr>
        <p:txBody>
          <a:bodyPr/>
          <a:lstStyle/>
          <a:p>
            <a:pPr>
              <a:defRPr/>
            </a:pPr>
            <a:r>
              <a:rPr lang="tr-TR" smtClean="0">
                <a:solidFill>
                  <a:srgbClr val="000000"/>
                </a:solidFill>
                <a:effectLst/>
              </a:rPr>
              <a:t>www.ahmetsaltik.net</a:t>
            </a:r>
            <a:endParaRPr lang="tr-TR" dirty="0">
              <a:solidFill>
                <a:srgbClr val="000000"/>
              </a:solidFill>
              <a:effectLst/>
            </a:endParaRPr>
          </a:p>
        </p:txBody>
      </p:sp>
    </p:spTree>
    <p:extLst>
      <p:ext uri="{BB962C8B-B14F-4D97-AF65-F5344CB8AC3E}">
        <p14:creationId xmlns:p14="http://schemas.microsoft.com/office/powerpoint/2010/main" val="2928871577"/>
      </p:ext>
    </p:extLst>
  </p:cSld>
  <p:clrMapOvr>
    <a:masterClrMapping/>
  </p:clrMapOvr>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4"/>
          <p:cNvSpPr>
            <a:spLocks noGrp="1"/>
          </p:cNvSpPr>
          <p:nvPr>
            <p:ph type="dt" sz="quarter" idx="10"/>
          </p:nvPr>
        </p:nvSpPr>
        <p:spPr/>
        <p:txBody>
          <a:bodyPr/>
          <a:lstStyle/>
          <a:p>
            <a:pPr>
              <a:defRPr/>
            </a:pPr>
            <a:fld id="{02A91512-8A50-4195-BCDA-F299E7E8F12C}" type="datetime1">
              <a:rPr lang="tr-TR" smtClean="0">
                <a:solidFill>
                  <a:srgbClr val="000000"/>
                </a:solidFill>
                <a:effectLst/>
              </a:rPr>
              <a:t>15.10.2012</a:t>
            </a:fld>
            <a:endParaRPr lang="tr-TR">
              <a:solidFill>
                <a:srgbClr val="000000"/>
              </a:solidFill>
              <a:effectLst/>
            </a:endParaRPr>
          </a:p>
        </p:txBody>
      </p:sp>
      <p:sp>
        <p:nvSpPr>
          <p:cNvPr id="190467" name="Rectangle 2"/>
          <p:cNvSpPr>
            <a:spLocks noGrp="1" noChangeArrowheads="1"/>
          </p:cNvSpPr>
          <p:nvPr>
            <p:ph type="title"/>
          </p:nvPr>
        </p:nvSpPr>
        <p:spPr>
          <a:xfrm>
            <a:off x="0" y="142875"/>
            <a:ext cx="9144000" cy="839788"/>
          </a:xfrm>
        </p:spPr>
        <p:txBody>
          <a:bodyPr/>
          <a:lstStyle/>
          <a:p>
            <a:pPr algn="ctr" eaLnBrk="1" hangingPunct="1"/>
            <a:r>
              <a:rPr lang="tr-TR" sz="1000" b="1" dirty="0" smtClean="0">
                <a:solidFill>
                  <a:srgbClr val="990000"/>
                </a:solidFill>
                <a:effectLst/>
                <a:latin typeface="Verdana" pitchFamily="34" charset="0"/>
              </a:rPr>
              <a:t/>
            </a:r>
            <a:br>
              <a:rPr lang="tr-TR" sz="1000" b="1" dirty="0" smtClean="0">
                <a:solidFill>
                  <a:srgbClr val="990000"/>
                </a:solidFill>
                <a:effectLst/>
                <a:latin typeface="Verdana" pitchFamily="34" charset="0"/>
              </a:rPr>
            </a:br>
            <a:r>
              <a:rPr lang="tr-TR" sz="3600" b="1" dirty="0" smtClean="0">
                <a:solidFill>
                  <a:srgbClr val="990000"/>
                </a:solidFill>
                <a:effectLst/>
                <a:latin typeface="Verdana" pitchFamily="34" charset="0"/>
              </a:rPr>
              <a:t>SAĞLIK UYGULAMA TEBLİĞİ-4</a:t>
            </a:r>
            <a:r>
              <a:rPr lang="tr-TR" sz="3100" b="1" u="sng" dirty="0" smtClean="0">
                <a:solidFill>
                  <a:srgbClr val="990000"/>
                </a:solidFill>
                <a:effectLst/>
                <a:latin typeface="Verdana" pitchFamily="34" charset="0"/>
              </a:rPr>
              <a:t/>
            </a:r>
            <a:br>
              <a:rPr lang="tr-TR" sz="3100" b="1" u="sng" dirty="0" smtClean="0">
                <a:solidFill>
                  <a:srgbClr val="990000"/>
                </a:solidFill>
                <a:effectLst/>
                <a:latin typeface="Verdana" pitchFamily="34" charset="0"/>
              </a:rPr>
            </a:br>
            <a:r>
              <a:rPr lang="tr-TR" sz="2800" b="1" u="sng" dirty="0" smtClean="0">
                <a:solidFill>
                  <a:schemeClr val="bg1"/>
                </a:solidFill>
                <a:effectLst/>
                <a:latin typeface="Verdana" pitchFamily="34" charset="0"/>
              </a:rPr>
              <a:t>Sosyal Güvenlik Kurumu: SUT, </a:t>
            </a:r>
            <a:r>
              <a:rPr lang="tr-TR" sz="2400" dirty="0" smtClean="0">
                <a:solidFill>
                  <a:srgbClr val="660066"/>
                </a:solidFill>
                <a:effectLst/>
              </a:rPr>
              <a:t> </a:t>
            </a:r>
            <a:r>
              <a:rPr lang="tr-TR" sz="2800" i="1" dirty="0" smtClean="0">
                <a:solidFill>
                  <a:srgbClr val="000000"/>
                </a:solidFill>
                <a:effectLst/>
              </a:rPr>
              <a:t>www.sgk.gov.tr</a:t>
            </a:r>
          </a:p>
        </p:txBody>
      </p:sp>
      <p:sp>
        <p:nvSpPr>
          <p:cNvPr id="169988" name="Rectangle 3"/>
          <p:cNvSpPr>
            <a:spLocks noGrp="1" noChangeArrowheads="1"/>
          </p:cNvSpPr>
          <p:nvPr>
            <p:ph type="body" sz="half" idx="1"/>
          </p:nvPr>
        </p:nvSpPr>
        <p:spPr>
          <a:xfrm>
            <a:off x="119063" y="1268413"/>
            <a:ext cx="8937625" cy="5529262"/>
          </a:xfrm>
          <a:ln w="107950" cmpd="thinThick">
            <a:solidFill>
              <a:srgbClr val="E54168"/>
            </a:solidFill>
          </a:ln>
        </p:spPr>
        <p:txBody>
          <a:bodyPr/>
          <a:lstStyle/>
          <a:p>
            <a:pPr marL="171450" indent="-171450">
              <a:buFontTx/>
              <a:buNone/>
              <a:defRPr/>
            </a:pPr>
            <a:endParaRPr lang="tr-TR" sz="600" dirty="0" smtClean="0">
              <a:solidFill>
                <a:srgbClr val="000066"/>
              </a:solidFill>
              <a:effectLst/>
            </a:endParaRPr>
          </a:p>
          <a:p>
            <a:pPr marL="171450" indent="-171450">
              <a:defRPr/>
            </a:pPr>
            <a:r>
              <a:rPr lang="tr-TR" dirty="0" smtClean="0">
                <a:solidFill>
                  <a:srgbClr val="000066"/>
                </a:solidFill>
                <a:effectLst/>
              </a:rPr>
              <a:t>(1) </a:t>
            </a:r>
            <a:r>
              <a:rPr lang="tr-TR" b="1" u="sng" dirty="0" smtClean="0">
                <a:solidFill>
                  <a:srgbClr val="660033"/>
                </a:solidFill>
                <a:effectLst/>
              </a:rPr>
              <a:t>Sevkler</a:t>
            </a:r>
            <a:r>
              <a:rPr lang="tr-TR" dirty="0" smtClean="0">
                <a:solidFill>
                  <a:srgbClr val="000066"/>
                </a:solidFill>
                <a:effectLst/>
              </a:rPr>
              <a:t>, tanı (teşhis) ve sağaltımın (tedavinin) sağlanabildiği en yakın yere yapılır.</a:t>
            </a:r>
          </a:p>
          <a:p>
            <a:pPr>
              <a:defRPr/>
            </a:pPr>
            <a:r>
              <a:rPr lang="tr-TR" dirty="0" smtClean="0">
                <a:solidFill>
                  <a:srgbClr val="000066"/>
                </a:solidFill>
                <a:effectLst/>
              </a:rPr>
              <a:t>(2)</a:t>
            </a:r>
            <a:r>
              <a:rPr lang="tr-TR" dirty="0" smtClean="0">
                <a:solidFill>
                  <a:srgbClr val="000000"/>
                </a:solidFill>
                <a:effectLst/>
              </a:rPr>
              <a:t> .. S</a:t>
            </a:r>
            <a:r>
              <a:rPr lang="tr-TR" sz="2800" dirty="0" smtClean="0">
                <a:solidFill>
                  <a:srgbClr val="000000"/>
                </a:solidFill>
                <a:effectLst/>
              </a:rPr>
              <a:t>ağlık kurum veya kuruluşlarındaki </a:t>
            </a:r>
            <a:br>
              <a:rPr lang="tr-TR" sz="2800" dirty="0" smtClean="0">
                <a:solidFill>
                  <a:srgbClr val="000000"/>
                </a:solidFill>
                <a:effectLst/>
              </a:rPr>
            </a:br>
            <a:r>
              <a:rPr lang="tr-TR" sz="2800" dirty="0" smtClean="0">
                <a:solidFill>
                  <a:srgbClr val="000000"/>
                </a:solidFill>
                <a:effectLst/>
              </a:rPr>
              <a:t>yatarak tedavileri Kurumca karşılanan kişiler için, </a:t>
            </a:r>
            <a:br>
              <a:rPr lang="tr-TR" sz="2800" dirty="0" smtClean="0">
                <a:solidFill>
                  <a:srgbClr val="000000"/>
                </a:solidFill>
                <a:effectLst/>
              </a:rPr>
            </a:br>
            <a:r>
              <a:rPr lang="tr-TR" sz="2800" dirty="0" smtClean="0">
                <a:solidFill>
                  <a:srgbClr val="000000"/>
                </a:solidFill>
                <a:effectLst/>
              </a:rPr>
              <a:t>hekim veya diş hekimi tarafından düzenlenen </a:t>
            </a:r>
            <a:r>
              <a:rPr lang="tr-TR" sz="2800" b="1" dirty="0" smtClean="0">
                <a:solidFill>
                  <a:srgbClr val="000000"/>
                </a:solidFill>
                <a:effectLst/>
              </a:rPr>
              <a:t>eşlikçi</a:t>
            </a:r>
            <a:r>
              <a:rPr lang="tr-TR" sz="2800" dirty="0" smtClean="0">
                <a:solidFill>
                  <a:srgbClr val="000000"/>
                </a:solidFill>
                <a:effectLst/>
              </a:rPr>
              <a:t> (refakatçi) kalınması gerektiğinin tıbben gerekli görüldüğünü belirtir belgeye dayanılarak, eşlikçinin yatak ve yemek giderleri 1 kişi ile sınırlı olmak üzere Kurumca karşılanır. </a:t>
            </a:r>
            <a:r>
              <a:rPr lang="tr-TR" sz="2800" b="1" i="1" dirty="0" smtClean="0">
                <a:solidFill>
                  <a:srgbClr val="003300"/>
                </a:solidFill>
                <a:effectLst/>
              </a:rPr>
              <a:t>18 yaşını doldurmamış çocuklar (küçükler) </a:t>
            </a:r>
            <a:r>
              <a:rPr lang="tr-TR" sz="2800" i="1" dirty="0" smtClean="0">
                <a:solidFill>
                  <a:srgbClr val="003300"/>
                </a:solidFill>
                <a:effectLst/>
              </a:rPr>
              <a:t>için eşlikçi kalınmasının </a:t>
            </a:r>
            <a:br>
              <a:rPr lang="tr-TR" sz="2800" i="1" dirty="0" smtClean="0">
                <a:solidFill>
                  <a:srgbClr val="003300"/>
                </a:solidFill>
                <a:effectLst/>
              </a:rPr>
            </a:br>
            <a:r>
              <a:rPr lang="tr-TR" sz="2800" i="1" dirty="0" smtClean="0">
                <a:solidFill>
                  <a:srgbClr val="003300"/>
                </a:solidFill>
                <a:effectLst/>
              </a:rPr>
              <a:t>tıbben gerekli görülmesi koşulu aranmaz.</a:t>
            </a:r>
            <a:endParaRPr lang="tr-TR" sz="2800" i="1" dirty="0">
              <a:solidFill>
                <a:srgbClr val="003300"/>
              </a:solidFill>
              <a:effectLst/>
            </a:endParaRPr>
          </a:p>
        </p:txBody>
      </p:sp>
      <p:sp>
        <p:nvSpPr>
          <p:cNvPr id="7" name="Slide Number Placeholder 6"/>
          <p:cNvSpPr>
            <a:spLocks noGrp="1"/>
          </p:cNvSpPr>
          <p:nvPr>
            <p:ph type="sldNum" sz="quarter" idx="12"/>
          </p:nvPr>
        </p:nvSpPr>
        <p:spPr/>
        <p:txBody>
          <a:bodyPr/>
          <a:lstStyle/>
          <a:p>
            <a:pPr>
              <a:defRPr/>
            </a:pPr>
            <a:fld id="{1EAB2882-E7A6-4D20-8E75-D1471ACF7CBB}" type="slidenum">
              <a:rPr lang="tr-TR" smtClean="0">
                <a:solidFill>
                  <a:srgbClr val="000000"/>
                </a:solidFill>
                <a:effectLst/>
              </a:rPr>
              <a:pPr>
                <a:defRPr/>
              </a:pPr>
              <a:t>118</a:t>
            </a:fld>
            <a:endParaRPr lang="tr-TR" dirty="0">
              <a:solidFill>
                <a:srgbClr val="000000"/>
              </a:solidFill>
              <a:effectLst/>
            </a:endParaRPr>
          </a:p>
        </p:txBody>
      </p:sp>
      <p:sp>
        <p:nvSpPr>
          <p:cNvPr id="8" name="Footer Placeholder 7"/>
          <p:cNvSpPr>
            <a:spLocks noGrp="1"/>
          </p:cNvSpPr>
          <p:nvPr>
            <p:ph type="ftr" sz="quarter" idx="11"/>
          </p:nvPr>
        </p:nvSpPr>
        <p:spPr/>
        <p:txBody>
          <a:bodyPr/>
          <a:lstStyle/>
          <a:p>
            <a:pPr>
              <a:defRPr/>
            </a:pPr>
            <a:r>
              <a:rPr lang="tr-TR" smtClean="0">
                <a:solidFill>
                  <a:srgbClr val="000000"/>
                </a:solidFill>
                <a:effectLst/>
              </a:rPr>
              <a:t>www.ahmetsaltik.net</a:t>
            </a:r>
            <a:endParaRPr lang="tr-TR" dirty="0">
              <a:solidFill>
                <a:srgbClr val="000000"/>
              </a:solidFill>
              <a:effectLst/>
            </a:endParaRPr>
          </a:p>
        </p:txBody>
      </p:sp>
    </p:spTree>
    <p:extLst>
      <p:ext uri="{BB962C8B-B14F-4D97-AF65-F5344CB8AC3E}">
        <p14:creationId xmlns:p14="http://schemas.microsoft.com/office/powerpoint/2010/main" val="3455273194"/>
      </p:ext>
    </p:extLst>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71438" y="142875"/>
            <a:ext cx="8929687" cy="1428750"/>
          </a:xfrm>
          <a:ln>
            <a:solidFill>
              <a:srgbClr val="003300"/>
            </a:solidFill>
          </a:ln>
        </p:spPr>
        <p:txBody>
          <a:bodyPr rtlCol="0">
            <a:normAutofit fontScale="90000"/>
          </a:bodyPr>
          <a:lstStyle/>
          <a:p>
            <a:pPr fontAlgn="auto">
              <a:lnSpc>
                <a:spcPct val="80000"/>
              </a:lnSpc>
              <a:spcAft>
                <a:spcPts val="0"/>
              </a:spcAft>
              <a:defRPr/>
            </a:pPr>
            <a:r>
              <a:rPr lang="tr-TR" b="1" spc="800" dirty="0" smtClean="0">
                <a:solidFill>
                  <a:srgbClr val="660033"/>
                </a:solidFill>
              </a:rPr>
              <a:t>“</a:t>
            </a:r>
            <a:r>
              <a:rPr lang="tr-TR" b="1" u="sng" spc="800" dirty="0" smtClean="0">
                <a:solidFill>
                  <a:srgbClr val="660033"/>
                </a:solidFill>
              </a:rPr>
              <a:t>EK ÜCRET</a:t>
            </a:r>
            <a:r>
              <a:rPr lang="tr-TR" b="1" spc="800" dirty="0" smtClean="0">
                <a:solidFill>
                  <a:srgbClr val="660033"/>
                </a:solidFill>
              </a:rPr>
              <a:t>” ALINMAYACAK </a:t>
            </a:r>
            <a:br>
              <a:rPr lang="tr-TR" b="1" spc="800" dirty="0" smtClean="0">
                <a:solidFill>
                  <a:srgbClr val="660033"/>
                </a:solidFill>
              </a:rPr>
            </a:br>
            <a:r>
              <a:rPr lang="tr-TR" b="1" spc="800" dirty="0" smtClean="0">
                <a:solidFill>
                  <a:srgbClr val="660033"/>
                </a:solidFill>
              </a:rPr>
              <a:t>SAĞLIK HİZMETLERİ</a:t>
            </a:r>
            <a:r>
              <a:rPr lang="tr-TR" sz="3600" i="1" dirty="0" smtClean="0"/>
              <a:t/>
            </a:r>
            <a:br>
              <a:rPr lang="tr-TR" sz="3600" i="1" dirty="0" smtClean="0"/>
            </a:br>
            <a:r>
              <a:rPr lang="tr-TR" sz="2900" i="1" dirty="0" smtClean="0">
                <a:solidFill>
                  <a:srgbClr val="000000"/>
                </a:solidFill>
              </a:rPr>
              <a:t>01.04.2010 tarihli </a:t>
            </a:r>
            <a:r>
              <a:rPr lang="tr-TR" sz="2900" b="1" i="1" dirty="0" smtClean="0">
                <a:solidFill>
                  <a:srgbClr val="000000"/>
                </a:solidFill>
              </a:rPr>
              <a:t>SUT</a:t>
            </a:r>
            <a:r>
              <a:rPr lang="tr-TR" sz="2900" i="1" dirty="0" smtClean="0">
                <a:solidFill>
                  <a:srgbClr val="000000"/>
                </a:solidFill>
              </a:rPr>
              <a:t> (</a:t>
            </a:r>
            <a:r>
              <a:rPr lang="tr-TR" sz="2900" b="1" i="1" dirty="0" smtClean="0">
                <a:solidFill>
                  <a:srgbClr val="660066"/>
                </a:solidFill>
              </a:rPr>
              <a:t>Sağlık Uygulama Tebliği</a:t>
            </a:r>
            <a:r>
              <a:rPr lang="tr-TR" sz="2900" i="1" dirty="0" smtClean="0">
                <a:solidFill>
                  <a:srgbClr val="000000"/>
                </a:solidFill>
              </a:rPr>
              <a:t>) 3.3.3. bölümü</a:t>
            </a:r>
          </a:p>
        </p:txBody>
      </p:sp>
      <p:sp>
        <p:nvSpPr>
          <p:cNvPr id="3" name="2 Alt Başlık"/>
          <p:cNvSpPr>
            <a:spLocks noGrp="1"/>
          </p:cNvSpPr>
          <p:nvPr>
            <p:ph type="subTitle" idx="1"/>
          </p:nvPr>
        </p:nvSpPr>
        <p:spPr>
          <a:xfrm>
            <a:off x="214313" y="1785938"/>
            <a:ext cx="8786812" cy="4714875"/>
          </a:xfrm>
        </p:spPr>
        <p:style>
          <a:lnRef idx="2">
            <a:schemeClr val="accent1"/>
          </a:lnRef>
          <a:fillRef idx="1">
            <a:schemeClr val="lt1"/>
          </a:fillRef>
          <a:effectRef idx="0">
            <a:schemeClr val="accent1"/>
          </a:effectRef>
          <a:fontRef idx="minor">
            <a:schemeClr val="dk1"/>
          </a:fontRef>
        </p:style>
        <p:txBody>
          <a:bodyPr rtlCol="0">
            <a:noAutofit/>
          </a:bodyPr>
          <a:lstStyle/>
          <a:p>
            <a:pPr marL="514350" indent="-514350" algn="l" fontAlgn="auto">
              <a:spcAft>
                <a:spcPts val="0"/>
              </a:spcAft>
              <a:buFont typeface="Arial" pitchFamily="34" charset="0"/>
              <a:buAutoNum type="arabicPeriod"/>
              <a:defRPr/>
            </a:pPr>
            <a:r>
              <a:rPr lang="tr-TR" sz="2400" b="1" u="sng" dirty="0" smtClean="0">
                <a:solidFill>
                  <a:srgbClr val="000066"/>
                </a:solidFill>
              </a:rPr>
              <a:t>Acil</a:t>
            </a:r>
            <a:r>
              <a:rPr lang="tr-TR" sz="2400" dirty="0" smtClean="0">
                <a:solidFill>
                  <a:srgbClr val="000066"/>
                </a:solidFill>
              </a:rPr>
              <a:t> durumlar nedeniyle sunulan sağlık hizmetleri</a:t>
            </a:r>
          </a:p>
          <a:p>
            <a:pPr marL="514350" indent="-514350" algn="l" fontAlgn="auto">
              <a:spcAft>
                <a:spcPts val="0"/>
              </a:spcAft>
              <a:buFont typeface="Arial" pitchFamily="34" charset="0"/>
              <a:buAutoNum type="arabicPeriod"/>
              <a:defRPr/>
            </a:pPr>
            <a:r>
              <a:rPr lang="tr-TR" sz="2400" b="1" u="sng" dirty="0" smtClean="0">
                <a:solidFill>
                  <a:srgbClr val="800000"/>
                </a:solidFill>
              </a:rPr>
              <a:t>Yoğun bakım</a:t>
            </a:r>
            <a:r>
              <a:rPr lang="tr-TR" sz="2400" dirty="0" smtClean="0">
                <a:solidFill>
                  <a:srgbClr val="800000"/>
                </a:solidFill>
              </a:rPr>
              <a:t> hizmetleri</a:t>
            </a:r>
          </a:p>
          <a:p>
            <a:pPr marL="514350" indent="-514350" algn="l" fontAlgn="auto">
              <a:spcAft>
                <a:spcPts val="0"/>
              </a:spcAft>
              <a:buFont typeface="Arial" pitchFamily="34" charset="0"/>
              <a:buAutoNum type="arabicPeriod"/>
              <a:defRPr/>
            </a:pPr>
            <a:r>
              <a:rPr lang="tr-TR" sz="2400" b="1" u="sng" dirty="0" smtClean="0">
                <a:solidFill>
                  <a:srgbClr val="000066"/>
                </a:solidFill>
              </a:rPr>
              <a:t>Yanık</a:t>
            </a:r>
            <a:r>
              <a:rPr lang="tr-TR" sz="2400" dirty="0" smtClean="0">
                <a:solidFill>
                  <a:srgbClr val="000066"/>
                </a:solidFill>
              </a:rPr>
              <a:t> sağaltımı hizmetleri</a:t>
            </a:r>
          </a:p>
          <a:p>
            <a:pPr marL="514350" indent="-514350" algn="l" fontAlgn="auto">
              <a:spcAft>
                <a:spcPts val="0"/>
              </a:spcAft>
              <a:buFont typeface="Arial" pitchFamily="34" charset="0"/>
              <a:buAutoNum type="arabicPeriod"/>
              <a:defRPr/>
            </a:pPr>
            <a:r>
              <a:rPr lang="tr-TR" sz="2400" b="1" u="sng" dirty="0" smtClean="0">
                <a:solidFill>
                  <a:srgbClr val="800000"/>
                </a:solidFill>
              </a:rPr>
              <a:t>Kanser</a:t>
            </a:r>
            <a:r>
              <a:rPr lang="tr-TR" sz="2400" dirty="0" smtClean="0">
                <a:solidFill>
                  <a:srgbClr val="800000"/>
                </a:solidFill>
              </a:rPr>
              <a:t> sağaltımı </a:t>
            </a:r>
            <a:br>
              <a:rPr lang="tr-TR" sz="2400" dirty="0" smtClean="0">
                <a:solidFill>
                  <a:srgbClr val="800000"/>
                </a:solidFill>
              </a:rPr>
            </a:br>
            <a:r>
              <a:rPr lang="tr-TR" sz="2400" dirty="0" smtClean="0">
                <a:solidFill>
                  <a:srgbClr val="800000"/>
                </a:solidFill>
              </a:rPr>
              <a:t>(Radyoterapi, kemoterapi, radyo izotop sağaltımı)</a:t>
            </a:r>
          </a:p>
          <a:p>
            <a:pPr marL="514350" indent="-514350" algn="l" fontAlgn="auto">
              <a:spcAft>
                <a:spcPts val="0"/>
              </a:spcAft>
              <a:buFont typeface="Arial" pitchFamily="34" charset="0"/>
              <a:buAutoNum type="arabicPeriod"/>
              <a:defRPr/>
            </a:pPr>
            <a:r>
              <a:rPr lang="tr-TR" sz="2400" b="1" u="sng" dirty="0" smtClean="0">
                <a:solidFill>
                  <a:srgbClr val="000066"/>
                </a:solidFill>
              </a:rPr>
              <a:t>Yeni doğan</a:t>
            </a:r>
            <a:r>
              <a:rPr lang="tr-TR" sz="2400" dirty="0" smtClean="0">
                <a:solidFill>
                  <a:srgbClr val="000066"/>
                </a:solidFill>
              </a:rPr>
              <a:t>a verilen sağlık hizmetleri</a:t>
            </a:r>
          </a:p>
          <a:p>
            <a:pPr marL="514350" indent="-514350" algn="l" fontAlgn="auto">
              <a:spcAft>
                <a:spcPts val="0"/>
              </a:spcAft>
              <a:buFont typeface="Arial" pitchFamily="34" charset="0"/>
              <a:buAutoNum type="arabicPeriod"/>
              <a:defRPr/>
            </a:pPr>
            <a:r>
              <a:rPr lang="tr-TR" sz="2400" b="1" u="sng" dirty="0" smtClean="0">
                <a:solidFill>
                  <a:srgbClr val="800000"/>
                </a:solidFill>
              </a:rPr>
              <a:t>Organ</a:t>
            </a:r>
            <a:r>
              <a:rPr lang="tr-TR" sz="2400" dirty="0" smtClean="0">
                <a:solidFill>
                  <a:srgbClr val="800000"/>
                </a:solidFill>
              </a:rPr>
              <a:t>, doku ve kök hücre aktarımları</a:t>
            </a:r>
          </a:p>
          <a:p>
            <a:pPr marL="514350" indent="-514350" algn="l" fontAlgn="auto">
              <a:spcAft>
                <a:spcPts val="0"/>
              </a:spcAft>
              <a:buFont typeface="Arial" pitchFamily="34" charset="0"/>
              <a:buAutoNum type="arabicPeriod"/>
              <a:defRPr/>
            </a:pPr>
            <a:r>
              <a:rPr lang="tr-TR" sz="2400" b="1" u="sng" dirty="0" smtClean="0">
                <a:solidFill>
                  <a:srgbClr val="000066"/>
                </a:solidFill>
              </a:rPr>
              <a:t>Doğumsal anomaliler</a:t>
            </a:r>
            <a:r>
              <a:rPr lang="tr-TR" sz="2400" dirty="0" smtClean="0">
                <a:solidFill>
                  <a:srgbClr val="000066"/>
                </a:solidFill>
              </a:rPr>
              <a:t> için yapılan cerrahi işlemlere yönelik </a:t>
            </a:r>
            <a:br>
              <a:rPr lang="tr-TR" sz="2400" dirty="0" smtClean="0">
                <a:solidFill>
                  <a:srgbClr val="000066"/>
                </a:solidFill>
              </a:rPr>
            </a:br>
            <a:r>
              <a:rPr lang="tr-TR" sz="2400" dirty="0" smtClean="0">
                <a:solidFill>
                  <a:srgbClr val="000066"/>
                </a:solidFill>
              </a:rPr>
              <a:t>sağlık hizmetleri</a:t>
            </a:r>
          </a:p>
          <a:p>
            <a:pPr marL="514350" indent="-514350" algn="l" fontAlgn="auto">
              <a:spcAft>
                <a:spcPts val="0"/>
              </a:spcAft>
              <a:buFont typeface="Arial" pitchFamily="34" charset="0"/>
              <a:buAutoNum type="arabicPeriod"/>
              <a:defRPr/>
            </a:pPr>
            <a:r>
              <a:rPr lang="tr-TR" sz="2400" b="1" u="sng" dirty="0" smtClean="0">
                <a:solidFill>
                  <a:srgbClr val="800000"/>
                </a:solidFill>
              </a:rPr>
              <a:t>Diyaliz</a:t>
            </a:r>
            <a:r>
              <a:rPr lang="tr-TR" sz="2400" dirty="0" smtClean="0">
                <a:solidFill>
                  <a:srgbClr val="800000"/>
                </a:solidFill>
              </a:rPr>
              <a:t> sağaltımı</a:t>
            </a:r>
          </a:p>
          <a:p>
            <a:pPr marL="514350" indent="-514350" algn="l" fontAlgn="auto">
              <a:spcAft>
                <a:spcPts val="0"/>
              </a:spcAft>
              <a:buFont typeface="Arial" pitchFamily="34" charset="0"/>
              <a:buAutoNum type="arabicPeriod"/>
              <a:defRPr/>
            </a:pPr>
            <a:r>
              <a:rPr lang="tr-TR" sz="2400" b="1" u="sng" dirty="0" err="1" smtClean="0">
                <a:solidFill>
                  <a:srgbClr val="000066"/>
                </a:solidFill>
              </a:rPr>
              <a:t>Kardiyovasküler</a:t>
            </a:r>
            <a:r>
              <a:rPr lang="tr-TR" sz="2400" dirty="0" smtClean="0">
                <a:solidFill>
                  <a:srgbClr val="000066"/>
                </a:solidFill>
              </a:rPr>
              <a:t> cerrahi işlemleri</a:t>
            </a:r>
          </a:p>
        </p:txBody>
      </p:sp>
      <p:sp>
        <p:nvSpPr>
          <p:cNvPr id="10" name="Veri Yer Tutucusu 1"/>
          <p:cNvSpPr>
            <a:spLocks noGrp="1"/>
          </p:cNvSpPr>
          <p:nvPr>
            <p:ph type="dt" sz="half" idx="10"/>
          </p:nvPr>
        </p:nvSpPr>
        <p:spPr>
          <a:xfrm>
            <a:off x="688032" y="6500192"/>
            <a:ext cx="1905000" cy="457200"/>
          </a:xfrm>
        </p:spPr>
        <p:txBody>
          <a:bodyPr/>
          <a:lstStyle/>
          <a:p>
            <a:pPr>
              <a:defRPr/>
            </a:pPr>
            <a:fld id="{8B8741DC-B3CC-4403-AB27-E2342472D99F}" type="datetime1">
              <a:rPr lang="tr-TR" sz="1400" smtClean="0">
                <a:solidFill>
                  <a:srgbClr val="000000"/>
                </a:solidFill>
                <a:latin typeface="Arial" pitchFamily="34" charset="0"/>
                <a:cs typeface="Arial" pitchFamily="34" charset="0"/>
              </a:rPr>
              <a:t>15.10.2012</a:t>
            </a:fld>
            <a:endParaRPr lang="tr-TR" sz="1400">
              <a:solidFill>
                <a:srgbClr val="000000"/>
              </a:solidFill>
              <a:latin typeface="Arial" pitchFamily="34" charset="0"/>
              <a:cs typeface="Arial" pitchFamily="34" charset="0"/>
            </a:endParaRPr>
          </a:p>
        </p:txBody>
      </p:sp>
      <p:sp>
        <p:nvSpPr>
          <p:cNvPr id="11" name="Altbilgi Yer Tutucusu 2"/>
          <p:cNvSpPr>
            <a:spLocks noGrp="1"/>
          </p:cNvSpPr>
          <p:nvPr>
            <p:ph type="ftr" sz="quarter" idx="11"/>
          </p:nvPr>
        </p:nvSpPr>
        <p:spPr>
          <a:xfrm>
            <a:off x="3126432" y="6500192"/>
            <a:ext cx="2895600" cy="457200"/>
          </a:xfrm>
        </p:spPr>
        <p:txBody>
          <a:bodyPr/>
          <a:lstStyle/>
          <a:p>
            <a:pPr>
              <a:defRPr/>
            </a:pPr>
            <a:r>
              <a:rPr lang="tr-TR" sz="1400" smtClean="0">
                <a:solidFill>
                  <a:srgbClr val="000000"/>
                </a:solidFill>
                <a:latin typeface="Arial" pitchFamily="34" charset="0"/>
                <a:cs typeface="Arial" pitchFamily="34" charset="0"/>
              </a:rPr>
              <a:t>www.ahmetsaltik.net</a:t>
            </a:r>
            <a:endParaRPr lang="tr-TR" sz="1400">
              <a:solidFill>
                <a:srgbClr val="000000"/>
              </a:solidFill>
              <a:latin typeface="Arial" pitchFamily="34" charset="0"/>
              <a:cs typeface="Arial" pitchFamily="34" charset="0"/>
            </a:endParaRPr>
          </a:p>
        </p:txBody>
      </p:sp>
      <p:sp>
        <p:nvSpPr>
          <p:cNvPr id="12" name="Slayt Numarası Yer Tutucusu 3"/>
          <p:cNvSpPr>
            <a:spLocks noGrp="1"/>
          </p:cNvSpPr>
          <p:nvPr>
            <p:ph type="sldNum" sz="quarter" idx="12"/>
          </p:nvPr>
        </p:nvSpPr>
        <p:spPr>
          <a:xfrm>
            <a:off x="6555432" y="6500192"/>
            <a:ext cx="1905000" cy="457200"/>
          </a:xfrm>
        </p:spPr>
        <p:txBody>
          <a:bodyPr/>
          <a:lstStyle/>
          <a:p>
            <a:pPr>
              <a:defRPr/>
            </a:pPr>
            <a:fld id="{22A86890-8D7A-4B22-9CEC-679D7ABDFC73}" type="slidenum">
              <a:rPr lang="tr-TR" sz="1400" smtClean="0">
                <a:solidFill>
                  <a:srgbClr val="000000"/>
                </a:solidFill>
                <a:latin typeface="Arial" pitchFamily="34" charset="0"/>
                <a:cs typeface="Arial" pitchFamily="34" charset="0"/>
              </a:rPr>
              <a:pPr>
                <a:defRPr/>
              </a:pPr>
              <a:t>119</a:t>
            </a:fld>
            <a:endParaRPr lang="tr-TR" sz="140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4085508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body" idx="1"/>
          </p:nvPr>
        </p:nvSpPr>
        <p:spPr>
          <a:xfrm>
            <a:off x="755576" y="1484784"/>
            <a:ext cx="8313738" cy="5017740"/>
          </a:xfrm>
        </p:spPr>
        <p:style>
          <a:lnRef idx="2">
            <a:schemeClr val="accent1"/>
          </a:lnRef>
          <a:fillRef idx="1">
            <a:schemeClr val="lt1"/>
          </a:fillRef>
          <a:effectRef idx="0">
            <a:schemeClr val="accent1"/>
          </a:effectRef>
          <a:fontRef idx="minor">
            <a:schemeClr val="dk1"/>
          </a:fontRef>
        </p:style>
        <p:txBody>
          <a:bodyPr/>
          <a:lstStyle/>
          <a:p>
            <a:pPr marL="0" indent="0" algn="ctr" eaLnBrk="1" hangingPunct="1">
              <a:spcBef>
                <a:spcPts val="0"/>
              </a:spcBef>
              <a:buFontTx/>
              <a:buNone/>
            </a:pPr>
            <a:r>
              <a:rPr lang="tr-TR" sz="300" b="1" dirty="0" smtClean="0">
                <a:solidFill>
                  <a:srgbClr val="000066"/>
                </a:solidFill>
                <a:latin typeface="Arial" charset="0"/>
                <a:cs typeface="Arial" charset="0"/>
              </a:rPr>
              <a:t/>
            </a:r>
            <a:br>
              <a:rPr lang="tr-TR" sz="300" b="1" dirty="0" smtClean="0">
                <a:solidFill>
                  <a:srgbClr val="000066"/>
                </a:solidFill>
                <a:latin typeface="Arial" charset="0"/>
                <a:cs typeface="Arial" charset="0"/>
              </a:rPr>
            </a:br>
            <a:r>
              <a:rPr lang="tr-TR" sz="2900" b="1" dirty="0" smtClean="0">
                <a:solidFill>
                  <a:srgbClr val="000066"/>
                </a:solidFill>
                <a:latin typeface="Arial" charset="0"/>
                <a:cs typeface="Arial" charset="0"/>
              </a:rPr>
              <a:t>Sağlığın her-kes için, “</a:t>
            </a:r>
            <a:r>
              <a:rPr lang="tr-TR" sz="2900" b="1" i="1" dirty="0" smtClean="0">
                <a:solidFill>
                  <a:srgbClr val="000066"/>
                </a:solidFill>
                <a:latin typeface="Arial" charset="0"/>
                <a:cs typeface="Arial" charset="0"/>
              </a:rPr>
              <a:t>doğuşta” </a:t>
            </a:r>
            <a:br>
              <a:rPr lang="tr-TR" sz="2900" b="1" i="1" dirty="0" smtClean="0">
                <a:solidFill>
                  <a:srgbClr val="000066"/>
                </a:solidFill>
                <a:latin typeface="Arial" charset="0"/>
                <a:cs typeface="Arial" charset="0"/>
              </a:rPr>
            </a:br>
            <a:r>
              <a:rPr lang="tr-TR" sz="2900" b="1" i="1" dirty="0" smtClean="0">
                <a:solidFill>
                  <a:srgbClr val="000066"/>
                </a:solidFill>
                <a:latin typeface="Arial" charset="0"/>
                <a:cs typeface="Arial" charset="0"/>
              </a:rPr>
              <a:t>-hatta gebelik kararı verildiğinde- </a:t>
            </a:r>
            <a:br>
              <a:rPr lang="tr-TR" sz="2900" b="1" i="1" dirty="0" smtClean="0">
                <a:solidFill>
                  <a:srgbClr val="000066"/>
                </a:solidFill>
                <a:latin typeface="Arial" charset="0"/>
                <a:cs typeface="Arial" charset="0"/>
              </a:rPr>
            </a:br>
            <a:r>
              <a:rPr lang="tr-TR" sz="2900" b="1" i="1" dirty="0" smtClean="0">
                <a:solidFill>
                  <a:srgbClr val="000066"/>
                </a:solidFill>
                <a:latin typeface="Arial" charset="0"/>
                <a:cs typeface="Arial" charset="0"/>
              </a:rPr>
              <a:t>kazanılmış bir </a:t>
            </a:r>
            <a:r>
              <a:rPr lang="tr-TR" sz="2900" b="1" i="1" u="sng" dirty="0" smtClean="0">
                <a:solidFill>
                  <a:srgbClr val="000066"/>
                </a:solidFill>
                <a:latin typeface="Arial" charset="0"/>
                <a:cs typeface="Arial" charset="0"/>
              </a:rPr>
              <a:t>insanlık hakkı</a:t>
            </a:r>
            <a:r>
              <a:rPr lang="tr-TR" sz="2900" b="1" i="1" dirty="0" smtClean="0">
                <a:solidFill>
                  <a:srgbClr val="000066"/>
                </a:solidFill>
                <a:latin typeface="Arial" charset="0"/>
                <a:cs typeface="Arial" charset="0"/>
              </a:rPr>
              <a:t> </a:t>
            </a:r>
            <a:r>
              <a:rPr lang="tr-TR" sz="2900" b="1" dirty="0" smtClean="0">
                <a:solidFill>
                  <a:srgbClr val="000066"/>
                </a:solidFill>
                <a:latin typeface="Arial" charset="0"/>
                <a:cs typeface="Arial" charset="0"/>
              </a:rPr>
              <a:t>oluşu, </a:t>
            </a:r>
            <a:br>
              <a:rPr lang="tr-TR" sz="2900" b="1" dirty="0" smtClean="0">
                <a:solidFill>
                  <a:srgbClr val="000066"/>
                </a:solidFill>
                <a:latin typeface="Arial" charset="0"/>
                <a:cs typeface="Arial" charset="0"/>
              </a:rPr>
            </a:br>
            <a:r>
              <a:rPr lang="tr-TR" sz="2900" b="1" dirty="0" smtClean="0">
                <a:solidFill>
                  <a:srgbClr val="000066"/>
                </a:solidFill>
                <a:latin typeface="Arial" charset="0"/>
                <a:cs typeface="Arial" charset="0"/>
              </a:rPr>
              <a:t>bu tür bir gerçekliktir</a:t>
            </a:r>
            <a:r>
              <a:rPr lang="tr-TR" sz="2900" b="1" dirty="0" smtClean="0">
                <a:solidFill>
                  <a:srgbClr val="003366"/>
                </a:solidFill>
                <a:latin typeface="Arial" charset="0"/>
                <a:cs typeface="Arial" charset="0"/>
              </a:rPr>
              <a:t>.</a:t>
            </a:r>
          </a:p>
          <a:p>
            <a:pPr marL="0" indent="0" algn="ctr" eaLnBrk="1" hangingPunct="1">
              <a:spcBef>
                <a:spcPts val="0"/>
              </a:spcBef>
              <a:buFontTx/>
              <a:buNone/>
            </a:pPr>
            <a:r>
              <a:rPr lang="tr-TR" sz="2900" b="1" dirty="0" smtClean="0">
                <a:solidFill>
                  <a:srgbClr val="003300"/>
                </a:solidFill>
                <a:latin typeface="Comic Sans MS" pitchFamily="66" charset="0"/>
                <a:cs typeface="Arial" charset="0"/>
              </a:rPr>
              <a:t>Evrensel kabul görmüş, tartışma dışı </a:t>
            </a:r>
            <a:br>
              <a:rPr lang="tr-TR" sz="2900" b="1" dirty="0" smtClean="0">
                <a:solidFill>
                  <a:srgbClr val="003300"/>
                </a:solidFill>
                <a:latin typeface="Comic Sans MS" pitchFamily="66" charset="0"/>
                <a:cs typeface="Arial" charset="0"/>
              </a:rPr>
            </a:br>
            <a:r>
              <a:rPr lang="tr-TR" sz="2900" b="1" dirty="0" smtClean="0">
                <a:solidFill>
                  <a:srgbClr val="003300"/>
                </a:solidFill>
                <a:latin typeface="Comic Sans MS" pitchFamily="66" charset="0"/>
                <a:cs typeface="Arial" charset="0"/>
              </a:rPr>
              <a:t>bir temel </a:t>
            </a:r>
            <a:r>
              <a:rPr lang="tr-TR" sz="2900" b="1" u="sng" dirty="0" smtClean="0">
                <a:solidFill>
                  <a:srgbClr val="003300"/>
                </a:solidFill>
                <a:latin typeface="Comic Sans MS" pitchFamily="66" charset="0"/>
                <a:cs typeface="Arial" charset="0"/>
              </a:rPr>
              <a:t>insanlık hakkı</a:t>
            </a:r>
            <a:r>
              <a:rPr lang="tr-TR" sz="2900" b="1" dirty="0" smtClean="0">
                <a:solidFill>
                  <a:srgbClr val="003300"/>
                </a:solidFill>
                <a:latin typeface="Comic Sans MS" pitchFamily="66" charset="0"/>
                <a:cs typeface="Arial" charset="0"/>
              </a:rPr>
              <a:t>dır sağlık.. </a:t>
            </a:r>
            <a:br>
              <a:rPr lang="tr-TR" sz="2900" b="1" dirty="0" smtClean="0">
                <a:solidFill>
                  <a:srgbClr val="003300"/>
                </a:solidFill>
                <a:latin typeface="Comic Sans MS" pitchFamily="66" charset="0"/>
                <a:cs typeface="Arial" charset="0"/>
              </a:rPr>
            </a:br>
            <a:r>
              <a:rPr lang="tr-TR" sz="2900" b="1" i="1" dirty="0" smtClean="0">
                <a:solidFill>
                  <a:srgbClr val="660033"/>
                </a:solidFill>
                <a:latin typeface="Comic Sans MS" pitchFamily="66" charset="0"/>
                <a:cs typeface="Arial" charset="0"/>
              </a:rPr>
              <a:t>(</a:t>
            </a:r>
            <a:r>
              <a:rPr lang="tr-TR" sz="2900" b="1" i="1" spc="300" dirty="0" smtClean="0">
                <a:solidFill>
                  <a:srgbClr val="660033"/>
                </a:solidFill>
                <a:latin typeface="Comic Sans MS" pitchFamily="66" charset="0"/>
                <a:cs typeface="Arial" charset="0"/>
              </a:rPr>
              <a:t>İnsan Hakları Evrensel Bildirgesi</a:t>
            </a:r>
            <a:r>
              <a:rPr lang="tr-TR" sz="2900" b="1" i="1" dirty="0" smtClean="0">
                <a:solidFill>
                  <a:srgbClr val="660033"/>
                </a:solidFill>
                <a:latin typeface="Comic Sans MS" pitchFamily="66" charset="0"/>
                <a:cs typeface="Arial" charset="0"/>
              </a:rPr>
              <a:t>!)</a:t>
            </a:r>
            <a:br>
              <a:rPr lang="tr-TR" sz="2900" b="1" i="1" dirty="0" smtClean="0">
                <a:solidFill>
                  <a:srgbClr val="660033"/>
                </a:solidFill>
                <a:latin typeface="Comic Sans MS" pitchFamily="66" charset="0"/>
                <a:cs typeface="Arial" charset="0"/>
              </a:rPr>
            </a:br>
            <a:r>
              <a:rPr lang="tr-TR" sz="2900" b="1" i="1" dirty="0" smtClean="0">
                <a:solidFill>
                  <a:srgbClr val="FF0000"/>
                </a:solidFill>
                <a:latin typeface="Calibri" pitchFamily="34" charset="0"/>
                <a:cs typeface="Arial" charset="0"/>
              </a:rPr>
              <a:t>Bu Bildirge’nin yaşama geçmesine çalışalım!</a:t>
            </a:r>
          </a:p>
          <a:p>
            <a:pPr marL="0" indent="0" algn="ctr" eaLnBrk="1" hangingPunct="1">
              <a:spcBef>
                <a:spcPts val="0"/>
              </a:spcBef>
              <a:buFontTx/>
              <a:buNone/>
            </a:pPr>
            <a:r>
              <a:rPr lang="tr-TR" sz="2900" b="1" dirty="0" smtClean="0">
                <a:solidFill>
                  <a:srgbClr val="003366"/>
                </a:solidFill>
                <a:latin typeface="Arial" charset="0"/>
                <a:cs typeface="Arial" charset="0"/>
              </a:rPr>
              <a:t>Dolayısıyla “sağlık mevzuatı” oluşturulurken, bu evrensel kabuller </a:t>
            </a:r>
            <a:br>
              <a:rPr lang="tr-TR" sz="2900" b="1" dirty="0" smtClean="0">
                <a:solidFill>
                  <a:srgbClr val="003366"/>
                </a:solidFill>
                <a:latin typeface="Arial" charset="0"/>
                <a:cs typeface="Arial" charset="0"/>
              </a:rPr>
            </a:br>
            <a:r>
              <a:rPr lang="tr-TR" sz="2900" b="1" dirty="0" smtClean="0">
                <a:solidFill>
                  <a:srgbClr val="003366"/>
                </a:solidFill>
                <a:latin typeface="Arial" charset="0"/>
                <a:cs typeface="Arial" charset="0"/>
              </a:rPr>
              <a:t>ve hukuk ilkeleri temel alınmalıdır.</a:t>
            </a:r>
          </a:p>
        </p:txBody>
      </p:sp>
      <p:sp>
        <p:nvSpPr>
          <p:cNvPr id="2" name="Metin kutusu 1"/>
          <p:cNvSpPr txBox="1"/>
          <p:nvPr/>
        </p:nvSpPr>
        <p:spPr>
          <a:xfrm>
            <a:off x="1187624" y="68431"/>
            <a:ext cx="7776864" cy="1311128"/>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lnSpc>
                <a:spcPct val="90000"/>
              </a:lnSpc>
            </a:pPr>
            <a:r>
              <a:rPr lang="tr-TR" sz="4400" b="1" dirty="0" smtClean="0">
                <a:solidFill>
                  <a:srgbClr val="800000"/>
                </a:solidFill>
                <a:latin typeface="Calibri" pitchFamily="34" charset="0"/>
                <a:cs typeface="Calibri" pitchFamily="34" charset="0"/>
              </a:rPr>
              <a:t>Hukukun, evrensel kabul gören yüksek ilkeleri..</a:t>
            </a:r>
            <a:endParaRPr lang="tr-TR" sz="4400" b="1" dirty="0">
              <a:solidFill>
                <a:srgbClr val="800000"/>
              </a:solidFill>
              <a:latin typeface="Calibri" pitchFamily="34" charset="0"/>
              <a:cs typeface="Calibri" pitchFamily="34" charset="0"/>
            </a:endParaRPr>
          </a:p>
        </p:txBody>
      </p:sp>
      <p:sp>
        <p:nvSpPr>
          <p:cNvPr id="8" name="Veri Yer Tutucusu 1"/>
          <p:cNvSpPr>
            <a:spLocks noGrp="1"/>
          </p:cNvSpPr>
          <p:nvPr>
            <p:ph type="dt" sz="half" idx="10"/>
          </p:nvPr>
        </p:nvSpPr>
        <p:spPr>
          <a:xfrm>
            <a:off x="1115616" y="6500192"/>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9" name="Altbilgi Yer Tutucusu 2"/>
          <p:cNvSpPr>
            <a:spLocks noGrp="1"/>
          </p:cNvSpPr>
          <p:nvPr>
            <p:ph type="ftr" sz="quarter" idx="11"/>
          </p:nvPr>
        </p:nvSpPr>
        <p:spPr>
          <a:xfrm>
            <a:off x="3554016" y="6500192"/>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10" name="Slayt Numarası Yer Tutucusu 3"/>
          <p:cNvSpPr>
            <a:spLocks noGrp="1"/>
          </p:cNvSpPr>
          <p:nvPr>
            <p:ph type="sldNum" sz="quarter" idx="12"/>
          </p:nvPr>
        </p:nvSpPr>
        <p:spPr>
          <a:xfrm>
            <a:off x="6983016" y="6500192"/>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12</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07145600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4"/>
          <p:cNvSpPr>
            <a:spLocks noGrp="1"/>
          </p:cNvSpPr>
          <p:nvPr>
            <p:ph type="dt" sz="quarter" idx="10"/>
          </p:nvPr>
        </p:nvSpPr>
        <p:spPr>
          <a:xfrm>
            <a:off x="457200" y="6381750"/>
            <a:ext cx="2133600" cy="476250"/>
          </a:xfrm>
        </p:spPr>
        <p:txBody>
          <a:bodyPr/>
          <a:lstStyle/>
          <a:p>
            <a:pPr>
              <a:defRPr/>
            </a:pPr>
            <a:fld id="{10E0911D-01F7-4001-90E2-2941393E0CD1}" type="datetime1">
              <a:rPr lang="tr-TR" smtClean="0">
                <a:solidFill>
                  <a:srgbClr val="000000"/>
                </a:solidFill>
                <a:effectLst/>
              </a:rPr>
              <a:t>15.10.2012</a:t>
            </a:fld>
            <a:endParaRPr lang="tr-TR">
              <a:solidFill>
                <a:srgbClr val="000000"/>
              </a:solidFill>
              <a:effectLst/>
            </a:endParaRPr>
          </a:p>
        </p:txBody>
      </p:sp>
      <p:sp>
        <p:nvSpPr>
          <p:cNvPr id="192515" name="Rectangle 2"/>
          <p:cNvSpPr>
            <a:spLocks noGrp="1" noChangeArrowheads="1"/>
          </p:cNvSpPr>
          <p:nvPr>
            <p:ph type="title"/>
          </p:nvPr>
        </p:nvSpPr>
        <p:spPr>
          <a:xfrm>
            <a:off x="0" y="0"/>
            <a:ext cx="9144000" cy="1214438"/>
          </a:xfrm>
        </p:spPr>
        <p:txBody>
          <a:bodyPr/>
          <a:lstStyle/>
          <a:p>
            <a:pPr algn="ctr" eaLnBrk="1" hangingPunct="1"/>
            <a:r>
              <a:rPr lang="tr-TR" sz="1000" b="1" dirty="0" smtClean="0">
                <a:solidFill>
                  <a:srgbClr val="003300"/>
                </a:solidFill>
                <a:effectLst/>
                <a:latin typeface="Verdana" pitchFamily="34" charset="0"/>
              </a:rPr>
              <a:t/>
            </a:r>
            <a:br>
              <a:rPr lang="tr-TR" sz="1000" b="1" dirty="0" smtClean="0">
                <a:solidFill>
                  <a:srgbClr val="003300"/>
                </a:solidFill>
                <a:effectLst/>
                <a:latin typeface="Verdana" pitchFamily="34" charset="0"/>
              </a:rPr>
            </a:br>
            <a:r>
              <a:rPr lang="tr-TR" sz="3600" b="1" dirty="0" smtClean="0">
                <a:solidFill>
                  <a:srgbClr val="003300"/>
                </a:solidFill>
                <a:effectLst/>
                <a:latin typeface="Verdana" pitchFamily="34" charset="0"/>
              </a:rPr>
              <a:t>Çalışma ve Sosyal Güvenlik Bakanlığı’ndan bir </a:t>
            </a:r>
            <a:r>
              <a:rPr lang="tr-TR" sz="3600" b="1" spc="600" dirty="0" smtClean="0">
                <a:solidFill>
                  <a:srgbClr val="993366"/>
                </a:solidFill>
                <a:effectLst/>
                <a:latin typeface="Verdana" pitchFamily="34" charset="0"/>
              </a:rPr>
              <a:t>Tebliğ</a:t>
            </a:r>
            <a:r>
              <a:rPr lang="tr-TR" sz="3600" b="1" dirty="0" smtClean="0">
                <a:solidFill>
                  <a:srgbClr val="003300"/>
                </a:solidFill>
                <a:effectLst/>
                <a:latin typeface="Verdana" pitchFamily="34" charset="0"/>
              </a:rPr>
              <a:t>..</a:t>
            </a:r>
            <a:endParaRPr lang="tr-TR" sz="2800" i="1" dirty="0" smtClean="0">
              <a:solidFill>
                <a:srgbClr val="003300"/>
              </a:solidFill>
              <a:effectLst/>
            </a:endParaRPr>
          </a:p>
        </p:txBody>
      </p:sp>
      <p:sp>
        <p:nvSpPr>
          <p:cNvPr id="192516" name="Rectangle 3"/>
          <p:cNvSpPr>
            <a:spLocks noGrp="1" noChangeArrowheads="1"/>
          </p:cNvSpPr>
          <p:nvPr>
            <p:ph type="body" sz="half" idx="1"/>
          </p:nvPr>
        </p:nvSpPr>
        <p:spPr>
          <a:xfrm>
            <a:off x="119063" y="1428750"/>
            <a:ext cx="8937625" cy="5000625"/>
          </a:xfrm>
          <a:ln w="107950" cmpd="thinThick">
            <a:solidFill>
              <a:srgbClr val="E54168"/>
            </a:solidFill>
          </a:ln>
        </p:spPr>
        <p:txBody>
          <a:bodyPr/>
          <a:lstStyle/>
          <a:p>
            <a:pPr marL="0" indent="0" algn="ctr">
              <a:buFontTx/>
              <a:buNone/>
            </a:pPr>
            <a:r>
              <a:rPr lang="tr-TR" sz="400" dirty="0" smtClean="0">
                <a:solidFill>
                  <a:srgbClr val="000066"/>
                </a:solidFill>
                <a:effectLst/>
              </a:rPr>
              <a:t> </a:t>
            </a:r>
          </a:p>
          <a:p>
            <a:pPr marL="0" indent="0" algn="ctr">
              <a:buFontTx/>
              <a:buNone/>
            </a:pPr>
            <a:r>
              <a:rPr lang="tr-TR" sz="4400" dirty="0" smtClean="0">
                <a:solidFill>
                  <a:srgbClr val="000066"/>
                </a:solidFill>
                <a:effectLst/>
              </a:rPr>
              <a:t>“</a:t>
            </a:r>
            <a:r>
              <a:rPr lang="tr-TR" sz="4400" b="1" dirty="0" smtClean="0">
                <a:solidFill>
                  <a:srgbClr val="000066"/>
                </a:solidFill>
                <a:effectLst/>
              </a:rPr>
              <a:t>İş Sağlığı ve Güvenliğine İlişkin Tehlike Sınıfları </a:t>
            </a:r>
            <a:br>
              <a:rPr lang="tr-TR" sz="4400" b="1" dirty="0" smtClean="0">
                <a:solidFill>
                  <a:srgbClr val="000066"/>
                </a:solidFill>
                <a:effectLst/>
              </a:rPr>
            </a:br>
            <a:r>
              <a:rPr lang="tr-TR" sz="4400" b="1" dirty="0" smtClean="0">
                <a:solidFill>
                  <a:srgbClr val="000066"/>
                </a:solidFill>
                <a:effectLst/>
              </a:rPr>
              <a:t>Listesi Tebliği</a:t>
            </a:r>
            <a:r>
              <a:rPr lang="tr-TR" sz="4400" dirty="0" smtClean="0">
                <a:solidFill>
                  <a:srgbClr val="000066"/>
                </a:solidFill>
                <a:effectLst/>
              </a:rPr>
              <a:t>” </a:t>
            </a:r>
            <a:br>
              <a:rPr lang="tr-TR" sz="4400" dirty="0" smtClean="0">
                <a:solidFill>
                  <a:srgbClr val="000066"/>
                </a:solidFill>
                <a:effectLst/>
              </a:rPr>
            </a:br>
            <a:r>
              <a:rPr lang="tr-TR" i="1" dirty="0" smtClean="0">
                <a:solidFill>
                  <a:srgbClr val="000000"/>
                </a:solidFill>
                <a:effectLst/>
              </a:rPr>
              <a:t>(25.11.09 tarih ve 27417 sayılı)</a:t>
            </a:r>
          </a:p>
          <a:p>
            <a:pPr marL="0" indent="0" algn="ctr">
              <a:buFontTx/>
              <a:buNone/>
            </a:pPr>
            <a:r>
              <a:rPr lang="tr-TR" sz="1600" dirty="0" smtClean="0">
                <a:solidFill>
                  <a:srgbClr val="000000"/>
                </a:solidFill>
                <a:effectLst/>
              </a:rPr>
              <a:t/>
            </a:r>
            <a:br>
              <a:rPr lang="tr-TR" sz="1600" dirty="0" smtClean="0">
                <a:solidFill>
                  <a:srgbClr val="000000"/>
                </a:solidFill>
                <a:effectLst/>
              </a:rPr>
            </a:br>
            <a:r>
              <a:rPr lang="tr-TR" sz="2800" dirty="0" smtClean="0">
                <a:solidFill>
                  <a:srgbClr val="000000"/>
                </a:solidFill>
                <a:effectLst/>
              </a:rPr>
              <a:t>Kapsamında </a:t>
            </a:r>
            <a:r>
              <a:rPr lang="tr-TR" sz="2800" b="1" dirty="0" smtClean="0">
                <a:solidFill>
                  <a:srgbClr val="800000"/>
                </a:solidFill>
                <a:effectLst/>
              </a:rPr>
              <a:t>tehlike sınıfı</a:t>
            </a:r>
            <a:r>
              <a:rPr lang="tr-TR" sz="2800" dirty="0" smtClean="0">
                <a:solidFill>
                  <a:srgbClr val="000000"/>
                </a:solidFill>
                <a:effectLst/>
              </a:rPr>
              <a:t>nın belirlenmesi ve </a:t>
            </a:r>
            <a:br>
              <a:rPr lang="tr-TR" sz="2800" dirty="0" smtClean="0">
                <a:solidFill>
                  <a:srgbClr val="000000"/>
                </a:solidFill>
                <a:effectLst/>
              </a:rPr>
            </a:br>
            <a:r>
              <a:rPr lang="tr-TR" sz="2800" dirty="0" smtClean="0">
                <a:solidFill>
                  <a:srgbClr val="000000"/>
                </a:solidFill>
                <a:effectLst/>
              </a:rPr>
              <a:t>personel sayısına göre </a:t>
            </a:r>
            <a:r>
              <a:rPr lang="tr-TR" sz="2800" b="1" dirty="0" smtClean="0">
                <a:solidFill>
                  <a:srgbClr val="000000"/>
                </a:solidFill>
                <a:effectLst/>
              </a:rPr>
              <a:t>İş Güvenliği Uzmanı</a:t>
            </a:r>
            <a:r>
              <a:rPr lang="tr-TR" sz="2800" dirty="0" smtClean="0">
                <a:solidFill>
                  <a:srgbClr val="000000"/>
                </a:solidFill>
                <a:effectLst/>
              </a:rPr>
              <a:t> ve </a:t>
            </a:r>
            <a:br>
              <a:rPr lang="tr-TR" sz="2800" dirty="0" smtClean="0">
                <a:solidFill>
                  <a:srgbClr val="000000"/>
                </a:solidFill>
                <a:effectLst/>
              </a:rPr>
            </a:br>
            <a:r>
              <a:rPr lang="tr-TR" sz="2800" b="1" dirty="0" smtClean="0">
                <a:solidFill>
                  <a:srgbClr val="993366"/>
                </a:solidFill>
                <a:effectLst/>
              </a:rPr>
              <a:t>İşyeri Hekimi</a:t>
            </a:r>
            <a:r>
              <a:rPr lang="tr-TR" sz="2800" dirty="0" smtClean="0">
                <a:solidFill>
                  <a:srgbClr val="000000"/>
                </a:solidFill>
                <a:effectLst/>
              </a:rPr>
              <a:t>nin yasal olarak çalışma yapması </a:t>
            </a:r>
            <a:br>
              <a:rPr lang="tr-TR" sz="2800" dirty="0" smtClean="0">
                <a:solidFill>
                  <a:srgbClr val="000000"/>
                </a:solidFill>
                <a:effectLst/>
              </a:rPr>
            </a:br>
            <a:r>
              <a:rPr lang="tr-TR" sz="2800" dirty="0" smtClean="0">
                <a:solidFill>
                  <a:srgbClr val="000000"/>
                </a:solidFill>
                <a:effectLst/>
              </a:rPr>
              <a:t>gereken sürelerin hesaplanması..</a:t>
            </a:r>
            <a:endParaRPr lang="tr-TR" sz="3000" i="1" dirty="0" smtClean="0">
              <a:solidFill>
                <a:srgbClr val="000000"/>
              </a:solidFill>
              <a:effectLst/>
            </a:endParaRPr>
          </a:p>
        </p:txBody>
      </p:sp>
      <p:sp>
        <p:nvSpPr>
          <p:cNvPr id="7" name="Slide Number Placeholder 6"/>
          <p:cNvSpPr>
            <a:spLocks noGrp="1"/>
          </p:cNvSpPr>
          <p:nvPr>
            <p:ph type="sldNum" sz="quarter" idx="12"/>
          </p:nvPr>
        </p:nvSpPr>
        <p:spPr>
          <a:xfrm>
            <a:off x="6553200" y="6381750"/>
            <a:ext cx="2133600" cy="476250"/>
          </a:xfrm>
        </p:spPr>
        <p:txBody>
          <a:bodyPr/>
          <a:lstStyle/>
          <a:p>
            <a:pPr>
              <a:defRPr/>
            </a:pPr>
            <a:fld id="{F75683AC-993C-40FC-8109-BD8DBEA397D0}" type="slidenum">
              <a:rPr lang="tr-TR" smtClean="0">
                <a:solidFill>
                  <a:srgbClr val="000000"/>
                </a:solidFill>
                <a:effectLst/>
              </a:rPr>
              <a:pPr>
                <a:defRPr/>
              </a:pPr>
              <a:t>120</a:t>
            </a:fld>
            <a:endParaRPr lang="tr-TR" dirty="0">
              <a:solidFill>
                <a:srgbClr val="000000"/>
              </a:solidFill>
              <a:effectLst/>
            </a:endParaRPr>
          </a:p>
        </p:txBody>
      </p:sp>
      <p:sp>
        <p:nvSpPr>
          <p:cNvPr id="8" name="Footer Placeholder 7"/>
          <p:cNvSpPr>
            <a:spLocks noGrp="1"/>
          </p:cNvSpPr>
          <p:nvPr>
            <p:ph type="ftr" sz="quarter" idx="11"/>
          </p:nvPr>
        </p:nvSpPr>
        <p:spPr>
          <a:xfrm>
            <a:off x="3124200" y="6381750"/>
            <a:ext cx="2895600" cy="476250"/>
          </a:xfrm>
        </p:spPr>
        <p:txBody>
          <a:bodyPr/>
          <a:lstStyle/>
          <a:p>
            <a:pPr>
              <a:defRPr/>
            </a:pPr>
            <a:r>
              <a:rPr lang="tr-TR" smtClean="0">
                <a:solidFill>
                  <a:srgbClr val="000000"/>
                </a:solidFill>
                <a:effectLst/>
              </a:rPr>
              <a:t>www.ahmetsaltik.net</a:t>
            </a:r>
            <a:endParaRPr lang="tr-TR" dirty="0">
              <a:solidFill>
                <a:srgbClr val="000000"/>
              </a:solidFill>
              <a:effectLst/>
            </a:endParaRPr>
          </a:p>
        </p:txBody>
      </p:sp>
    </p:spTree>
    <p:extLst>
      <p:ext uri="{BB962C8B-B14F-4D97-AF65-F5344CB8AC3E}">
        <p14:creationId xmlns:p14="http://schemas.microsoft.com/office/powerpoint/2010/main" val="568190460"/>
      </p:ext>
    </p:extLst>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4"/>
          <p:cNvSpPr>
            <a:spLocks noGrp="1"/>
          </p:cNvSpPr>
          <p:nvPr>
            <p:ph type="dt" sz="quarter" idx="10"/>
          </p:nvPr>
        </p:nvSpPr>
        <p:spPr>
          <a:xfrm>
            <a:off x="457200" y="6381750"/>
            <a:ext cx="2133600" cy="476250"/>
          </a:xfrm>
        </p:spPr>
        <p:txBody>
          <a:bodyPr/>
          <a:lstStyle/>
          <a:p>
            <a:pPr>
              <a:defRPr/>
            </a:pPr>
            <a:fld id="{BD436426-89A1-4892-AF29-C821334F9938}" type="datetime1">
              <a:rPr lang="tr-TR" smtClean="0">
                <a:solidFill>
                  <a:srgbClr val="000000"/>
                </a:solidFill>
                <a:effectLst/>
              </a:rPr>
              <a:t>15.10.2012</a:t>
            </a:fld>
            <a:endParaRPr lang="tr-TR">
              <a:solidFill>
                <a:srgbClr val="000000"/>
              </a:solidFill>
              <a:effectLst/>
            </a:endParaRPr>
          </a:p>
        </p:txBody>
      </p:sp>
      <p:sp>
        <p:nvSpPr>
          <p:cNvPr id="192515" name="Rectangle 2"/>
          <p:cNvSpPr>
            <a:spLocks noGrp="1" noChangeArrowheads="1"/>
          </p:cNvSpPr>
          <p:nvPr>
            <p:ph type="title"/>
          </p:nvPr>
        </p:nvSpPr>
        <p:spPr>
          <a:xfrm>
            <a:off x="0" y="-171400"/>
            <a:ext cx="9144000" cy="1214438"/>
          </a:xfrm>
        </p:spPr>
        <p:txBody>
          <a:bodyPr/>
          <a:lstStyle/>
          <a:p>
            <a:pPr algn="ctr" eaLnBrk="1" hangingPunct="1"/>
            <a:r>
              <a:rPr lang="tr-TR" sz="1050" b="1" dirty="0" smtClean="0">
                <a:solidFill>
                  <a:srgbClr val="003300"/>
                </a:solidFill>
                <a:effectLst/>
                <a:latin typeface="Verdana" pitchFamily="34" charset="0"/>
              </a:rPr>
              <a:t/>
            </a:r>
            <a:br>
              <a:rPr lang="tr-TR" sz="1050" b="1" dirty="0" smtClean="0">
                <a:solidFill>
                  <a:srgbClr val="003300"/>
                </a:solidFill>
                <a:effectLst/>
                <a:latin typeface="Verdana" pitchFamily="34" charset="0"/>
              </a:rPr>
            </a:br>
            <a:r>
              <a:rPr lang="tr-TR" sz="4000" b="1" dirty="0" smtClean="0">
                <a:solidFill>
                  <a:srgbClr val="003300"/>
                </a:solidFill>
                <a:effectLst/>
                <a:latin typeface="Verdana" pitchFamily="34" charset="0"/>
              </a:rPr>
              <a:t>Sağlık Bakanlığı’ndan </a:t>
            </a:r>
            <a:r>
              <a:rPr lang="tr-TR" sz="4000" b="1" spc="300" dirty="0" smtClean="0">
                <a:solidFill>
                  <a:srgbClr val="A50021"/>
                </a:solidFill>
                <a:effectLst/>
                <a:latin typeface="Verdana" pitchFamily="34" charset="0"/>
              </a:rPr>
              <a:t>Tebliğ</a:t>
            </a:r>
            <a:r>
              <a:rPr lang="tr-TR" sz="4000" b="1" dirty="0" smtClean="0">
                <a:solidFill>
                  <a:srgbClr val="003300"/>
                </a:solidFill>
                <a:effectLst/>
                <a:latin typeface="Verdana" pitchFamily="34" charset="0"/>
              </a:rPr>
              <a:t>..</a:t>
            </a:r>
            <a:endParaRPr lang="tr-TR" sz="3200" i="1" dirty="0" smtClean="0">
              <a:solidFill>
                <a:srgbClr val="003300"/>
              </a:solidFill>
              <a:effectLst/>
            </a:endParaRPr>
          </a:p>
        </p:txBody>
      </p:sp>
      <p:sp>
        <p:nvSpPr>
          <p:cNvPr id="192516" name="Rectangle 3"/>
          <p:cNvSpPr>
            <a:spLocks noGrp="1" noChangeArrowheads="1"/>
          </p:cNvSpPr>
          <p:nvPr>
            <p:ph type="body" sz="half" idx="1"/>
          </p:nvPr>
        </p:nvSpPr>
        <p:spPr>
          <a:xfrm>
            <a:off x="119063" y="980728"/>
            <a:ext cx="8937625" cy="5400600"/>
          </a:xfrm>
          <a:ln w="107950" cmpd="thinThick">
            <a:solidFill>
              <a:srgbClr val="E54168"/>
            </a:solidFill>
          </a:ln>
        </p:spPr>
        <p:txBody>
          <a:bodyPr/>
          <a:lstStyle/>
          <a:p>
            <a:pPr marL="0" indent="0" algn="ctr">
              <a:buFontTx/>
              <a:buNone/>
            </a:pPr>
            <a:r>
              <a:rPr lang="tr-TR" sz="800" dirty="0">
                <a:solidFill>
                  <a:srgbClr val="000066"/>
                </a:solidFill>
                <a:effectLst/>
              </a:rPr>
              <a:t/>
            </a:r>
            <a:br>
              <a:rPr lang="tr-TR" sz="800" dirty="0">
                <a:solidFill>
                  <a:srgbClr val="000066"/>
                </a:solidFill>
                <a:effectLst/>
              </a:rPr>
            </a:br>
            <a:r>
              <a:rPr lang="tr-TR" sz="1050" b="1" dirty="0" smtClean="0">
                <a:solidFill>
                  <a:srgbClr val="000066"/>
                </a:solidFill>
                <a:effectLst/>
              </a:rPr>
              <a:t/>
            </a:r>
            <a:br>
              <a:rPr lang="tr-TR" sz="1050" b="1" dirty="0" smtClean="0">
                <a:solidFill>
                  <a:srgbClr val="000066"/>
                </a:solidFill>
                <a:effectLst/>
              </a:rPr>
            </a:br>
            <a:r>
              <a:rPr lang="tr-TR" sz="4000" b="1" dirty="0" smtClean="0">
                <a:solidFill>
                  <a:srgbClr val="000066"/>
                </a:solidFill>
                <a:effectLst/>
              </a:rPr>
              <a:t>BULAŞICI </a:t>
            </a:r>
            <a:r>
              <a:rPr lang="tr-TR" sz="4000" b="1" dirty="0">
                <a:solidFill>
                  <a:srgbClr val="000066"/>
                </a:solidFill>
                <a:effectLst/>
              </a:rPr>
              <a:t>HASTALIKLARIN </a:t>
            </a:r>
            <a:r>
              <a:rPr lang="tr-TR" sz="4000" b="1" dirty="0" smtClean="0">
                <a:solidFill>
                  <a:srgbClr val="000066"/>
                </a:solidFill>
                <a:effectLst/>
              </a:rPr>
              <a:t/>
            </a:r>
            <a:br>
              <a:rPr lang="tr-TR" sz="4000" b="1" dirty="0" smtClean="0">
                <a:solidFill>
                  <a:srgbClr val="000066"/>
                </a:solidFill>
                <a:effectLst/>
              </a:rPr>
            </a:br>
            <a:r>
              <a:rPr lang="tr-TR" sz="4000" b="1" dirty="0" smtClean="0">
                <a:solidFill>
                  <a:srgbClr val="000066"/>
                </a:solidFill>
                <a:effectLst/>
              </a:rPr>
              <a:t>İHBARI ve </a:t>
            </a:r>
            <a:r>
              <a:rPr lang="tr-TR" sz="4000" b="1" dirty="0">
                <a:solidFill>
                  <a:srgbClr val="000066"/>
                </a:solidFill>
                <a:effectLst/>
              </a:rPr>
              <a:t>BİLDİRİM SİSTEMİ </a:t>
            </a:r>
            <a:r>
              <a:rPr lang="tr-TR" sz="4000" b="1" dirty="0" smtClean="0">
                <a:solidFill>
                  <a:srgbClr val="000066"/>
                </a:solidFill>
                <a:effectLst/>
              </a:rPr>
              <a:t/>
            </a:r>
            <a:br>
              <a:rPr lang="tr-TR" sz="4000" b="1" dirty="0" smtClean="0">
                <a:solidFill>
                  <a:srgbClr val="000066"/>
                </a:solidFill>
                <a:effectLst/>
              </a:rPr>
            </a:br>
            <a:r>
              <a:rPr lang="tr-TR" sz="4000" b="1" dirty="0" smtClean="0">
                <a:solidFill>
                  <a:srgbClr val="000066"/>
                </a:solidFill>
                <a:effectLst/>
              </a:rPr>
              <a:t>HAKKINDA TEBLİĞ</a:t>
            </a:r>
            <a:br>
              <a:rPr lang="tr-TR" sz="4000" b="1" dirty="0" smtClean="0">
                <a:solidFill>
                  <a:srgbClr val="000066"/>
                </a:solidFill>
                <a:effectLst/>
              </a:rPr>
            </a:br>
            <a:r>
              <a:rPr lang="tr-TR" sz="2400" i="1" dirty="0" smtClean="0">
                <a:solidFill>
                  <a:srgbClr val="000066"/>
                </a:solidFill>
                <a:effectLst/>
              </a:rPr>
              <a:t>(RG 6 .11.2004</a:t>
            </a:r>
            <a:r>
              <a:rPr lang="tr-TR" sz="2400" i="1" dirty="0">
                <a:solidFill>
                  <a:srgbClr val="000066"/>
                </a:solidFill>
                <a:effectLst/>
              </a:rPr>
              <a:t>, </a:t>
            </a:r>
            <a:r>
              <a:rPr lang="tr-TR" sz="2400" i="1" dirty="0" smtClean="0">
                <a:solidFill>
                  <a:srgbClr val="000066"/>
                </a:solidFill>
                <a:effectLst/>
              </a:rPr>
              <a:t>sayı 25635)</a:t>
            </a:r>
          </a:p>
          <a:p>
            <a:pPr marL="0" indent="0">
              <a:lnSpc>
                <a:spcPct val="110000"/>
              </a:lnSpc>
              <a:buFontTx/>
              <a:buNone/>
            </a:pPr>
            <a:r>
              <a:rPr lang="tr-TR" sz="1800" dirty="0" smtClean="0">
                <a:effectLst/>
              </a:rPr>
              <a:t/>
            </a:r>
            <a:br>
              <a:rPr lang="tr-TR" sz="1800" dirty="0" smtClean="0">
                <a:effectLst/>
              </a:rPr>
            </a:br>
            <a:r>
              <a:rPr lang="tr-TR" sz="2400" b="1" u="sng" dirty="0" smtClean="0">
                <a:solidFill>
                  <a:srgbClr val="000000"/>
                </a:solidFill>
                <a:effectLst/>
                <a:latin typeface="Helvetica"/>
              </a:rPr>
              <a:t>1. Küme</a:t>
            </a:r>
            <a:r>
              <a:rPr lang="tr-TR" sz="2400" dirty="0" smtClean="0">
                <a:solidFill>
                  <a:srgbClr val="000000"/>
                </a:solidFill>
                <a:effectLst/>
                <a:latin typeface="Helvetica"/>
              </a:rPr>
              <a:t> </a:t>
            </a:r>
            <a:r>
              <a:rPr lang="tr-TR" sz="2400" dirty="0">
                <a:solidFill>
                  <a:srgbClr val="000000"/>
                </a:solidFill>
                <a:effectLst/>
                <a:latin typeface="Helvetica"/>
              </a:rPr>
              <a:t>“A Grubu Bildirimi Zorunlu Bulaşıcı Hastalıklar” </a:t>
            </a:r>
            <a:r>
              <a:rPr lang="tr-TR" sz="2400" dirty="0" smtClean="0">
                <a:solidFill>
                  <a:srgbClr val="000000"/>
                </a:solidFill>
                <a:effectLst/>
                <a:latin typeface="Helvetica"/>
              </a:rPr>
              <a:t>23 </a:t>
            </a:r>
            <a:r>
              <a:rPr lang="tr-TR" sz="2400" dirty="0" err="1" smtClean="0">
                <a:solidFill>
                  <a:srgbClr val="000000"/>
                </a:solidFill>
                <a:effectLst/>
                <a:latin typeface="Helvetica"/>
              </a:rPr>
              <a:t>hst.</a:t>
            </a:r>
            <a:r>
              <a:rPr lang="tr-TR" sz="4000" dirty="0" smtClean="0">
                <a:effectLst/>
              </a:rPr>
              <a:t/>
            </a:r>
            <a:br>
              <a:rPr lang="tr-TR" sz="4000" dirty="0" smtClean="0">
                <a:effectLst/>
              </a:rPr>
            </a:br>
            <a:r>
              <a:rPr lang="tr-TR" sz="2400" b="1" u="sng" dirty="0" smtClean="0">
                <a:solidFill>
                  <a:srgbClr val="000000"/>
                </a:solidFill>
                <a:effectLst/>
              </a:rPr>
              <a:t>2. küme</a:t>
            </a:r>
            <a:r>
              <a:rPr lang="tr-TR" sz="2400" dirty="0" smtClean="0">
                <a:solidFill>
                  <a:srgbClr val="000000"/>
                </a:solidFill>
                <a:effectLst/>
              </a:rPr>
              <a:t>, </a:t>
            </a:r>
            <a:r>
              <a:rPr lang="tr-TR" sz="2400" dirty="0">
                <a:solidFill>
                  <a:srgbClr val="000000"/>
                </a:solidFill>
                <a:effectLst/>
              </a:rPr>
              <a:t>“B Grubu Bildirimi Zorunlu Bulaşıcı Hastalıklar” </a:t>
            </a:r>
            <a:r>
              <a:rPr lang="tr-TR" sz="2400" dirty="0" smtClean="0">
                <a:solidFill>
                  <a:srgbClr val="000000"/>
                </a:solidFill>
                <a:effectLst/>
              </a:rPr>
              <a:t>4 </a:t>
            </a:r>
            <a:r>
              <a:rPr lang="tr-TR" sz="2400" dirty="0" err="1" smtClean="0">
                <a:solidFill>
                  <a:srgbClr val="000000"/>
                </a:solidFill>
                <a:effectLst/>
              </a:rPr>
              <a:t>hst.</a:t>
            </a:r>
            <a:r>
              <a:rPr lang="tr-TR" sz="2400" dirty="0">
                <a:solidFill>
                  <a:srgbClr val="000000"/>
                </a:solidFill>
                <a:effectLst/>
              </a:rPr>
              <a:t/>
            </a:r>
            <a:br>
              <a:rPr lang="tr-TR" sz="2400" dirty="0">
                <a:solidFill>
                  <a:srgbClr val="000000"/>
                </a:solidFill>
                <a:effectLst/>
              </a:rPr>
            </a:br>
            <a:r>
              <a:rPr lang="tr-TR" sz="2400" b="1" u="sng" dirty="0" smtClean="0">
                <a:solidFill>
                  <a:srgbClr val="000000"/>
                </a:solidFill>
                <a:effectLst/>
              </a:rPr>
              <a:t>3. küme</a:t>
            </a:r>
            <a:r>
              <a:rPr lang="tr-TR" sz="2400" dirty="0" smtClean="0">
                <a:solidFill>
                  <a:srgbClr val="000000"/>
                </a:solidFill>
                <a:effectLst/>
              </a:rPr>
              <a:t>, </a:t>
            </a:r>
            <a:r>
              <a:rPr lang="tr-TR" sz="2400" dirty="0">
                <a:solidFill>
                  <a:srgbClr val="000000"/>
                </a:solidFill>
                <a:effectLst/>
              </a:rPr>
              <a:t>“C Grubu Bildirimi Zorunlu Bulaşıcı Hastalıklar” </a:t>
            </a:r>
            <a:r>
              <a:rPr lang="tr-TR" sz="2400" dirty="0" smtClean="0">
                <a:solidFill>
                  <a:srgbClr val="000000"/>
                </a:solidFill>
                <a:effectLst/>
              </a:rPr>
              <a:t>15 </a:t>
            </a:r>
            <a:r>
              <a:rPr lang="tr-TR" sz="2400" dirty="0" err="1" smtClean="0">
                <a:solidFill>
                  <a:srgbClr val="000000"/>
                </a:solidFill>
                <a:effectLst/>
              </a:rPr>
              <a:t>hst.</a:t>
            </a:r>
            <a:r>
              <a:rPr lang="tr-TR" sz="2400" dirty="0" smtClean="0">
                <a:solidFill>
                  <a:srgbClr val="000000"/>
                </a:solidFill>
                <a:effectLst/>
              </a:rPr>
              <a:t> </a:t>
            </a:r>
            <a:r>
              <a:rPr lang="tr-TR" sz="2400" dirty="0">
                <a:solidFill>
                  <a:srgbClr val="000000"/>
                </a:solidFill>
                <a:effectLst/>
              </a:rPr>
              <a:t/>
            </a:r>
            <a:br>
              <a:rPr lang="tr-TR" sz="2400" dirty="0">
                <a:solidFill>
                  <a:srgbClr val="000000"/>
                </a:solidFill>
                <a:effectLst/>
              </a:rPr>
            </a:br>
            <a:r>
              <a:rPr lang="tr-TR" sz="2400" b="1" u="sng" dirty="0" smtClean="0">
                <a:solidFill>
                  <a:srgbClr val="000000"/>
                </a:solidFill>
                <a:effectLst/>
              </a:rPr>
              <a:t>4. küme</a:t>
            </a:r>
            <a:r>
              <a:rPr lang="tr-TR" sz="2400" dirty="0" smtClean="0">
                <a:solidFill>
                  <a:srgbClr val="000000"/>
                </a:solidFill>
                <a:effectLst/>
              </a:rPr>
              <a:t>, </a:t>
            </a:r>
            <a:r>
              <a:rPr lang="tr-TR" sz="2400" dirty="0">
                <a:solidFill>
                  <a:srgbClr val="000000"/>
                </a:solidFill>
                <a:effectLst/>
              </a:rPr>
              <a:t>“D Grubu Bildirimi Zorunlu Bulaşıcı </a:t>
            </a:r>
            <a:r>
              <a:rPr lang="tr-TR" sz="2400" dirty="0" smtClean="0">
                <a:solidFill>
                  <a:srgbClr val="000000"/>
                </a:solidFill>
                <a:effectLst/>
              </a:rPr>
              <a:t>Hastalıklar” 9 </a:t>
            </a:r>
            <a:r>
              <a:rPr lang="tr-TR" sz="2400" dirty="0" err="1" smtClean="0">
                <a:solidFill>
                  <a:srgbClr val="000000"/>
                </a:solidFill>
                <a:effectLst/>
              </a:rPr>
              <a:t>hst.</a:t>
            </a:r>
            <a:r>
              <a:rPr lang="tr-TR" sz="2400" dirty="0" smtClean="0">
                <a:solidFill>
                  <a:srgbClr val="000000"/>
                </a:solidFill>
                <a:effectLst/>
              </a:rPr>
              <a:t> </a:t>
            </a:r>
            <a:br>
              <a:rPr lang="tr-TR" sz="2400" dirty="0" smtClean="0">
                <a:solidFill>
                  <a:srgbClr val="000000"/>
                </a:solidFill>
                <a:effectLst/>
              </a:rPr>
            </a:br>
            <a:r>
              <a:rPr lang="tr-TR" sz="1400" dirty="0" smtClean="0">
                <a:solidFill>
                  <a:srgbClr val="000000"/>
                </a:solidFill>
                <a:effectLst/>
              </a:rPr>
              <a:t/>
            </a:r>
            <a:br>
              <a:rPr lang="tr-TR" sz="1400" dirty="0" smtClean="0">
                <a:solidFill>
                  <a:srgbClr val="000000"/>
                </a:solidFill>
                <a:effectLst/>
              </a:rPr>
            </a:br>
            <a:r>
              <a:rPr lang="tr-TR" sz="1400" dirty="0" smtClean="0">
                <a:solidFill>
                  <a:srgbClr val="000000"/>
                </a:solidFill>
                <a:effectLst/>
              </a:rPr>
              <a:t>   </a:t>
            </a:r>
            <a:r>
              <a:rPr lang="tr-TR" sz="2400" b="1" i="1" dirty="0" smtClean="0">
                <a:solidFill>
                  <a:srgbClr val="990033"/>
                </a:solidFill>
                <a:effectLst/>
              </a:rPr>
              <a:t>Bildirimi </a:t>
            </a:r>
            <a:r>
              <a:rPr lang="tr-TR" sz="2400" b="1" i="1" dirty="0">
                <a:solidFill>
                  <a:srgbClr val="990033"/>
                </a:solidFill>
                <a:effectLst/>
              </a:rPr>
              <a:t>Zorunlu Bulaşıcı Hastalık sayısı </a:t>
            </a:r>
            <a:r>
              <a:rPr lang="tr-TR" sz="2400" b="1" i="1" dirty="0" smtClean="0">
                <a:solidFill>
                  <a:srgbClr val="990033"/>
                </a:solidFill>
                <a:effectLst/>
              </a:rPr>
              <a:t>toplam </a:t>
            </a:r>
            <a:r>
              <a:rPr lang="tr-TR" sz="2400" b="1" i="1" dirty="0">
                <a:solidFill>
                  <a:srgbClr val="990033"/>
                </a:solidFill>
                <a:effectLst/>
              </a:rPr>
              <a:t>51’dir.</a:t>
            </a:r>
            <a:r>
              <a:rPr lang="tr-TR" sz="4000" b="1" i="1" dirty="0">
                <a:solidFill>
                  <a:srgbClr val="990033"/>
                </a:solidFill>
                <a:effectLst/>
              </a:rPr>
              <a:t/>
            </a:r>
            <a:br>
              <a:rPr lang="tr-TR" sz="4000" b="1" i="1" dirty="0">
                <a:solidFill>
                  <a:srgbClr val="990033"/>
                </a:solidFill>
                <a:effectLst/>
              </a:rPr>
            </a:br>
            <a:r>
              <a:rPr lang="tr-TR" sz="4000" b="1" dirty="0" smtClean="0">
                <a:solidFill>
                  <a:srgbClr val="000066"/>
                </a:solidFill>
                <a:effectLst/>
              </a:rPr>
              <a:t/>
            </a:r>
            <a:br>
              <a:rPr lang="tr-TR" sz="4000" b="1" dirty="0" smtClean="0">
                <a:solidFill>
                  <a:srgbClr val="000066"/>
                </a:solidFill>
                <a:effectLst/>
              </a:rPr>
            </a:br>
            <a:r>
              <a:rPr lang="tr-TR" sz="1050" dirty="0">
                <a:solidFill>
                  <a:srgbClr val="000066"/>
                </a:solidFill>
                <a:effectLst/>
              </a:rPr>
              <a:t/>
            </a:r>
            <a:br>
              <a:rPr lang="tr-TR" sz="1050" dirty="0">
                <a:solidFill>
                  <a:srgbClr val="000066"/>
                </a:solidFill>
                <a:effectLst/>
              </a:rPr>
            </a:br>
            <a:r>
              <a:rPr lang="tr-TR" sz="2800" dirty="0">
                <a:solidFill>
                  <a:srgbClr val="000066"/>
                </a:solidFill>
                <a:effectLst/>
              </a:rPr>
              <a:t/>
            </a:r>
            <a:br>
              <a:rPr lang="tr-TR" sz="2800" dirty="0">
                <a:solidFill>
                  <a:srgbClr val="000066"/>
                </a:solidFill>
                <a:effectLst/>
              </a:rPr>
            </a:br>
            <a:endParaRPr lang="tr-TR" sz="3000" i="1" dirty="0" smtClean="0">
              <a:solidFill>
                <a:srgbClr val="000066"/>
              </a:solidFill>
              <a:effectLst/>
            </a:endParaRPr>
          </a:p>
        </p:txBody>
      </p:sp>
      <p:sp>
        <p:nvSpPr>
          <p:cNvPr id="7" name="Slide Number Placeholder 6"/>
          <p:cNvSpPr>
            <a:spLocks noGrp="1"/>
          </p:cNvSpPr>
          <p:nvPr>
            <p:ph type="sldNum" sz="quarter" idx="12"/>
          </p:nvPr>
        </p:nvSpPr>
        <p:spPr>
          <a:xfrm>
            <a:off x="6553200" y="6381750"/>
            <a:ext cx="2133600" cy="476250"/>
          </a:xfrm>
        </p:spPr>
        <p:txBody>
          <a:bodyPr/>
          <a:lstStyle/>
          <a:p>
            <a:pPr>
              <a:defRPr/>
            </a:pPr>
            <a:fld id="{F75683AC-993C-40FC-8109-BD8DBEA397D0}" type="slidenum">
              <a:rPr lang="tr-TR" smtClean="0">
                <a:solidFill>
                  <a:srgbClr val="000000"/>
                </a:solidFill>
                <a:effectLst/>
              </a:rPr>
              <a:pPr>
                <a:defRPr/>
              </a:pPr>
              <a:t>121</a:t>
            </a:fld>
            <a:endParaRPr lang="tr-TR" dirty="0">
              <a:solidFill>
                <a:srgbClr val="000000"/>
              </a:solidFill>
              <a:effectLst/>
            </a:endParaRPr>
          </a:p>
        </p:txBody>
      </p:sp>
      <p:sp>
        <p:nvSpPr>
          <p:cNvPr id="8" name="Footer Placeholder 7"/>
          <p:cNvSpPr>
            <a:spLocks noGrp="1"/>
          </p:cNvSpPr>
          <p:nvPr>
            <p:ph type="ftr" sz="quarter" idx="11"/>
          </p:nvPr>
        </p:nvSpPr>
        <p:spPr>
          <a:xfrm>
            <a:off x="3124200" y="6381750"/>
            <a:ext cx="2895600" cy="476250"/>
          </a:xfrm>
        </p:spPr>
        <p:txBody>
          <a:bodyPr/>
          <a:lstStyle/>
          <a:p>
            <a:pPr>
              <a:defRPr/>
            </a:pPr>
            <a:r>
              <a:rPr lang="tr-TR" smtClean="0">
                <a:solidFill>
                  <a:srgbClr val="000000"/>
                </a:solidFill>
                <a:effectLst/>
              </a:rPr>
              <a:t>www.ahmetsaltik.net</a:t>
            </a:r>
            <a:endParaRPr lang="tr-TR" dirty="0">
              <a:solidFill>
                <a:srgbClr val="000000"/>
              </a:solidFill>
              <a:effectLst/>
            </a:endParaRPr>
          </a:p>
        </p:txBody>
      </p:sp>
    </p:spTree>
    <p:extLst>
      <p:ext uri="{BB962C8B-B14F-4D97-AF65-F5344CB8AC3E}">
        <p14:creationId xmlns:p14="http://schemas.microsoft.com/office/powerpoint/2010/main" val="1848487651"/>
      </p:ext>
    </p:extLst>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4"/>
          <p:cNvSpPr>
            <a:spLocks noGrp="1"/>
          </p:cNvSpPr>
          <p:nvPr>
            <p:ph type="dt" sz="quarter" idx="10"/>
          </p:nvPr>
        </p:nvSpPr>
        <p:spPr>
          <a:xfrm>
            <a:off x="457200" y="6381750"/>
            <a:ext cx="2133600" cy="476250"/>
          </a:xfrm>
        </p:spPr>
        <p:txBody>
          <a:bodyPr/>
          <a:lstStyle/>
          <a:p>
            <a:pPr>
              <a:defRPr/>
            </a:pPr>
            <a:fld id="{72C6FD83-D460-441B-B7FA-5D89D7B900B6}" type="datetime1">
              <a:rPr lang="tr-TR" smtClean="0">
                <a:solidFill>
                  <a:srgbClr val="000000"/>
                </a:solidFill>
                <a:effectLst/>
              </a:rPr>
              <a:t>15.10.2012</a:t>
            </a:fld>
            <a:endParaRPr lang="tr-TR">
              <a:solidFill>
                <a:srgbClr val="000000"/>
              </a:solidFill>
              <a:effectLst/>
            </a:endParaRPr>
          </a:p>
        </p:txBody>
      </p:sp>
      <p:sp>
        <p:nvSpPr>
          <p:cNvPr id="192515" name="Rectangle 2"/>
          <p:cNvSpPr>
            <a:spLocks noGrp="1" noChangeArrowheads="1"/>
          </p:cNvSpPr>
          <p:nvPr>
            <p:ph type="title"/>
          </p:nvPr>
        </p:nvSpPr>
        <p:spPr>
          <a:xfrm>
            <a:off x="142844" y="142860"/>
            <a:ext cx="8858312" cy="1214438"/>
          </a:xfrm>
        </p:spPr>
        <p:txBody>
          <a:bodyPr/>
          <a:lstStyle/>
          <a:p>
            <a:pPr algn="ctr" eaLnBrk="1" hangingPunct="1"/>
            <a:r>
              <a:rPr lang="tr-TR" sz="2400" b="1" spc="300" dirty="0" smtClean="0">
                <a:solidFill>
                  <a:srgbClr val="000066"/>
                </a:solidFill>
                <a:effectLst/>
              </a:rPr>
              <a:t>“İşyeri Sağlık ve Güvenlik Birimleri ile </a:t>
            </a:r>
            <a:br>
              <a:rPr lang="tr-TR" sz="2400" b="1" spc="300" dirty="0" smtClean="0">
                <a:solidFill>
                  <a:srgbClr val="000066"/>
                </a:solidFill>
                <a:effectLst/>
              </a:rPr>
            </a:br>
            <a:r>
              <a:rPr lang="tr-TR" sz="2400" b="1" spc="300" dirty="0" smtClean="0">
                <a:solidFill>
                  <a:srgbClr val="000066"/>
                </a:solidFill>
                <a:effectLst/>
              </a:rPr>
              <a:t>Ortak Sağlık ve Güvenlik Birimleri Hakkında </a:t>
            </a:r>
            <a:br>
              <a:rPr lang="tr-TR" sz="2400" b="1" spc="300" dirty="0" smtClean="0">
                <a:solidFill>
                  <a:srgbClr val="000066"/>
                </a:solidFill>
                <a:effectLst/>
              </a:rPr>
            </a:br>
            <a:r>
              <a:rPr lang="tr-TR" sz="2400" b="1" spc="300" dirty="0" smtClean="0">
                <a:solidFill>
                  <a:srgbClr val="000066"/>
                </a:solidFill>
                <a:effectLst/>
              </a:rPr>
              <a:t>Yönetmeliğin Uygulanmasına İlişkin </a:t>
            </a:r>
            <a:r>
              <a:rPr lang="tr-TR" sz="2400" b="1" u="sng" spc="300" dirty="0" smtClean="0">
                <a:solidFill>
                  <a:srgbClr val="A50021"/>
                </a:solidFill>
                <a:effectLst/>
              </a:rPr>
              <a:t>Tebliğ</a:t>
            </a:r>
            <a:r>
              <a:rPr lang="tr-TR" sz="2400" b="1" spc="300" dirty="0" smtClean="0">
                <a:solidFill>
                  <a:srgbClr val="000066"/>
                </a:solidFill>
                <a:effectLst/>
              </a:rPr>
              <a:t>”</a:t>
            </a:r>
            <a:endParaRPr lang="tr-TR" sz="6600" i="1" spc="300" dirty="0" smtClean="0">
              <a:solidFill>
                <a:srgbClr val="003300"/>
              </a:solidFill>
              <a:effectLst/>
            </a:endParaRPr>
          </a:p>
        </p:txBody>
      </p:sp>
      <p:sp>
        <p:nvSpPr>
          <p:cNvPr id="192516" name="Rectangle 3"/>
          <p:cNvSpPr>
            <a:spLocks noGrp="1" noChangeArrowheads="1"/>
          </p:cNvSpPr>
          <p:nvPr>
            <p:ph type="body" sz="half" idx="1"/>
          </p:nvPr>
        </p:nvSpPr>
        <p:spPr>
          <a:xfrm>
            <a:off x="119063" y="1500209"/>
            <a:ext cx="8937625" cy="5000625"/>
          </a:xfrm>
          <a:ln w="107950" cmpd="thinThick">
            <a:solidFill>
              <a:srgbClr val="E54168"/>
            </a:solidFill>
          </a:ln>
        </p:spPr>
        <p:txBody>
          <a:bodyPr/>
          <a:lstStyle/>
          <a:p>
            <a:pPr marL="0" indent="0" algn="ctr">
              <a:buFontTx/>
              <a:buNone/>
            </a:pPr>
            <a:r>
              <a:rPr lang="tr-TR" sz="400" dirty="0" smtClean="0">
                <a:solidFill>
                  <a:srgbClr val="000066"/>
                </a:solidFill>
                <a:effectLst/>
              </a:rPr>
              <a:t> </a:t>
            </a:r>
          </a:p>
          <a:p>
            <a:pPr marL="0" indent="0" algn="ctr">
              <a:lnSpc>
                <a:spcPct val="110000"/>
              </a:lnSpc>
              <a:spcBef>
                <a:spcPts val="0"/>
              </a:spcBef>
              <a:buNone/>
            </a:pPr>
            <a:r>
              <a:rPr lang="tr-TR" sz="2400" b="1" u="sng" dirty="0" smtClean="0">
                <a:solidFill>
                  <a:srgbClr val="000000"/>
                </a:solidFill>
                <a:effectLst/>
              </a:rPr>
              <a:t>Tebliğ</a:t>
            </a:r>
            <a:r>
              <a:rPr lang="tr-TR" sz="2400" dirty="0" smtClean="0">
                <a:solidFill>
                  <a:srgbClr val="000000"/>
                </a:solidFill>
                <a:effectLst/>
              </a:rPr>
              <a:t>le, işyeri sağlık ve güvenlik birimlerinin kuruluş ve işleyişi, </a:t>
            </a:r>
            <a:br>
              <a:rPr lang="tr-TR" sz="2400" dirty="0" smtClean="0">
                <a:solidFill>
                  <a:srgbClr val="000000"/>
                </a:solidFill>
                <a:effectLst/>
              </a:rPr>
            </a:br>
            <a:r>
              <a:rPr lang="tr-TR" sz="2400" dirty="0" smtClean="0">
                <a:solidFill>
                  <a:srgbClr val="000000"/>
                </a:solidFill>
                <a:effectLst/>
              </a:rPr>
              <a:t>ortak sağlık ve güvenlik birimleri ve eğitim kurumlarının yetkilendirilmeleri için başvuru yöntemeri ve istenilen belgeler, belgelendirme ve çalışma esaslarına dair alınacak </a:t>
            </a:r>
            <a:br>
              <a:rPr lang="tr-TR" sz="2400" dirty="0" smtClean="0">
                <a:solidFill>
                  <a:srgbClr val="000000"/>
                </a:solidFill>
                <a:effectLst/>
              </a:rPr>
            </a:br>
            <a:r>
              <a:rPr lang="tr-TR" sz="2400" dirty="0" smtClean="0">
                <a:solidFill>
                  <a:srgbClr val="000000"/>
                </a:solidFill>
                <a:effectLst/>
              </a:rPr>
              <a:t>önlem ve uygulamaları açıklığa kavuşturuldu.</a:t>
            </a:r>
          </a:p>
          <a:p>
            <a:pPr marL="0" indent="0" algn="ctr">
              <a:lnSpc>
                <a:spcPct val="110000"/>
              </a:lnSpc>
              <a:spcBef>
                <a:spcPts val="0"/>
              </a:spcBef>
              <a:buNone/>
            </a:pPr>
            <a:r>
              <a:rPr lang="tr-TR" sz="2400" dirty="0" smtClean="0">
                <a:solidFill>
                  <a:srgbClr val="000000"/>
                </a:solidFill>
                <a:effectLst/>
              </a:rPr>
              <a:t>15 Ağustos 2009’dan önce </a:t>
            </a:r>
            <a:r>
              <a:rPr lang="tr-TR" sz="2400" b="1" dirty="0" smtClean="0">
                <a:solidFill>
                  <a:srgbClr val="660066"/>
                </a:solidFill>
                <a:effectLst/>
              </a:rPr>
              <a:t>İşyeri Sağlık Birimleri</a:t>
            </a:r>
            <a:r>
              <a:rPr lang="tr-TR" sz="2400" dirty="0" smtClean="0">
                <a:solidFill>
                  <a:srgbClr val="000000"/>
                </a:solidFill>
                <a:effectLst/>
              </a:rPr>
              <a:t> bulunan işverenler, bu birimlerini “</a:t>
            </a:r>
            <a:r>
              <a:rPr lang="tr-TR" sz="2400" b="1" i="1" dirty="0" smtClean="0">
                <a:solidFill>
                  <a:srgbClr val="800000"/>
                </a:solidFill>
                <a:effectLst/>
              </a:rPr>
              <a:t>İşyeri Sağlık ve Güvenlik Birimi</a:t>
            </a:r>
            <a:r>
              <a:rPr lang="tr-TR" sz="2400" dirty="0" smtClean="0">
                <a:solidFill>
                  <a:srgbClr val="000000"/>
                </a:solidFill>
                <a:effectLst/>
              </a:rPr>
              <a:t>” olarak düzenleyecekler. </a:t>
            </a:r>
            <a:r>
              <a:rPr lang="tr-TR" sz="2400" dirty="0" smtClean="0">
                <a:solidFill>
                  <a:srgbClr val="000066"/>
                </a:solidFill>
                <a:effectLst/>
              </a:rPr>
              <a:t>Bu birimlerde; </a:t>
            </a:r>
            <a:r>
              <a:rPr lang="tr-TR" sz="2400" u="sng" dirty="0" smtClean="0">
                <a:solidFill>
                  <a:srgbClr val="000066"/>
                </a:solidFill>
                <a:effectLst/>
              </a:rPr>
              <a:t>50 ve daha çok işçi çalıştırılan bütün işyerlerinde</a:t>
            </a:r>
            <a:r>
              <a:rPr lang="tr-TR" sz="2400" dirty="0" smtClean="0">
                <a:solidFill>
                  <a:srgbClr val="000066"/>
                </a:solidFill>
                <a:effectLst/>
              </a:rPr>
              <a:t> en az 1 </a:t>
            </a:r>
            <a:r>
              <a:rPr lang="tr-TR" sz="2400" b="1" u="sng" dirty="0" smtClean="0">
                <a:solidFill>
                  <a:srgbClr val="003300"/>
                </a:solidFill>
                <a:effectLst/>
              </a:rPr>
              <a:t>işyeri hekimi</a:t>
            </a:r>
            <a:r>
              <a:rPr lang="tr-TR" sz="2400" dirty="0" smtClean="0">
                <a:solidFill>
                  <a:srgbClr val="000000"/>
                </a:solidFill>
                <a:effectLst/>
              </a:rPr>
              <a:t>, </a:t>
            </a:r>
            <a:br>
              <a:rPr lang="tr-TR" sz="2400" dirty="0" smtClean="0">
                <a:solidFill>
                  <a:srgbClr val="000000"/>
                </a:solidFill>
                <a:effectLst/>
              </a:rPr>
            </a:br>
            <a:r>
              <a:rPr lang="tr-TR" sz="2400" dirty="0" smtClean="0">
                <a:solidFill>
                  <a:srgbClr val="000066"/>
                </a:solidFill>
                <a:effectLst/>
              </a:rPr>
              <a:t>sanayiden sayılan işlerin yapıldığı işyerlerinde ise </a:t>
            </a:r>
            <a:br>
              <a:rPr lang="tr-TR" sz="2400" dirty="0" smtClean="0">
                <a:solidFill>
                  <a:srgbClr val="000066"/>
                </a:solidFill>
                <a:effectLst/>
              </a:rPr>
            </a:br>
            <a:r>
              <a:rPr lang="tr-TR" sz="2400" dirty="0" smtClean="0">
                <a:solidFill>
                  <a:srgbClr val="000066"/>
                </a:solidFill>
                <a:effectLst/>
              </a:rPr>
              <a:t>en az 1 </a:t>
            </a:r>
            <a:r>
              <a:rPr lang="tr-TR" sz="2400" b="1" dirty="0" smtClean="0">
                <a:solidFill>
                  <a:srgbClr val="003300"/>
                </a:solidFill>
                <a:effectLst/>
              </a:rPr>
              <a:t>iş güvenliği uzmanı</a:t>
            </a:r>
            <a:r>
              <a:rPr lang="tr-TR" sz="2400" dirty="0" smtClean="0">
                <a:solidFill>
                  <a:srgbClr val="000000"/>
                </a:solidFill>
                <a:effectLst/>
              </a:rPr>
              <a:t> </a:t>
            </a:r>
            <a:r>
              <a:rPr lang="tr-TR" sz="2400" dirty="0" smtClean="0">
                <a:solidFill>
                  <a:srgbClr val="000066"/>
                </a:solidFill>
                <a:effectLst/>
              </a:rPr>
              <a:t>görevlendirilecek. </a:t>
            </a:r>
            <a:br>
              <a:rPr lang="tr-TR" sz="2400" dirty="0" smtClean="0">
                <a:solidFill>
                  <a:srgbClr val="000066"/>
                </a:solidFill>
                <a:effectLst/>
              </a:rPr>
            </a:br>
            <a:r>
              <a:rPr lang="tr-TR" sz="2400" i="1" dirty="0" smtClean="0">
                <a:solidFill>
                  <a:srgbClr val="660066"/>
                </a:solidFill>
                <a:effectLst/>
              </a:rPr>
              <a:t>(Çalışma ve Sosyal Güvenlik Bakanlığı, 5.6.10)</a:t>
            </a:r>
          </a:p>
        </p:txBody>
      </p:sp>
      <p:sp>
        <p:nvSpPr>
          <p:cNvPr id="7" name="Slide Number Placeholder 6"/>
          <p:cNvSpPr>
            <a:spLocks noGrp="1"/>
          </p:cNvSpPr>
          <p:nvPr>
            <p:ph type="sldNum" sz="quarter" idx="12"/>
          </p:nvPr>
        </p:nvSpPr>
        <p:spPr>
          <a:xfrm>
            <a:off x="6553200" y="6381750"/>
            <a:ext cx="2133600" cy="476250"/>
          </a:xfrm>
        </p:spPr>
        <p:txBody>
          <a:bodyPr/>
          <a:lstStyle/>
          <a:p>
            <a:pPr>
              <a:defRPr/>
            </a:pPr>
            <a:fld id="{F75683AC-993C-40FC-8109-BD8DBEA397D0}" type="slidenum">
              <a:rPr lang="tr-TR" smtClean="0">
                <a:solidFill>
                  <a:srgbClr val="000000"/>
                </a:solidFill>
                <a:effectLst/>
              </a:rPr>
              <a:pPr>
                <a:defRPr/>
              </a:pPr>
              <a:t>122</a:t>
            </a:fld>
            <a:endParaRPr lang="tr-TR" dirty="0">
              <a:solidFill>
                <a:srgbClr val="000000"/>
              </a:solidFill>
              <a:effectLst/>
            </a:endParaRPr>
          </a:p>
        </p:txBody>
      </p:sp>
      <p:sp>
        <p:nvSpPr>
          <p:cNvPr id="8" name="Footer Placeholder 7"/>
          <p:cNvSpPr>
            <a:spLocks noGrp="1"/>
          </p:cNvSpPr>
          <p:nvPr>
            <p:ph type="ftr" sz="quarter" idx="11"/>
          </p:nvPr>
        </p:nvSpPr>
        <p:spPr>
          <a:xfrm>
            <a:off x="3124200" y="6381750"/>
            <a:ext cx="2895600" cy="476250"/>
          </a:xfrm>
        </p:spPr>
        <p:txBody>
          <a:bodyPr/>
          <a:lstStyle/>
          <a:p>
            <a:pPr>
              <a:defRPr/>
            </a:pPr>
            <a:r>
              <a:rPr lang="tr-TR" smtClean="0">
                <a:solidFill>
                  <a:srgbClr val="000000"/>
                </a:solidFill>
                <a:effectLst/>
              </a:rPr>
              <a:t>www.ahmetsaltik.net</a:t>
            </a:r>
            <a:endParaRPr lang="tr-TR" dirty="0">
              <a:solidFill>
                <a:srgbClr val="000000"/>
              </a:solidFill>
              <a:effectLst/>
            </a:endParaRPr>
          </a:p>
        </p:txBody>
      </p:sp>
    </p:spTree>
    <p:extLst>
      <p:ext uri="{BB962C8B-B14F-4D97-AF65-F5344CB8AC3E}">
        <p14:creationId xmlns:p14="http://schemas.microsoft.com/office/powerpoint/2010/main" val="4282400197"/>
      </p:ext>
    </p:extLst>
  </p:cSld>
  <p:clrMapOvr>
    <a:masterClrMapping/>
  </p:clrMapOvr>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4"/>
          <p:cNvSpPr>
            <a:spLocks noGrp="1"/>
          </p:cNvSpPr>
          <p:nvPr>
            <p:ph type="dt" sz="quarter" idx="10"/>
          </p:nvPr>
        </p:nvSpPr>
        <p:spPr>
          <a:xfrm>
            <a:off x="71438" y="6381750"/>
            <a:ext cx="2133600" cy="476250"/>
          </a:xfrm>
        </p:spPr>
        <p:txBody>
          <a:bodyPr/>
          <a:lstStyle/>
          <a:p>
            <a:pPr>
              <a:defRPr/>
            </a:pPr>
            <a:fld id="{544FB621-2A62-4750-A25B-E8CCC3312C85}" type="datetime1">
              <a:rPr lang="tr-TR" smtClean="0">
                <a:solidFill>
                  <a:srgbClr val="000000"/>
                </a:solidFill>
                <a:effectLst/>
              </a:rPr>
              <a:t>15.10.2012</a:t>
            </a:fld>
            <a:endParaRPr lang="tr-TR" dirty="0">
              <a:solidFill>
                <a:srgbClr val="000000"/>
              </a:solidFill>
              <a:effectLst/>
            </a:endParaRPr>
          </a:p>
        </p:txBody>
      </p:sp>
      <p:sp>
        <p:nvSpPr>
          <p:cNvPr id="193539" name="Rectangle 2"/>
          <p:cNvSpPr>
            <a:spLocks noGrp="1" noChangeArrowheads="1"/>
          </p:cNvSpPr>
          <p:nvPr>
            <p:ph type="title"/>
          </p:nvPr>
        </p:nvSpPr>
        <p:spPr>
          <a:xfrm>
            <a:off x="0" y="188913"/>
            <a:ext cx="9144000" cy="839787"/>
          </a:xfrm>
        </p:spPr>
        <p:txBody>
          <a:bodyPr/>
          <a:lstStyle/>
          <a:p>
            <a:pPr algn="ctr" eaLnBrk="1" hangingPunct="1"/>
            <a:r>
              <a:rPr lang="tr-TR" sz="800" b="1" dirty="0" smtClean="0">
                <a:solidFill>
                  <a:srgbClr val="990000"/>
                </a:solidFill>
                <a:effectLst/>
                <a:latin typeface="Verdana" pitchFamily="34" charset="0"/>
              </a:rPr>
              <a:t/>
            </a:r>
            <a:br>
              <a:rPr lang="tr-TR" sz="800" b="1" dirty="0" smtClean="0">
                <a:solidFill>
                  <a:srgbClr val="990000"/>
                </a:solidFill>
                <a:effectLst/>
                <a:latin typeface="Verdana" pitchFamily="34" charset="0"/>
              </a:rPr>
            </a:br>
            <a:r>
              <a:rPr lang="tr-TR" sz="3100" b="1" dirty="0" smtClean="0">
                <a:solidFill>
                  <a:srgbClr val="990000"/>
                </a:solidFill>
                <a:effectLst/>
                <a:latin typeface="Verdana" pitchFamily="34" charset="0"/>
              </a:rPr>
              <a:t>SAĞLIK BAKANLIĞI MEVZUAT LİSTESİ</a:t>
            </a:r>
            <a:r>
              <a:rPr lang="tr-TR" sz="3100" b="1" u="sng" dirty="0" smtClean="0">
                <a:solidFill>
                  <a:srgbClr val="990000"/>
                </a:solidFill>
                <a:effectLst/>
                <a:latin typeface="Verdana" pitchFamily="34" charset="0"/>
              </a:rPr>
              <a:t/>
            </a:r>
            <a:br>
              <a:rPr lang="tr-TR" sz="3100" b="1" u="sng" dirty="0" smtClean="0">
                <a:solidFill>
                  <a:srgbClr val="990000"/>
                </a:solidFill>
                <a:effectLst/>
                <a:latin typeface="Verdana" pitchFamily="34" charset="0"/>
              </a:rPr>
            </a:br>
            <a:r>
              <a:rPr lang="tr-TR" sz="2800" dirty="0" smtClean="0">
                <a:solidFill>
                  <a:srgbClr val="660033"/>
                </a:solidFill>
                <a:effectLst/>
              </a:rPr>
              <a:t>Ekim 2012,</a:t>
            </a:r>
            <a:r>
              <a:rPr lang="tr-TR" sz="2800" dirty="0" smtClean="0">
                <a:solidFill>
                  <a:srgbClr val="660066"/>
                </a:solidFill>
                <a:effectLst/>
              </a:rPr>
              <a:t> </a:t>
            </a:r>
            <a:r>
              <a:rPr lang="tr-TR" sz="2800" b="1" i="1" dirty="0" smtClean="0">
                <a:solidFill>
                  <a:srgbClr val="000000"/>
                </a:solidFill>
                <a:effectLst/>
              </a:rPr>
              <a:t>www.saglik.gov.tr </a:t>
            </a:r>
          </a:p>
        </p:txBody>
      </p:sp>
      <p:sp>
        <p:nvSpPr>
          <p:cNvPr id="149508" name="Rectangle 3"/>
          <p:cNvSpPr>
            <a:spLocks noGrp="1" noChangeArrowheads="1"/>
          </p:cNvSpPr>
          <p:nvPr>
            <p:ph type="body" sz="half" idx="1"/>
          </p:nvPr>
        </p:nvSpPr>
        <p:spPr>
          <a:xfrm>
            <a:off x="98425" y="1339850"/>
            <a:ext cx="8937625" cy="5089525"/>
          </a:xfrm>
          <a:ln w="107950" cmpd="thinThick">
            <a:solidFill>
              <a:srgbClr val="E54168"/>
            </a:solidFill>
          </a:ln>
        </p:spPr>
        <p:txBody>
          <a:bodyPr/>
          <a:lstStyle/>
          <a:p>
            <a:pPr marL="274638" indent="-274638" algn="ctr" eaLnBrk="1" hangingPunct="1">
              <a:lnSpc>
                <a:spcPct val="90000"/>
              </a:lnSpc>
              <a:buFontTx/>
              <a:buNone/>
              <a:defRPr/>
            </a:pPr>
            <a:endParaRPr lang="tr-TR" sz="100" dirty="0" smtClean="0">
              <a:solidFill>
                <a:srgbClr val="000066"/>
              </a:solidFill>
              <a:effectLst/>
              <a:latin typeface="Calibri" pitchFamily="34" charset="0"/>
            </a:endParaRPr>
          </a:p>
          <a:p>
            <a:pPr marL="274638" indent="-274638" algn="ctr" eaLnBrk="1" hangingPunct="1">
              <a:spcBef>
                <a:spcPct val="0"/>
              </a:spcBef>
              <a:buClrTx/>
              <a:buFontTx/>
              <a:buNone/>
              <a:defRPr/>
            </a:pPr>
            <a:r>
              <a:rPr lang="tr-TR" sz="1000" b="1" u="sng" dirty="0" smtClean="0">
                <a:solidFill>
                  <a:srgbClr val="000000"/>
                </a:solidFill>
                <a:effectLst/>
                <a:latin typeface="Calibri" pitchFamily="34" charset="0"/>
              </a:rPr>
              <a:t/>
            </a:r>
            <a:br>
              <a:rPr lang="tr-TR" sz="1000" b="1" u="sng" dirty="0" smtClean="0">
                <a:solidFill>
                  <a:srgbClr val="000000"/>
                </a:solidFill>
                <a:effectLst/>
                <a:latin typeface="Calibri" pitchFamily="34" charset="0"/>
              </a:rPr>
            </a:br>
            <a:r>
              <a:rPr lang="tr-TR" sz="4400" b="1" u="sng" dirty="0" smtClean="0">
                <a:solidFill>
                  <a:srgbClr val="000000"/>
                </a:solidFill>
                <a:effectLst/>
                <a:latin typeface="Calibri" pitchFamily="34" charset="0"/>
              </a:rPr>
              <a:t>P R O T O K O L L E R</a:t>
            </a:r>
            <a:endParaRPr lang="tr-TR" sz="2400" i="1" dirty="0" smtClean="0">
              <a:solidFill>
                <a:srgbClr val="000000"/>
              </a:solidFill>
              <a:effectLst/>
              <a:latin typeface="Calibri" pitchFamily="34" charset="0"/>
            </a:endParaRPr>
          </a:p>
          <a:p>
            <a:pPr marL="274638" indent="-274638" algn="ctr" eaLnBrk="1" hangingPunct="1">
              <a:spcBef>
                <a:spcPct val="0"/>
              </a:spcBef>
              <a:buClrTx/>
              <a:buFontTx/>
              <a:buNone/>
              <a:defRPr/>
            </a:pPr>
            <a:endParaRPr lang="tr-TR" sz="200" dirty="0" smtClean="0">
              <a:solidFill>
                <a:srgbClr val="000066"/>
              </a:solidFill>
              <a:effectLst/>
              <a:latin typeface="Calibri" pitchFamily="34" charset="0"/>
            </a:endParaRPr>
          </a:p>
          <a:p>
            <a:pPr marL="0" indent="0" algn="ctr" eaLnBrk="1" hangingPunct="1">
              <a:lnSpc>
                <a:spcPct val="112000"/>
              </a:lnSpc>
              <a:spcBef>
                <a:spcPct val="0"/>
              </a:spcBef>
              <a:buClrTx/>
              <a:buFontTx/>
              <a:buNone/>
              <a:defRPr/>
            </a:pPr>
            <a:r>
              <a:rPr lang="tr-TR" sz="1000" dirty="0" smtClean="0">
                <a:solidFill>
                  <a:srgbClr val="000066"/>
                </a:solidFill>
                <a:effectLst/>
                <a:latin typeface="Calibri" pitchFamily="34" charset="0"/>
              </a:rPr>
              <a:t/>
            </a:r>
            <a:br>
              <a:rPr lang="tr-TR" sz="1000" dirty="0" smtClean="0">
                <a:solidFill>
                  <a:srgbClr val="000066"/>
                </a:solidFill>
                <a:effectLst/>
                <a:latin typeface="Calibri" pitchFamily="34" charset="0"/>
              </a:rPr>
            </a:br>
            <a:r>
              <a:rPr lang="tr-TR" dirty="0" smtClean="0">
                <a:solidFill>
                  <a:srgbClr val="000066"/>
                </a:solidFill>
                <a:effectLst/>
                <a:latin typeface="Calibri" pitchFamily="34" charset="0"/>
              </a:rPr>
              <a:t>Adalet Bakanlığı ile Ankara Üniversitesi arasında yapılan </a:t>
            </a:r>
            <a:r>
              <a:rPr lang="tr-TR" b="1" i="1" u="sng" dirty="0">
                <a:solidFill>
                  <a:srgbClr val="000066"/>
                </a:solidFill>
                <a:effectLst/>
                <a:latin typeface="Calibri" pitchFamily="34" charset="0"/>
              </a:rPr>
              <a:t>P</a:t>
            </a:r>
            <a:r>
              <a:rPr lang="tr-TR" b="1" i="1" u="sng" dirty="0" smtClean="0">
                <a:solidFill>
                  <a:srgbClr val="000066"/>
                </a:solidFill>
                <a:effectLst/>
                <a:latin typeface="Calibri" pitchFamily="34" charset="0"/>
              </a:rPr>
              <a:t>rotokol</a:t>
            </a:r>
            <a:r>
              <a:rPr lang="tr-TR" dirty="0" smtClean="0">
                <a:solidFill>
                  <a:srgbClr val="000066"/>
                </a:solidFill>
                <a:effectLst/>
                <a:latin typeface="Calibri" pitchFamily="34" charset="0"/>
              </a:rPr>
              <a:t> gereği Adli Tıp Kurumu’ndan, </a:t>
            </a:r>
            <a:br>
              <a:rPr lang="tr-TR" dirty="0" smtClean="0">
                <a:solidFill>
                  <a:srgbClr val="000066"/>
                </a:solidFill>
                <a:effectLst/>
                <a:latin typeface="Calibri" pitchFamily="34" charset="0"/>
              </a:rPr>
            </a:br>
            <a:r>
              <a:rPr lang="tr-TR" b="1" spc="300" dirty="0" smtClean="0">
                <a:solidFill>
                  <a:srgbClr val="660033"/>
                </a:solidFill>
                <a:effectLst/>
                <a:latin typeface="Calibri" pitchFamily="34" charset="0"/>
              </a:rPr>
              <a:t>sahipsiz veya sahibince alınmayan cenazelerin</a:t>
            </a:r>
            <a:r>
              <a:rPr lang="tr-TR" dirty="0" smtClean="0">
                <a:solidFill>
                  <a:srgbClr val="000066"/>
                </a:solidFill>
                <a:effectLst/>
                <a:latin typeface="Calibri" pitchFamily="34" charset="0"/>
              </a:rPr>
              <a:t>, 15 gün bekletildikten sonra </a:t>
            </a:r>
            <a:br>
              <a:rPr lang="tr-TR" dirty="0" smtClean="0">
                <a:solidFill>
                  <a:srgbClr val="000066"/>
                </a:solidFill>
                <a:effectLst/>
                <a:latin typeface="Calibri" pitchFamily="34" charset="0"/>
              </a:rPr>
            </a:br>
            <a:r>
              <a:rPr lang="tr-TR" b="1" u="sng" dirty="0" smtClean="0">
                <a:solidFill>
                  <a:srgbClr val="000066"/>
                </a:solidFill>
                <a:effectLst/>
                <a:latin typeface="Calibri" pitchFamily="34" charset="0"/>
              </a:rPr>
              <a:t>Anatomi Anabilim Dalı</a:t>
            </a:r>
            <a:r>
              <a:rPr lang="tr-TR" dirty="0" smtClean="0">
                <a:solidFill>
                  <a:srgbClr val="000066"/>
                </a:solidFill>
                <a:effectLst/>
                <a:latin typeface="Calibri" pitchFamily="34" charset="0"/>
              </a:rPr>
              <a:t>’na verilmesi ve burada </a:t>
            </a:r>
            <a:br>
              <a:rPr lang="tr-TR" dirty="0" smtClean="0">
                <a:solidFill>
                  <a:srgbClr val="000066"/>
                </a:solidFill>
                <a:effectLst/>
                <a:latin typeface="Calibri" pitchFamily="34" charset="0"/>
              </a:rPr>
            </a:br>
            <a:r>
              <a:rPr lang="tr-TR" i="1" u="sng" dirty="0" smtClean="0">
                <a:solidFill>
                  <a:srgbClr val="FF0000"/>
                </a:solidFill>
                <a:effectLst/>
                <a:latin typeface="Calibri" pitchFamily="34" charset="0"/>
              </a:rPr>
              <a:t>1 yıl bekletildikten sonra</a:t>
            </a:r>
            <a:r>
              <a:rPr lang="tr-TR" dirty="0" smtClean="0">
                <a:solidFill>
                  <a:srgbClr val="000066"/>
                </a:solidFill>
                <a:effectLst/>
                <a:latin typeface="Calibri" pitchFamily="34" charset="0"/>
              </a:rPr>
              <a:t> eğitim ve araştırmada </a:t>
            </a:r>
            <a:br>
              <a:rPr lang="tr-TR" dirty="0" smtClean="0">
                <a:solidFill>
                  <a:srgbClr val="000066"/>
                </a:solidFill>
                <a:effectLst/>
                <a:latin typeface="Calibri" pitchFamily="34" charset="0"/>
              </a:rPr>
            </a:br>
            <a:r>
              <a:rPr lang="tr-TR" dirty="0" smtClean="0">
                <a:solidFill>
                  <a:srgbClr val="000066"/>
                </a:solidFill>
                <a:effectLst/>
                <a:latin typeface="Calibri" pitchFamily="34" charset="0"/>
              </a:rPr>
              <a:t>kullanılma olanağının sağlandığı......</a:t>
            </a:r>
          </a:p>
        </p:txBody>
      </p:sp>
      <p:sp>
        <p:nvSpPr>
          <p:cNvPr id="7" name="Slide Number Placeholder 6"/>
          <p:cNvSpPr>
            <a:spLocks noGrp="1"/>
          </p:cNvSpPr>
          <p:nvPr>
            <p:ph type="sldNum" sz="quarter" idx="12"/>
          </p:nvPr>
        </p:nvSpPr>
        <p:spPr>
          <a:xfrm>
            <a:off x="6867525" y="6381750"/>
            <a:ext cx="2133600" cy="476250"/>
          </a:xfrm>
        </p:spPr>
        <p:txBody>
          <a:bodyPr/>
          <a:lstStyle/>
          <a:p>
            <a:pPr>
              <a:defRPr/>
            </a:pPr>
            <a:fld id="{9189E1AE-5AD2-4CC9-A7C3-722F53C5C7F4}" type="slidenum">
              <a:rPr lang="tr-TR" smtClean="0">
                <a:solidFill>
                  <a:srgbClr val="000000"/>
                </a:solidFill>
                <a:effectLst/>
              </a:rPr>
              <a:pPr>
                <a:defRPr/>
              </a:pPr>
              <a:t>123</a:t>
            </a:fld>
            <a:endParaRPr lang="tr-TR" dirty="0">
              <a:solidFill>
                <a:srgbClr val="000000"/>
              </a:solidFill>
              <a:effectLst/>
            </a:endParaRPr>
          </a:p>
        </p:txBody>
      </p:sp>
      <p:sp>
        <p:nvSpPr>
          <p:cNvPr id="8" name="Footer Placeholder 7"/>
          <p:cNvSpPr>
            <a:spLocks noGrp="1"/>
          </p:cNvSpPr>
          <p:nvPr>
            <p:ph type="ftr" sz="quarter" idx="11"/>
          </p:nvPr>
        </p:nvSpPr>
        <p:spPr>
          <a:xfrm>
            <a:off x="3124200" y="6381750"/>
            <a:ext cx="2895600" cy="476250"/>
          </a:xfrm>
        </p:spPr>
        <p:txBody>
          <a:bodyPr/>
          <a:lstStyle/>
          <a:p>
            <a:pPr>
              <a:defRPr/>
            </a:pPr>
            <a:r>
              <a:rPr lang="tr-TR" smtClean="0">
                <a:solidFill>
                  <a:srgbClr val="000000"/>
                </a:solidFill>
                <a:effectLst/>
              </a:rPr>
              <a:t>www.ahmetsaltik.net</a:t>
            </a:r>
            <a:endParaRPr lang="tr-TR" dirty="0">
              <a:solidFill>
                <a:srgbClr val="000000"/>
              </a:solidFill>
              <a:effectLst/>
            </a:endParaRPr>
          </a:p>
        </p:txBody>
      </p:sp>
    </p:spTree>
    <p:extLst>
      <p:ext uri="{BB962C8B-B14F-4D97-AF65-F5344CB8AC3E}">
        <p14:creationId xmlns:p14="http://schemas.microsoft.com/office/powerpoint/2010/main" val="2817623528"/>
      </p:ext>
    </p:extLst>
  </p:cSld>
  <p:clrMapOvr>
    <a:masterClrMapping/>
  </p:clrMapOvr>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4"/>
          <p:cNvSpPr>
            <a:spLocks noGrp="1"/>
          </p:cNvSpPr>
          <p:nvPr>
            <p:ph type="dt" sz="quarter" idx="10"/>
          </p:nvPr>
        </p:nvSpPr>
        <p:spPr>
          <a:xfrm>
            <a:off x="-71438" y="6381750"/>
            <a:ext cx="2133601" cy="476250"/>
          </a:xfrm>
        </p:spPr>
        <p:txBody>
          <a:bodyPr/>
          <a:lstStyle/>
          <a:p>
            <a:pPr>
              <a:defRPr/>
            </a:pPr>
            <a:fld id="{0D939EAC-ECCB-44E6-B507-615FBFB9093D}" type="datetime1">
              <a:rPr lang="tr-TR" smtClean="0">
                <a:solidFill>
                  <a:srgbClr val="000000"/>
                </a:solidFill>
                <a:effectLst/>
              </a:rPr>
              <a:t>15.10.2012</a:t>
            </a:fld>
            <a:endParaRPr lang="tr-TR" dirty="0">
              <a:solidFill>
                <a:srgbClr val="000000"/>
              </a:solidFill>
              <a:effectLst/>
            </a:endParaRPr>
          </a:p>
        </p:txBody>
      </p:sp>
      <p:sp>
        <p:nvSpPr>
          <p:cNvPr id="177155" name="Rectangle 2"/>
          <p:cNvSpPr>
            <a:spLocks noGrp="1" noChangeArrowheads="1"/>
          </p:cNvSpPr>
          <p:nvPr>
            <p:ph type="title"/>
          </p:nvPr>
        </p:nvSpPr>
        <p:spPr>
          <a:xfrm>
            <a:off x="0" y="17463"/>
            <a:ext cx="9144000" cy="839787"/>
          </a:xfrm>
        </p:spPr>
        <p:txBody>
          <a:bodyPr/>
          <a:lstStyle/>
          <a:p>
            <a:pPr marL="274638" indent="-274638" algn="ctr" eaLnBrk="1" hangingPunct="1">
              <a:defRPr/>
            </a:pPr>
            <a:r>
              <a:rPr lang="tr-TR" sz="5400" b="1" u="sng" spc="600" dirty="0" smtClean="0">
                <a:solidFill>
                  <a:srgbClr val="000066"/>
                </a:solidFill>
                <a:effectLst/>
                <a:latin typeface="Calibri" pitchFamily="34" charset="0"/>
                <a:ea typeface="+mn-ea"/>
                <a:cs typeface="+mn-cs"/>
              </a:rPr>
              <a:t>KILAVUZLAR..</a:t>
            </a:r>
            <a:endParaRPr lang="tr-TR" sz="5400" b="1" spc="600" dirty="0" smtClean="0">
              <a:solidFill>
                <a:srgbClr val="000066"/>
              </a:solidFill>
              <a:effectLst/>
              <a:latin typeface="Calibri" pitchFamily="34" charset="0"/>
              <a:ea typeface="+mn-ea"/>
              <a:cs typeface="+mn-cs"/>
            </a:endParaRPr>
          </a:p>
        </p:txBody>
      </p:sp>
      <p:sp>
        <p:nvSpPr>
          <p:cNvPr id="149508" name="Rectangle 3"/>
          <p:cNvSpPr>
            <a:spLocks noGrp="1" noChangeArrowheads="1"/>
          </p:cNvSpPr>
          <p:nvPr>
            <p:ph type="body" sz="half" idx="1"/>
          </p:nvPr>
        </p:nvSpPr>
        <p:spPr>
          <a:xfrm>
            <a:off x="98425" y="928688"/>
            <a:ext cx="8937625" cy="5572125"/>
          </a:xfrm>
          <a:ln w="107950" cmpd="thinThick">
            <a:solidFill>
              <a:srgbClr val="E54168"/>
            </a:solidFill>
          </a:ln>
        </p:spPr>
        <p:txBody>
          <a:bodyPr/>
          <a:lstStyle/>
          <a:p>
            <a:pPr marL="274638" indent="-274638" algn="ctr" eaLnBrk="1" hangingPunct="1">
              <a:lnSpc>
                <a:spcPct val="90000"/>
              </a:lnSpc>
              <a:buFontTx/>
              <a:buNone/>
              <a:defRPr/>
            </a:pPr>
            <a:endParaRPr lang="tr-TR" sz="300" dirty="0" smtClean="0">
              <a:solidFill>
                <a:srgbClr val="000066"/>
              </a:solidFill>
              <a:effectLst/>
              <a:latin typeface="Calibri" pitchFamily="34" charset="0"/>
            </a:endParaRPr>
          </a:p>
          <a:p>
            <a:pPr marL="0" indent="0" algn="ctr" eaLnBrk="1" hangingPunct="1">
              <a:spcBef>
                <a:spcPct val="0"/>
              </a:spcBef>
              <a:buClrTx/>
              <a:buFontTx/>
              <a:buNone/>
              <a:defRPr/>
            </a:pPr>
            <a:r>
              <a:rPr lang="tr-TR" sz="300" b="1" u="sng" dirty="0" smtClean="0">
                <a:solidFill>
                  <a:srgbClr val="000066"/>
                </a:solidFill>
                <a:effectLst/>
                <a:latin typeface="Calibri" pitchFamily="34" charset="0"/>
              </a:rPr>
              <a:t/>
            </a:r>
            <a:br>
              <a:rPr lang="tr-TR" sz="300" b="1" u="sng" dirty="0" smtClean="0">
                <a:solidFill>
                  <a:srgbClr val="000066"/>
                </a:solidFill>
                <a:effectLst/>
                <a:latin typeface="Calibri" pitchFamily="34" charset="0"/>
              </a:rPr>
            </a:br>
            <a:r>
              <a:rPr lang="tr-TR" sz="4000" b="1" u="sng" dirty="0" err="1" smtClean="0">
                <a:solidFill>
                  <a:srgbClr val="660066"/>
                </a:solidFill>
                <a:effectLst/>
                <a:latin typeface="Calibri" pitchFamily="34" charset="0"/>
              </a:rPr>
              <a:t>Endikasyon</a:t>
            </a:r>
            <a:r>
              <a:rPr lang="tr-TR" sz="4000" b="1" u="sng" dirty="0" smtClean="0">
                <a:solidFill>
                  <a:srgbClr val="660066"/>
                </a:solidFill>
                <a:effectLst/>
                <a:latin typeface="Calibri" pitchFamily="34" charset="0"/>
              </a:rPr>
              <a:t> Dışı İlaç Kullanım Kılavuzu</a:t>
            </a:r>
            <a:br>
              <a:rPr lang="tr-TR" sz="4000" b="1" u="sng" dirty="0" smtClean="0">
                <a:solidFill>
                  <a:srgbClr val="660066"/>
                </a:solidFill>
                <a:effectLst/>
                <a:latin typeface="Calibri" pitchFamily="34" charset="0"/>
              </a:rPr>
            </a:br>
            <a:r>
              <a:rPr lang="tr-TR" sz="2400" i="1" dirty="0" smtClean="0">
                <a:solidFill>
                  <a:srgbClr val="000000"/>
                </a:solidFill>
                <a:effectLst/>
                <a:latin typeface="Calibri" pitchFamily="34" charset="0"/>
              </a:rPr>
              <a:t>(2009/36 sayı ve 08.06.2009 tarihli Genelge eki)</a:t>
            </a:r>
            <a:br>
              <a:rPr lang="tr-TR" sz="2400" i="1" dirty="0" smtClean="0">
                <a:solidFill>
                  <a:srgbClr val="000000"/>
                </a:solidFill>
                <a:effectLst/>
                <a:latin typeface="Calibri" pitchFamily="34" charset="0"/>
              </a:rPr>
            </a:br>
            <a:endParaRPr lang="tr-TR" sz="500" b="1" u="sng" dirty="0" smtClean="0">
              <a:solidFill>
                <a:srgbClr val="660066"/>
              </a:solidFill>
              <a:effectLst/>
              <a:latin typeface="Calibri" pitchFamily="34" charset="0"/>
            </a:endParaRPr>
          </a:p>
          <a:p>
            <a:pPr marL="0" indent="0" algn="ctr" eaLnBrk="1" hangingPunct="1">
              <a:lnSpc>
                <a:spcPct val="110000"/>
              </a:lnSpc>
              <a:spcBef>
                <a:spcPct val="0"/>
              </a:spcBef>
              <a:buClrTx/>
              <a:buFontTx/>
              <a:buNone/>
              <a:defRPr/>
            </a:pPr>
            <a:r>
              <a:rPr lang="tr-TR" sz="300" b="1" dirty="0" smtClean="0">
                <a:solidFill>
                  <a:srgbClr val="000066"/>
                </a:solidFill>
                <a:effectLst/>
                <a:latin typeface="Calibri" pitchFamily="34" charset="0"/>
              </a:rPr>
              <a:t/>
            </a:r>
            <a:br>
              <a:rPr lang="tr-TR" sz="300" b="1" dirty="0" smtClean="0">
                <a:solidFill>
                  <a:srgbClr val="000066"/>
                </a:solidFill>
                <a:effectLst/>
                <a:latin typeface="Calibri" pitchFamily="34" charset="0"/>
              </a:rPr>
            </a:br>
            <a:r>
              <a:rPr lang="tr-TR" sz="2400" b="1" dirty="0" smtClean="0">
                <a:solidFill>
                  <a:srgbClr val="000066"/>
                </a:solidFill>
                <a:effectLst/>
                <a:latin typeface="Calibri" pitchFamily="34" charset="0"/>
              </a:rPr>
              <a:t>Bir ilacın ruhsatlı </a:t>
            </a:r>
            <a:r>
              <a:rPr lang="tr-TR" sz="2400" b="1" dirty="0" err="1" smtClean="0">
                <a:solidFill>
                  <a:srgbClr val="000066"/>
                </a:solidFill>
                <a:effectLst/>
                <a:latin typeface="Calibri" pitchFamily="34" charset="0"/>
              </a:rPr>
              <a:t>endikasyonu</a:t>
            </a:r>
            <a:r>
              <a:rPr lang="tr-TR" sz="2400" b="1" dirty="0" smtClean="0">
                <a:solidFill>
                  <a:srgbClr val="000066"/>
                </a:solidFill>
                <a:effectLst/>
                <a:latin typeface="Calibri" pitchFamily="34" charset="0"/>
              </a:rPr>
              <a:t> ve prospektüs dozu dışında kullanımı </a:t>
            </a:r>
            <a:r>
              <a:rPr lang="tr-TR" sz="2000" b="1" i="1" dirty="0" smtClean="0">
                <a:solidFill>
                  <a:srgbClr val="A50021"/>
                </a:solidFill>
                <a:effectLst/>
                <a:latin typeface="Calibri" pitchFamily="34" charset="0"/>
              </a:rPr>
              <a:t>(</a:t>
            </a:r>
            <a:r>
              <a:rPr lang="tr-TR" sz="2000" b="1" i="1" dirty="0" err="1" smtClean="0">
                <a:solidFill>
                  <a:srgbClr val="A50021"/>
                </a:solidFill>
                <a:effectLst/>
                <a:latin typeface="Calibri" pitchFamily="34" charset="0"/>
              </a:rPr>
              <a:t>off</a:t>
            </a:r>
            <a:r>
              <a:rPr lang="tr-TR" sz="2000" b="1" i="1" dirty="0" smtClean="0">
                <a:solidFill>
                  <a:srgbClr val="A50021"/>
                </a:solidFill>
                <a:effectLst/>
                <a:latin typeface="Calibri" pitchFamily="34" charset="0"/>
              </a:rPr>
              <a:t> </a:t>
            </a:r>
            <a:r>
              <a:rPr lang="tr-TR" sz="2000" b="1" i="1" dirty="0" err="1" smtClean="0">
                <a:solidFill>
                  <a:srgbClr val="A50021"/>
                </a:solidFill>
                <a:effectLst/>
                <a:latin typeface="Calibri" pitchFamily="34" charset="0"/>
              </a:rPr>
              <a:t>label</a:t>
            </a:r>
            <a:r>
              <a:rPr lang="tr-TR" sz="2000" b="1" i="1" dirty="0" smtClean="0">
                <a:solidFill>
                  <a:srgbClr val="A50021"/>
                </a:solidFill>
                <a:effectLst/>
                <a:latin typeface="Calibri" pitchFamily="34" charset="0"/>
              </a:rPr>
              <a:t> </a:t>
            </a:r>
            <a:r>
              <a:rPr lang="tr-TR" sz="2000" b="1" i="1" dirty="0" err="1" smtClean="0">
                <a:solidFill>
                  <a:srgbClr val="A50021"/>
                </a:solidFill>
                <a:effectLst/>
                <a:latin typeface="Calibri" pitchFamily="34" charset="0"/>
              </a:rPr>
              <a:t>use</a:t>
            </a:r>
            <a:r>
              <a:rPr lang="tr-TR" sz="2000" b="1" i="1" dirty="0" smtClean="0">
                <a:solidFill>
                  <a:srgbClr val="A50021"/>
                </a:solidFill>
                <a:effectLst/>
                <a:latin typeface="Calibri" pitchFamily="34" charset="0"/>
              </a:rPr>
              <a:t>)</a:t>
            </a:r>
            <a:r>
              <a:rPr lang="tr-TR" sz="2400" b="1" dirty="0" smtClean="0">
                <a:solidFill>
                  <a:srgbClr val="000066"/>
                </a:solidFill>
                <a:effectLst/>
                <a:latin typeface="Calibri" pitchFamily="34" charset="0"/>
              </a:rPr>
              <a:t>, ancak Sağlık Bakanlığı’nca verilen onayla olanaklıdır.</a:t>
            </a:r>
          </a:p>
          <a:p>
            <a:pPr marL="0" indent="0" algn="ctr" eaLnBrk="1" hangingPunct="1">
              <a:lnSpc>
                <a:spcPct val="110000"/>
              </a:lnSpc>
              <a:spcBef>
                <a:spcPct val="0"/>
              </a:spcBef>
              <a:buClrTx/>
              <a:buFontTx/>
              <a:buNone/>
              <a:defRPr/>
            </a:pPr>
            <a:r>
              <a:rPr lang="tr-TR" sz="500" b="1" u="sng" dirty="0" smtClean="0">
                <a:solidFill>
                  <a:srgbClr val="003300"/>
                </a:solidFill>
                <a:effectLst/>
                <a:latin typeface="Calibri" pitchFamily="34" charset="0"/>
              </a:rPr>
              <a:t/>
            </a:r>
            <a:br>
              <a:rPr lang="tr-TR" sz="500" b="1" u="sng" dirty="0" smtClean="0">
                <a:solidFill>
                  <a:srgbClr val="003300"/>
                </a:solidFill>
                <a:effectLst/>
                <a:latin typeface="Calibri" pitchFamily="34" charset="0"/>
              </a:rPr>
            </a:br>
            <a:r>
              <a:rPr lang="tr-TR" sz="2400" b="1" u="sng" dirty="0" smtClean="0">
                <a:solidFill>
                  <a:srgbClr val="003300"/>
                </a:solidFill>
                <a:effectLst/>
                <a:latin typeface="Calibri" pitchFamily="34" charset="0"/>
              </a:rPr>
              <a:t>Tanım      :</a:t>
            </a:r>
            <a:r>
              <a:rPr lang="tr-TR" sz="2400" b="1" dirty="0" smtClean="0">
                <a:solidFill>
                  <a:srgbClr val="003300"/>
                </a:solidFill>
                <a:effectLst/>
                <a:latin typeface="Calibri" pitchFamily="34" charset="0"/>
              </a:rPr>
              <a:t> </a:t>
            </a:r>
            <a:r>
              <a:rPr lang="tr-TR" sz="2400" b="1" i="1" dirty="0" smtClean="0">
                <a:solidFill>
                  <a:srgbClr val="000000"/>
                </a:solidFill>
                <a:effectLst/>
                <a:latin typeface="Calibri" pitchFamily="34" charset="0"/>
              </a:rPr>
              <a:t>Ülkemizde onaylanmış </a:t>
            </a:r>
            <a:r>
              <a:rPr lang="tr-TR" sz="2400" b="1" i="1" dirty="0" err="1" smtClean="0">
                <a:solidFill>
                  <a:srgbClr val="000000"/>
                </a:solidFill>
                <a:effectLst/>
                <a:latin typeface="Calibri" pitchFamily="34" charset="0"/>
              </a:rPr>
              <a:t>endikasyonların</a:t>
            </a:r>
            <a:r>
              <a:rPr lang="tr-TR" sz="2400" b="1" i="1" dirty="0" smtClean="0">
                <a:solidFill>
                  <a:srgbClr val="000000"/>
                </a:solidFill>
                <a:effectLst/>
                <a:latin typeface="Calibri" pitchFamily="34" charset="0"/>
              </a:rPr>
              <a:t> dışında </a:t>
            </a:r>
            <a:br>
              <a:rPr lang="tr-TR" sz="2400" b="1" i="1" dirty="0" smtClean="0">
                <a:solidFill>
                  <a:srgbClr val="000000"/>
                </a:solidFill>
                <a:effectLst/>
                <a:latin typeface="Calibri" pitchFamily="34" charset="0"/>
              </a:rPr>
            </a:br>
            <a:r>
              <a:rPr lang="tr-TR" sz="2400" b="1" i="1" dirty="0" smtClean="0">
                <a:solidFill>
                  <a:srgbClr val="000000"/>
                </a:solidFill>
                <a:effectLst/>
                <a:latin typeface="Calibri" pitchFamily="34" charset="0"/>
              </a:rPr>
              <a:t>ve / veya standart dozların üstünde ilaç kullanımı ile ülkemizde </a:t>
            </a:r>
            <a:br>
              <a:rPr lang="tr-TR" sz="2400" b="1" i="1" dirty="0" smtClean="0">
                <a:solidFill>
                  <a:srgbClr val="000000"/>
                </a:solidFill>
                <a:effectLst/>
                <a:latin typeface="Calibri" pitchFamily="34" charset="0"/>
              </a:rPr>
            </a:br>
            <a:r>
              <a:rPr lang="tr-TR" sz="2400" b="1" i="1" dirty="0" smtClean="0">
                <a:solidFill>
                  <a:srgbClr val="000000"/>
                </a:solidFill>
                <a:effectLst/>
                <a:latin typeface="Calibri" pitchFamily="34" charset="0"/>
              </a:rPr>
              <a:t>henüz ruhsatlandırılmamış ilaçların kişisel tedavi amacıyla </a:t>
            </a:r>
            <a:br>
              <a:rPr lang="tr-TR" sz="2400" b="1" i="1" dirty="0" smtClean="0">
                <a:solidFill>
                  <a:srgbClr val="000000"/>
                </a:solidFill>
                <a:effectLst/>
                <a:latin typeface="Calibri" pitchFamily="34" charset="0"/>
              </a:rPr>
            </a:br>
            <a:r>
              <a:rPr lang="tr-TR" sz="2400" b="1" i="1" dirty="0" smtClean="0">
                <a:solidFill>
                  <a:srgbClr val="000000"/>
                </a:solidFill>
                <a:effectLst/>
                <a:latin typeface="Calibri" pitchFamily="34" charset="0"/>
              </a:rPr>
              <a:t>yurt dışından getirtilerek kullanımı hususları </a:t>
            </a:r>
            <a:br>
              <a:rPr lang="tr-TR" sz="2400" b="1" i="1" dirty="0" smtClean="0">
                <a:solidFill>
                  <a:srgbClr val="000000"/>
                </a:solidFill>
                <a:effectLst/>
                <a:latin typeface="Calibri" pitchFamily="34" charset="0"/>
              </a:rPr>
            </a:br>
            <a:r>
              <a:rPr lang="tr-TR" sz="2400" b="1" i="1" dirty="0" smtClean="0">
                <a:solidFill>
                  <a:srgbClr val="000000"/>
                </a:solidFill>
                <a:effectLst/>
                <a:latin typeface="Calibri" pitchFamily="34" charset="0"/>
              </a:rPr>
              <a:t>“</a:t>
            </a:r>
            <a:r>
              <a:rPr lang="tr-TR" sz="2400" b="1" i="1" spc="300" dirty="0" err="1" smtClean="0">
                <a:solidFill>
                  <a:srgbClr val="800000"/>
                </a:solidFill>
                <a:effectLst/>
                <a:latin typeface="Calibri" pitchFamily="34" charset="0"/>
              </a:rPr>
              <a:t>endikasyon</a:t>
            </a:r>
            <a:r>
              <a:rPr lang="tr-TR" sz="2400" b="1" i="1" spc="300" dirty="0" smtClean="0">
                <a:solidFill>
                  <a:srgbClr val="800000"/>
                </a:solidFill>
                <a:effectLst/>
                <a:latin typeface="Calibri" pitchFamily="34" charset="0"/>
              </a:rPr>
              <a:t> dışı ilaç kullanımı</a:t>
            </a:r>
            <a:r>
              <a:rPr lang="tr-TR" sz="2400" b="1" i="1" dirty="0" smtClean="0">
                <a:solidFill>
                  <a:srgbClr val="000000"/>
                </a:solidFill>
                <a:effectLst/>
                <a:latin typeface="Calibri" pitchFamily="34" charset="0"/>
              </a:rPr>
              <a:t>” olarak adlandırılmaktadır.</a:t>
            </a:r>
          </a:p>
          <a:p>
            <a:pPr marL="0" indent="0" algn="ctr" eaLnBrk="1" hangingPunct="1">
              <a:lnSpc>
                <a:spcPct val="110000"/>
              </a:lnSpc>
              <a:spcBef>
                <a:spcPct val="0"/>
              </a:spcBef>
              <a:buClrTx/>
              <a:buFontTx/>
              <a:buNone/>
              <a:defRPr/>
            </a:pPr>
            <a:r>
              <a:rPr lang="tr-TR" sz="500" b="1" i="1" u="sng" dirty="0" smtClean="0">
                <a:solidFill>
                  <a:srgbClr val="003300"/>
                </a:solidFill>
                <a:effectLst/>
                <a:latin typeface="Calibri" pitchFamily="34" charset="0"/>
              </a:rPr>
              <a:t/>
            </a:r>
            <a:br>
              <a:rPr lang="tr-TR" sz="500" b="1" i="1" u="sng" dirty="0" smtClean="0">
                <a:solidFill>
                  <a:srgbClr val="003300"/>
                </a:solidFill>
                <a:effectLst/>
                <a:latin typeface="Calibri" pitchFamily="34" charset="0"/>
              </a:rPr>
            </a:br>
            <a:r>
              <a:rPr lang="tr-TR" sz="2400" b="1" i="1" u="sng" dirty="0" smtClean="0">
                <a:solidFill>
                  <a:srgbClr val="003300"/>
                </a:solidFill>
                <a:effectLst/>
                <a:latin typeface="Calibri" pitchFamily="34" charset="0"/>
              </a:rPr>
              <a:t>Md. 15 :</a:t>
            </a:r>
            <a:r>
              <a:rPr lang="tr-TR" sz="2400" b="1" i="1" dirty="0" smtClean="0">
                <a:solidFill>
                  <a:srgbClr val="000000"/>
                </a:solidFill>
                <a:effectLst/>
                <a:latin typeface="Calibri" pitchFamily="34" charset="0"/>
              </a:rPr>
              <a:t> </a:t>
            </a:r>
            <a:r>
              <a:rPr lang="tr-TR" sz="2400" b="1" dirty="0" smtClean="0">
                <a:solidFill>
                  <a:srgbClr val="000066"/>
                </a:solidFill>
                <a:effectLst/>
                <a:latin typeface="Calibri" pitchFamily="34" charset="0"/>
              </a:rPr>
              <a:t>Bu Kılavuz kapsamına girmeyen yineleyen başvurular ve izinsiz </a:t>
            </a:r>
            <a:r>
              <a:rPr lang="tr-TR" sz="2400" b="1" dirty="0" err="1" smtClean="0">
                <a:solidFill>
                  <a:srgbClr val="000066"/>
                </a:solidFill>
                <a:effectLst/>
                <a:latin typeface="Calibri" pitchFamily="34" charset="0"/>
              </a:rPr>
              <a:t>endikasyon</a:t>
            </a:r>
            <a:r>
              <a:rPr lang="tr-TR" sz="2400" b="1" dirty="0" smtClean="0">
                <a:solidFill>
                  <a:srgbClr val="000066"/>
                </a:solidFill>
                <a:effectLst/>
                <a:latin typeface="Calibri" pitchFamily="34" charset="0"/>
              </a:rPr>
              <a:t> dışı ilaç kullanımında Bakanlıkça 5237 Sayılı </a:t>
            </a:r>
            <a:br>
              <a:rPr lang="tr-TR" sz="2400" b="1" dirty="0" smtClean="0">
                <a:solidFill>
                  <a:srgbClr val="000066"/>
                </a:solidFill>
                <a:effectLst/>
                <a:latin typeface="Calibri" pitchFamily="34" charset="0"/>
              </a:rPr>
            </a:br>
            <a:r>
              <a:rPr lang="tr-TR" sz="2400" b="1" dirty="0" smtClean="0">
                <a:solidFill>
                  <a:srgbClr val="000066"/>
                </a:solidFill>
                <a:effectLst/>
                <a:latin typeface="Calibri" pitchFamily="34" charset="0"/>
              </a:rPr>
              <a:t>Türk Ceza Yasası’nın 90. maddesi gereğince işlem yapılacaktır.</a:t>
            </a:r>
          </a:p>
        </p:txBody>
      </p:sp>
      <p:sp>
        <p:nvSpPr>
          <p:cNvPr id="7" name="Slide Number Placeholder 6"/>
          <p:cNvSpPr>
            <a:spLocks noGrp="1"/>
          </p:cNvSpPr>
          <p:nvPr>
            <p:ph type="sldNum" sz="quarter" idx="12"/>
          </p:nvPr>
        </p:nvSpPr>
        <p:spPr>
          <a:xfrm>
            <a:off x="6938963" y="6381750"/>
            <a:ext cx="2133600" cy="476250"/>
          </a:xfrm>
        </p:spPr>
        <p:txBody>
          <a:bodyPr/>
          <a:lstStyle/>
          <a:p>
            <a:pPr>
              <a:defRPr/>
            </a:pPr>
            <a:fld id="{010F996F-E7FB-4DE2-8A6F-14B9D91AB5E0}" type="slidenum">
              <a:rPr lang="tr-TR" smtClean="0">
                <a:solidFill>
                  <a:srgbClr val="000000"/>
                </a:solidFill>
                <a:effectLst/>
              </a:rPr>
              <a:pPr>
                <a:defRPr/>
              </a:pPr>
              <a:t>124</a:t>
            </a:fld>
            <a:endParaRPr lang="tr-TR">
              <a:solidFill>
                <a:srgbClr val="000000"/>
              </a:solidFill>
              <a:effectLst/>
            </a:endParaRPr>
          </a:p>
        </p:txBody>
      </p:sp>
      <p:sp>
        <p:nvSpPr>
          <p:cNvPr id="8" name="Footer Placeholder 7"/>
          <p:cNvSpPr>
            <a:spLocks noGrp="1"/>
          </p:cNvSpPr>
          <p:nvPr>
            <p:ph type="ftr" sz="quarter" idx="11"/>
          </p:nvPr>
        </p:nvSpPr>
        <p:spPr>
          <a:xfrm>
            <a:off x="3124200" y="6357938"/>
            <a:ext cx="2895600" cy="476250"/>
          </a:xfrm>
        </p:spPr>
        <p:txBody>
          <a:bodyPr/>
          <a:lstStyle/>
          <a:p>
            <a:pPr>
              <a:defRPr/>
            </a:pPr>
            <a:r>
              <a:rPr lang="tr-TR" smtClean="0">
                <a:solidFill>
                  <a:srgbClr val="000000"/>
                </a:solidFill>
                <a:effectLst/>
              </a:rPr>
              <a:t>www.ahmetsaltik.net</a:t>
            </a:r>
            <a:endParaRPr lang="tr-TR" dirty="0">
              <a:solidFill>
                <a:srgbClr val="000000"/>
              </a:solidFill>
              <a:effectLst/>
            </a:endParaRPr>
          </a:p>
        </p:txBody>
      </p:sp>
    </p:spTree>
    <p:extLst>
      <p:ext uri="{BB962C8B-B14F-4D97-AF65-F5344CB8AC3E}">
        <p14:creationId xmlns:p14="http://schemas.microsoft.com/office/powerpoint/2010/main" val="1859698584"/>
      </p:ext>
    </p:extLst>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1" name="Rectangle 2"/>
          <p:cNvSpPr>
            <a:spLocks noGrp="1" noChangeArrowheads="1"/>
          </p:cNvSpPr>
          <p:nvPr>
            <p:ph type="body" idx="1"/>
          </p:nvPr>
        </p:nvSpPr>
        <p:spPr>
          <a:xfrm>
            <a:off x="1042988" y="980728"/>
            <a:ext cx="7885112" cy="5451475"/>
          </a:xfrm>
          <a:ln w="57150">
            <a:solidFill>
              <a:srgbClr val="000000"/>
            </a:solidFill>
          </a:ln>
        </p:spPr>
        <p:txBody>
          <a:bodyPr/>
          <a:lstStyle/>
          <a:p>
            <a:pPr marL="0" lvl="1" indent="0" algn="ctr" eaLnBrk="1" hangingPunct="1">
              <a:lnSpc>
                <a:spcPct val="120000"/>
              </a:lnSpc>
              <a:buFontTx/>
              <a:buNone/>
            </a:pPr>
            <a:endParaRPr lang="tr-TR" sz="200" b="1" dirty="0" smtClean="0">
              <a:solidFill>
                <a:srgbClr val="003300"/>
              </a:solidFill>
              <a:latin typeface="Franklin Gothic Medium" pitchFamily="34" charset="0"/>
            </a:endParaRPr>
          </a:p>
          <a:p>
            <a:pPr marL="0" lvl="1" indent="0" algn="ctr" eaLnBrk="1" hangingPunct="1">
              <a:lnSpc>
                <a:spcPct val="120000"/>
              </a:lnSpc>
              <a:buFontTx/>
              <a:buNone/>
            </a:pPr>
            <a:r>
              <a:rPr lang="tr-TR" sz="3500" b="1" dirty="0" smtClean="0">
                <a:solidFill>
                  <a:srgbClr val="003300"/>
                </a:solidFill>
                <a:latin typeface="Franklin Gothic Medium" pitchFamily="34" charset="0"/>
              </a:rPr>
              <a:t>Sağlık mevzuatımız kapsamında </a:t>
            </a:r>
            <a:br>
              <a:rPr lang="tr-TR" sz="3500" b="1" dirty="0" smtClean="0">
                <a:solidFill>
                  <a:srgbClr val="003300"/>
                </a:solidFill>
                <a:latin typeface="Franklin Gothic Medium" pitchFamily="34" charset="0"/>
              </a:rPr>
            </a:br>
            <a:r>
              <a:rPr lang="tr-TR" sz="3500" b="1" dirty="0" smtClean="0">
                <a:solidFill>
                  <a:srgbClr val="003300"/>
                </a:solidFill>
                <a:latin typeface="Franklin Gothic Medium" pitchFamily="34" charset="0"/>
              </a:rPr>
              <a:t>sahip olduğumuz çok sayıda tüzük, yönetmelik ve öteki alt mevzuat metinleri söz konusudur. </a:t>
            </a:r>
            <a:br>
              <a:rPr lang="tr-TR" sz="3500" b="1" dirty="0" smtClean="0">
                <a:solidFill>
                  <a:srgbClr val="003300"/>
                </a:solidFill>
                <a:latin typeface="Franklin Gothic Medium" pitchFamily="34" charset="0"/>
              </a:rPr>
            </a:br>
            <a:r>
              <a:rPr lang="tr-TR" sz="3500" b="1" dirty="0" smtClean="0">
                <a:solidFill>
                  <a:srgbClr val="000066"/>
                </a:solidFill>
                <a:latin typeface="Franklin Gothic Medium" pitchFamily="34" charset="0"/>
              </a:rPr>
              <a:t>Bunlardan yapılan bir genel derleme, </a:t>
            </a:r>
            <a:br>
              <a:rPr lang="tr-TR" sz="3500" b="1" dirty="0" smtClean="0">
                <a:solidFill>
                  <a:srgbClr val="000066"/>
                </a:solidFill>
                <a:latin typeface="Franklin Gothic Medium" pitchFamily="34" charset="0"/>
              </a:rPr>
            </a:br>
            <a:r>
              <a:rPr lang="tr-TR" sz="3500" b="1" dirty="0" smtClean="0">
                <a:solidFill>
                  <a:srgbClr val="000066"/>
                </a:solidFill>
                <a:latin typeface="Franklin Gothic Medium" pitchFamily="34" charset="0"/>
              </a:rPr>
              <a:t>bu 2 derste sunulmuştur. </a:t>
            </a:r>
            <a:br>
              <a:rPr lang="tr-TR" sz="3500" b="1" dirty="0" smtClean="0">
                <a:solidFill>
                  <a:srgbClr val="000066"/>
                </a:solidFill>
                <a:latin typeface="Franklin Gothic Medium" pitchFamily="34" charset="0"/>
              </a:rPr>
            </a:br>
            <a:r>
              <a:rPr lang="tr-TR" sz="3500" b="1" dirty="0" smtClean="0">
                <a:solidFill>
                  <a:srgbClr val="000066"/>
                </a:solidFill>
                <a:latin typeface="Franklin Gothic Medium" pitchFamily="34" charset="0"/>
              </a:rPr>
              <a:t>Sizlerden, notlardan daha ayrıntılı olarak okumanız beklenmektedir.</a:t>
            </a:r>
          </a:p>
        </p:txBody>
      </p:sp>
      <p:sp>
        <p:nvSpPr>
          <p:cNvPr id="196614" name="TextBox 7"/>
          <p:cNvSpPr txBox="1">
            <a:spLocks noChangeArrowheads="1"/>
          </p:cNvSpPr>
          <p:nvPr/>
        </p:nvSpPr>
        <p:spPr bwMode="auto">
          <a:xfrm>
            <a:off x="1071563" y="142875"/>
            <a:ext cx="8072437" cy="677863"/>
          </a:xfrm>
          <a:prstGeom prst="rect">
            <a:avLst/>
          </a:prstGeom>
          <a:noFill/>
          <a:ln w="9525">
            <a:noFill/>
            <a:miter lim="800000"/>
            <a:headEnd/>
            <a:tailEnd/>
          </a:ln>
        </p:spPr>
        <p:txBody>
          <a:bodyPr>
            <a:spAutoFit/>
          </a:bodyPr>
          <a:lstStyle/>
          <a:p>
            <a:pPr fontAlgn="base">
              <a:spcBef>
                <a:spcPct val="0"/>
              </a:spcBef>
              <a:spcAft>
                <a:spcPct val="0"/>
              </a:spcAft>
            </a:pPr>
            <a:r>
              <a:rPr lang="tr-TR" sz="3800" b="1">
                <a:solidFill>
                  <a:srgbClr val="000066"/>
                </a:solidFill>
                <a:latin typeface="Arial" charset="0"/>
                <a:cs typeface="Arial" charset="0"/>
              </a:rPr>
              <a:t>Sağlık mevzuatımız çok kapsamlı..</a:t>
            </a:r>
          </a:p>
        </p:txBody>
      </p:sp>
      <p:sp>
        <p:nvSpPr>
          <p:cNvPr id="8" name="Veri Yer Tutucusu 1"/>
          <p:cNvSpPr>
            <a:spLocks noGrp="1"/>
          </p:cNvSpPr>
          <p:nvPr>
            <p:ph type="dt" sz="half" idx="10"/>
          </p:nvPr>
        </p:nvSpPr>
        <p:spPr>
          <a:xfrm>
            <a:off x="904056" y="6572200"/>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9" name="Altbilgi Yer Tutucusu 2"/>
          <p:cNvSpPr>
            <a:spLocks noGrp="1"/>
          </p:cNvSpPr>
          <p:nvPr>
            <p:ph type="ftr" sz="quarter" idx="11"/>
          </p:nvPr>
        </p:nvSpPr>
        <p:spPr>
          <a:xfrm>
            <a:off x="3342456" y="6572200"/>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10" name="Slayt Numarası Yer Tutucusu 3"/>
          <p:cNvSpPr>
            <a:spLocks noGrp="1"/>
          </p:cNvSpPr>
          <p:nvPr>
            <p:ph type="sldNum" sz="quarter" idx="12"/>
          </p:nvPr>
        </p:nvSpPr>
        <p:spPr>
          <a:xfrm>
            <a:off x="6771456" y="6572200"/>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125</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698322210"/>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bg>
      <p:bgPr>
        <a:solidFill>
          <a:schemeClr val="bg1">
            <a:alpha val="39999"/>
          </a:schemeClr>
        </a:solidFill>
        <a:effectLst/>
      </p:bgPr>
    </p:bg>
    <p:spTree>
      <p:nvGrpSpPr>
        <p:cNvPr id="1" name=""/>
        <p:cNvGrpSpPr/>
        <p:nvPr/>
      </p:nvGrpSpPr>
      <p:grpSpPr>
        <a:xfrm>
          <a:off x="0" y="0"/>
          <a:ext cx="0" cy="0"/>
          <a:chOff x="0" y="0"/>
          <a:chExt cx="0" cy="0"/>
        </a:xfrm>
      </p:grpSpPr>
      <p:sp>
        <p:nvSpPr>
          <p:cNvPr id="171011" name="Rectangle 2"/>
          <p:cNvSpPr>
            <a:spLocks noGrp="1" noChangeArrowheads="1"/>
          </p:cNvSpPr>
          <p:nvPr>
            <p:ph type="body" idx="1"/>
          </p:nvPr>
        </p:nvSpPr>
        <p:spPr>
          <a:xfrm>
            <a:off x="827088" y="1406525"/>
            <a:ext cx="8172450" cy="5094288"/>
          </a:xfrm>
          <a:ln w="57150">
            <a:solidFill>
              <a:srgbClr val="000000"/>
            </a:solidFill>
          </a:ln>
        </p:spPr>
        <p:txBody>
          <a:bodyPr/>
          <a:lstStyle/>
          <a:p>
            <a:pPr marL="179388" lvl="1" indent="0" algn="ctr" eaLnBrk="1" hangingPunct="1">
              <a:buFontTx/>
              <a:buNone/>
              <a:defRPr/>
            </a:pPr>
            <a:endParaRPr lang="tr-TR" sz="1200" b="1" dirty="0" smtClean="0">
              <a:solidFill>
                <a:srgbClr val="000066"/>
              </a:solidFill>
              <a:latin typeface="Comic Sans MS" pitchFamily="66" charset="0"/>
            </a:endParaRPr>
          </a:p>
          <a:p>
            <a:pPr marL="179388" lvl="1" indent="0" algn="ctr" eaLnBrk="1" hangingPunct="1">
              <a:lnSpc>
                <a:spcPct val="95000"/>
              </a:lnSpc>
              <a:spcBef>
                <a:spcPts val="500"/>
              </a:spcBef>
              <a:buFontTx/>
              <a:buNone/>
              <a:defRPr/>
            </a:pPr>
            <a:r>
              <a:rPr lang="tr-TR" b="1" dirty="0" smtClean="0">
                <a:solidFill>
                  <a:srgbClr val="000066"/>
                </a:solidFill>
                <a:latin typeface="Comic Sans MS" pitchFamily="66" charset="0"/>
              </a:rPr>
              <a:t>“ </a:t>
            </a:r>
            <a:r>
              <a:rPr lang="tr-TR" b="1" dirty="0" smtClean="0">
                <a:solidFill>
                  <a:srgbClr val="003300"/>
                </a:solidFill>
                <a:latin typeface="Comic Sans MS" pitchFamily="66" charset="0"/>
              </a:rPr>
              <a:t>Gerçek yasacı halktan başkası olamaz. </a:t>
            </a:r>
          </a:p>
          <a:p>
            <a:pPr marL="179388" lvl="1" indent="0" algn="ctr" eaLnBrk="1" hangingPunct="1">
              <a:lnSpc>
                <a:spcPct val="95000"/>
              </a:lnSpc>
              <a:spcBef>
                <a:spcPts val="500"/>
              </a:spcBef>
              <a:buFontTx/>
              <a:buNone/>
              <a:defRPr/>
            </a:pPr>
            <a:r>
              <a:rPr lang="tr-TR" b="1" dirty="0" smtClean="0">
                <a:solidFill>
                  <a:srgbClr val="003300"/>
                </a:solidFill>
                <a:latin typeface="Comic Sans MS" pitchFamily="66" charset="0"/>
              </a:rPr>
              <a:t>Tepeden inme yasalara halkın </a:t>
            </a:r>
          </a:p>
          <a:p>
            <a:pPr marL="179388" lvl="1" indent="0" algn="ctr" eaLnBrk="1" hangingPunct="1">
              <a:lnSpc>
                <a:spcPct val="95000"/>
              </a:lnSpc>
              <a:spcBef>
                <a:spcPts val="500"/>
              </a:spcBef>
              <a:buFontTx/>
              <a:buNone/>
              <a:defRPr/>
            </a:pPr>
            <a:r>
              <a:rPr lang="tr-TR" b="1" dirty="0" smtClean="0">
                <a:solidFill>
                  <a:srgbClr val="003300"/>
                </a:solidFill>
                <a:latin typeface="Comic Sans MS" pitchFamily="66" charset="0"/>
              </a:rPr>
              <a:t>saygı duyduğu binde bir görülür.</a:t>
            </a:r>
            <a:r>
              <a:rPr lang="tr-TR" b="1" dirty="0" smtClean="0">
                <a:solidFill>
                  <a:srgbClr val="000066"/>
                </a:solidFill>
                <a:latin typeface="Comic Sans MS" pitchFamily="66" charset="0"/>
              </a:rPr>
              <a:t> </a:t>
            </a:r>
          </a:p>
          <a:p>
            <a:pPr marL="179388" lvl="1" indent="0" algn="ctr" eaLnBrk="1" hangingPunct="1">
              <a:lnSpc>
                <a:spcPct val="95000"/>
              </a:lnSpc>
              <a:spcBef>
                <a:spcPts val="500"/>
              </a:spcBef>
              <a:buFontTx/>
              <a:buNone/>
              <a:defRPr/>
            </a:pPr>
            <a:r>
              <a:rPr lang="tr-TR" b="1" dirty="0" smtClean="0">
                <a:solidFill>
                  <a:srgbClr val="000000"/>
                </a:solidFill>
                <a:latin typeface="Comic Sans MS" pitchFamily="66" charset="0"/>
              </a:rPr>
              <a:t>Ama yasaları kendi yaptı mı; kendi işi bilip yürütecek, koruyacaktır onları.</a:t>
            </a:r>
            <a:r>
              <a:rPr lang="tr-TR" b="1" dirty="0" smtClean="0">
                <a:solidFill>
                  <a:srgbClr val="000066"/>
                </a:solidFill>
                <a:latin typeface="Comic Sans MS" pitchFamily="66" charset="0"/>
              </a:rPr>
              <a:t> </a:t>
            </a:r>
          </a:p>
          <a:p>
            <a:pPr marL="179388" lvl="1" indent="0" algn="ctr" eaLnBrk="1" hangingPunct="1">
              <a:lnSpc>
                <a:spcPct val="95000"/>
              </a:lnSpc>
              <a:spcBef>
                <a:spcPts val="500"/>
              </a:spcBef>
              <a:buFontTx/>
              <a:buNone/>
              <a:defRPr/>
            </a:pPr>
            <a:r>
              <a:rPr lang="tr-TR" b="1" dirty="0" smtClean="0">
                <a:solidFill>
                  <a:srgbClr val="000066"/>
                </a:solidFill>
                <a:latin typeface="Comic Sans MS" pitchFamily="66" charset="0"/>
              </a:rPr>
              <a:t>Bunlar da bir kişinin sorumsuz istekleri değil; birçok insanın kendi mutlulukları, güvenlikleri üstüne birbirine </a:t>
            </a:r>
            <a:r>
              <a:rPr lang="tr-TR" b="1" u="sng" spc="600" dirty="0" smtClean="0">
                <a:solidFill>
                  <a:srgbClr val="800000"/>
                </a:solidFill>
                <a:latin typeface="Comic Sans MS" pitchFamily="66" charset="0"/>
              </a:rPr>
              <a:t>danışarak</a:t>
            </a:r>
            <a:r>
              <a:rPr lang="tr-TR" b="1" dirty="0" smtClean="0">
                <a:solidFill>
                  <a:srgbClr val="000066"/>
                </a:solidFill>
                <a:latin typeface="Comic Sans MS" pitchFamily="66" charset="0"/>
              </a:rPr>
              <a:t> vardıkları </a:t>
            </a:r>
          </a:p>
          <a:p>
            <a:pPr marL="179388" lvl="1" indent="0" algn="ctr" eaLnBrk="1" hangingPunct="1">
              <a:lnSpc>
                <a:spcPct val="95000"/>
              </a:lnSpc>
              <a:spcBef>
                <a:spcPts val="500"/>
              </a:spcBef>
              <a:buFontTx/>
              <a:buNone/>
              <a:defRPr/>
            </a:pPr>
            <a:r>
              <a:rPr lang="tr-TR" b="1" dirty="0" smtClean="0">
                <a:solidFill>
                  <a:srgbClr val="000066"/>
                </a:solidFill>
                <a:latin typeface="Comic Sans MS" pitchFamily="66" charset="0"/>
              </a:rPr>
              <a:t>istekler olacaktır. ”</a:t>
            </a:r>
            <a:r>
              <a:rPr lang="tr-TR" sz="1200" b="1" dirty="0" smtClean="0"/>
              <a:t> </a:t>
            </a:r>
            <a:r>
              <a:rPr lang="tr-TR" b="1" dirty="0" smtClean="0"/>
              <a:t>                                   </a:t>
            </a:r>
          </a:p>
          <a:p>
            <a:pPr marL="179388" lvl="1" indent="0" eaLnBrk="1" hangingPunct="1">
              <a:lnSpc>
                <a:spcPct val="95000"/>
              </a:lnSpc>
              <a:spcBef>
                <a:spcPts val="500"/>
              </a:spcBef>
              <a:buFontTx/>
              <a:buNone/>
              <a:defRPr/>
            </a:pPr>
            <a:endParaRPr lang="tr-TR" sz="400" b="1" dirty="0" smtClean="0">
              <a:solidFill>
                <a:srgbClr val="003300"/>
              </a:solidFill>
            </a:endParaRPr>
          </a:p>
          <a:p>
            <a:pPr marL="179388" lvl="1" indent="0" algn="ctr" eaLnBrk="1" hangingPunct="1">
              <a:lnSpc>
                <a:spcPct val="95000"/>
              </a:lnSpc>
              <a:spcBef>
                <a:spcPts val="500"/>
              </a:spcBef>
              <a:buFontTx/>
              <a:buNone/>
              <a:defRPr/>
            </a:pPr>
            <a:r>
              <a:rPr lang="tr-TR" b="1" dirty="0" smtClean="0">
                <a:solidFill>
                  <a:srgbClr val="003300"/>
                </a:solidFill>
                <a:latin typeface="Tahoma" pitchFamily="34" charset="0"/>
              </a:rPr>
              <a:t>Denis DİDEROT / </a:t>
            </a:r>
            <a:r>
              <a:rPr lang="tr-TR" i="1" dirty="0" smtClean="0">
                <a:solidFill>
                  <a:srgbClr val="003300"/>
                </a:solidFill>
                <a:latin typeface="Tahoma" pitchFamily="34" charset="0"/>
              </a:rPr>
              <a:t>[ Düşünceler, 1774]</a:t>
            </a:r>
          </a:p>
        </p:txBody>
      </p:sp>
      <p:sp>
        <p:nvSpPr>
          <p:cNvPr id="197638" name="TextBox 7"/>
          <p:cNvSpPr txBox="1">
            <a:spLocks noChangeArrowheads="1"/>
          </p:cNvSpPr>
          <p:nvPr/>
        </p:nvSpPr>
        <p:spPr bwMode="auto">
          <a:xfrm>
            <a:off x="1071563" y="142875"/>
            <a:ext cx="8072437" cy="1262063"/>
          </a:xfrm>
          <a:prstGeom prst="rect">
            <a:avLst/>
          </a:prstGeom>
          <a:noFill/>
          <a:ln w="9525">
            <a:noFill/>
            <a:miter lim="800000"/>
            <a:headEnd/>
            <a:tailEnd/>
          </a:ln>
        </p:spPr>
        <p:txBody>
          <a:bodyPr>
            <a:spAutoFit/>
          </a:bodyPr>
          <a:lstStyle/>
          <a:p>
            <a:pPr algn="ctr" fontAlgn="base">
              <a:spcBef>
                <a:spcPct val="0"/>
              </a:spcBef>
              <a:spcAft>
                <a:spcPct val="0"/>
              </a:spcAft>
            </a:pPr>
            <a:r>
              <a:rPr lang="tr-TR" sz="3800" b="1" dirty="0" err="1">
                <a:solidFill>
                  <a:srgbClr val="800000"/>
                </a:solidFill>
                <a:latin typeface="Arial" charset="0"/>
                <a:cs typeface="Arial" charset="0"/>
              </a:rPr>
              <a:t>Denis</a:t>
            </a:r>
            <a:r>
              <a:rPr lang="tr-TR" sz="3800" b="1" dirty="0">
                <a:solidFill>
                  <a:srgbClr val="800000"/>
                </a:solidFill>
                <a:latin typeface="Arial" charset="0"/>
                <a:cs typeface="Arial" charset="0"/>
              </a:rPr>
              <a:t> </a:t>
            </a:r>
            <a:r>
              <a:rPr lang="tr-TR" sz="3800" b="1" dirty="0" err="1">
                <a:solidFill>
                  <a:srgbClr val="800000"/>
                </a:solidFill>
                <a:latin typeface="Arial" charset="0"/>
                <a:cs typeface="Arial" charset="0"/>
              </a:rPr>
              <a:t>Diderot</a:t>
            </a:r>
            <a:r>
              <a:rPr lang="tr-TR" sz="3800" b="1" dirty="0">
                <a:solidFill>
                  <a:srgbClr val="000066"/>
                </a:solidFill>
                <a:latin typeface="Arial" charset="0"/>
                <a:cs typeface="Arial" charset="0"/>
              </a:rPr>
              <a:t>, hukuk felsefesine</a:t>
            </a:r>
            <a:br>
              <a:rPr lang="tr-TR" sz="3800" b="1" dirty="0">
                <a:solidFill>
                  <a:srgbClr val="000066"/>
                </a:solidFill>
                <a:latin typeface="Arial" charset="0"/>
                <a:cs typeface="Arial" charset="0"/>
              </a:rPr>
            </a:br>
            <a:r>
              <a:rPr lang="tr-TR" sz="3800" b="1" dirty="0" smtClean="0">
                <a:solidFill>
                  <a:srgbClr val="000066"/>
                </a:solidFill>
                <a:latin typeface="Arial" charset="0"/>
                <a:cs typeface="Arial" charset="0"/>
              </a:rPr>
              <a:t>238 </a:t>
            </a:r>
            <a:r>
              <a:rPr lang="tr-TR" sz="3800" b="1" dirty="0">
                <a:solidFill>
                  <a:srgbClr val="000066"/>
                </a:solidFill>
                <a:latin typeface="Arial" charset="0"/>
                <a:cs typeface="Arial" charset="0"/>
              </a:rPr>
              <a:t>yıl önceden ışık tutuyor :</a:t>
            </a:r>
          </a:p>
        </p:txBody>
      </p:sp>
      <p:sp>
        <p:nvSpPr>
          <p:cNvPr id="7" name="Veri Yer Tutucusu 1"/>
          <p:cNvSpPr>
            <a:spLocks noGrp="1"/>
          </p:cNvSpPr>
          <p:nvPr>
            <p:ph type="dt" sz="half" idx="10"/>
          </p:nvPr>
        </p:nvSpPr>
        <p:spPr>
          <a:xfrm>
            <a:off x="827584" y="6572200"/>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11" name="Altbilgi Yer Tutucusu 2"/>
          <p:cNvSpPr>
            <a:spLocks noGrp="1"/>
          </p:cNvSpPr>
          <p:nvPr>
            <p:ph type="ftr" sz="quarter" idx="11"/>
          </p:nvPr>
        </p:nvSpPr>
        <p:spPr>
          <a:xfrm>
            <a:off x="3265984" y="6572200"/>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12" name="Slayt Numarası Yer Tutucusu 3"/>
          <p:cNvSpPr>
            <a:spLocks noGrp="1"/>
          </p:cNvSpPr>
          <p:nvPr>
            <p:ph type="sldNum" sz="quarter" idx="12"/>
          </p:nvPr>
        </p:nvSpPr>
        <p:spPr>
          <a:xfrm>
            <a:off x="6694984" y="6572200"/>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126</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82260802"/>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Date Placeholder 3"/>
          <p:cNvSpPr>
            <a:spLocks noGrp="1"/>
          </p:cNvSpPr>
          <p:nvPr>
            <p:ph type="dt" sz="quarter" idx="10"/>
          </p:nvPr>
        </p:nvSpPr>
        <p:spPr>
          <a:xfrm>
            <a:off x="347985" y="6500192"/>
            <a:ext cx="1676400" cy="457200"/>
          </a:xfrm>
          <a:noFill/>
        </p:spPr>
        <p:txBody>
          <a:bodyPr/>
          <a:lstStyle/>
          <a:p>
            <a:fld id="{A67F6664-3D5F-4762-B7BE-19242C560EBE}" type="datetime1">
              <a:rPr lang="tr-TR" sz="1600" smtClean="0">
                <a:solidFill>
                  <a:srgbClr val="000000"/>
                </a:solidFill>
                <a:ea typeface="MS PGothic" pitchFamily="34" charset="-128"/>
              </a:rPr>
              <a:t>15.10.2012</a:t>
            </a:fld>
            <a:endParaRPr lang="tr-TR" sz="1600" smtClean="0">
              <a:solidFill>
                <a:srgbClr val="000000"/>
              </a:solidFill>
              <a:ea typeface="MS PGothic" pitchFamily="34" charset="-128"/>
            </a:endParaRPr>
          </a:p>
        </p:txBody>
      </p:sp>
      <p:sp>
        <p:nvSpPr>
          <p:cNvPr id="188419" name="Footer Placeholder 4"/>
          <p:cNvSpPr>
            <a:spLocks noGrp="1"/>
          </p:cNvSpPr>
          <p:nvPr>
            <p:ph type="ftr" sz="quarter" idx="11"/>
          </p:nvPr>
        </p:nvSpPr>
        <p:spPr>
          <a:xfrm>
            <a:off x="3205485" y="6500192"/>
            <a:ext cx="2895600" cy="457200"/>
          </a:xfrm>
          <a:noFill/>
        </p:spPr>
        <p:txBody>
          <a:bodyPr/>
          <a:lstStyle/>
          <a:p>
            <a:r>
              <a:rPr lang="tr-TR" sz="1600" smtClean="0">
                <a:solidFill>
                  <a:srgbClr val="000000"/>
                </a:solidFill>
                <a:ea typeface="MS PGothic" pitchFamily="34" charset="-128"/>
              </a:rPr>
              <a:t>www.ahmetsaltik.net</a:t>
            </a:r>
          </a:p>
        </p:txBody>
      </p:sp>
      <p:sp>
        <p:nvSpPr>
          <p:cNvPr id="188420" name="Slide Number Placeholder 5"/>
          <p:cNvSpPr>
            <a:spLocks noGrp="1"/>
          </p:cNvSpPr>
          <p:nvPr>
            <p:ph type="sldNum" sz="quarter" idx="12"/>
          </p:nvPr>
        </p:nvSpPr>
        <p:spPr>
          <a:xfrm>
            <a:off x="6915472" y="6471617"/>
            <a:ext cx="1905000" cy="457200"/>
          </a:xfrm>
          <a:noFill/>
        </p:spPr>
        <p:txBody>
          <a:bodyPr/>
          <a:lstStyle/>
          <a:p>
            <a:fld id="{E1895012-7DC3-45D1-88F4-164E459C5C05}" type="slidenum">
              <a:rPr lang="tr-TR" sz="1600" smtClean="0">
                <a:solidFill>
                  <a:srgbClr val="000000"/>
                </a:solidFill>
                <a:ea typeface="MS PGothic" pitchFamily="34" charset="-128"/>
              </a:rPr>
              <a:pPr/>
              <a:t>127</a:t>
            </a:fld>
            <a:endParaRPr lang="tr-TR" sz="1600" smtClean="0">
              <a:solidFill>
                <a:srgbClr val="000000"/>
              </a:solidFill>
              <a:ea typeface="MS PGothic" pitchFamily="34" charset="-128"/>
            </a:endParaRPr>
          </a:p>
        </p:txBody>
      </p:sp>
      <p:sp>
        <p:nvSpPr>
          <p:cNvPr id="188421" name="Rectangle 2"/>
          <p:cNvSpPr>
            <a:spLocks noGrp="1" noChangeArrowheads="1"/>
          </p:cNvSpPr>
          <p:nvPr>
            <p:ph type="body" idx="1"/>
          </p:nvPr>
        </p:nvSpPr>
        <p:spPr>
          <a:xfrm>
            <a:off x="468313" y="1772816"/>
            <a:ext cx="8229600" cy="4652963"/>
          </a:xfrm>
          <a:ln w="57150">
            <a:solidFill>
              <a:srgbClr val="000066"/>
            </a:solidFill>
          </a:ln>
        </p:spPr>
        <p:txBody>
          <a:bodyPr/>
          <a:lstStyle/>
          <a:p>
            <a:pPr marL="0" indent="0" algn="ctr" eaLnBrk="1" hangingPunct="1">
              <a:lnSpc>
                <a:spcPct val="120000"/>
              </a:lnSpc>
              <a:buFont typeface="Wingdings" pitchFamily="2" charset="2"/>
              <a:buNone/>
              <a:defRPr/>
            </a:pPr>
            <a:r>
              <a:rPr lang="tr-TR" sz="800" b="1" dirty="0" smtClean="0">
                <a:solidFill>
                  <a:srgbClr val="990000"/>
                </a:solidFill>
                <a:latin typeface="Verdana" pitchFamily="34" charset="0"/>
              </a:rPr>
              <a:t/>
            </a:r>
            <a:br>
              <a:rPr lang="tr-TR" sz="800" b="1" dirty="0" smtClean="0">
                <a:solidFill>
                  <a:srgbClr val="990000"/>
                </a:solidFill>
                <a:latin typeface="Verdana" pitchFamily="34" charset="0"/>
              </a:rPr>
            </a:br>
            <a:r>
              <a:rPr lang="tr-TR" sz="4000" b="1" dirty="0" smtClean="0">
                <a:solidFill>
                  <a:srgbClr val="990000"/>
                </a:solidFill>
                <a:latin typeface="Verdana" pitchFamily="34" charset="0"/>
              </a:rPr>
              <a:t>“Hiçbir ekonomik zorunluluk, insan sağlığına zarar verecek bir işlemin nedeni olamaz..”</a:t>
            </a:r>
          </a:p>
          <a:p>
            <a:pPr marL="0" indent="0" algn="r" eaLnBrk="1" hangingPunct="1">
              <a:buFont typeface="Wingdings" pitchFamily="2" charset="2"/>
              <a:buNone/>
              <a:defRPr/>
            </a:pPr>
            <a:endParaRPr lang="tr-TR" sz="700" b="1" i="1" dirty="0" smtClean="0">
              <a:solidFill>
                <a:srgbClr val="990000"/>
              </a:solidFill>
              <a:latin typeface="Verdana" pitchFamily="34" charset="0"/>
            </a:endParaRPr>
          </a:p>
          <a:p>
            <a:pPr marL="0" indent="0" algn="ctr" eaLnBrk="1" hangingPunct="1">
              <a:buFont typeface="Wingdings" pitchFamily="2" charset="2"/>
              <a:buNone/>
              <a:defRPr/>
            </a:pPr>
            <a:r>
              <a:rPr lang="tr-TR" sz="3600" b="1" i="1" dirty="0" smtClean="0">
                <a:latin typeface="Tahoma" pitchFamily="34" charset="0"/>
              </a:rPr>
              <a:t>(İHEB) İNSAN HAKLARI </a:t>
            </a:r>
          </a:p>
          <a:p>
            <a:pPr marL="0" indent="0" algn="ctr" eaLnBrk="1" hangingPunct="1">
              <a:buFont typeface="Wingdings" pitchFamily="2" charset="2"/>
              <a:buNone/>
              <a:defRPr/>
            </a:pPr>
            <a:r>
              <a:rPr lang="tr-TR" sz="3600" b="1" i="1" spc="300" dirty="0" smtClean="0">
                <a:solidFill>
                  <a:srgbClr val="003399"/>
                </a:solidFill>
                <a:latin typeface="Tahoma" pitchFamily="34" charset="0"/>
              </a:rPr>
              <a:t>EVRENSEL</a:t>
            </a:r>
            <a:r>
              <a:rPr lang="tr-TR" sz="3600" b="1" i="1" dirty="0" smtClean="0">
                <a:latin typeface="Tahoma" pitchFamily="34" charset="0"/>
              </a:rPr>
              <a:t> BİLDİRGESİ-1948</a:t>
            </a:r>
            <a:endParaRPr lang="tr-TR" sz="2800" b="1" dirty="0" smtClean="0"/>
          </a:p>
        </p:txBody>
      </p:sp>
      <p:sp>
        <p:nvSpPr>
          <p:cNvPr id="188422" name="Text Box 3"/>
          <p:cNvSpPr txBox="1">
            <a:spLocks noChangeArrowheads="1"/>
          </p:cNvSpPr>
          <p:nvPr/>
        </p:nvSpPr>
        <p:spPr bwMode="auto">
          <a:xfrm>
            <a:off x="1455738" y="858838"/>
            <a:ext cx="184150" cy="366712"/>
          </a:xfrm>
          <a:prstGeom prst="rect">
            <a:avLst/>
          </a:prstGeom>
          <a:noFill/>
          <a:ln w="9525">
            <a:noFill/>
            <a:miter lim="800000"/>
            <a:headEnd/>
            <a:tailEnd/>
          </a:ln>
        </p:spPr>
        <p:txBody>
          <a:bodyPr wrap="none">
            <a:spAutoFit/>
          </a:bodyPr>
          <a:lstStyle/>
          <a:p>
            <a:pPr fontAlgn="base">
              <a:spcBef>
                <a:spcPct val="0"/>
              </a:spcBef>
              <a:spcAft>
                <a:spcPct val="0"/>
              </a:spcAft>
            </a:pPr>
            <a:endParaRPr lang="tr-TR">
              <a:solidFill>
                <a:srgbClr val="000000"/>
              </a:solidFill>
              <a:ea typeface="MS PGothic" pitchFamily="34" charset="-128"/>
            </a:endParaRPr>
          </a:p>
        </p:txBody>
      </p:sp>
      <p:sp>
        <p:nvSpPr>
          <p:cNvPr id="188423" name="Text Box 4"/>
          <p:cNvSpPr txBox="1">
            <a:spLocks noChangeArrowheads="1"/>
          </p:cNvSpPr>
          <p:nvPr/>
        </p:nvSpPr>
        <p:spPr bwMode="auto">
          <a:xfrm>
            <a:off x="0" y="833438"/>
            <a:ext cx="9144000" cy="769937"/>
          </a:xfrm>
          <a:prstGeom prst="rect">
            <a:avLst/>
          </a:prstGeom>
          <a:noFill/>
          <a:ln w="9525">
            <a:noFill/>
            <a:miter lim="800000"/>
            <a:headEnd/>
            <a:tailEnd/>
          </a:ln>
        </p:spPr>
        <p:txBody>
          <a:bodyPr>
            <a:spAutoFit/>
          </a:bodyPr>
          <a:lstStyle/>
          <a:p>
            <a:pPr algn="ctr" fontAlgn="base">
              <a:spcBef>
                <a:spcPct val="0"/>
              </a:spcBef>
              <a:spcAft>
                <a:spcPct val="0"/>
              </a:spcAft>
            </a:pPr>
            <a:r>
              <a:rPr lang="tr-TR" sz="4400" b="1">
                <a:solidFill>
                  <a:srgbClr val="003300"/>
                </a:solidFill>
                <a:latin typeface="Calibri" pitchFamily="34" charset="0"/>
                <a:ea typeface="MS PGothic" pitchFamily="34" charset="-128"/>
              </a:rPr>
              <a:t>EKONOMİK ZORLUK ve İNSAN SAĞLIĞI</a:t>
            </a:r>
          </a:p>
        </p:txBody>
      </p:sp>
    </p:spTree>
    <p:extLst>
      <p:ext uri="{BB962C8B-B14F-4D97-AF65-F5344CB8AC3E}">
        <p14:creationId xmlns:p14="http://schemas.microsoft.com/office/powerpoint/2010/main" val="2740241128"/>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9746" name="Rectangle 2"/>
          <p:cNvSpPr>
            <a:spLocks noChangeArrowheads="1"/>
          </p:cNvSpPr>
          <p:nvPr/>
        </p:nvSpPr>
        <p:spPr bwMode="auto">
          <a:xfrm>
            <a:off x="179512" y="248654"/>
            <a:ext cx="8820150" cy="6093976"/>
          </a:xfrm>
          <a:prstGeom prst="rect">
            <a:avLst/>
          </a:prstGeom>
          <a:solidFill>
            <a:srgbClr val="FFCCFF"/>
          </a:solidFill>
          <a:ln w="57150">
            <a:solidFill>
              <a:schemeClr val="tx1"/>
            </a:solidFill>
            <a:miter lim="800000"/>
            <a:headEnd/>
            <a:tailEnd/>
          </a:ln>
        </p:spPr>
        <p:txBody>
          <a:bodyPr wrap="square" anchor="ctr">
            <a:spAutoFit/>
          </a:bodyPr>
          <a:lstStyle/>
          <a:p>
            <a:pPr algn="ctr" fontAlgn="base">
              <a:lnSpc>
                <a:spcPct val="130000"/>
              </a:lnSpc>
              <a:spcBef>
                <a:spcPct val="0"/>
              </a:spcBef>
              <a:spcAft>
                <a:spcPct val="0"/>
              </a:spcAft>
            </a:pPr>
            <a:r>
              <a:rPr lang="tr-TR" sz="4000" b="1" u="sng" dirty="0">
                <a:solidFill>
                  <a:srgbClr val="990000"/>
                </a:solidFill>
                <a:latin typeface="Arial" charset="0"/>
              </a:rPr>
              <a:t>İnsan Hakları Evrensel Bildirgesi</a:t>
            </a:r>
          </a:p>
          <a:p>
            <a:pPr algn="ctr" fontAlgn="base">
              <a:lnSpc>
                <a:spcPct val="130000"/>
              </a:lnSpc>
              <a:spcBef>
                <a:spcPct val="0"/>
              </a:spcBef>
              <a:spcAft>
                <a:spcPct val="0"/>
              </a:spcAft>
            </a:pPr>
            <a:r>
              <a:rPr lang="tr-TR" sz="3600" b="1" dirty="0">
                <a:solidFill>
                  <a:srgbClr val="000000"/>
                </a:solidFill>
                <a:latin typeface="Arial" charset="0"/>
              </a:rPr>
              <a:t>10 Aralık 1948</a:t>
            </a:r>
            <a:r>
              <a:rPr lang="tr-TR" sz="2400" dirty="0">
                <a:solidFill>
                  <a:srgbClr val="000000"/>
                </a:solidFill>
                <a:latin typeface="Times New Roman" pitchFamily="18" charset="0"/>
              </a:rPr>
              <a:t>  </a:t>
            </a:r>
            <a:r>
              <a:rPr lang="tr-TR" sz="3600" b="1" dirty="0">
                <a:solidFill>
                  <a:srgbClr val="000000"/>
                </a:solidFill>
                <a:latin typeface="Arial" charset="0"/>
              </a:rPr>
              <a:t>tarihli</a:t>
            </a:r>
            <a:r>
              <a:rPr lang="tr-TR" sz="2400" dirty="0">
                <a:solidFill>
                  <a:srgbClr val="000000"/>
                </a:solidFill>
                <a:latin typeface="Times New Roman" pitchFamily="18" charset="0"/>
              </a:rPr>
              <a:t> </a:t>
            </a:r>
            <a:r>
              <a:rPr lang="tr-TR" sz="3200" b="1" dirty="0">
                <a:solidFill>
                  <a:srgbClr val="000000"/>
                </a:solidFill>
                <a:latin typeface="Arial" charset="0"/>
              </a:rPr>
              <a:t>bu Bildirge’nin </a:t>
            </a:r>
          </a:p>
          <a:p>
            <a:pPr algn="ctr" fontAlgn="base">
              <a:lnSpc>
                <a:spcPct val="130000"/>
              </a:lnSpc>
              <a:spcBef>
                <a:spcPct val="0"/>
              </a:spcBef>
              <a:spcAft>
                <a:spcPct val="0"/>
              </a:spcAft>
            </a:pPr>
            <a:r>
              <a:rPr lang="tr-TR" sz="3200" b="1" dirty="0">
                <a:solidFill>
                  <a:srgbClr val="000000"/>
                </a:solidFill>
                <a:latin typeface="Arial" charset="0"/>
              </a:rPr>
              <a:t>25. maddesi aşağıdadır :</a:t>
            </a:r>
          </a:p>
          <a:p>
            <a:pPr algn="ctr" fontAlgn="base">
              <a:lnSpc>
                <a:spcPct val="130000"/>
              </a:lnSpc>
              <a:spcBef>
                <a:spcPct val="0"/>
              </a:spcBef>
              <a:spcAft>
                <a:spcPct val="0"/>
              </a:spcAft>
            </a:pPr>
            <a:r>
              <a:rPr lang="tr-TR" sz="3200" b="1" dirty="0">
                <a:solidFill>
                  <a:srgbClr val="000066"/>
                </a:solidFill>
                <a:latin typeface="Arial" charset="0"/>
              </a:rPr>
              <a:t>“HER-KES; ırk, din, dil, politik inanç, ekonomik ve sosyal durum </a:t>
            </a:r>
            <a:br>
              <a:rPr lang="tr-TR" sz="3200" b="1" dirty="0">
                <a:solidFill>
                  <a:srgbClr val="000066"/>
                </a:solidFill>
                <a:latin typeface="Arial" charset="0"/>
              </a:rPr>
            </a:br>
            <a:r>
              <a:rPr lang="tr-TR" sz="3200" b="1" dirty="0">
                <a:solidFill>
                  <a:srgbClr val="000066"/>
                </a:solidFill>
                <a:latin typeface="Arial" charset="0"/>
              </a:rPr>
              <a:t>ayrımı gözetmeden; </a:t>
            </a:r>
          </a:p>
          <a:p>
            <a:pPr algn="ctr" fontAlgn="base">
              <a:lnSpc>
                <a:spcPct val="130000"/>
              </a:lnSpc>
              <a:spcBef>
                <a:spcPct val="0"/>
              </a:spcBef>
              <a:spcAft>
                <a:spcPct val="0"/>
              </a:spcAft>
            </a:pPr>
            <a:r>
              <a:rPr lang="tr-TR" sz="3200" b="1" dirty="0">
                <a:solidFill>
                  <a:srgbClr val="000066"/>
                </a:solidFill>
                <a:latin typeface="Arial" charset="0"/>
              </a:rPr>
              <a:t>erişilebilecek en yüksek düzeyde </a:t>
            </a:r>
          </a:p>
          <a:p>
            <a:pPr algn="ctr" fontAlgn="base">
              <a:lnSpc>
                <a:spcPct val="130000"/>
              </a:lnSpc>
              <a:spcBef>
                <a:spcPct val="0"/>
              </a:spcBef>
              <a:spcAft>
                <a:spcPct val="0"/>
              </a:spcAft>
            </a:pPr>
            <a:r>
              <a:rPr lang="tr-TR" sz="3200" b="1" dirty="0">
                <a:solidFill>
                  <a:srgbClr val="000066"/>
                </a:solidFill>
                <a:latin typeface="Arial" charset="0"/>
              </a:rPr>
              <a:t>sağlıklı olma TEMEL hakkına sahiptir.”</a:t>
            </a:r>
          </a:p>
          <a:p>
            <a:pPr algn="ctr" fontAlgn="base">
              <a:lnSpc>
                <a:spcPct val="130000"/>
              </a:lnSpc>
              <a:spcBef>
                <a:spcPct val="0"/>
              </a:spcBef>
              <a:spcAft>
                <a:spcPct val="0"/>
              </a:spcAft>
            </a:pPr>
            <a:r>
              <a:rPr lang="tr-TR" sz="3200" b="1" i="1" dirty="0" err="1">
                <a:solidFill>
                  <a:srgbClr val="660033"/>
                </a:solidFill>
                <a:latin typeface="Arial" charset="0"/>
              </a:rPr>
              <a:t>İHEB’in</a:t>
            </a:r>
            <a:r>
              <a:rPr lang="tr-TR" sz="3200" b="1" i="1" dirty="0">
                <a:solidFill>
                  <a:srgbClr val="660033"/>
                </a:solidFill>
                <a:latin typeface="Arial" charset="0"/>
              </a:rPr>
              <a:t> Uygulanması için uğraş vermeliyiz..</a:t>
            </a:r>
          </a:p>
        </p:txBody>
      </p:sp>
      <p:sp>
        <p:nvSpPr>
          <p:cNvPr id="6" name="Veri Yer Tutucusu 1"/>
          <p:cNvSpPr>
            <a:spLocks noGrp="1"/>
          </p:cNvSpPr>
          <p:nvPr>
            <p:ph type="dt" sz="half" idx="10"/>
          </p:nvPr>
        </p:nvSpPr>
        <p:spPr>
          <a:xfrm>
            <a:off x="827584" y="6309320"/>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7" name="Altbilgi Yer Tutucusu 2"/>
          <p:cNvSpPr>
            <a:spLocks noGrp="1"/>
          </p:cNvSpPr>
          <p:nvPr>
            <p:ph type="ftr" sz="quarter" idx="11"/>
          </p:nvPr>
        </p:nvSpPr>
        <p:spPr>
          <a:xfrm>
            <a:off x="3265984" y="6309320"/>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8" name="Slayt Numarası Yer Tutucusu 3"/>
          <p:cNvSpPr>
            <a:spLocks noGrp="1"/>
          </p:cNvSpPr>
          <p:nvPr>
            <p:ph type="sldNum" sz="quarter" idx="12"/>
          </p:nvPr>
        </p:nvSpPr>
        <p:spPr>
          <a:xfrm>
            <a:off x="8172400" y="6309320"/>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128</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275049761"/>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ChangeArrowheads="1"/>
          </p:cNvSpPr>
          <p:nvPr>
            <p:ph type="ctrTitle"/>
          </p:nvPr>
        </p:nvSpPr>
        <p:spPr>
          <a:xfrm>
            <a:off x="323850" y="188913"/>
            <a:ext cx="8458200" cy="965200"/>
          </a:xfrm>
          <a:solidFill>
            <a:srgbClr val="CCFF33"/>
          </a:solidFill>
          <a:ln w="107950" cmpd="thinThick">
            <a:solidFill>
              <a:srgbClr val="663300"/>
            </a:solidFill>
          </a:ln>
        </p:spPr>
        <p:txBody>
          <a:bodyPr/>
          <a:lstStyle/>
          <a:p>
            <a:pPr eaLnBrk="1" hangingPunct="1"/>
            <a:r>
              <a:rPr lang="tr-TR" b="1" smtClean="0">
                <a:latin typeface="Verdana" pitchFamily="34" charset="0"/>
              </a:rPr>
              <a:t>Halkın sağlığının önemi..</a:t>
            </a:r>
          </a:p>
        </p:txBody>
      </p:sp>
      <p:sp>
        <p:nvSpPr>
          <p:cNvPr id="243715" name="Rectangle 3"/>
          <p:cNvSpPr>
            <a:spLocks noGrp="1" noChangeArrowheads="1"/>
          </p:cNvSpPr>
          <p:nvPr>
            <p:ph type="subTitle" idx="1"/>
          </p:nvPr>
        </p:nvSpPr>
        <p:spPr>
          <a:xfrm>
            <a:off x="107504" y="1412776"/>
            <a:ext cx="5400600" cy="5087937"/>
          </a:xfrm>
          <a:solidFill>
            <a:srgbClr val="FFCC99"/>
          </a:solidFill>
          <a:ln w="127000" cmpd="thinThick">
            <a:solidFill>
              <a:srgbClr val="000066"/>
            </a:solidFill>
          </a:ln>
        </p:spPr>
        <p:txBody>
          <a:bodyPr/>
          <a:lstStyle/>
          <a:p>
            <a:pPr eaLnBrk="1" hangingPunct="1">
              <a:lnSpc>
                <a:spcPct val="110000"/>
              </a:lnSpc>
              <a:spcBef>
                <a:spcPts val="0"/>
              </a:spcBef>
              <a:defRPr/>
            </a:pPr>
            <a:r>
              <a:rPr lang="tr-TR" sz="700" b="1" dirty="0" smtClean="0">
                <a:latin typeface="Comic Sans MS" pitchFamily="66" charset="0"/>
              </a:rPr>
              <a:t/>
            </a:r>
            <a:br>
              <a:rPr lang="tr-TR" sz="700" b="1" dirty="0" smtClean="0">
                <a:latin typeface="Comic Sans MS" pitchFamily="66" charset="0"/>
              </a:rPr>
            </a:br>
            <a:r>
              <a:rPr lang="tr-TR" b="1" dirty="0" smtClean="0">
                <a:latin typeface="Comic Sans MS" pitchFamily="66" charset="0"/>
              </a:rPr>
              <a:t>«</a:t>
            </a:r>
            <a:r>
              <a:rPr lang="tr-TR" b="1" i="1" dirty="0" smtClean="0"/>
              <a:t>Ulusun tüm bireylerinin </a:t>
            </a:r>
            <a:br>
              <a:rPr lang="tr-TR" b="1" i="1" dirty="0" smtClean="0"/>
            </a:br>
            <a:r>
              <a:rPr lang="tr-TR" b="1" i="1" dirty="0" smtClean="0"/>
              <a:t>sağlıklı olmaları için </a:t>
            </a:r>
            <a:br>
              <a:rPr lang="tr-TR" b="1" i="1" dirty="0" smtClean="0"/>
            </a:br>
            <a:r>
              <a:rPr lang="tr-TR" b="1" spc="300" dirty="0" smtClean="0">
                <a:solidFill>
                  <a:srgbClr val="000066"/>
                </a:solidFill>
              </a:rPr>
              <a:t>sağlık koşullarını gerçekleştirmek, </a:t>
            </a:r>
            <a:br>
              <a:rPr lang="tr-TR" b="1" spc="300" dirty="0" smtClean="0">
                <a:solidFill>
                  <a:srgbClr val="000066"/>
                </a:solidFill>
              </a:rPr>
            </a:br>
            <a:r>
              <a:rPr lang="tr-TR" b="1" i="1" dirty="0" smtClean="0"/>
              <a:t>devlet durumunda bulunan </a:t>
            </a:r>
            <a:br>
              <a:rPr lang="tr-TR" b="1" i="1" dirty="0" smtClean="0"/>
            </a:br>
            <a:r>
              <a:rPr lang="tr-TR" b="1" i="1" dirty="0" smtClean="0"/>
              <a:t>siyasal kuruluşların </a:t>
            </a:r>
            <a:br>
              <a:rPr lang="tr-TR" b="1" i="1" dirty="0" smtClean="0"/>
            </a:br>
            <a:r>
              <a:rPr lang="tr-TR" b="1" i="1" u="sng" spc="600" dirty="0" smtClean="0">
                <a:solidFill>
                  <a:srgbClr val="660033"/>
                </a:solidFill>
              </a:rPr>
              <a:t>EN BİRİNCİ</a:t>
            </a:r>
            <a:r>
              <a:rPr lang="tr-TR" b="1" i="1" dirty="0" smtClean="0">
                <a:solidFill>
                  <a:srgbClr val="660033"/>
                </a:solidFill>
              </a:rPr>
              <a:t> </a:t>
            </a:r>
            <a:r>
              <a:rPr lang="tr-TR" b="1" i="1" dirty="0" smtClean="0"/>
              <a:t>görevidir.</a:t>
            </a:r>
            <a:r>
              <a:rPr lang="tr-TR" b="1" dirty="0" smtClean="0"/>
              <a:t>»</a:t>
            </a:r>
          </a:p>
          <a:p>
            <a:pPr eaLnBrk="1" hangingPunct="1">
              <a:lnSpc>
                <a:spcPct val="80000"/>
              </a:lnSpc>
              <a:defRPr/>
            </a:pPr>
            <a:endParaRPr lang="tr-TR" sz="900" b="1" dirty="0" smtClean="0">
              <a:solidFill>
                <a:srgbClr val="003300"/>
              </a:solidFill>
            </a:endParaRPr>
          </a:p>
          <a:p>
            <a:pPr eaLnBrk="1" hangingPunct="1">
              <a:lnSpc>
                <a:spcPct val="80000"/>
              </a:lnSpc>
              <a:defRPr/>
            </a:pPr>
            <a:r>
              <a:rPr lang="tr-TR" sz="2800" b="1" dirty="0" smtClean="0">
                <a:solidFill>
                  <a:srgbClr val="003300"/>
                </a:solidFill>
              </a:rPr>
              <a:t>Mareşal Gazi </a:t>
            </a:r>
            <a:br>
              <a:rPr lang="tr-TR" sz="2800" b="1" dirty="0" smtClean="0">
                <a:solidFill>
                  <a:srgbClr val="003300"/>
                </a:solidFill>
              </a:rPr>
            </a:br>
            <a:r>
              <a:rPr lang="tr-TR" sz="2800" b="1" dirty="0" smtClean="0">
                <a:solidFill>
                  <a:srgbClr val="003300"/>
                </a:solidFill>
              </a:rPr>
              <a:t>Mustafa Kemal </a:t>
            </a:r>
            <a:r>
              <a:rPr lang="tr-TR" sz="3600" b="1" dirty="0" smtClean="0">
                <a:solidFill>
                  <a:srgbClr val="003300"/>
                </a:solidFill>
              </a:rPr>
              <a:t>ATATÜRK</a:t>
            </a:r>
            <a:endParaRPr lang="tr-TR" sz="2800" b="1" dirty="0" smtClean="0">
              <a:solidFill>
                <a:srgbClr val="003300"/>
              </a:solidFill>
            </a:endParaRPr>
          </a:p>
        </p:txBody>
      </p:sp>
      <p:pic>
        <p:nvPicPr>
          <p:cNvPr id="202756" name="Picture 4" descr="Ata, Mareşal"/>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774679" y="1484784"/>
            <a:ext cx="3189809" cy="4949825"/>
          </a:xfrm>
          <a:prstGeom prst="rect">
            <a:avLst/>
          </a:prstGeom>
          <a:noFill/>
          <a:ln w="107950" cmpd="thinThick">
            <a:solidFill>
              <a:srgbClr val="9900CC"/>
            </a:solidFill>
            <a:miter lim="800000"/>
            <a:headEnd/>
            <a:tailEnd/>
          </a:ln>
        </p:spPr>
      </p:pic>
      <p:sp>
        <p:nvSpPr>
          <p:cNvPr id="5" name="Date Placeholder 3"/>
          <p:cNvSpPr>
            <a:spLocks noGrp="1"/>
          </p:cNvSpPr>
          <p:nvPr>
            <p:ph type="dt" sz="quarter" idx="10"/>
          </p:nvPr>
        </p:nvSpPr>
        <p:spPr>
          <a:xfrm>
            <a:off x="457200" y="6597352"/>
            <a:ext cx="2133600" cy="476250"/>
          </a:xfrm>
        </p:spPr>
        <p:txBody>
          <a:bodyPr/>
          <a:lstStyle/>
          <a:p>
            <a:pPr fontAlgn="auto">
              <a:spcBef>
                <a:spcPts val="0"/>
              </a:spcBef>
              <a:spcAft>
                <a:spcPts val="0"/>
              </a:spcAft>
              <a:defRPr/>
            </a:pPr>
            <a:fld id="{C0BBB1EC-C364-4615-8E15-B471E5E36F9C}" type="datetime1">
              <a:rPr lang="tr-TR" kern="0" smtClean="0">
                <a:solidFill>
                  <a:sysClr val="windowText" lastClr="000000"/>
                </a:solidFill>
              </a:rPr>
              <a:t>15.10.2012</a:t>
            </a:fld>
            <a:endParaRPr lang="tr-TR" kern="0">
              <a:solidFill>
                <a:sysClr val="windowText" lastClr="000000"/>
              </a:solidFill>
            </a:endParaRPr>
          </a:p>
        </p:txBody>
      </p:sp>
      <p:sp>
        <p:nvSpPr>
          <p:cNvPr id="6" name="Slide Number Placeholder 6"/>
          <p:cNvSpPr>
            <a:spLocks noGrp="1"/>
          </p:cNvSpPr>
          <p:nvPr>
            <p:ph type="sldNum" sz="quarter" idx="12"/>
          </p:nvPr>
        </p:nvSpPr>
        <p:spPr>
          <a:xfrm>
            <a:off x="6553200" y="6597352"/>
            <a:ext cx="2133600" cy="476250"/>
          </a:xfrm>
        </p:spPr>
        <p:txBody>
          <a:bodyPr/>
          <a:lstStyle/>
          <a:p>
            <a:pPr fontAlgn="auto">
              <a:spcBef>
                <a:spcPts val="0"/>
              </a:spcBef>
              <a:spcAft>
                <a:spcPts val="0"/>
              </a:spcAft>
              <a:defRPr/>
            </a:pPr>
            <a:fld id="{302E7EF7-24A7-469C-A060-F9B7A1763384}" type="slidenum">
              <a:rPr lang="tr-TR" kern="0" smtClean="0">
                <a:solidFill>
                  <a:sysClr val="windowText" lastClr="000000"/>
                </a:solidFill>
              </a:rPr>
              <a:pPr fontAlgn="auto">
                <a:spcBef>
                  <a:spcPts val="0"/>
                </a:spcBef>
                <a:spcAft>
                  <a:spcPts val="0"/>
                </a:spcAft>
                <a:defRPr/>
              </a:pPr>
              <a:t>129</a:t>
            </a:fld>
            <a:endParaRPr lang="tr-TR" kern="0">
              <a:solidFill>
                <a:sysClr val="windowText" lastClr="000000"/>
              </a:solidFill>
            </a:endParaRPr>
          </a:p>
        </p:txBody>
      </p:sp>
      <p:sp>
        <p:nvSpPr>
          <p:cNvPr id="7" name="Footer Placeholder 7"/>
          <p:cNvSpPr>
            <a:spLocks noGrp="1"/>
          </p:cNvSpPr>
          <p:nvPr>
            <p:ph type="ftr" sz="quarter" idx="11"/>
          </p:nvPr>
        </p:nvSpPr>
        <p:spPr>
          <a:xfrm>
            <a:off x="3124200" y="6597352"/>
            <a:ext cx="2895600" cy="476250"/>
          </a:xfrm>
        </p:spPr>
        <p:txBody>
          <a:bodyPr/>
          <a:lstStyle/>
          <a:p>
            <a:pPr fontAlgn="auto">
              <a:spcBef>
                <a:spcPts val="0"/>
              </a:spcBef>
              <a:spcAft>
                <a:spcPts val="0"/>
              </a:spcAft>
              <a:defRPr/>
            </a:pPr>
            <a:r>
              <a:rPr lang="tr-TR" kern="0" smtClean="0">
                <a:solidFill>
                  <a:sysClr val="windowText" lastClr="000000"/>
                </a:solidFill>
              </a:rPr>
              <a:t>www.ahmetsaltik.net</a:t>
            </a:r>
            <a:endParaRPr lang="tr-TR" kern="0">
              <a:solidFill>
                <a:sysClr val="windowText" lastClr="000000"/>
              </a:solidFill>
            </a:endParaRPr>
          </a:p>
        </p:txBody>
      </p:sp>
    </p:spTree>
    <p:extLst>
      <p:ext uri="{BB962C8B-B14F-4D97-AF65-F5344CB8AC3E}">
        <p14:creationId xmlns:p14="http://schemas.microsoft.com/office/powerpoint/2010/main" val="3249893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5" name="Rectangle 2"/>
          <p:cNvSpPr>
            <a:spLocks noGrp="1" noChangeArrowheads="1"/>
          </p:cNvSpPr>
          <p:nvPr>
            <p:ph type="title"/>
          </p:nvPr>
        </p:nvSpPr>
        <p:spPr>
          <a:xfrm>
            <a:off x="1143000" y="571500"/>
            <a:ext cx="8001000" cy="1357313"/>
          </a:xfrm>
        </p:spPr>
        <p:txBody>
          <a:bodyPr/>
          <a:lstStyle/>
          <a:p>
            <a:pPr eaLnBrk="1" hangingPunct="1"/>
            <a:r>
              <a:rPr lang="tr-TR" sz="3600" b="1" i="1" dirty="0" smtClean="0">
                <a:solidFill>
                  <a:srgbClr val="003300"/>
                </a:solidFill>
                <a:latin typeface="Tahoma" pitchFamily="34" charset="0"/>
              </a:rPr>
              <a:t>Sağlık Eğitimi’ne Y</a:t>
            </a:r>
            <a:r>
              <a:rPr lang="tr-TR" sz="3600" b="1" i="1" dirty="0" smtClean="0">
                <a:solidFill>
                  <a:srgbClr val="003300"/>
                </a:solidFill>
                <a:latin typeface="Tahoma" pitchFamily="34" charset="0"/>
                <a:cs typeface="Times New Roman" pitchFamily="18" charset="0"/>
              </a:rPr>
              <a:t>eni </a:t>
            </a:r>
            <a:r>
              <a:rPr lang="tr-TR" sz="3600" b="1" i="1" dirty="0" smtClean="0">
                <a:solidFill>
                  <a:srgbClr val="003300"/>
                </a:solidFill>
                <a:latin typeface="Tahoma" pitchFamily="34" charset="0"/>
              </a:rPr>
              <a:t>B</a:t>
            </a:r>
            <a:r>
              <a:rPr lang="tr-TR" sz="3600" b="1" i="1" dirty="0" smtClean="0">
                <a:solidFill>
                  <a:srgbClr val="003300"/>
                </a:solidFill>
                <a:latin typeface="Tahoma" pitchFamily="34" charset="0"/>
                <a:cs typeface="Times New Roman" pitchFamily="18" charset="0"/>
              </a:rPr>
              <a:t>ir </a:t>
            </a:r>
            <a:r>
              <a:rPr lang="tr-TR" sz="3600" b="1" i="1" dirty="0" smtClean="0">
                <a:solidFill>
                  <a:srgbClr val="003300"/>
                </a:solidFill>
                <a:latin typeface="Tahoma" pitchFamily="34" charset="0"/>
              </a:rPr>
              <a:t>B</a:t>
            </a:r>
            <a:r>
              <a:rPr lang="tr-TR" sz="3600" b="1" i="1" dirty="0" smtClean="0">
                <a:solidFill>
                  <a:srgbClr val="003300"/>
                </a:solidFill>
                <a:latin typeface="Tahoma" pitchFamily="34" charset="0"/>
                <a:cs typeface="Times New Roman" pitchFamily="18" charset="0"/>
              </a:rPr>
              <a:t>oyut</a:t>
            </a:r>
            <a:r>
              <a:rPr lang="tr-TR" sz="3600" i="1" dirty="0" smtClean="0">
                <a:solidFill>
                  <a:srgbClr val="003300"/>
                </a:solidFill>
                <a:latin typeface="Tahoma" pitchFamily="34" charset="0"/>
                <a:cs typeface="Times New Roman" pitchFamily="18" charset="0"/>
              </a:rPr>
              <a:t> </a:t>
            </a:r>
            <a:r>
              <a:rPr lang="tr-TR" sz="3200" i="1" dirty="0" smtClean="0">
                <a:solidFill>
                  <a:srgbClr val="003300"/>
                </a:solidFill>
                <a:latin typeface="Tahoma" pitchFamily="34" charset="0"/>
                <a:cs typeface="Times New Roman" pitchFamily="18" charset="0"/>
              </a:rPr>
              <a:t/>
            </a:r>
            <a:br>
              <a:rPr lang="tr-TR" sz="3200" i="1" dirty="0" smtClean="0">
                <a:solidFill>
                  <a:srgbClr val="003300"/>
                </a:solidFill>
                <a:latin typeface="Tahoma" pitchFamily="34" charset="0"/>
                <a:cs typeface="Times New Roman" pitchFamily="18" charset="0"/>
              </a:rPr>
            </a:br>
            <a:r>
              <a:rPr lang="tr-TR" sz="1200" i="1" dirty="0" smtClean="0">
                <a:solidFill>
                  <a:srgbClr val="003300"/>
                </a:solidFill>
                <a:latin typeface="Tahoma" pitchFamily="34" charset="0"/>
                <a:cs typeface="Times New Roman" pitchFamily="18" charset="0"/>
              </a:rPr>
              <a:t/>
            </a:r>
            <a:br>
              <a:rPr lang="tr-TR" sz="1200" i="1" dirty="0" smtClean="0">
                <a:solidFill>
                  <a:srgbClr val="003300"/>
                </a:solidFill>
                <a:latin typeface="Tahoma" pitchFamily="34" charset="0"/>
                <a:cs typeface="Times New Roman" pitchFamily="18" charset="0"/>
              </a:rPr>
            </a:br>
            <a:r>
              <a:rPr lang="tr-TR" sz="3200" b="1" i="1" dirty="0" smtClean="0">
                <a:solidFill>
                  <a:srgbClr val="660033"/>
                </a:solidFill>
                <a:latin typeface="Tahoma" pitchFamily="34" charset="0"/>
              </a:rPr>
              <a:t>(</a:t>
            </a:r>
            <a:r>
              <a:rPr lang="tr-TR" sz="3200" b="1" i="1" dirty="0" smtClean="0">
                <a:solidFill>
                  <a:srgbClr val="660033"/>
                </a:solidFill>
                <a:latin typeface="Tahoma" pitchFamily="34" charset="0"/>
                <a:cs typeface="Times New Roman" pitchFamily="18" charset="0"/>
              </a:rPr>
              <a:t>Dünya Sa</a:t>
            </a:r>
            <a:r>
              <a:rPr lang="tr-TR" sz="3200" b="1" i="1" dirty="0" smtClean="0">
                <a:solidFill>
                  <a:srgbClr val="660033"/>
                </a:solidFill>
                <a:latin typeface="Tahoma" pitchFamily="34" charset="0"/>
              </a:rPr>
              <a:t>ğ</a:t>
            </a:r>
            <a:r>
              <a:rPr lang="tr-TR" sz="3200" b="1" i="1" dirty="0" smtClean="0">
                <a:solidFill>
                  <a:srgbClr val="660033"/>
                </a:solidFill>
                <a:latin typeface="Tahoma" pitchFamily="34" charset="0"/>
                <a:cs typeface="Times New Roman" pitchFamily="18" charset="0"/>
              </a:rPr>
              <a:t>l</a:t>
            </a:r>
            <a:r>
              <a:rPr lang="tr-TR" sz="3200" b="1" i="1" dirty="0" smtClean="0">
                <a:solidFill>
                  <a:srgbClr val="660033"/>
                </a:solidFill>
                <a:latin typeface="Tahoma" pitchFamily="34" charset="0"/>
              </a:rPr>
              <a:t>ı</a:t>
            </a:r>
            <a:r>
              <a:rPr lang="tr-TR" sz="3200" b="1" i="1" dirty="0" smtClean="0">
                <a:solidFill>
                  <a:srgbClr val="660033"/>
                </a:solidFill>
                <a:latin typeface="Tahoma" pitchFamily="34" charset="0"/>
                <a:cs typeface="Times New Roman" pitchFamily="18" charset="0"/>
              </a:rPr>
              <a:t>k Örgütü - DSÖ</a:t>
            </a:r>
            <a:r>
              <a:rPr lang="tr-TR" sz="3200" b="1" i="1" dirty="0" smtClean="0">
                <a:solidFill>
                  <a:srgbClr val="660033"/>
                </a:solidFill>
                <a:latin typeface="Tahoma" pitchFamily="34" charset="0"/>
              </a:rPr>
              <a:t>)</a:t>
            </a:r>
            <a:r>
              <a:rPr lang="tr-TR" sz="3200" i="1" dirty="0" smtClean="0">
                <a:solidFill>
                  <a:srgbClr val="660033"/>
                </a:solidFill>
                <a:latin typeface="Arial" charset="0"/>
                <a:cs typeface="Times New Roman" pitchFamily="18" charset="0"/>
              </a:rPr>
              <a:t> </a:t>
            </a:r>
          </a:p>
        </p:txBody>
      </p:sp>
      <p:sp>
        <p:nvSpPr>
          <p:cNvPr id="64516" name="Rectangle 3"/>
          <p:cNvSpPr>
            <a:spLocks noGrp="1" noChangeArrowheads="1"/>
          </p:cNvSpPr>
          <p:nvPr>
            <p:ph type="body" idx="1"/>
          </p:nvPr>
        </p:nvSpPr>
        <p:spPr>
          <a:xfrm>
            <a:off x="0" y="2000250"/>
            <a:ext cx="6500813" cy="4429125"/>
          </a:xfrm>
        </p:spPr>
        <p:txBody>
          <a:bodyPr/>
          <a:lstStyle/>
          <a:p>
            <a:pPr marL="0" indent="0" algn="ctr" eaLnBrk="1" hangingPunct="1">
              <a:lnSpc>
                <a:spcPct val="150000"/>
              </a:lnSpc>
              <a:buFont typeface="Wingdings" pitchFamily="2" charset="2"/>
              <a:buNone/>
            </a:pPr>
            <a:r>
              <a:rPr lang="tr-TR" sz="2800" b="1" i="1" smtClean="0">
                <a:latin typeface="Tahoma" pitchFamily="34" charset="0"/>
              </a:rPr>
              <a:t>“S</a:t>
            </a:r>
            <a:r>
              <a:rPr lang="tr-TR" sz="2800" b="1" smtClean="0">
                <a:latin typeface="Tahoma" pitchFamily="34" charset="0"/>
              </a:rPr>
              <a:t>ağlık çalışanları, sağlık eğitiminin içeriğine; insanların bölgelerindeki, ülkelerindeki </a:t>
            </a:r>
            <a:br>
              <a:rPr lang="tr-TR" sz="2800" b="1" smtClean="0">
                <a:latin typeface="Tahoma" pitchFamily="34" charset="0"/>
              </a:rPr>
            </a:br>
            <a:r>
              <a:rPr lang="tr-TR" sz="2800" b="1" smtClean="0">
                <a:solidFill>
                  <a:schemeClr val="folHlink"/>
                </a:solidFill>
                <a:latin typeface="Tahoma" pitchFamily="34" charset="0"/>
              </a:rPr>
              <a:t>sağlık mevzuatı ve bu mevzuattan kaynaklanan hukuksal, </a:t>
            </a:r>
            <a:br>
              <a:rPr lang="tr-TR" sz="2800" b="1" smtClean="0">
                <a:solidFill>
                  <a:schemeClr val="folHlink"/>
                </a:solidFill>
                <a:latin typeface="Tahoma" pitchFamily="34" charset="0"/>
              </a:rPr>
            </a:br>
            <a:r>
              <a:rPr lang="tr-TR" sz="2800" b="1" smtClean="0">
                <a:solidFill>
                  <a:schemeClr val="folHlink"/>
                </a:solidFill>
                <a:latin typeface="Tahoma" pitchFamily="34" charset="0"/>
              </a:rPr>
              <a:t>yasal haklarını</a:t>
            </a:r>
            <a:r>
              <a:rPr lang="tr-TR" sz="2800" b="1" smtClean="0">
                <a:latin typeface="Tahoma" pitchFamily="34" charset="0"/>
              </a:rPr>
              <a:t> </a:t>
            </a:r>
            <a:r>
              <a:rPr lang="tr-TR" sz="2800" b="1" smtClean="0">
                <a:solidFill>
                  <a:srgbClr val="000066"/>
                </a:solidFill>
                <a:latin typeface="Tahoma" pitchFamily="34" charset="0"/>
              </a:rPr>
              <a:t>öğretmeyi de eklemelidirler..”</a:t>
            </a:r>
            <a:r>
              <a:rPr lang="tr-TR" sz="2800" b="1" smtClean="0">
                <a:solidFill>
                  <a:srgbClr val="000066"/>
                </a:solidFill>
                <a:latin typeface="Arial" charset="0"/>
              </a:rPr>
              <a:t> </a:t>
            </a:r>
          </a:p>
        </p:txBody>
      </p:sp>
      <p:pic>
        <p:nvPicPr>
          <p:cNvPr id="64519" name="Picture 7"/>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29375" y="3071813"/>
            <a:ext cx="2546350" cy="2428875"/>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Veri Yer Tutucusu 1"/>
          <p:cNvSpPr>
            <a:spLocks noGrp="1"/>
          </p:cNvSpPr>
          <p:nvPr>
            <p:ph type="dt" sz="half" idx="10"/>
          </p:nvPr>
        </p:nvSpPr>
        <p:spPr>
          <a:xfrm>
            <a:off x="1115616"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10" name="Altbilgi Yer Tutucusu 2"/>
          <p:cNvSpPr>
            <a:spLocks noGrp="1"/>
          </p:cNvSpPr>
          <p:nvPr>
            <p:ph type="ftr" sz="quarter" idx="11"/>
          </p:nvPr>
        </p:nvSpPr>
        <p:spPr>
          <a:xfrm>
            <a:off x="3554016"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11" name="Slayt Numarası Yer Tutucusu 3"/>
          <p:cNvSpPr>
            <a:spLocks noGrp="1"/>
          </p:cNvSpPr>
          <p:nvPr>
            <p:ph type="sldNum" sz="quarter" idx="12"/>
          </p:nvPr>
        </p:nvSpPr>
        <p:spPr>
          <a:xfrm>
            <a:off x="6983016"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13</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280947906"/>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ctrTitle"/>
          </p:nvPr>
        </p:nvSpPr>
        <p:spPr/>
        <p:txBody>
          <a:bodyPr/>
          <a:lstStyle/>
          <a:p>
            <a:pPr eaLnBrk="1" hangingPunct="1"/>
            <a:r>
              <a:rPr lang="tr-TR" sz="7200" b="1" i="1" smtClean="0">
                <a:solidFill>
                  <a:srgbClr val="000066"/>
                </a:solidFill>
                <a:latin typeface="Calibri" pitchFamily="34" charset="0"/>
              </a:rPr>
              <a:t>Falih Rıfkı ATAY.</a:t>
            </a:r>
            <a:r>
              <a:rPr lang="tr-TR" sz="6000" b="1" i="1" smtClean="0">
                <a:solidFill>
                  <a:srgbClr val="000066"/>
                </a:solidFill>
              </a:rPr>
              <a:t>..</a:t>
            </a:r>
          </a:p>
        </p:txBody>
      </p:sp>
      <p:sp>
        <p:nvSpPr>
          <p:cNvPr id="199683" name="Rectangle 3"/>
          <p:cNvSpPr>
            <a:spLocks noGrp="1" noChangeArrowheads="1"/>
          </p:cNvSpPr>
          <p:nvPr>
            <p:ph type="subTitle" idx="1"/>
          </p:nvPr>
        </p:nvSpPr>
        <p:spPr>
          <a:xfrm>
            <a:off x="85129" y="2357438"/>
            <a:ext cx="6215063" cy="4167906"/>
          </a:xfrm>
          <a:solidFill>
            <a:srgbClr val="CCFFCC"/>
          </a:solidFill>
          <a:ln w="38100">
            <a:solidFill>
              <a:srgbClr val="660066"/>
            </a:solidFill>
          </a:ln>
        </p:spPr>
        <p:txBody>
          <a:bodyPr/>
          <a:lstStyle/>
          <a:p>
            <a:pPr eaLnBrk="1" hangingPunct="1"/>
            <a:endParaRPr lang="tr-TR" sz="100" b="1" dirty="0" smtClean="0">
              <a:latin typeface="Calibri" pitchFamily="34" charset="0"/>
            </a:endParaRPr>
          </a:p>
          <a:p>
            <a:pPr eaLnBrk="1" hangingPunct="1"/>
            <a:r>
              <a:rPr lang="tr-TR" sz="3600" b="1" dirty="0" smtClean="0">
                <a:solidFill>
                  <a:srgbClr val="003300"/>
                </a:solidFill>
                <a:latin typeface="Calibri" pitchFamily="34" charset="0"/>
              </a:rPr>
              <a:t>“Hukuk ile uygarlık ve </a:t>
            </a:r>
            <a:br>
              <a:rPr lang="tr-TR" sz="3600" b="1" dirty="0" smtClean="0">
                <a:solidFill>
                  <a:srgbClr val="003300"/>
                </a:solidFill>
                <a:latin typeface="Calibri" pitchFamily="34" charset="0"/>
              </a:rPr>
            </a:br>
            <a:r>
              <a:rPr lang="tr-TR" sz="3600" b="1" dirty="0" smtClean="0">
                <a:solidFill>
                  <a:srgbClr val="003300"/>
                </a:solidFill>
                <a:latin typeface="Calibri" pitchFamily="34" charset="0"/>
              </a:rPr>
              <a:t>kültürleri arasında </a:t>
            </a:r>
            <a:br>
              <a:rPr lang="tr-TR" sz="3600" b="1" dirty="0" smtClean="0">
                <a:solidFill>
                  <a:srgbClr val="003300"/>
                </a:solidFill>
                <a:latin typeface="Calibri" pitchFamily="34" charset="0"/>
              </a:rPr>
            </a:br>
            <a:r>
              <a:rPr lang="tr-TR" sz="3600" b="1" dirty="0" smtClean="0">
                <a:solidFill>
                  <a:srgbClr val="003300"/>
                </a:solidFill>
                <a:latin typeface="Calibri" pitchFamily="34" charset="0"/>
              </a:rPr>
              <a:t>uyum kuramayan toplumlar mutsuzdur.”</a:t>
            </a:r>
            <a:br>
              <a:rPr lang="tr-TR" sz="3600" b="1" dirty="0" smtClean="0">
                <a:solidFill>
                  <a:srgbClr val="003300"/>
                </a:solidFill>
                <a:latin typeface="Calibri" pitchFamily="34" charset="0"/>
              </a:rPr>
            </a:br>
            <a:r>
              <a:rPr lang="tr-TR" b="1" dirty="0" smtClean="0">
                <a:solidFill>
                  <a:srgbClr val="660033"/>
                </a:solidFill>
                <a:latin typeface="Calibri" pitchFamily="34" charset="0"/>
              </a:rPr>
              <a:t>Çünkü hukuk kuralları;</a:t>
            </a:r>
            <a:br>
              <a:rPr lang="tr-TR" b="1" dirty="0" smtClean="0">
                <a:solidFill>
                  <a:srgbClr val="660033"/>
                </a:solidFill>
                <a:latin typeface="Calibri" pitchFamily="34" charset="0"/>
              </a:rPr>
            </a:br>
            <a:r>
              <a:rPr lang="tr-TR" sz="2400" b="1" i="1" dirty="0" smtClean="0">
                <a:solidFill>
                  <a:srgbClr val="000066"/>
                </a:solidFill>
                <a:latin typeface="Calibri" pitchFamily="34" charset="0"/>
              </a:rPr>
              <a:t>Toplum içinde yaşayan insanlar, insan-devlet  arasındaki ilişkileri düzenleyen</a:t>
            </a:r>
            <a:r>
              <a:rPr lang="tr-TR" sz="2400" b="1" i="1" smtClean="0">
                <a:solidFill>
                  <a:srgbClr val="000066"/>
                </a:solidFill>
                <a:latin typeface="Calibri" pitchFamily="34" charset="0"/>
              </a:rPr>
              <a:t>, uyulması </a:t>
            </a:r>
            <a:r>
              <a:rPr lang="tr-TR" sz="2400" b="1" i="1" dirty="0" smtClean="0">
                <a:solidFill>
                  <a:srgbClr val="000066"/>
                </a:solidFill>
                <a:latin typeface="Calibri" pitchFamily="34" charset="0"/>
              </a:rPr>
              <a:t>yaptırımla zorunlu kılınmış kurallardır.</a:t>
            </a:r>
            <a:endParaRPr lang="tr-TR" b="1" i="1" dirty="0" smtClean="0">
              <a:solidFill>
                <a:srgbClr val="660033"/>
              </a:solidFill>
              <a:latin typeface="Calibri" pitchFamily="34" charset="0"/>
            </a:endParaRPr>
          </a:p>
        </p:txBody>
      </p:sp>
      <p:pic>
        <p:nvPicPr>
          <p:cNvPr id="199684"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494338" y="2860923"/>
            <a:ext cx="2470150" cy="3232373"/>
          </a:xfrm>
          <a:prstGeom prst="rect">
            <a:avLst/>
          </a:prstGeom>
          <a:ln w="88900" cap="sq" cmpd="thickThin">
            <a:solidFill>
              <a:srgbClr val="000000"/>
            </a:solidFill>
            <a:prstDash val="solid"/>
            <a:miter lim="800000"/>
          </a:ln>
          <a:effectLst>
            <a:innerShdw blurRad="76200">
              <a:srgbClr val="000000"/>
            </a:innerShdw>
          </a:effectLst>
        </p:spPr>
      </p:pic>
      <p:sp>
        <p:nvSpPr>
          <p:cNvPr id="8" name="Veri Yer Tutucusu 1"/>
          <p:cNvSpPr>
            <a:spLocks noGrp="1"/>
          </p:cNvSpPr>
          <p:nvPr>
            <p:ph type="dt" sz="half" idx="10"/>
          </p:nvPr>
        </p:nvSpPr>
        <p:spPr>
          <a:xfrm>
            <a:off x="827584"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9" name="Altbilgi Yer Tutucusu 2"/>
          <p:cNvSpPr>
            <a:spLocks noGrp="1"/>
          </p:cNvSpPr>
          <p:nvPr>
            <p:ph type="ftr" sz="quarter" idx="11"/>
          </p:nvPr>
        </p:nvSpPr>
        <p:spPr>
          <a:xfrm>
            <a:off x="3265984"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10" name="Slayt Numarası Yer Tutucusu 3"/>
          <p:cNvSpPr>
            <a:spLocks noGrp="1"/>
          </p:cNvSpPr>
          <p:nvPr>
            <p:ph type="sldNum" sz="quarter" idx="12"/>
          </p:nvPr>
        </p:nvSpPr>
        <p:spPr>
          <a:xfrm>
            <a:off x="6694984"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130</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647809317"/>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0" y="188641"/>
            <a:ext cx="9144000" cy="864095"/>
          </a:xfrm>
        </p:spPr>
        <p:txBody>
          <a:bodyPr>
            <a:noAutofit/>
          </a:bodyPr>
          <a:lstStyle/>
          <a:p>
            <a:pPr algn="ctr" eaLnBrk="1" hangingPunct="1">
              <a:lnSpc>
                <a:spcPct val="90000"/>
              </a:lnSpc>
            </a:pPr>
            <a:r>
              <a:rPr lang="tr-TR" sz="7200" b="1" spc="600" dirty="0" smtClean="0">
                <a:solidFill>
                  <a:srgbClr val="A50021"/>
                </a:solidFill>
              </a:rPr>
              <a:t>Sonuç ve özet.. </a:t>
            </a:r>
            <a:r>
              <a:rPr lang="tr-TR" b="1" spc="600" dirty="0" smtClean="0">
                <a:solidFill>
                  <a:srgbClr val="A50021"/>
                </a:solidFill>
              </a:rPr>
              <a:t>(1)</a:t>
            </a:r>
            <a:endParaRPr lang="en-US" sz="7200" b="1" spc="600" dirty="0" smtClean="0">
              <a:solidFill>
                <a:srgbClr val="A50021"/>
              </a:solidFill>
            </a:endParaRPr>
          </a:p>
        </p:txBody>
      </p:sp>
      <p:sp>
        <p:nvSpPr>
          <p:cNvPr id="49156" name="Rectangle 3"/>
          <p:cNvSpPr>
            <a:spLocks noGrp="1" noChangeArrowheads="1"/>
          </p:cNvSpPr>
          <p:nvPr>
            <p:ph type="body" idx="1"/>
          </p:nvPr>
        </p:nvSpPr>
        <p:spPr>
          <a:xfrm>
            <a:off x="107504" y="1124744"/>
            <a:ext cx="8847584" cy="5328592"/>
          </a:xfrm>
        </p:spPr>
        <p:style>
          <a:lnRef idx="2">
            <a:schemeClr val="accent1"/>
          </a:lnRef>
          <a:fillRef idx="1">
            <a:schemeClr val="lt1"/>
          </a:fillRef>
          <a:effectRef idx="0">
            <a:schemeClr val="accent1"/>
          </a:effectRef>
          <a:fontRef idx="minor">
            <a:schemeClr val="dk1"/>
          </a:fontRef>
        </p:style>
        <p:txBody>
          <a:bodyPr>
            <a:noAutofit/>
          </a:bodyPr>
          <a:lstStyle/>
          <a:p>
            <a:pPr marL="0" indent="0" algn="ctr">
              <a:lnSpc>
                <a:spcPct val="110000"/>
              </a:lnSpc>
              <a:buNone/>
            </a:pPr>
            <a:endParaRPr lang="tr-TR" sz="300" dirty="0" smtClean="0"/>
          </a:p>
          <a:p>
            <a:pPr marL="0" indent="0" algn="ctr">
              <a:spcBef>
                <a:spcPts val="0"/>
              </a:spcBef>
              <a:buNone/>
            </a:pPr>
            <a:endParaRPr lang="tr-TR" sz="600" b="1" i="1" dirty="0" smtClean="0">
              <a:solidFill>
                <a:srgbClr val="660066"/>
              </a:solidFill>
            </a:endParaRPr>
          </a:p>
          <a:p>
            <a:pPr marL="0" indent="0" algn="ctr">
              <a:lnSpc>
                <a:spcPct val="110000"/>
              </a:lnSpc>
              <a:spcBef>
                <a:spcPts val="0"/>
              </a:spcBef>
              <a:buNone/>
            </a:pPr>
            <a:r>
              <a:rPr lang="tr-TR" sz="3000" dirty="0" smtClean="0">
                <a:solidFill>
                  <a:srgbClr val="000066"/>
                </a:solidFill>
              </a:rPr>
              <a:t>Anayasanın 56. maddesi, herkesin sağlıklı ve dengeli bir çevrede yaşama hakkını tanımakta ve  çevreyi koruyup-geliştirme ödevini devlete ve yurttaşa ortak yüküm kılmaktadır. </a:t>
            </a:r>
            <a:r>
              <a:rPr lang="tr-TR" sz="3000" i="1" dirty="0" smtClean="0">
                <a:solidFill>
                  <a:srgbClr val="660066"/>
                </a:solidFill>
              </a:rPr>
              <a:t>Demokratik hukuk devletinde halkın </a:t>
            </a:r>
            <a:br>
              <a:rPr lang="tr-TR" sz="3000" i="1" dirty="0" smtClean="0">
                <a:solidFill>
                  <a:srgbClr val="660066"/>
                </a:solidFill>
              </a:rPr>
            </a:br>
            <a:r>
              <a:rPr lang="tr-TR" sz="3000" i="1" dirty="0" smtClean="0">
                <a:solidFill>
                  <a:srgbClr val="660066"/>
                </a:solidFill>
              </a:rPr>
              <a:t>söz ve karar hakkına saygı duyulmaktadır.  </a:t>
            </a:r>
            <a:r>
              <a:rPr lang="tr-TR" sz="3000" dirty="0" smtClean="0">
                <a:solidFill>
                  <a:srgbClr val="000066"/>
                </a:solidFill>
              </a:rPr>
              <a:t/>
            </a:r>
            <a:br>
              <a:rPr lang="tr-TR" sz="3000" dirty="0" smtClean="0">
                <a:solidFill>
                  <a:srgbClr val="000066"/>
                </a:solidFill>
              </a:rPr>
            </a:br>
            <a:r>
              <a:rPr lang="tr-TR" sz="3000" dirty="0" smtClean="0">
                <a:solidFill>
                  <a:srgbClr val="000066"/>
                </a:solidFill>
              </a:rPr>
              <a:t>Türkiye, insanına örgün ve yaygın olarak, </a:t>
            </a:r>
            <a:r>
              <a:rPr lang="tr-TR" sz="3000" dirty="0" smtClean="0">
                <a:solidFill>
                  <a:srgbClr val="800000"/>
                </a:solidFill>
              </a:rPr>
              <a:t>«</a:t>
            </a:r>
            <a:r>
              <a:rPr lang="tr-TR" sz="3000" b="1" i="1" dirty="0" smtClean="0">
                <a:solidFill>
                  <a:srgbClr val="800000"/>
                </a:solidFill>
              </a:rPr>
              <a:t>yurttaşlık </a:t>
            </a:r>
            <a:br>
              <a:rPr lang="tr-TR" sz="3000" b="1" i="1" dirty="0" smtClean="0">
                <a:solidFill>
                  <a:srgbClr val="800000"/>
                </a:solidFill>
              </a:rPr>
            </a:br>
            <a:r>
              <a:rPr lang="tr-TR" sz="3000" b="1" i="1" dirty="0" smtClean="0">
                <a:solidFill>
                  <a:srgbClr val="800000"/>
                </a:solidFill>
              </a:rPr>
              <a:t>hak ve ödevleri odaklı</a:t>
            </a:r>
            <a:r>
              <a:rPr lang="tr-TR" sz="3000" dirty="0" smtClean="0">
                <a:solidFill>
                  <a:srgbClr val="800000"/>
                </a:solidFill>
              </a:rPr>
              <a:t>»</a:t>
            </a:r>
            <a:r>
              <a:rPr lang="tr-TR" sz="3000" dirty="0" smtClean="0">
                <a:solidFill>
                  <a:srgbClr val="000066"/>
                </a:solidFill>
              </a:rPr>
              <a:t> temel hukuk eğitimi vermelidir. </a:t>
            </a:r>
            <a:br>
              <a:rPr lang="tr-TR" sz="3000" dirty="0" smtClean="0">
                <a:solidFill>
                  <a:srgbClr val="000066"/>
                </a:solidFill>
              </a:rPr>
            </a:br>
            <a:r>
              <a:rPr lang="tr-TR" sz="3000" dirty="0" smtClean="0">
                <a:solidFill>
                  <a:schemeClr val="tx1"/>
                </a:solidFill>
              </a:rPr>
              <a:t>Meslek eğitiminde de yeterli hukuk ve mevzuat öğretimi kaçınılmazdır. </a:t>
            </a:r>
            <a:r>
              <a:rPr lang="tr-TR" sz="3000" b="1" dirty="0" smtClean="0">
                <a:solidFill>
                  <a:srgbClr val="660033"/>
                </a:solidFill>
              </a:rPr>
              <a:t>e-devlet</a:t>
            </a:r>
            <a:r>
              <a:rPr lang="tr-TR" sz="3000" dirty="0" smtClean="0">
                <a:solidFill>
                  <a:srgbClr val="000066"/>
                </a:solidFill>
              </a:rPr>
              <a:t> olanakları bu amaçlarla </a:t>
            </a:r>
            <a:br>
              <a:rPr lang="tr-TR" sz="3000" dirty="0" smtClean="0">
                <a:solidFill>
                  <a:srgbClr val="000066"/>
                </a:solidFill>
              </a:rPr>
            </a:br>
            <a:r>
              <a:rPr lang="tr-TR" sz="3000" dirty="0" smtClean="0">
                <a:solidFill>
                  <a:srgbClr val="000066"/>
                </a:solidFill>
              </a:rPr>
              <a:t>daha yoğun ve özenli kullanılmalıdır.</a:t>
            </a:r>
            <a:endParaRPr lang="tr-TR" sz="3000" dirty="0" smtClean="0">
              <a:solidFill>
                <a:srgbClr val="000000"/>
              </a:solidFill>
            </a:endParaRPr>
          </a:p>
          <a:p>
            <a:pPr marL="0" indent="0" algn="ctr">
              <a:lnSpc>
                <a:spcPct val="110000"/>
              </a:lnSpc>
              <a:spcBef>
                <a:spcPts val="0"/>
              </a:spcBef>
              <a:buNone/>
            </a:pPr>
            <a:endParaRPr lang="tr-TR" sz="2800" i="1" dirty="0" smtClean="0"/>
          </a:p>
        </p:txBody>
      </p:sp>
      <p:sp>
        <p:nvSpPr>
          <p:cNvPr id="5" name="Veri Yer Tutucusu 3"/>
          <p:cNvSpPr>
            <a:spLocks noGrp="1"/>
          </p:cNvSpPr>
          <p:nvPr>
            <p:ph type="dt" sz="half" idx="10"/>
          </p:nvPr>
        </p:nvSpPr>
        <p:spPr>
          <a:xfrm>
            <a:off x="457200" y="6525344"/>
            <a:ext cx="2133600" cy="365125"/>
          </a:xfrm>
        </p:spPr>
        <p:txBody>
          <a:bodyPr/>
          <a:lstStyle/>
          <a:p>
            <a:fld id="{921DBD9C-0264-4CCA-8216-AAD14660A007}" type="datetime1">
              <a:rPr lang="tr-TR" sz="1600" smtClean="0">
                <a:solidFill>
                  <a:schemeClr val="tx1"/>
                </a:solidFill>
              </a:rPr>
              <a:t>15.10.2012</a:t>
            </a:fld>
            <a:endParaRPr lang="tr-TR" sz="1600">
              <a:solidFill>
                <a:schemeClr val="tx1"/>
              </a:solidFill>
            </a:endParaRPr>
          </a:p>
        </p:txBody>
      </p:sp>
      <p:sp>
        <p:nvSpPr>
          <p:cNvPr id="6" name="Altbilgi Yer Tutucusu 4"/>
          <p:cNvSpPr>
            <a:spLocks noGrp="1"/>
          </p:cNvSpPr>
          <p:nvPr>
            <p:ph type="ftr" sz="quarter" idx="11"/>
          </p:nvPr>
        </p:nvSpPr>
        <p:spPr>
          <a:xfrm>
            <a:off x="3124200" y="6525344"/>
            <a:ext cx="2895600" cy="365125"/>
          </a:xfrm>
        </p:spPr>
        <p:txBody>
          <a:bodyPr/>
          <a:lstStyle/>
          <a:p>
            <a:r>
              <a:rPr lang="tr-TR" sz="1600" dirty="0" smtClean="0">
                <a:solidFill>
                  <a:schemeClr val="tx1"/>
                </a:solidFill>
              </a:rPr>
              <a:t>www.ahmetsaltik.net</a:t>
            </a:r>
            <a:endParaRPr lang="tr-TR" sz="1600" dirty="0">
              <a:solidFill>
                <a:schemeClr val="tx1"/>
              </a:solidFill>
            </a:endParaRPr>
          </a:p>
        </p:txBody>
      </p:sp>
      <p:sp>
        <p:nvSpPr>
          <p:cNvPr id="7" name="Slayt Numarası Yer Tutucusu 5"/>
          <p:cNvSpPr>
            <a:spLocks noGrp="1"/>
          </p:cNvSpPr>
          <p:nvPr>
            <p:ph type="sldNum" sz="quarter" idx="12"/>
          </p:nvPr>
        </p:nvSpPr>
        <p:spPr>
          <a:xfrm>
            <a:off x="6553200" y="6525344"/>
            <a:ext cx="2133600" cy="365125"/>
          </a:xfrm>
        </p:spPr>
        <p:txBody>
          <a:bodyPr/>
          <a:lstStyle/>
          <a:p>
            <a:fld id="{F302176B-0E47-46AC-8F43-DAB4B8A37D06}" type="slidenum">
              <a:rPr lang="tr-TR" sz="1600" smtClean="0">
                <a:solidFill>
                  <a:schemeClr val="tx1"/>
                </a:solidFill>
              </a:rPr>
              <a:t>131</a:t>
            </a:fld>
            <a:endParaRPr lang="tr-TR" sz="1600">
              <a:solidFill>
                <a:schemeClr val="tx1"/>
              </a:solidFill>
            </a:endParaRPr>
          </a:p>
        </p:txBody>
      </p:sp>
    </p:spTree>
    <p:extLst>
      <p:ext uri="{BB962C8B-B14F-4D97-AF65-F5344CB8AC3E}">
        <p14:creationId xmlns:p14="http://schemas.microsoft.com/office/powerpoint/2010/main" val="613913419"/>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a:xfrm>
            <a:off x="0" y="188641"/>
            <a:ext cx="9144000" cy="864095"/>
          </a:xfrm>
        </p:spPr>
        <p:txBody>
          <a:bodyPr>
            <a:noAutofit/>
          </a:bodyPr>
          <a:lstStyle/>
          <a:p>
            <a:pPr>
              <a:lnSpc>
                <a:spcPct val="90000"/>
              </a:lnSpc>
            </a:pPr>
            <a:r>
              <a:rPr lang="tr-TR" sz="7200" b="1" spc="600" dirty="0" smtClean="0">
                <a:solidFill>
                  <a:srgbClr val="A50021"/>
                </a:solidFill>
              </a:rPr>
              <a:t>Sonuç ve özet..</a:t>
            </a:r>
            <a:r>
              <a:rPr lang="tr-TR" b="1" spc="600" dirty="0">
                <a:solidFill>
                  <a:srgbClr val="A50021"/>
                </a:solidFill>
              </a:rPr>
              <a:t> </a:t>
            </a:r>
            <a:r>
              <a:rPr lang="tr-TR" b="1" spc="600" dirty="0" smtClean="0">
                <a:solidFill>
                  <a:srgbClr val="A50021"/>
                </a:solidFill>
              </a:rPr>
              <a:t>(2)</a:t>
            </a:r>
            <a:endParaRPr lang="en-US" sz="7200" b="1" spc="600" dirty="0" smtClean="0">
              <a:solidFill>
                <a:srgbClr val="A50021"/>
              </a:solidFill>
            </a:endParaRPr>
          </a:p>
        </p:txBody>
      </p:sp>
      <p:sp>
        <p:nvSpPr>
          <p:cNvPr id="49156" name="Rectangle 3"/>
          <p:cNvSpPr>
            <a:spLocks noGrp="1" noChangeArrowheads="1"/>
          </p:cNvSpPr>
          <p:nvPr>
            <p:ph type="body" idx="1"/>
          </p:nvPr>
        </p:nvSpPr>
        <p:spPr>
          <a:xfrm>
            <a:off x="107504" y="1124744"/>
            <a:ext cx="8847584" cy="5328592"/>
          </a:xfrm>
        </p:spPr>
        <p:style>
          <a:lnRef idx="2">
            <a:schemeClr val="accent1"/>
          </a:lnRef>
          <a:fillRef idx="1">
            <a:schemeClr val="lt1"/>
          </a:fillRef>
          <a:effectRef idx="0">
            <a:schemeClr val="accent1"/>
          </a:effectRef>
          <a:fontRef idx="minor">
            <a:schemeClr val="dk1"/>
          </a:fontRef>
        </p:style>
        <p:txBody>
          <a:bodyPr>
            <a:noAutofit/>
          </a:bodyPr>
          <a:lstStyle/>
          <a:p>
            <a:pPr marL="0" indent="0" algn="ctr">
              <a:lnSpc>
                <a:spcPct val="110000"/>
              </a:lnSpc>
              <a:buNone/>
            </a:pPr>
            <a:endParaRPr lang="tr-TR" sz="300" dirty="0" smtClean="0"/>
          </a:p>
          <a:p>
            <a:pPr marL="0" indent="0" algn="ctr">
              <a:spcBef>
                <a:spcPts val="0"/>
              </a:spcBef>
              <a:buNone/>
            </a:pPr>
            <a:endParaRPr lang="tr-TR" sz="600" b="1" i="1" dirty="0" smtClean="0">
              <a:solidFill>
                <a:srgbClr val="660066"/>
              </a:solidFill>
            </a:endParaRPr>
          </a:p>
          <a:p>
            <a:pPr marL="0" indent="0" algn="ctr">
              <a:lnSpc>
                <a:spcPct val="110000"/>
              </a:lnSpc>
              <a:spcBef>
                <a:spcPts val="0"/>
              </a:spcBef>
              <a:buNone/>
            </a:pPr>
            <a:r>
              <a:rPr lang="tr-TR" sz="3000" dirty="0" smtClean="0">
                <a:solidFill>
                  <a:srgbClr val="000066"/>
                </a:solidFill>
              </a:rPr>
              <a:t>Hukukun üstünlüğüne dayalı hukuk devleti ve toplumu yaratmanın temeli, insanların bu değerlere bağlı ve erdemli yetiştirilmesine zorunlu olarak bağlıdır.</a:t>
            </a:r>
          </a:p>
          <a:p>
            <a:pPr marL="0" indent="0" algn="ctr">
              <a:lnSpc>
                <a:spcPct val="110000"/>
              </a:lnSpc>
              <a:spcBef>
                <a:spcPts val="0"/>
              </a:spcBef>
              <a:buNone/>
            </a:pPr>
            <a:r>
              <a:rPr lang="tr-TR" sz="3000" i="1" dirty="0" smtClean="0">
                <a:solidFill>
                  <a:srgbClr val="660066"/>
                </a:solidFill>
              </a:rPr>
              <a:t>1948 tarihli, Türkiye’nin de taraf olduğu </a:t>
            </a:r>
            <a:r>
              <a:rPr lang="tr-TR" sz="3000" b="1" i="1" dirty="0" smtClean="0">
                <a:solidFill>
                  <a:srgbClr val="660066"/>
                </a:solidFill>
              </a:rPr>
              <a:t>İHEB;</a:t>
            </a:r>
            <a:r>
              <a:rPr lang="tr-TR" sz="3000" i="1" dirty="0" smtClean="0">
                <a:solidFill>
                  <a:srgbClr val="660066"/>
                </a:solidFill>
              </a:rPr>
              <a:t> </a:t>
            </a:r>
            <a:br>
              <a:rPr lang="tr-TR" sz="3000" i="1" dirty="0" smtClean="0">
                <a:solidFill>
                  <a:srgbClr val="660066"/>
                </a:solidFill>
              </a:rPr>
            </a:br>
            <a:r>
              <a:rPr lang="tr-TR" b="1" i="1" u="sng" spc="600" dirty="0" smtClean="0">
                <a:solidFill>
                  <a:srgbClr val="660066"/>
                </a:solidFill>
              </a:rPr>
              <a:t>İnsan Hakları Evrensel Bildirgesi</a:t>
            </a:r>
            <a:r>
              <a:rPr lang="tr-TR" sz="3000" i="1" dirty="0" smtClean="0">
                <a:solidFill>
                  <a:srgbClr val="660066"/>
                </a:solidFill>
              </a:rPr>
              <a:t>, </a:t>
            </a:r>
            <a:br>
              <a:rPr lang="tr-TR" sz="3000" i="1" dirty="0" smtClean="0">
                <a:solidFill>
                  <a:srgbClr val="660066"/>
                </a:solidFill>
              </a:rPr>
            </a:br>
            <a:r>
              <a:rPr lang="tr-TR" b="1" dirty="0" err="1" smtClean="0">
                <a:solidFill>
                  <a:srgbClr val="800000"/>
                </a:solidFill>
              </a:rPr>
              <a:t>Küreselleş</a:t>
            </a:r>
            <a:r>
              <a:rPr lang="tr-TR" b="1" u="sng" dirty="0" err="1" smtClean="0">
                <a:solidFill>
                  <a:srgbClr val="800000"/>
                </a:solidFill>
              </a:rPr>
              <a:t>TİR</a:t>
            </a:r>
            <a:r>
              <a:rPr lang="tr-TR" b="1" dirty="0" err="1" smtClean="0">
                <a:solidFill>
                  <a:srgbClr val="800000"/>
                </a:solidFill>
              </a:rPr>
              <a:t>mecilerin</a:t>
            </a:r>
            <a:r>
              <a:rPr lang="tr-TR" b="1" dirty="0" smtClean="0">
                <a:solidFill>
                  <a:srgbClr val="800000"/>
                </a:solidFill>
              </a:rPr>
              <a:t> = Yeni emperyalistlerin</a:t>
            </a:r>
            <a:r>
              <a:rPr lang="tr-TR" sz="3000" b="1" dirty="0" smtClean="0">
                <a:solidFill>
                  <a:srgbClr val="800000"/>
                </a:solidFill>
              </a:rPr>
              <a:t> </a:t>
            </a:r>
            <a:r>
              <a:rPr lang="tr-TR" sz="3000" i="1" dirty="0" smtClean="0">
                <a:solidFill>
                  <a:srgbClr val="660066"/>
                </a:solidFill>
              </a:rPr>
              <a:t>engellemesi aşılarak, 3. Binyıl için yeniden üretilmeli </a:t>
            </a:r>
            <a:br>
              <a:rPr lang="tr-TR" sz="3000" i="1" dirty="0" smtClean="0">
                <a:solidFill>
                  <a:srgbClr val="660066"/>
                </a:solidFill>
              </a:rPr>
            </a:br>
            <a:r>
              <a:rPr lang="tr-TR" sz="3000" i="1" dirty="0" smtClean="0">
                <a:solidFill>
                  <a:srgbClr val="660066"/>
                </a:solidFill>
              </a:rPr>
              <a:t>ve küre genelinde yaygın olarak yaşama geçirilmelidir. </a:t>
            </a:r>
            <a:r>
              <a:rPr lang="tr-TR" sz="3000" dirty="0" smtClean="0">
                <a:solidFill>
                  <a:srgbClr val="000000"/>
                </a:solidFill>
              </a:rPr>
              <a:t>Adaletin; ülkenin (mülkün) temeli olduğu unutulmamalı, yurtta ve dünyada barış, insan haklarına dayanmalıdır.</a:t>
            </a:r>
          </a:p>
          <a:p>
            <a:pPr marL="0" indent="0" algn="ctr">
              <a:lnSpc>
                <a:spcPct val="110000"/>
              </a:lnSpc>
              <a:spcBef>
                <a:spcPts val="0"/>
              </a:spcBef>
              <a:buNone/>
            </a:pPr>
            <a:endParaRPr lang="tr-TR" sz="2800" i="1" dirty="0" smtClean="0"/>
          </a:p>
        </p:txBody>
      </p:sp>
      <p:sp>
        <p:nvSpPr>
          <p:cNvPr id="5" name="Veri Yer Tutucusu 3"/>
          <p:cNvSpPr>
            <a:spLocks noGrp="1"/>
          </p:cNvSpPr>
          <p:nvPr>
            <p:ph type="dt" sz="half" idx="10"/>
          </p:nvPr>
        </p:nvSpPr>
        <p:spPr>
          <a:xfrm>
            <a:off x="457200" y="6525344"/>
            <a:ext cx="2133600" cy="365125"/>
          </a:xfrm>
        </p:spPr>
        <p:txBody>
          <a:bodyPr/>
          <a:lstStyle/>
          <a:p>
            <a:fld id="{49D35ABA-84BD-4505-A880-7B28A9009990}" type="datetime1">
              <a:rPr lang="tr-TR" sz="1600" smtClean="0">
                <a:solidFill>
                  <a:schemeClr val="tx1"/>
                </a:solidFill>
              </a:rPr>
              <a:t>15.10.2012</a:t>
            </a:fld>
            <a:endParaRPr lang="tr-TR" sz="1600">
              <a:solidFill>
                <a:schemeClr val="tx1"/>
              </a:solidFill>
            </a:endParaRPr>
          </a:p>
        </p:txBody>
      </p:sp>
      <p:sp>
        <p:nvSpPr>
          <p:cNvPr id="6" name="Altbilgi Yer Tutucusu 4"/>
          <p:cNvSpPr>
            <a:spLocks noGrp="1"/>
          </p:cNvSpPr>
          <p:nvPr>
            <p:ph type="ftr" sz="quarter" idx="11"/>
          </p:nvPr>
        </p:nvSpPr>
        <p:spPr>
          <a:xfrm>
            <a:off x="3124200" y="6525344"/>
            <a:ext cx="2895600" cy="365125"/>
          </a:xfrm>
        </p:spPr>
        <p:txBody>
          <a:bodyPr/>
          <a:lstStyle/>
          <a:p>
            <a:r>
              <a:rPr lang="tr-TR" sz="1600" smtClean="0">
                <a:solidFill>
                  <a:schemeClr val="tx1"/>
                </a:solidFill>
              </a:rPr>
              <a:t>www.ahmetsaltik.net</a:t>
            </a:r>
            <a:endParaRPr lang="tr-TR" sz="1600">
              <a:solidFill>
                <a:schemeClr val="tx1"/>
              </a:solidFill>
            </a:endParaRPr>
          </a:p>
        </p:txBody>
      </p:sp>
      <p:sp>
        <p:nvSpPr>
          <p:cNvPr id="7" name="Slayt Numarası Yer Tutucusu 5"/>
          <p:cNvSpPr>
            <a:spLocks noGrp="1"/>
          </p:cNvSpPr>
          <p:nvPr>
            <p:ph type="sldNum" sz="quarter" idx="12"/>
          </p:nvPr>
        </p:nvSpPr>
        <p:spPr>
          <a:xfrm>
            <a:off x="6553200" y="6525344"/>
            <a:ext cx="2133600" cy="365125"/>
          </a:xfrm>
        </p:spPr>
        <p:txBody>
          <a:bodyPr/>
          <a:lstStyle/>
          <a:p>
            <a:fld id="{F302176B-0E47-46AC-8F43-DAB4B8A37D06}" type="slidenum">
              <a:rPr lang="tr-TR" sz="1600" smtClean="0">
                <a:solidFill>
                  <a:schemeClr val="tx1"/>
                </a:solidFill>
              </a:rPr>
              <a:t>132</a:t>
            </a:fld>
            <a:endParaRPr lang="tr-TR" sz="1600">
              <a:solidFill>
                <a:schemeClr val="tx1"/>
              </a:solidFill>
            </a:endParaRPr>
          </a:p>
        </p:txBody>
      </p:sp>
    </p:spTree>
    <p:extLst>
      <p:ext uri="{BB962C8B-B14F-4D97-AF65-F5344CB8AC3E}">
        <p14:creationId xmlns:p14="http://schemas.microsoft.com/office/powerpoint/2010/main" val="4022967215"/>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Date Placeholder 4"/>
          <p:cNvSpPr>
            <a:spLocks noGrp="1"/>
          </p:cNvSpPr>
          <p:nvPr>
            <p:ph type="dt" sz="quarter" idx="10"/>
          </p:nvPr>
        </p:nvSpPr>
        <p:spPr>
          <a:xfrm>
            <a:off x="357188" y="6543675"/>
            <a:ext cx="1905000" cy="457200"/>
          </a:xfrm>
          <a:noFill/>
        </p:spPr>
        <p:txBody>
          <a:bodyPr/>
          <a:lstStyle/>
          <a:p>
            <a:fld id="{8DB206BB-9E4E-4FF6-A818-AACAAA7D9E51}" type="datetime1">
              <a:rPr lang="tr-TR" smtClean="0">
                <a:solidFill>
                  <a:srgbClr val="000000"/>
                </a:solidFill>
                <a:latin typeface="Arial" charset="0"/>
                <a:cs typeface="Arial" charset="0"/>
              </a:rPr>
              <a:t>15.10.2012</a:t>
            </a:fld>
            <a:endParaRPr lang="tr-TR" smtClean="0">
              <a:solidFill>
                <a:srgbClr val="000000"/>
              </a:solidFill>
              <a:latin typeface="Arial" charset="0"/>
              <a:cs typeface="Arial" charset="0"/>
            </a:endParaRPr>
          </a:p>
        </p:txBody>
      </p:sp>
      <p:sp>
        <p:nvSpPr>
          <p:cNvPr id="204803" name="Rectangle 2"/>
          <p:cNvSpPr>
            <a:spLocks noGrp="1" noChangeArrowheads="1"/>
          </p:cNvSpPr>
          <p:nvPr>
            <p:ph type="title"/>
          </p:nvPr>
        </p:nvSpPr>
        <p:spPr>
          <a:xfrm>
            <a:off x="1043608" y="71438"/>
            <a:ext cx="7378700" cy="838200"/>
          </a:xfrm>
        </p:spPr>
        <p:txBody>
          <a:bodyPr/>
          <a:lstStyle/>
          <a:p>
            <a:pPr eaLnBrk="1" hangingPunct="1"/>
            <a:r>
              <a:rPr lang="tr-TR" dirty="0" smtClean="0">
                <a:solidFill>
                  <a:srgbClr val="003300"/>
                </a:solidFill>
                <a:latin typeface="Franklin Gothic Medium" pitchFamily="34" charset="0"/>
              </a:rPr>
              <a:t>Eğitim yönlendiriciniz;</a:t>
            </a:r>
          </a:p>
        </p:txBody>
      </p:sp>
      <p:sp>
        <p:nvSpPr>
          <p:cNvPr id="204804" name="Rectangle 3"/>
          <p:cNvSpPr>
            <a:spLocks noGrp="1" noChangeArrowheads="1"/>
          </p:cNvSpPr>
          <p:nvPr>
            <p:ph type="body" sz="half" idx="1"/>
          </p:nvPr>
        </p:nvSpPr>
        <p:spPr>
          <a:xfrm>
            <a:off x="755576" y="980728"/>
            <a:ext cx="5544616" cy="4572000"/>
          </a:xfrm>
        </p:spPr>
        <p:txBody>
          <a:bodyPr/>
          <a:lstStyle/>
          <a:p>
            <a:pPr eaLnBrk="1" hangingPunct="1"/>
            <a:r>
              <a:rPr lang="tr-TR" b="1" dirty="0" smtClean="0">
                <a:solidFill>
                  <a:srgbClr val="660066"/>
                </a:solidFill>
                <a:latin typeface="Comic Sans MS" pitchFamily="66" charset="0"/>
              </a:rPr>
              <a:t>Katılım, katkı </a:t>
            </a:r>
            <a:br>
              <a:rPr lang="tr-TR" b="1" dirty="0" smtClean="0">
                <a:solidFill>
                  <a:srgbClr val="660066"/>
                </a:solidFill>
                <a:latin typeface="Comic Sans MS" pitchFamily="66" charset="0"/>
              </a:rPr>
            </a:br>
            <a:r>
              <a:rPr lang="tr-TR" b="1" dirty="0" smtClean="0">
                <a:solidFill>
                  <a:srgbClr val="660066"/>
                </a:solidFill>
                <a:latin typeface="Comic Sans MS" pitchFamily="66" charset="0"/>
              </a:rPr>
              <a:t>ve sabrınız için </a:t>
            </a:r>
            <a:br>
              <a:rPr lang="tr-TR" b="1" dirty="0" smtClean="0">
                <a:solidFill>
                  <a:srgbClr val="660066"/>
                </a:solidFill>
                <a:latin typeface="Comic Sans MS" pitchFamily="66" charset="0"/>
              </a:rPr>
            </a:br>
            <a:r>
              <a:rPr lang="tr-TR" b="1" dirty="0" smtClean="0">
                <a:solidFill>
                  <a:srgbClr val="660066"/>
                </a:solidFill>
                <a:latin typeface="Comic Sans MS" pitchFamily="66" charset="0"/>
              </a:rPr>
              <a:t>içtenlikle teşekkür eder. </a:t>
            </a:r>
          </a:p>
          <a:p>
            <a:pPr eaLnBrk="1" hangingPunct="1"/>
            <a:r>
              <a:rPr lang="tr-TR" b="1" dirty="0" smtClean="0">
                <a:solidFill>
                  <a:srgbClr val="6600CC"/>
                </a:solidFill>
                <a:latin typeface="Comic Sans MS" pitchFamily="66" charset="0"/>
              </a:rPr>
              <a:t>Sizleri sevgi ve </a:t>
            </a:r>
            <a:br>
              <a:rPr lang="tr-TR" b="1" dirty="0" smtClean="0">
                <a:solidFill>
                  <a:srgbClr val="6600CC"/>
                </a:solidFill>
                <a:latin typeface="Comic Sans MS" pitchFamily="66" charset="0"/>
              </a:rPr>
            </a:br>
            <a:r>
              <a:rPr lang="tr-TR" b="1" dirty="0" smtClean="0">
                <a:solidFill>
                  <a:srgbClr val="6600CC"/>
                </a:solidFill>
                <a:latin typeface="Comic Sans MS" pitchFamily="66" charset="0"/>
              </a:rPr>
              <a:t>saygı ile selamlar..</a:t>
            </a:r>
          </a:p>
          <a:p>
            <a:pPr marL="0" indent="0" eaLnBrk="1" hangingPunct="1">
              <a:buNone/>
            </a:pPr>
            <a:r>
              <a:rPr lang="tr-TR" sz="2800" b="1" dirty="0">
                <a:solidFill>
                  <a:srgbClr val="6600CC"/>
                </a:solidFill>
                <a:latin typeface="Comic Sans MS" pitchFamily="66" charset="0"/>
              </a:rPr>
              <a:t> </a:t>
            </a:r>
            <a:r>
              <a:rPr lang="tr-TR" sz="2800" b="1" dirty="0" smtClean="0">
                <a:solidFill>
                  <a:srgbClr val="6600CC"/>
                </a:solidFill>
                <a:latin typeface="Comic Sans MS" pitchFamily="66" charset="0"/>
              </a:rPr>
              <a:t> </a:t>
            </a:r>
            <a:r>
              <a:rPr lang="tr-TR" sz="2800" b="1" dirty="0" smtClean="0">
                <a:solidFill>
                  <a:srgbClr val="000066"/>
                </a:solidFill>
                <a:latin typeface="Verdana" pitchFamily="34" charset="0"/>
              </a:rPr>
              <a:t>Dr. Ahmet SALTIK</a:t>
            </a:r>
          </a:p>
          <a:p>
            <a:pPr eaLnBrk="1" hangingPunct="1">
              <a:buFontTx/>
              <a:buNone/>
            </a:pPr>
            <a:r>
              <a:rPr lang="tr-TR" sz="2400" b="1" dirty="0" smtClean="0">
                <a:solidFill>
                  <a:srgbClr val="000066"/>
                </a:solidFill>
                <a:latin typeface="Verdana" pitchFamily="34" charset="0"/>
              </a:rPr>
              <a:t>   </a:t>
            </a:r>
            <a:r>
              <a:rPr lang="tr-TR" sz="2400" b="1" i="1" dirty="0" smtClean="0">
                <a:solidFill>
                  <a:srgbClr val="000066"/>
                </a:solidFill>
                <a:latin typeface="Verdana" pitchFamily="34" charset="0"/>
              </a:rPr>
              <a:t>www.ahmetsaltik.net</a:t>
            </a:r>
            <a:r>
              <a:rPr lang="tr-TR" sz="2400" b="1" dirty="0" smtClean="0">
                <a:solidFill>
                  <a:srgbClr val="000066"/>
                </a:solidFill>
                <a:latin typeface="Verdana" pitchFamily="34" charset="0"/>
              </a:rPr>
              <a:t/>
            </a:r>
            <a:br>
              <a:rPr lang="tr-TR" sz="2400" b="1" dirty="0" smtClean="0">
                <a:solidFill>
                  <a:srgbClr val="000066"/>
                </a:solidFill>
                <a:latin typeface="Verdana" pitchFamily="34" charset="0"/>
              </a:rPr>
            </a:br>
            <a:r>
              <a:rPr lang="tr-TR" sz="2300" b="1" i="1" dirty="0" smtClean="0">
                <a:solidFill>
                  <a:srgbClr val="000066"/>
                </a:solidFill>
                <a:latin typeface="Verdana" pitchFamily="34" charset="0"/>
              </a:rPr>
              <a:t>profsaltik@gmail.com</a:t>
            </a:r>
            <a:br>
              <a:rPr lang="tr-TR" sz="2300" b="1" i="1" dirty="0" smtClean="0">
                <a:solidFill>
                  <a:srgbClr val="000066"/>
                </a:solidFill>
                <a:latin typeface="Verdana" pitchFamily="34" charset="0"/>
              </a:rPr>
            </a:br>
            <a:endParaRPr lang="tr-TR" sz="2300" b="1" i="1" dirty="0" smtClean="0">
              <a:solidFill>
                <a:srgbClr val="000066"/>
              </a:solidFill>
              <a:latin typeface="Verdana" pitchFamily="34" charset="0"/>
            </a:endParaRPr>
          </a:p>
        </p:txBody>
      </p:sp>
      <p:pic>
        <p:nvPicPr>
          <p:cNvPr id="204805" name="Picture 4" descr="COBJE173"/>
          <p:cNvPicPr>
            <a:picLocks noGrp="1" noChangeAspect="1" noChangeArrowheads="1"/>
          </p:cNvPicPr>
          <p:nvPr>
            <p:ph sz="half" idx="2"/>
          </p:nvPr>
        </p:nvPicPr>
        <p:blipFill>
          <a:blip r:embed="rId2" cstate="print">
            <a:extLst>
              <a:ext uri="{28A0092B-C50C-407E-A947-70E740481C1C}">
                <a14:useLocalDpi xmlns:a14="http://schemas.microsoft.com/office/drawing/2010/main"/>
              </a:ext>
            </a:extLst>
          </a:blip>
          <a:srcRect/>
          <a:stretch>
            <a:fillRect/>
          </a:stretch>
        </p:blipFill>
        <p:spPr>
          <a:xfrm>
            <a:off x="6084168" y="908720"/>
            <a:ext cx="2952328" cy="3960440"/>
          </a:xfrm>
        </p:spPr>
      </p:pic>
      <p:sp>
        <p:nvSpPr>
          <p:cNvPr id="204806" name="Slide Number Placeholder 7"/>
          <p:cNvSpPr>
            <a:spLocks noGrp="1"/>
          </p:cNvSpPr>
          <p:nvPr>
            <p:ph type="sldNum" sz="quarter" idx="12"/>
          </p:nvPr>
        </p:nvSpPr>
        <p:spPr>
          <a:xfrm>
            <a:off x="7072313" y="6543675"/>
            <a:ext cx="1905000" cy="457200"/>
          </a:xfrm>
          <a:noFill/>
        </p:spPr>
        <p:txBody>
          <a:bodyPr/>
          <a:lstStyle/>
          <a:p>
            <a:fld id="{115B1FDD-DC5C-4B28-ADBF-4CD82D6D1BEE}" type="slidenum">
              <a:rPr lang="tr-TR" smtClean="0">
                <a:solidFill>
                  <a:srgbClr val="000000"/>
                </a:solidFill>
                <a:latin typeface="Arial" charset="0"/>
                <a:cs typeface="Arial" charset="0"/>
              </a:rPr>
              <a:pPr/>
              <a:t>133</a:t>
            </a:fld>
            <a:endParaRPr lang="tr-TR" smtClean="0">
              <a:solidFill>
                <a:srgbClr val="000000"/>
              </a:solidFill>
              <a:latin typeface="Arial" charset="0"/>
              <a:cs typeface="Arial" charset="0"/>
            </a:endParaRPr>
          </a:p>
        </p:txBody>
      </p:sp>
      <p:sp>
        <p:nvSpPr>
          <p:cNvPr id="204807" name="Footer Placeholder 8"/>
          <p:cNvSpPr>
            <a:spLocks noGrp="1"/>
          </p:cNvSpPr>
          <p:nvPr>
            <p:ph type="ftr" sz="quarter" idx="11"/>
          </p:nvPr>
        </p:nvSpPr>
        <p:spPr>
          <a:xfrm>
            <a:off x="3105150" y="6543675"/>
            <a:ext cx="2895600" cy="457200"/>
          </a:xfrm>
          <a:noFill/>
        </p:spPr>
        <p:txBody>
          <a:bodyPr/>
          <a:lstStyle/>
          <a:p>
            <a:r>
              <a:rPr lang="tr-TR" smtClean="0">
                <a:solidFill>
                  <a:srgbClr val="000000"/>
                </a:solidFill>
                <a:latin typeface="Arial" charset="0"/>
                <a:cs typeface="Arial" charset="0"/>
              </a:rPr>
              <a:t>www.ahmetsaltik.net</a:t>
            </a:r>
          </a:p>
        </p:txBody>
      </p:sp>
      <p:sp>
        <p:nvSpPr>
          <p:cNvPr id="204808" name="TextBox 9"/>
          <p:cNvSpPr txBox="1">
            <a:spLocks noChangeArrowheads="1"/>
          </p:cNvSpPr>
          <p:nvPr/>
        </p:nvSpPr>
        <p:spPr bwMode="auto">
          <a:xfrm>
            <a:off x="395536" y="5085184"/>
            <a:ext cx="8352928" cy="1292662"/>
          </a:xfrm>
          <a:prstGeom prst="rect">
            <a:avLst/>
          </a:prstGeom>
          <a:gradFill rotWithShape="0">
            <a:gsLst>
              <a:gs pos="0">
                <a:srgbClr val="5E9EFF"/>
              </a:gs>
              <a:gs pos="39999">
                <a:srgbClr val="85C2FF"/>
              </a:gs>
              <a:gs pos="70000">
                <a:srgbClr val="C4D6EB"/>
              </a:gs>
              <a:gs pos="100000">
                <a:srgbClr val="FFEBFA"/>
              </a:gs>
            </a:gsLst>
            <a:lin ang="5400000"/>
          </a:gradFill>
          <a:ln w="38100">
            <a:solidFill>
              <a:srgbClr val="000066"/>
            </a:solidFill>
            <a:round/>
            <a:headEnd/>
            <a:tailEnd/>
          </a:ln>
        </p:spPr>
        <p:txBody>
          <a:bodyPr wrap="square">
            <a:spAutoFit/>
          </a:bodyPr>
          <a:lstStyle/>
          <a:p>
            <a:pPr algn="ctr" fontAlgn="base">
              <a:spcBef>
                <a:spcPct val="0"/>
              </a:spcBef>
              <a:spcAft>
                <a:spcPct val="0"/>
              </a:spcAft>
            </a:pPr>
            <a:r>
              <a:rPr lang="tr-TR" sz="3000" b="1" i="1" spc="600" dirty="0">
                <a:solidFill>
                  <a:srgbClr val="000000"/>
                </a:solidFill>
                <a:latin typeface="Arial" charset="0"/>
                <a:cs typeface="Arial" charset="0"/>
              </a:rPr>
              <a:t>Hukuk gemisi, ancak </a:t>
            </a:r>
            <a:br>
              <a:rPr lang="tr-TR" sz="3000" b="1" i="1" spc="600" dirty="0">
                <a:solidFill>
                  <a:srgbClr val="000000"/>
                </a:solidFill>
                <a:latin typeface="Arial" charset="0"/>
                <a:cs typeface="Arial" charset="0"/>
              </a:rPr>
            </a:br>
            <a:r>
              <a:rPr lang="tr-TR" sz="3000" b="1" i="1" spc="600" dirty="0" smtClean="0">
                <a:solidFill>
                  <a:srgbClr val="000000"/>
                </a:solidFill>
                <a:latin typeface="Arial" charset="0"/>
                <a:cs typeface="Arial" charset="0"/>
              </a:rPr>
              <a:t>«</a:t>
            </a:r>
            <a:r>
              <a:rPr lang="tr-TR" sz="4000" b="1" i="1" u="sng" spc="600" dirty="0" smtClean="0">
                <a:solidFill>
                  <a:srgbClr val="660066"/>
                </a:solidFill>
                <a:latin typeface="Arial" charset="0"/>
                <a:cs typeface="Arial" charset="0"/>
              </a:rPr>
              <a:t>Erdem</a:t>
            </a:r>
            <a:r>
              <a:rPr lang="tr-TR" sz="4000" b="1" i="1" u="sng" spc="600" dirty="0" smtClean="0">
                <a:solidFill>
                  <a:srgbClr val="000000"/>
                </a:solidFill>
                <a:latin typeface="Arial" charset="0"/>
                <a:cs typeface="Arial" charset="0"/>
              </a:rPr>
              <a:t> </a:t>
            </a:r>
            <a:r>
              <a:rPr lang="tr-TR" sz="3200" b="1" i="1" u="sng" spc="600" dirty="0" smtClean="0">
                <a:solidFill>
                  <a:srgbClr val="000000"/>
                </a:solidFill>
                <a:latin typeface="Arial" charset="0"/>
                <a:cs typeface="Arial" charset="0"/>
              </a:rPr>
              <a:t>denizinde</a:t>
            </a:r>
            <a:r>
              <a:rPr lang="tr-TR" sz="3000" b="1" i="1" spc="600" dirty="0" smtClean="0">
                <a:solidFill>
                  <a:srgbClr val="000000"/>
                </a:solidFill>
                <a:latin typeface="Arial" charset="0"/>
                <a:cs typeface="Arial" charset="0"/>
              </a:rPr>
              <a:t>» </a:t>
            </a:r>
            <a:r>
              <a:rPr lang="tr-TR" sz="3000" b="1" i="1" spc="600" dirty="0">
                <a:solidFill>
                  <a:srgbClr val="000000"/>
                </a:solidFill>
                <a:latin typeface="Arial" charset="0"/>
                <a:cs typeface="Arial" charset="0"/>
              </a:rPr>
              <a:t>yüzebilir</a:t>
            </a:r>
            <a:r>
              <a:rPr lang="tr-TR" sz="3000" b="1" i="1" spc="600" dirty="0" smtClean="0">
                <a:solidFill>
                  <a:srgbClr val="000000"/>
                </a:solidFill>
                <a:latin typeface="Arial" charset="0"/>
                <a:cs typeface="Arial" charset="0"/>
              </a:rPr>
              <a:t>..</a:t>
            </a:r>
            <a:br>
              <a:rPr lang="tr-TR" sz="3000" b="1" i="1" spc="600" dirty="0" smtClean="0">
                <a:solidFill>
                  <a:srgbClr val="000000"/>
                </a:solidFill>
                <a:latin typeface="Arial" charset="0"/>
                <a:cs typeface="Arial" charset="0"/>
              </a:rPr>
            </a:br>
            <a:endParaRPr lang="tr-TR" sz="800" b="1" i="1" spc="600" dirty="0">
              <a:solidFill>
                <a:srgbClr val="000000"/>
              </a:solidFill>
              <a:latin typeface="Arial" charset="0"/>
              <a:cs typeface="Arial" charset="0"/>
            </a:endParaRPr>
          </a:p>
        </p:txBody>
      </p:sp>
    </p:spTree>
    <p:extLst>
      <p:ext uri="{BB962C8B-B14F-4D97-AF65-F5344CB8AC3E}">
        <p14:creationId xmlns:p14="http://schemas.microsoft.com/office/powerpoint/2010/main" val="27504930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3" name="Rectangle 2"/>
          <p:cNvSpPr>
            <a:spLocks noGrp="1" noChangeArrowheads="1"/>
          </p:cNvSpPr>
          <p:nvPr>
            <p:ph type="title"/>
          </p:nvPr>
        </p:nvSpPr>
        <p:spPr>
          <a:xfrm>
            <a:off x="684213" y="1090613"/>
            <a:ext cx="7912100" cy="838200"/>
          </a:xfrm>
        </p:spPr>
        <p:txBody>
          <a:bodyPr/>
          <a:lstStyle/>
          <a:p>
            <a:pPr eaLnBrk="1" hangingPunct="1">
              <a:defRPr/>
            </a:pPr>
            <a:r>
              <a:rPr lang="tr-TR" sz="4000" b="1" spc="300" dirty="0" smtClean="0">
                <a:solidFill>
                  <a:srgbClr val="000066"/>
                </a:solidFill>
                <a:latin typeface="Tahoma" pitchFamily="34" charset="0"/>
              </a:rPr>
              <a:t>Sağlık Hukuku ve </a:t>
            </a:r>
            <a:br>
              <a:rPr lang="tr-TR" sz="4000" b="1" spc="300" dirty="0" smtClean="0">
                <a:solidFill>
                  <a:srgbClr val="000066"/>
                </a:solidFill>
                <a:latin typeface="Tahoma" pitchFamily="34" charset="0"/>
              </a:rPr>
            </a:br>
            <a:r>
              <a:rPr lang="tr-TR" sz="1050" b="1" spc="300" dirty="0" smtClean="0">
                <a:solidFill>
                  <a:srgbClr val="000066"/>
                </a:solidFill>
                <a:latin typeface="Tahoma" pitchFamily="34" charset="0"/>
              </a:rPr>
              <a:t/>
            </a:r>
            <a:br>
              <a:rPr lang="tr-TR" sz="1050" b="1" spc="300" dirty="0" smtClean="0">
                <a:solidFill>
                  <a:srgbClr val="000066"/>
                </a:solidFill>
                <a:latin typeface="Tahoma" pitchFamily="34" charset="0"/>
              </a:rPr>
            </a:br>
            <a:r>
              <a:rPr lang="tr-TR" sz="4000" b="1" spc="300" dirty="0" smtClean="0">
                <a:solidFill>
                  <a:srgbClr val="000066"/>
                </a:solidFill>
                <a:latin typeface="Tahoma" pitchFamily="34" charset="0"/>
              </a:rPr>
              <a:t>Mevzuatının Kapsamı</a:t>
            </a:r>
            <a:r>
              <a:rPr lang="tr-TR" sz="4000" spc="300" dirty="0" smtClean="0">
                <a:solidFill>
                  <a:srgbClr val="000066"/>
                </a:solidFill>
                <a:latin typeface="Tahoma" pitchFamily="34" charset="0"/>
              </a:rPr>
              <a:t/>
            </a:r>
            <a:br>
              <a:rPr lang="tr-TR" sz="4000" spc="300" dirty="0" smtClean="0">
                <a:solidFill>
                  <a:srgbClr val="000066"/>
                </a:solidFill>
                <a:latin typeface="Tahoma" pitchFamily="34" charset="0"/>
              </a:rPr>
            </a:br>
            <a:endParaRPr lang="tr-TR" sz="4000" spc="300" dirty="0" smtClean="0">
              <a:solidFill>
                <a:srgbClr val="000066"/>
              </a:solidFill>
              <a:latin typeface="Tahoma" pitchFamily="34" charset="0"/>
            </a:endParaRPr>
          </a:p>
        </p:txBody>
      </p:sp>
      <p:sp>
        <p:nvSpPr>
          <p:cNvPr id="68612" name="Rectangle 3"/>
          <p:cNvSpPr>
            <a:spLocks noGrp="1" noChangeArrowheads="1"/>
          </p:cNvSpPr>
          <p:nvPr>
            <p:ph type="body" idx="1"/>
          </p:nvPr>
        </p:nvSpPr>
        <p:spPr>
          <a:xfrm>
            <a:off x="357188" y="2000250"/>
            <a:ext cx="8572500" cy="4500563"/>
          </a:xfrm>
          <a:ln>
            <a:solidFill>
              <a:srgbClr val="0000CC"/>
            </a:solidFill>
          </a:ln>
        </p:spPr>
        <p:txBody>
          <a:bodyPr/>
          <a:lstStyle/>
          <a:p>
            <a:pPr marL="441325" indent="-441325" eaLnBrk="1" hangingPunct="1">
              <a:lnSpc>
                <a:spcPct val="85000"/>
              </a:lnSpc>
              <a:buFont typeface="Wingdings" pitchFamily="2" charset="2"/>
              <a:buNone/>
            </a:pPr>
            <a:endParaRPr lang="tr-TR" sz="200" b="1" dirty="0" smtClean="0">
              <a:solidFill>
                <a:srgbClr val="006600"/>
              </a:solidFill>
              <a:latin typeface="Calibri" pitchFamily="34" charset="0"/>
            </a:endParaRPr>
          </a:p>
          <a:p>
            <a:pPr marL="441325" indent="-441325" eaLnBrk="1" hangingPunct="1">
              <a:lnSpc>
                <a:spcPct val="85000"/>
              </a:lnSpc>
            </a:pPr>
            <a:r>
              <a:rPr lang="tr-TR" b="1" dirty="0" smtClean="0">
                <a:solidFill>
                  <a:srgbClr val="006600"/>
                </a:solidFill>
                <a:latin typeface="Calibri" pitchFamily="34" charset="0"/>
              </a:rPr>
              <a:t>Sağlık hizmetlerinde </a:t>
            </a:r>
            <a:r>
              <a:rPr lang="tr-TR" b="1" u="sng" spc="600" dirty="0" smtClean="0">
                <a:solidFill>
                  <a:srgbClr val="006600"/>
                </a:solidFill>
                <a:latin typeface="Calibri" pitchFamily="34" charset="0"/>
              </a:rPr>
              <a:t>örgütlenme</a:t>
            </a:r>
            <a:r>
              <a:rPr lang="tr-TR" b="1" spc="600" dirty="0" smtClean="0">
                <a:solidFill>
                  <a:srgbClr val="006600"/>
                </a:solidFill>
                <a:latin typeface="Calibri" pitchFamily="34" charset="0"/>
              </a:rPr>
              <a:t>yi</a:t>
            </a:r>
          </a:p>
          <a:p>
            <a:pPr marL="441325" indent="-441325" eaLnBrk="1" hangingPunct="1">
              <a:lnSpc>
                <a:spcPct val="85000"/>
              </a:lnSpc>
            </a:pPr>
            <a:r>
              <a:rPr lang="tr-TR" b="1" dirty="0" smtClean="0">
                <a:solidFill>
                  <a:srgbClr val="000066"/>
                </a:solidFill>
                <a:latin typeface="Calibri" pitchFamily="34" charset="0"/>
              </a:rPr>
              <a:t>Sağlık hizmetlerinin </a:t>
            </a:r>
            <a:r>
              <a:rPr lang="tr-TR" b="1" u="sng" spc="600" dirty="0" smtClean="0">
                <a:solidFill>
                  <a:srgbClr val="000066"/>
                </a:solidFill>
                <a:latin typeface="Calibri" pitchFamily="34" charset="0"/>
              </a:rPr>
              <a:t>yönetim</a:t>
            </a:r>
            <a:r>
              <a:rPr lang="tr-TR" b="1" spc="600" dirty="0" smtClean="0">
                <a:solidFill>
                  <a:srgbClr val="000066"/>
                </a:solidFill>
                <a:latin typeface="Calibri" pitchFamily="34" charset="0"/>
              </a:rPr>
              <a:t>i</a:t>
            </a:r>
            <a:r>
              <a:rPr lang="tr-TR" b="1" dirty="0" smtClean="0">
                <a:solidFill>
                  <a:srgbClr val="000066"/>
                </a:solidFill>
                <a:latin typeface="Calibri" pitchFamily="34" charset="0"/>
              </a:rPr>
              <a:t>ni</a:t>
            </a:r>
          </a:p>
          <a:p>
            <a:pPr marL="441325" indent="-441325" eaLnBrk="1" hangingPunct="1">
              <a:lnSpc>
                <a:spcPct val="85000"/>
              </a:lnSpc>
            </a:pPr>
            <a:r>
              <a:rPr lang="tr-TR" b="1" dirty="0" smtClean="0">
                <a:solidFill>
                  <a:srgbClr val="660066"/>
                </a:solidFill>
                <a:latin typeface="Calibri" pitchFamily="34" charset="0"/>
              </a:rPr>
              <a:t>Sağlık hizmetlerinin </a:t>
            </a:r>
            <a:r>
              <a:rPr lang="tr-TR" b="1" u="sng" spc="600" dirty="0" smtClean="0">
                <a:solidFill>
                  <a:srgbClr val="660066"/>
                </a:solidFill>
                <a:latin typeface="Calibri" pitchFamily="34" charset="0"/>
              </a:rPr>
              <a:t>finansman</a:t>
            </a:r>
            <a:r>
              <a:rPr lang="tr-TR" b="1" spc="600" dirty="0" smtClean="0">
                <a:solidFill>
                  <a:srgbClr val="660066"/>
                </a:solidFill>
                <a:latin typeface="Calibri" pitchFamily="34" charset="0"/>
              </a:rPr>
              <a:t>ı</a:t>
            </a:r>
            <a:r>
              <a:rPr lang="tr-TR" b="1" dirty="0" smtClean="0">
                <a:solidFill>
                  <a:srgbClr val="660066"/>
                </a:solidFill>
                <a:latin typeface="Calibri" pitchFamily="34" charset="0"/>
              </a:rPr>
              <a:t>nı</a:t>
            </a:r>
          </a:p>
          <a:p>
            <a:pPr marL="441325" indent="-441325" eaLnBrk="1" hangingPunct="1">
              <a:lnSpc>
                <a:spcPct val="85000"/>
              </a:lnSpc>
            </a:pPr>
            <a:r>
              <a:rPr lang="tr-TR" b="1" dirty="0" smtClean="0">
                <a:solidFill>
                  <a:srgbClr val="800000"/>
                </a:solidFill>
                <a:latin typeface="Calibri" pitchFamily="34" charset="0"/>
              </a:rPr>
              <a:t>Sağlık çalışanlarının hak, yetki, </a:t>
            </a:r>
            <a:br>
              <a:rPr lang="tr-TR" b="1" dirty="0" smtClean="0">
                <a:solidFill>
                  <a:srgbClr val="800000"/>
                </a:solidFill>
                <a:latin typeface="Calibri" pitchFamily="34" charset="0"/>
              </a:rPr>
            </a:br>
            <a:r>
              <a:rPr lang="tr-TR" b="1" dirty="0" smtClean="0">
                <a:solidFill>
                  <a:srgbClr val="800000"/>
                </a:solidFill>
                <a:latin typeface="Calibri" pitchFamily="34" charset="0"/>
              </a:rPr>
              <a:t>görev ve sorumluluklarını</a:t>
            </a:r>
          </a:p>
          <a:p>
            <a:pPr marL="441325" indent="-441325" eaLnBrk="1" hangingPunct="1">
              <a:lnSpc>
                <a:spcPct val="85000"/>
              </a:lnSpc>
            </a:pPr>
            <a:r>
              <a:rPr lang="tr-TR" b="1" dirty="0" smtClean="0">
                <a:latin typeface="Calibri" pitchFamily="34" charset="0"/>
              </a:rPr>
              <a:t>Sağlık hizmeti alacakların hak ve görevleriyle yükümlülüklerini</a:t>
            </a:r>
          </a:p>
          <a:p>
            <a:pPr marL="441325" indent="-441325" eaLnBrk="1" hangingPunct="1">
              <a:lnSpc>
                <a:spcPct val="85000"/>
              </a:lnSpc>
            </a:pPr>
            <a:r>
              <a:rPr lang="tr-TR" b="1" dirty="0" smtClean="0">
                <a:solidFill>
                  <a:srgbClr val="003300"/>
                </a:solidFill>
                <a:latin typeface="Calibri" pitchFamily="34" charset="0"/>
              </a:rPr>
              <a:t>Devlet(</a:t>
            </a:r>
            <a:r>
              <a:rPr lang="tr-TR" b="1" dirty="0" err="1" smtClean="0">
                <a:solidFill>
                  <a:srgbClr val="003300"/>
                </a:solidFill>
                <a:latin typeface="Calibri" pitchFamily="34" charset="0"/>
              </a:rPr>
              <a:t>ler</a:t>
            </a:r>
            <a:r>
              <a:rPr lang="tr-TR" b="1" dirty="0" smtClean="0">
                <a:solidFill>
                  <a:srgbClr val="003300"/>
                </a:solidFill>
                <a:latin typeface="Calibri" pitchFamily="34" charset="0"/>
              </a:rPr>
              <a:t>)in görev ve yetkilerini</a:t>
            </a:r>
          </a:p>
          <a:p>
            <a:pPr marL="441325" indent="-441325" eaLnBrk="1" hangingPunct="1">
              <a:lnSpc>
                <a:spcPct val="85000"/>
              </a:lnSpc>
            </a:pPr>
            <a:r>
              <a:rPr lang="tr-TR" b="1" dirty="0" smtClean="0">
                <a:solidFill>
                  <a:srgbClr val="000000"/>
                </a:solidFill>
                <a:latin typeface="Calibri" pitchFamily="34" charset="0"/>
              </a:rPr>
              <a:t>Gereğinde uygulanacak yaptırımları…</a:t>
            </a:r>
            <a:r>
              <a:rPr lang="tr-TR" dirty="0" smtClean="0">
                <a:solidFill>
                  <a:srgbClr val="000000"/>
                </a:solidFill>
                <a:latin typeface="Calibri" pitchFamily="34" charset="0"/>
              </a:rPr>
              <a:t> düzenler.</a:t>
            </a:r>
          </a:p>
        </p:txBody>
      </p:sp>
      <p:sp>
        <p:nvSpPr>
          <p:cNvPr id="9" name="Veri Yer Tutucusu 1"/>
          <p:cNvSpPr>
            <a:spLocks noGrp="1"/>
          </p:cNvSpPr>
          <p:nvPr>
            <p:ph type="dt" sz="half" idx="10"/>
          </p:nvPr>
        </p:nvSpPr>
        <p:spPr>
          <a:xfrm>
            <a:off x="827584"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10" name="Altbilgi Yer Tutucusu 2"/>
          <p:cNvSpPr>
            <a:spLocks noGrp="1"/>
          </p:cNvSpPr>
          <p:nvPr>
            <p:ph type="ftr" sz="quarter" idx="11"/>
          </p:nvPr>
        </p:nvSpPr>
        <p:spPr>
          <a:xfrm>
            <a:off x="3265984"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11" name="Slayt Numarası Yer Tutucusu 3"/>
          <p:cNvSpPr>
            <a:spLocks noGrp="1"/>
          </p:cNvSpPr>
          <p:nvPr>
            <p:ph type="sldNum" sz="quarter" idx="12"/>
          </p:nvPr>
        </p:nvSpPr>
        <p:spPr>
          <a:xfrm>
            <a:off x="6694984"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14</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3957879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142875" y="214313"/>
            <a:ext cx="8786813" cy="571500"/>
          </a:xfrm>
        </p:spPr>
        <p:txBody>
          <a:bodyPr/>
          <a:lstStyle/>
          <a:p>
            <a:pPr eaLnBrk="1" hangingPunct="1"/>
            <a:r>
              <a:rPr lang="tr-TR" sz="3600" b="1" smtClean="0">
                <a:solidFill>
                  <a:srgbClr val="000066"/>
                </a:solidFill>
                <a:latin typeface="Tahoma" pitchFamily="34" charset="0"/>
              </a:rPr>
              <a:t>Sağlık Hukukumuzun Kaynakları-1</a:t>
            </a:r>
          </a:p>
        </p:txBody>
      </p:sp>
      <p:sp>
        <p:nvSpPr>
          <p:cNvPr id="55300" name="Rectangle 3"/>
          <p:cNvSpPr>
            <a:spLocks noGrp="1" noChangeArrowheads="1"/>
          </p:cNvSpPr>
          <p:nvPr>
            <p:ph type="body" idx="1"/>
          </p:nvPr>
        </p:nvSpPr>
        <p:spPr>
          <a:xfrm>
            <a:off x="214313" y="892175"/>
            <a:ext cx="8786812" cy="5608638"/>
          </a:xfrm>
          <a:solidFill>
            <a:srgbClr val="CCECFF">
              <a:alpha val="16078"/>
            </a:srgbClr>
          </a:solidFill>
          <a:ln w="38100">
            <a:solidFill>
              <a:srgbClr val="660033"/>
            </a:solidFill>
          </a:ln>
        </p:spPr>
        <p:txBody>
          <a:bodyPr/>
          <a:lstStyle/>
          <a:p>
            <a:pPr marL="361950" indent="-361950" algn="ctr" eaLnBrk="1" hangingPunct="1">
              <a:lnSpc>
                <a:spcPct val="80000"/>
              </a:lnSpc>
              <a:spcBef>
                <a:spcPct val="0"/>
              </a:spcBef>
              <a:buClrTx/>
              <a:buFontTx/>
              <a:buNone/>
              <a:defRPr/>
            </a:pPr>
            <a:endParaRPr lang="tr-TR" sz="1000" dirty="0" smtClean="0">
              <a:latin typeface="Calibri" pitchFamily="34" charset="0"/>
            </a:endParaRPr>
          </a:p>
          <a:p>
            <a:pPr marL="92075" indent="-92075" eaLnBrk="1" hangingPunct="1">
              <a:lnSpc>
                <a:spcPct val="95000"/>
              </a:lnSpc>
              <a:spcBef>
                <a:spcPts val="600"/>
              </a:spcBef>
              <a:defRPr/>
            </a:pPr>
            <a:r>
              <a:rPr lang="tr-TR" sz="3350" b="1" dirty="0" smtClean="0">
                <a:solidFill>
                  <a:srgbClr val="663300"/>
                </a:solidFill>
                <a:latin typeface="Calibri" pitchFamily="34" charset="0"/>
              </a:rPr>
              <a:t>Hukukun evrensel kabul gören kural ve ilkeleri</a:t>
            </a:r>
          </a:p>
          <a:p>
            <a:pPr marL="92075" indent="-92075" eaLnBrk="1" hangingPunct="1">
              <a:lnSpc>
                <a:spcPct val="95000"/>
              </a:lnSpc>
              <a:spcBef>
                <a:spcPts val="600"/>
              </a:spcBef>
              <a:defRPr/>
            </a:pPr>
            <a:r>
              <a:rPr lang="tr-TR" sz="3350" b="1" dirty="0" smtClean="0">
                <a:solidFill>
                  <a:srgbClr val="660066"/>
                </a:solidFill>
                <a:latin typeface="Calibri" pitchFamily="34" charset="0"/>
              </a:rPr>
              <a:t>Ulusal Anayasamız (1982 tarihli)</a:t>
            </a:r>
          </a:p>
          <a:p>
            <a:pPr marL="92075" indent="-92075" eaLnBrk="1" hangingPunct="1">
              <a:lnSpc>
                <a:spcPct val="95000"/>
              </a:lnSpc>
              <a:spcBef>
                <a:spcPts val="600"/>
              </a:spcBef>
              <a:defRPr/>
            </a:pPr>
            <a:r>
              <a:rPr lang="tr-TR" sz="3350" b="1" dirty="0" smtClean="0">
                <a:solidFill>
                  <a:srgbClr val="800000"/>
                </a:solidFill>
                <a:latin typeface="Calibri" pitchFamily="34" charset="0"/>
              </a:rPr>
              <a:t>Uluslararası Sözleşme ve Anlaşmalar : </a:t>
            </a:r>
            <a:br>
              <a:rPr lang="tr-TR" sz="3350" b="1" dirty="0" smtClean="0">
                <a:solidFill>
                  <a:srgbClr val="800000"/>
                </a:solidFill>
                <a:latin typeface="Calibri" pitchFamily="34" charset="0"/>
              </a:rPr>
            </a:br>
            <a:r>
              <a:rPr lang="tr-TR" sz="2400" b="1" i="1" dirty="0" smtClean="0">
                <a:solidFill>
                  <a:srgbClr val="800000"/>
                </a:solidFill>
                <a:latin typeface="Calibri" pitchFamily="34" charset="0"/>
              </a:rPr>
              <a:t>(6 bini aşkın! Devletler Genel ve Özel Hukuku; 2 uzmanlık alanı)</a:t>
            </a:r>
            <a:r>
              <a:rPr lang="tr-TR" sz="3350" b="1" i="1" dirty="0" smtClean="0">
                <a:solidFill>
                  <a:srgbClr val="800000"/>
                </a:solidFill>
                <a:latin typeface="Calibri" pitchFamily="34" charset="0"/>
              </a:rPr>
              <a:t/>
            </a:r>
            <a:br>
              <a:rPr lang="tr-TR" sz="3350" b="1" i="1" dirty="0" smtClean="0">
                <a:solidFill>
                  <a:srgbClr val="800000"/>
                </a:solidFill>
                <a:latin typeface="Calibri" pitchFamily="34" charset="0"/>
              </a:rPr>
            </a:br>
            <a:r>
              <a:rPr lang="tr-TR" sz="3100" b="1" dirty="0" smtClean="0">
                <a:solidFill>
                  <a:srgbClr val="003300"/>
                </a:solidFill>
                <a:latin typeface="Calibri" pitchFamily="34" charset="0"/>
              </a:rPr>
              <a:t>Anayasa </a:t>
            </a:r>
            <a:r>
              <a:rPr lang="tr-TR" sz="3100" b="1" dirty="0" err="1" smtClean="0">
                <a:solidFill>
                  <a:srgbClr val="003300"/>
                </a:solidFill>
                <a:latin typeface="Calibri" pitchFamily="34" charset="0"/>
              </a:rPr>
              <a:t>md.</a:t>
            </a:r>
            <a:r>
              <a:rPr lang="tr-TR" sz="3100" b="1" dirty="0" smtClean="0">
                <a:solidFill>
                  <a:srgbClr val="003300"/>
                </a:solidFill>
                <a:latin typeface="Calibri" pitchFamily="34" charset="0"/>
              </a:rPr>
              <a:t> 90/son uyarınca, </a:t>
            </a:r>
            <a:r>
              <a:rPr lang="tr-TR" sz="3100" b="1" i="1" dirty="0" smtClean="0">
                <a:solidFill>
                  <a:srgbClr val="000066"/>
                </a:solidFill>
                <a:latin typeface="Calibri" pitchFamily="34" charset="0"/>
              </a:rPr>
              <a:t>temel insan hak ve özgürlükleri ile ilgili olanlar TBMM’ce “yasa ile” onanır</a:t>
            </a:r>
            <a:r>
              <a:rPr lang="tr-TR" sz="3100" b="1" dirty="0" smtClean="0">
                <a:solidFill>
                  <a:srgbClr val="003300"/>
                </a:solidFill>
                <a:latin typeface="Calibri" pitchFamily="34" charset="0"/>
              </a:rPr>
              <a:t>. </a:t>
            </a:r>
          </a:p>
          <a:p>
            <a:pPr marL="92075" indent="-92075" eaLnBrk="1" hangingPunct="1">
              <a:lnSpc>
                <a:spcPct val="95000"/>
              </a:lnSpc>
              <a:spcBef>
                <a:spcPts val="600"/>
              </a:spcBef>
              <a:defRPr/>
            </a:pPr>
            <a:r>
              <a:rPr lang="tr-TR" sz="3100" b="1" dirty="0" err="1" smtClean="0">
                <a:solidFill>
                  <a:srgbClr val="003300"/>
                </a:solidFill>
                <a:latin typeface="Calibri" pitchFamily="34" charset="0"/>
              </a:rPr>
              <a:t>Örn</a:t>
            </a:r>
            <a:r>
              <a:rPr lang="tr-TR" sz="3100" b="1" dirty="0" smtClean="0">
                <a:solidFill>
                  <a:srgbClr val="003300"/>
                </a:solidFill>
                <a:latin typeface="Calibri" pitchFamily="34" charset="0"/>
              </a:rPr>
              <a:t>. </a:t>
            </a:r>
            <a:r>
              <a:rPr lang="tr-TR" sz="3100" b="1" i="1" dirty="0" smtClean="0">
                <a:solidFill>
                  <a:srgbClr val="003300"/>
                </a:solidFill>
                <a:latin typeface="Calibri" pitchFamily="34" charset="0"/>
              </a:rPr>
              <a:t>DSÖ Anayasası</a:t>
            </a:r>
            <a:r>
              <a:rPr lang="tr-TR" sz="3100" b="1" dirty="0" smtClean="0">
                <a:solidFill>
                  <a:srgbClr val="003300"/>
                </a:solidFill>
                <a:latin typeface="Calibri" pitchFamily="34" charset="0"/>
              </a:rPr>
              <a:t> 1947’de 5062 sayılı yasa ile onanmıştır. </a:t>
            </a:r>
            <a:r>
              <a:rPr lang="tr-TR" sz="3100" b="1" i="1" dirty="0" smtClean="0">
                <a:solidFill>
                  <a:srgbClr val="003300"/>
                </a:solidFill>
                <a:latin typeface="Calibri" pitchFamily="34" charset="0"/>
              </a:rPr>
              <a:t>BM Ana Sözleşmesi</a:t>
            </a:r>
            <a:r>
              <a:rPr lang="tr-TR" sz="3100" b="1" dirty="0" smtClean="0">
                <a:solidFill>
                  <a:srgbClr val="003300"/>
                </a:solidFill>
                <a:latin typeface="Calibri" pitchFamily="34" charset="0"/>
              </a:rPr>
              <a:t>, Avrupa İnsan Hakları Sözleşmesi (AİHS), UNICEF, UNESCO, UNDP, FAO, IARC metinleri; </a:t>
            </a:r>
            <a:r>
              <a:rPr lang="tr-TR" sz="3000" b="1" dirty="0">
                <a:solidFill>
                  <a:srgbClr val="FF0000"/>
                </a:solidFill>
                <a:latin typeface="Calibri" pitchFamily="34" charset="0"/>
              </a:rPr>
              <a:t>ILO </a:t>
            </a:r>
            <a:r>
              <a:rPr lang="tr-TR" sz="3000" b="1" dirty="0" smtClean="0">
                <a:solidFill>
                  <a:srgbClr val="FF0000"/>
                </a:solidFill>
                <a:latin typeface="Calibri" pitchFamily="34" charset="0"/>
              </a:rPr>
              <a:t>Sözleşme</a:t>
            </a:r>
            <a:r>
              <a:rPr lang="tr-TR" sz="2800" b="1" dirty="0" smtClean="0">
                <a:solidFill>
                  <a:srgbClr val="003300"/>
                </a:solidFill>
                <a:latin typeface="Calibri" pitchFamily="34" charset="0"/>
              </a:rPr>
              <a:t> ve Tavsiye Kararları </a:t>
            </a:r>
            <a:r>
              <a:rPr lang="tr-TR" sz="2600" b="1" dirty="0" smtClean="0">
                <a:solidFill>
                  <a:srgbClr val="003300"/>
                </a:solidFill>
                <a:latin typeface="Calibri" pitchFamily="34" charset="0"/>
              </a:rPr>
              <a:t/>
            </a:r>
            <a:br>
              <a:rPr lang="tr-TR" sz="2600" b="1" dirty="0" smtClean="0">
                <a:solidFill>
                  <a:srgbClr val="003300"/>
                </a:solidFill>
                <a:latin typeface="Calibri" pitchFamily="34" charset="0"/>
              </a:rPr>
            </a:br>
            <a:endParaRPr lang="tr-TR" sz="2600" b="1" dirty="0" smtClean="0">
              <a:solidFill>
                <a:srgbClr val="003300"/>
              </a:solidFill>
              <a:latin typeface="Calibri" pitchFamily="34" charset="0"/>
            </a:endParaRPr>
          </a:p>
        </p:txBody>
      </p:sp>
      <p:sp>
        <p:nvSpPr>
          <p:cNvPr id="9" name="Veri Yer Tutucusu 1"/>
          <p:cNvSpPr>
            <a:spLocks noGrp="1"/>
          </p:cNvSpPr>
          <p:nvPr>
            <p:ph type="dt" sz="half" idx="10"/>
          </p:nvPr>
        </p:nvSpPr>
        <p:spPr>
          <a:xfrm>
            <a:off x="827584"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10" name="Altbilgi Yer Tutucusu 2"/>
          <p:cNvSpPr>
            <a:spLocks noGrp="1"/>
          </p:cNvSpPr>
          <p:nvPr>
            <p:ph type="ftr" sz="quarter" idx="11"/>
          </p:nvPr>
        </p:nvSpPr>
        <p:spPr>
          <a:xfrm>
            <a:off x="3265984"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11" name="Slayt Numarası Yer Tutucusu 3"/>
          <p:cNvSpPr>
            <a:spLocks noGrp="1"/>
          </p:cNvSpPr>
          <p:nvPr>
            <p:ph type="sldNum" sz="quarter" idx="12"/>
          </p:nvPr>
        </p:nvSpPr>
        <p:spPr>
          <a:xfrm>
            <a:off x="6694984"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15</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6324945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5" name="Rectangle 2"/>
          <p:cNvSpPr>
            <a:spLocks noGrp="1" noChangeArrowheads="1"/>
          </p:cNvSpPr>
          <p:nvPr>
            <p:ph type="title"/>
          </p:nvPr>
        </p:nvSpPr>
        <p:spPr>
          <a:xfrm>
            <a:off x="142875" y="214313"/>
            <a:ext cx="8786813" cy="571500"/>
          </a:xfrm>
        </p:spPr>
        <p:txBody>
          <a:bodyPr/>
          <a:lstStyle/>
          <a:p>
            <a:pPr eaLnBrk="1" hangingPunct="1"/>
            <a:r>
              <a:rPr lang="tr-TR" sz="3600" b="1" dirty="0" smtClean="0">
                <a:solidFill>
                  <a:srgbClr val="000066"/>
                </a:solidFill>
                <a:latin typeface="Tahoma" pitchFamily="34" charset="0"/>
              </a:rPr>
              <a:t>Sağlık Hukukumuzun Kaynakları-2</a:t>
            </a:r>
          </a:p>
        </p:txBody>
      </p:sp>
      <p:sp>
        <p:nvSpPr>
          <p:cNvPr id="55300" name="Rectangle 3"/>
          <p:cNvSpPr>
            <a:spLocks noGrp="1" noChangeArrowheads="1"/>
          </p:cNvSpPr>
          <p:nvPr>
            <p:ph type="body" idx="1"/>
          </p:nvPr>
        </p:nvSpPr>
        <p:spPr>
          <a:xfrm>
            <a:off x="214313" y="892175"/>
            <a:ext cx="8786812" cy="5608638"/>
          </a:xfrm>
          <a:solidFill>
            <a:srgbClr val="CCECFF">
              <a:alpha val="16078"/>
            </a:srgbClr>
          </a:solidFill>
          <a:ln w="38100">
            <a:solidFill>
              <a:srgbClr val="660033"/>
            </a:solidFill>
          </a:ln>
        </p:spPr>
        <p:txBody>
          <a:bodyPr/>
          <a:lstStyle/>
          <a:p>
            <a:pPr marL="361950" indent="-361950" algn="ctr" eaLnBrk="1" hangingPunct="1">
              <a:lnSpc>
                <a:spcPct val="90000"/>
              </a:lnSpc>
              <a:spcBef>
                <a:spcPct val="0"/>
              </a:spcBef>
              <a:buClrTx/>
              <a:buFontTx/>
              <a:buNone/>
              <a:defRPr/>
            </a:pPr>
            <a:endParaRPr lang="tr-TR" sz="100" dirty="0" smtClean="0">
              <a:latin typeface="Calibri" pitchFamily="34" charset="0"/>
            </a:endParaRPr>
          </a:p>
          <a:p>
            <a:pPr marL="274638" indent="-274638" eaLnBrk="1" hangingPunct="1">
              <a:lnSpc>
                <a:spcPct val="90000"/>
              </a:lnSpc>
              <a:spcBef>
                <a:spcPts val="600"/>
              </a:spcBef>
              <a:defRPr/>
            </a:pPr>
            <a:r>
              <a:rPr lang="tr-TR" sz="3600" b="1" i="1" u="sng" dirty="0" smtClean="0">
                <a:solidFill>
                  <a:srgbClr val="000066"/>
                </a:solidFill>
                <a:latin typeface="Calibri" pitchFamily="34" charset="0"/>
              </a:rPr>
              <a:t>İnsan Hakları Evrensel Bildirgesi (İHEB)</a:t>
            </a:r>
            <a:endParaRPr lang="tr-TR" sz="3600" b="1" dirty="0" smtClean="0">
              <a:solidFill>
                <a:srgbClr val="003300"/>
              </a:solidFill>
              <a:latin typeface="Calibri" pitchFamily="34" charset="0"/>
            </a:endParaRPr>
          </a:p>
          <a:p>
            <a:pPr marL="274638" indent="-274638" eaLnBrk="1" hangingPunct="1">
              <a:lnSpc>
                <a:spcPct val="90000"/>
              </a:lnSpc>
              <a:spcBef>
                <a:spcPts val="600"/>
              </a:spcBef>
              <a:defRPr/>
            </a:pPr>
            <a:r>
              <a:rPr lang="tr-TR" sz="3600" b="1" u="sng" dirty="0" smtClean="0">
                <a:solidFill>
                  <a:srgbClr val="003300"/>
                </a:solidFill>
                <a:latin typeface="Calibri" pitchFamily="34" charset="0"/>
              </a:rPr>
              <a:t>Avrupa İnsan Hakları Sözleşmesi </a:t>
            </a:r>
            <a:r>
              <a:rPr lang="tr-TR" sz="3600" b="1" i="1" u="sng" dirty="0" smtClean="0">
                <a:solidFill>
                  <a:srgbClr val="003300"/>
                </a:solidFill>
                <a:latin typeface="Calibri" pitchFamily="34" charset="0"/>
              </a:rPr>
              <a:t>(AİHM)</a:t>
            </a:r>
          </a:p>
          <a:p>
            <a:pPr marL="274638" indent="-274638" eaLnBrk="1" hangingPunct="1">
              <a:lnSpc>
                <a:spcPct val="90000"/>
              </a:lnSpc>
              <a:spcBef>
                <a:spcPts val="600"/>
              </a:spcBef>
              <a:defRPr/>
            </a:pPr>
            <a:r>
              <a:rPr lang="tr-TR" sz="3400" b="1" dirty="0" smtClean="0">
                <a:solidFill>
                  <a:srgbClr val="000000"/>
                </a:solidFill>
                <a:latin typeface="Calibri" pitchFamily="34" charset="0"/>
              </a:rPr>
              <a:t>AB mevzuatı [10 Uyum (!) paketi</a:t>
            </a:r>
            <a:r>
              <a:rPr lang="tr-TR" sz="3400" b="1" dirty="0">
                <a:solidFill>
                  <a:srgbClr val="000000"/>
                </a:solidFill>
                <a:latin typeface="Calibri" pitchFamily="34" charset="0"/>
              </a:rPr>
              <a:t> </a:t>
            </a:r>
            <a:r>
              <a:rPr lang="tr-TR" sz="3400" i="1" dirty="0" smtClean="0">
                <a:solidFill>
                  <a:srgbClr val="000000"/>
                </a:solidFill>
                <a:latin typeface="Calibri" pitchFamily="34" charset="0"/>
              </a:rPr>
              <a:t>(2010’a dek)</a:t>
            </a:r>
          </a:p>
          <a:p>
            <a:pPr marL="274638" indent="-274638" eaLnBrk="1" hangingPunct="1">
              <a:lnSpc>
                <a:spcPct val="90000"/>
              </a:lnSpc>
              <a:spcBef>
                <a:spcPts val="600"/>
              </a:spcBef>
              <a:defRPr/>
            </a:pPr>
            <a:r>
              <a:rPr lang="tr-TR" sz="3400" b="1" dirty="0" smtClean="0">
                <a:solidFill>
                  <a:srgbClr val="660033"/>
                </a:solidFill>
                <a:latin typeface="Calibri" pitchFamily="34" charset="0"/>
              </a:rPr>
              <a:t>AB Gümrük Birliği </a:t>
            </a:r>
            <a:r>
              <a:rPr lang="tr-TR" sz="3400" i="1" dirty="0" smtClean="0">
                <a:solidFill>
                  <a:srgbClr val="660033"/>
                </a:solidFill>
                <a:latin typeface="Calibri" pitchFamily="34" charset="0"/>
              </a:rPr>
              <a:t>(1.1.1996</a:t>
            </a:r>
            <a:r>
              <a:rPr lang="tr-TR" sz="3400" dirty="0" smtClean="0">
                <a:solidFill>
                  <a:srgbClr val="660033"/>
                </a:solidFill>
                <a:latin typeface="Calibri" pitchFamily="34" charset="0"/>
              </a:rPr>
              <a:t>)</a:t>
            </a:r>
            <a:r>
              <a:rPr lang="tr-TR" sz="3400" b="1" dirty="0" smtClean="0">
                <a:solidFill>
                  <a:srgbClr val="660033"/>
                </a:solidFill>
                <a:latin typeface="Calibri" pitchFamily="34" charset="0"/>
              </a:rPr>
              <a:t> </a:t>
            </a:r>
            <a:r>
              <a:rPr lang="tr-TR" sz="3400" b="1" dirty="0" smtClean="0">
                <a:solidFill>
                  <a:srgbClr val="000000"/>
                </a:solidFill>
                <a:latin typeface="Calibri" pitchFamily="34" charset="0"/>
              </a:rPr>
              <a:t>gibi..</a:t>
            </a:r>
          </a:p>
          <a:p>
            <a:pPr marL="274638" indent="-274638" eaLnBrk="1" hangingPunct="1">
              <a:lnSpc>
                <a:spcPct val="90000"/>
              </a:lnSpc>
              <a:spcBef>
                <a:spcPts val="600"/>
              </a:spcBef>
              <a:defRPr/>
            </a:pPr>
            <a:r>
              <a:rPr lang="tr-TR" sz="3400" b="1" i="1" dirty="0" smtClean="0">
                <a:solidFill>
                  <a:srgbClr val="000000"/>
                </a:solidFill>
                <a:latin typeface="Calibri" pitchFamily="34" charset="0"/>
              </a:rPr>
              <a:t>Avrupa Sosyal Konvansiyonu (Şartı)</a:t>
            </a:r>
          </a:p>
          <a:p>
            <a:pPr marL="274638" indent="-274638" eaLnBrk="1" hangingPunct="1">
              <a:lnSpc>
                <a:spcPct val="90000"/>
              </a:lnSpc>
              <a:spcBef>
                <a:spcPts val="600"/>
              </a:spcBef>
              <a:defRPr/>
            </a:pPr>
            <a:r>
              <a:rPr lang="tr-TR" sz="3400" b="1" dirty="0" smtClean="0">
                <a:solidFill>
                  <a:srgbClr val="000000"/>
                </a:solidFill>
                <a:latin typeface="Calibri" pitchFamily="34" charset="0"/>
              </a:rPr>
              <a:t>Helsinki Bildirgesi </a:t>
            </a:r>
            <a:r>
              <a:rPr lang="tr-TR" sz="2400" b="1" i="1" dirty="0" smtClean="0">
                <a:solidFill>
                  <a:srgbClr val="C00000"/>
                </a:solidFill>
                <a:latin typeface="Calibri" pitchFamily="34" charset="0"/>
              </a:rPr>
              <a:t>(İnsanlarda Biyomedikal Araştırma..)</a:t>
            </a:r>
            <a:endParaRPr lang="tr-TR" sz="3400" b="1" i="1" dirty="0" smtClean="0">
              <a:solidFill>
                <a:srgbClr val="C00000"/>
              </a:solidFill>
              <a:latin typeface="Calibri" pitchFamily="34" charset="0"/>
            </a:endParaRPr>
          </a:p>
          <a:p>
            <a:pPr marL="274638" indent="-274638" eaLnBrk="1" hangingPunct="1">
              <a:lnSpc>
                <a:spcPct val="90000"/>
              </a:lnSpc>
              <a:spcBef>
                <a:spcPts val="600"/>
              </a:spcBef>
              <a:defRPr/>
            </a:pPr>
            <a:r>
              <a:rPr lang="tr-TR" sz="3400" b="1" i="1" dirty="0" smtClean="0">
                <a:solidFill>
                  <a:srgbClr val="000000"/>
                </a:solidFill>
                <a:latin typeface="Calibri" pitchFamily="34" charset="0"/>
              </a:rPr>
              <a:t>Alma-Ata Konferansı Bildirgesi </a:t>
            </a:r>
            <a:r>
              <a:rPr lang="tr-TR" sz="3400" i="1" dirty="0" smtClean="0">
                <a:solidFill>
                  <a:srgbClr val="000000"/>
                </a:solidFill>
                <a:latin typeface="Calibri" pitchFamily="34" charset="0"/>
              </a:rPr>
              <a:t>(1978)</a:t>
            </a:r>
          </a:p>
          <a:p>
            <a:pPr marL="274638" indent="-274638" eaLnBrk="1" hangingPunct="1">
              <a:lnSpc>
                <a:spcPct val="90000"/>
              </a:lnSpc>
              <a:spcBef>
                <a:spcPts val="600"/>
              </a:spcBef>
              <a:defRPr/>
            </a:pPr>
            <a:r>
              <a:rPr lang="tr-TR" sz="3400" b="1" dirty="0" smtClean="0">
                <a:solidFill>
                  <a:srgbClr val="000000"/>
                </a:solidFill>
                <a:latin typeface="Calibri" pitchFamily="34" charset="0"/>
              </a:rPr>
              <a:t>Dünya Hekimler Birliği (WMA) Bildirgeleri</a:t>
            </a:r>
          </a:p>
          <a:p>
            <a:pPr marL="274638" indent="-274638" eaLnBrk="1" hangingPunct="1">
              <a:lnSpc>
                <a:spcPct val="90000"/>
              </a:lnSpc>
              <a:spcBef>
                <a:spcPts val="600"/>
              </a:spcBef>
              <a:defRPr/>
            </a:pPr>
            <a:r>
              <a:rPr lang="tr-TR" sz="3400" b="1" i="1" dirty="0" smtClean="0">
                <a:solidFill>
                  <a:srgbClr val="000000"/>
                </a:solidFill>
                <a:latin typeface="Calibri" pitchFamily="34" charset="0"/>
              </a:rPr>
              <a:t>Uluslararası Çocuk Hakları Bildirgesi</a:t>
            </a:r>
          </a:p>
          <a:p>
            <a:pPr marL="274638" indent="-274638" eaLnBrk="1" hangingPunct="1">
              <a:lnSpc>
                <a:spcPct val="90000"/>
              </a:lnSpc>
              <a:spcBef>
                <a:spcPts val="600"/>
              </a:spcBef>
              <a:defRPr/>
            </a:pPr>
            <a:r>
              <a:rPr lang="tr-TR" sz="3400" b="1" i="1" dirty="0" smtClean="0">
                <a:solidFill>
                  <a:srgbClr val="000000"/>
                </a:solidFill>
                <a:latin typeface="Calibri" pitchFamily="34" charset="0"/>
              </a:rPr>
              <a:t>Biyotıp Sözleşmesi, Nice Sözleşmesi</a:t>
            </a:r>
            <a:r>
              <a:rPr lang="tr-TR" sz="3400" b="1" dirty="0" smtClean="0">
                <a:solidFill>
                  <a:srgbClr val="000000"/>
                </a:solidFill>
                <a:latin typeface="Calibri" pitchFamily="34" charset="0"/>
              </a:rPr>
              <a:t>..</a:t>
            </a:r>
            <a:r>
              <a:rPr lang="tr-TR" sz="3400" b="1" dirty="0" smtClean="0">
                <a:solidFill>
                  <a:srgbClr val="003300"/>
                </a:solidFill>
                <a:latin typeface="Calibri" pitchFamily="34" charset="0"/>
              </a:rPr>
              <a:t> gibi.</a:t>
            </a:r>
          </a:p>
        </p:txBody>
      </p:sp>
      <p:sp>
        <p:nvSpPr>
          <p:cNvPr id="9" name="Veri Yer Tutucusu 1"/>
          <p:cNvSpPr>
            <a:spLocks noGrp="1"/>
          </p:cNvSpPr>
          <p:nvPr>
            <p:ph type="dt" sz="half" idx="10"/>
          </p:nvPr>
        </p:nvSpPr>
        <p:spPr>
          <a:xfrm>
            <a:off x="827584"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10" name="Altbilgi Yer Tutucusu 2"/>
          <p:cNvSpPr>
            <a:spLocks noGrp="1"/>
          </p:cNvSpPr>
          <p:nvPr>
            <p:ph type="ftr" sz="quarter" idx="11"/>
          </p:nvPr>
        </p:nvSpPr>
        <p:spPr>
          <a:xfrm>
            <a:off x="3265984"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11" name="Slayt Numarası Yer Tutucusu 3"/>
          <p:cNvSpPr>
            <a:spLocks noGrp="1"/>
          </p:cNvSpPr>
          <p:nvPr>
            <p:ph type="sldNum" sz="quarter" idx="12"/>
          </p:nvPr>
        </p:nvSpPr>
        <p:spPr>
          <a:xfrm>
            <a:off x="6694984"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16</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5963945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Rectangle 3"/>
          <p:cNvSpPr>
            <a:spLocks noGrp="1" noChangeArrowheads="1"/>
          </p:cNvSpPr>
          <p:nvPr>
            <p:ph type="body" idx="1"/>
          </p:nvPr>
        </p:nvSpPr>
        <p:spPr>
          <a:xfrm>
            <a:off x="357188" y="1963738"/>
            <a:ext cx="8643937" cy="4537075"/>
          </a:xfrm>
          <a:solidFill>
            <a:srgbClr val="FFFF99">
              <a:alpha val="23921"/>
            </a:srgbClr>
          </a:solidFill>
          <a:ln w="57150" cmpd="thinThick">
            <a:solidFill>
              <a:srgbClr val="000000"/>
            </a:solidFill>
          </a:ln>
        </p:spPr>
        <p:txBody>
          <a:bodyPr/>
          <a:lstStyle/>
          <a:p>
            <a:pPr marL="361950" indent="-361950" algn="ctr" eaLnBrk="1" hangingPunct="1">
              <a:lnSpc>
                <a:spcPct val="80000"/>
              </a:lnSpc>
              <a:spcBef>
                <a:spcPct val="0"/>
              </a:spcBef>
              <a:buClrTx/>
              <a:buFontTx/>
              <a:buNone/>
            </a:pPr>
            <a:endParaRPr lang="tr-TR" sz="100" dirty="0" smtClean="0">
              <a:latin typeface="Calibri" pitchFamily="34" charset="0"/>
            </a:endParaRPr>
          </a:p>
          <a:p>
            <a:pPr marL="361950" indent="-361950" eaLnBrk="1" hangingPunct="1">
              <a:lnSpc>
                <a:spcPct val="90000"/>
              </a:lnSpc>
            </a:pPr>
            <a:r>
              <a:rPr lang="tr-TR" sz="3600" b="1" spc="300" dirty="0" smtClean="0">
                <a:solidFill>
                  <a:srgbClr val="003300"/>
                </a:solidFill>
                <a:latin typeface="Calibri" pitchFamily="34" charset="0"/>
              </a:rPr>
              <a:t>Yasalar,</a:t>
            </a:r>
          </a:p>
          <a:p>
            <a:pPr marL="361950" indent="-361950" eaLnBrk="1" hangingPunct="1">
              <a:lnSpc>
                <a:spcPct val="90000"/>
              </a:lnSpc>
            </a:pPr>
            <a:r>
              <a:rPr lang="tr-TR" b="1" dirty="0" smtClean="0">
                <a:solidFill>
                  <a:srgbClr val="CC3300"/>
                </a:solidFill>
                <a:latin typeface="Calibri" pitchFamily="34" charset="0"/>
              </a:rPr>
              <a:t>Yasa Gücünde Kararnameler </a:t>
            </a:r>
            <a:br>
              <a:rPr lang="tr-TR" b="1" dirty="0" smtClean="0">
                <a:solidFill>
                  <a:srgbClr val="CC3300"/>
                </a:solidFill>
                <a:latin typeface="Calibri" pitchFamily="34" charset="0"/>
              </a:rPr>
            </a:br>
            <a:r>
              <a:rPr lang="tr-TR" b="1" i="1" dirty="0" smtClean="0">
                <a:latin typeface="Calibri" pitchFamily="34" charset="0"/>
              </a:rPr>
              <a:t>(YGK, Kanun Hükmünde Kararnameler - KHK),</a:t>
            </a:r>
          </a:p>
          <a:p>
            <a:pPr marL="361950" indent="-361950" eaLnBrk="1" hangingPunct="1">
              <a:lnSpc>
                <a:spcPct val="90000"/>
              </a:lnSpc>
            </a:pPr>
            <a:r>
              <a:rPr lang="tr-TR" b="1" dirty="0" smtClean="0">
                <a:solidFill>
                  <a:srgbClr val="003300"/>
                </a:solidFill>
                <a:latin typeface="Calibri" pitchFamily="34" charset="0"/>
              </a:rPr>
              <a:t>Yüksek Yargı Organlarının İçtihatları, </a:t>
            </a:r>
            <a:br>
              <a:rPr lang="tr-TR" b="1" dirty="0" smtClean="0">
                <a:solidFill>
                  <a:srgbClr val="003300"/>
                </a:solidFill>
                <a:latin typeface="Calibri" pitchFamily="34" charset="0"/>
              </a:rPr>
            </a:br>
            <a:r>
              <a:rPr lang="tr-TR" b="1" dirty="0" smtClean="0">
                <a:solidFill>
                  <a:srgbClr val="003300"/>
                </a:solidFill>
                <a:latin typeface="Calibri" pitchFamily="34" charset="0"/>
              </a:rPr>
              <a:t>Bilimsel içtihatlar </a:t>
            </a:r>
            <a:r>
              <a:rPr lang="tr-TR" b="1" i="1" dirty="0" smtClean="0">
                <a:solidFill>
                  <a:srgbClr val="003300"/>
                </a:solidFill>
                <a:latin typeface="Calibri" pitchFamily="34" charset="0"/>
              </a:rPr>
              <a:t>(Doktrin)</a:t>
            </a:r>
            <a:r>
              <a:rPr lang="tr-TR" b="1" dirty="0" smtClean="0">
                <a:latin typeface="Calibri" pitchFamily="34" charset="0"/>
              </a:rPr>
              <a:t/>
            </a:r>
            <a:br>
              <a:rPr lang="tr-TR" b="1" dirty="0" smtClean="0">
                <a:latin typeface="Calibri" pitchFamily="34" charset="0"/>
              </a:rPr>
            </a:br>
            <a:r>
              <a:rPr lang="tr-TR" b="1" dirty="0" smtClean="0">
                <a:solidFill>
                  <a:srgbClr val="000066"/>
                </a:solidFill>
                <a:latin typeface="Calibri" pitchFamily="34" charset="0"/>
              </a:rPr>
              <a:t>İçtihatları Birleştirme Kararları ve </a:t>
            </a:r>
            <a:br>
              <a:rPr lang="tr-TR" b="1" dirty="0" smtClean="0">
                <a:solidFill>
                  <a:srgbClr val="000066"/>
                </a:solidFill>
                <a:latin typeface="Calibri" pitchFamily="34" charset="0"/>
              </a:rPr>
            </a:br>
            <a:r>
              <a:rPr lang="tr-TR" b="1" dirty="0" smtClean="0">
                <a:solidFill>
                  <a:srgbClr val="000066"/>
                </a:solidFill>
                <a:latin typeface="Calibri" pitchFamily="34" charset="0"/>
              </a:rPr>
              <a:t>kimi öbür kararları,</a:t>
            </a:r>
          </a:p>
          <a:p>
            <a:pPr marL="361950" indent="-361950" eaLnBrk="1" hangingPunct="1">
              <a:lnSpc>
                <a:spcPct val="90000"/>
              </a:lnSpc>
            </a:pPr>
            <a:r>
              <a:rPr lang="tr-TR" b="1" dirty="0" smtClean="0">
                <a:solidFill>
                  <a:srgbClr val="CC3300"/>
                </a:solidFill>
                <a:latin typeface="Calibri" pitchFamily="34" charset="0"/>
              </a:rPr>
              <a:t>Tüzükler </a:t>
            </a:r>
            <a:r>
              <a:rPr lang="tr-TR" b="1" i="1" dirty="0" smtClean="0">
                <a:solidFill>
                  <a:srgbClr val="000000"/>
                </a:solidFill>
                <a:latin typeface="Calibri" pitchFamily="34" charset="0"/>
              </a:rPr>
              <a:t>(Nizamnameler, 1982 Anayasası md. 115 uyarınca Bakanlar Kurulu’nca çıkarılır)</a:t>
            </a:r>
          </a:p>
        </p:txBody>
      </p:sp>
      <p:sp>
        <p:nvSpPr>
          <p:cNvPr id="9" name="Rectangle 2"/>
          <p:cNvSpPr>
            <a:spLocks noGrp="1" noChangeArrowheads="1"/>
          </p:cNvSpPr>
          <p:nvPr>
            <p:ph type="title"/>
          </p:nvPr>
        </p:nvSpPr>
        <p:spPr>
          <a:xfrm>
            <a:off x="1043608" y="548680"/>
            <a:ext cx="7704856" cy="1367433"/>
          </a:xfrm>
        </p:spPr>
        <p:txBody>
          <a:bodyPr/>
          <a:lstStyle/>
          <a:p>
            <a:pPr eaLnBrk="1" hangingPunct="1"/>
            <a:r>
              <a:rPr lang="tr-TR" sz="4000" b="1" spc="600" dirty="0" smtClean="0">
                <a:solidFill>
                  <a:srgbClr val="800000"/>
                </a:solidFill>
                <a:latin typeface="Tahoma" pitchFamily="34" charset="0"/>
              </a:rPr>
              <a:t>Sağlık Hukukumuzun Kaynakları-3</a:t>
            </a:r>
          </a:p>
        </p:txBody>
      </p:sp>
      <p:sp>
        <p:nvSpPr>
          <p:cNvPr id="10" name="Veri Yer Tutucusu 1"/>
          <p:cNvSpPr>
            <a:spLocks noGrp="1"/>
          </p:cNvSpPr>
          <p:nvPr>
            <p:ph type="dt" sz="half" idx="10"/>
          </p:nvPr>
        </p:nvSpPr>
        <p:spPr>
          <a:xfrm>
            <a:off x="827584"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11" name="Altbilgi Yer Tutucusu 2"/>
          <p:cNvSpPr>
            <a:spLocks noGrp="1"/>
          </p:cNvSpPr>
          <p:nvPr>
            <p:ph type="ftr" sz="quarter" idx="11"/>
          </p:nvPr>
        </p:nvSpPr>
        <p:spPr>
          <a:xfrm>
            <a:off x="3265984"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12" name="Slayt Numarası Yer Tutucusu 3"/>
          <p:cNvSpPr>
            <a:spLocks noGrp="1"/>
          </p:cNvSpPr>
          <p:nvPr>
            <p:ph type="sldNum" sz="quarter" idx="12"/>
          </p:nvPr>
        </p:nvSpPr>
        <p:spPr>
          <a:xfrm>
            <a:off x="6694984"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17</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613423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2"/>
          <p:cNvSpPr>
            <a:spLocks noGrp="1" noChangeArrowheads="1"/>
          </p:cNvSpPr>
          <p:nvPr>
            <p:ph type="title"/>
          </p:nvPr>
        </p:nvSpPr>
        <p:spPr>
          <a:xfrm>
            <a:off x="1043608" y="548680"/>
            <a:ext cx="7704856" cy="1367433"/>
          </a:xfrm>
        </p:spPr>
        <p:txBody>
          <a:bodyPr/>
          <a:lstStyle/>
          <a:p>
            <a:pPr eaLnBrk="1" hangingPunct="1"/>
            <a:r>
              <a:rPr lang="tr-TR" sz="4000" b="1" spc="600" dirty="0" smtClean="0">
                <a:solidFill>
                  <a:srgbClr val="800000"/>
                </a:solidFill>
                <a:latin typeface="Tahoma" pitchFamily="34" charset="0"/>
              </a:rPr>
              <a:t>Sağlık Hukukumuzun Kaynakları-4</a:t>
            </a:r>
          </a:p>
        </p:txBody>
      </p:sp>
      <p:sp>
        <p:nvSpPr>
          <p:cNvPr id="70660" name="Rectangle 3"/>
          <p:cNvSpPr>
            <a:spLocks noGrp="1" noChangeArrowheads="1"/>
          </p:cNvSpPr>
          <p:nvPr>
            <p:ph type="body" idx="1"/>
          </p:nvPr>
        </p:nvSpPr>
        <p:spPr>
          <a:xfrm>
            <a:off x="357188" y="1963738"/>
            <a:ext cx="8643937" cy="4537075"/>
          </a:xfrm>
          <a:solidFill>
            <a:srgbClr val="FFFF99">
              <a:alpha val="23921"/>
            </a:srgbClr>
          </a:solidFill>
          <a:ln w="57150" cmpd="thinThick">
            <a:solidFill>
              <a:srgbClr val="000000"/>
            </a:solidFill>
          </a:ln>
        </p:spPr>
        <p:txBody>
          <a:bodyPr/>
          <a:lstStyle/>
          <a:p>
            <a:pPr marL="0" indent="0" eaLnBrk="1" hangingPunct="1">
              <a:lnSpc>
                <a:spcPct val="80000"/>
              </a:lnSpc>
              <a:buNone/>
            </a:pPr>
            <a:endParaRPr lang="tr-TR" sz="1000" b="1" dirty="0" smtClean="0">
              <a:solidFill>
                <a:srgbClr val="003300"/>
              </a:solidFill>
              <a:latin typeface="Calibri" pitchFamily="34" charset="0"/>
            </a:endParaRPr>
          </a:p>
          <a:p>
            <a:pPr marL="361950" indent="-361950" eaLnBrk="1" hangingPunct="1">
              <a:lnSpc>
                <a:spcPct val="80000"/>
              </a:lnSpc>
            </a:pPr>
            <a:r>
              <a:rPr lang="tr-TR" sz="3400" b="1" dirty="0" smtClean="0">
                <a:solidFill>
                  <a:srgbClr val="003300"/>
                </a:solidFill>
                <a:latin typeface="Calibri" pitchFamily="34" charset="0"/>
              </a:rPr>
              <a:t>Yönetmelikler</a:t>
            </a:r>
            <a:r>
              <a:rPr lang="tr-TR" sz="3400" b="1" dirty="0" smtClean="0">
                <a:solidFill>
                  <a:srgbClr val="CC3300"/>
                </a:solidFill>
                <a:latin typeface="Calibri" pitchFamily="34" charset="0"/>
              </a:rPr>
              <a:t> </a:t>
            </a:r>
            <a:r>
              <a:rPr lang="tr-TR" sz="3400" b="1" i="1" dirty="0" smtClean="0">
                <a:solidFill>
                  <a:srgbClr val="000066"/>
                </a:solidFill>
                <a:latin typeface="Calibri" pitchFamily="34" charset="0"/>
              </a:rPr>
              <a:t>(Talimatnameler, </a:t>
            </a:r>
            <a:br>
              <a:rPr lang="tr-TR" sz="3400" b="1" i="1" dirty="0" smtClean="0">
                <a:solidFill>
                  <a:srgbClr val="000066"/>
                </a:solidFill>
                <a:latin typeface="Calibri" pitchFamily="34" charset="0"/>
              </a:rPr>
            </a:br>
            <a:r>
              <a:rPr lang="tr-TR" sz="3400" b="1" i="1" dirty="0" smtClean="0">
                <a:solidFill>
                  <a:srgbClr val="000066"/>
                </a:solidFill>
                <a:latin typeface="Calibri" pitchFamily="34" charset="0"/>
              </a:rPr>
              <a:t>1982 Anayasası md. 124 uyarınca </a:t>
            </a:r>
            <a:br>
              <a:rPr lang="tr-TR" sz="3400" b="1" i="1" dirty="0" smtClean="0">
                <a:solidFill>
                  <a:srgbClr val="000066"/>
                </a:solidFill>
                <a:latin typeface="Calibri" pitchFamily="34" charset="0"/>
              </a:rPr>
            </a:br>
            <a:r>
              <a:rPr lang="tr-TR" sz="3400" b="1" i="1" dirty="0" smtClean="0">
                <a:solidFill>
                  <a:srgbClr val="000066"/>
                </a:solidFill>
                <a:latin typeface="Calibri" pitchFamily="34" charset="0"/>
              </a:rPr>
              <a:t>kamu kurumlarınca, Bakanlıklarca çıkarılır</a:t>
            </a:r>
            <a:r>
              <a:rPr lang="tr-TR" sz="3400" b="1" i="1" dirty="0" smtClean="0">
                <a:latin typeface="Calibri" pitchFamily="34" charset="0"/>
              </a:rPr>
              <a:t>),</a:t>
            </a:r>
          </a:p>
          <a:p>
            <a:pPr marL="361950" indent="-361950" eaLnBrk="1" hangingPunct="1">
              <a:lnSpc>
                <a:spcPct val="80000"/>
              </a:lnSpc>
            </a:pPr>
            <a:r>
              <a:rPr lang="tr-TR" sz="3400" b="1" dirty="0" smtClean="0">
                <a:solidFill>
                  <a:srgbClr val="660033"/>
                </a:solidFill>
                <a:latin typeface="Calibri" pitchFamily="34" charset="0"/>
              </a:rPr>
              <a:t>Bakanlar Kurulu (Kabine, Hükümet) Kararları</a:t>
            </a:r>
            <a:r>
              <a:rPr lang="tr-TR" sz="3400" b="1" dirty="0" smtClean="0">
                <a:latin typeface="Calibri" pitchFamily="34" charset="0"/>
              </a:rPr>
              <a:t>,</a:t>
            </a:r>
          </a:p>
          <a:p>
            <a:pPr marL="361950" indent="-361950" eaLnBrk="1" hangingPunct="1">
              <a:lnSpc>
                <a:spcPct val="80000"/>
              </a:lnSpc>
            </a:pPr>
            <a:r>
              <a:rPr lang="tr-TR" sz="3400" b="1" dirty="0" smtClean="0">
                <a:solidFill>
                  <a:srgbClr val="CC3300"/>
                </a:solidFill>
                <a:latin typeface="Calibri" pitchFamily="34" charset="0"/>
              </a:rPr>
              <a:t>Yönergeler</a:t>
            </a:r>
            <a:r>
              <a:rPr lang="tr-TR" sz="3400" b="1" dirty="0" smtClean="0">
                <a:latin typeface="Calibri" pitchFamily="34" charset="0"/>
              </a:rPr>
              <a:t>,</a:t>
            </a:r>
          </a:p>
          <a:p>
            <a:pPr marL="361950" indent="-361950" eaLnBrk="1" hangingPunct="1">
              <a:lnSpc>
                <a:spcPct val="80000"/>
              </a:lnSpc>
            </a:pPr>
            <a:r>
              <a:rPr lang="tr-TR" sz="3400" b="1" dirty="0" smtClean="0">
                <a:solidFill>
                  <a:srgbClr val="CC3300"/>
                </a:solidFill>
                <a:latin typeface="Calibri" pitchFamily="34" charset="0"/>
              </a:rPr>
              <a:t>Genelgeler</a:t>
            </a:r>
            <a:r>
              <a:rPr lang="tr-TR" sz="3400" b="1" dirty="0" smtClean="0">
                <a:latin typeface="Calibri" pitchFamily="34" charset="0"/>
              </a:rPr>
              <a:t>, sirkülerler, tebliğler, </a:t>
            </a:r>
            <a:br>
              <a:rPr lang="tr-TR" sz="3400" b="1" dirty="0" smtClean="0">
                <a:latin typeface="Calibri" pitchFamily="34" charset="0"/>
              </a:rPr>
            </a:br>
            <a:r>
              <a:rPr lang="tr-TR" sz="3400" b="1" dirty="0" smtClean="0">
                <a:latin typeface="Calibri" pitchFamily="34" charset="0"/>
              </a:rPr>
              <a:t>buyruklar (emirler, direktifler), protokoller, sözleşmeler, standartlar, kılavuzlar..</a:t>
            </a:r>
          </a:p>
        </p:txBody>
      </p:sp>
      <p:sp>
        <p:nvSpPr>
          <p:cNvPr id="9" name="Veri Yer Tutucusu 1"/>
          <p:cNvSpPr>
            <a:spLocks noGrp="1"/>
          </p:cNvSpPr>
          <p:nvPr>
            <p:ph type="dt" sz="half" idx="10"/>
          </p:nvPr>
        </p:nvSpPr>
        <p:spPr>
          <a:xfrm>
            <a:off x="827584"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10" name="Altbilgi Yer Tutucusu 2"/>
          <p:cNvSpPr>
            <a:spLocks noGrp="1"/>
          </p:cNvSpPr>
          <p:nvPr>
            <p:ph type="ftr" sz="quarter" idx="11"/>
          </p:nvPr>
        </p:nvSpPr>
        <p:spPr>
          <a:xfrm>
            <a:off x="3265984"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11" name="Slayt Numarası Yer Tutucusu 3"/>
          <p:cNvSpPr>
            <a:spLocks noGrp="1"/>
          </p:cNvSpPr>
          <p:nvPr>
            <p:ph type="sldNum" sz="quarter" idx="12"/>
          </p:nvPr>
        </p:nvSpPr>
        <p:spPr>
          <a:xfrm>
            <a:off x="6694984"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18</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7133461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a:xfrm>
            <a:off x="755576" y="286544"/>
            <a:ext cx="7812087" cy="838200"/>
          </a:xfrm>
        </p:spPr>
        <p:txBody>
          <a:bodyPr/>
          <a:lstStyle/>
          <a:p>
            <a:pPr eaLnBrk="1" hangingPunct="1"/>
            <a:r>
              <a:rPr lang="tr-TR" b="1" i="1" dirty="0" smtClean="0">
                <a:solidFill>
                  <a:srgbClr val="000000"/>
                </a:solidFill>
                <a:latin typeface="Verdana" pitchFamily="34" charset="0"/>
                <a:cs typeface="Arial" charset="0"/>
              </a:rPr>
              <a:t>M</a:t>
            </a:r>
            <a:r>
              <a:rPr lang="tr-TR" b="1" i="1" dirty="0" smtClean="0">
                <a:solidFill>
                  <a:srgbClr val="000000"/>
                </a:solidFill>
                <a:latin typeface="Verdana" pitchFamily="34" charset="0"/>
                <a:ea typeface="Times New Roman" pitchFamily="18" charset="0"/>
                <a:cs typeface="Arial" charset="0"/>
              </a:rPr>
              <a:t>evzuat </a:t>
            </a:r>
            <a:r>
              <a:rPr lang="tr-TR" b="1" i="1" dirty="0" smtClean="0">
                <a:solidFill>
                  <a:srgbClr val="000000"/>
                </a:solidFill>
                <a:latin typeface="Verdana" pitchFamily="34" charset="0"/>
                <a:cs typeface="Arial" charset="0"/>
              </a:rPr>
              <a:t>K</a:t>
            </a:r>
            <a:r>
              <a:rPr lang="tr-TR" b="1" i="1" dirty="0" smtClean="0">
                <a:solidFill>
                  <a:srgbClr val="000000"/>
                </a:solidFill>
                <a:latin typeface="Verdana" pitchFamily="34" charset="0"/>
                <a:cs typeface="Times New Roman" pitchFamily="18" charset="0"/>
              </a:rPr>
              <a:t>urallar</a:t>
            </a:r>
            <a:r>
              <a:rPr lang="tr-TR" b="1" i="1" dirty="0" smtClean="0">
                <a:solidFill>
                  <a:srgbClr val="000000"/>
                </a:solidFill>
                <a:latin typeface="Verdana" pitchFamily="34" charset="0"/>
                <a:cs typeface="Arial" charset="0"/>
              </a:rPr>
              <a:t>ı</a:t>
            </a:r>
            <a:r>
              <a:rPr lang="tr-TR" b="1" i="1" dirty="0" smtClean="0">
                <a:solidFill>
                  <a:srgbClr val="000000"/>
                </a:solidFill>
                <a:latin typeface="Verdana" pitchFamily="34" charset="0"/>
                <a:cs typeface="Times New Roman" pitchFamily="18" charset="0"/>
              </a:rPr>
              <a:t> Katmanları </a:t>
            </a:r>
            <a:r>
              <a:rPr lang="tr-TR" sz="3600" b="1" i="1" dirty="0" smtClean="0">
                <a:solidFill>
                  <a:srgbClr val="000066"/>
                </a:solidFill>
                <a:latin typeface="Verdana" pitchFamily="34" charset="0"/>
                <a:cs typeface="Times New Roman" pitchFamily="18" charset="0"/>
              </a:rPr>
              <a:t>(</a:t>
            </a:r>
            <a:r>
              <a:rPr lang="tr-TR" sz="3600" b="1" i="1" dirty="0" smtClean="0">
                <a:solidFill>
                  <a:srgbClr val="000066"/>
                </a:solidFill>
                <a:latin typeface="Verdana" pitchFamily="34" charset="0"/>
                <a:cs typeface="Arial" charset="0"/>
              </a:rPr>
              <a:t>H</a:t>
            </a:r>
            <a:r>
              <a:rPr lang="tr-TR" sz="3600" b="1" i="1" dirty="0" smtClean="0">
                <a:solidFill>
                  <a:srgbClr val="000066"/>
                </a:solidFill>
                <a:latin typeface="Verdana" pitchFamily="34" charset="0"/>
                <a:cs typeface="Times New Roman" pitchFamily="18" charset="0"/>
              </a:rPr>
              <a:t>iyerar</a:t>
            </a:r>
            <a:r>
              <a:rPr lang="tr-TR" sz="3600" b="1" i="1" dirty="0" smtClean="0">
                <a:solidFill>
                  <a:srgbClr val="000066"/>
                </a:solidFill>
                <a:latin typeface="Verdana" pitchFamily="34" charset="0"/>
                <a:cs typeface="Arial" charset="0"/>
              </a:rPr>
              <a:t>ş</a:t>
            </a:r>
            <a:r>
              <a:rPr lang="tr-TR" sz="3600" b="1" i="1" dirty="0" smtClean="0">
                <a:solidFill>
                  <a:srgbClr val="000066"/>
                </a:solidFill>
                <a:latin typeface="Verdana" pitchFamily="34" charset="0"/>
                <a:cs typeface="Times New Roman" pitchFamily="18" charset="0"/>
              </a:rPr>
              <a:t>isi)</a:t>
            </a:r>
            <a:endParaRPr lang="tr-TR" b="1" i="1" dirty="0" smtClean="0">
              <a:solidFill>
                <a:srgbClr val="000066"/>
              </a:solidFill>
              <a:latin typeface="Verdana" pitchFamily="34" charset="0"/>
              <a:cs typeface="Times New Roman" pitchFamily="18" charset="0"/>
            </a:endParaRPr>
          </a:p>
        </p:txBody>
      </p:sp>
      <p:sp>
        <p:nvSpPr>
          <p:cNvPr id="71684" name="Rectangle 3"/>
          <p:cNvSpPr>
            <a:spLocks noGrp="1" noChangeArrowheads="1"/>
          </p:cNvSpPr>
          <p:nvPr>
            <p:ph type="body" idx="1"/>
          </p:nvPr>
        </p:nvSpPr>
        <p:spPr>
          <a:xfrm>
            <a:off x="251520" y="1340768"/>
            <a:ext cx="8648005" cy="5112568"/>
          </a:xfrm>
          <a:solidFill>
            <a:srgbClr val="99FF66">
              <a:alpha val="41176"/>
            </a:srgbClr>
          </a:solidFill>
          <a:ln w="38100">
            <a:solidFill>
              <a:srgbClr val="6600CC"/>
            </a:solidFill>
          </a:ln>
        </p:spPr>
        <p:txBody>
          <a:bodyPr/>
          <a:lstStyle/>
          <a:p>
            <a:pPr marL="0" indent="0" algn="ctr" eaLnBrk="1" hangingPunct="1">
              <a:spcBef>
                <a:spcPts val="0"/>
              </a:spcBef>
              <a:buClr>
                <a:srgbClr val="CC3399"/>
              </a:buClr>
              <a:buFont typeface="Wingdings" pitchFamily="2" charset="2"/>
              <a:buNone/>
            </a:pPr>
            <a:r>
              <a:rPr lang="tr-TR" sz="700" dirty="0" smtClean="0">
                <a:solidFill>
                  <a:srgbClr val="000000"/>
                </a:solidFill>
                <a:latin typeface="Arial" charset="0"/>
                <a:ea typeface="Times New Roman" pitchFamily="18" charset="0"/>
                <a:cs typeface="Arial" charset="0"/>
              </a:rPr>
              <a:t/>
            </a:r>
            <a:br>
              <a:rPr lang="tr-TR" sz="700" dirty="0" smtClean="0">
                <a:solidFill>
                  <a:srgbClr val="000000"/>
                </a:solidFill>
                <a:latin typeface="Arial" charset="0"/>
                <a:ea typeface="Times New Roman" pitchFamily="18" charset="0"/>
                <a:cs typeface="Arial" charset="0"/>
              </a:rPr>
            </a:br>
            <a:r>
              <a:rPr lang="tr-TR" sz="2800" dirty="0" smtClean="0">
                <a:solidFill>
                  <a:srgbClr val="000000"/>
                </a:solidFill>
                <a:latin typeface="Arial" charset="0"/>
                <a:ea typeface="Times New Roman" pitchFamily="18" charset="0"/>
                <a:cs typeface="Arial" charset="0"/>
              </a:rPr>
              <a:t>Mevzuat (yazılı hukuk kuralları) yukarıdaki gibi </a:t>
            </a:r>
            <a:br>
              <a:rPr lang="tr-TR" sz="2800" dirty="0" smtClean="0">
                <a:solidFill>
                  <a:srgbClr val="000000"/>
                </a:solidFill>
                <a:latin typeface="Arial" charset="0"/>
                <a:ea typeface="Times New Roman" pitchFamily="18" charset="0"/>
                <a:cs typeface="Arial" charset="0"/>
              </a:rPr>
            </a:br>
            <a:r>
              <a:rPr lang="tr-TR" sz="2800" dirty="0" smtClean="0">
                <a:solidFill>
                  <a:srgbClr val="000000"/>
                </a:solidFill>
                <a:latin typeface="Arial" charset="0"/>
                <a:ea typeface="Times New Roman" pitchFamily="18" charset="0"/>
                <a:cs typeface="Arial" charset="0"/>
              </a:rPr>
              <a:t>bir katmanlaşmış </a:t>
            </a:r>
            <a:r>
              <a:rPr lang="tr-TR" sz="2800" i="1" dirty="0" smtClean="0">
                <a:solidFill>
                  <a:srgbClr val="000000"/>
                </a:solidFill>
                <a:latin typeface="Arial" charset="0"/>
                <a:ea typeface="Times New Roman" pitchFamily="18" charset="0"/>
                <a:cs typeface="Arial" charset="0"/>
              </a:rPr>
              <a:t>(hiyerarşik)</a:t>
            </a:r>
            <a:r>
              <a:rPr lang="tr-TR" sz="2800" dirty="0" smtClean="0">
                <a:solidFill>
                  <a:srgbClr val="000000"/>
                </a:solidFill>
                <a:latin typeface="Arial" charset="0"/>
                <a:ea typeface="Times New Roman" pitchFamily="18" charset="0"/>
                <a:cs typeface="Arial" charset="0"/>
              </a:rPr>
              <a:t> sıralama içindedir. </a:t>
            </a:r>
            <a:br>
              <a:rPr lang="tr-TR" sz="2800" dirty="0" smtClean="0">
                <a:solidFill>
                  <a:srgbClr val="000000"/>
                </a:solidFill>
                <a:latin typeface="Arial" charset="0"/>
                <a:ea typeface="Times New Roman" pitchFamily="18" charset="0"/>
                <a:cs typeface="Arial" charset="0"/>
              </a:rPr>
            </a:br>
            <a:r>
              <a:rPr lang="tr-TR" sz="2800" dirty="0" smtClean="0">
                <a:solidFill>
                  <a:srgbClr val="000000"/>
                </a:solidFill>
                <a:latin typeface="Arial" charset="0"/>
                <a:ea typeface="Times New Roman" pitchFamily="18" charset="0"/>
                <a:cs typeface="Arial" charset="0"/>
              </a:rPr>
              <a:t>Buna </a:t>
            </a:r>
            <a:r>
              <a:rPr lang="tr-TR" sz="2800" b="1" i="1" spc="300" dirty="0" smtClean="0">
                <a:solidFill>
                  <a:srgbClr val="A50021"/>
                </a:solidFill>
                <a:latin typeface="Arial" charset="0"/>
                <a:ea typeface="Times New Roman" pitchFamily="18" charset="0"/>
                <a:cs typeface="Arial" charset="0"/>
              </a:rPr>
              <a:t>mevzuat kuralları hiyerarşisi</a:t>
            </a:r>
            <a:r>
              <a:rPr lang="tr-TR" sz="2800" dirty="0" smtClean="0">
                <a:solidFill>
                  <a:srgbClr val="000000"/>
                </a:solidFill>
                <a:latin typeface="Arial" charset="0"/>
                <a:ea typeface="Times New Roman" pitchFamily="18" charset="0"/>
                <a:cs typeface="Arial" charset="0"/>
              </a:rPr>
              <a:t> denir.</a:t>
            </a:r>
          </a:p>
          <a:p>
            <a:pPr marL="0" indent="0" algn="ctr" eaLnBrk="1" hangingPunct="1">
              <a:spcBef>
                <a:spcPts val="0"/>
              </a:spcBef>
              <a:buClr>
                <a:srgbClr val="CC3399"/>
              </a:buClr>
              <a:buNone/>
            </a:pPr>
            <a:r>
              <a:rPr lang="tr-TR" sz="700" dirty="0" smtClean="0">
                <a:solidFill>
                  <a:srgbClr val="000000"/>
                </a:solidFill>
                <a:latin typeface="Arial" charset="0"/>
                <a:ea typeface="Times New Roman" pitchFamily="18" charset="0"/>
                <a:cs typeface="Arial" charset="0"/>
              </a:rPr>
              <a:t> </a:t>
            </a:r>
            <a:r>
              <a:rPr lang="tr-TR" sz="2400" dirty="0" smtClean="0">
                <a:solidFill>
                  <a:srgbClr val="000000"/>
                </a:solidFill>
                <a:latin typeface="Arial" charset="0"/>
                <a:ea typeface="Times New Roman" pitchFamily="18" charset="0"/>
                <a:cs typeface="Arial" charset="0"/>
              </a:rPr>
              <a:t/>
            </a:r>
            <a:br>
              <a:rPr lang="tr-TR" sz="2400" dirty="0" smtClean="0">
                <a:solidFill>
                  <a:srgbClr val="000000"/>
                </a:solidFill>
                <a:latin typeface="Arial" charset="0"/>
                <a:ea typeface="Times New Roman" pitchFamily="18" charset="0"/>
                <a:cs typeface="Arial" charset="0"/>
              </a:rPr>
            </a:br>
            <a:r>
              <a:rPr lang="tr-TR" sz="2600" dirty="0" smtClean="0">
                <a:solidFill>
                  <a:srgbClr val="000000"/>
                </a:solidFill>
                <a:latin typeface="Arial" charset="0"/>
                <a:ea typeface="Times New Roman" pitchFamily="18" charset="0"/>
                <a:cs typeface="Arial" charset="0"/>
              </a:rPr>
              <a:t>Sıralamada altta olanın, üstündekilere uygunluğu zorunludur </a:t>
            </a:r>
            <a:r>
              <a:rPr lang="tr-TR" sz="2600" dirty="0" smtClean="0">
                <a:solidFill>
                  <a:srgbClr val="003300"/>
                </a:solidFill>
                <a:latin typeface="Arial" charset="0"/>
                <a:ea typeface="Times New Roman" pitchFamily="18" charset="0"/>
                <a:cs typeface="Arial" charset="0"/>
              </a:rPr>
              <a:t>(</a:t>
            </a:r>
            <a:r>
              <a:rPr lang="tr-TR" sz="2600" b="1" i="1" u="sng" dirty="0" smtClean="0">
                <a:solidFill>
                  <a:srgbClr val="003300"/>
                </a:solidFill>
                <a:latin typeface="Arial" charset="0"/>
                <a:ea typeface="Times New Roman" pitchFamily="18" charset="0"/>
                <a:cs typeface="Arial" charset="0"/>
              </a:rPr>
              <a:t>Dikey hiyerarşi</a:t>
            </a:r>
            <a:r>
              <a:rPr lang="tr-TR" sz="2600" b="1" i="1" dirty="0" smtClean="0">
                <a:solidFill>
                  <a:srgbClr val="003300"/>
                </a:solidFill>
                <a:latin typeface="Arial" charset="0"/>
                <a:ea typeface="Times New Roman" pitchFamily="18" charset="0"/>
                <a:cs typeface="Arial" charset="0"/>
              </a:rPr>
              <a:t>)</a:t>
            </a:r>
            <a:r>
              <a:rPr lang="tr-TR" sz="2600" dirty="0" smtClean="0">
                <a:solidFill>
                  <a:srgbClr val="000000"/>
                </a:solidFill>
                <a:latin typeface="Arial" charset="0"/>
                <a:ea typeface="Times New Roman" pitchFamily="18" charset="0"/>
                <a:cs typeface="Arial" charset="0"/>
              </a:rPr>
              <a:t>. </a:t>
            </a:r>
            <a:r>
              <a:rPr lang="tr-TR" sz="2600" b="1" i="1" u="sng" dirty="0" smtClean="0">
                <a:solidFill>
                  <a:srgbClr val="000066"/>
                </a:solidFill>
                <a:latin typeface="Arial" charset="0"/>
                <a:ea typeface="Times New Roman" pitchFamily="18" charset="0"/>
                <a:cs typeface="Arial" charset="0"/>
              </a:rPr>
              <a:t>Yatay hiyerarşi</a:t>
            </a:r>
            <a:r>
              <a:rPr lang="tr-TR" sz="2600" dirty="0" smtClean="0">
                <a:solidFill>
                  <a:srgbClr val="000000"/>
                </a:solidFill>
                <a:latin typeface="Arial" charset="0"/>
                <a:ea typeface="Times New Roman" pitchFamily="18" charset="0"/>
                <a:cs typeface="Arial" charset="0"/>
              </a:rPr>
              <a:t>de ise, </a:t>
            </a:r>
            <a:br>
              <a:rPr lang="tr-TR" sz="2600" dirty="0" smtClean="0">
                <a:solidFill>
                  <a:srgbClr val="000000"/>
                </a:solidFill>
                <a:latin typeface="Arial" charset="0"/>
                <a:ea typeface="Times New Roman" pitchFamily="18" charset="0"/>
                <a:cs typeface="Arial" charset="0"/>
              </a:rPr>
            </a:br>
            <a:r>
              <a:rPr lang="tr-TR" sz="2600" dirty="0" smtClean="0">
                <a:solidFill>
                  <a:srgbClr val="000000"/>
                </a:solidFill>
                <a:latin typeface="Arial" charset="0"/>
                <a:ea typeface="Times New Roman" pitchFamily="18" charset="0"/>
                <a:cs typeface="Arial" charset="0"/>
              </a:rPr>
              <a:t>mevzuat metinleri arasında bir çelişki olursa, </a:t>
            </a:r>
            <a:br>
              <a:rPr lang="tr-TR" sz="2600" dirty="0" smtClean="0">
                <a:solidFill>
                  <a:srgbClr val="000000"/>
                </a:solidFill>
                <a:latin typeface="Arial" charset="0"/>
                <a:ea typeface="Times New Roman" pitchFamily="18" charset="0"/>
                <a:cs typeface="Arial" charset="0"/>
              </a:rPr>
            </a:br>
            <a:r>
              <a:rPr lang="tr-TR" sz="2600" b="1" i="1" dirty="0" smtClean="0">
                <a:solidFill>
                  <a:srgbClr val="000000"/>
                </a:solidFill>
                <a:latin typeface="Arial" charset="0"/>
                <a:ea typeface="Times New Roman" pitchFamily="18" charset="0"/>
                <a:cs typeface="Arial" charset="0"/>
              </a:rPr>
              <a:t>sonra çıkan mevzuat kuralı öncekine üstündür</a:t>
            </a:r>
            <a:r>
              <a:rPr lang="tr-TR" sz="2600" dirty="0" smtClean="0">
                <a:solidFill>
                  <a:srgbClr val="000000"/>
                </a:solidFill>
                <a:latin typeface="Arial" charset="0"/>
                <a:ea typeface="Times New Roman" pitchFamily="18" charset="0"/>
                <a:cs typeface="Arial" charset="0"/>
              </a:rPr>
              <a:t>. </a:t>
            </a:r>
            <a:br>
              <a:rPr lang="tr-TR" sz="2600" dirty="0" smtClean="0">
                <a:solidFill>
                  <a:srgbClr val="000000"/>
                </a:solidFill>
                <a:latin typeface="Arial" charset="0"/>
                <a:ea typeface="Times New Roman" pitchFamily="18" charset="0"/>
                <a:cs typeface="Arial" charset="0"/>
              </a:rPr>
            </a:br>
            <a:r>
              <a:rPr lang="tr-TR" sz="2200" i="1" dirty="0" smtClean="0">
                <a:solidFill>
                  <a:srgbClr val="660033"/>
                </a:solidFill>
                <a:latin typeface="Calibri" pitchFamily="34" charset="0"/>
                <a:ea typeface="Times New Roman" pitchFamily="18" charset="0"/>
                <a:cs typeface="Calibri" pitchFamily="34" charset="0"/>
              </a:rPr>
              <a:t>(</a:t>
            </a:r>
            <a:r>
              <a:rPr lang="tr-TR" sz="2200" b="1" i="1" dirty="0" smtClean="0">
                <a:solidFill>
                  <a:srgbClr val="003366"/>
                </a:solidFill>
                <a:latin typeface="Calibri" pitchFamily="34" charset="0"/>
                <a:cs typeface="Calibri" pitchFamily="34" charset="0"/>
              </a:rPr>
              <a:t>«</a:t>
            </a:r>
            <a:r>
              <a:rPr lang="tr-TR" sz="2200" b="1" i="1" dirty="0" err="1" smtClean="0">
                <a:solidFill>
                  <a:srgbClr val="003366"/>
                </a:solidFill>
                <a:latin typeface="Calibri" pitchFamily="34" charset="0"/>
                <a:cs typeface="Calibri" pitchFamily="34" charset="0"/>
              </a:rPr>
              <a:t>Lex</a:t>
            </a:r>
            <a:r>
              <a:rPr lang="tr-TR" sz="2200" b="1" i="1" dirty="0" smtClean="0">
                <a:solidFill>
                  <a:srgbClr val="003366"/>
                </a:solidFill>
                <a:latin typeface="Calibri" pitchFamily="34" charset="0"/>
                <a:cs typeface="Calibri" pitchFamily="34" charset="0"/>
              </a:rPr>
              <a:t> </a:t>
            </a:r>
            <a:r>
              <a:rPr lang="tr-TR" sz="2200" b="1" i="1" dirty="0" err="1" smtClean="0">
                <a:solidFill>
                  <a:srgbClr val="003366"/>
                </a:solidFill>
                <a:latin typeface="Calibri" pitchFamily="34" charset="0"/>
                <a:cs typeface="Calibri" pitchFamily="34" charset="0"/>
              </a:rPr>
              <a:t>posterior</a:t>
            </a:r>
            <a:r>
              <a:rPr lang="tr-TR" sz="2200" b="1" i="1" dirty="0" smtClean="0">
                <a:solidFill>
                  <a:srgbClr val="003366"/>
                </a:solidFill>
                <a:latin typeface="Calibri" pitchFamily="34" charset="0"/>
                <a:cs typeface="Calibri" pitchFamily="34" charset="0"/>
              </a:rPr>
              <a:t> </a:t>
            </a:r>
            <a:r>
              <a:rPr lang="tr-TR" sz="2200" b="1" i="1" dirty="0" err="1" smtClean="0">
                <a:solidFill>
                  <a:srgbClr val="003366"/>
                </a:solidFill>
                <a:latin typeface="Calibri" pitchFamily="34" charset="0"/>
                <a:cs typeface="Calibri" pitchFamily="34" charset="0"/>
              </a:rPr>
              <a:t>derogat</a:t>
            </a:r>
            <a:r>
              <a:rPr lang="tr-TR" sz="2200" b="1" i="1" dirty="0" smtClean="0">
                <a:solidFill>
                  <a:srgbClr val="003366"/>
                </a:solidFill>
                <a:latin typeface="Calibri" pitchFamily="34" charset="0"/>
                <a:cs typeface="Calibri" pitchFamily="34" charset="0"/>
              </a:rPr>
              <a:t> </a:t>
            </a:r>
            <a:r>
              <a:rPr lang="tr-TR" sz="2200" b="1" i="1" dirty="0" err="1">
                <a:solidFill>
                  <a:srgbClr val="003366"/>
                </a:solidFill>
                <a:latin typeface="Calibri" pitchFamily="34" charset="0"/>
                <a:cs typeface="Calibri" pitchFamily="34" charset="0"/>
              </a:rPr>
              <a:t>legi</a:t>
            </a:r>
            <a:r>
              <a:rPr lang="tr-TR" sz="2200" b="1" i="1" dirty="0">
                <a:solidFill>
                  <a:srgbClr val="003366"/>
                </a:solidFill>
                <a:latin typeface="Calibri" pitchFamily="34" charset="0"/>
                <a:cs typeface="Calibri" pitchFamily="34" charset="0"/>
              </a:rPr>
              <a:t> </a:t>
            </a:r>
            <a:r>
              <a:rPr lang="tr-TR" sz="2200" b="1" i="1" dirty="0" err="1" smtClean="0">
                <a:solidFill>
                  <a:srgbClr val="003366"/>
                </a:solidFill>
                <a:latin typeface="Calibri" pitchFamily="34" charset="0"/>
                <a:cs typeface="Calibri" pitchFamily="34" charset="0"/>
              </a:rPr>
              <a:t>priori</a:t>
            </a:r>
            <a:r>
              <a:rPr lang="tr-TR" sz="2200" b="1" i="1" dirty="0" smtClean="0">
                <a:solidFill>
                  <a:srgbClr val="003366"/>
                </a:solidFill>
                <a:latin typeface="Calibri" pitchFamily="34" charset="0"/>
                <a:cs typeface="Calibri" pitchFamily="34" charset="0"/>
              </a:rPr>
              <a:t>.» </a:t>
            </a:r>
            <a:r>
              <a:rPr lang="tr-TR" sz="2200" i="1" dirty="0" smtClean="0">
                <a:solidFill>
                  <a:srgbClr val="003366"/>
                </a:solidFill>
                <a:latin typeface="Calibri" pitchFamily="34" charset="0"/>
                <a:cs typeface="Calibri" pitchFamily="34" charset="0"/>
              </a:rPr>
              <a:t>Yeni yasa</a:t>
            </a:r>
            <a:r>
              <a:rPr lang="tr-TR" sz="2200" i="1" dirty="0">
                <a:solidFill>
                  <a:srgbClr val="003366"/>
                </a:solidFill>
                <a:latin typeface="Calibri" pitchFamily="34" charset="0"/>
                <a:cs typeface="Calibri" pitchFamily="34" charset="0"/>
              </a:rPr>
              <a:t>, </a:t>
            </a:r>
            <a:r>
              <a:rPr lang="tr-TR" sz="2200" i="1" dirty="0" smtClean="0">
                <a:solidFill>
                  <a:srgbClr val="003366"/>
                </a:solidFill>
                <a:latin typeface="Calibri" pitchFamily="34" charset="0"/>
                <a:cs typeface="Calibri" pitchFamily="34" charset="0"/>
              </a:rPr>
              <a:t>eski yasayı </a:t>
            </a:r>
            <a:r>
              <a:rPr lang="tr-TR" sz="2200" i="1" dirty="0">
                <a:solidFill>
                  <a:srgbClr val="003366"/>
                </a:solidFill>
                <a:latin typeface="Calibri" pitchFamily="34" charset="0"/>
                <a:cs typeface="Calibri" pitchFamily="34" charset="0"/>
              </a:rPr>
              <a:t>geçersiz kılar.)</a:t>
            </a:r>
            <a:endParaRPr lang="tr-TR" sz="2200" dirty="0" smtClean="0">
              <a:solidFill>
                <a:srgbClr val="000000"/>
              </a:solidFill>
              <a:latin typeface="Arial" charset="0"/>
              <a:ea typeface="Times New Roman" pitchFamily="18" charset="0"/>
              <a:cs typeface="Arial" charset="0"/>
            </a:endParaRPr>
          </a:p>
          <a:p>
            <a:pPr marL="0" indent="0" algn="ctr" eaLnBrk="1" hangingPunct="1">
              <a:spcBef>
                <a:spcPts val="0"/>
              </a:spcBef>
              <a:buClr>
                <a:srgbClr val="CC3399"/>
              </a:buClr>
              <a:buFont typeface="Wingdings" pitchFamily="2" charset="2"/>
              <a:buNone/>
            </a:pPr>
            <a:endParaRPr lang="tr-TR" sz="400" dirty="0" smtClean="0">
              <a:solidFill>
                <a:srgbClr val="000000"/>
              </a:solidFill>
              <a:latin typeface="Arial" charset="0"/>
              <a:ea typeface="Times New Roman" pitchFamily="18" charset="0"/>
              <a:cs typeface="Arial" charset="0"/>
            </a:endParaRPr>
          </a:p>
          <a:p>
            <a:pPr marL="0" indent="0" algn="ctr" eaLnBrk="1" hangingPunct="1">
              <a:spcBef>
                <a:spcPts val="0"/>
              </a:spcBef>
              <a:buClr>
                <a:srgbClr val="CC3399"/>
              </a:buClr>
              <a:buNone/>
            </a:pPr>
            <a:r>
              <a:rPr lang="tr-TR" sz="2600" dirty="0" smtClean="0">
                <a:solidFill>
                  <a:srgbClr val="660033"/>
                </a:solidFill>
                <a:latin typeface="Arial" charset="0"/>
                <a:ea typeface="Times New Roman" pitchFamily="18" charset="0"/>
                <a:cs typeface="Arial" charset="0"/>
              </a:rPr>
              <a:t>Bir başka ölçüt ise, aynı konuyu düzenleyen</a:t>
            </a:r>
            <a:br>
              <a:rPr lang="tr-TR" sz="2600" dirty="0" smtClean="0">
                <a:solidFill>
                  <a:srgbClr val="660033"/>
                </a:solidFill>
                <a:latin typeface="Arial" charset="0"/>
                <a:ea typeface="Times New Roman" pitchFamily="18" charset="0"/>
                <a:cs typeface="Arial" charset="0"/>
              </a:rPr>
            </a:br>
            <a:r>
              <a:rPr lang="tr-TR" sz="2600" dirty="0" smtClean="0">
                <a:solidFill>
                  <a:srgbClr val="660033"/>
                </a:solidFill>
                <a:latin typeface="Arial" charset="0"/>
                <a:ea typeface="Times New Roman" pitchFamily="18" charset="0"/>
                <a:cs typeface="Arial" charset="0"/>
              </a:rPr>
              <a:t>eşdeğer mevzuat metinlerinden, alana “</a:t>
            </a:r>
            <a:r>
              <a:rPr lang="tr-TR" sz="2600" b="1" dirty="0" smtClean="0">
                <a:solidFill>
                  <a:srgbClr val="660033"/>
                </a:solidFill>
                <a:latin typeface="Arial" charset="0"/>
                <a:ea typeface="Times New Roman" pitchFamily="18" charset="0"/>
                <a:cs typeface="Arial" charset="0"/>
              </a:rPr>
              <a:t>özel</a:t>
            </a:r>
            <a:r>
              <a:rPr lang="tr-TR" sz="2600" dirty="0" smtClean="0">
                <a:solidFill>
                  <a:srgbClr val="660033"/>
                </a:solidFill>
                <a:latin typeface="Arial" charset="0"/>
                <a:ea typeface="Times New Roman" pitchFamily="18" charset="0"/>
                <a:cs typeface="Arial" charset="0"/>
              </a:rPr>
              <a:t>” özgül olanın “</a:t>
            </a:r>
            <a:r>
              <a:rPr lang="tr-TR" sz="2600" b="1" dirty="0" smtClean="0">
                <a:solidFill>
                  <a:srgbClr val="660033"/>
                </a:solidFill>
                <a:latin typeface="Arial" charset="0"/>
                <a:ea typeface="Times New Roman" pitchFamily="18" charset="0"/>
                <a:cs typeface="Arial" charset="0"/>
              </a:rPr>
              <a:t>genel</a:t>
            </a:r>
            <a:r>
              <a:rPr lang="tr-TR" sz="2600" dirty="0" smtClean="0">
                <a:solidFill>
                  <a:srgbClr val="660033"/>
                </a:solidFill>
                <a:latin typeface="Arial" charset="0"/>
                <a:ea typeface="Times New Roman" pitchFamily="18" charset="0"/>
                <a:cs typeface="Arial" charset="0"/>
              </a:rPr>
              <a:t>” düzenlemeye üstünlüğüdür.</a:t>
            </a:r>
            <a:r>
              <a:rPr lang="tr-TR" sz="2400" dirty="0" smtClean="0">
                <a:solidFill>
                  <a:srgbClr val="660033"/>
                </a:solidFill>
                <a:latin typeface="Arial" charset="0"/>
                <a:ea typeface="Times New Roman" pitchFamily="18" charset="0"/>
                <a:cs typeface="Arial" charset="0"/>
              </a:rPr>
              <a:t> </a:t>
            </a:r>
            <a:r>
              <a:rPr lang="tr-TR" sz="2000" i="1" dirty="0" smtClean="0">
                <a:solidFill>
                  <a:srgbClr val="660033"/>
                </a:solidFill>
                <a:latin typeface="Calibri" pitchFamily="34" charset="0"/>
                <a:ea typeface="Times New Roman" pitchFamily="18" charset="0"/>
                <a:cs typeface="Calibri" pitchFamily="34" charset="0"/>
              </a:rPr>
              <a:t/>
            </a:r>
            <a:br>
              <a:rPr lang="tr-TR" sz="2000" i="1" dirty="0" smtClean="0">
                <a:solidFill>
                  <a:srgbClr val="660033"/>
                </a:solidFill>
                <a:latin typeface="Calibri" pitchFamily="34" charset="0"/>
                <a:ea typeface="Times New Roman" pitchFamily="18" charset="0"/>
                <a:cs typeface="Calibri" pitchFamily="34" charset="0"/>
              </a:rPr>
            </a:br>
            <a:r>
              <a:rPr lang="tr-TR" sz="2100" i="1" dirty="0" smtClean="0">
                <a:solidFill>
                  <a:srgbClr val="660033"/>
                </a:solidFill>
                <a:latin typeface="Calibri" pitchFamily="34" charset="0"/>
                <a:ea typeface="Times New Roman" pitchFamily="18" charset="0"/>
                <a:cs typeface="Calibri" pitchFamily="34" charset="0"/>
              </a:rPr>
              <a:t>(</a:t>
            </a:r>
            <a:r>
              <a:rPr lang="tr-TR" sz="2100" b="1" i="1" dirty="0" smtClean="0">
                <a:latin typeface="Calibri" pitchFamily="34" charset="0"/>
                <a:cs typeface="Calibri" pitchFamily="34" charset="0"/>
              </a:rPr>
              <a:t>«</a:t>
            </a:r>
            <a:r>
              <a:rPr lang="tr-TR" sz="2100" b="1" i="1" dirty="0" err="1" smtClean="0">
                <a:latin typeface="Calibri" pitchFamily="34" charset="0"/>
                <a:cs typeface="Calibri" pitchFamily="34" charset="0"/>
              </a:rPr>
              <a:t>Lex</a:t>
            </a:r>
            <a:r>
              <a:rPr lang="tr-TR" sz="2100" b="1" i="1" dirty="0" smtClean="0">
                <a:latin typeface="Calibri" pitchFamily="34" charset="0"/>
                <a:cs typeface="Calibri" pitchFamily="34" charset="0"/>
              </a:rPr>
              <a:t> </a:t>
            </a:r>
            <a:r>
              <a:rPr lang="tr-TR" sz="2100" b="1" i="1" dirty="0" err="1">
                <a:latin typeface="Calibri" pitchFamily="34" charset="0"/>
                <a:cs typeface="Calibri" pitchFamily="34" charset="0"/>
              </a:rPr>
              <a:t>specialis</a:t>
            </a:r>
            <a:r>
              <a:rPr lang="tr-TR" sz="2100" b="1" i="1" dirty="0">
                <a:latin typeface="Calibri" pitchFamily="34" charset="0"/>
                <a:cs typeface="Calibri" pitchFamily="34" charset="0"/>
              </a:rPr>
              <a:t> </a:t>
            </a:r>
            <a:r>
              <a:rPr lang="tr-TR" sz="2100" b="1" i="1" dirty="0" err="1">
                <a:latin typeface="Calibri" pitchFamily="34" charset="0"/>
                <a:cs typeface="Calibri" pitchFamily="34" charset="0"/>
              </a:rPr>
              <a:t>derogat</a:t>
            </a:r>
            <a:r>
              <a:rPr lang="tr-TR" sz="2100" b="1" i="1" dirty="0">
                <a:latin typeface="Calibri" pitchFamily="34" charset="0"/>
                <a:cs typeface="Calibri" pitchFamily="34" charset="0"/>
              </a:rPr>
              <a:t> </a:t>
            </a:r>
            <a:r>
              <a:rPr lang="tr-TR" sz="2100" b="1" i="1" dirty="0" err="1">
                <a:latin typeface="Calibri" pitchFamily="34" charset="0"/>
                <a:cs typeface="Calibri" pitchFamily="34" charset="0"/>
              </a:rPr>
              <a:t>legi</a:t>
            </a:r>
            <a:r>
              <a:rPr lang="tr-TR" sz="2100" b="1" i="1" dirty="0">
                <a:latin typeface="Calibri" pitchFamily="34" charset="0"/>
                <a:cs typeface="Calibri" pitchFamily="34" charset="0"/>
              </a:rPr>
              <a:t> generali</a:t>
            </a:r>
            <a:r>
              <a:rPr lang="tr-TR" sz="2100" b="1" i="1" dirty="0" smtClean="0">
                <a:latin typeface="Calibri" pitchFamily="34" charset="0"/>
                <a:cs typeface="Calibri" pitchFamily="34" charset="0"/>
              </a:rPr>
              <a:t>.» </a:t>
            </a:r>
            <a:r>
              <a:rPr lang="tr-TR" sz="2100" i="1" dirty="0" smtClean="0">
                <a:latin typeface="Calibri" pitchFamily="34" charset="0"/>
                <a:cs typeface="Calibri" pitchFamily="34" charset="0"/>
              </a:rPr>
              <a:t>Özel </a:t>
            </a:r>
            <a:r>
              <a:rPr lang="tr-TR" sz="2100" i="1" dirty="0">
                <a:latin typeface="Calibri" pitchFamily="34" charset="0"/>
                <a:cs typeface="Calibri" pitchFamily="34" charset="0"/>
              </a:rPr>
              <a:t>yasa, genel yasayı geçersiz kılar</a:t>
            </a:r>
            <a:r>
              <a:rPr lang="tr-TR" sz="2100" i="1" dirty="0" smtClean="0">
                <a:latin typeface="Calibri" pitchFamily="34" charset="0"/>
                <a:cs typeface="Calibri" pitchFamily="34" charset="0"/>
              </a:rPr>
              <a:t>.)</a:t>
            </a:r>
            <a:endParaRPr lang="en-US" sz="2100" i="1" dirty="0" smtClean="0">
              <a:solidFill>
                <a:srgbClr val="660033"/>
              </a:solidFill>
              <a:latin typeface="Calibri" pitchFamily="34" charset="0"/>
              <a:ea typeface="Times New Roman" pitchFamily="18" charset="0"/>
              <a:cs typeface="Calibri" pitchFamily="34" charset="0"/>
            </a:endParaRPr>
          </a:p>
        </p:txBody>
      </p:sp>
      <p:sp>
        <p:nvSpPr>
          <p:cNvPr id="9" name="Veri Yer Tutucusu 1"/>
          <p:cNvSpPr>
            <a:spLocks noGrp="1"/>
          </p:cNvSpPr>
          <p:nvPr>
            <p:ph type="dt" sz="half" idx="10"/>
          </p:nvPr>
        </p:nvSpPr>
        <p:spPr>
          <a:xfrm>
            <a:off x="827584"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10" name="Altbilgi Yer Tutucusu 2"/>
          <p:cNvSpPr>
            <a:spLocks noGrp="1"/>
          </p:cNvSpPr>
          <p:nvPr>
            <p:ph type="ftr" sz="quarter" idx="11"/>
          </p:nvPr>
        </p:nvSpPr>
        <p:spPr>
          <a:xfrm>
            <a:off x="3265984"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11" name="Slayt Numarası Yer Tutucusu 3"/>
          <p:cNvSpPr>
            <a:spLocks noGrp="1"/>
          </p:cNvSpPr>
          <p:nvPr>
            <p:ph type="sldNum" sz="quarter" idx="12"/>
          </p:nvPr>
        </p:nvSpPr>
        <p:spPr>
          <a:xfrm>
            <a:off x="6694984"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19</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4509970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332656"/>
            <a:ext cx="8458200" cy="2664296"/>
          </a:xfrm>
          <a:gradFill flip="none" rotWithShape="1">
            <a:gsLst>
              <a:gs pos="71000">
                <a:srgbClr val="DDEBCF">
                  <a:alpha val="46000"/>
                </a:srgbClr>
              </a:gs>
              <a:gs pos="50000">
                <a:srgbClr val="9CB86E"/>
              </a:gs>
              <a:gs pos="100000">
                <a:srgbClr val="156B13"/>
              </a:gs>
            </a:gsLst>
            <a:lin ang="18900000" scaled="1"/>
            <a:tileRect/>
          </a:gradFill>
          <a:ln w="95250">
            <a:solidFill>
              <a:srgbClr val="000066"/>
            </a:solidFill>
          </a:ln>
        </p:spPr>
        <p:txBody>
          <a:bodyPr>
            <a:normAutofit/>
          </a:bodyPr>
          <a:lstStyle/>
          <a:p>
            <a:pPr eaLnBrk="1" hangingPunct="1">
              <a:lnSpc>
                <a:spcPct val="90000"/>
              </a:lnSpc>
              <a:defRPr/>
            </a:pPr>
            <a:r>
              <a:rPr lang="tr-TR" sz="8800" b="1" spc="600" dirty="0" smtClean="0">
                <a:solidFill>
                  <a:srgbClr val="990033"/>
                </a:solidFill>
              </a:rPr>
              <a:t>Temel Sağlık</a:t>
            </a:r>
            <a:br>
              <a:rPr lang="tr-TR" sz="8800" b="1" spc="600" dirty="0" smtClean="0">
                <a:solidFill>
                  <a:srgbClr val="990033"/>
                </a:solidFill>
              </a:rPr>
            </a:br>
            <a:r>
              <a:rPr lang="tr-TR" sz="8800" b="1" spc="600" dirty="0" smtClean="0">
                <a:solidFill>
                  <a:srgbClr val="990033"/>
                </a:solidFill>
              </a:rPr>
              <a:t>Mevzuatı</a:t>
            </a:r>
            <a:endParaRPr lang="tr-TR" sz="8800" b="1" dirty="0">
              <a:solidFill>
                <a:srgbClr val="990033"/>
              </a:solidFill>
            </a:endParaRPr>
          </a:p>
        </p:txBody>
      </p:sp>
      <p:sp>
        <p:nvSpPr>
          <p:cNvPr id="120837" name="Subtitle 2"/>
          <p:cNvSpPr>
            <a:spLocks noGrp="1"/>
          </p:cNvSpPr>
          <p:nvPr>
            <p:ph type="subTitle" idx="1"/>
          </p:nvPr>
        </p:nvSpPr>
        <p:spPr>
          <a:xfrm>
            <a:off x="216024" y="3284984"/>
            <a:ext cx="8676456" cy="3168352"/>
          </a:xfrm>
        </p:spPr>
        <p:style>
          <a:lnRef idx="2">
            <a:schemeClr val="accent1"/>
          </a:lnRef>
          <a:fillRef idx="1">
            <a:schemeClr val="lt1"/>
          </a:fillRef>
          <a:effectRef idx="0">
            <a:schemeClr val="accent1"/>
          </a:effectRef>
          <a:fontRef idx="minor">
            <a:schemeClr val="dk1"/>
          </a:fontRef>
        </p:style>
        <p:txBody>
          <a:bodyPr>
            <a:normAutofit fontScale="25000" lnSpcReduction="20000"/>
          </a:bodyPr>
          <a:lstStyle/>
          <a:p>
            <a:pPr eaLnBrk="1" hangingPunct="1">
              <a:defRPr/>
            </a:pPr>
            <a:r>
              <a:rPr lang="tr-TR" sz="4200" b="1" dirty="0" smtClean="0">
                <a:solidFill>
                  <a:schemeClr val="tx1"/>
                </a:solidFill>
              </a:rPr>
              <a:t/>
            </a:r>
            <a:br>
              <a:rPr lang="tr-TR" sz="4200" b="1" dirty="0" smtClean="0">
                <a:solidFill>
                  <a:schemeClr val="tx1"/>
                </a:solidFill>
              </a:rPr>
            </a:br>
            <a:r>
              <a:rPr lang="tr-TR" sz="24000" b="1" dirty="0" smtClean="0">
                <a:solidFill>
                  <a:schemeClr val="tx1"/>
                </a:solidFill>
              </a:rPr>
              <a:t>Dr. Ahmet SALTIK</a:t>
            </a:r>
            <a:br>
              <a:rPr lang="tr-TR" sz="24000" b="1" dirty="0" smtClean="0">
                <a:solidFill>
                  <a:schemeClr val="tx1"/>
                </a:solidFill>
              </a:rPr>
            </a:br>
            <a:r>
              <a:rPr lang="tr-TR" dirty="0" smtClean="0">
                <a:solidFill>
                  <a:schemeClr val="tx1"/>
                </a:solidFill>
              </a:rPr>
              <a:t/>
            </a:r>
            <a:br>
              <a:rPr lang="tr-TR" dirty="0" smtClean="0">
                <a:solidFill>
                  <a:schemeClr val="tx1"/>
                </a:solidFill>
              </a:rPr>
            </a:br>
            <a:r>
              <a:rPr lang="tr-TR" sz="14400" b="1" i="1" dirty="0" smtClean="0">
                <a:solidFill>
                  <a:schemeClr val="tx1"/>
                </a:solidFill>
              </a:rPr>
              <a:t>AÜTF Halk Sağlığı </a:t>
            </a:r>
            <a:r>
              <a:rPr lang="tr-TR" sz="14400" b="1" i="1" dirty="0" err="1" smtClean="0">
                <a:solidFill>
                  <a:schemeClr val="tx1"/>
                </a:solidFill>
              </a:rPr>
              <a:t>AbD</a:t>
            </a:r>
            <a:r>
              <a:rPr lang="tr-TR" sz="14400" b="1" i="1" dirty="0" smtClean="0">
                <a:solidFill>
                  <a:schemeClr val="tx1"/>
                </a:solidFill>
              </a:rPr>
              <a:t> </a:t>
            </a:r>
            <a:r>
              <a:rPr lang="tr-TR" sz="12800" i="1" dirty="0" smtClean="0">
                <a:solidFill>
                  <a:schemeClr val="tx1"/>
                </a:solidFill>
              </a:rPr>
              <a:t/>
            </a:r>
            <a:br>
              <a:rPr lang="tr-TR" sz="12800" i="1" dirty="0" smtClean="0">
                <a:solidFill>
                  <a:schemeClr val="tx1"/>
                </a:solidFill>
              </a:rPr>
            </a:br>
            <a:r>
              <a:rPr lang="tr-TR" i="1" dirty="0" smtClean="0">
                <a:solidFill>
                  <a:schemeClr val="tx1"/>
                </a:solidFill>
              </a:rPr>
              <a:t/>
            </a:r>
            <a:br>
              <a:rPr lang="tr-TR" i="1" dirty="0" smtClean="0">
                <a:solidFill>
                  <a:schemeClr val="tx1"/>
                </a:solidFill>
              </a:rPr>
            </a:br>
            <a:r>
              <a:rPr lang="tr-TR" sz="12800" i="1" dirty="0" smtClean="0">
                <a:solidFill>
                  <a:schemeClr val="tx1"/>
                </a:solidFill>
                <a:hlinkClick r:id="rId2"/>
              </a:rPr>
              <a:t>www.ahmetsaltik.net</a:t>
            </a:r>
            <a:r>
              <a:rPr lang="tr-TR" sz="12800" i="1" dirty="0" smtClean="0">
                <a:solidFill>
                  <a:schemeClr val="tx1"/>
                </a:solidFill>
              </a:rPr>
              <a:t>    </a:t>
            </a:r>
            <a:r>
              <a:rPr lang="tr-TR" sz="12800" i="1" u="sng" dirty="0" smtClean="0">
                <a:solidFill>
                  <a:schemeClr val="tx1"/>
                </a:solidFill>
                <a:hlinkClick r:id="rId3"/>
              </a:rPr>
              <a:t>profsaltik@gmail.com</a:t>
            </a:r>
            <a:r>
              <a:rPr lang="tr-TR" sz="12800" i="1" u="sng" dirty="0" smtClean="0">
                <a:solidFill>
                  <a:schemeClr val="tx1"/>
                </a:solidFill>
              </a:rPr>
              <a:t/>
            </a:r>
            <a:br>
              <a:rPr lang="tr-TR" sz="12800" i="1" u="sng" dirty="0" smtClean="0">
                <a:solidFill>
                  <a:schemeClr val="tx1"/>
                </a:solidFill>
              </a:rPr>
            </a:br>
            <a:endParaRPr lang="tr-TR" sz="6300" dirty="0" smtClean="0">
              <a:solidFill>
                <a:srgbClr val="000066"/>
              </a:solidFill>
            </a:endParaRPr>
          </a:p>
          <a:p>
            <a:pPr eaLnBrk="1" hangingPunct="1">
              <a:defRPr/>
            </a:pPr>
            <a:endParaRPr lang="tr-TR" sz="700" dirty="0" smtClean="0">
              <a:solidFill>
                <a:srgbClr val="000066"/>
              </a:solidFill>
            </a:endParaRPr>
          </a:p>
          <a:p>
            <a:r>
              <a:rPr lang="tr-TR" sz="2400" b="1" dirty="0" smtClean="0">
                <a:solidFill>
                  <a:srgbClr val="800000"/>
                </a:solidFill>
              </a:rPr>
              <a:t> </a:t>
            </a:r>
            <a:r>
              <a:rPr lang="tr-TR" sz="11200" b="1" spc="300" dirty="0" smtClean="0">
                <a:solidFill>
                  <a:schemeClr val="tx1"/>
                </a:solidFill>
              </a:rPr>
              <a:t>Ankara </a:t>
            </a:r>
            <a:r>
              <a:rPr lang="tr-TR" sz="11200" b="1" spc="300" dirty="0" err="1" smtClean="0">
                <a:solidFill>
                  <a:schemeClr val="tx1"/>
                </a:solidFill>
              </a:rPr>
              <a:t>Üniv</a:t>
            </a:r>
            <a:r>
              <a:rPr lang="tr-TR" sz="11200" b="1" spc="300" dirty="0" smtClean="0">
                <a:solidFill>
                  <a:schemeClr val="tx1"/>
                </a:solidFill>
              </a:rPr>
              <a:t>. Tıp Fak.</a:t>
            </a:r>
            <a:br>
              <a:rPr lang="tr-TR" sz="11200" b="1" spc="300" dirty="0" smtClean="0">
                <a:solidFill>
                  <a:schemeClr val="tx1"/>
                </a:solidFill>
              </a:rPr>
            </a:br>
            <a:r>
              <a:rPr lang="tr-TR" sz="11200" b="1" spc="300" dirty="0" smtClean="0">
                <a:solidFill>
                  <a:schemeClr val="tx1"/>
                </a:solidFill>
              </a:rPr>
              <a:t>Dönem V, Staj dersi</a:t>
            </a:r>
            <a:endParaRPr lang="tr-TR" sz="4400" dirty="0" smtClean="0">
              <a:solidFill>
                <a:schemeClr val="tx1"/>
              </a:solidFill>
            </a:endParaRPr>
          </a:p>
        </p:txBody>
      </p:sp>
      <p:sp>
        <p:nvSpPr>
          <p:cNvPr id="4" name="Veri Yer Tutucusu 3"/>
          <p:cNvSpPr>
            <a:spLocks noGrp="1"/>
          </p:cNvSpPr>
          <p:nvPr>
            <p:ph type="dt" sz="half" idx="10"/>
          </p:nvPr>
        </p:nvSpPr>
        <p:spPr>
          <a:xfrm>
            <a:off x="457200" y="6520259"/>
            <a:ext cx="2133600" cy="365125"/>
          </a:xfrm>
        </p:spPr>
        <p:txBody>
          <a:bodyPr/>
          <a:lstStyle/>
          <a:p>
            <a:fld id="{4904241A-4CD8-4A02-AAA8-0C7D7546B12A}" type="datetime1">
              <a:rPr lang="tr-TR" sz="1600" smtClean="0">
                <a:solidFill>
                  <a:schemeClr val="tx1"/>
                </a:solidFill>
              </a:rPr>
              <a:t>15.10.2012</a:t>
            </a:fld>
            <a:endParaRPr lang="tr-TR" sz="1600">
              <a:solidFill>
                <a:schemeClr val="tx1"/>
              </a:solidFill>
            </a:endParaRPr>
          </a:p>
        </p:txBody>
      </p:sp>
      <p:sp>
        <p:nvSpPr>
          <p:cNvPr id="5" name="Altbilgi Yer Tutucusu 4"/>
          <p:cNvSpPr>
            <a:spLocks noGrp="1"/>
          </p:cNvSpPr>
          <p:nvPr>
            <p:ph type="ftr" sz="quarter" idx="11"/>
          </p:nvPr>
        </p:nvSpPr>
        <p:spPr>
          <a:xfrm>
            <a:off x="3124200" y="6520259"/>
            <a:ext cx="2895600" cy="365125"/>
          </a:xfrm>
        </p:spPr>
        <p:txBody>
          <a:bodyPr/>
          <a:lstStyle/>
          <a:p>
            <a:r>
              <a:rPr lang="tr-TR" sz="1600" smtClean="0">
                <a:solidFill>
                  <a:schemeClr val="tx1"/>
                </a:solidFill>
              </a:rPr>
              <a:t>www.ahmetsaltik.net</a:t>
            </a:r>
            <a:endParaRPr lang="tr-TR" sz="1600">
              <a:solidFill>
                <a:schemeClr val="tx1"/>
              </a:solidFill>
            </a:endParaRPr>
          </a:p>
        </p:txBody>
      </p:sp>
      <p:sp>
        <p:nvSpPr>
          <p:cNvPr id="6" name="Slayt Numarası Yer Tutucusu 5"/>
          <p:cNvSpPr>
            <a:spLocks noGrp="1"/>
          </p:cNvSpPr>
          <p:nvPr>
            <p:ph type="sldNum" sz="quarter" idx="12"/>
          </p:nvPr>
        </p:nvSpPr>
        <p:spPr>
          <a:xfrm>
            <a:off x="6553200" y="6520259"/>
            <a:ext cx="2133600" cy="365125"/>
          </a:xfrm>
        </p:spPr>
        <p:txBody>
          <a:bodyPr/>
          <a:lstStyle/>
          <a:p>
            <a:fld id="{F302176B-0E47-46AC-8F43-DAB4B8A37D06}" type="slidenum">
              <a:rPr lang="tr-TR" sz="1600" smtClean="0">
                <a:solidFill>
                  <a:schemeClr val="tx1"/>
                </a:solidFill>
              </a:rPr>
              <a:t>2</a:t>
            </a:fld>
            <a:endParaRPr lang="tr-TR" sz="1600">
              <a:solidFill>
                <a:schemeClr val="tx1"/>
              </a:solidFill>
            </a:endParaRPr>
          </a:p>
        </p:txBody>
      </p:sp>
    </p:spTree>
    <p:extLst>
      <p:ext uri="{BB962C8B-B14F-4D97-AF65-F5344CB8AC3E}">
        <p14:creationId xmlns:p14="http://schemas.microsoft.com/office/powerpoint/2010/main" val="14364981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J:\wcc@WCC-PC\#C\S-Prof. A. SALTIK\Tdocs\Pictures\Kitaplar1.gif"/>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7000875" y="1571625"/>
            <a:ext cx="2071688" cy="3244850"/>
          </a:xfrm>
          <a:prstGeom prst="rect">
            <a:avLst/>
          </a:prstGeom>
          <a:noFill/>
          <a:ln w="9525">
            <a:noFill/>
            <a:miter lim="800000"/>
            <a:headEnd/>
            <a:tailEnd/>
          </a:ln>
        </p:spPr>
      </p:pic>
      <p:sp>
        <p:nvSpPr>
          <p:cNvPr id="72709" name="Rectangle 2"/>
          <p:cNvSpPr>
            <a:spLocks noGrp="1" noChangeArrowheads="1"/>
          </p:cNvSpPr>
          <p:nvPr>
            <p:ph type="title"/>
          </p:nvPr>
        </p:nvSpPr>
        <p:spPr>
          <a:xfrm>
            <a:off x="685800" y="142852"/>
            <a:ext cx="7772400" cy="1357299"/>
          </a:xfrm>
        </p:spPr>
        <p:style>
          <a:lnRef idx="2">
            <a:schemeClr val="accent1"/>
          </a:lnRef>
          <a:fillRef idx="1">
            <a:schemeClr val="lt1"/>
          </a:fillRef>
          <a:effectRef idx="0">
            <a:schemeClr val="accent1"/>
          </a:effectRef>
          <a:fontRef idx="minor">
            <a:schemeClr val="dk1"/>
          </a:fontRef>
        </p:style>
        <p:txBody>
          <a:bodyPr/>
          <a:lstStyle/>
          <a:p>
            <a:pPr eaLnBrk="1" hangingPunct="1"/>
            <a:r>
              <a:rPr lang="tr-TR" sz="4800" b="1" dirty="0" smtClean="0">
                <a:solidFill>
                  <a:srgbClr val="660066"/>
                </a:solidFill>
                <a:latin typeface="Calibri" pitchFamily="34" charset="0"/>
              </a:rPr>
              <a:t>Mevzuat kuralları dikey katmanlanması </a:t>
            </a:r>
            <a:r>
              <a:rPr lang="tr-TR" sz="4800" b="1" i="1" dirty="0" smtClean="0">
                <a:solidFill>
                  <a:srgbClr val="660066"/>
                </a:solidFill>
                <a:latin typeface="Calibri" pitchFamily="34" charset="0"/>
              </a:rPr>
              <a:t>(hiyerarşisi)</a:t>
            </a:r>
          </a:p>
        </p:txBody>
      </p:sp>
      <p:sp>
        <p:nvSpPr>
          <p:cNvPr id="72711" name="Isosceles Triangle 6"/>
          <p:cNvSpPr>
            <a:spLocks noChangeArrowheads="1"/>
          </p:cNvSpPr>
          <p:nvPr/>
        </p:nvSpPr>
        <p:spPr bwMode="auto">
          <a:xfrm>
            <a:off x="214313" y="1571625"/>
            <a:ext cx="8643937" cy="4929188"/>
          </a:xfrm>
          <a:prstGeom prst="triangle">
            <a:avLst>
              <a:gd name="adj" fmla="val 50000"/>
            </a:avLst>
          </a:prstGeom>
          <a:noFill/>
          <a:ln w="9525" algn="ctr">
            <a:solidFill>
              <a:schemeClr val="tx1"/>
            </a:solidFill>
            <a:round/>
            <a:headEnd/>
            <a:tailEnd/>
          </a:ln>
        </p:spPr>
        <p:txBody>
          <a:bodyPr/>
          <a:lstStyle/>
          <a:p>
            <a:pPr algn="ctr" fontAlgn="base">
              <a:spcBef>
                <a:spcPct val="0"/>
              </a:spcBef>
              <a:spcAft>
                <a:spcPct val="0"/>
              </a:spcAft>
            </a:pPr>
            <a:endParaRPr lang="tr-TR">
              <a:solidFill>
                <a:srgbClr val="000000"/>
              </a:solidFill>
              <a:cs typeface="Arial" charset="0"/>
            </a:endParaRPr>
          </a:p>
        </p:txBody>
      </p:sp>
      <p:cxnSp>
        <p:nvCxnSpPr>
          <p:cNvPr id="72712" name="Straight Connector 8"/>
          <p:cNvCxnSpPr>
            <a:cxnSpLocks noChangeShapeType="1"/>
          </p:cNvCxnSpPr>
          <p:nvPr/>
        </p:nvCxnSpPr>
        <p:spPr bwMode="auto">
          <a:xfrm>
            <a:off x="3357563" y="2928938"/>
            <a:ext cx="2357437" cy="0"/>
          </a:xfrm>
          <a:prstGeom prst="line">
            <a:avLst/>
          </a:prstGeom>
          <a:noFill/>
          <a:ln w="19050" algn="ctr">
            <a:solidFill>
              <a:schemeClr val="tx1"/>
            </a:solidFill>
            <a:round/>
            <a:headEnd/>
            <a:tailEnd/>
          </a:ln>
        </p:spPr>
      </p:cxnSp>
      <p:sp>
        <p:nvSpPr>
          <p:cNvPr id="72713" name="TextBox 10"/>
          <p:cNvSpPr txBox="1">
            <a:spLocks noChangeArrowheads="1"/>
          </p:cNvSpPr>
          <p:nvPr/>
        </p:nvSpPr>
        <p:spPr bwMode="auto">
          <a:xfrm>
            <a:off x="3286125" y="2071688"/>
            <a:ext cx="2571750" cy="923925"/>
          </a:xfrm>
          <a:prstGeom prst="rect">
            <a:avLst/>
          </a:prstGeom>
          <a:noFill/>
          <a:ln w="9525">
            <a:noFill/>
            <a:miter lim="800000"/>
            <a:headEnd/>
            <a:tailEnd/>
          </a:ln>
        </p:spPr>
        <p:txBody>
          <a:bodyPr>
            <a:spAutoFit/>
          </a:bodyPr>
          <a:lstStyle/>
          <a:p>
            <a:pPr algn="ctr" fontAlgn="base">
              <a:spcBef>
                <a:spcPct val="0"/>
              </a:spcBef>
              <a:spcAft>
                <a:spcPct val="0"/>
              </a:spcAft>
            </a:pPr>
            <a:r>
              <a:rPr lang="tr-TR" b="1">
                <a:solidFill>
                  <a:srgbClr val="000066"/>
                </a:solidFill>
                <a:latin typeface="Arial" charset="0"/>
                <a:cs typeface="Arial" charset="0"/>
              </a:rPr>
              <a:t>Hukukun </a:t>
            </a:r>
            <a:br>
              <a:rPr lang="tr-TR" b="1">
                <a:solidFill>
                  <a:srgbClr val="000066"/>
                </a:solidFill>
                <a:latin typeface="Arial" charset="0"/>
                <a:cs typeface="Arial" charset="0"/>
              </a:rPr>
            </a:br>
            <a:r>
              <a:rPr lang="tr-TR" b="1">
                <a:solidFill>
                  <a:srgbClr val="000066"/>
                </a:solidFill>
                <a:latin typeface="Arial" charset="0"/>
                <a:cs typeface="Arial" charset="0"/>
              </a:rPr>
              <a:t>evrensel kabul </a:t>
            </a:r>
            <a:br>
              <a:rPr lang="tr-TR" b="1">
                <a:solidFill>
                  <a:srgbClr val="000066"/>
                </a:solidFill>
                <a:latin typeface="Arial" charset="0"/>
                <a:cs typeface="Arial" charset="0"/>
              </a:rPr>
            </a:br>
            <a:r>
              <a:rPr lang="tr-TR" b="1">
                <a:solidFill>
                  <a:srgbClr val="000066"/>
                </a:solidFill>
                <a:latin typeface="Arial" charset="0"/>
                <a:cs typeface="Arial" charset="0"/>
              </a:rPr>
              <a:t>gören ilkeleri</a:t>
            </a:r>
          </a:p>
        </p:txBody>
      </p:sp>
      <p:sp>
        <p:nvSpPr>
          <p:cNvPr id="72714" name="TextBox 12"/>
          <p:cNvSpPr txBox="1">
            <a:spLocks noChangeArrowheads="1"/>
          </p:cNvSpPr>
          <p:nvPr/>
        </p:nvSpPr>
        <p:spPr bwMode="auto">
          <a:xfrm>
            <a:off x="2655888" y="2928938"/>
            <a:ext cx="3773487" cy="769937"/>
          </a:xfrm>
          <a:prstGeom prst="rect">
            <a:avLst/>
          </a:prstGeom>
          <a:noFill/>
          <a:ln w="9525">
            <a:noFill/>
            <a:miter lim="800000"/>
            <a:headEnd/>
            <a:tailEnd/>
          </a:ln>
        </p:spPr>
        <p:txBody>
          <a:bodyPr>
            <a:spAutoFit/>
          </a:bodyPr>
          <a:lstStyle/>
          <a:p>
            <a:pPr algn="ctr" fontAlgn="base">
              <a:spcBef>
                <a:spcPct val="0"/>
              </a:spcBef>
              <a:spcAft>
                <a:spcPct val="0"/>
              </a:spcAft>
            </a:pPr>
            <a:r>
              <a:rPr lang="tr-TR" sz="2200" b="1" dirty="0">
                <a:solidFill>
                  <a:srgbClr val="660033"/>
                </a:solidFill>
                <a:latin typeface="Arial" charset="0"/>
                <a:cs typeface="Arial" charset="0"/>
              </a:rPr>
              <a:t>Ülkenin </a:t>
            </a:r>
            <a:br>
              <a:rPr lang="tr-TR" sz="2200" b="1" dirty="0">
                <a:solidFill>
                  <a:srgbClr val="660033"/>
                </a:solidFill>
                <a:latin typeface="Arial" charset="0"/>
                <a:cs typeface="Arial" charset="0"/>
              </a:rPr>
            </a:br>
            <a:r>
              <a:rPr lang="tr-TR" sz="2200" b="1" dirty="0">
                <a:solidFill>
                  <a:srgbClr val="660033"/>
                </a:solidFill>
                <a:latin typeface="Arial" charset="0"/>
                <a:cs typeface="Arial" charset="0"/>
              </a:rPr>
              <a:t>ulusal anayasası</a:t>
            </a:r>
          </a:p>
        </p:txBody>
      </p:sp>
      <p:cxnSp>
        <p:nvCxnSpPr>
          <p:cNvPr id="72715" name="Straight Connector 13"/>
          <p:cNvCxnSpPr>
            <a:cxnSpLocks noChangeShapeType="1"/>
          </p:cNvCxnSpPr>
          <p:nvPr/>
        </p:nvCxnSpPr>
        <p:spPr bwMode="auto">
          <a:xfrm>
            <a:off x="2643188" y="3714750"/>
            <a:ext cx="3786187" cy="0"/>
          </a:xfrm>
          <a:prstGeom prst="line">
            <a:avLst/>
          </a:prstGeom>
          <a:noFill/>
          <a:ln w="19050" algn="ctr">
            <a:solidFill>
              <a:schemeClr val="tx1"/>
            </a:solidFill>
            <a:round/>
            <a:headEnd/>
            <a:tailEnd/>
          </a:ln>
        </p:spPr>
      </p:cxnSp>
      <p:sp>
        <p:nvSpPr>
          <p:cNvPr id="16" name="TextBox 15"/>
          <p:cNvSpPr txBox="1"/>
          <p:nvPr/>
        </p:nvSpPr>
        <p:spPr>
          <a:xfrm>
            <a:off x="2143125" y="3808413"/>
            <a:ext cx="4857750" cy="692150"/>
          </a:xfrm>
          <a:prstGeom prst="rect">
            <a:avLst/>
          </a:prstGeom>
          <a:noFill/>
        </p:spPr>
        <p:txBody>
          <a:bodyPr>
            <a:spAutoFit/>
          </a:bodyPr>
          <a:lstStyle/>
          <a:p>
            <a:pPr algn="ctr" fontAlgn="base">
              <a:spcBef>
                <a:spcPct val="0"/>
              </a:spcBef>
              <a:spcAft>
                <a:spcPct val="0"/>
              </a:spcAft>
              <a:defRPr/>
            </a:pPr>
            <a:r>
              <a:rPr lang="tr-TR" sz="1900" b="1" i="1" dirty="0">
                <a:solidFill>
                  <a:srgbClr val="003300"/>
                </a:solidFill>
                <a:latin typeface="Arial" charset="0"/>
                <a:cs typeface="Arial" charset="0"/>
              </a:rPr>
              <a:t>Uluslararası anlaşma ve sözleşmeler</a:t>
            </a:r>
            <a:br>
              <a:rPr lang="tr-TR" sz="1900" b="1" i="1" dirty="0">
                <a:solidFill>
                  <a:srgbClr val="003300"/>
                </a:solidFill>
                <a:latin typeface="Arial" charset="0"/>
                <a:cs typeface="Arial" charset="0"/>
              </a:rPr>
            </a:br>
            <a:r>
              <a:rPr lang="tr-TR" sz="1900" b="1" i="1" dirty="0">
                <a:solidFill>
                  <a:srgbClr val="003300"/>
                </a:solidFill>
                <a:latin typeface="Arial" charset="0"/>
                <a:cs typeface="Arial" charset="0"/>
              </a:rPr>
              <a:t>(Uluslararası / </a:t>
            </a:r>
            <a:r>
              <a:rPr lang="tr-TR" sz="2000" b="1" i="1" spc="300" dirty="0">
                <a:solidFill>
                  <a:srgbClr val="800000"/>
                </a:solidFill>
                <a:latin typeface="Arial" charset="0"/>
                <a:cs typeface="Arial" charset="0"/>
              </a:rPr>
              <a:t>Ulusalüstü hukuk)</a:t>
            </a:r>
          </a:p>
        </p:txBody>
      </p:sp>
      <p:cxnSp>
        <p:nvCxnSpPr>
          <p:cNvPr id="72717" name="Straight Connector 16"/>
          <p:cNvCxnSpPr>
            <a:cxnSpLocks noChangeShapeType="1"/>
          </p:cNvCxnSpPr>
          <p:nvPr/>
        </p:nvCxnSpPr>
        <p:spPr bwMode="auto">
          <a:xfrm>
            <a:off x="2000250" y="4500563"/>
            <a:ext cx="5143500" cy="0"/>
          </a:xfrm>
          <a:prstGeom prst="line">
            <a:avLst/>
          </a:prstGeom>
          <a:noFill/>
          <a:ln w="19050" algn="ctr">
            <a:solidFill>
              <a:schemeClr val="tx1"/>
            </a:solidFill>
            <a:round/>
            <a:headEnd/>
            <a:tailEnd/>
          </a:ln>
        </p:spPr>
      </p:cxnSp>
      <p:sp>
        <p:nvSpPr>
          <p:cNvPr id="72718" name="TextBox 19"/>
          <p:cNvSpPr txBox="1">
            <a:spLocks noChangeArrowheads="1"/>
          </p:cNvSpPr>
          <p:nvPr/>
        </p:nvSpPr>
        <p:spPr bwMode="auto">
          <a:xfrm>
            <a:off x="1571625" y="4500563"/>
            <a:ext cx="5857875" cy="708025"/>
          </a:xfrm>
          <a:prstGeom prst="rect">
            <a:avLst/>
          </a:prstGeom>
          <a:noFill/>
          <a:ln w="9525">
            <a:noFill/>
            <a:miter lim="800000"/>
            <a:headEnd/>
            <a:tailEnd/>
          </a:ln>
        </p:spPr>
        <p:txBody>
          <a:bodyPr>
            <a:spAutoFit/>
          </a:bodyPr>
          <a:lstStyle/>
          <a:p>
            <a:pPr algn="ctr" fontAlgn="base">
              <a:spcBef>
                <a:spcPct val="0"/>
              </a:spcBef>
              <a:spcAft>
                <a:spcPct val="0"/>
              </a:spcAft>
            </a:pPr>
            <a:r>
              <a:rPr lang="tr-TR" sz="2000" b="1" i="1">
                <a:solidFill>
                  <a:srgbClr val="000000"/>
                </a:solidFill>
                <a:latin typeface="Arial" charset="0"/>
                <a:cs typeface="Arial" charset="0"/>
              </a:rPr>
              <a:t>Yasalar ve Yasa Gücünde Kararnameler</a:t>
            </a:r>
            <a:br>
              <a:rPr lang="tr-TR" sz="2000" b="1" i="1">
                <a:solidFill>
                  <a:srgbClr val="000000"/>
                </a:solidFill>
                <a:latin typeface="Arial" charset="0"/>
                <a:cs typeface="Arial" charset="0"/>
              </a:rPr>
            </a:br>
            <a:r>
              <a:rPr lang="tr-TR" sz="2000" b="1" i="1">
                <a:solidFill>
                  <a:srgbClr val="000000"/>
                </a:solidFill>
                <a:latin typeface="Arial" charset="0"/>
                <a:cs typeface="Arial" charset="0"/>
              </a:rPr>
              <a:t>(Kanun Hükmünde Kararnameler)</a:t>
            </a:r>
          </a:p>
        </p:txBody>
      </p:sp>
      <p:cxnSp>
        <p:nvCxnSpPr>
          <p:cNvPr id="72719" name="Straight Connector 23"/>
          <p:cNvCxnSpPr>
            <a:cxnSpLocks noChangeShapeType="1"/>
          </p:cNvCxnSpPr>
          <p:nvPr/>
        </p:nvCxnSpPr>
        <p:spPr bwMode="auto">
          <a:xfrm>
            <a:off x="1357313" y="5143500"/>
            <a:ext cx="6286500" cy="0"/>
          </a:xfrm>
          <a:prstGeom prst="line">
            <a:avLst/>
          </a:prstGeom>
          <a:noFill/>
          <a:ln w="19050" algn="ctr">
            <a:solidFill>
              <a:schemeClr val="tx1"/>
            </a:solidFill>
            <a:round/>
            <a:headEnd/>
            <a:tailEnd/>
          </a:ln>
        </p:spPr>
      </p:cxnSp>
      <p:sp>
        <p:nvSpPr>
          <p:cNvPr id="72720" name="TextBox 25"/>
          <p:cNvSpPr txBox="1">
            <a:spLocks noChangeArrowheads="1"/>
          </p:cNvSpPr>
          <p:nvPr/>
        </p:nvSpPr>
        <p:spPr bwMode="auto">
          <a:xfrm>
            <a:off x="1071563" y="5143500"/>
            <a:ext cx="6786562" cy="369888"/>
          </a:xfrm>
          <a:prstGeom prst="rect">
            <a:avLst/>
          </a:prstGeom>
          <a:noFill/>
          <a:ln w="9525">
            <a:noFill/>
            <a:miter lim="800000"/>
            <a:headEnd/>
            <a:tailEnd/>
          </a:ln>
        </p:spPr>
        <p:txBody>
          <a:bodyPr>
            <a:spAutoFit/>
          </a:bodyPr>
          <a:lstStyle/>
          <a:p>
            <a:pPr algn="ctr" fontAlgn="base">
              <a:spcBef>
                <a:spcPct val="0"/>
              </a:spcBef>
              <a:spcAft>
                <a:spcPct val="0"/>
              </a:spcAft>
            </a:pPr>
            <a:r>
              <a:rPr lang="tr-TR" b="1" i="1">
                <a:solidFill>
                  <a:srgbClr val="000066"/>
                </a:solidFill>
                <a:latin typeface="Arial" charset="0"/>
                <a:cs typeface="Arial" charset="0"/>
              </a:rPr>
              <a:t>Yüksek Yargı Organlarının İçtihatları, İçtihat Birl. Kararları</a:t>
            </a:r>
          </a:p>
        </p:txBody>
      </p:sp>
      <p:cxnSp>
        <p:nvCxnSpPr>
          <p:cNvPr id="72721" name="Straight Connector 26"/>
          <p:cNvCxnSpPr>
            <a:cxnSpLocks noChangeShapeType="1"/>
          </p:cNvCxnSpPr>
          <p:nvPr/>
        </p:nvCxnSpPr>
        <p:spPr bwMode="auto">
          <a:xfrm>
            <a:off x="1071563" y="5500688"/>
            <a:ext cx="6929437" cy="0"/>
          </a:xfrm>
          <a:prstGeom prst="line">
            <a:avLst/>
          </a:prstGeom>
          <a:noFill/>
          <a:ln w="19050" algn="ctr">
            <a:solidFill>
              <a:schemeClr val="tx1"/>
            </a:solidFill>
            <a:round/>
            <a:headEnd/>
            <a:tailEnd/>
          </a:ln>
        </p:spPr>
      </p:cxnSp>
      <p:cxnSp>
        <p:nvCxnSpPr>
          <p:cNvPr id="72722" name="Straight Connector 33"/>
          <p:cNvCxnSpPr>
            <a:cxnSpLocks noChangeShapeType="1"/>
          </p:cNvCxnSpPr>
          <p:nvPr/>
        </p:nvCxnSpPr>
        <p:spPr bwMode="auto">
          <a:xfrm>
            <a:off x="785813" y="5857875"/>
            <a:ext cx="7572375" cy="0"/>
          </a:xfrm>
          <a:prstGeom prst="line">
            <a:avLst/>
          </a:prstGeom>
          <a:noFill/>
          <a:ln w="19050" algn="ctr">
            <a:solidFill>
              <a:schemeClr val="tx1"/>
            </a:solidFill>
            <a:round/>
            <a:headEnd/>
            <a:tailEnd/>
          </a:ln>
        </p:spPr>
      </p:cxnSp>
      <p:sp>
        <p:nvSpPr>
          <p:cNvPr id="72723" name="TextBox 34"/>
          <p:cNvSpPr txBox="1">
            <a:spLocks noChangeArrowheads="1"/>
          </p:cNvSpPr>
          <p:nvPr/>
        </p:nvSpPr>
        <p:spPr bwMode="auto">
          <a:xfrm>
            <a:off x="1714500" y="5786438"/>
            <a:ext cx="5857875" cy="400050"/>
          </a:xfrm>
          <a:prstGeom prst="rect">
            <a:avLst/>
          </a:prstGeom>
          <a:noFill/>
          <a:ln w="9525">
            <a:noFill/>
            <a:miter lim="800000"/>
            <a:headEnd/>
            <a:tailEnd/>
          </a:ln>
        </p:spPr>
        <p:txBody>
          <a:bodyPr>
            <a:spAutoFit/>
          </a:bodyPr>
          <a:lstStyle/>
          <a:p>
            <a:pPr algn="ctr" fontAlgn="base">
              <a:spcBef>
                <a:spcPct val="0"/>
              </a:spcBef>
              <a:spcAft>
                <a:spcPct val="0"/>
              </a:spcAft>
            </a:pPr>
            <a:r>
              <a:rPr lang="tr-TR" sz="2000" b="1" i="1" dirty="0">
                <a:solidFill>
                  <a:srgbClr val="000000"/>
                </a:solidFill>
                <a:latin typeface="Arial" charset="0"/>
                <a:cs typeface="Arial" charset="0"/>
              </a:rPr>
              <a:t>Yönetmelikler (Talimatnameler)</a:t>
            </a:r>
          </a:p>
        </p:txBody>
      </p:sp>
      <p:sp>
        <p:nvSpPr>
          <p:cNvPr id="72724" name="TextBox 36"/>
          <p:cNvSpPr txBox="1">
            <a:spLocks noChangeArrowheads="1"/>
          </p:cNvSpPr>
          <p:nvPr/>
        </p:nvSpPr>
        <p:spPr bwMode="auto">
          <a:xfrm>
            <a:off x="1876425" y="5500688"/>
            <a:ext cx="5857875" cy="400050"/>
          </a:xfrm>
          <a:prstGeom prst="rect">
            <a:avLst/>
          </a:prstGeom>
          <a:noFill/>
          <a:ln w="9525">
            <a:noFill/>
            <a:miter lim="800000"/>
            <a:headEnd/>
            <a:tailEnd/>
          </a:ln>
        </p:spPr>
        <p:txBody>
          <a:bodyPr>
            <a:spAutoFit/>
          </a:bodyPr>
          <a:lstStyle/>
          <a:p>
            <a:pPr algn="ctr" fontAlgn="base">
              <a:spcBef>
                <a:spcPct val="0"/>
              </a:spcBef>
              <a:spcAft>
                <a:spcPct val="0"/>
              </a:spcAft>
            </a:pPr>
            <a:r>
              <a:rPr lang="tr-TR" sz="2000" b="1" i="1">
                <a:solidFill>
                  <a:srgbClr val="660033"/>
                </a:solidFill>
                <a:latin typeface="Arial" charset="0"/>
                <a:cs typeface="Arial" charset="0"/>
              </a:rPr>
              <a:t>Bakanlar Kurulu Tüzükleri (Nizamnameler)</a:t>
            </a:r>
          </a:p>
        </p:txBody>
      </p:sp>
      <p:cxnSp>
        <p:nvCxnSpPr>
          <p:cNvPr id="72725" name="Straight Connector 37"/>
          <p:cNvCxnSpPr>
            <a:cxnSpLocks noChangeShapeType="1"/>
          </p:cNvCxnSpPr>
          <p:nvPr/>
        </p:nvCxnSpPr>
        <p:spPr bwMode="auto">
          <a:xfrm>
            <a:off x="500063" y="6143625"/>
            <a:ext cx="8072437" cy="0"/>
          </a:xfrm>
          <a:prstGeom prst="line">
            <a:avLst/>
          </a:prstGeom>
          <a:noFill/>
          <a:ln w="19050" algn="ctr">
            <a:solidFill>
              <a:schemeClr val="tx1"/>
            </a:solidFill>
            <a:round/>
            <a:headEnd/>
            <a:tailEnd/>
          </a:ln>
        </p:spPr>
      </p:cxnSp>
      <p:sp>
        <p:nvSpPr>
          <p:cNvPr id="72726" name="TextBox 39"/>
          <p:cNvSpPr txBox="1">
            <a:spLocks noChangeArrowheads="1"/>
          </p:cNvSpPr>
          <p:nvPr/>
        </p:nvSpPr>
        <p:spPr bwMode="auto">
          <a:xfrm>
            <a:off x="357188" y="6143625"/>
            <a:ext cx="8429625" cy="400050"/>
          </a:xfrm>
          <a:prstGeom prst="rect">
            <a:avLst/>
          </a:prstGeom>
          <a:noFill/>
          <a:ln w="9525">
            <a:noFill/>
            <a:miter lim="800000"/>
            <a:headEnd/>
            <a:tailEnd/>
          </a:ln>
        </p:spPr>
        <p:txBody>
          <a:bodyPr>
            <a:spAutoFit/>
          </a:bodyPr>
          <a:lstStyle/>
          <a:p>
            <a:pPr algn="ctr" fontAlgn="base">
              <a:spcBef>
                <a:spcPct val="0"/>
              </a:spcBef>
              <a:spcAft>
                <a:spcPct val="0"/>
              </a:spcAft>
            </a:pPr>
            <a:r>
              <a:rPr lang="tr-TR" sz="2000" b="1" dirty="0">
                <a:solidFill>
                  <a:srgbClr val="000066"/>
                </a:solidFill>
                <a:latin typeface="Arial" charset="0"/>
                <a:cs typeface="Arial" charset="0"/>
              </a:rPr>
              <a:t>Hükümet kararları, Yönerge, Genelge, Protokol, Tebliğ, Kılavuz vb. </a:t>
            </a:r>
          </a:p>
        </p:txBody>
      </p:sp>
      <p:sp>
        <p:nvSpPr>
          <p:cNvPr id="23" name="Veri Yer Tutucusu 1"/>
          <p:cNvSpPr>
            <a:spLocks noGrp="1"/>
          </p:cNvSpPr>
          <p:nvPr>
            <p:ph type="dt" sz="half" idx="10"/>
          </p:nvPr>
        </p:nvSpPr>
        <p:spPr>
          <a:xfrm>
            <a:off x="827584" y="6572200"/>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24" name="Altbilgi Yer Tutucusu 2"/>
          <p:cNvSpPr>
            <a:spLocks noGrp="1"/>
          </p:cNvSpPr>
          <p:nvPr>
            <p:ph type="ftr" sz="quarter" idx="11"/>
          </p:nvPr>
        </p:nvSpPr>
        <p:spPr>
          <a:xfrm>
            <a:off x="3265984" y="6572200"/>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25" name="Slayt Numarası Yer Tutucusu 3"/>
          <p:cNvSpPr>
            <a:spLocks noGrp="1"/>
          </p:cNvSpPr>
          <p:nvPr>
            <p:ph type="sldNum" sz="quarter" idx="12"/>
          </p:nvPr>
        </p:nvSpPr>
        <p:spPr>
          <a:xfrm>
            <a:off x="6694984" y="6572200"/>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20</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9876212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395288" y="260350"/>
            <a:ext cx="8496300" cy="6240463"/>
          </a:xfrm>
          <a:ln w="28575">
            <a:solidFill>
              <a:srgbClr val="660033"/>
            </a:solidFill>
          </a:ln>
        </p:spPr>
        <p:txBody>
          <a:bodyPr/>
          <a:lstStyle/>
          <a:p>
            <a:pPr eaLnBrk="1" hangingPunct="1"/>
            <a:r>
              <a:rPr lang="tr-TR" sz="3000" b="1" dirty="0" smtClean="0">
                <a:solidFill>
                  <a:srgbClr val="990000"/>
                </a:solidFill>
                <a:latin typeface="Verdana" pitchFamily="34" charset="0"/>
              </a:rPr>
              <a:t/>
            </a:r>
            <a:br>
              <a:rPr lang="tr-TR" sz="3000" b="1" dirty="0" smtClean="0">
                <a:solidFill>
                  <a:srgbClr val="990000"/>
                </a:solidFill>
                <a:latin typeface="Verdana" pitchFamily="34" charset="0"/>
              </a:rPr>
            </a:br>
            <a:r>
              <a:rPr lang="tr-TR" sz="3000" b="1" dirty="0" smtClean="0">
                <a:solidFill>
                  <a:srgbClr val="990000"/>
                </a:solidFill>
                <a:latin typeface="Verdana" pitchFamily="34" charset="0"/>
              </a:rPr>
              <a:t>SAĞLIK BAKANLIĞI MEVZUAT LİSTESİ</a:t>
            </a:r>
            <a:r>
              <a:rPr lang="tr-TR" sz="3000" u="sng" dirty="0" smtClean="0">
                <a:solidFill>
                  <a:srgbClr val="990000"/>
                </a:solidFill>
                <a:latin typeface="Verdana" pitchFamily="34" charset="0"/>
              </a:rPr>
              <a:t/>
            </a:r>
            <a:br>
              <a:rPr lang="tr-TR" sz="3000" u="sng" dirty="0" smtClean="0">
                <a:solidFill>
                  <a:srgbClr val="990000"/>
                </a:solidFill>
                <a:latin typeface="Verdana" pitchFamily="34" charset="0"/>
              </a:rPr>
            </a:br>
            <a:r>
              <a:rPr lang="tr-TR" sz="1200" u="sng" dirty="0" smtClean="0">
                <a:solidFill>
                  <a:srgbClr val="000066"/>
                </a:solidFill>
                <a:latin typeface="Tahoma" pitchFamily="34" charset="0"/>
              </a:rPr>
              <a:t/>
            </a:r>
            <a:br>
              <a:rPr lang="tr-TR" sz="1200" u="sng" dirty="0" smtClean="0">
                <a:solidFill>
                  <a:srgbClr val="000066"/>
                </a:solidFill>
                <a:latin typeface="Tahoma" pitchFamily="34" charset="0"/>
              </a:rPr>
            </a:br>
            <a:r>
              <a:rPr lang="tr-TR" sz="2800" b="1" dirty="0" smtClean="0">
                <a:solidFill>
                  <a:srgbClr val="000066"/>
                </a:solidFill>
                <a:latin typeface="Tahoma" pitchFamily="34" charset="0"/>
              </a:rPr>
              <a:t>Yasa / YGK	056</a:t>
            </a:r>
            <a:br>
              <a:rPr lang="tr-TR" sz="2800" b="1" dirty="0" smtClean="0">
                <a:solidFill>
                  <a:srgbClr val="000066"/>
                </a:solidFill>
                <a:latin typeface="Tahoma" pitchFamily="34" charset="0"/>
              </a:rPr>
            </a:br>
            <a:r>
              <a:rPr lang="tr-TR" sz="2800" b="1" dirty="0" smtClean="0">
                <a:solidFill>
                  <a:srgbClr val="000066"/>
                </a:solidFill>
                <a:latin typeface="Tahoma" pitchFamily="34" charset="0"/>
              </a:rPr>
              <a:t>Tüzük		    8</a:t>
            </a:r>
            <a:br>
              <a:rPr lang="tr-TR" sz="2800" b="1" dirty="0" smtClean="0">
                <a:solidFill>
                  <a:srgbClr val="000066"/>
                </a:solidFill>
                <a:latin typeface="Tahoma" pitchFamily="34" charset="0"/>
              </a:rPr>
            </a:br>
            <a:r>
              <a:rPr lang="tr-TR" sz="2800" b="1" dirty="0" smtClean="0">
                <a:solidFill>
                  <a:srgbClr val="000066"/>
                </a:solidFill>
                <a:latin typeface="Tahoma" pitchFamily="34" charset="0"/>
              </a:rPr>
              <a:t>Yönetmelik    </a:t>
            </a:r>
            <a:r>
              <a:rPr lang="tr-TR" sz="2800" b="1" dirty="0" smtClean="0">
                <a:solidFill>
                  <a:srgbClr val="000066"/>
                </a:solidFill>
                <a:latin typeface="Tahoma" pitchFamily="34" charset="0"/>
                <a:sym typeface="Symbol" pitchFamily="18" charset="2"/>
              </a:rPr>
              <a:t> 120</a:t>
            </a:r>
            <a:r>
              <a:rPr lang="tr-TR" sz="2800" b="1" dirty="0" smtClean="0">
                <a:solidFill>
                  <a:srgbClr val="000066"/>
                </a:solidFill>
                <a:latin typeface="Tahoma" pitchFamily="34" charset="0"/>
              </a:rPr>
              <a:t/>
            </a:r>
            <a:br>
              <a:rPr lang="tr-TR" sz="2800" b="1" dirty="0" smtClean="0">
                <a:solidFill>
                  <a:srgbClr val="000066"/>
                </a:solidFill>
                <a:latin typeface="Tahoma" pitchFamily="34" charset="0"/>
              </a:rPr>
            </a:br>
            <a:r>
              <a:rPr lang="tr-TR" sz="2800" b="1" dirty="0" smtClean="0">
                <a:solidFill>
                  <a:srgbClr val="000066"/>
                </a:solidFill>
                <a:latin typeface="Tahoma" pitchFamily="34" charset="0"/>
              </a:rPr>
              <a:t>Yönerge		087</a:t>
            </a:r>
            <a:br>
              <a:rPr lang="tr-TR" sz="2800" b="1" dirty="0" smtClean="0">
                <a:solidFill>
                  <a:srgbClr val="000066"/>
                </a:solidFill>
                <a:latin typeface="Tahoma" pitchFamily="34" charset="0"/>
              </a:rPr>
            </a:br>
            <a:r>
              <a:rPr lang="tr-TR" sz="2800" b="1" dirty="0" smtClean="0">
                <a:solidFill>
                  <a:srgbClr val="000066"/>
                </a:solidFill>
                <a:latin typeface="Tahoma" pitchFamily="34" charset="0"/>
              </a:rPr>
              <a:t>Genelge	       </a:t>
            </a:r>
            <a:r>
              <a:rPr lang="tr-TR" sz="2800" b="1" dirty="0" smtClean="0">
                <a:solidFill>
                  <a:srgbClr val="000066"/>
                </a:solidFill>
                <a:latin typeface="Tahoma" pitchFamily="34" charset="0"/>
                <a:sym typeface="Symbol" pitchFamily="18" charset="2"/>
              </a:rPr>
              <a:t></a:t>
            </a:r>
            <a:r>
              <a:rPr lang="tr-TR" sz="2800" b="1" dirty="0" smtClean="0">
                <a:solidFill>
                  <a:srgbClr val="000066"/>
                </a:solidFill>
                <a:latin typeface="Tahoma" pitchFamily="34" charset="0"/>
              </a:rPr>
              <a:t>500</a:t>
            </a:r>
            <a:br>
              <a:rPr lang="tr-TR" sz="2800" b="1" dirty="0" smtClean="0">
                <a:solidFill>
                  <a:srgbClr val="000066"/>
                </a:solidFill>
                <a:latin typeface="Tahoma" pitchFamily="34" charset="0"/>
              </a:rPr>
            </a:br>
            <a:r>
              <a:rPr lang="tr-TR" sz="2800" b="1" dirty="0" smtClean="0">
                <a:solidFill>
                  <a:srgbClr val="000066"/>
                </a:solidFill>
                <a:latin typeface="Tahoma" pitchFamily="34" charset="0"/>
              </a:rPr>
              <a:t>Tebliğ		028  </a:t>
            </a:r>
            <a:br>
              <a:rPr lang="tr-TR" sz="2800" b="1" dirty="0" smtClean="0">
                <a:solidFill>
                  <a:srgbClr val="000066"/>
                </a:solidFill>
                <a:latin typeface="Tahoma" pitchFamily="34" charset="0"/>
              </a:rPr>
            </a:br>
            <a:r>
              <a:rPr lang="tr-TR" sz="3200" b="1" dirty="0" smtClean="0">
                <a:solidFill>
                  <a:srgbClr val="000066"/>
                </a:solidFill>
                <a:latin typeface="Tahoma" pitchFamily="34" charset="0"/>
              </a:rPr>
              <a:t/>
            </a:r>
            <a:br>
              <a:rPr lang="tr-TR" sz="3200" b="1" dirty="0" smtClean="0">
                <a:solidFill>
                  <a:srgbClr val="000066"/>
                </a:solidFill>
                <a:latin typeface="Tahoma" pitchFamily="34" charset="0"/>
              </a:rPr>
            </a:br>
            <a:r>
              <a:rPr lang="tr-TR" sz="100" b="1" dirty="0" smtClean="0">
                <a:solidFill>
                  <a:srgbClr val="000066"/>
                </a:solidFill>
                <a:latin typeface="Tahoma" pitchFamily="34" charset="0"/>
              </a:rPr>
              <a:t/>
            </a:r>
            <a:br>
              <a:rPr lang="tr-TR" sz="100" b="1" dirty="0" smtClean="0">
                <a:solidFill>
                  <a:srgbClr val="000066"/>
                </a:solidFill>
                <a:latin typeface="Tahoma" pitchFamily="34" charset="0"/>
              </a:rPr>
            </a:br>
            <a:r>
              <a:rPr lang="tr-TR" sz="2800" dirty="0" smtClean="0">
                <a:solidFill>
                  <a:srgbClr val="000066"/>
                </a:solidFill>
                <a:latin typeface="Tahoma" pitchFamily="34" charset="0"/>
              </a:rPr>
              <a:t>adet olmak üzere, Ekim 2012’de Sağlık Bakanlığı web sitesinde yer verilmiştir..</a:t>
            </a:r>
            <a:r>
              <a:rPr lang="tr-TR" sz="2800" b="1" i="1" dirty="0" smtClean="0">
                <a:solidFill>
                  <a:srgbClr val="660066"/>
                </a:solidFill>
                <a:latin typeface="Tahoma" pitchFamily="34" charset="0"/>
              </a:rPr>
              <a:t>(www.saglik.gov.tr)</a:t>
            </a:r>
            <a:br>
              <a:rPr lang="tr-TR" sz="2800" b="1" i="1" dirty="0" smtClean="0">
                <a:solidFill>
                  <a:srgbClr val="660066"/>
                </a:solidFill>
                <a:latin typeface="Tahoma" pitchFamily="34" charset="0"/>
              </a:rPr>
            </a:br>
            <a:r>
              <a:rPr lang="tr-TR" sz="2800" dirty="0" smtClean="0">
                <a:solidFill>
                  <a:srgbClr val="003300"/>
                </a:solidFill>
                <a:latin typeface="Tahoma" pitchFamily="34" charset="0"/>
              </a:rPr>
              <a:t>Ayrıca Çalışma ve Sosyal Güvenlik, Çevre ve Orman, Maliye, Milli Eğitim Bakanlığı başta olmak üzere, ilgili öbür kurumların ürettiği mevzuat da kapsamdadır.</a:t>
            </a:r>
            <a:r>
              <a:rPr lang="tr-TR" sz="2800" b="1" dirty="0" smtClean="0">
                <a:solidFill>
                  <a:srgbClr val="003300"/>
                </a:solidFill>
                <a:latin typeface="Tahoma" pitchFamily="34" charset="0"/>
              </a:rPr>
              <a:t/>
            </a:r>
            <a:br>
              <a:rPr lang="tr-TR" sz="2800" b="1" dirty="0" smtClean="0">
                <a:solidFill>
                  <a:srgbClr val="003300"/>
                </a:solidFill>
                <a:latin typeface="Tahoma" pitchFamily="34" charset="0"/>
              </a:rPr>
            </a:br>
            <a:endParaRPr lang="tr-TR" sz="2800" b="1" dirty="0" smtClean="0">
              <a:solidFill>
                <a:srgbClr val="003300"/>
              </a:solidFill>
              <a:latin typeface="Tahoma" pitchFamily="34" charset="0"/>
            </a:endParaRPr>
          </a:p>
        </p:txBody>
      </p:sp>
      <p:pic>
        <p:nvPicPr>
          <p:cNvPr id="77827" name="Picture 3" descr="Medical_compute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5043488" y="1000125"/>
            <a:ext cx="3600450" cy="3071813"/>
          </a:xfrm>
          <a:prstGeom prst="rect">
            <a:avLst/>
          </a:prstGeom>
          <a:noFill/>
          <a:ln w="9525">
            <a:noFill/>
            <a:miter lim="800000"/>
            <a:headEnd/>
            <a:tailEnd/>
          </a:ln>
        </p:spPr>
      </p:pic>
      <p:sp>
        <p:nvSpPr>
          <p:cNvPr id="9" name="Veri Yer Tutucusu 1"/>
          <p:cNvSpPr>
            <a:spLocks noGrp="1"/>
          </p:cNvSpPr>
          <p:nvPr>
            <p:ph type="dt" sz="half" idx="10"/>
          </p:nvPr>
        </p:nvSpPr>
        <p:spPr>
          <a:xfrm>
            <a:off x="827584" y="6572200"/>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10" name="Altbilgi Yer Tutucusu 2"/>
          <p:cNvSpPr>
            <a:spLocks noGrp="1"/>
          </p:cNvSpPr>
          <p:nvPr>
            <p:ph type="ftr" sz="quarter" idx="11"/>
          </p:nvPr>
        </p:nvSpPr>
        <p:spPr>
          <a:xfrm>
            <a:off x="3265984" y="6572200"/>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11" name="Slayt Numarası Yer Tutucusu 3"/>
          <p:cNvSpPr>
            <a:spLocks noGrp="1"/>
          </p:cNvSpPr>
          <p:nvPr>
            <p:ph type="sldNum" sz="quarter" idx="12"/>
          </p:nvPr>
        </p:nvSpPr>
        <p:spPr>
          <a:xfrm>
            <a:off x="6694984" y="6572200"/>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21</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6421332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ChangeArrowheads="1"/>
          </p:cNvSpPr>
          <p:nvPr/>
        </p:nvSpPr>
        <p:spPr bwMode="auto">
          <a:xfrm>
            <a:off x="252413" y="397535"/>
            <a:ext cx="8640762" cy="5956567"/>
          </a:xfrm>
          <a:prstGeom prst="rect">
            <a:avLst/>
          </a:prstGeom>
          <a:solidFill>
            <a:srgbClr val="C0C0C0">
              <a:alpha val="25098"/>
            </a:srgbClr>
          </a:solidFill>
          <a:ln w="57150">
            <a:solidFill>
              <a:srgbClr val="003300"/>
            </a:solidFill>
            <a:miter lim="800000"/>
            <a:headEnd/>
            <a:tailEnd/>
          </a:ln>
        </p:spPr>
        <p:txBody>
          <a:bodyPr anchor="ctr">
            <a:spAutoFit/>
          </a:bodyPr>
          <a:lstStyle/>
          <a:p>
            <a:pPr eaLnBrk="0" fontAlgn="base" hangingPunct="0">
              <a:lnSpc>
                <a:spcPct val="150000"/>
              </a:lnSpc>
              <a:spcBef>
                <a:spcPts val="600"/>
              </a:spcBef>
              <a:spcAft>
                <a:spcPct val="0"/>
              </a:spcAft>
            </a:pPr>
            <a:r>
              <a:rPr lang="tr-TR" sz="6600" b="1" dirty="0">
                <a:solidFill>
                  <a:srgbClr val="800000"/>
                </a:solidFill>
                <a:latin typeface="Arial" charset="0"/>
                <a:cs typeface="Arial" charset="0"/>
              </a:rPr>
              <a:t>e-Mevzuat..</a:t>
            </a:r>
            <a:br>
              <a:rPr lang="tr-TR" sz="6600" b="1" dirty="0">
                <a:solidFill>
                  <a:srgbClr val="800000"/>
                </a:solidFill>
                <a:latin typeface="Arial" charset="0"/>
                <a:cs typeface="Arial" charset="0"/>
              </a:rPr>
            </a:br>
            <a:r>
              <a:rPr lang="tr-TR" sz="3200" dirty="0">
                <a:solidFill>
                  <a:srgbClr val="663300"/>
                </a:solidFill>
                <a:latin typeface="Arial" charset="0"/>
                <a:cs typeface="Times New Roman" pitchFamily="18" charset="0"/>
              </a:rPr>
              <a:t>Bu bağlamda </a:t>
            </a:r>
            <a:br>
              <a:rPr lang="tr-TR" sz="3200" dirty="0">
                <a:solidFill>
                  <a:srgbClr val="663300"/>
                </a:solidFill>
                <a:latin typeface="Arial" charset="0"/>
                <a:cs typeface="Times New Roman" pitchFamily="18" charset="0"/>
              </a:rPr>
            </a:br>
            <a:r>
              <a:rPr lang="tr-TR" sz="3200" b="1" dirty="0">
                <a:solidFill>
                  <a:srgbClr val="CC0000"/>
                </a:solidFill>
                <a:latin typeface="Arial" charset="0"/>
                <a:cs typeface="Times New Roman" pitchFamily="18" charset="0"/>
              </a:rPr>
              <a:t>Resmi Gazete</a:t>
            </a:r>
            <a:r>
              <a:rPr lang="tr-TR" sz="3200" dirty="0">
                <a:solidFill>
                  <a:srgbClr val="663300"/>
                </a:solidFill>
                <a:latin typeface="Arial" charset="0"/>
                <a:cs typeface="Times New Roman" pitchFamily="18" charset="0"/>
              </a:rPr>
              <a:t>’ye aynı gün </a:t>
            </a:r>
            <a:r>
              <a:rPr lang="tr-TR" sz="3200" b="1" dirty="0">
                <a:solidFill>
                  <a:srgbClr val="663300"/>
                </a:solidFill>
                <a:latin typeface="Arial" charset="0"/>
                <a:cs typeface="Times New Roman" pitchFamily="18" charset="0"/>
                <a:hlinkClick r:id="rId2"/>
              </a:rPr>
              <a:t>www.basbakanlik.gov.tr</a:t>
            </a:r>
            <a:r>
              <a:rPr lang="tr-TR" sz="3200" dirty="0">
                <a:solidFill>
                  <a:srgbClr val="663300"/>
                </a:solidFill>
                <a:latin typeface="Arial" charset="0"/>
                <a:cs typeface="Times New Roman" pitchFamily="18" charset="0"/>
              </a:rPr>
              <a:t> </a:t>
            </a:r>
            <a:br>
              <a:rPr lang="tr-TR" sz="3200" dirty="0">
                <a:solidFill>
                  <a:srgbClr val="663300"/>
                </a:solidFill>
                <a:latin typeface="Arial" charset="0"/>
                <a:cs typeface="Times New Roman" pitchFamily="18" charset="0"/>
              </a:rPr>
            </a:br>
            <a:r>
              <a:rPr lang="tr-TR" sz="3200" dirty="0">
                <a:solidFill>
                  <a:srgbClr val="663300"/>
                </a:solidFill>
                <a:latin typeface="Arial" charset="0"/>
                <a:cs typeface="Times New Roman" pitchFamily="18" charset="0"/>
              </a:rPr>
              <a:t>adresinden ücretsiz erişim olanağı </a:t>
            </a:r>
            <a:br>
              <a:rPr lang="tr-TR" sz="3200" dirty="0">
                <a:solidFill>
                  <a:srgbClr val="663300"/>
                </a:solidFill>
                <a:latin typeface="Arial" charset="0"/>
                <a:cs typeface="Times New Roman" pitchFamily="18" charset="0"/>
              </a:rPr>
            </a:br>
            <a:r>
              <a:rPr lang="tr-TR" sz="3200" i="1" dirty="0">
                <a:solidFill>
                  <a:srgbClr val="663300"/>
                </a:solidFill>
                <a:latin typeface="Arial" charset="0"/>
                <a:cs typeface="Times New Roman" pitchFamily="18" charset="0"/>
              </a:rPr>
              <a:t>(uzantı, link) </a:t>
            </a:r>
            <a:r>
              <a:rPr lang="tr-TR" sz="3200" dirty="0">
                <a:solidFill>
                  <a:srgbClr val="663300"/>
                </a:solidFill>
                <a:latin typeface="Arial" charset="0"/>
                <a:cs typeface="Times New Roman" pitchFamily="18" charset="0"/>
              </a:rPr>
              <a:t>verilmesi olumludur. </a:t>
            </a:r>
            <a:br>
              <a:rPr lang="tr-TR" sz="3200" dirty="0">
                <a:solidFill>
                  <a:srgbClr val="663300"/>
                </a:solidFill>
                <a:latin typeface="Arial" charset="0"/>
                <a:cs typeface="Times New Roman" pitchFamily="18" charset="0"/>
              </a:rPr>
            </a:br>
            <a:r>
              <a:rPr lang="tr-TR" sz="3200" dirty="0">
                <a:solidFill>
                  <a:srgbClr val="000000"/>
                </a:solidFill>
                <a:latin typeface="Arial" charset="0"/>
                <a:cs typeface="Times New Roman" pitchFamily="18" charset="0"/>
              </a:rPr>
              <a:t>Zaman zaman, bu sitede RG’ye göz atılmalıdır.</a:t>
            </a:r>
            <a:endParaRPr lang="tr-TR" sz="3200" dirty="0">
              <a:solidFill>
                <a:srgbClr val="000000"/>
              </a:solidFill>
              <a:latin typeface="Arial" charset="0"/>
              <a:cs typeface="Arial" charset="0"/>
            </a:endParaRPr>
          </a:p>
        </p:txBody>
      </p:sp>
      <p:pic>
        <p:nvPicPr>
          <p:cNvPr id="83974" name="Picture 6"/>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214942" y="571480"/>
            <a:ext cx="3571875" cy="3714776"/>
          </a:xfrm>
          <a:prstGeom prst="rect">
            <a:avLst/>
          </a:prstGeom>
          <a:noFill/>
          <a:ln w="9525">
            <a:noFill/>
            <a:miter lim="800000"/>
            <a:headEnd/>
            <a:tailEnd/>
          </a:ln>
        </p:spPr>
      </p:pic>
      <p:sp>
        <p:nvSpPr>
          <p:cNvPr id="8" name="Veri Yer Tutucusu 1"/>
          <p:cNvSpPr>
            <a:spLocks noGrp="1"/>
          </p:cNvSpPr>
          <p:nvPr>
            <p:ph type="dt" sz="half" idx="10"/>
          </p:nvPr>
        </p:nvSpPr>
        <p:spPr>
          <a:xfrm>
            <a:off x="827584"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9" name="Altbilgi Yer Tutucusu 2"/>
          <p:cNvSpPr>
            <a:spLocks noGrp="1"/>
          </p:cNvSpPr>
          <p:nvPr>
            <p:ph type="ftr" sz="quarter" idx="11"/>
          </p:nvPr>
        </p:nvSpPr>
        <p:spPr>
          <a:xfrm>
            <a:off x="3265984"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10" name="Slayt Numarası Yer Tutucusu 3"/>
          <p:cNvSpPr>
            <a:spLocks noGrp="1"/>
          </p:cNvSpPr>
          <p:nvPr>
            <p:ph type="sldNum" sz="quarter" idx="12"/>
          </p:nvPr>
        </p:nvSpPr>
        <p:spPr>
          <a:xfrm>
            <a:off x="6694984"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22</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07213361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2"/>
          <p:cNvSpPr>
            <a:spLocks noGrp="1" noChangeArrowheads="1"/>
          </p:cNvSpPr>
          <p:nvPr>
            <p:ph type="title"/>
          </p:nvPr>
        </p:nvSpPr>
        <p:spPr>
          <a:xfrm>
            <a:off x="1403648" y="762000"/>
            <a:ext cx="5525790" cy="838200"/>
          </a:xfrm>
        </p:spPr>
        <p:txBody>
          <a:bodyPr/>
          <a:lstStyle/>
          <a:p>
            <a:pPr algn="l" eaLnBrk="1" hangingPunct="1"/>
            <a:r>
              <a:rPr lang="tr-TR" sz="4000" b="1" spc="600" dirty="0" smtClean="0">
                <a:solidFill>
                  <a:srgbClr val="CC0000"/>
                </a:solidFill>
                <a:latin typeface="Verdana" pitchFamily="34" charset="0"/>
                <a:cs typeface="Arial" charset="0"/>
              </a:rPr>
              <a:t>Anayasa’nın </a:t>
            </a:r>
            <a:br>
              <a:rPr lang="tr-TR" sz="4000" b="1" spc="600" dirty="0" smtClean="0">
                <a:solidFill>
                  <a:srgbClr val="CC0000"/>
                </a:solidFill>
                <a:latin typeface="Verdana" pitchFamily="34" charset="0"/>
                <a:cs typeface="Arial" charset="0"/>
              </a:rPr>
            </a:br>
            <a:r>
              <a:rPr lang="tr-TR" sz="4000" b="1" spc="600" dirty="0" smtClean="0">
                <a:solidFill>
                  <a:srgbClr val="CC0000"/>
                </a:solidFill>
                <a:latin typeface="Verdana" pitchFamily="34" charset="0"/>
                <a:cs typeface="Arial" charset="0"/>
              </a:rPr>
              <a:t>bağlayıcılığı..</a:t>
            </a:r>
            <a:endParaRPr lang="tr-TR" spc="600" dirty="0" smtClean="0">
              <a:solidFill>
                <a:srgbClr val="CC0000"/>
              </a:solidFill>
              <a:latin typeface="Verdana" pitchFamily="34" charset="0"/>
            </a:endParaRPr>
          </a:p>
        </p:txBody>
      </p:sp>
      <p:sp>
        <p:nvSpPr>
          <p:cNvPr id="92164" name="Rectangle 3"/>
          <p:cNvSpPr>
            <a:spLocks noGrp="1" noChangeArrowheads="1"/>
          </p:cNvSpPr>
          <p:nvPr>
            <p:ph type="body" idx="1"/>
          </p:nvPr>
        </p:nvSpPr>
        <p:spPr>
          <a:xfrm>
            <a:off x="428596" y="2071678"/>
            <a:ext cx="7286625" cy="4429156"/>
          </a:xfrm>
          <a:solidFill>
            <a:srgbClr val="CCFFCC"/>
          </a:solidFill>
          <a:ln w="57150">
            <a:solidFill>
              <a:srgbClr val="660033"/>
            </a:solidFill>
          </a:ln>
        </p:spPr>
        <p:txBody>
          <a:bodyPr/>
          <a:lstStyle/>
          <a:p>
            <a:pPr marL="266700" indent="-266700" eaLnBrk="1" hangingPunct="1">
              <a:lnSpc>
                <a:spcPct val="90000"/>
              </a:lnSpc>
              <a:spcBef>
                <a:spcPct val="60000"/>
              </a:spcBef>
              <a:buFont typeface="Wingdings" pitchFamily="2" charset="2"/>
              <a:buNone/>
            </a:pPr>
            <a:endParaRPr lang="tr-TR" sz="300" dirty="0" smtClean="0">
              <a:latin typeface="Arial" charset="0"/>
            </a:endParaRPr>
          </a:p>
          <a:p>
            <a:pPr marL="266700" indent="-266700" eaLnBrk="1" hangingPunct="1">
              <a:lnSpc>
                <a:spcPct val="110000"/>
              </a:lnSpc>
            </a:pPr>
            <a:r>
              <a:rPr lang="tr-TR" dirty="0" smtClean="0">
                <a:latin typeface="Franklin Gothic Medium" pitchFamily="34" charset="0"/>
              </a:rPr>
              <a:t>“ Bir anayasanın ilk sözü, </a:t>
            </a:r>
            <a:br>
              <a:rPr lang="tr-TR" dirty="0" smtClean="0">
                <a:latin typeface="Franklin Gothic Medium" pitchFamily="34" charset="0"/>
              </a:rPr>
            </a:br>
            <a:r>
              <a:rPr lang="tr-TR" dirty="0" smtClean="0">
                <a:latin typeface="Franklin Gothic Medium" pitchFamily="34" charset="0"/>
              </a:rPr>
              <a:t>devletin başındakileri bağlamalıdır. </a:t>
            </a:r>
            <a:br>
              <a:rPr lang="tr-TR" dirty="0" smtClean="0">
                <a:latin typeface="Franklin Gothic Medium" pitchFamily="34" charset="0"/>
              </a:rPr>
            </a:br>
            <a:r>
              <a:rPr lang="tr-TR" dirty="0" smtClean="0">
                <a:latin typeface="Franklin Gothic Medium" pitchFamily="34" charset="0"/>
              </a:rPr>
              <a:t>Biz baştakiler bu yasaları değiştirir </a:t>
            </a:r>
            <a:br>
              <a:rPr lang="tr-TR" dirty="0" smtClean="0">
                <a:latin typeface="Franklin Gothic Medium" pitchFamily="34" charset="0"/>
              </a:rPr>
            </a:br>
            <a:r>
              <a:rPr lang="tr-TR" dirty="0" smtClean="0">
                <a:latin typeface="Franklin Gothic Medium" pitchFamily="34" charset="0"/>
              </a:rPr>
              <a:t>ya da  çiğnersek </a:t>
            </a:r>
            <a:r>
              <a:rPr lang="tr-TR" b="1" dirty="0" smtClean="0">
                <a:solidFill>
                  <a:srgbClr val="800000"/>
                </a:solidFill>
                <a:latin typeface="Franklin Gothic Medium" pitchFamily="34" charset="0"/>
              </a:rPr>
              <a:t>halkın düşmanı</a:t>
            </a:r>
            <a:r>
              <a:rPr lang="tr-TR" dirty="0" smtClean="0">
                <a:solidFill>
                  <a:srgbClr val="800000"/>
                </a:solidFill>
                <a:latin typeface="Franklin Gothic Medium" pitchFamily="34" charset="0"/>
              </a:rPr>
              <a:t> </a:t>
            </a:r>
            <a:r>
              <a:rPr lang="tr-TR" dirty="0" smtClean="0">
                <a:latin typeface="Franklin Gothic Medium" pitchFamily="34" charset="0"/>
              </a:rPr>
              <a:t>olmuşuz demektir ve halk </a:t>
            </a:r>
            <a:br>
              <a:rPr lang="tr-TR" dirty="0" smtClean="0">
                <a:latin typeface="Franklin Gothic Medium" pitchFamily="34" charset="0"/>
              </a:rPr>
            </a:br>
            <a:r>
              <a:rPr lang="tr-TR" dirty="0" smtClean="0">
                <a:latin typeface="Franklin Gothic Medium" pitchFamily="34" charset="0"/>
              </a:rPr>
              <a:t>bize düşman olmakta haklıdır.” </a:t>
            </a:r>
            <a:endParaRPr lang="tr-TR" b="1" dirty="0" smtClean="0">
              <a:latin typeface="Franklin Gothic Medium" pitchFamily="34" charset="0"/>
            </a:endParaRPr>
          </a:p>
          <a:p>
            <a:pPr marL="266700" indent="-266700" eaLnBrk="1" hangingPunct="1">
              <a:buFont typeface="Wingdings" pitchFamily="2" charset="2"/>
              <a:buNone/>
            </a:pPr>
            <a:r>
              <a:rPr lang="tr-TR" b="1" dirty="0" smtClean="0"/>
              <a:t>  </a:t>
            </a:r>
            <a:r>
              <a:rPr lang="tr-TR" b="1" dirty="0" smtClean="0">
                <a:solidFill>
                  <a:srgbClr val="000000"/>
                </a:solidFill>
              </a:rPr>
              <a:t>Denis DİDEROT </a:t>
            </a:r>
            <a:r>
              <a:rPr lang="tr-TR" dirty="0" smtClean="0">
                <a:solidFill>
                  <a:srgbClr val="000000"/>
                </a:solidFill>
              </a:rPr>
              <a:t>[ </a:t>
            </a:r>
            <a:r>
              <a:rPr lang="tr-TR" b="1" i="1" dirty="0" smtClean="0">
                <a:solidFill>
                  <a:srgbClr val="000000"/>
                </a:solidFill>
              </a:rPr>
              <a:t>Düşünceler</a:t>
            </a:r>
            <a:r>
              <a:rPr lang="tr-TR" dirty="0" smtClean="0">
                <a:solidFill>
                  <a:srgbClr val="000000"/>
                </a:solidFill>
              </a:rPr>
              <a:t>, 1774 ]</a:t>
            </a:r>
            <a:br>
              <a:rPr lang="tr-TR" dirty="0" smtClean="0">
                <a:solidFill>
                  <a:srgbClr val="000000"/>
                </a:solidFill>
              </a:rPr>
            </a:br>
            <a:r>
              <a:rPr lang="tr-TR" sz="2000" dirty="0" smtClean="0">
                <a:solidFill>
                  <a:srgbClr val="000000"/>
                </a:solidFill>
                <a:latin typeface="Calibri" pitchFamily="34" charset="0"/>
              </a:rPr>
              <a:t>Aydınlanma döneminin ünlü klasiği “</a:t>
            </a:r>
            <a:r>
              <a:rPr lang="tr-TR" sz="2000" b="1" spc="300" dirty="0" smtClean="0">
                <a:solidFill>
                  <a:srgbClr val="000066"/>
                </a:solidFill>
                <a:latin typeface="Calibri" pitchFamily="34" charset="0"/>
              </a:rPr>
              <a:t>Ansikopledi</a:t>
            </a:r>
            <a:r>
              <a:rPr lang="tr-TR" sz="2000" dirty="0" smtClean="0">
                <a:solidFill>
                  <a:srgbClr val="000000"/>
                </a:solidFill>
                <a:latin typeface="Calibri" pitchFamily="34" charset="0"/>
              </a:rPr>
              <a:t>” nin yazarı..</a:t>
            </a:r>
            <a:r>
              <a:rPr lang="tr-TR" sz="2000" dirty="0" smtClean="0">
                <a:solidFill>
                  <a:srgbClr val="000000"/>
                </a:solidFill>
                <a:latin typeface="Calibri" pitchFamily="34" charset="0"/>
                <a:cs typeface="Arial" charset="0"/>
              </a:rPr>
              <a:t/>
            </a:r>
            <a:br>
              <a:rPr lang="tr-TR" sz="2000" dirty="0" smtClean="0">
                <a:solidFill>
                  <a:srgbClr val="000000"/>
                </a:solidFill>
                <a:latin typeface="Calibri" pitchFamily="34" charset="0"/>
                <a:cs typeface="Arial" charset="0"/>
              </a:rPr>
            </a:br>
            <a:endParaRPr lang="tr-TR" sz="2000" dirty="0" smtClean="0">
              <a:solidFill>
                <a:srgbClr val="000000"/>
              </a:solidFill>
              <a:latin typeface="Calibri" pitchFamily="34" charset="0"/>
              <a:cs typeface="Arial" charset="0"/>
            </a:endParaRPr>
          </a:p>
        </p:txBody>
      </p:sp>
      <p:pic>
        <p:nvPicPr>
          <p:cNvPr id="92165" name="Picture 4" descr="CMEN05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880100" y="116632"/>
            <a:ext cx="2084388" cy="1676400"/>
          </a:xfrm>
          <a:prstGeom prst="rect">
            <a:avLst/>
          </a:prstGeom>
          <a:noFill/>
          <a:ln w="9525">
            <a:noFill/>
            <a:miter lim="800000"/>
            <a:headEnd/>
            <a:tailEnd/>
          </a:ln>
        </p:spPr>
      </p:pic>
      <p:pic>
        <p:nvPicPr>
          <p:cNvPr id="92168" name="Picture 8"/>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929438" y="2571744"/>
            <a:ext cx="2119312" cy="2928953"/>
          </a:xfrm>
          <a:prstGeom prst="rect">
            <a:avLst/>
          </a:prstGeom>
          <a:noFill/>
          <a:ln w="9525">
            <a:noFill/>
            <a:miter lim="800000"/>
            <a:headEnd/>
            <a:tailEnd/>
          </a:ln>
        </p:spPr>
      </p:pic>
      <p:sp>
        <p:nvSpPr>
          <p:cNvPr id="10" name="Veri Yer Tutucusu 1"/>
          <p:cNvSpPr>
            <a:spLocks noGrp="1"/>
          </p:cNvSpPr>
          <p:nvPr>
            <p:ph type="dt" sz="half" idx="10"/>
          </p:nvPr>
        </p:nvSpPr>
        <p:spPr>
          <a:xfrm>
            <a:off x="683568"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11" name="Altbilgi Yer Tutucusu 2"/>
          <p:cNvSpPr>
            <a:spLocks noGrp="1"/>
          </p:cNvSpPr>
          <p:nvPr>
            <p:ph type="ftr" sz="quarter" idx="11"/>
          </p:nvPr>
        </p:nvSpPr>
        <p:spPr>
          <a:xfrm>
            <a:off x="3121968"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12" name="Slayt Numarası Yer Tutucusu 3"/>
          <p:cNvSpPr>
            <a:spLocks noGrp="1"/>
          </p:cNvSpPr>
          <p:nvPr>
            <p:ph type="sldNum" sz="quarter" idx="12"/>
          </p:nvPr>
        </p:nvSpPr>
        <p:spPr>
          <a:xfrm>
            <a:off x="6550968"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23</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92819928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5"/>
          <p:cNvSpPr>
            <a:spLocks noGrp="1" noChangeArrowheads="1"/>
          </p:cNvSpPr>
          <p:nvPr>
            <p:ph type="ctrTitle"/>
          </p:nvPr>
        </p:nvSpPr>
        <p:spPr>
          <a:xfrm>
            <a:off x="142875" y="214313"/>
            <a:ext cx="8893175" cy="1012825"/>
          </a:xfrm>
          <a:solidFill>
            <a:srgbClr val="006600"/>
          </a:solidFill>
        </p:spPr>
        <p:txBody>
          <a:bodyPr/>
          <a:lstStyle/>
          <a:p>
            <a:pPr eaLnBrk="1" hangingPunct="1"/>
            <a:r>
              <a:rPr lang="tr-TR" sz="3600" dirty="0" smtClean="0">
                <a:solidFill>
                  <a:srgbClr val="FFFF99"/>
                </a:solidFill>
                <a:latin typeface="Verdana" pitchFamily="34" charset="0"/>
              </a:rPr>
              <a:t>Anayasa’nın sağlıkla ilgili maddeleri-1 </a:t>
            </a:r>
          </a:p>
        </p:txBody>
      </p:sp>
      <p:sp>
        <p:nvSpPr>
          <p:cNvPr id="95235" name="Rectangle 6"/>
          <p:cNvSpPr>
            <a:spLocks noGrp="1" noChangeArrowheads="1"/>
          </p:cNvSpPr>
          <p:nvPr>
            <p:ph type="subTitle" idx="1"/>
          </p:nvPr>
        </p:nvSpPr>
        <p:spPr>
          <a:xfrm>
            <a:off x="107950" y="1357313"/>
            <a:ext cx="8893175" cy="5113337"/>
          </a:xfrm>
          <a:solidFill>
            <a:srgbClr val="0000FF"/>
          </a:solidFill>
        </p:spPr>
        <p:txBody>
          <a:bodyPr/>
          <a:lstStyle/>
          <a:p>
            <a:pPr eaLnBrk="1" hangingPunct="1">
              <a:lnSpc>
                <a:spcPct val="105000"/>
              </a:lnSpc>
            </a:pPr>
            <a:r>
              <a:rPr lang="tr-TR" b="1" u="sng" dirty="0" smtClean="0">
                <a:solidFill>
                  <a:srgbClr val="FF0000"/>
                </a:solidFill>
                <a:latin typeface="Calibri" pitchFamily="34" charset="0"/>
                <a:cs typeface="Calibri" pitchFamily="34" charset="0"/>
              </a:rPr>
              <a:t>Md. 17 :</a:t>
            </a:r>
            <a:r>
              <a:rPr lang="tr-TR" sz="2800" b="1" dirty="0" smtClean="0">
                <a:solidFill>
                  <a:srgbClr val="FF0000"/>
                </a:solidFill>
                <a:latin typeface="Calibri" pitchFamily="34" charset="0"/>
                <a:cs typeface="Calibri" pitchFamily="34" charset="0"/>
              </a:rPr>
              <a:t> </a:t>
            </a:r>
            <a:r>
              <a:rPr lang="tr-TR" sz="3000" dirty="0" smtClean="0">
                <a:solidFill>
                  <a:srgbClr val="FFFFFF"/>
                </a:solidFill>
                <a:latin typeface="Calibri" pitchFamily="34" charset="0"/>
                <a:cs typeface="Calibri" pitchFamily="34" charset="0"/>
              </a:rPr>
              <a:t>Tıbbi zorunluluklar ve yasada yazılı durumlar dışında kişinin beden bütünlüğüne dokunulamaz; </a:t>
            </a:r>
            <a:br>
              <a:rPr lang="tr-TR" sz="3000" dirty="0" smtClean="0">
                <a:solidFill>
                  <a:srgbClr val="FFFFFF"/>
                </a:solidFill>
                <a:latin typeface="Calibri" pitchFamily="34" charset="0"/>
                <a:cs typeface="Calibri" pitchFamily="34" charset="0"/>
              </a:rPr>
            </a:br>
            <a:r>
              <a:rPr lang="tr-TR" sz="3000" dirty="0" smtClean="0">
                <a:solidFill>
                  <a:srgbClr val="FFFFFF"/>
                </a:solidFill>
                <a:latin typeface="Calibri" pitchFamily="34" charset="0"/>
                <a:cs typeface="Calibri" pitchFamily="34" charset="0"/>
              </a:rPr>
              <a:t>onamı (rızası) olmadan bilimsel ve </a:t>
            </a:r>
            <a:r>
              <a:rPr lang="tr-TR" sz="2800" dirty="0" smtClean="0">
                <a:solidFill>
                  <a:srgbClr val="FFFFFF"/>
                </a:solidFill>
                <a:latin typeface="Calibri" pitchFamily="34" charset="0"/>
                <a:cs typeface="Calibri" pitchFamily="34" charset="0"/>
              </a:rPr>
              <a:t/>
            </a:r>
            <a:br>
              <a:rPr lang="tr-TR" sz="2800" dirty="0" smtClean="0">
                <a:solidFill>
                  <a:srgbClr val="FFFFFF"/>
                </a:solidFill>
                <a:latin typeface="Calibri" pitchFamily="34" charset="0"/>
                <a:cs typeface="Calibri" pitchFamily="34" charset="0"/>
              </a:rPr>
            </a:br>
            <a:r>
              <a:rPr lang="tr-TR" b="1" u="sng" spc="600" dirty="0" smtClean="0">
                <a:solidFill>
                  <a:srgbClr val="FFFF00"/>
                </a:solidFill>
                <a:latin typeface="Calibri" pitchFamily="34" charset="0"/>
                <a:cs typeface="Calibri" pitchFamily="34" charset="0"/>
              </a:rPr>
              <a:t>tıbbi deneylere alınamaz</a:t>
            </a:r>
            <a:r>
              <a:rPr lang="tr-TR" spc="600" dirty="0" smtClean="0">
                <a:solidFill>
                  <a:srgbClr val="FFFFFF"/>
                </a:solidFill>
                <a:latin typeface="Calibri" pitchFamily="34" charset="0"/>
                <a:cs typeface="Calibri" pitchFamily="34" charset="0"/>
              </a:rPr>
              <a:t>.</a:t>
            </a:r>
          </a:p>
          <a:p>
            <a:pPr eaLnBrk="1" hangingPunct="1">
              <a:lnSpc>
                <a:spcPct val="105000"/>
              </a:lnSpc>
            </a:pPr>
            <a:r>
              <a:rPr lang="tr-TR" sz="1600" i="1" dirty="0" smtClean="0">
                <a:solidFill>
                  <a:srgbClr val="FFFFFF"/>
                </a:solidFill>
              </a:rPr>
              <a:t/>
            </a:r>
            <a:br>
              <a:rPr lang="tr-TR" sz="1600" i="1" dirty="0" smtClean="0">
                <a:solidFill>
                  <a:srgbClr val="FFFFFF"/>
                </a:solidFill>
              </a:rPr>
            </a:br>
            <a:r>
              <a:rPr lang="tr-TR" sz="2800" dirty="0" smtClean="0">
                <a:solidFill>
                  <a:srgbClr val="FFFF00"/>
                </a:solidFill>
                <a:latin typeface="Calibri" pitchFamily="34" charset="0"/>
                <a:cs typeface="Calibri" pitchFamily="34" charset="0"/>
              </a:rPr>
              <a:t>Mevzuatımıza göre bu onam, Zorunlu durumlar dışında   </a:t>
            </a:r>
            <a:br>
              <a:rPr lang="tr-TR" sz="2800" dirty="0" smtClean="0">
                <a:solidFill>
                  <a:srgbClr val="FFFF00"/>
                </a:solidFill>
                <a:latin typeface="Calibri" pitchFamily="34" charset="0"/>
                <a:cs typeface="Calibri" pitchFamily="34" charset="0"/>
              </a:rPr>
            </a:br>
            <a:r>
              <a:rPr lang="tr-TR" sz="2800" dirty="0" smtClean="0">
                <a:solidFill>
                  <a:srgbClr val="FFFF00"/>
                </a:solidFill>
                <a:latin typeface="Calibri" pitchFamily="34" charset="0"/>
                <a:cs typeface="Calibri" pitchFamily="34" charset="0"/>
              </a:rPr>
              <a:t>  </a:t>
            </a:r>
            <a:r>
              <a:rPr lang="tr-TR" sz="2800" b="1" dirty="0" smtClean="0">
                <a:solidFill>
                  <a:srgbClr val="FFFF00"/>
                </a:solidFill>
                <a:latin typeface="Calibri" pitchFamily="34" charset="0"/>
                <a:cs typeface="Calibri" pitchFamily="34" charset="0"/>
              </a:rPr>
              <a:t>yazılı ve bilinçli</a:t>
            </a:r>
            <a:r>
              <a:rPr lang="tr-TR" sz="2800" dirty="0" smtClean="0">
                <a:solidFill>
                  <a:srgbClr val="FFFF00"/>
                </a:solidFill>
                <a:latin typeface="Calibri" pitchFamily="34" charset="0"/>
                <a:cs typeface="Calibri" pitchFamily="34" charset="0"/>
              </a:rPr>
              <a:t> (</a:t>
            </a:r>
            <a:r>
              <a:rPr lang="tr-TR" sz="2800" i="1" dirty="0" smtClean="0">
                <a:solidFill>
                  <a:srgbClr val="FFFF00"/>
                </a:solidFill>
                <a:latin typeface="Calibri" pitchFamily="34" charset="0"/>
                <a:cs typeface="Calibri" pitchFamily="34" charset="0"/>
              </a:rPr>
              <a:t>written informed consent)</a:t>
            </a:r>
            <a:r>
              <a:rPr lang="tr-TR" sz="2800" dirty="0" smtClean="0">
                <a:solidFill>
                  <a:srgbClr val="FFFF00"/>
                </a:solidFill>
                <a:latin typeface="Calibri" pitchFamily="34" charset="0"/>
                <a:cs typeface="Calibri" pitchFamily="34" charset="0"/>
              </a:rPr>
              <a:t> olmalıdır.</a:t>
            </a:r>
          </a:p>
          <a:p>
            <a:pPr>
              <a:lnSpc>
                <a:spcPct val="105000"/>
              </a:lnSpc>
            </a:pPr>
            <a:r>
              <a:rPr lang="tr-TR" sz="1200" b="1" dirty="0" smtClean="0">
                <a:solidFill>
                  <a:srgbClr val="FF66FF"/>
                </a:solidFill>
                <a:latin typeface="Calibri" pitchFamily="34" charset="0"/>
                <a:cs typeface="Calibri" pitchFamily="34" charset="0"/>
              </a:rPr>
              <a:t/>
            </a:r>
            <a:br>
              <a:rPr lang="tr-TR" sz="1200" b="1" dirty="0" smtClean="0">
                <a:solidFill>
                  <a:srgbClr val="FF66FF"/>
                </a:solidFill>
                <a:latin typeface="Calibri" pitchFamily="34" charset="0"/>
                <a:cs typeface="Calibri" pitchFamily="34" charset="0"/>
              </a:rPr>
            </a:br>
            <a:r>
              <a:rPr lang="tr-TR" b="1" u="sng" dirty="0">
                <a:solidFill>
                  <a:srgbClr val="FF0000"/>
                </a:solidFill>
                <a:latin typeface="Calibri" pitchFamily="34" charset="0"/>
                <a:cs typeface="Calibri" pitchFamily="34" charset="0"/>
              </a:rPr>
              <a:t>Md. </a:t>
            </a:r>
            <a:r>
              <a:rPr lang="tr-TR" b="1" u="sng" dirty="0" smtClean="0">
                <a:solidFill>
                  <a:srgbClr val="FF0000"/>
                </a:solidFill>
                <a:latin typeface="Calibri" pitchFamily="34" charset="0"/>
                <a:cs typeface="Calibri" pitchFamily="34" charset="0"/>
              </a:rPr>
              <a:t>21 </a:t>
            </a:r>
            <a:r>
              <a:rPr lang="tr-TR" b="1" u="sng" dirty="0">
                <a:solidFill>
                  <a:srgbClr val="FF0000"/>
                </a:solidFill>
                <a:latin typeface="Calibri" pitchFamily="34" charset="0"/>
                <a:cs typeface="Calibri" pitchFamily="34" charset="0"/>
              </a:rPr>
              <a:t>:</a:t>
            </a:r>
            <a:r>
              <a:rPr lang="tr-TR" sz="3000" b="1" dirty="0" smtClean="0">
                <a:solidFill>
                  <a:srgbClr val="FF66FF"/>
                </a:solidFill>
                <a:latin typeface="Calibri" pitchFamily="34" charset="0"/>
                <a:cs typeface="Calibri" pitchFamily="34" charset="0"/>
              </a:rPr>
              <a:t> </a:t>
            </a:r>
            <a:r>
              <a:rPr lang="tr-TR" sz="3000" dirty="0" smtClean="0">
                <a:solidFill>
                  <a:schemeClr val="bg1"/>
                </a:solidFill>
                <a:latin typeface="Calibri" pitchFamily="34" charset="0"/>
                <a:cs typeface="Calibri" pitchFamily="34" charset="0"/>
              </a:rPr>
              <a:t>Kimsenin </a:t>
            </a:r>
            <a:r>
              <a:rPr lang="tr-TR" sz="3000" dirty="0">
                <a:solidFill>
                  <a:schemeClr val="bg1"/>
                </a:solidFill>
                <a:latin typeface="Calibri" pitchFamily="34" charset="0"/>
                <a:cs typeface="Calibri" pitchFamily="34" charset="0"/>
              </a:rPr>
              <a:t>konutuna dokunulamaz. </a:t>
            </a:r>
            <a:r>
              <a:rPr lang="tr-TR" sz="3000" dirty="0" smtClean="0">
                <a:solidFill>
                  <a:schemeClr val="bg1"/>
                </a:solidFill>
                <a:latin typeface="Calibri" pitchFamily="34" charset="0"/>
                <a:cs typeface="Calibri" pitchFamily="34" charset="0"/>
              </a:rPr>
              <a:t/>
            </a:r>
            <a:br>
              <a:rPr lang="tr-TR" sz="3000" dirty="0" smtClean="0">
                <a:solidFill>
                  <a:schemeClr val="bg1"/>
                </a:solidFill>
                <a:latin typeface="Calibri" pitchFamily="34" charset="0"/>
                <a:cs typeface="Calibri" pitchFamily="34" charset="0"/>
              </a:rPr>
            </a:br>
            <a:r>
              <a:rPr lang="tr-TR" sz="3000" dirty="0" smtClean="0">
                <a:solidFill>
                  <a:schemeClr val="bg1"/>
                </a:solidFill>
                <a:latin typeface="Calibri" pitchFamily="34" charset="0"/>
                <a:cs typeface="Calibri" pitchFamily="34" charset="0"/>
              </a:rPr>
              <a:t>Millî </a:t>
            </a:r>
            <a:r>
              <a:rPr lang="tr-TR" sz="3000" dirty="0">
                <a:solidFill>
                  <a:schemeClr val="bg1"/>
                </a:solidFill>
                <a:latin typeface="Calibri" pitchFamily="34" charset="0"/>
                <a:cs typeface="Calibri" pitchFamily="34" charset="0"/>
              </a:rPr>
              <a:t>güvenlik, kamu düzeni, suç işlenmesinin önlenmesi,</a:t>
            </a:r>
            <a:r>
              <a:rPr lang="tr-TR" sz="3000" dirty="0">
                <a:solidFill>
                  <a:srgbClr val="FF66FF"/>
                </a:solidFill>
                <a:latin typeface="Calibri" pitchFamily="34" charset="0"/>
                <a:cs typeface="Calibri" pitchFamily="34" charset="0"/>
              </a:rPr>
              <a:t> </a:t>
            </a:r>
            <a:r>
              <a:rPr lang="tr-TR" b="1" u="sng" spc="600" dirty="0">
                <a:solidFill>
                  <a:srgbClr val="FF0000"/>
                </a:solidFill>
                <a:latin typeface="Calibri" pitchFamily="34" charset="0"/>
                <a:cs typeface="Calibri" pitchFamily="34" charset="0"/>
              </a:rPr>
              <a:t>genel sağlık</a:t>
            </a:r>
            <a:r>
              <a:rPr lang="tr-TR" sz="3000" dirty="0">
                <a:solidFill>
                  <a:srgbClr val="FF5050"/>
                </a:solidFill>
                <a:latin typeface="Calibri" pitchFamily="34" charset="0"/>
                <a:cs typeface="Calibri" pitchFamily="34" charset="0"/>
              </a:rPr>
              <a:t> </a:t>
            </a:r>
            <a:r>
              <a:rPr lang="tr-TR" sz="3000" dirty="0" smtClean="0">
                <a:solidFill>
                  <a:schemeClr val="bg1"/>
                </a:solidFill>
                <a:latin typeface="Calibri" pitchFamily="34" charset="0"/>
                <a:cs typeface="Calibri" pitchFamily="34" charset="0"/>
              </a:rPr>
              <a:t>ve.. </a:t>
            </a:r>
          </a:p>
        </p:txBody>
      </p:sp>
      <p:sp>
        <p:nvSpPr>
          <p:cNvPr id="7" name="Veri Yer Tutucusu 1"/>
          <p:cNvSpPr>
            <a:spLocks noGrp="1"/>
          </p:cNvSpPr>
          <p:nvPr>
            <p:ph type="dt" sz="half" idx="10"/>
          </p:nvPr>
        </p:nvSpPr>
        <p:spPr>
          <a:xfrm>
            <a:off x="827584"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8" name="Altbilgi Yer Tutucusu 2"/>
          <p:cNvSpPr>
            <a:spLocks noGrp="1"/>
          </p:cNvSpPr>
          <p:nvPr>
            <p:ph type="ftr" sz="quarter" idx="11"/>
          </p:nvPr>
        </p:nvSpPr>
        <p:spPr>
          <a:xfrm>
            <a:off x="3265984"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9" name="Slayt Numarası Yer Tutucusu 3"/>
          <p:cNvSpPr>
            <a:spLocks noGrp="1"/>
          </p:cNvSpPr>
          <p:nvPr>
            <p:ph type="sldNum" sz="quarter" idx="12"/>
          </p:nvPr>
        </p:nvSpPr>
        <p:spPr>
          <a:xfrm>
            <a:off x="6694984"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24</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581373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142875" y="201613"/>
            <a:ext cx="8893175" cy="1012825"/>
          </a:xfrm>
          <a:solidFill>
            <a:srgbClr val="006600"/>
          </a:solidFill>
        </p:spPr>
        <p:txBody>
          <a:bodyPr/>
          <a:lstStyle/>
          <a:p>
            <a:pPr eaLnBrk="1" hangingPunct="1"/>
            <a:r>
              <a:rPr lang="tr-TR" sz="3600" dirty="0" smtClean="0">
                <a:solidFill>
                  <a:srgbClr val="FFFF99"/>
                </a:solidFill>
                <a:latin typeface="Verdana" pitchFamily="34" charset="0"/>
              </a:rPr>
              <a:t>Anayasa’nın sağlıkla ilgili maddeleri-2</a:t>
            </a:r>
          </a:p>
        </p:txBody>
      </p:sp>
      <p:sp>
        <p:nvSpPr>
          <p:cNvPr id="96259" name="Rectangle 3"/>
          <p:cNvSpPr>
            <a:spLocks noGrp="1" noChangeArrowheads="1"/>
          </p:cNvSpPr>
          <p:nvPr>
            <p:ph type="subTitle" idx="1"/>
          </p:nvPr>
        </p:nvSpPr>
        <p:spPr>
          <a:xfrm>
            <a:off x="107950" y="1357313"/>
            <a:ext cx="8893175" cy="5113337"/>
          </a:xfrm>
          <a:solidFill>
            <a:srgbClr val="0000FF"/>
          </a:solidFill>
        </p:spPr>
        <p:txBody>
          <a:bodyPr/>
          <a:lstStyle/>
          <a:p>
            <a:pPr eaLnBrk="1" hangingPunct="1">
              <a:lnSpc>
                <a:spcPct val="110000"/>
              </a:lnSpc>
            </a:pPr>
            <a:r>
              <a:rPr lang="tr-TR" sz="3600" b="1" dirty="0" smtClean="0">
                <a:solidFill>
                  <a:srgbClr val="FF0000"/>
                </a:solidFill>
                <a:latin typeface="Calibri" pitchFamily="34" charset="0"/>
                <a:cs typeface="Calibri" pitchFamily="34" charset="0"/>
              </a:rPr>
              <a:t>Md. 19</a:t>
            </a:r>
            <a:r>
              <a:rPr lang="tr-TR" sz="3600" b="1" dirty="0" smtClean="0">
                <a:solidFill>
                  <a:srgbClr val="FFFFFF"/>
                </a:solidFill>
                <a:latin typeface="Calibri" pitchFamily="34" charset="0"/>
                <a:cs typeface="Calibri" pitchFamily="34" charset="0"/>
              </a:rPr>
              <a:t> </a:t>
            </a:r>
            <a:r>
              <a:rPr lang="tr-TR" dirty="0" smtClean="0">
                <a:solidFill>
                  <a:srgbClr val="FFFFFF"/>
                </a:solidFill>
                <a:latin typeface="Calibri" pitchFamily="34" charset="0"/>
                <a:cs typeface="Calibri" pitchFamily="34" charset="0"/>
              </a:rPr>
              <a:t>(2. Kısım, 2. Bölüm) : </a:t>
            </a:r>
          </a:p>
          <a:p>
            <a:pPr eaLnBrk="1" hangingPunct="1">
              <a:lnSpc>
                <a:spcPct val="110000"/>
              </a:lnSpc>
            </a:pPr>
            <a:r>
              <a:rPr lang="tr-TR" dirty="0" smtClean="0">
                <a:solidFill>
                  <a:srgbClr val="FFFFFF"/>
                </a:solidFill>
                <a:latin typeface="Calibri" pitchFamily="34" charset="0"/>
                <a:cs typeface="Calibri" pitchFamily="34" charset="0"/>
              </a:rPr>
              <a:t>..toplum için tehlike oluşturan akıl </a:t>
            </a:r>
            <a:r>
              <a:rPr lang="tr-TR" b="1" dirty="0" smtClean="0">
                <a:solidFill>
                  <a:srgbClr val="FFFFFF"/>
                </a:solidFill>
                <a:latin typeface="Calibri" pitchFamily="34" charset="0"/>
                <a:cs typeface="Calibri" pitchFamily="34" charset="0"/>
              </a:rPr>
              <a:t>hasta</a:t>
            </a:r>
            <a:r>
              <a:rPr lang="tr-TR" dirty="0" smtClean="0">
                <a:solidFill>
                  <a:srgbClr val="FFFFFF"/>
                </a:solidFill>
                <a:latin typeface="Calibri" pitchFamily="34" charset="0"/>
                <a:cs typeface="Calibri" pitchFamily="34" charset="0"/>
              </a:rPr>
              <a:t>sı, uyuşturucu madde veya alkol tutkunu, </a:t>
            </a:r>
            <a:br>
              <a:rPr lang="tr-TR" dirty="0" smtClean="0">
                <a:solidFill>
                  <a:srgbClr val="FFFFFF"/>
                </a:solidFill>
                <a:latin typeface="Calibri" pitchFamily="34" charset="0"/>
                <a:cs typeface="Calibri" pitchFamily="34" charset="0"/>
              </a:rPr>
            </a:br>
            <a:r>
              <a:rPr lang="tr-TR" i="1" dirty="0" smtClean="0">
                <a:solidFill>
                  <a:srgbClr val="FFFFFF"/>
                </a:solidFill>
                <a:latin typeface="Calibri" pitchFamily="34" charset="0"/>
                <a:cs typeface="Calibri" pitchFamily="34" charset="0"/>
              </a:rPr>
              <a:t>serseri</a:t>
            </a:r>
            <a:r>
              <a:rPr lang="tr-TR" dirty="0" smtClean="0">
                <a:solidFill>
                  <a:srgbClr val="FFFFFF"/>
                </a:solidFill>
                <a:latin typeface="Calibri" pitchFamily="34" charset="0"/>
                <a:cs typeface="Calibri" pitchFamily="34" charset="0"/>
              </a:rPr>
              <a:t> veya </a:t>
            </a:r>
            <a:r>
              <a:rPr lang="tr-TR" b="1" dirty="0" smtClean="0">
                <a:solidFill>
                  <a:srgbClr val="FFFFFF"/>
                </a:solidFill>
                <a:latin typeface="Calibri" pitchFamily="34" charset="0"/>
                <a:cs typeface="Calibri" pitchFamily="34" charset="0"/>
              </a:rPr>
              <a:t>hastalık</a:t>
            </a:r>
            <a:r>
              <a:rPr lang="tr-TR" dirty="0" smtClean="0">
                <a:solidFill>
                  <a:srgbClr val="FFFFFF"/>
                </a:solidFill>
                <a:latin typeface="Calibri" pitchFamily="34" charset="0"/>
                <a:cs typeface="Calibri" pitchFamily="34" charset="0"/>
              </a:rPr>
              <a:t> yayabilecek bir kişinin </a:t>
            </a:r>
            <a:br>
              <a:rPr lang="tr-TR" dirty="0" smtClean="0">
                <a:solidFill>
                  <a:srgbClr val="FFFFFF"/>
                </a:solidFill>
                <a:latin typeface="Calibri" pitchFamily="34" charset="0"/>
                <a:cs typeface="Calibri" pitchFamily="34" charset="0"/>
              </a:rPr>
            </a:br>
            <a:r>
              <a:rPr lang="tr-TR" dirty="0" smtClean="0">
                <a:solidFill>
                  <a:srgbClr val="FFFFFF"/>
                </a:solidFill>
                <a:latin typeface="Calibri" pitchFamily="34" charset="0"/>
                <a:cs typeface="Calibri" pitchFamily="34" charset="0"/>
              </a:rPr>
              <a:t>bir sağlık kurumunda sağaltım (tedavi), </a:t>
            </a:r>
            <a:br>
              <a:rPr lang="tr-TR" dirty="0" smtClean="0">
                <a:solidFill>
                  <a:srgbClr val="FFFFFF"/>
                </a:solidFill>
                <a:latin typeface="Calibri" pitchFamily="34" charset="0"/>
                <a:cs typeface="Calibri" pitchFamily="34" charset="0"/>
              </a:rPr>
            </a:br>
            <a:r>
              <a:rPr lang="tr-TR" dirty="0" smtClean="0">
                <a:solidFill>
                  <a:srgbClr val="FFFFFF"/>
                </a:solidFill>
                <a:latin typeface="Calibri" pitchFamily="34" charset="0"/>
                <a:cs typeface="Calibri" pitchFamily="34" charset="0"/>
              </a:rPr>
              <a:t>eğitim veya ıslahı için yasalarda belirtilen ilkelere uygun olarak alınan önlemlerin </a:t>
            </a:r>
            <a:br>
              <a:rPr lang="tr-TR" dirty="0" smtClean="0">
                <a:solidFill>
                  <a:srgbClr val="FFFFFF"/>
                </a:solidFill>
                <a:latin typeface="Calibri" pitchFamily="34" charset="0"/>
                <a:cs typeface="Calibri" pitchFamily="34" charset="0"/>
              </a:rPr>
            </a:br>
            <a:r>
              <a:rPr lang="tr-TR" dirty="0" smtClean="0">
                <a:solidFill>
                  <a:srgbClr val="FFFFFF"/>
                </a:solidFill>
                <a:latin typeface="Calibri" pitchFamily="34" charset="0"/>
                <a:cs typeface="Calibri" pitchFamily="34" charset="0"/>
              </a:rPr>
              <a:t>yerine getirilmesi.. durumları dışında </a:t>
            </a:r>
            <a:br>
              <a:rPr lang="tr-TR" dirty="0" smtClean="0">
                <a:solidFill>
                  <a:srgbClr val="FFFFFF"/>
                </a:solidFill>
                <a:latin typeface="Calibri" pitchFamily="34" charset="0"/>
                <a:cs typeface="Calibri" pitchFamily="34" charset="0"/>
              </a:rPr>
            </a:br>
            <a:r>
              <a:rPr lang="tr-TR" b="1" i="1" spc="300" dirty="0" smtClean="0">
                <a:solidFill>
                  <a:srgbClr val="FFFF00"/>
                </a:solidFill>
                <a:latin typeface="Calibri" pitchFamily="34" charset="0"/>
                <a:cs typeface="Calibri" pitchFamily="34" charset="0"/>
              </a:rPr>
              <a:t>kimse özgürlüğünden yoksun kılınamaz.</a:t>
            </a:r>
          </a:p>
        </p:txBody>
      </p:sp>
      <p:sp>
        <p:nvSpPr>
          <p:cNvPr id="7" name="Veri Yer Tutucusu 1"/>
          <p:cNvSpPr>
            <a:spLocks noGrp="1"/>
          </p:cNvSpPr>
          <p:nvPr>
            <p:ph type="dt" sz="half" idx="10"/>
          </p:nvPr>
        </p:nvSpPr>
        <p:spPr>
          <a:xfrm>
            <a:off x="827584"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8" name="Altbilgi Yer Tutucusu 2"/>
          <p:cNvSpPr>
            <a:spLocks noGrp="1"/>
          </p:cNvSpPr>
          <p:nvPr>
            <p:ph type="ftr" sz="quarter" idx="11"/>
          </p:nvPr>
        </p:nvSpPr>
        <p:spPr>
          <a:xfrm>
            <a:off x="3265984"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9" name="Slayt Numarası Yer Tutucusu 3"/>
          <p:cNvSpPr>
            <a:spLocks noGrp="1"/>
          </p:cNvSpPr>
          <p:nvPr>
            <p:ph type="sldNum" sz="quarter" idx="12"/>
          </p:nvPr>
        </p:nvSpPr>
        <p:spPr>
          <a:xfrm>
            <a:off x="6694984"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25</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2186024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ctrTitle"/>
          </p:nvPr>
        </p:nvSpPr>
        <p:spPr>
          <a:xfrm>
            <a:off x="142875" y="214313"/>
            <a:ext cx="8893175" cy="1012825"/>
          </a:xfrm>
          <a:solidFill>
            <a:srgbClr val="006600"/>
          </a:solidFill>
        </p:spPr>
        <p:txBody>
          <a:bodyPr/>
          <a:lstStyle/>
          <a:p>
            <a:pPr eaLnBrk="1" hangingPunct="1"/>
            <a:r>
              <a:rPr lang="tr-TR" sz="3600" dirty="0" smtClean="0">
                <a:solidFill>
                  <a:srgbClr val="FFFF99"/>
                </a:solidFill>
                <a:latin typeface="Verdana" pitchFamily="34" charset="0"/>
              </a:rPr>
              <a:t>Anayasa’nın sağlıkla ilgili maddeleri-3</a:t>
            </a:r>
          </a:p>
        </p:txBody>
      </p:sp>
      <p:sp>
        <p:nvSpPr>
          <p:cNvPr id="97283" name="Rectangle 3"/>
          <p:cNvSpPr>
            <a:spLocks noGrp="1" noChangeArrowheads="1"/>
          </p:cNvSpPr>
          <p:nvPr>
            <p:ph type="subTitle" idx="1"/>
          </p:nvPr>
        </p:nvSpPr>
        <p:spPr>
          <a:xfrm>
            <a:off x="107950" y="1357313"/>
            <a:ext cx="8893175" cy="5113337"/>
          </a:xfrm>
          <a:solidFill>
            <a:srgbClr val="0000FF"/>
          </a:solidFill>
        </p:spPr>
        <p:txBody>
          <a:bodyPr/>
          <a:lstStyle/>
          <a:p>
            <a:pPr eaLnBrk="1" hangingPunct="1">
              <a:lnSpc>
                <a:spcPct val="95000"/>
              </a:lnSpc>
              <a:spcBef>
                <a:spcPts val="0"/>
              </a:spcBef>
            </a:pPr>
            <a:r>
              <a:rPr lang="tr-TR" sz="800" b="1" u="sng" dirty="0" smtClean="0">
                <a:solidFill>
                  <a:srgbClr val="FF0000"/>
                </a:solidFill>
                <a:latin typeface="Tahoma" pitchFamily="34" charset="0"/>
              </a:rPr>
              <a:t/>
            </a:r>
            <a:br>
              <a:rPr lang="tr-TR" sz="800" b="1" u="sng" dirty="0" smtClean="0">
                <a:solidFill>
                  <a:srgbClr val="FF0000"/>
                </a:solidFill>
                <a:latin typeface="Tahoma" pitchFamily="34" charset="0"/>
              </a:rPr>
            </a:br>
            <a:r>
              <a:rPr lang="tr-TR" sz="4400" b="1" u="sng" dirty="0" smtClean="0">
                <a:solidFill>
                  <a:srgbClr val="FF0000"/>
                </a:solidFill>
                <a:latin typeface="Tahoma" pitchFamily="34" charset="0"/>
              </a:rPr>
              <a:t>Md. 41 :</a:t>
            </a:r>
            <a:r>
              <a:rPr lang="tr-TR" sz="4400" b="1" dirty="0" smtClean="0">
                <a:solidFill>
                  <a:srgbClr val="FFFFFF"/>
                </a:solidFill>
                <a:latin typeface="Tahoma" pitchFamily="34" charset="0"/>
              </a:rPr>
              <a:t> </a:t>
            </a:r>
            <a:r>
              <a:rPr lang="tr-TR" sz="4400" dirty="0">
                <a:solidFill>
                  <a:schemeClr val="bg1"/>
                </a:solidFill>
                <a:latin typeface="Calibri" pitchFamily="34" charset="0"/>
                <a:cs typeface="Calibri" pitchFamily="34" charset="0"/>
              </a:rPr>
              <a:t>Aile, Türk toplumunun temelidir ve eşler arasında eşitliğe dayanır</a:t>
            </a:r>
            <a:r>
              <a:rPr lang="tr-TR" sz="4400" dirty="0" smtClean="0">
                <a:solidFill>
                  <a:schemeClr val="bg1"/>
                </a:solidFill>
                <a:latin typeface="Calibri" pitchFamily="34" charset="0"/>
                <a:cs typeface="Calibri" pitchFamily="34" charset="0"/>
              </a:rPr>
              <a:t>. </a:t>
            </a:r>
            <a:r>
              <a:rPr lang="tr-TR" sz="4000" dirty="0" smtClean="0">
                <a:solidFill>
                  <a:schemeClr val="bg1"/>
                </a:solidFill>
                <a:latin typeface="Calibri" pitchFamily="34" charset="0"/>
                <a:cs typeface="Calibri" pitchFamily="34" charset="0"/>
              </a:rPr>
              <a:t>Devlet, ailenin erinç (huzur) </a:t>
            </a:r>
            <a:br>
              <a:rPr lang="tr-TR" sz="4000" dirty="0" smtClean="0">
                <a:solidFill>
                  <a:schemeClr val="bg1"/>
                </a:solidFill>
                <a:latin typeface="Calibri" pitchFamily="34" charset="0"/>
                <a:cs typeface="Calibri" pitchFamily="34" charset="0"/>
              </a:rPr>
            </a:br>
            <a:r>
              <a:rPr lang="tr-TR" sz="4000" dirty="0" smtClean="0">
                <a:solidFill>
                  <a:schemeClr val="bg1"/>
                </a:solidFill>
                <a:latin typeface="Calibri" pitchFamily="34" charset="0"/>
                <a:cs typeface="Calibri" pitchFamily="34" charset="0"/>
              </a:rPr>
              <a:t>ve gönenci (refahı) ile özellikle ananın </a:t>
            </a:r>
            <a:br>
              <a:rPr lang="tr-TR" sz="4000" dirty="0" smtClean="0">
                <a:solidFill>
                  <a:schemeClr val="bg1"/>
                </a:solidFill>
                <a:latin typeface="Calibri" pitchFamily="34" charset="0"/>
                <a:cs typeface="Calibri" pitchFamily="34" charset="0"/>
              </a:rPr>
            </a:br>
            <a:r>
              <a:rPr lang="tr-TR" sz="4000" dirty="0" smtClean="0">
                <a:solidFill>
                  <a:schemeClr val="bg1"/>
                </a:solidFill>
                <a:latin typeface="Calibri" pitchFamily="34" charset="0"/>
                <a:cs typeface="Calibri" pitchFamily="34" charset="0"/>
              </a:rPr>
              <a:t>ve çocukların korunması ve </a:t>
            </a:r>
            <a:br>
              <a:rPr lang="tr-TR" sz="4000" dirty="0" smtClean="0">
                <a:solidFill>
                  <a:schemeClr val="bg1"/>
                </a:solidFill>
                <a:latin typeface="Calibri" pitchFamily="34" charset="0"/>
                <a:cs typeface="Calibri" pitchFamily="34" charset="0"/>
              </a:rPr>
            </a:br>
            <a:r>
              <a:rPr lang="tr-TR" sz="4000" b="1" i="1" u="sng" spc="600" dirty="0" smtClean="0">
                <a:solidFill>
                  <a:srgbClr val="FFFF00"/>
                </a:solidFill>
                <a:latin typeface="Calibri" pitchFamily="34" charset="0"/>
                <a:cs typeface="Calibri" pitchFamily="34" charset="0"/>
              </a:rPr>
              <a:t>aile planlamasının öğretimi ile uygulanması</a:t>
            </a:r>
            <a:r>
              <a:rPr lang="tr-TR" sz="4000" dirty="0" smtClean="0">
                <a:solidFill>
                  <a:schemeClr val="bg1"/>
                </a:solidFill>
                <a:latin typeface="Calibri" pitchFamily="34" charset="0"/>
                <a:cs typeface="Calibri" pitchFamily="34" charset="0"/>
              </a:rPr>
              <a:t>nı sağlamak için </a:t>
            </a:r>
            <a:br>
              <a:rPr lang="tr-TR" sz="4000" dirty="0" smtClean="0">
                <a:solidFill>
                  <a:schemeClr val="bg1"/>
                </a:solidFill>
                <a:latin typeface="Calibri" pitchFamily="34" charset="0"/>
                <a:cs typeface="Calibri" pitchFamily="34" charset="0"/>
              </a:rPr>
            </a:br>
            <a:r>
              <a:rPr lang="tr-TR" sz="4000" dirty="0" smtClean="0">
                <a:solidFill>
                  <a:schemeClr val="bg1"/>
                </a:solidFill>
                <a:latin typeface="Calibri" pitchFamily="34" charset="0"/>
                <a:cs typeface="Calibri" pitchFamily="34" charset="0"/>
              </a:rPr>
              <a:t>gerekli önlemleri alır, örgütü kurar.</a:t>
            </a:r>
            <a:endParaRPr lang="tr-TR" sz="4000" b="1" dirty="0" smtClean="0">
              <a:solidFill>
                <a:schemeClr val="bg1"/>
              </a:solidFill>
              <a:latin typeface="Calibri" pitchFamily="34" charset="0"/>
              <a:cs typeface="Calibri" pitchFamily="34" charset="0"/>
            </a:endParaRPr>
          </a:p>
        </p:txBody>
      </p:sp>
      <p:sp>
        <p:nvSpPr>
          <p:cNvPr id="7" name="Veri Yer Tutucusu 1"/>
          <p:cNvSpPr>
            <a:spLocks noGrp="1"/>
          </p:cNvSpPr>
          <p:nvPr>
            <p:ph type="dt" sz="half" idx="10"/>
          </p:nvPr>
        </p:nvSpPr>
        <p:spPr>
          <a:xfrm>
            <a:off x="827584"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8" name="Altbilgi Yer Tutucusu 2"/>
          <p:cNvSpPr>
            <a:spLocks noGrp="1"/>
          </p:cNvSpPr>
          <p:nvPr>
            <p:ph type="ftr" sz="quarter" idx="11"/>
          </p:nvPr>
        </p:nvSpPr>
        <p:spPr>
          <a:xfrm>
            <a:off x="3265984"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9" name="Slayt Numarası Yer Tutucusu 3"/>
          <p:cNvSpPr>
            <a:spLocks noGrp="1"/>
          </p:cNvSpPr>
          <p:nvPr>
            <p:ph type="sldNum" sz="quarter" idx="12"/>
          </p:nvPr>
        </p:nvSpPr>
        <p:spPr>
          <a:xfrm>
            <a:off x="6694984"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26</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36199613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41" name="Text Box 3"/>
          <p:cNvSpPr txBox="1">
            <a:spLocks noChangeArrowheads="1"/>
          </p:cNvSpPr>
          <p:nvPr/>
        </p:nvSpPr>
        <p:spPr bwMode="auto">
          <a:xfrm>
            <a:off x="173038" y="785794"/>
            <a:ext cx="5827722" cy="5786478"/>
          </a:xfrm>
          <a:prstGeom prst="rect">
            <a:avLst/>
          </a:prstGeom>
          <a:solidFill>
            <a:srgbClr val="FFFF99"/>
          </a:solidFill>
          <a:ln w="38100">
            <a:solidFill>
              <a:srgbClr val="660066"/>
            </a:solidFill>
            <a:miter lim="800000"/>
            <a:headEnd/>
            <a:tailEnd/>
          </a:ln>
        </p:spPr>
        <p:txBody>
          <a:bodyPr wrap="square">
            <a:spAutoFit/>
          </a:bodyPr>
          <a:lstStyle/>
          <a:p>
            <a:pPr fontAlgn="base">
              <a:spcBef>
                <a:spcPct val="0"/>
              </a:spcBef>
              <a:spcAft>
                <a:spcPct val="0"/>
              </a:spcAft>
            </a:pPr>
            <a:r>
              <a:rPr lang="tr-TR" sz="500" b="1" u="sng" spc="300" dirty="0">
                <a:solidFill>
                  <a:srgbClr val="660033"/>
                </a:solidFill>
                <a:latin typeface="Arial" pitchFamily="34" charset="0"/>
                <a:cs typeface="Arial" charset="0"/>
              </a:rPr>
              <a:t/>
            </a:r>
            <a:br>
              <a:rPr lang="tr-TR" sz="500" b="1" u="sng" spc="300" dirty="0">
                <a:solidFill>
                  <a:srgbClr val="660033"/>
                </a:solidFill>
                <a:latin typeface="Arial" pitchFamily="34" charset="0"/>
                <a:cs typeface="Arial" charset="0"/>
              </a:rPr>
            </a:br>
            <a:r>
              <a:rPr lang="tr-TR" sz="2800" b="1" u="sng" spc="300" dirty="0">
                <a:solidFill>
                  <a:srgbClr val="660033"/>
                </a:solidFill>
                <a:latin typeface="Arial" pitchFamily="34" charset="0"/>
                <a:cs typeface="Arial" charset="0"/>
              </a:rPr>
              <a:t>Anayasa md. 49 : </a:t>
            </a:r>
            <a:r>
              <a:rPr lang="tr-TR" sz="3200" spc="300" dirty="0">
                <a:solidFill>
                  <a:srgbClr val="000000"/>
                </a:solidFill>
                <a:latin typeface="Arial" pitchFamily="34" charset="0"/>
                <a:cs typeface="Arial" charset="0"/>
              </a:rPr>
              <a:t/>
            </a:r>
            <a:br>
              <a:rPr lang="tr-TR" sz="3200" spc="300" dirty="0">
                <a:solidFill>
                  <a:srgbClr val="000000"/>
                </a:solidFill>
                <a:latin typeface="Arial" pitchFamily="34" charset="0"/>
                <a:cs typeface="Arial" charset="0"/>
              </a:rPr>
            </a:br>
            <a:r>
              <a:rPr lang="tr-TR" sz="800" spc="300" dirty="0">
                <a:solidFill>
                  <a:srgbClr val="000000"/>
                </a:solidFill>
                <a:latin typeface="Arial" pitchFamily="34" charset="0"/>
                <a:cs typeface="Arial" charset="0"/>
              </a:rPr>
              <a:t/>
            </a:r>
            <a:br>
              <a:rPr lang="tr-TR" sz="800" spc="300" dirty="0">
                <a:solidFill>
                  <a:srgbClr val="000000"/>
                </a:solidFill>
                <a:latin typeface="Arial" pitchFamily="34" charset="0"/>
                <a:cs typeface="Arial" charset="0"/>
              </a:rPr>
            </a:br>
            <a:r>
              <a:rPr lang="tr-TR" sz="2400" b="1" i="1" spc="300" dirty="0">
                <a:solidFill>
                  <a:srgbClr val="003300"/>
                </a:solidFill>
                <a:latin typeface="Arial" pitchFamily="34" charset="0"/>
                <a:cs typeface="Arial" charset="0"/>
              </a:rPr>
              <a:t>Çalışma, </a:t>
            </a:r>
            <a:br>
              <a:rPr lang="tr-TR" sz="2400" b="1" i="1" spc="300" dirty="0">
                <a:solidFill>
                  <a:srgbClr val="003300"/>
                </a:solidFill>
                <a:latin typeface="Arial" pitchFamily="34" charset="0"/>
                <a:cs typeface="Arial" charset="0"/>
              </a:rPr>
            </a:br>
            <a:r>
              <a:rPr lang="tr-TR" sz="2400" b="1" i="1" spc="300" dirty="0">
                <a:solidFill>
                  <a:srgbClr val="003300"/>
                </a:solidFill>
                <a:latin typeface="Arial" pitchFamily="34" charset="0"/>
                <a:cs typeface="Arial" charset="0"/>
              </a:rPr>
              <a:t>herkesin hakkı ve ödevidir.</a:t>
            </a:r>
          </a:p>
          <a:p>
            <a:pPr fontAlgn="base">
              <a:spcBef>
                <a:spcPct val="0"/>
              </a:spcBef>
              <a:spcAft>
                <a:spcPct val="0"/>
              </a:spcAft>
            </a:pPr>
            <a:r>
              <a:rPr lang="tr-TR" sz="600" dirty="0">
                <a:solidFill>
                  <a:srgbClr val="000000"/>
                </a:solidFill>
                <a:latin typeface="Arial" pitchFamily="34" charset="0"/>
                <a:cs typeface="Arial" charset="0"/>
              </a:rPr>
              <a:t> </a:t>
            </a:r>
          </a:p>
          <a:p>
            <a:pPr fontAlgn="base">
              <a:spcBef>
                <a:spcPct val="0"/>
              </a:spcBef>
              <a:spcAft>
                <a:spcPct val="0"/>
              </a:spcAft>
            </a:pPr>
            <a:r>
              <a:rPr lang="tr-TR" sz="2400" i="1" dirty="0">
                <a:solidFill>
                  <a:srgbClr val="000000"/>
                </a:solidFill>
                <a:latin typeface="Arial" pitchFamily="34" charset="0"/>
                <a:cs typeface="Arial" charset="0"/>
              </a:rPr>
              <a:t>(Değişik: 3.10.2001-4709/19 md.)</a:t>
            </a:r>
            <a:br>
              <a:rPr lang="tr-TR" sz="2400" i="1" dirty="0">
                <a:solidFill>
                  <a:srgbClr val="000000"/>
                </a:solidFill>
                <a:latin typeface="Arial" pitchFamily="34" charset="0"/>
                <a:cs typeface="Arial" charset="0"/>
              </a:rPr>
            </a:br>
            <a:endParaRPr lang="tr-TR" sz="800" i="1" dirty="0">
              <a:solidFill>
                <a:srgbClr val="000000"/>
              </a:solidFill>
              <a:latin typeface="Arial" pitchFamily="34" charset="0"/>
              <a:cs typeface="Arial" charset="0"/>
            </a:endParaRPr>
          </a:p>
          <a:p>
            <a:pPr fontAlgn="base">
              <a:lnSpc>
                <a:spcPct val="110000"/>
              </a:lnSpc>
              <a:spcBef>
                <a:spcPct val="0"/>
              </a:spcBef>
              <a:spcAft>
                <a:spcPct val="0"/>
              </a:spcAft>
            </a:pPr>
            <a:r>
              <a:rPr lang="tr-TR" sz="2800" dirty="0">
                <a:solidFill>
                  <a:srgbClr val="000066"/>
                </a:solidFill>
                <a:latin typeface="Arial" pitchFamily="34" charset="0"/>
                <a:cs typeface="Arial" charset="0"/>
              </a:rPr>
              <a:t>Devlet, çalışanların yaşam düzeyini yükseltmek, çalışma yaşamını geliştirmek için </a:t>
            </a:r>
            <a:r>
              <a:rPr lang="tr-TR" sz="2800" b="1" i="1" dirty="0">
                <a:solidFill>
                  <a:srgbClr val="660066"/>
                </a:solidFill>
                <a:latin typeface="Arial" pitchFamily="34" charset="0"/>
                <a:cs typeface="Arial" charset="0"/>
              </a:rPr>
              <a:t>çalışanları ve işsizleri korumak</a:t>
            </a:r>
            <a:r>
              <a:rPr lang="tr-TR" sz="2800" dirty="0">
                <a:solidFill>
                  <a:srgbClr val="000066"/>
                </a:solidFill>
                <a:latin typeface="Arial" pitchFamily="34" charset="0"/>
                <a:cs typeface="Arial" charset="0"/>
              </a:rPr>
              <a:t>, çalışmayı desteklemek, işsizliği önlemeye elverişli ekonomik bir ortam yaratmak ve </a:t>
            </a:r>
            <a:r>
              <a:rPr lang="tr-TR" sz="2800" b="1" i="1" dirty="0">
                <a:solidFill>
                  <a:srgbClr val="660066"/>
                </a:solidFill>
                <a:latin typeface="Arial" pitchFamily="34" charset="0"/>
                <a:cs typeface="Arial" charset="0"/>
              </a:rPr>
              <a:t>çalışma barışını sağlamak</a:t>
            </a:r>
            <a:r>
              <a:rPr lang="tr-TR" sz="2800" dirty="0">
                <a:solidFill>
                  <a:srgbClr val="000066"/>
                </a:solidFill>
                <a:latin typeface="Arial" pitchFamily="34" charset="0"/>
                <a:cs typeface="Arial" charset="0"/>
              </a:rPr>
              <a:t> için gerekli önlemleri alır.</a:t>
            </a:r>
          </a:p>
        </p:txBody>
      </p:sp>
      <p:pic>
        <p:nvPicPr>
          <p:cNvPr id="688130"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132646" y="1643050"/>
            <a:ext cx="2868510" cy="4143404"/>
          </a:xfrm>
          <a:prstGeom prst="rect">
            <a:avLst/>
          </a:prstGeom>
          <a:noFill/>
          <a:ln w="9525">
            <a:noFill/>
            <a:miter lim="800000"/>
            <a:headEnd/>
            <a:tailEnd/>
          </a:ln>
        </p:spPr>
      </p:pic>
      <p:sp>
        <p:nvSpPr>
          <p:cNvPr id="8" name="Rectangle 2"/>
          <p:cNvSpPr>
            <a:spLocks noGrp="1" noChangeArrowheads="1"/>
          </p:cNvSpPr>
          <p:nvPr>
            <p:ph type="title"/>
          </p:nvPr>
        </p:nvSpPr>
        <p:spPr>
          <a:xfrm>
            <a:off x="71406" y="214314"/>
            <a:ext cx="8839200" cy="571480"/>
          </a:xfrm>
        </p:spPr>
        <p:txBody>
          <a:bodyPr/>
          <a:lstStyle/>
          <a:p>
            <a:pPr algn="ctr" eaLnBrk="1" hangingPunct="1">
              <a:defRPr/>
            </a:pPr>
            <a:r>
              <a:rPr lang="tr-TR" b="1" dirty="0" smtClean="0">
                <a:solidFill>
                  <a:srgbClr val="000066"/>
                </a:solidFill>
                <a:latin typeface="Arial" pitchFamily="34" charset="0"/>
                <a:cs typeface="Arial" pitchFamily="34" charset="0"/>
              </a:rPr>
              <a:t>Devletin açık Anayasal yükümü:</a:t>
            </a:r>
            <a:r>
              <a:rPr lang="tr-TR" b="1" spc="600" dirty="0" smtClean="0">
                <a:solidFill>
                  <a:srgbClr val="000066"/>
                </a:solidFill>
                <a:latin typeface="Arial" pitchFamily="34" charset="0"/>
                <a:cs typeface="Arial" pitchFamily="34" charset="0"/>
              </a:rPr>
              <a:t> </a:t>
            </a:r>
          </a:p>
        </p:txBody>
      </p:sp>
      <p:sp>
        <p:nvSpPr>
          <p:cNvPr id="9" name="Veri Yer Tutucusu 1"/>
          <p:cNvSpPr>
            <a:spLocks noGrp="1"/>
          </p:cNvSpPr>
          <p:nvPr>
            <p:ph type="dt" sz="half" idx="10"/>
          </p:nvPr>
        </p:nvSpPr>
        <p:spPr>
          <a:xfrm>
            <a:off x="755576" y="6428184"/>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10" name="Altbilgi Yer Tutucusu 2"/>
          <p:cNvSpPr>
            <a:spLocks noGrp="1"/>
          </p:cNvSpPr>
          <p:nvPr>
            <p:ph type="ftr" sz="quarter" idx="11"/>
          </p:nvPr>
        </p:nvSpPr>
        <p:spPr>
          <a:xfrm>
            <a:off x="3193976" y="6428184"/>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11" name="Slayt Numarası Yer Tutucusu 3"/>
          <p:cNvSpPr>
            <a:spLocks noGrp="1"/>
          </p:cNvSpPr>
          <p:nvPr>
            <p:ph type="sldNum" sz="quarter" idx="12"/>
          </p:nvPr>
        </p:nvSpPr>
        <p:spPr>
          <a:xfrm>
            <a:off x="6622976" y="6428184"/>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27</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6199710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99330" name="Rectangle 2"/>
          <p:cNvSpPr>
            <a:spLocks noGrp="1" noChangeArrowheads="1"/>
          </p:cNvSpPr>
          <p:nvPr>
            <p:ph type="ctrTitle"/>
          </p:nvPr>
        </p:nvSpPr>
        <p:spPr>
          <a:xfrm>
            <a:off x="142875" y="142875"/>
            <a:ext cx="8893175" cy="1012825"/>
          </a:xfrm>
          <a:solidFill>
            <a:srgbClr val="006600"/>
          </a:solidFill>
        </p:spPr>
        <p:txBody>
          <a:bodyPr/>
          <a:lstStyle/>
          <a:p>
            <a:pPr eaLnBrk="1" hangingPunct="1"/>
            <a:r>
              <a:rPr lang="tr-TR" sz="3600" dirty="0" smtClean="0">
                <a:solidFill>
                  <a:srgbClr val="FFFF99"/>
                </a:solidFill>
                <a:latin typeface="Verdana" pitchFamily="34" charset="0"/>
              </a:rPr>
              <a:t>Anayasa’nın sağlıkla ilgili maddeleri-4</a:t>
            </a:r>
          </a:p>
        </p:txBody>
      </p:sp>
      <p:sp>
        <p:nvSpPr>
          <p:cNvPr id="99331" name="Rectangle 3"/>
          <p:cNvSpPr>
            <a:spLocks noGrp="1" noChangeArrowheads="1"/>
          </p:cNvSpPr>
          <p:nvPr>
            <p:ph type="subTitle" idx="1"/>
          </p:nvPr>
        </p:nvSpPr>
        <p:spPr>
          <a:xfrm>
            <a:off x="107950" y="1381273"/>
            <a:ext cx="6178550" cy="5072063"/>
          </a:xfrm>
          <a:solidFill>
            <a:srgbClr val="0000FF"/>
          </a:solidFill>
        </p:spPr>
        <p:txBody>
          <a:bodyPr/>
          <a:lstStyle/>
          <a:p>
            <a:pPr eaLnBrk="1" hangingPunct="1"/>
            <a:endParaRPr lang="tr-TR" sz="800" b="1" dirty="0" smtClean="0">
              <a:solidFill>
                <a:srgbClr val="FF0000"/>
              </a:solidFill>
              <a:latin typeface="Tahoma" pitchFamily="34" charset="0"/>
            </a:endParaRPr>
          </a:p>
          <a:p>
            <a:pPr algn="l" eaLnBrk="1" hangingPunct="1">
              <a:lnSpc>
                <a:spcPct val="105000"/>
              </a:lnSpc>
            </a:pPr>
            <a:r>
              <a:rPr lang="tr-TR" sz="3600" b="1" u="sng" dirty="0" smtClean="0">
                <a:solidFill>
                  <a:srgbClr val="FF0000"/>
                </a:solidFill>
                <a:latin typeface="Tahoma" pitchFamily="34" charset="0"/>
              </a:rPr>
              <a:t>Md. 50      </a:t>
            </a:r>
            <a:r>
              <a:rPr lang="tr-TR" sz="3600" b="1" u="sng" dirty="0" smtClean="0">
                <a:solidFill>
                  <a:srgbClr val="FFFFFF"/>
                </a:solidFill>
                <a:latin typeface="Tahoma" pitchFamily="34" charset="0"/>
              </a:rPr>
              <a:t>:</a:t>
            </a:r>
            <a:r>
              <a:rPr lang="tr-TR" sz="3600" b="1" dirty="0" smtClean="0">
                <a:solidFill>
                  <a:srgbClr val="FFFFFF"/>
                </a:solidFill>
                <a:latin typeface="Tahoma" pitchFamily="34" charset="0"/>
              </a:rPr>
              <a:t> </a:t>
            </a:r>
            <a:r>
              <a:rPr lang="tr-TR" sz="3600" dirty="0" smtClean="0">
                <a:solidFill>
                  <a:srgbClr val="FFFFFF"/>
                </a:solidFill>
                <a:latin typeface="Tahoma" pitchFamily="34" charset="0"/>
              </a:rPr>
              <a:t>Çalışma hakkı ile kadın ve küçüklerin korunması gerekliliğine </a:t>
            </a:r>
            <a:br>
              <a:rPr lang="tr-TR" sz="3600" dirty="0" smtClean="0">
                <a:solidFill>
                  <a:srgbClr val="FFFFFF"/>
                </a:solidFill>
                <a:latin typeface="Tahoma" pitchFamily="34" charset="0"/>
              </a:rPr>
            </a:br>
            <a:r>
              <a:rPr lang="tr-TR" sz="3600" dirty="0" smtClean="0">
                <a:solidFill>
                  <a:srgbClr val="FFFFFF"/>
                </a:solidFill>
                <a:latin typeface="Tahoma" pitchFamily="34" charset="0"/>
              </a:rPr>
              <a:t>ilişkin maddedir... </a:t>
            </a:r>
            <a:r>
              <a:rPr lang="tr-TR" dirty="0" smtClean="0">
                <a:solidFill>
                  <a:srgbClr val="FFFFFF"/>
                </a:solidFill>
                <a:latin typeface="Tahoma" pitchFamily="34" charset="0"/>
              </a:rPr>
              <a:t/>
            </a:r>
            <a:br>
              <a:rPr lang="tr-TR" dirty="0" smtClean="0">
                <a:solidFill>
                  <a:srgbClr val="FFFFFF"/>
                </a:solidFill>
                <a:latin typeface="Tahoma" pitchFamily="34" charset="0"/>
              </a:rPr>
            </a:br>
            <a:r>
              <a:rPr lang="tr-TR" sz="2000" dirty="0" smtClean="0">
                <a:solidFill>
                  <a:srgbClr val="FFFFFF"/>
                </a:solidFill>
                <a:latin typeface="Tahoma" pitchFamily="34" charset="0"/>
              </a:rPr>
              <a:t/>
            </a:r>
            <a:br>
              <a:rPr lang="tr-TR" sz="2000" dirty="0" smtClean="0">
                <a:solidFill>
                  <a:srgbClr val="FFFFFF"/>
                </a:solidFill>
                <a:latin typeface="Tahoma" pitchFamily="34" charset="0"/>
              </a:rPr>
            </a:br>
            <a:r>
              <a:rPr lang="tr-TR" i="1" dirty="0" smtClean="0">
                <a:solidFill>
                  <a:srgbClr val="FFC000"/>
                </a:solidFill>
                <a:latin typeface="Tahoma" pitchFamily="34" charset="0"/>
              </a:rPr>
              <a:t>“Kimse yaşına, cinsine ve </a:t>
            </a:r>
            <a:br>
              <a:rPr lang="tr-TR" i="1" dirty="0" smtClean="0">
                <a:solidFill>
                  <a:srgbClr val="FFC000"/>
                </a:solidFill>
                <a:latin typeface="Tahoma" pitchFamily="34" charset="0"/>
              </a:rPr>
            </a:br>
            <a:r>
              <a:rPr lang="tr-TR" i="1" dirty="0" smtClean="0">
                <a:solidFill>
                  <a:srgbClr val="FFC000"/>
                </a:solidFill>
                <a:latin typeface="Tahoma" pitchFamily="34" charset="0"/>
              </a:rPr>
              <a:t>gücüne uygun olmayan </a:t>
            </a:r>
            <a:br>
              <a:rPr lang="tr-TR" i="1" dirty="0" smtClean="0">
                <a:solidFill>
                  <a:srgbClr val="FFC000"/>
                </a:solidFill>
                <a:latin typeface="Tahoma" pitchFamily="34" charset="0"/>
              </a:rPr>
            </a:br>
            <a:r>
              <a:rPr lang="tr-TR" i="1" dirty="0" smtClean="0">
                <a:solidFill>
                  <a:srgbClr val="FFC000"/>
                </a:solidFill>
                <a:latin typeface="Tahoma" pitchFamily="34" charset="0"/>
              </a:rPr>
              <a:t>işlerde çalıştırılamaz. </a:t>
            </a:r>
            <a:br>
              <a:rPr lang="tr-TR" i="1" dirty="0" smtClean="0">
                <a:solidFill>
                  <a:srgbClr val="FFC000"/>
                </a:solidFill>
                <a:latin typeface="Tahoma" pitchFamily="34" charset="0"/>
              </a:rPr>
            </a:br>
            <a:r>
              <a:rPr lang="tr-TR" i="1" dirty="0" smtClean="0">
                <a:solidFill>
                  <a:srgbClr val="FFC000"/>
                </a:solidFill>
                <a:latin typeface="Tahoma" pitchFamily="34" charset="0"/>
              </a:rPr>
              <a:t>Dinlenmek çalışanların hakkıdır.”</a:t>
            </a:r>
            <a:endParaRPr lang="tr-TR" sz="3000" i="1" dirty="0" smtClean="0">
              <a:solidFill>
                <a:srgbClr val="FFC000"/>
              </a:solidFill>
              <a:latin typeface="Tahoma" pitchFamily="34" charset="0"/>
            </a:endParaRPr>
          </a:p>
        </p:txBody>
      </p:sp>
      <p:pic>
        <p:nvPicPr>
          <p:cNvPr id="99332"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4978399" y="2233389"/>
            <a:ext cx="4022725" cy="3571875"/>
          </a:xfrm>
          <a:prstGeom prst="rect">
            <a:avLst/>
          </a:prstGeom>
          <a:noFill/>
          <a:ln w="9525">
            <a:noFill/>
            <a:miter lim="800000"/>
            <a:headEnd/>
            <a:tailEnd/>
          </a:ln>
        </p:spPr>
      </p:pic>
      <p:sp>
        <p:nvSpPr>
          <p:cNvPr id="8" name="Veri Yer Tutucusu 1"/>
          <p:cNvSpPr>
            <a:spLocks noGrp="1"/>
          </p:cNvSpPr>
          <p:nvPr>
            <p:ph type="dt" sz="half" idx="10"/>
          </p:nvPr>
        </p:nvSpPr>
        <p:spPr>
          <a:xfrm>
            <a:off x="827584"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9" name="Altbilgi Yer Tutucusu 2"/>
          <p:cNvSpPr>
            <a:spLocks noGrp="1"/>
          </p:cNvSpPr>
          <p:nvPr>
            <p:ph type="ftr" sz="quarter" idx="11"/>
          </p:nvPr>
        </p:nvSpPr>
        <p:spPr>
          <a:xfrm>
            <a:off x="3265984"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10" name="Slayt Numarası Yer Tutucusu 3"/>
          <p:cNvSpPr>
            <a:spLocks noGrp="1"/>
          </p:cNvSpPr>
          <p:nvPr>
            <p:ph type="sldNum" sz="quarter" idx="12"/>
          </p:nvPr>
        </p:nvSpPr>
        <p:spPr>
          <a:xfrm>
            <a:off x="6694984"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28</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22306313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p:cNvSpPr>
            <a:spLocks noGrp="1" noChangeArrowheads="1"/>
          </p:cNvSpPr>
          <p:nvPr>
            <p:ph type="ctrTitle"/>
          </p:nvPr>
        </p:nvSpPr>
        <p:spPr>
          <a:xfrm>
            <a:off x="250825" y="142875"/>
            <a:ext cx="8893175" cy="1012825"/>
          </a:xfrm>
          <a:solidFill>
            <a:srgbClr val="006600"/>
          </a:solidFill>
        </p:spPr>
        <p:txBody>
          <a:bodyPr/>
          <a:lstStyle/>
          <a:p>
            <a:pPr eaLnBrk="1" hangingPunct="1"/>
            <a:r>
              <a:rPr lang="tr-TR" sz="3600" dirty="0" smtClean="0">
                <a:solidFill>
                  <a:srgbClr val="FFFF99"/>
                </a:solidFill>
                <a:latin typeface="Verdana" pitchFamily="34" charset="0"/>
              </a:rPr>
              <a:t>Anayasa’nın sağlıkla ilgili maddeleri-5</a:t>
            </a:r>
          </a:p>
        </p:txBody>
      </p:sp>
      <p:sp>
        <p:nvSpPr>
          <p:cNvPr id="100355" name="Rectangle 3"/>
          <p:cNvSpPr>
            <a:spLocks noGrp="1" noChangeArrowheads="1"/>
          </p:cNvSpPr>
          <p:nvPr>
            <p:ph type="subTitle" idx="1"/>
          </p:nvPr>
        </p:nvSpPr>
        <p:spPr>
          <a:xfrm>
            <a:off x="143321" y="1316038"/>
            <a:ext cx="8893175" cy="5113337"/>
          </a:xfrm>
          <a:solidFill>
            <a:srgbClr val="CCFFCC"/>
          </a:solidFill>
          <a:ln w="57150" cmpd="thinThick">
            <a:solidFill>
              <a:srgbClr val="996633"/>
            </a:solidFill>
          </a:ln>
        </p:spPr>
        <p:txBody>
          <a:bodyPr/>
          <a:lstStyle/>
          <a:p>
            <a:pPr algn="l" eaLnBrk="1" hangingPunct="1">
              <a:lnSpc>
                <a:spcPct val="80000"/>
              </a:lnSpc>
            </a:pPr>
            <a:endParaRPr lang="tr-TR" sz="600" b="1" dirty="0" smtClean="0">
              <a:solidFill>
                <a:srgbClr val="663300"/>
              </a:solidFill>
            </a:endParaRPr>
          </a:p>
          <a:p>
            <a:pPr algn="l" eaLnBrk="1" hangingPunct="1">
              <a:lnSpc>
                <a:spcPct val="140000"/>
              </a:lnSpc>
            </a:pPr>
            <a:r>
              <a:rPr lang="tr-TR" sz="2800" b="1" u="sng" dirty="0" smtClean="0">
                <a:solidFill>
                  <a:srgbClr val="FF0000"/>
                </a:solidFill>
                <a:latin typeface="Tahoma" pitchFamily="34" charset="0"/>
                <a:cs typeface="Tahoma" pitchFamily="34" charset="0"/>
              </a:rPr>
              <a:t>Md. 56          :</a:t>
            </a:r>
            <a:r>
              <a:rPr lang="tr-TR" sz="2800" b="1" dirty="0" smtClean="0">
                <a:latin typeface="Tahoma" pitchFamily="34" charset="0"/>
                <a:cs typeface="Tahoma" pitchFamily="34" charset="0"/>
              </a:rPr>
              <a:t> Herkes sağlıklı ve dengeli </a:t>
            </a:r>
            <a:br>
              <a:rPr lang="tr-TR" sz="2800" b="1" dirty="0" smtClean="0">
                <a:latin typeface="Tahoma" pitchFamily="34" charset="0"/>
                <a:cs typeface="Tahoma" pitchFamily="34" charset="0"/>
              </a:rPr>
            </a:br>
            <a:r>
              <a:rPr lang="tr-TR" sz="2800" b="1" dirty="0" smtClean="0">
                <a:latin typeface="Tahoma" pitchFamily="34" charset="0"/>
                <a:cs typeface="Tahoma" pitchFamily="34" charset="0"/>
              </a:rPr>
              <a:t>bir çevrede yaşama </a:t>
            </a:r>
            <a:r>
              <a:rPr lang="tr-TR" sz="2800" b="1" u="sng" dirty="0" smtClean="0">
                <a:latin typeface="Tahoma" pitchFamily="34" charset="0"/>
                <a:cs typeface="Tahoma" pitchFamily="34" charset="0"/>
              </a:rPr>
              <a:t>hakkı</a:t>
            </a:r>
            <a:r>
              <a:rPr lang="tr-TR" sz="2800" b="1" dirty="0" smtClean="0">
                <a:latin typeface="Tahoma" pitchFamily="34" charset="0"/>
                <a:cs typeface="Tahoma" pitchFamily="34" charset="0"/>
              </a:rPr>
              <a:t>na sahiptir. </a:t>
            </a:r>
            <a:br>
              <a:rPr lang="tr-TR" sz="2800" b="1" dirty="0" smtClean="0">
                <a:latin typeface="Tahoma" pitchFamily="34" charset="0"/>
                <a:cs typeface="Tahoma" pitchFamily="34" charset="0"/>
              </a:rPr>
            </a:br>
            <a:r>
              <a:rPr lang="tr-TR" sz="2800" b="1" dirty="0" smtClean="0">
                <a:latin typeface="Tahoma" pitchFamily="34" charset="0"/>
                <a:cs typeface="Tahoma" pitchFamily="34" charset="0"/>
              </a:rPr>
              <a:t>Çevreyi geliştirmek, çevre sağlığını </a:t>
            </a:r>
            <a:br>
              <a:rPr lang="tr-TR" sz="2800" b="1" dirty="0" smtClean="0">
                <a:latin typeface="Tahoma" pitchFamily="34" charset="0"/>
                <a:cs typeface="Tahoma" pitchFamily="34" charset="0"/>
              </a:rPr>
            </a:br>
            <a:r>
              <a:rPr lang="tr-TR" sz="2800" b="1" dirty="0" smtClean="0">
                <a:latin typeface="Tahoma" pitchFamily="34" charset="0"/>
                <a:cs typeface="Tahoma" pitchFamily="34" charset="0"/>
              </a:rPr>
              <a:t>korumak ve çevre kirlenmesini önlemek </a:t>
            </a:r>
            <a:br>
              <a:rPr lang="tr-TR" sz="2800" b="1" dirty="0" smtClean="0">
                <a:latin typeface="Tahoma" pitchFamily="34" charset="0"/>
                <a:cs typeface="Tahoma" pitchFamily="34" charset="0"/>
              </a:rPr>
            </a:br>
            <a:r>
              <a:rPr lang="tr-TR" sz="2800" b="1" dirty="0" smtClean="0">
                <a:latin typeface="Tahoma" pitchFamily="34" charset="0"/>
                <a:cs typeface="Tahoma" pitchFamily="34" charset="0"/>
              </a:rPr>
              <a:t>Devletin ve vatandaşların ödevidir. </a:t>
            </a:r>
            <a:br>
              <a:rPr lang="tr-TR" sz="2800" b="1" dirty="0" smtClean="0">
                <a:latin typeface="Tahoma" pitchFamily="34" charset="0"/>
                <a:cs typeface="Tahoma" pitchFamily="34" charset="0"/>
              </a:rPr>
            </a:br>
            <a:r>
              <a:rPr lang="tr-TR" sz="2800" b="1" i="1" dirty="0" smtClean="0">
                <a:solidFill>
                  <a:srgbClr val="660066"/>
                </a:solidFill>
                <a:latin typeface="Tahoma" pitchFamily="34" charset="0"/>
                <a:cs typeface="Tahoma" pitchFamily="34" charset="0"/>
              </a:rPr>
              <a:t>Devlet, bu görevi kamu ve özel kesimdeki </a:t>
            </a:r>
            <a:br>
              <a:rPr lang="tr-TR" sz="2800" b="1" i="1" dirty="0" smtClean="0">
                <a:solidFill>
                  <a:srgbClr val="660066"/>
                </a:solidFill>
                <a:latin typeface="Tahoma" pitchFamily="34" charset="0"/>
                <a:cs typeface="Tahoma" pitchFamily="34" charset="0"/>
              </a:rPr>
            </a:br>
            <a:r>
              <a:rPr lang="tr-TR" sz="2800" b="1" i="1" dirty="0" smtClean="0">
                <a:solidFill>
                  <a:srgbClr val="660066"/>
                </a:solidFill>
                <a:latin typeface="Tahoma" pitchFamily="34" charset="0"/>
                <a:cs typeface="Tahoma" pitchFamily="34" charset="0"/>
              </a:rPr>
              <a:t>sağlık ve sosyal kurumlardan yararlanarak, </a:t>
            </a:r>
            <a:br>
              <a:rPr lang="tr-TR" sz="2800" b="1" i="1" dirty="0" smtClean="0">
                <a:solidFill>
                  <a:srgbClr val="660066"/>
                </a:solidFill>
                <a:latin typeface="Tahoma" pitchFamily="34" charset="0"/>
                <a:cs typeface="Tahoma" pitchFamily="34" charset="0"/>
              </a:rPr>
            </a:br>
            <a:r>
              <a:rPr lang="tr-TR" sz="2800" b="1" i="1" dirty="0" smtClean="0">
                <a:solidFill>
                  <a:srgbClr val="660066"/>
                </a:solidFill>
                <a:latin typeface="Tahoma" pitchFamily="34" charset="0"/>
                <a:cs typeface="Tahoma" pitchFamily="34" charset="0"/>
              </a:rPr>
              <a:t>onları denetleyerek yerine getirir</a:t>
            </a:r>
            <a:r>
              <a:rPr lang="tr-TR" sz="2400" b="1" i="1" dirty="0" smtClean="0">
                <a:solidFill>
                  <a:srgbClr val="660066"/>
                </a:solidFill>
                <a:latin typeface="Tahoma" pitchFamily="34" charset="0"/>
                <a:cs typeface="Tahoma" pitchFamily="34" charset="0"/>
              </a:rPr>
              <a:t>. </a:t>
            </a:r>
            <a:r>
              <a:rPr lang="tr-TR" sz="2400" b="1" dirty="0" smtClean="0">
                <a:solidFill>
                  <a:srgbClr val="002060"/>
                </a:solidFill>
                <a:latin typeface="Tahoma" pitchFamily="34" charset="0"/>
                <a:cs typeface="Tahoma" pitchFamily="34" charset="0"/>
              </a:rPr>
              <a:t>{Devamı.. </a:t>
            </a:r>
            <a:r>
              <a:rPr lang="tr-TR" sz="2800" dirty="0" smtClean="0">
                <a:solidFill>
                  <a:srgbClr val="002060"/>
                </a:solidFill>
                <a:latin typeface="Times New Roman"/>
                <a:cs typeface="Times New Roman"/>
              </a:rPr>
              <a:t>→</a:t>
            </a:r>
            <a:r>
              <a:rPr lang="tr-TR" sz="2400" b="1" dirty="0" smtClean="0">
                <a:solidFill>
                  <a:srgbClr val="002060"/>
                </a:solidFill>
                <a:latin typeface="Tahoma" pitchFamily="34" charset="0"/>
                <a:cs typeface="Tahoma" pitchFamily="34" charset="0"/>
              </a:rPr>
              <a:t>}</a:t>
            </a:r>
          </a:p>
        </p:txBody>
      </p:sp>
      <p:pic>
        <p:nvPicPr>
          <p:cNvPr id="100356"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7300913" y="1714500"/>
            <a:ext cx="1628775" cy="1914525"/>
          </a:xfrm>
          <a:prstGeom prst="rect">
            <a:avLst/>
          </a:prstGeom>
          <a:noFill/>
          <a:ln w="9525">
            <a:noFill/>
            <a:miter lim="800000"/>
            <a:headEnd/>
            <a:tailEnd/>
          </a:ln>
        </p:spPr>
      </p:pic>
      <p:sp>
        <p:nvSpPr>
          <p:cNvPr id="8" name="Veri Yer Tutucusu 1"/>
          <p:cNvSpPr>
            <a:spLocks noGrp="1"/>
          </p:cNvSpPr>
          <p:nvPr>
            <p:ph type="dt" sz="half" idx="10"/>
          </p:nvPr>
        </p:nvSpPr>
        <p:spPr>
          <a:xfrm>
            <a:off x="862955"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9" name="Altbilgi Yer Tutucusu 2"/>
          <p:cNvSpPr>
            <a:spLocks noGrp="1"/>
          </p:cNvSpPr>
          <p:nvPr>
            <p:ph type="ftr" sz="quarter" idx="11"/>
          </p:nvPr>
        </p:nvSpPr>
        <p:spPr>
          <a:xfrm>
            <a:off x="3301355"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10" name="Slayt Numarası Yer Tutucusu 3"/>
          <p:cNvSpPr>
            <a:spLocks noGrp="1"/>
          </p:cNvSpPr>
          <p:nvPr>
            <p:ph type="sldNum" sz="quarter" idx="12"/>
          </p:nvPr>
        </p:nvSpPr>
        <p:spPr>
          <a:xfrm>
            <a:off x="6730355"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29</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966207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16632"/>
            <a:ext cx="8229600" cy="792088"/>
          </a:xfrm>
        </p:spPr>
        <p:txBody>
          <a:bodyPr>
            <a:noAutofit/>
          </a:bodyPr>
          <a:lstStyle/>
          <a:p>
            <a:pPr eaLnBrk="1" hangingPunct="1"/>
            <a:r>
              <a:rPr lang="tr-TR" sz="7200" b="1" spc="600" dirty="0" smtClean="0">
                <a:solidFill>
                  <a:srgbClr val="660066"/>
                </a:solidFill>
                <a:latin typeface="Calibri" pitchFamily="34" charset="0"/>
                <a:cs typeface="Calibri" pitchFamily="34" charset="0"/>
              </a:rPr>
              <a:t>Sunu Planı-1</a:t>
            </a:r>
            <a:endParaRPr lang="tr-TR" sz="5400" b="1" spc="600" dirty="0" smtClean="0">
              <a:solidFill>
                <a:srgbClr val="660066"/>
              </a:solidFill>
              <a:latin typeface="Calibri" pitchFamily="34" charset="0"/>
              <a:cs typeface="Calibri" pitchFamily="34" charset="0"/>
            </a:endParaRPr>
          </a:p>
        </p:txBody>
      </p:sp>
      <p:sp>
        <p:nvSpPr>
          <p:cNvPr id="41987" name="Rectangle 3"/>
          <p:cNvSpPr>
            <a:spLocks noGrp="1" noChangeArrowheads="1"/>
          </p:cNvSpPr>
          <p:nvPr>
            <p:ph type="body" idx="1"/>
          </p:nvPr>
        </p:nvSpPr>
        <p:spPr>
          <a:xfrm>
            <a:off x="107504" y="1052736"/>
            <a:ext cx="8856984" cy="5256584"/>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0" indent="0">
              <a:buNone/>
            </a:pPr>
            <a:endParaRPr lang="tr-TR" sz="300" b="1" dirty="0" smtClean="0">
              <a:solidFill>
                <a:srgbClr val="000000"/>
              </a:solidFill>
              <a:latin typeface="Tahoma" pitchFamily="34" charset="0"/>
            </a:endParaRPr>
          </a:p>
          <a:p>
            <a:pPr marL="274638" indent="-274638"/>
            <a:r>
              <a:rPr lang="tr-TR" sz="3800" b="1" dirty="0" smtClean="0">
                <a:solidFill>
                  <a:srgbClr val="000066"/>
                </a:solidFill>
                <a:latin typeface="Tahoma" pitchFamily="34" charset="0"/>
              </a:rPr>
              <a:t>Öğrencilere, «</a:t>
            </a:r>
            <a:r>
              <a:rPr lang="tr-TR" sz="3800" b="1" i="1" dirty="0" smtClean="0">
                <a:solidFill>
                  <a:srgbClr val="000066"/>
                </a:solidFill>
                <a:latin typeface="Tahoma" pitchFamily="34" charset="0"/>
              </a:rPr>
              <a:t>Sağlık </a:t>
            </a:r>
            <a:r>
              <a:rPr lang="tr-TR" sz="3800" b="1" i="1" dirty="0" err="1" smtClean="0">
                <a:solidFill>
                  <a:srgbClr val="000066"/>
                </a:solidFill>
                <a:latin typeface="Tahoma" pitchFamily="34" charset="0"/>
              </a:rPr>
              <a:t>Hukuku»</a:t>
            </a:r>
            <a:r>
              <a:rPr lang="tr-TR" sz="3800" b="1" dirty="0" err="1" smtClean="0">
                <a:solidFill>
                  <a:srgbClr val="000066"/>
                </a:solidFill>
                <a:latin typeface="Tahoma" pitchFamily="34" charset="0"/>
              </a:rPr>
              <a:t>muz</a:t>
            </a:r>
            <a:r>
              <a:rPr lang="tr-TR" sz="3800" b="1" dirty="0" smtClean="0">
                <a:solidFill>
                  <a:srgbClr val="000066"/>
                </a:solidFill>
                <a:latin typeface="Tahoma" pitchFamily="34" charset="0"/>
              </a:rPr>
              <a:t> </a:t>
            </a:r>
            <a:br>
              <a:rPr lang="tr-TR" sz="3800" b="1" dirty="0" smtClean="0">
                <a:solidFill>
                  <a:srgbClr val="000066"/>
                </a:solidFill>
                <a:latin typeface="Tahoma" pitchFamily="34" charset="0"/>
              </a:rPr>
            </a:br>
            <a:r>
              <a:rPr lang="tr-TR" sz="3800" b="1" dirty="0" smtClean="0">
                <a:solidFill>
                  <a:srgbClr val="000066"/>
                </a:solidFill>
                <a:latin typeface="Tahoma" pitchFamily="34" charset="0"/>
              </a:rPr>
              <a:t>-ki çok sayıda uluslararası metinleri de içerir- hakkında çekirdek </a:t>
            </a:r>
            <a:r>
              <a:rPr lang="tr-TR" sz="3800" b="1" i="1" dirty="0" smtClean="0">
                <a:solidFill>
                  <a:srgbClr val="000066"/>
                </a:solidFill>
                <a:latin typeface="Tahoma" pitchFamily="34" charset="0"/>
              </a:rPr>
              <a:t>(</a:t>
            </a:r>
            <a:r>
              <a:rPr lang="tr-TR" sz="3800" b="1" i="1" dirty="0" err="1" smtClean="0">
                <a:solidFill>
                  <a:srgbClr val="000066"/>
                </a:solidFill>
                <a:latin typeface="Tahoma" pitchFamily="34" charset="0"/>
              </a:rPr>
              <a:t>core</a:t>
            </a:r>
            <a:r>
              <a:rPr lang="tr-TR" sz="3800" b="1" i="1" dirty="0" smtClean="0">
                <a:solidFill>
                  <a:srgbClr val="000066"/>
                </a:solidFill>
                <a:latin typeface="Tahoma" pitchFamily="34" charset="0"/>
              </a:rPr>
              <a:t>) </a:t>
            </a:r>
            <a:r>
              <a:rPr lang="tr-TR" sz="3800" b="1" dirty="0" smtClean="0">
                <a:solidFill>
                  <a:srgbClr val="000066"/>
                </a:solidFill>
                <a:latin typeface="Tahoma" pitchFamily="34" charset="0"/>
              </a:rPr>
              <a:t>düzeyde </a:t>
            </a:r>
            <a:br>
              <a:rPr lang="tr-TR" sz="3800" b="1" dirty="0" smtClean="0">
                <a:solidFill>
                  <a:srgbClr val="000066"/>
                </a:solidFill>
                <a:latin typeface="Tahoma" pitchFamily="34" charset="0"/>
              </a:rPr>
            </a:br>
            <a:r>
              <a:rPr lang="tr-TR" sz="3800" b="1" dirty="0" smtClean="0">
                <a:solidFill>
                  <a:srgbClr val="000066"/>
                </a:solidFill>
                <a:latin typeface="Tahoma" pitchFamily="34" charset="0"/>
              </a:rPr>
              <a:t>bilgi aktarmak.</a:t>
            </a:r>
          </a:p>
          <a:p>
            <a:pPr marL="274638" indent="-274638"/>
            <a:r>
              <a:rPr lang="tr-TR" sz="3800" b="1" dirty="0" smtClean="0">
                <a:solidFill>
                  <a:srgbClr val="003300"/>
                </a:solidFill>
                <a:latin typeface="Tahoma" pitchFamily="34" charset="0"/>
              </a:rPr>
              <a:t>Tıp mesleğinin yürütülebilmesi için, gerekli temel </a:t>
            </a:r>
            <a:r>
              <a:rPr lang="tr-TR" sz="3800" b="1" i="1" dirty="0" smtClean="0">
                <a:solidFill>
                  <a:srgbClr val="800000"/>
                </a:solidFill>
                <a:latin typeface="Tahoma" pitchFamily="34" charset="0"/>
              </a:rPr>
              <a:t>Sağlık Hukuku</a:t>
            </a:r>
            <a:r>
              <a:rPr lang="tr-TR" sz="3800" b="1" dirty="0" smtClean="0">
                <a:solidFill>
                  <a:srgbClr val="003300"/>
                </a:solidFill>
                <a:latin typeface="Tahoma" pitchFamily="34" charset="0"/>
              </a:rPr>
              <a:t> kurallarının bilinmesi gereğinin önemini vurgulamak.</a:t>
            </a:r>
          </a:p>
        </p:txBody>
      </p:sp>
      <p:sp>
        <p:nvSpPr>
          <p:cNvPr id="4" name="Veri Yer Tutucusu 3"/>
          <p:cNvSpPr>
            <a:spLocks noGrp="1"/>
          </p:cNvSpPr>
          <p:nvPr>
            <p:ph type="dt" sz="half" idx="10"/>
          </p:nvPr>
        </p:nvSpPr>
        <p:spPr>
          <a:xfrm>
            <a:off x="457200" y="6453336"/>
            <a:ext cx="2133600" cy="365125"/>
          </a:xfrm>
        </p:spPr>
        <p:txBody>
          <a:bodyPr/>
          <a:lstStyle/>
          <a:p>
            <a:fld id="{141EF0E0-26BF-4C20-8A11-DBF072505522}" type="datetime1">
              <a:rPr lang="tr-TR" sz="1600" smtClean="0">
                <a:solidFill>
                  <a:schemeClr val="tx1"/>
                </a:solidFill>
              </a:rPr>
              <a:t>15.10.2012</a:t>
            </a:fld>
            <a:endParaRPr lang="tr-TR" sz="1600">
              <a:solidFill>
                <a:schemeClr val="tx1"/>
              </a:solidFill>
            </a:endParaRPr>
          </a:p>
        </p:txBody>
      </p:sp>
      <p:sp>
        <p:nvSpPr>
          <p:cNvPr id="5" name="Altbilgi Yer Tutucusu 4"/>
          <p:cNvSpPr>
            <a:spLocks noGrp="1"/>
          </p:cNvSpPr>
          <p:nvPr>
            <p:ph type="ftr" sz="quarter" idx="11"/>
          </p:nvPr>
        </p:nvSpPr>
        <p:spPr>
          <a:xfrm>
            <a:off x="3124200" y="6453336"/>
            <a:ext cx="2895600" cy="365125"/>
          </a:xfrm>
        </p:spPr>
        <p:txBody>
          <a:bodyPr/>
          <a:lstStyle/>
          <a:p>
            <a:r>
              <a:rPr lang="tr-TR" sz="1600" smtClean="0">
                <a:solidFill>
                  <a:schemeClr val="tx1"/>
                </a:solidFill>
              </a:rPr>
              <a:t>www.ahmetsaltik.net</a:t>
            </a:r>
            <a:endParaRPr lang="tr-TR" sz="1600">
              <a:solidFill>
                <a:schemeClr val="tx1"/>
              </a:solidFill>
            </a:endParaRPr>
          </a:p>
        </p:txBody>
      </p:sp>
      <p:sp>
        <p:nvSpPr>
          <p:cNvPr id="6" name="Slayt Numarası Yer Tutucusu 5"/>
          <p:cNvSpPr>
            <a:spLocks noGrp="1"/>
          </p:cNvSpPr>
          <p:nvPr>
            <p:ph type="sldNum" sz="quarter" idx="12"/>
          </p:nvPr>
        </p:nvSpPr>
        <p:spPr>
          <a:xfrm>
            <a:off x="6553200" y="6453336"/>
            <a:ext cx="2133600" cy="365125"/>
          </a:xfrm>
        </p:spPr>
        <p:txBody>
          <a:bodyPr/>
          <a:lstStyle/>
          <a:p>
            <a:fld id="{F302176B-0E47-46AC-8F43-DAB4B8A37D06}" type="slidenum">
              <a:rPr lang="tr-TR" sz="1600" smtClean="0">
                <a:solidFill>
                  <a:schemeClr val="tx1"/>
                </a:solidFill>
              </a:rPr>
              <a:t>3</a:t>
            </a:fld>
            <a:endParaRPr lang="tr-TR" sz="1600">
              <a:solidFill>
                <a:schemeClr val="tx1"/>
              </a:solidFill>
            </a:endParaRPr>
          </a:p>
        </p:txBody>
      </p:sp>
    </p:spTree>
    <p:extLst>
      <p:ext uri="{BB962C8B-B14F-4D97-AF65-F5344CB8AC3E}">
        <p14:creationId xmlns:p14="http://schemas.microsoft.com/office/powerpoint/2010/main" val="372576384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ctrTitle"/>
          </p:nvPr>
        </p:nvSpPr>
        <p:spPr>
          <a:xfrm>
            <a:off x="142875" y="142875"/>
            <a:ext cx="8893175" cy="1012825"/>
          </a:xfrm>
          <a:solidFill>
            <a:srgbClr val="006600"/>
          </a:solidFill>
        </p:spPr>
        <p:txBody>
          <a:bodyPr/>
          <a:lstStyle/>
          <a:p>
            <a:pPr eaLnBrk="1" hangingPunct="1"/>
            <a:r>
              <a:rPr lang="tr-TR" sz="3600" dirty="0" smtClean="0">
                <a:solidFill>
                  <a:srgbClr val="FFFF99"/>
                </a:solidFill>
                <a:latin typeface="Verdana" pitchFamily="34" charset="0"/>
              </a:rPr>
              <a:t>Anayasa’nın sağlıkla ilgili maddeleri-6</a:t>
            </a:r>
          </a:p>
        </p:txBody>
      </p:sp>
      <p:sp>
        <p:nvSpPr>
          <p:cNvPr id="101379" name="Rectangle 3"/>
          <p:cNvSpPr>
            <a:spLocks noGrp="1" noChangeArrowheads="1"/>
          </p:cNvSpPr>
          <p:nvPr>
            <p:ph type="subTitle" idx="1"/>
          </p:nvPr>
        </p:nvSpPr>
        <p:spPr>
          <a:xfrm>
            <a:off x="107950" y="1357313"/>
            <a:ext cx="8893175" cy="5113337"/>
          </a:xfrm>
          <a:solidFill>
            <a:srgbClr val="CCFFCC"/>
          </a:solidFill>
          <a:ln w="57150" cmpd="thinThick">
            <a:solidFill>
              <a:srgbClr val="996633"/>
            </a:solidFill>
          </a:ln>
        </p:spPr>
        <p:txBody>
          <a:bodyPr/>
          <a:lstStyle/>
          <a:p>
            <a:pPr eaLnBrk="1" hangingPunct="1">
              <a:lnSpc>
                <a:spcPct val="80000"/>
              </a:lnSpc>
            </a:pPr>
            <a:endParaRPr lang="tr-TR" sz="100" b="1" dirty="0" smtClean="0">
              <a:solidFill>
                <a:srgbClr val="663300"/>
              </a:solidFill>
            </a:endParaRPr>
          </a:p>
          <a:p>
            <a:pPr eaLnBrk="1" hangingPunct="1">
              <a:lnSpc>
                <a:spcPct val="125000"/>
              </a:lnSpc>
            </a:pPr>
            <a:r>
              <a:rPr lang="tr-TR" sz="2800" b="1" u="sng" dirty="0" smtClean="0">
                <a:solidFill>
                  <a:srgbClr val="FF0000"/>
                </a:solidFill>
                <a:latin typeface="Tahoma" pitchFamily="34" charset="0"/>
                <a:cs typeface="Tahoma" pitchFamily="34" charset="0"/>
              </a:rPr>
              <a:t>Md. 56 :</a:t>
            </a:r>
            <a:r>
              <a:rPr lang="tr-TR" sz="2800" b="1" dirty="0" smtClean="0">
                <a:latin typeface="Tahoma" pitchFamily="34" charset="0"/>
                <a:cs typeface="Tahoma" pitchFamily="34" charset="0"/>
              </a:rPr>
              <a:t> .... Devlet herkesin yaşamını beden </a:t>
            </a:r>
            <a:br>
              <a:rPr lang="tr-TR" sz="2800" b="1" dirty="0" smtClean="0">
                <a:latin typeface="Tahoma" pitchFamily="34" charset="0"/>
                <a:cs typeface="Tahoma" pitchFamily="34" charset="0"/>
              </a:rPr>
            </a:br>
            <a:r>
              <a:rPr lang="tr-TR" sz="2800" b="1" dirty="0" smtClean="0">
                <a:latin typeface="Tahoma" pitchFamily="34" charset="0"/>
                <a:cs typeface="Tahoma" pitchFamily="34" charset="0"/>
              </a:rPr>
              <a:t>ve ruh sağlığı içinde sürdürmesini sağlamak; insan ve madde gücünden tasarruf  ve </a:t>
            </a:r>
            <a:br>
              <a:rPr lang="tr-TR" sz="2800" b="1" dirty="0" smtClean="0">
                <a:latin typeface="Tahoma" pitchFamily="34" charset="0"/>
                <a:cs typeface="Tahoma" pitchFamily="34" charset="0"/>
              </a:rPr>
            </a:br>
            <a:r>
              <a:rPr lang="tr-TR" sz="2800" b="1" dirty="0" smtClean="0">
                <a:latin typeface="Tahoma" pitchFamily="34" charset="0"/>
                <a:cs typeface="Tahoma" pitchFamily="34" charset="0"/>
              </a:rPr>
              <a:t>verimi artırarak, işbirliğini gerçekleştirmek amacıyla sağlık kuruluşlarını tek elden planlayıp, hizmet vermesini düzenler.</a:t>
            </a:r>
            <a:br>
              <a:rPr lang="tr-TR" sz="2800" b="1" dirty="0" smtClean="0">
                <a:latin typeface="Tahoma" pitchFamily="34" charset="0"/>
                <a:cs typeface="Tahoma" pitchFamily="34" charset="0"/>
              </a:rPr>
            </a:br>
            <a:r>
              <a:rPr lang="tr-TR" sz="2800" b="1" dirty="0" smtClean="0">
                <a:latin typeface="Tahoma" pitchFamily="34" charset="0"/>
                <a:cs typeface="Tahoma" pitchFamily="34" charset="0"/>
              </a:rPr>
              <a:t>Sağlık hizmetlerinin yaygın bir biçimde </a:t>
            </a:r>
            <a:br>
              <a:rPr lang="tr-TR" sz="2800" b="1" dirty="0" smtClean="0">
                <a:latin typeface="Tahoma" pitchFamily="34" charset="0"/>
                <a:cs typeface="Tahoma" pitchFamily="34" charset="0"/>
              </a:rPr>
            </a:br>
            <a:r>
              <a:rPr lang="tr-TR" sz="2800" b="1" dirty="0" smtClean="0">
                <a:latin typeface="Tahoma" pitchFamily="34" charset="0"/>
                <a:cs typeface="Tahoma" pitchFamily="34" charset="0"/>
              </a:rPr>
              <a:t>yerine getirilmesi için yasayla </a:t>
            </a:r>
            <a:br>
              <a:rPr lang="tr-TR" sz="2800" b="1" dirty="0" smtClean="0">
                <a:latin typeface="Tahoma" pitchFamily="34" charset="0"/>
                <a:cs typeface="Tahoma" pitchFamily="34" charset="0"/>
              </a:rPr>
            </a:br>
            <a:r>
              <a:rPr lang="tr-TR" sz="2800" b="1" dirty="0" smtClean="0">
                <a:solidFill>
                  <a:srgbClr val="660033"/>
                </a:solidFill>
                <a:latin typeface="Tahoma" pitchFamily="34" charset="0"/>
                <a:cs typeface="Tahoma" pitchFamily="34" charset="0"/>
              </a:rPr>
              <a:t>Genel Sağlık Sigortası (GSS) </a:t>
            </a:r>
            <a:r>
              <a:rPr lang="tr-TR" sz="2800" b="1" dirty="0" smtClean="0">
                <a:latin typeface="Tahoma" pitchFamily="34" charset="0"/>
                <a:cs typeface="Tahoma" pitchFamily="34" charset="0"/>
              </a:rPr>
              <a:t>kurula</a:t>
            </a:r>
            <a:r>
              <a:rPr lang="tr-TR" b="1" u="sng" dirty="0" smtClean="0">
                <a:latin typeface="Tahoma" pitchFamily="34" charset="0"/>
                <a:cs typeface="Tahoma" pitchFamily="34" charset="0"/>
              </a:rPr>
              <a:t>bilir</a:t>
            </a:r>
            <a:r>
              <a:rPr lang="tr-TR" sz="2800" b="1" dirty="0" smtClean="0">
                <a:latin typeface="Tahoma" pitchFamily="34" charset="0"/>
                <a:cs typeface="Tahoma" pitchFamily="34" charset="0"/>
              </a:rPr>
              <a:t>.</a:t>
            </a:r>
          </a:p>
        </p:txBody>
      </p:sp>
      <p:sp>
        <p:nvSpPr>
          <p:cNvPr id="7" name="Veri Yer Tutucusu 1"/>
          <p:cNvSpPr>
            <a:spLocks noGrp="1"/>
          </p:cNvSpPr>
          <p:nvPr>
            <p:ph type="dt" sz="half" idx="10"/>
          </p:nvPr>
        </p:nvSpPr>
        <p:spPr>
          <a:xfrm>
            <a:off x="827584"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8" name="Altbilgi Yer Tutucusu 2"/>
          <p:cNvSpPr>
            <a:spLocks noGrp="1"/>
          </p:cNvSpPr>
          <p:nvPr>
            <p:ph type="ftr" sz="quarter" idx="11"/>
          </p:nvPr>
        </p:nvSpPr>
        <p:spPr>
          <a:xfrm>
            <a:off x="3265984"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9" name="Slayt Numarası Yer Tutucusu 3"/>
          <p:cNvSpPr>
            <a:spLocks noGrp="1"/>
          </p:cNvSpPr>
          <p:nvPr>
            <p:ph type="sldNum" sz="quarter" idx="12"/>
          </p:nvPr>
        </p:nvSpPr>
        <p:spPr>
          <a:xfrm>
            <a:off x="6694984"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30</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1082449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395288" y="646113"/>
            <a:ext cx="8785225" cy="838200"/>
          </a:xfrm>
        </p:spPr>
        <p:txBody>
          <a:bodyPr/>
          <a:lstStyle/>
          <a:p>
            <a:pPr eaLnBrk="1" hangingPunct="1"/>
            <a:r>
              <a:rPr lang="tr-TR" sz="3600" b="1" dirty="0" smtClean="0">
                <a:latin typeface="Tahoma" pitchFamily="34" charset="0"/>
              </a:rPr>
              <a:t>1961 ve 1982 Anayasalarında Sağlık</a:t>
            </a:r>
          </a:p>
        </p:txBody>
      </p:sp>
      <p:sp>
        <p:nvSpPr>
          <p:cNvPr id="102403" name="Rectangle 3"/>
          <p:cNvSpPr>
            <a:spLocks noGrp="1" noChangeArrowheads="1"/>
          </p:cNvSpPr>
          <p:nvPr>
            <p:ph type="body" idx="1"/>
          </p:nvPr>
        </p:nvSpPr>
        <p:spPr>
          <a:xfrm>
            <a:off x="428625" y="2060575"/>
            <a:ext cx="8334375" cy="4440238"/>
          </a:xfrm>
        </p:spPr>
        <p:txBody>
          <a:bodyPr/>
          <a:lstStyle/>
          <a:p>
            <a:pPr eaLnBrk="1" hangingPunct="1">
              <a:lnSpc>
                <a:spcPct val="120000"/>
              </a:lnSpc>
            </a:pPr>
            <a:r>
              <a:rPr lang="tr-TR" sz="3400" b="1" dirty="0" smtClean="0">
                <a:solidFill>
                  <a:srgbClr val="660033"/>
                </a:solidFill>
                <a:latin typeface="Tahoma" pitchFamily="34" charset="0"/>
              </a:rPr>
              <a:t>1961 Anayasası </a:t>
            </a:r>
            <a:r>
              <a:rPr lang="tr-TR" sz="3400" dirty="0" smtClean="0">
                <a:solidFill>
                  <a:srgbClr val="660033"/>
                </a:solidFill>
                <a:latin typeface="Tahoma" pitchFamily="34" charset="0"/>
              </a:rPr>
              <a:t>(Md. 49), </a:t>
            </a:r>
            <a:br>
              <a:rPr lang="tr-TR" sz="3400" dirty="0" smtClean="0">
                <a:solidFill>
                  <a:srgbClr val="660033"/>
                </a:solidFill>
                <a:latin typeface="Tahoma" pitchFamily="34" charset="0"/>
              </a:rPr>
            </a:br>
            <a:r>
              <a:rPr lang="tr-TR" sz="3400" dirty="0" smtClean="0">
                <a:solidFill>
                  <a:srgbClr val="660033"/>
                </a:solidFill>
                <a:latin typeface="Tahoma" pitchFamily="34" charset="0"/>
              </a:rPr>
              <a:t>sağlık hizmetlerini Devlete, </a:t>
            </a:r>
            <a:r>
              <a:rPr lang="tr-TR" sz="3400" u="sng" dirty="0" smtClean="0">
                <a:solidFill>
                  <a:srgbClr val="660033"/>
                </a:solidFill>
                <a:latin typeface="Tahoma" pitchFamily="34" charset="0"/>
              </a:rPr>
              <a:t>temel ödev </a:t>
            </a:r>
            <a:r>
              <a:rPr lang="tr-TR" sz="3400" dirty="0" smtClean="0">
                <a:solidFill>
                  <a:srgbClr val="660033"/>
                </a:solidFill>
                <a:latin typeface="Tahoma" pitchFamily="34" charset="0"/>
              </a:rPr>
              <a:t>olarak veriyordu. </a:t>
            </a:r>
            <a:r>
              <a:rPr lang="tr-TR" sz="3400" b="1" dirty="0" smtClean="0">
                <a:solidFill>
                  <a:srgbClr val="000066"/>
                </a:solidFill>
                <a:latin typeface="Tahoma" pitchFamily="34" charset="0"/>
              </a:rPr>
              <a:t>Özel kesimden </a:t>
            </a:r>
            <a:br>
              <a:rPr lang="tr-TR" sz="3400" b="1" dirty="0" smtClean="0">
                <a:solidFill>
                  <a:srgbClr val="000066"/>
                </a:solidFill>
                <a:latin typeface="Tahoma" pitchFamily="34" charset="0"/>
              </a:rPr>
            </a:br>
            <a:r>
              <a:rPr lang="tr-TR" sz="3400" b="1" dirty="0" smtClean="0">
                <a:solidFill>
                  <a:srgbClr val="000066"/>
                </a:solidFill>
                <a:latin typeface="Tahoma" pitchFamily="34" charset="0"/>
              </a:rPr>
              <a:t>söz etmiyordu! </a:t>
            </a:r>
            <a:r>
              <a:rPr lang="tr-TR" sz="3400" dirty="0" smtClean="0">
                <a:solidFill>
                  <a:srgbClr val="000000"/>
                </a:solidFill>
                <a:latin typeface="Tahoma" pitchFamily="34" charset="0"/>
              </a:rPr>
              <a:t>1982’de ise devlete </a:t>
            </a:r>
            <a:br>
              <a:rPr lang="tr-TR" sz="3400" dirty="0" smtClean="0">
                <a:solidFill>
                  <a:srgbClr val="000000"/>
                </a:solidFill>
                <a:latin typeface="Tahoma" pitchFamily="34" charset="0"/>
              </a:rPr>
            </a:br>
            <a:r>
              <a:rPr lang="tr-TR" sz="3400" dirty="0" smtClean="0">
                <a:solidFill>
                  <a:srgbClr val="000000"/>
                </a:solidFill>
                <a:latin typeface="Tahoma" pitchFamily="34" charset="0"/>
              </a:rPr>
              <a:t>daha çok </a:t>
            </a:r>
            <a:r>
              <a:rPr lang="tr-TR" sz="3400" i="1" dirty="0" smtClean="0">
                <a:solidFill>
                  <a:srgbClr val="000000"/>
                </a:solidFill>
                <a:latin typeface="Tahoma" pitchFamily="34" charset="0"/>
              </a:rPr>
              <a:t>düzenleme / denetleme </a:t>
            </a:r>
            <a:r>
              <a:rPr lang="tr-TR" sz="3400" dirty="0" smtClean="0">
                <a:solidFill>
                  <a:srgbClr val="000000"/>
                </a:solidFill>
                <a:latin typeface="Tahoma" pitchFamily="34" charset="0"/>
              </a:rPr>
              <a:t>görevi verilmiştir.</a:t>
            </a:r>
            <a:r>
              <a:rPr lang="tr-TR" sz="3400" dirty="0" smtClean="0">
                <a:solidFill>
                  <a:srgbClr val="660033"/>
                </a:solidFill>
                <a:latin typeface="Tahoma" pitchFamily="34" charset="0"/>
              </a:rPr>
              <a:t> Bu yaklaşım, </a:t>
            </a:r>
            <a:r>
              <a:rPr lang="tr-TR" sz="3400" b="1" dirty="0" smtClean="0">
                <a:solidFill>
                  <a:srgbClr val="660033"/>
                </a:solidFill>
                <a:latin typeface="Tahoma" pitchFamily="34" charset="0"/>
              </a:rPr>
              <a:t>sosyal devlet</a:t>
            </a:r>
            <a:r>
              <a:rPr lang="tr-TR" sz="3400" dirty="0" smtClean="0">
                <a:solidFill>
                  <a:srgbClr val="660033"/>
                </a:solidFill>
                <a:latin typeface="Tahoma" pitchFamily="34" charset="0"/>
              </a:rPr>
              <a:t> anlayışı açısından açık bir gerile(t)medir. </a:t>
            </a:r>
            <a:endParaRPr lang="tr-TR" sz="3400" b="1" dirty="0" smtClean="0">
              <a:solidFill>
                <a:srgbClr val="660033"/>
              </a:solidFill>
              <a:latin typeface="Tahoma" pitchFamily="34" charset="0"/>
            </a:endParaRPr>
          </a:p>
        </p:txBody>
      </p:sp>
      <p:sp>
        <p:nvSpPr>
          <p:cNvPr id="7" name="Veri Yer Tutucusu 1"/>
          <p:cNvSpPr>
            <a:spLocks noGrp="1"/>
          </p:cNvSpPr>
          <p:nvPr>
            <p:ph type="dt" sz="half" idx="10"/>
          </p:nvPr>
        </p:nvSpPr>
        <p:spPr>
          <a:xfrm>
            <a:off x="827584"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8" name="Altbilgi Yer Tutucusu 2"/>
          <p:cNvSpPr>
            <a:spLocks noGrp="1"/>
          </p:cNvSpPr>
          <p:nvPr>
            <p:ph type="ftr" sz="quarter" idx="11"/>
          </p:nvPr>
        </p:nvSpPr>
        <p:spPr>
          <a:xfrm>
            <a:off x="3265984"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12" name="Slayt Numarası Yer Tutucusu 3"/>
          <p:cNvSpPr>
            <a:spLocks noGrp="1"/>
          </p:cNvSpPr>
          <p:nvPr>
            <p:ph type="sldNum" sz="quarter" idx="12"/>
          </p:nvPr>
        </p:nvSpPr>
        <p:spPr>
          <a:xfrm>
            <a:off x="6694984"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31</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79116876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Rot="1" noChangeArrowheads="1"/>
          </p:cNvSpPr>
          <p:nvPr>
            <p:ph type="body" idx="1"/>
          </p:nvPr>
        </p:nvSpPr>
        <p:spPr>
          <a:xfrm>
            <a:off x="0" y="71438"/>
            <a:ext cx="9144000" cy="6858000"/>
          </a:xfrm>
          <a:solidFill>
            <a:schemeClr val="tx2"/>
          </a:solidFill>
        </p:spPr>
        <p:txBody>
          <a:bodyPr/>
          <a:lstStyle/>
          <a:p>
            <a:pPr marL="0" indent="0" algn="ctr" eaLnBrk="1" hangingPunct="1">
              <a:lnSpc>
                <a:spcPct val="90000"/>
              </a:lnSpc>
              <a:spcBef>
                <a:spcPts val="0"/>
              </a:spcBef>
              <a:buFontTx/>
              <a:buNone/>
              <a:defRPr/>
            </a:pPr>
            <a:endParaRPr lang="tr-TR" sz="100" b="1" dirty="0" smtClean="0">
              <a:solidFill>
                <a:srgbClr val="000000"/>
              </a:solidFill>
              <a:effectLst/>
              <a:cs typeface="Arial" pitchFamily="34" charset="0"/>
            </a:endParaRPr>
          </a:p>
          <a:p>
            <a:pPr marL="0" indent="0" algn="ctr" eaLnBrk="1" hangingPunct="1">
              <a:lnSpc>
                <a:spcPct val="90000"/>
              </a:lnSpc>
              <a:spcBef>
                <a:spcPts val="0"/>
              </a:spcBef>
              <a:buFont typeface="Wingdings" pitchFamily="2" charset="2"/>
              <a:buNone/>
              <a:defRPr/>
            </a:pPr>
            <a:r>
              <a:rPr lang="tr-TR" sz="3000" b="1" spc="300" dirty="0" smtClean="0">
                <a:solidFill>
                  <a:srgbClr val="660066"/>
                </a:solidFill>
                <a:effectLst/>
              </a:rPr>
              <a:t>1982 Anayasamızın 2. maddesinde </a:t>
            </a:r>
            <a:br>
              <a:rPr lang="tr-TR" sz="3000" b="1" spc="300" dirty="0" smtClean="0">
                <a:solidFill>
                  <a:srgbClr val="660066"/>
                </a:solidFill>
                <a:effectLst/>
              </a:rPr>
            </a:br>
            <a:r>
              <a:rPr lang="tr-TR" sz="3000" b="1" spc="300" dirty="0" smtClean="0">
                <a:solidFill>
                  <a:srgbClr val="660066"/>
                </a:solidFill>
                <a:effectLst/>
              </a:rPr>
              <a:t>Türkiye Cumhuriyeti’nin 6 temel niteliği.. </a:t>
            </a:r>
            <a:br>
              <a:rPr lang="tr-TR" sz="3000" b="1" spc="300" dirty="0" smtClean="0">
                <a:solidFill>
                  <a:srgbClr val="660066"/>
                </a:solidFill>
                <a:effectLst/>
              </a:rPr>
            </a:br>
            <a:r>
              <a:rPr lang="tr-TR" sz="1400" b="1" dirty="0" smtClean="0">
                <a:solidFill>
                  <a:srgbClr val="660066"/>
                </a:solidFill>
                <a:effectLst/>
              </a:rPr>
              <a:t/>
            </a:r>
            <a:br>
              <a:rPr lang="tr-TR" sz="1400" b="1" dirty="0" smtClean="0">
                <a:solidFill>
                  <a:srgbClr val="660066"/>
                </a:solidFill>
                <a:effectLst/>
              </a:rPr>
            </a:br>
            <a:r>
              <a:rPr lang="tr-TR" i="1" spc="300" dirty="0" smtClean="0">
                <a:solidFill>
                  <a:srgbClr val="660033"/>
                </a:solidFill>
                <a:effectLst/>
              </a:rPr>
              <a:t>4. maddeye göre ilk 3 maddenin </a:t>
            </a:r>
            <a:br>
              <a:rPr lang="tr-TR" i="1" spc="300" dirty="0" smtClean="0">
                <a:solidFill>
                  <a:srgbClr val="660033"/>
                </a:solidFill>
                <a:effectLst/>
              </a:rPr>
            </a:br>
            <a:r>
              <a:rPr lang="tr-TR" b="1" i="1" spc="300" dirty="0" smtClean="0">
                <a:solidFill>
                  <a:srgbClr val="660033"/>
                </a:solidFill>
                <a:effectLst/>
              </a:rPr>
              <a:t>değiştirilmesi teklif bile edilemez..</a:t>
            </a:r>
          </a:p>
          <a:p>
            <a:pPr>
              <a:spcBef>
                <a:spcPts val="0"/>
              </a:spcBef>
              <a:defRPr/>
            </a:pPr>
            <a:r>
              <a:rPr lang="tr-TR" b="1" dirty="0" smtClean="0">
                <a:solidFill>
                  <a:srgbClr val="000066"/>
                </a:solidFill>
                <a:effectLst/>
              </a:rPr>
              <a:t>II.  Cumhuriyetin nitelikleri</a:t>
            </a:r>
            <a:r>
              <a:rPr lang="tr-TR" dirty="0" smtClean="0">
                <a:solidFill>
                  <a:srgbClr val="000066"/>
                </a:solidFill>
                <a:effectLst/>
              </a:rPr>
              <a:t> </a:t>
            </a:r>
          </a:p>
          <a:p>
            <a:pPr>
              <a:spcBef>
                <a:spcPts val="0"/>
              </a:spcBef>
              <a:defRPr/>
            </a:pPr>
            <a:r>
              <a:rPr lang="tr-TR" sz="3100" dirty="0" smtClean="0">
                <a:solidFill>
                  <a:srgbClr val="000066"/>
                </a:solidFill>
                <a:effectLst/>
              </a:rPr>
              <a:t>MADDE 2. </a:t>
            </a:r>
            <a:r>
              <a:rPr lang="tr-TR" sz="3100" b="1" dirty="0" smtClean="0">
                <a:solidFill>
                  <a:srgbClr val="000066"/>
                </a:solidFill>
                <a:effectLst/>
              </a:rPr>
              <a:t>Türkiye Cumhuriyeti</a:t>
            </a:r>
            <a:r>
              <a:rPr lang="tr-TR" sz="3100" dirty="0" smtClean="0">
                <a:solidFill>
                  <a:srgbClr val="000066"/>
                </a:solidFill>
                <a:effectLst/>
              </a:rPr>
              <a:t>, </a:t>
            </a:r>
            <a:r>
              <a:rPr lang="tr-TR" sz="3100" u="sng" dirty="0" smtClean="0">
                <a:solidFill>
                  <a:srgbClr val="000066"/>
                </a:solidFill>
                <a:effectLst/>
              </a:rPr>
              <a:t>toplumun huzuru</a:t>
            </a:r>
            <a:r>
              <a:rPr lang="tr-TR" sz="3100" dirty="0" smtClean="0">
                <a:solidFill>
                  <a:srgbClr val="000066"/>
                </a:solidFill>
                <a:effectLst/>
              </a:rPr>
              <a:t>, </a:t>
            </a:r>
            <a:r>
              <a:rPr lang="tr-TR" sz="3100" u="sng" dirty="0" smtClean="0">
                <a:solidFill>
                  <a:srgbClr val="000066"/>
                </a:solidFill>
                <a:effectLst/>
              </a:rPr>
              <a:t>millî dayanışma</a:t>
            </a:r>
            <a:r>
              <a:rPr lang="tr-TR" sz="3100" dirty="0" smtClean="0">
                <a:solidFill>
                  <a:srgbClr val="000066"/>
                </a:solidFill>
                <a:effectLst/>
              </a:rPr>
              <a:t> ve </a:t>
            </a:r>
            <a:r>
              <a:rPr lang="tr-TR" sz="3100" u="sng" dirty="0" smtClean="0">
                <a:solidFill>
                  <a:srgbClr val="000066"/>
                </a:solidFill>
                <a:effectLst/>
              </a:rPr>
              <a:t>adalet anlayışı</a:t>
            </a:r>
            <a:r>
              <a:rPr lang="tr-TR" sz="3100" dirty="0" smtClean="0">
                <a:solidFill>
                  <a:srgbClr val="000066"/>
                </a:solidFill>
                <a:effectLst/>
              </a:rPr>
              <a:t> içinde; </a:t>
            </a:r>
            <a:r>
              <a:rPr lang="tr-TR" dirty="0" smtClean="0">
                <a:solidFill>
                  <a:srgbClr val="000066"/>
                </a:solidFill>
                <a:effectLst/>
              </a:rPr>
              <a:t/>
            </a:r>
            <a:br>
              <a:rPr lang="tr-TR" dirty="0" smtClean="0">
                <a:solidFill>
                  <a:srgbClr val="000066"/>
                </a:solidFill>
                <a:effectLst/>
              </a:rPr>
            </a:br>
            <a:r>
              <a:rPr lang="tr-TR" dirty="0" smtClean="0">
                <a:solidFill>
                  <a:srgbClr val="000066"/>
                </a:solidFill>
                <a:effectLst/>
              </a:rPr>
              <a:t>1. </a:t>
            </a:r>
            <a:r>
              <a:rPr lang="tr-TR" b="1" i="1" spc="600" dirty="0" smtClean="0">
                <a:solidFill>
                  <a:srgbClr val="800000"/>
                </a:solidFill>
                <a:effectLst/>
              </a:rPr>
              <a:t>insan haklarına saygılı</a:t>
            </a:r>
            <a:r>
              <a:rPr lang="tr-TR" i="1" spc="600" dirty="0" smtClean="0">
                <a:solidFill>
                  <a:srgbClr val="000066"/>
                </a:solidFill>
                <a:effectLst/>
              </a:rPr>
              <a:t>,</a:t>
            </a:r>
            <a:r>
              <a:rPr lang="tr-TR" dirty="0" smtClean="0">
                <a:solidFill>
                  <a:srgbClr val="000066"/>
                </a:solidFill>
                <a:effectLst/>
              </a:rPr>
              <a:t/>
            </a:r>
            <a:br>
              <a:rPr lang="tr-TR" dirty="0" smtClean="0">
                <a:solidFill>
                  <a:srgbClr val="000066"/>
                </a:solidFill>
                <a:effectLst/>
              </a:rPr>
            </a:br>
            <a:r>
              <a:rPr lang="tr-TR" dirty="0" smtClean="0">
                <a:solidFill>
                  <a:srgbClr val="000066"/>
                </a:solidFill>
                <a:effectLst/>
              </a:rPr>
              <a:t>2. </a:t>
            </a:r>
            <a:r>
              <a:rPr lang="tr-TR" b="1" dirty="0" smtClean="0">
                <a:solidFill>
                  <a:srgbClr val="800000"/>
                </a:solidFill>
                <a:effectLst/>
              </a:rPr>
              <a:t>Atatürk milliyetçiliğine bağlı</a:t>
            </a:r>
            <a:r>
              <a:rPr lang="tr-TR" dirty="0" smtClean="0">
                <a:solidFill>
                  <a:srgbClr val="000066"/>
                </a:solidFill>
                <a:effectLst/>
              </a:rPr>
              <a:t>, </a:t>
            </a:r>
            <a:br>
              <a:rPr lang="tr-TR" dirty="0" smtClean="0">
                <a:solidFill>
                  <a:srgbClr val="000066"/>
                </a:solidFill>
                <a:effectLst/>
              </a:rPr>
            </a:br>
            <a:r>
              <a:rPr lang="tr-TR" i="1" dirty="0" smtClean="0">
                <a:solidFill>
                  <a:srgbClr val="000066"/>
                </a:solidFill>
                <a:effectLst/>
              </a:rPr>
              <a:t>başlangıçta belirtilen temel ilkelere dayanan, </a:t>
            </a:r>
            <a:br>
              <a:rPr lang="tr-TR" i="1" dirty="0" smtClean="0">
                <a:solidFill>
                  <a:srgbClr val="000066"/>
                </a:solidFill>
                <a:effectLst/>
              </a:rPr>
            </a:br>
            <a:r>
              <a:rPr lang="tr-TR" i="1" dirty="0" smtClean="0">
                <a:solidFill>
                  <a:srgbClr val="000066"/>
                </a:solidFill>
                <a:effectLst/>
              </a:rPr>
              <a:t>3. </a:t>
            </a:r>
            <a:r>
              <a:rPr lang="tr-TR" b="1" dirty="0" smtClean="0">
                <a:solidFill>
                  <a:srgbClr val="800000"/>
                </a:solidFill>
                <a:effectLst/>
              </a:rPr>
              <a:t>demokratik</a:t>
            </a:r>
            <a:r>
              <a:rPr lang="tr-TR" dirty="0" smtClean="0">
                <a:solidFill>
                  <a:srgbClr val="000066"/>
                </a:solidFill>
                <a:effectLst/>
              </a:rPr>
              <a:t>, 4. </a:t>
            </a:r>
            <a:r>
              <a:rPr lang="tr-TR" b="1" dirty="0" smtClean="0">
                <a:solidFill>
                  <a:srgbClr val="800000"/>
                </a:solidFill>
                <a:effectLst/>
              </a:rPr>
              <a:t>lâik</a:t>
            </a:r>
            <a:r>
              <a:rPr lang="tr-TR" dirty="0" smtClean="0">
                <a:solidFill>
                  <a:srgbClr val="000066"/>
                </a:solidFill>
                <a:effectLst/>
              </a:rPr>
              <a:t> ve 5. </a:t>
            </a:r>
            <a:r>
              <a:rPr lang="tr-TR" b="1" u="sng" dirty="0" smtClean="0">
                <a:solidFill>
                  <a:srgbClr val="800000"/>
                </a:solidFill>
                <a:effectLst/>
              </a:rPr>
              <a:t>s o s y a l</a:t>
            </a:r>
            <a:r>
              <a:rPr lang="tr-TR" dirty="0" smtClean="0">
                <a:solidFill>
                  <a:srgbClr val="000066"/>
                </a:solidFill>
                <a:effectLst/>
              </a:rPr>
              <a:t> bir </a:t>
            </a:r>
            <a:br>
              <a:rPr lang="tr-TR" dirty="0" smtClean="0">
                <a:solidFill>
                  <a:srgbClr val="000066"/>
                </a:solidFill>
                <a:effectLst/>
              </a:rPr>
            </a:br>
            <a:r>
              <a:rPr lang="tr-TR" dirty="0" smtClean="0">
                <a:solidFill>
                  <a:srgbClr val="000066"/>
                </a:solidFill>
                <a:effectLst/>
              </a:rPr>
              <a:t>6. </a:t>
            </a:r>
            <a:r>
              <a:rPr lang="tr-TR" b="1" dirty="0" smtClean="0">
                <a:solidFill>
                  <a:srgbClr val="800000"/>
                </a:solidFill>
                <a:effectLst/>
              </a:rPr>
              <a:t>hukuk</a:t>
            </a:r>
            <a:r>
              <a:rPr lang="tr-TR" dirty="0" smtClean="0">
                <a:solidFill>
                  <a:srgbClr val="000066"/>
                </a:solidFill>
                <a:effectLst/>
              </a:rPr>
              <a:t> Devletidir.</a:t>
            </a:r>
          </a:p>
          <a:p>
            <a:pPr>
              <a:spcBef>
                <a:spcPts val="0"/>
              </a:spcBef>
              <a:defRPr/>
            </a:pPr>
            <a:r>
              <a:rPr lang="tr-TR" u="sng" dirty="0" smtClean="0">
                <a:solidFill>
                  <a:srgbClr val="000000"/>
                </a:solidFill>
                <a:effectLst/>
              </a:rPr>
              <a:t>Sağlık hizmetleri de “</a:t>
            </a:r>
            <a:r>
              <a:rPr lang="tr-TR" b="1" u="sng" dirty="0" smtClean="0">
                <a:solidFill>
                  <a:srgbClr val="000000"/>
                </a:solidFill>
                <a:effectLst/>
              </a:rPr>
              <a:t>sosyal</a:t>
            </a:r>
            <a:r>
              <a:rPr lang="tr-TR" u="sng" dirty="0" smtClean="0">
                <a:solidFill>
                  <a:srgbClr val="000000"/>
                </a:solidFill>
                <a:effectLst/>
              </a:rPr>
              <a:t>” olmak zorundadır.</a:t>
            </a:r>
          </a:p>
          <a:p>
            <a:pPr marL="0" indent="0" algn="ctr" eaLnBrk="1" hangingPunct="1">
              <a:lnSpc>
                <a:spcPct val="90000"/>
              </a:lnSpc>
              <a:spcBef>
                <a:spcPts val="0"/>
              </a:spcBef>
              <a:buFont typeface="Wingdings" pitchFamily="2" charset="2"/>
              <a:buNone/>
              <a:defRPr/>
            </a:pPr>
            <a:endParaRPr lang="tr-TR" sz="5400" dirty="0" smtClean="0">
              <a:solidFill>
                <a:srgbClr val="800000"/>
              </a:solidFill>
              <a:effectLst/>
            </a:endParaRPr>
          </a:p>
        </p:txBody>
      </p:sp>
      <p:sp>
        <p:nvSpPr>
          <p:cNvPr id="9" name="Veri Yer Tutucusu 1"/>
          <p:cNvSpPr>
            <a:spLocks noGrp="1"/>
          </p:cNvSpPr>
          <p:nvPr>
            <p:ph type="dt" sz="half" idx="10"/>
          </p:nvPr>
        </p:nvSpPr>
        <p:spPr>
          <a:xfrm>
            <a:off x="827584" y="6572200"/>
            <a:ext cx="1905000" cy="457200"/>
          </a:xfrm>
        </p:spPr>
        <p:txBody>
          <a:bodyPr/>
          <a:lstStyle/>
          <a:p>
            <a:pPr>
              <a:defRPr/>
            </a:pPr>
            <a:fld id="{8B8741DC-B3CC-4403-AB27-E2342472D99F}" type="datetime1">
              <a:rPr lang="tr-TR" smtClean="0">
                <a:solidFill>
                  <a:srgbClr val="000000"/>
                </a:solidFill>
                <a:effectLst/>
                <a:latin typeface="Arial" pitchFamily="34" charset="0"/>
                <a:cs typeface="Arial" pitchFamily="34" charset="0"/>
              </a:rPr>
              <a:t>15.10.2012</a:t>
            </a:fld>
            <a:endParaRPr lang="tr-TR">
              <a:solidFill>
                <a:srgbClr val="000000"/>
              </a:solidFill>
              <a:effectLst/>
              <a:latin typeface="Arial" pitchFamily="34" charset="0"/>
              <a:cs typeface="Arial" pitchFamily="34" charset="0"/>
            </a:endParaRPr>
          </a:p>
        </p:txBody>
      </p:sp>
      <p:sp>
        <p:nvSpPr>
          <p:cNvPr id="10" name="Altbilgi Yer Tutucusu 2"/>
          <p:cNvSpPr>
            <a:spLocks noGrp="1"/>
          </p:cNvSpPr>
          <p:nvPr>
            <p:ph type="ftr" sz="quarter" idx="11"/>
          </p:nvPr>
        </p:nvSpPr>
        <p:spPr>
          <a:xfrm>
            <a:off x="3265984" y="6572200"/>
            <a:ext cx="2895600" cy="457200"/>
          </a:xfrm>
        </p:spPr>
        <p:txBody>
          <a:bodyPr/>
          <a:lstStyle/>
          <a:p>
            <a:pPr>
              <a:defRPr/>
            </a:pPr>
            <a:r>
              <a:rPr lang="tr-TR" smtClean="0">
                <a:solidFill>
                  <a:srgbClr val="000000"/>
                </a:solidFill>
                <a:effectLst/>
                <a:latin typeface="Arial" pitchFamily="34" charset="0"/>
                <a:cs typeface="Arial" pitchFamily="34" charset="0"/>
              </a:rPr>
              <a:t>www.ahmetsaltik.net</a:t>
            </a:r>
            <a:endParaRPr lang="tr-TR">
              <a:solidFill>
                <a:srgbClr val="000000"/>
              </a:solidFill>
              <a:effectLst/>
              <a:latin typeface="Arial" pitchFamily="34" charset="0"/>
              <a:cs typeface="Arial" pitchFamily="34" charset="0"/>
            </a:endParaRPr>
          </a:p>
        </p:txBody>
      </p:sp>
      <p:sp>
        <p:nvSpPr>
          <p:cNvPr id="11" name="Slayt Numarası Yer Tutucusu 3"/>
          <p:cNvSpPr>
            <a:spLocks noGrp="1"/>
          </p:cNvSpPr>
          <p:nvPr>
            <p:ph type="sldNum" sz="quarter" idx="12"/>
          </p:nvPr>
        </p:nvSpPr>
        <p:spPr>
          <a:xfrm>
            <a:off x="6694984" y="6572200"/>
            <a:ext cx="1905000" cy="457200"/>
          </a:xfrm>
        </p:spPr>
        <p:txBody>
          <a:bodyPr/>
          <a:lstStyle/>
          <a:p>
            <a:pPr>
              <a:defRPr/>
            </a:pPr>
            <a:fld id="{22A86890-8D7A-4B22-9CEC-679D7ABDFC73}" type="slidenum">
              <a:rPr lang="tr-TR" smtClean="0">
                <a:solidFill>
                  <a:srgbClr val="000000"/>
                </a:solidFill>
                <a:effectLst/>
                <a:latin typeface="Arial" pitchFamily="34" charset="0"/>
                <a:cs typeface="Arial" pitchFamily="34" charset="0"/>
              </a:rPr>
              <a:pPr>
                <a:defRPr/>
              </a:pPr>
              <a:t>32</a:t>
            </a:fld>
            <a:endParaRPr lang="tr-TR">
              <a:solidFill>
                <a:srgbClr val="000000"/>
              </a:solidFill>
              <a:effectLst/>
              <a:latin typeface="Arial" pitchFamily="34" charset="0"/>
              <a:cs typeface="Arial" pitchFamily="34" charset="0"/>
            </a:endParaRPr>
          </a:p>
        </p:txBody>
      </p:sp>
    </p:spTree>
    <p:extLst>
      <p:ext uri="{BB962C8B-B14F-4D97-AF65-F5344CB8AC3E}">
        <p14:creationId xmlns:p14="http://schemas.microsoft.com/office/powerpoint/2010/main" val="101149213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Grp="1" noChangeArrowheads="1"/>
          </p:cNvSpPr>
          <p:nvPr>
            <p:ph type="ctrTitle"/>
          </p:nvPr>
        </p:nvSpPr>
        <p:spPr>
          <a:xfrm>
            <a:off x="142875" y="260350"/>
            <a:ext cx="8893175" cy="1012825"/>
          </a:xfrm>
          <a:solidFill>
            <a:srgbClr val="006600"/>
          </a:solidFill>
        </p:spPr>
        <p:txBody>
          <a:bodyPr/>
          <a:lstStyle/>
          <a:p>
            <a:pPr eaLnBrk="1" hangingPunct="1"/>
            <a:r>
              <a:rPr lang="tr-TR" sz="3600" dirty="0" smtClean="0">
                <a:solidFill>
                  <a:srgbClr val="FFFF00"/>
                </a:solidFill>
                <a:latin typeface="Verdana" pitchFamily="34" charset="0"/>
              </a:rPr>
              <a:t>Anayasa’nın sağlıkla ilgili maddeleri-7</a:t>
            </a:r>
          </a:p>
        </p:txBody>
      </p:sp>
      <p:sp>
        <p:nvSpPr>
          <p:cNvPr id="105475" name="Rectangle 3"/>
          <p:cNvSpPr>
            <a:spLocks noGrp="1" noChangeArrowheads="1"/>
          </p:cNvSpPr>
          <p:nvPr>
            <p:ph type="subTitle" idx="1"/>
          </p:nvPr>
        </p:nvSpPr>
        <p:spPr>
          <a:xfrm>
            <a:off x="142875" y="1627188"/>
            <a:ext cx="8893175" cy="4730750"/>
          </a:xfrm>
          <a:solidFill>
            <a:srgbClr val="CCFFCC"/>
          </a:solidFill>
          <a:ln w="95250" cmpd="thinThick">
            <a:solidFill>
              <a:srgbClr val="996633"/>
            </a:solidFill>
          </a:ln>
        </p:spPr>
        <p:txBody>
          <a:bodyPr/>
          <a:lstStyle/>
          <a:p>
            <a:pPr eaLnBrk="1" hangingPunct="1"/>
            <a:endParaRPr lang="tr-TR" sz="900" b="1" dirty="0" smtClean="0">
              <a:solidFill>
                <a:srgbClr val="000066"/>
              </a:solidFill>
            </a:endParaRPr>
          </a:p>
          <a:p>
            <a:pPr eaLnBrk="1" hangingPunct="1">
              <a:lnSpc>
                <a:spcPct val="110000"/>
              </a:lnSpc>
            </a:pPr>
            <a:r>
              <a:rPr lang="tr-TR" sz="3600" b="1" u="sng" dirty="0" smtClean="0">
                <a:solidFill>
                  <a:srgbClr val="000066"/>
                </a:solidFill>
                <a:latin typeface="Calibri" pitchFamily="34" charset="0"/>
              </a:rPr>
              <a:t>Md. 58 :</a:t>
            </a:r>
            <a:r>
              <a:rPr lang="tr-TR" b="1" dirty="0" smtClean="0">
                <a:solidFill>
                  <a:srgbClr val="000066"/>
                </a:solidFill>
                <a:latin typeface="Calibri" pitchFamily="34" charset="0"/>
              </a:rPr>
              <a:t> </a:t>
            </a:r>
            <a:r>
              <a:rPr lang="tr-TR" b="1" dirty="0" smtClean="0">
                <a:solidFill>
                  <a:srgbClr val="800000"/>
                </a:solidFill>
                <a:latin typeface="Calibri" pitchFamily="34" charset="0"/>
              </a:rPr>
              <a:t>Gençliğin Korunması :</a:t>
            </a:r>
            <a:r>
              <a:rPr lang="tr-TR" b="1" dirty="0" smtClean="0">
                <a:solidFill>
                  <a:srgbClr val="000066"/>
                </a:solidFill>
                <a:latin typeface="Calibri" pitchFamily="34" charset="0"/>
              </a:rPr>
              <a:t> </a:t>
            </a:r>
            <a:r>
              <a:rPr lang="tr-TR" dirty="0" smtClean="0">
                <a:solidFill>
                  <a:srgbClr val="000066"/>
                </a:solidFill>
                <a:latin typeface="Calibri" pitchFamily="34" charset="0"/>
              </a:rPr>
              <a:t>Devlet, gençleri alkol düşkünlüğünden, uyuşturucu maddelerden, suçluluk, kumar ve benzeri kötü alışkanlıklardan </a:t>
            </a:r>
            <a:br>
              <a:rPr lang="tr-TR" dirty="0" smtClean="0">
                <a:solidFill>
                  <a:srgbClr val="000066"/>
                </a:solidFill>
                <a:latin typeface="Calibri" pitchFamily="34" charset="0"/>
              </a:rPr>
            </a:br>
            <a:r>
              <a:rPr lang="tr-TR" dirty="0" smtClean="0">
                <a:solidFill>
                  <a:srgbClr val="000066"/>
                </a:solidFill>
                <a:latin typeface="Calibri" pitchFamily="34" charset="0"/>
              </a:rPr>
              <a:t>ve cehaletten korumak için gerekli önlemleri alır.</a:t>
            </a:r>
          </a:p>
          <a:p>
            <a:pPr eaLnBrk="1" hangingPunct="1"/>
            <a:endParaRPr lang="tr-TR" sz="1400" b="1" u="sng" dirty="0" smtClean="0">
              <a:solidFill>
                <a:srgbClr val="000066"/>
              </a:solidFill>
            </a:endParaRPr>
          </a:p>
          <a:p>
            <a:pPr eaLnBrk="1" hangingPunct="1">
              <a:lnSpc>
                <a:spcPct val="110000"/>
              </a:lnSpc>
            </a:pPr>
            <a:r>
              <a:rPr lang="tr-TR" sz="3600" b="1" u="sng" dirty="0" smtClean="0">
                <a:solidFill>
                  <a:srgbClr val="000066"/>
                </a:solidFill>
                <a:latin typeface="Calibri" pitchFamily="34" charset="0"/>
                <a:cs typeface="Calibri" pitchFamily="34" charset="0"/>
              </a:rPr>
              <a:t>Md. 60 </a:t>
            </a:r>
            <a:r>
              <a:rPr lang="tr-TR" sz="3600" u="sng" dirty="0" smtClean="0">
                <a:solidFill>
                  <a:srgbClr val="000066"/>
                </a:solidFill>
                <a:latin typeface="Calibri" pitchFamily="34" charset="0"/>
                <a:cs typeface="Calibri" pitchFamily="34" charset="0"/>
              </a:rPr>
              <a:t>:</a:t>
            </a:r>
            <a:r>
              <a:rPr lang="tr-TR" dirty="0" smtClean="0">
                <a:solidFill>
                  <a:srgbClr val="000066"/>
                </a:solidFill>
              </a:rPr>
              <a:t> </a:t>
            </a:r>
            <a:r>
              <a:rPr lang="tr-TR" sz="3400" b="1" i="1" dirty="0" smtClean="0">
                <a:solidFill>
                  <a:srgbClr val="660033"/>
                </a:solidFill>
                <a:latin typeface="Arial" charset="0"/>
                <a:cs typeface="Arial" charset="0"/>
              </a:rPr>
              <a:t>Herkes </a:t>
            </a:r>
            <a:r>
              <a:rPr lang="tr-TR" sz="3400" b="1" i="1" u="sng" dirty="0" smtClean="0">
                <a:solidFill>
                  <a:srgbClr val="660033"/>
                </a:solidFill>
                <a:latin typeface="Arial" charset="0"/>
                <a:cs typeface="Arial" charset="0"/>
              </a:rPr>
              <a:t>sosyal güvenlik</a:t>
            </a:r>
            <a:r>
              <a:rPr lang="tr-TR" sz="3400" b="1" i="1" dirty="0" smtClean="0">
                <a:solidFill>
                  <a:srgbClr val="660033"/>
                </a:solidFill>
                <a:latin typeface="Arial" charset="0"/>
                <a:cs typeface="Arial" charset="0"/>
              </a:rPr>
              <a:t> hakkına </a:t>
            </a:r>
            <a:br>
              <a:rPr lang="tr-TR" sz="3400" b="1" i="1" dirty="0" smtClean="0">
                <a:solidFill>
                  <a:srgbClr val="660033"/>
                </a:solidFill>
                <a:latin typeface="Arial" charset="0"/>
                <a:cs typeface="Arial" charset="0"/>
              </a:rPr>
            </a:br>
            <a:r>
              <a:rPr lang="tr-TR" sz="3400" b="1" i="1" dirty="0" smtClean="0">
                <a:solidFill>
                  <a:srgbClr val="660033"/>
                </a:solidFill>
                <a:latin typeface="Arial" charset="0"/>
                <a:cs typeface="Arial" charset="0"/>
              </a:rPr>
              <a:t>sahiptir.</a:t>
            </a:r>
            <a:r>
              <a:rPr lang="tr-TR" dirty="0" smtClean="0">
                <a:solidFill>
                  <a:srgbClr val="000066"/>
                </a:solidFill>
                <a:latin typeface="Arial" charset="0"/>
                <a:cs typeface="Arial" charset="0"/>
              </a:rPr>
              <a:t> Devlet, bu güvenliği sağlayarak </a:t>
            </a:r>
            <a:br>
              <a:rPr lang="tr-TR" dirty="0" smtClean="0">
                <a:solidFill>
                  <a:srgbClr val="000066"/>
                </a:solidFill>
                <a:latin typeface="Arial" charset="0"/>
                <a:cs typeface="Arial" charset="0"/>
              </a:rPr>
            </a:br>
            <a:r>
              <a:rPr lang="tr-TR" dirty="0" smtClean="0">
                <a:solidFill>
                  <a:srgbClr val="000066"/>
                </a:solidFill>
                <a:latin typeface="Arial" charset="0"/>
                <a:cs typeface="Arial" charset="0"/>
              </a:rPr>
              <a:t>gerekli önlemleri alır ve örgütleri kurar.</a:t>
            </a:r>
          </a:p>
        </p:txBody>
      </p:sp>
      <p:sp>
        <p:nvSpPr>
          <p:cNvPr id="7" name="Veri Yer Tutucusu 1"/>
          <p:cNvSpPr>
            <a:spLocks noGrp="1"/>
          </p:cNvSpPr>
          <p:nvPr>
            <p:ph type="dt" sz="half" idx="10"/>
          </p:nvPr>
        </p:nvSpPr>
        <p:spPr>
          <a:xfrm>
            <a:off x="755576" y="6356176"/>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8" name="Altbilgi Yer Tutucusu 2"/>
          <p:cNvSpPr>
            <a:spLocks noGrp="1"/>
          </p:cNvSpPr>
          <p:nvPr>
            <p:ph type="ftr" sz="quarter" idx="11"/>
          </p:nvPr>
        </p:nvSpPr>
        <p:spPr>
          <a:xfrm>
            <a:off x="3193976" y="6356176"/>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9" name="Slayt Numarası Yer Tutucusu 3"/>
          <p:cNvSpPr>
            <a:spLocks noGrp="1"/>
          </p:cNvSpPr>
          <p:nvPr>
            <p:ph type="sldNum" sz="quarter" idx="12"/>
          </p:nvPr>
        </p:nvSpPr>
        <p:spPr>
          <a:xfrm>
            <a:off x="6622976" y="6356176"/>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33</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6099028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3"/>
          <p:cNvSpPr>
            <a:spLocks noGrp="1" noChangeArrowheads="1"/>
          </p:cNvSpPr>
          <p:nvPr>
            <p:ph type="subTitle" idx="1"/>
          </p:nvPr>
        </p:nvSpPr>
        <p:spPr>
          <a:xfrm>
            <a:off x="539750" y="785813"/>
            <a:ext cx="8135938" cy="5643562"/>
          </a:xfrm>
          <a:ln w="38100">
            <a:solidFill>
              <a:schemeClr val="bg1">
                <a:lumMod val="60000"/>
                <a:lumOff val="40000"/>
              </a:schemeClr>
            </a:solidFill>
          </a:ln>
        </p:spPr>
        <p:txBody>
          <a:bodyPr/>
          <a:lstStyle/>
          <a:p>
            <a:pPr eaLnBrk="1" hangingPunct="1">
              <a:defRPr/>
            </a:pPr>
            <a:r>
              <a:rPr lang="tr-TR" b="1" u="sng" dirty="0" smtClean="0">
                <a:solidFill>
                  <a:srgbClr val="FFFF00"/>
                </a:solidFill>
                <a:effectLst/>
              </a:rPr>
              <a:t>Md. 61</a:t>
            </a:r>
            <a:r>
              <a:rPr lang="tr-TR" u="sng" dirty="0" smtClean="0">
                <a:solidFill>
                  <a:srgbClr val="FFFF00"/>
                </a:solidFill>
                <a:effectLst/>
              </a:rPr>
              <a:t> :</a:t>
            </a:r>
            <a:r>
              <a:rPr lang="tr-TR" dirty="0" smtClean="0">
                <a:effectLst/>
              </a:rPr>
              <a:t> </a:t>
            </a:r>
            <a:r>
              <a:rPr lang="tr-TR" dirty="0" smtClean="0">
                <a:solidFill>
                  <a:srgbClr val="FFFFFF"/>
                </a:solidFill>
                <a:effectLst/>
              </a:rPr>
              <a:t>Yaşlılar, sakatlar, </a:t>
            </a:r>
            <a:br>
              <a:rPr lang="tr-TR" dirty="0" smtClean="0">
                <a:solidFill>
                  <a:srgbClr val="FFFFFF"/>
                </a:solidFill>
                <a:effectLst/>
              </a:rPr>
            </a:br>
            <a:r>
              <a:rPr lang="tr-TR" dirty="0" smtClean="0">
                <a:solidFill>
                  <a:srgbClr val="FFFFFF"/>
                </a:solidFill>
                <a:effectLst/>
              </a:rPr>
              <a:t>korunma gereksinimli çocuklar Devletçe özellikle korunur. </a:t>
            </a:r>
            <a:br>
              <a:rPr lang="tr-TR" dirty="0" smtClean="0">
                <a:solidFill>
                  <a:srgbClr val="FFFFFF"/>
                </a:solidFill>
                <a:effectLst/>
              </a:rPr>
            </a:br>
            <a:r>
              <a:rPr lang="tr-TR" dirty="0" smtClean="0">
                <a:solidFill>
                  <a:srgbClr val="FFFFFF"/>
                </a:solidFill>
                <a:effectLst/>
              </a:rPr>
              <a:t>Devlet gerekli tüm önlemleri alır </a:t>
            </a:r>
            <a:br>
              <a:rPr lang="tr-TR" dirty="0" smtClean="0">
                <a:solidFill>
                  <a:srgbClr val="FFFFFF"/>
                </a:solidFill>
                <a:effectLst/>
              </a:rPr>
            </a:br>
            <a:r>
              <a:rPr lang="tr-TR" dirty="0" smtClean="0">
                <a:solidFill>
                  <a:srgbClr val="FFFFFF"/>
                </a:solidFill>
                <a:effectLst/>
              </a:rPr>
              <a:t>ve örgütleri kurar veya kurdurur.</a:t>
            </a:r>
            <a:endParaRPr lang="tr-TR" b="1" dirty="0" smtClean="0">
              <a:solidFill>
                <a:srgbClr val="FFFFFF"/>
              </a:solidFill>
              <a:effectLst/>
            </a:endParaRPr>
          </a:p>
          <a:p>
            <a:pPr eaLnBrk="1" hangingPunct="1">
              <a:defRPr/>
            </a:pPr>
            <a:r>
              <a:rPr lang="tr-TR" b="1" u="sng" dirty="0" smtClean="0">
                <a:solidFill>
                  <a:srgbClr val="FFFF00"/>
                </a:solidFill>
                <a:effectLst/>
              </a:rPr>
              <a:t>Md. 119 </a:t>
            </a:r>
            <a:r>
              <a:rPr lang="tr-TR" u="sng" dirty="0" smtClean="0">
                <a:solidFill>
                  <a:srgbClr val="FFFF00"/>
                </a:solidFill>
                <a:effectLst/>
              </a:rPr>
              <a:t>:</a:t>
            </a:r>
            <a:r>
              <a:rPr lang="tr-TR" dirty="0" smtClean="0">
                <a:solidFill>
                  <a:srgbClr val="FFFF00"/>
                </a:solidFill>
                <a:effectLst/>
              </a:rPr>
              <a:t> </a:t>
            </a:r>
            <a:r>
              <a:rPr lang="tr-TR" dirty="0" smtClean="0">
                <a:solidFill>
                  <a:srgbClr val="FFFFFF"/>
                </a:solidFill>
                <a:effectLst/>
              </a:rPr>
              <a:t>Doğal afet, tehlikeli salgın hastalıklar veya ağır ekonomik bunalım durumlarında... </a:t>
            </a:r>
            <a:br>
              <a:rPr lang="tr-TR" dirty="0" smtClean="0">
                <a:solidFill>
                  <a:srgbClr val="FFFFFF"/>
                </a:solidFill>
                <a:effectLst/>
              </a:rPr>
            </a:br>
            <a:r>
              <a:rPr lang="tr-TR" dirty="0" smtClean="0">
                <a:solidFill>
                  <a:srgbClr val="FFFFFF"/>
                </a:solidFill>
                <a:effectLst/>
              </a:rPr>
              <a:t>her kezinde 6 ayı geçmeksizin </a:t>
            </a:r>
            <a:r>
              <a:rPr lang="tr-TR" b="1" i="1" dirty="0" smtClean="0">
                <a:solidFill>
                  <a:srgbClr val="800000"/>
                </a:solidFill>
                <a:effectLst/>
              </a:rPr>
              <a:t>olağanüstü durum</a:t>
            </a:r>
            <a:r>
              <a:rPr lang="tr-TR" b="1" dirty="0" smtClean="0">
                <a:solidFill>
                  <a:srgbClr val="800000"/>
                </a:solidFill>
                <a:effectLst/>
              </a:rPr>
              <a:t> </a:t>
            </a:r>
            <a:r>
              <a:rPr lang="tr-TR" dirty="0" smtClean="0">
                <a:solidFill>
                  <a:srgbClr val="FFFFFF"/>
                </a:solidFill>
                <a:effectLst/>
              </a:rPr>
              <a:t>ilan edebilir.</a:t>
            </a:r>
          </a:p>
        </p:txBody>
      </p:sp>
      <p:sp>
        <p:nvSpPr>
          <p:cNvPr id="107524" name="Rectangle 4"/>
          <p:cNvSpPr>
            <a:spLocks noGrp="1" noChangeArrowheads="1"/>
          </p:cNvSpPr>
          <p:nvPr>
            <p:ph type="ctrTitle"/>
          </p:nvPr>
        </p:nvSpPr>
        <p:spPr>
          <a:xfrm>
            <a:off x="107950" y="-71438"/>
            <a:ext cx="8893175" cy="792163"/>
          </a:xfrm>
        </p:spPr>
        <p:txBody>
          <a:bodyPr/>
          <a:lstStyle/>
          <a:p>
            <a:pPr eaLnBrk="1" hangingPunct="1">
              <a:defRPr/>
            </a:pPr>
            <a:r>
              <a:rPr lang="tr-TR" sz="3900" dirty="0" smtClean="0">
                <a:solidFill>
                  <a:srgbClr val="FFFF00"/>
                </a:solidFill>
              </a:rPr>
              <a:t>Anayasa’nın sağlıkla ilgili maddeleri-8</a:t>
            </a:r>
          </a:p>
        </p:txBody>
      </p:sp>
      <p:sp>
        <p:nvSpPr>
          <p:cNvPr id="4" name="Date Placeholder 3"/>
          <p:cNvSpPr>
            <a:spLocks noGrp="1"/>
          </p:cNvSpPr>
          <p:nvPr>
            <p:ph type="dt" sz="quarter" idx="10"/>
          </p:nvPr>
        </p:nvSpPr>
        <p:spPr>
          <a:xfrm>
            <a:off x="457200" y="6381750"/>
            <a:ext cx="2133600" cy="476250"/>
          </a:xfrm>
        </p:spPr>
        <p:txBody>
          <a:bodyPr/>
          <a:lstStyle/>
          <a:p>
            <a:pPr fontAlgn="auto">
              <a:spcBef>
                <a:spcPts val="0"/>
              </a:spcBef>
              <a:spcAft>
                <a:spcPts val="0"/>
              </a:spcAft>
              <a:defRPr/>
            </a:pPr>
            <a:fld id="{F9E2149A-346A-488E-A34C-A718BEDD8C83}" type="datetime1">
              <a:rPr lang="tr-TR" sz="1600" kern="0" smtClean="0">
                <a:effectLst/>
                <a:latin typeface="+mj-lt"/>
              </a:rPr>
              <a:t>15.10.2012</a:t>
            </a:fld>
            <a:endParaRPr lang="tr-TR" sz="1600" kern="0">
              <a:effectLst/>
              <a:latin typeface="+mj-lt"/>
            </a:endParaRPr>
          </a:p>
        </p:txBody>
      </p:sp>
      <p:sp>
        <p:nvSpPr>
          <p:cNvPr id="5" name="Slide Number Placeholder 6"/>
          <p:cNvSpPr>
            <a:spLocks noGrp="1"/>
          </p:cNvSpPr>
          <p:nvPr>
            <p:ph type="sldNum" sz="quarter" idx="12"/>
          </p:nvPr>
        </p:nvSpPr>
        <p:spPr>
          <a:xfrm>
            <a:off x="6553200" y="6381750"/>
            <a:ext cx="2133600" cy="476250"/>
          </a:xfrm>
        </p:spPr>
        <p:txBody>
          <a:bodyPr/>
          <a:lstStyle/>
          <a:p>
            <a:pPr fontAlgn="auto">
              <a:spcBef>
                <a:spcPts val="0"/>
              </a:spcBef>
              <a:spcAft>
                <a:spcPts val="0"/>
              </a:spcAft>
              <a:defRPr/>
            </a:pPr>
            <a:fld id="{29C5BC6C-5DE1-4F40-9BC8-4927A9DD327B}" type="slidenum">
              <a:rPr lang="tr-TR" sz="1600" kern="0" smtClean="0">
                <a:effectLst/>
                <a:latin typeface="+mj-lt"/>
              </a:rPr>
              <a:pPr fontAlgn="auto">
                <a:spcBef>
                  <a:spcPts val="0"/>
                </a:spcBef>
                <a:spcAft>
                  <a:spcPts val="0"/>
                </a:spcAft>
                <a:defRPr/>
              </a:pPr>
              <a:t>34</a:t>
            </a:fld>
            <a:endParaRPr lang="tr-TR" sz="1600" kern="0">
              <a:effectLst/>
              <a:latin typeface="+mj-lt"/>
            </a:endParaRPr>
          </a:p>
        </p:txBody>
      </p:sp>
      <p:sp>
        <p:nvSpPr>
          <p:cNvPr id="6" name="Footer Placeholder 7"/>
          <p:cNvSpPr>
            <a:spLocks noGrp="1"/>
          </p:cNvSpPr>
          <p:nvPr>
            <p:ph type="ftr" sz="quarter" idx="11"/>
          </p:nvPr>
        </p:nvSpPr>
        <p:spPr>
          <a:xfrm>
            <a:off x="3124200" y="6381750"/>
            <a:ext cx="2895600" cy="476250"/>
          </a:xfrm>
        </p:spPr>
        <p:txBody>
          <a:bodyPr/>
          <a:lstStyle/>
          <a:p>
            <a:pPr fontAlgn="auto">
              <a:spcBef>
                <a:spcPts val="0"/>
              </a:spcBef>
              <a:spcAft>
                <a:spcPts val="0"/>
              </a:spcAft>
              <a:defRPr/>
            </a:pPr>
            <a:r>
              <a:rPr lang="tr-TR" sz="1600" kern="0" smtClean="0">
                <a:effectLst/>
                <a:latin typeface="+mj-lt"/>
              </a:rPr>
              <a:t>www.ahmetsaltik.net</a:t>
            </a:r>
            <a:endParaRPr lang="tr-TR" sz="1600" kern="0">
              <a:effectLst/>
              <a:latin typeface="+mj-lt"/>
            </a:endParaRPr>
          </a:p>
        </p:txBody>
      </p:sp>
    </p:spTree>
    <p:extLst>
      <p:ext uri="{BB962C8B-B14F-4D97-AF65-F5344CB8AC3E}">
        <p14:creationId xmlns:p14="http://schemas.microsoft.com/office/powerpoint/2010/main" val="42058285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subTitle" idx="1"/>
          </p:nvPr>
        </p:nvSpPr>
        <p:spPr>
          <a:xfrm>
            <a:off x="395288" y="928688"/>
            <a:ext cx="8497887" cy="5453062"/>
          </a:xfrm>
          <a:ln w="50800">
            <a:solidFill>
              <a:srgbClr val="FF0000"/>
            </a:solidFill>
          </a:ln>
        </p:spPr>
        <p:txBody>
          <a:bodyPr/>
          <a:lstStyle/>
          <a:p>
            <a:pPr eaLnBrk="1" hangingPunct="1">
              <a:defRPr/>
            </a:pPr>
            <a:endParaRPr lang="tr-TR" sz="1100" b="1" u="sng" dirty="0" smtClean="0">
              <a:solidFill>
                <a:srgbClr val="FFFF00"/>
              </a:solidFill>
            </a:endParaRPr>
          </a:p>
          <a:p>
            <a:pPr eaLnBrk="1" hangingPunct="1">
              <a:defRPr/>
            </a:pPr>
            <a:r>
              <a:rPr lang="tr-TR" b="1" u="sng" dirty="0" smtClean="0">
                <a:solidFill>
                  <a:srgbClr val="FFFF00"/>
                </a:solidFill>
              </a:rPr>
              <a:t>Md. 135</a:t>
            </a:r>
            <a:r>
              <a:rPr lang="tr-TR" u="sng" dirty="0" smtClean="0">
                <a:solidFill>
                  <a:srgbClr val="FFFF00"/>
                </a:solidFill>
              </a:rPr>
              <a:t> :</a:t>
            </a:r>
            <a:r>
              <a:rPr lang="tr-TR" dirty="0" smtClean="0"/>
              <a:t> </a:t>
            </a:r>
            <a:r>
              <a:rPr lang="tr-TR" dirty="0" smtClean="0">
                <a:solidFill>
                  <a:srgbClr val="66FFFF"/>
                </a:solidFill>
              </a:rPr>
              <a:t>“</a:t>
            </a:r>
            <a:r>
              <a:rPr lang="tr-TR" b="1" dirty="0" smtClean="0">
                <a:solidFill>
                  <a:srgbClr val="66FFFF"/>
                </a:solidFill>
              </a:rPr>
              <a:t>Kamu kurumu niteliğindeki meslek </a:t>
            </a:r>
            <a:br>
              <a:rPr lang="tr-TR" b="1" dirty="0" smtClean="0">
                <a:solidFill>
                  <a:srgbClr val="66FFFF"/>
                </a:solidFill>
              </a:rPr>
            </a:br>
            <a:r>
              <a:rPr lang="tr-TR" b="1" dirty="0" smtClean="0">
                <a:solidFill>
                  <a:srgbClr val="66FFFF"/>
                </a:solidFill>
              </a:rPr>
              <a:t>kuruluşları”</a:t>
            </a:r>
            <a:r>
              <a:rPr lang="tr-TR" b="1" dirty="0" smtClean="0"/>
              <a:t> ve üst kuruluşları, belli bir mesleğin üyelerince </a:t>
            </a:r>
            <a:br>
              <a:rPr lang="tr-TR" b="1" dirty="0" smtClean="0"/>
            </a:br>
            <a:r>
              <a:rPr lang="tr-TR" b="1" dirty="0" smtClean="0"/>
              <a:t>yasayla kurulur. </a:t>
            </a:r>
            <a:br>
              <a:rPr lang="tr-TR" b="1" dirty="0" smtClean="0"/>
            </a:br>
            <a:r>
              <a:rPr lang="tr-TR" b="1" dirty="0" smtClean="0"/>
              <a:t>Organları, yargı gözetimi altında, gizli oyla, kendi üyeleri içinden seçilir. Bunların </a:t>
            </a:r>
            <a:br>
              <a:rPr lang="tr-TR" b="1" dirty="0" smtClean="0"/>
            </a:br>
            <a:r>
              <a:rPr lang="tr-TR" b="1" i="1" dirty="0" smtClean="0">
                <a:solidFill>
                  <a:srgbClr val="000066"/>
                </a:solidFill>
                <a:effectLst/>
              </a:rPr>
              <a:t>kamu tüzel kişilikleri</a:t>
            </a:r>
            <a:r>
              <a:rPr lang="tr-TR" b="1" dirty="0" smtClean="0"/>
              <a:t> vardır.</a:t>
            </a:r>
            <a:r>
              <a:rPr lang="tr-TR" dirty="0" smtClean="0"/>
              <a:t> </a:t>
            </a:r>
          </a:p>
        </p:txBody>
      </p:sp>
      <p:sp>
        <p:nvSpPr>
          <p:cNvPr id="109571" name="Rectangle 3"/>
          <p:cNvSpPr>
            <a:spLocks noGrp="1" noChangeArrowheads="1"/>
          </p:cNvSpPr>
          <p:nvPr>
            <p:ph type="ctrTitle"/>
          </p:nvPr>
        </p:nvSpPr>
        <p:spPr>
          <a:xfrm>
            <a:off x="107950" y="71438"/>
            <a:ext cx="8893175" cy="792162"/>
          </a:xfrm>
        </p:spPr>
        <p:txBody>
          <a:bodyPr/>
          <a:lstStyle/>
          <a:p>
            <a:pPr eaLnBrk="1" hangingPunct="1">
              <a:defRPr/>
            </a:pPr>
            <a:r>
              <a:rPr lang="tr-TR" sz="3900" dirty="0" smtClean="0">
                <a:solidFill>
                  <a:srgbClr val="FFFF00"/>
                </a:solidFill>
              </a:rPr>
              <a:t>Anayasa’nın sağlıkla ilgili maddeleri-9</a:t>
            </a:r>
          </a:p>
        </p:txBody>
      </p:sp>
      <p:sp>
        <p:nvSpPr>
          <p:cNvPr id="4" name="Date Placeholder 3"/>
          <p:cNvSpPr>
            <a:spLocks noGrp="1"/>
          </p:cNvSpPr>
          <p:nvPr>
            <p:ph type="dt" sz="quarter" idx="10"/>
          </p:nvPr>
        </p:nvSpPr>
        <p:spPr>
          <a:xfrm>
            <a:off x="457200" y="6381750"/>
            <a:ext cx="2133600" cy="476250"/>
          </a:xfrm>
        </p:spPr>
        <p:txBody>
          <a:bodyPr/>
          <a:lstStyle/>
          <a:p>
            <a:pPr fontAlgn="auto">
              <a:spcBef>
                <a:spcPts val="0"/>
              </a:spcBef>
              <a:spcAft>
                <a:spcPts val="0"/>
              </a:spcAft>
              <a:defRPr/>
            </a:pPr>
            <a:fld id="{EB7DF04B-7273-4579-8F0F-B332085AA3B2}" type="datetime1">
              <a:rPr lang="tr-TR" sz="1600" kern="0" smtClean="0">
                <a:solidFill>
                  <a:srgbClr val="FFFFFF"/>
                </a:solidFill>
                <a:effectLst/>
              </a:rPr>
              <a:t>15.10.2012</a:t>
            </a:fld>
            <a:endParaRPr lang="tr-TR" sz="1600" kern="0">
              <a:solidFill>
                <a:srgbClr val="FFFFFF"/>
              </a:solidFill>
              <a:effectLst/>
            </a:endParaRPr>
          </a:p>
        </p:txBody>
      </p:sp>
      <p:sp>
        <p:nvSpPr>
          <p:cNvPr id="5" name="Slide Number Placeholder 6"/>
          <p:cNvSpPr>
            <a:spLocks noGrp="1"/>
          </p:cNvSpPr>
          <p:nvPr>
            <p:ph type="sldNum" sz="quarter" idx="12"/>
          </p:nvPr>
        </p:nvSpPr>
        <p:spPr>
          <a:xfrm>
            <a:off x="6553200" y="6381750"/>
            <a:ext cx="2133600" cy="476250"/>
          </a:xfrm>
        </p:spPr>
        <p:txBody>
          <a:bodyPr/>
          <a:lstStyle/>
          <a:p>
            <a:pPr fontAlgn="auto">
              <a:spcBef>
                <a:spcPts val="0"/>
              </a:spcBef>
              <a:spcAft>
                <a:spcPts val="0"/>
              </a:spcAft>
              <a:defRPr/>
            </a:pPr>
            <a:fld id="{45BEE0AB-037A-4FE6-A179-8B3EE311FACB}" type="slidenum">
              <a:rPr lang="tr-TR" sz="1600" kern="0" smtClean="0">
                <a:solidFill>
                  <a:srgbClr val="FFFFFF"/>
                </a:solidFill>
                <a:effectLst/>
              </a:rPr>
              <a:pPr fontAlgn="auto">
                <a:spcBef>
                  <a:spcPts val="0"/>
                </a:spcBef>
                <a:spcAft>
                  <a:spcPts val="0"/>
                </a:spcAft>
                <a:defRPr/>
              </a:pPr>
              <a:t>35</a:t>
            </a:fld>
            <a:endParaRPr lang="tr-TR" sz="1600" kern="0">
              <a:solidFill>
                <a:srgbClr val="FFFFFF"/>
              </a:solidFill>
              <a:effectLst/>
            </a:endParaRPr>
          </a:p>
        </p:txBody>
      </p:sp>
      <p:sp>
        <p:nvSpPr>
          <p:cNvPr id="6" name="Footer Placeholder 7"/>
          <p:cNvSpPr>
            <a:spLocks noGrp="1"/>
          </p:cNvSpPr>
          <p:nvPr>
            <p:ph type="ftr" sz="quarter" idx="11"/>
          </p:nvPr>
        </p:nvSpPr>
        <p:spPr>
          <a:xfrm>
            <a:off x="3124200" y="6381750"/>
            <a:ext cx="2895600" cy="476250"/>
          </a:xfrm>
        </p:spPr>
        <p:txBody>
          <a:bodyPr/>
          <a:lstStyle/>
          <a:p>
            <a:pPr fontAlgn="auto">
              <a:spcBef>
                <a:spcPts val="0"/>
              </a:spcBef>
              <a:spcAft>
                <a:spcPts val="0"/>
              </a:spcAft>
              <a:defRPr/>
            </a:pPr>
            <a:r>
              <a:rPr lang="tr-TR" sz="1600" kern="0" smtClean="0">
                <a:solidFill>
                  <a:srgbClr val="FFFFFF"/>
                </a:solidFill>
                <a:effectLst/>
              </a:rPr>
              <a:t>www.ahmetsaltik.net</a:t>
            </a:r>
            <a:endParaRPr lang="tr-TR" sz="1600" kern="0">
              <a:solidFill>
                <a:srgbClr val="FFFFFF"/>
              </a:solidFill>
              <a:effectLst/>
            </a:endParaRPr>
          </a:p>
        </p:txBody>
      </p:sp>
    </p:spTree>
    <p:extLst>
      <p:ext uri="{BB962C8B-B14F-4D97-AF65-F5344CB8AC3E}">
        <p14:creationId xmlns:p14="http://schemas.microsoft.com/office/powerpoint/2010/main" val="97656149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p:txBody>
          <a:bodyPr/>
          <a:lstStyle/>
          <a:p>
            <a:pPr eaLnBrk="1" hangingPunct="1"/>
            <a:r>
              <a:rPr lang="tr-TR" sz="6000" b="1" u="sng" smtClean="0">
                <a:solidFill>
                  <a:srgbClr val="660033"/>
                </a:solidFill>
                <a:latin typeface="Calibri" pitchFamily="34" charset="0"/>
              </a:rPr>
              <a:t>D i k k a t    	:</a:t>
            </a:r>
            <a:r>
              <a:rPr lang="tr-TR" sz="6000" b="1" smtClean="0">
                <a:solidFill>
                  <a:srgbClr val="660033"/>
                </a:solidFill>
                <a:latin typeface="Calibri" pitchFamily="34" charset="0"/>
              </a:rPr>
              <a:t> </a:t>
            </a:r>
          </a:p>
        </p:txBody>
      </p:sp>
      <p:sp>
        <p:nvSpPr>
          <p:cNvPr id="114691" name="Rectangle 3"/>
          <p:cNvSpPr>
            <a:spLocks noGrp="1" noChangeArrowheads="1"/>
          </p:cNvSpPr>
          <p:nvPr>
            <p:ph type="subTitle" idx="1"/>
          </p:nvPr>
        </p:nvSpPr>
        <p:spPr>
          <a:xfrm>
            <a:off x="251520" y="2143125"/>
            <a:ext cx="5688632" cy="4429125"/>
          </a:xfrm>
        </p:spPr>
        <p:txBody>
          <a:bodyPr/>
          <a:lstStyle/>
          <a:p>
            <a:pPr eaLnBrk="1" hangingPunct="1">
              <a:lnSpc>
                <a:spcPct val="95000"/>
              </a:lnSpc>
              <a:spcBef>
                <a:spcPct val="0"/>
              </a:spcBef>
            </a:pPr>
            <a:r>
              <a:rPr lang="tr-TR" sz="4400" b="1" dirty="0" smtClean="0">
                <a:solidFill>
                  <a:srgbClr val="000066"/>
                </a:solidFill>
                <a:latin typeface="Verdana" pitchFamily="34" charset="0"/>
              </a:rPr>
              <a:t>Her yurttaş Anayasayı </a:t>
            </a:r>
          </a:p>
          <a:p>
            <a:pPr eaLnBrk="1" hangingPunct="1">
              <a:lnSpc>
                <a:spcPct val="95000"/>
              </a:lnSpc>
              <a:spcBef>
                <a:spcPct val="0"/>
              </a:spcBef>
            </a:pPr>
            <a:r>
              <a:rPr lang="tr-TR" sz="4400" b="1" dirty="0" smtClean="0">
                <a:solidFill>
                  <a:srgbClr val="000066"/>
                </a:solidFill>
                <a:latin typeface="Verdana" pitchFamily="34" charset="0"/>
              </a:rPr>
              <a:t>tümüyle, özenle okumalıdır.</a:t>
            </a:r>
          </a:p>
          <a:p>
            <a:r>
              <a:rPr lang="tr-TR" sz="800" b="1" i="1" dirty="0" smtClean="0">
                <a:solidFill>
                  <a:srgbClr val="003300"/>
                </a:solidFill>
                <a:latin typeface="Verdana" pitchFamily="34" charset="0"/>
              </a:rPr>
              <a:t/>
            </a:r>
            <a:br>
              <a:rPr lang="tr-TR" sz="800" b="1" i="1" dirty="0" smtClean="0">
                <a:solidFill>
                  <a:srgbClr val="003300"/>
                </a:solidFill>
                <a:latin typeface="Verdana" pitchFamily="34" charset="0"/>
              </a:rPr>
            </a:br>
            <a:r>
              <a:rPr lang="tr-TR" sz="2000" b="1" i="1" dirty="0" err="1" smtClean="0">
                <a:solidFill>
                  <a:srgbClr val="003300"/>
                </a:solidFill>
                <a:latin typeface="Verdana" pitchFamily="34" charset="0"/>
              </a:rPr>
              <a:t>Prof.Dr</a:t>
            </a:r>
            <a:r>
              <a:rPr lang="tr-TR" sz="2000" b="1" i="1" dirty="0" smtClean="0">
                <a:solidFill>
                  <a:srgbClr val="003300"/>
                </a:solidFill>
                <a:latin typeface="Verdana" pitchFamily="34" charset="0"/>
              </a:rPr>
              <a:t>. Mümtaz </a:t>
            </a:r>
            <a:r>
              <a:rPr lang="tr-TR" sz="2000" b="1" i="1" dirty="0" err="1" smtClean="0">
                <a:solidFill>
                  <a:srgbClr val="003300"/>
                </a:solidFill>
                <a:latin typeface="Verdana" pitchFamily="34" charset="0"/>
              </a:rPr>
              <a:t>SOYSAL’ın</a:t>
            </a:r>
            <a:r>
              <a:rPr lang="tr-TR" sz="2000" b="1" i="1" dirty="0" smtClean="0">
                <a:solidFill>
                  <a:srgbClr val="003300"/>
                </a:solidFill>
                <a:latin typeface="Verdana" pitchFamily="34" charset="0"/>
              </a:rPr>
              <a:t> “</a:t>
            </a:r>
            <a:r>
              <a:rPr lang="tr-TR" sz="2000" b="1" i="1" dirty="0" smtClean="0">
                <a:solidFill>
                  <a:srgbClr val="660066"/>
                </a:solidFill>
                <a:latin typeface="Verdana" pitchFamily="34" charset="0"/>
              </a:rPr>
              <a:t>1</a:t>
            </a:r>
            <a:r>
              <a:rPr lang="tr-TR" sz="2000" b="1" dirty="0" smtClean="0">
                <a:solidFill>
                  <a:srgbClr val="660066"/>
                </a:solidFill>
                <a:latin typeface="Verdana" pitchFamily="34" charset="0"/>
              </a:rPr>
              <a:t>00 Soruda Anayasanın Anlamı</a:t>
            </a:r>
            <a:r>
              <a:rPr lang="tr-TR" sz="2000" b="1" i="1" dirty="0" smtClean="0">
                <a:solidFill>
                  <a:srgbClr val="003300"/>
                </a:solidFill>
                <a:latin typeface="Verdana" pitchFamily="34" charset="0"/>
              </a:rPr>
              <a:t>” adlı yapıtını veya </a:t>
            </a:r>
            <a:r>
              <a:rPr lang="tr-TR" sz="2000" b="1" i="1" dirty="0" err="1" smtClean="0">
                <a:solidFill>
                  <a:srgbClr val="003300"/>
                </a:solidFill>
                <a:latin typeface="Verdana" pitchFamily="34" charset="0"/>
              </a:rPr>
              <a:t>Prof.Dr.Süheyl</a:t>
            </a:r>
            <a:r>
              <a:rPr lang="tr-TR" sz="2000" b="1" i="1" dirty="0" smtClean="0">
                <a:solidFill>
                  <a:srgbClr val="003300"/>
                </a:solidFill>
                <a:latin typeface="Verdana" pitchFamily="34" charset="0"/>
              </a:rPr>
              <a:t> Batum’un</a:t>
            </a:r>
            <a:br>
              <a:rPr lang="tr-TR" sz="2000" b="1" i="1" dirty="0" smtClean="0">
                <a:solidFill>
                  <a:srgbClr val="003300"/>
                </a:solidFill>
                <a:latin typeface="Verdana" pitchFamily="34" charset="0"/>
              </a:rPr>
            </a:br>
            <a:r>
              <a:rPr lang="tr-TR" sz="2000" b="1" i="1" dirty="0" smtClean="0">
                <a:solidFill>
                  <a:srgbClr val="003300"/>
                </a:solidFill>
                <a:latin typeface="Verdana" pitchFamily="34" charset="0"/>
              </a:rPr>
              <a:t>«</a:t>
            </a:r>
            <a:r>
              <a:rPr lang="tr-TR" sz="2000" b="1" dirty="0" smtClean="0"/>
              <a:t>Anayasa </a:t>
            </a:r>
            <a:r>
              <a:rPr lang="tr-TR" sz="2000" b="1" dirty="0"/>
              <a:t>ve </a:t>
            </a:r>
            <a:r>
              <a:rPr lang="tr-TR" sz="2000" b="1" dirty="0" smtClean="0"/>
              <a:t>İnsan (</a:t>
            </a:r>
            <a:r>
              <a:rPr lang="tr-TR" sz="2000" b="1" dirty="0"/>
              <a:t>99 Soruda Çağdaş Anayasa</a:t>
            </a:r>
            <a:r>
              <a:rPr lang="tr-TR" sz="2000" b="1" dirty="0" smtClean="0"/>
              <a:t>)»</a:t>
            </a:r>
            <a:endParaRPr lang="tr-TR" sz="2000" b="1" dirty="0"/>
          </a:p>
          <a:p>
            <a:pPr eaLnBrk="1" hangingPunct="1"/>
            <a:r>
              <a:rPr lang="tr-TR" sz="2000" b="1" i="1" dirty="0" smtClean="0">
                <a:solidFill>
                  <a:srgbClr val="003300"/>
                </a:solidFill>
                <a:latin typeface="Verdana" pitchFamily="34" charset="0"/>
              </a:rPr>
              <a:t>yapıtını öneririz..</a:t>
            </a:r>
            <a:endParaRPr lang="tr-TR" sz="1800" b="1" i="1" dirty="0" smtClean="0">
              <a:solidFill>
                <a:srgbClr val="003300"/>
              </a:solidFill>
              <a:latin typeface="Verdana" pitchFamily="34" charset="0"/>
            </a:endParaRPr>
          </a:p>
        </p:txBody>
      </p:sp>
      <p:pic>
        <p:nvPicPr>
          <p:cNvPr id="102404"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106990" y="2538433"/>
            <a:ext cx="2857498" cy="38195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Date Placeholder 3"/>
          <p:cNvSpPr>
            <a:spLocks noGrp="1"/>
          </p:cNvSpPr>
          <p:nvPr>
            <p:ph type="dt" sz="quarter" idx="10"/>
          </p:nvPr>
        </p:nvSpPr>
        <p:spPr>
          <a:xfrm>
            <a:off x="457200" y="6381750"/>
            <a:ext cx="2133600" cy="476250"/>
          </a:xfrm>
        </p:spPr>
        <p:txBody>
          <a:bodyPr/>
          <a:lstStyle/>
          <a:p>
            <a:pPr fontAlgn="auto">
              <a:spcBef>
                <a:spcPts val="0"/>
              </a:spcBef>
              <a:spcAft>
                <a:spcPts val="0"/>
              </a:spcAft>
              <a:defRPr/>
            </a:pPr>
            <a:fld id="{829ABB2F-C149-480E-B3C5-D33506CE1CD8}" type="datetime1">
              <a:rPr lang="tr-TR" kern="0" smtClean="0">
                <a:solidFill>
                  <a:sysClr val="windowText" lastClr="000000"/>
                </a:solidFill>
                <a:latin typeface="Arial" pitchFamily="34" charset="0"/>
                <a:cs typeface="Arial" pitchFamily="34" charset="0"/>
              </a:rPr>
              <a:t>15.10.2012</a:t>
            </a:fld>
            <a:endParaRPr lang="tr-TR" kern="0">
              <a:solidFill>
                <a:sysClr val="windowText" lastClr="000000"/>
              </a:solidFill>
              <a:latin typeface="Arial" pitchFamily="34" charset="0"/>
              <a:cs typeface="Arial" pitchFamily="34" charset="0"/>
            </a:endParaRPr>
          </a:p>
        </p:txBody>
      </p:sp>
      <p:sp>
        <p:nvSpPr>
          <p:cNvPr id="6" name="Slide Number Placeholder 6"/>
          <p:cNvSpPr>
            <a:spLocks noGrp="1"/>
          </p:cNvSpPr>
          <p:nvPr>
            <p:ph type="sldNum" sz="quarter" idx="12"/>
          </p:nvPr>
        </p:nvSpPr>
        <p:spPr>
          <a:xfrm>
            <a:off x="6553200" y="6381750"/>
            <a:ext cx="2133600" cy="476250"/>
          </a:xfrm>
        </p:spPr>
        <p:txBody>
          <a:bodyPr/>
          <a:lstStyle/>
          <a:p>
            <a:pPr fontAlgn="auto">
              <a:spcBef>
                <a:spcPts val="0"/>
              </a:spcBef>
              <a:spcAft>
                <a:spcPts val="0"/>
              </a:spcAft>
              <a:defRPr/>
            </a:pPr>
            <a:fld id="{ABD0A9A5-BFEF-4C00-9BC3-CE83E0235B74}" type="slidenum">
              <a:rPr lang="tr-TR" kern="0" smtClean="0">
                <a:solidFill>
                  <a:sysClr val="windowText" lastClr="000000"/>
                </a:solidFill>
                <a:latin typeface="Arial" pitchFamily="34" charset="0"/>
                <a:cs typeface="Arial" pitchFamily="34" charset="0"/>
              </a:rPr>
              <a:pPr fontAlgn="auto">
                <a:spcBef>
                  <a:spcPts val="0"/>
                </a:spcBef>
                <a:spcAft>
                  <a:spcPts val="0"/>
                </a:spcAft>
                <a:defRPr/>
              </a:pPr>
              <a:t>36</a:t>
            </a:fld>
            <a:endParaRPr lang="tr-TR" kern="0">
              <a:solidFill>
                <a:sysClr val="windowText" lastClr="000000"/>
              </a:solidFill>
              <a:latin typeface="Arial" pitchFamily="34" charset="0"/>
              <a:cs typeface="Arial" pitchFamily="34" charset="0"/>
            </a:endParaRPr>
          </a:p>
        </p:txBody>
      </p:sp>
      <p:sp>
        <p:nvSpPr>
          <p:cNvPr id="7" name="Footer Placeholder 7"/>
          <p:cNvSpPr>
            <a:spLocks noGrp="1"/>
          </p:cNvSpPr>
          <p:nvPr>
            <p:ph type="ftr" sz="quarter" idx="11"/>
          </p:nvPr>
        </p:nvSpPr>
        <p:spPr>
          <a:xfrm>
            <a:off x="3124200" y="6381750"/>
            <a:ext cx="2895600" cy="476250"/>
          </a:xfrm>
        </p:spPr>
        <p:txBody>
          <a:bodyPr/>
          <a:lstStyle/>
          <a:p>
            <a:pPr fontAlgn="auto">
              <a:spcBef>
                <a:spcPts val="0"/>
              </a:spcBef>
              <a:spcAft>
                <a:spcPts val="0"/>
              </a:spcAft>
              <a:defRPr/>
            </a:pPr>
            <a:r>
              <a:rPr lang="tr-TR" kern="0" smtClean="0">
                <a:solidFill>
                  <a:sysClr val="windowText" lastClr="000000"/>
                </a:solidFill>
                <a:latin typeface="Arial" pitchFamily="34" charset="0"/>
                <a:cs typeface="Arial" pitchFamily="34" charset="0"/>
              </a:rPr>
              <a:t>www.ahmetsaltik.net</a:t>
            </a:r>
            <a:endParaRPr lang="tr-TR" kern="0">
              <a:solidFill>
                <a:sysClr val="windowText" lastClr="000000"/>
              </a:solidFill>
              <a:latin typeface="Arial" pitchFamily="34" charset="0"/>
              <a:cs typeface="Arial" pitchFamily="34" charset="0"/>
            </a:endParaRPr>
          </a:p>
        </p:txBody>
      </p:sp>
    </p:spTree>
    <p:extLst>
      <p:ext uri="{BB962C8B-B14F-4D97-AF65-F5344CB8AC3E}">
        <p14:creationId xmlns:p14="http://schemas.microsoft.com/office/powerpoint/2010/main" val="275661982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457200" y="6310313"/>
            <a:ext cx="2133600" cy="476250"/>
          </a:xfrm>
        </p:spPr>
        <p:txBody>
          <a:bodyPr/>
          <a:lstStyle/>
          <a:p>
            <a:pPr>
              <a:defRPr/>
            </a:pPr>
            <a:fld id="{F533A9AD-CAD2-452C-B37A-E5DBCFBB3D99}" type="datetime1">
              <a:rPr lang="tr-TR" smtClean="0">
                <a:solidFill>
                  <a:srgbClr val="000000"/>
                </a:solidFill>
                <a:effectLst/>
              </a:rPr>
              <a:t>15.10.2012</a:t>
            </a:fld>
            <a:endParaRPr lang="tr-TR" dirty="0">
              <a:solidFill>
                <a:srgbClr val="000000"/>
              </a:solidFill>
              <a:effectLst/>
            </a:endParaRPr>
          </a:p>
        </p:txBody>
      </p:sp>
      <p:sp>
        <p:nvSpPr>
          <p:cNvPr id="115715" name="Rectangle 2"/>
          <p:cNvSpPr>
            <a:spLocks noGrp="1" noChangeArrowheads="1"/>
          </p:cNvSpPr>
          <p:nvPr>
            <p:ph type="title"/>
          </p:nvPr>
        </p:nvSpPr>
        <p:spPr>
          <a:xfrm>
            <a:off x="36513" y="-171450"/>
            <a:ext cx="9144000" cy="936625"/>
          </a:xfrm>
        </p:spPr>
        <p:txBody>
          <a:bodyPr/>
          <a:lstStyle/>
          <a:p>
            <a:pPr eaLnBrk="1" hangingPunct="1"/>
            <a:r>
              <a:rPr lang="tr-TR" sz="3200" b="1" smtClean="0">
                <a:solidFill>
                  <a:srgbClr val="000066"/>
                </a:solidFill>
                <a:effectLst/>
                <a:latin typeface="Verdana" pitchFamily="34" charset="0"/>
              </a:rPr>
              <a:t/>
            </a:r>
            <a:br>
              <a:rPr lang="tr-TR" sz="3200" b="1" smtClean="0">
                <a:solidFill>
                  <a:srgbClr val="000066"/>
                </a:solidFill>
                <a:effectLst/>
                <a:latin typeface="Verdana" pitchFamily="34" charset="0"/>
              </a:rPr>
            </a:br>
            <a:r>
              <a:rPr lang="tr-TR" sz="3600" b="1" smtClean="0">
                <a:solidFill>
                  <a:srgbClr val="000066"/>
                </a:solidFill>
                <a:effectLst/>
              </a:rPr>
              <a:t>ULUSLARARASI/ULUSALÜSTÜ HUKUK</a:t>
            </a:r>
            <a:r>
              <a:rPr lang="tr-TR" smtClean="0">
                <a:solidFill>
                  <a:srgbClr val="000066"/>
                </a:solidFill>
                <a:effectLst/>
              </a:rPr>
              <a:t> </a:t>
            </a:r>
          </a:p>
        </p:txBody>
      </p:sp>
      <p:sp>
        <p:nvSpPr>
          <p:cNvPr id="115716" name="Rectangle 3"/>
          <p:cNvSpPr>
            <a:spLocks noGrp="1" noChangeArrowheads="1"/>
          </p:cNvSpPr>
          <p:nvPr>
            <p:ph type="body" idx="1"/>
          </p:nvPr>
        </p:nvSpPr>
        <p:spPr>
          <a:xfrm>
            <a:off x="142875" y="1196975"/>
            <a:ext cx="8893175" cy="5232400"/>
          </a:xfrm>
          <a:ln w="107950" cmpd="thinThick">
            <a:solidFill>
              <a:srgbClr val="E54168"/>
            </a:solidFill>
          </a:ln>
        </p:spPr>
        <p:txBody>
          <a:bodyPr/>
          <a:lstStyle/>
          <a:p>
            <a:pPr marL="0" indent="0" algn="ctr" eaLnBrk="1" hangingPunct="1">
              <a:lnSpc>
                <a:spcPct val="90000"/>
              </a:lnSpc>
              <a:buFontTx/>
              <a:buNone/>
            </a:pPr>
            <a:endParaRPr lang="tr-TR" sz="800" b="1" dirty="0" smtClean="0">
              <a:solidFill>
                <a:srgbClr val="000066"/>
              </a:solidFill>
              <a:effectLst/>
            </a:endParaRPr>
          </a:p>
          <a:p>
            <a:pPr marL="0" indent="0" algn="ctr" eaLnBrk="1" hangingPunct="1">
              <a:lnSpc>
                <a:spcPct val="95000"/>
              </a:lnSpc>
              <a:buFontTx/>
              <a:buNone/>
            </a:pPr>
            <a:r>
              <a:rPr lang="tr-TR" sz="3600" b="1" i="1" dirty="0" smtClean="0">
                <a:solidFill>
                  <a:srgbClr val="000000"/>
                </a:solidFill>
                <a:effectLst/>
              </a:rPr>
              <a:t>Günümüz dünyasında ülkeler </a:t>
            </a:r>
            <a:br>
              <a:rPr lang="tr-TR" sz="3600" b="1" i="1" dirty="0" smtClean="0">
                <a:solidFill>
                  <a:srgbClr val="000000"/>
                </a:solidFill>
                <a:effectLst/>
              </a:rPr>
            </a:br>
            <a:r>
              <a:rPr lang="tr-TR" sz="3600" b="1" i="1" dirty="0" smtClean="0">
                <a:solidFill>
                  <a:srgbClr val="000000"/>
                </a:solidFill>
                <a:effectLst/>
              </a:rPr>
              <a:t>hemen her alanda ortaklıklar kurmakta ve bu işbirliğinin </a:t>
            </a:r>
            <a:br>
              <a:rPr lang="tr-TR" sz="3600" b="1" i="1" dirty="0" smtClean="0">
                <a:solidFill>
                  <a:srgbClr val="000000"/>
                </a:solidFill>
                <a:effectLst/>
              </a:rPr>
            </a:br>
            <a:r>
              <a:rPr lang="tr-TR" sz="3600" b="1" i="1" dirty="0" smtClean="0">
                <a:solidFill>
                  <a:srgbClr val="000000"/>
                </a:solidFill>
                <a:effectLst/>
              </a:rPr>
              <a:t>hukukunu da üretmektedirler. </a:t>
            </a:r>
            <a:r>
              <a:rPr lang="tr-TR" sz="3600" b="1" dirty="0" smtClean="0">
                <a:solidFill>
                  <a:srgbClr val="003300"/>
                </a:solidFill>
                <a:effectLst/>
              </a:rPr>
              <a:t>Sağlıkla ilgili pek çok uluslararası örgütlenme buna örnek olarak gösterilebilir. </a:t>
            </a:r>
            <a:r>
              <a:rPr lang="tr-TR" sz="3600" b="1" dirty="0" smtClean="0">
                <a:solidFill>
                  <a:srgbClr val="003366"/>
                </a:solidFill>
                <a:effectLst/>
              </a:rPr>
              <a:t>Ülkemizin de 1945’te kurucu olduğu </a:t>
            </a:r>
            <a:r>
              <a:rPr lang="tr-TR" sz="3600" b="1" i="1" dirty="0" smtClean="0">
                <a:solidFill>
                  <a:srgbClr val="660066"/>
                </a:solidFill>
                <a:effectLst/>
              </a:rPr>
              <a:t>Birleşmiş Milletler </a:t>
            </a:r>
            <a:br>
              <a:rPr lang="tr-TR" sz="3600" b="1" i="1" dirty="0" smtClean="0">
                <a:solidFill>
                  <a:srgbClr val="660066"/>
                </a:solidFill>
                <a:effectLst/>
              </a:rPr>
            </a:br>
            <a:r>
              <a:rPr lang="tr-TR" sz="3600" b="1" dirty="0" smtClean="0">
                <a:solidFill>
                  <a:srgbClr val="003300"/>
                </a:solidFill>
                <a:effectLst/>
              </a:rPr>
              <a:t>ana çerçeveyi oluşturmaktadır. </a:t>
            </a:r>
          </a:p>
        </p:txBody>
      </p:sp>
      <p:sp>
        <p:nvSpPr>
          <p:cNvPr id="7" name="Slide Number Placeholder 6"/>
          <p:cNvSpPr>
            <a:spLocks noGrp="1"/>
          </p:cNvSpPr>
          <p:nvPr>
            <p:ph type="sldNum" sz="quarter" idx="12"/>
          </p:nvPr>
        </p:nvSpPr>
        <p:spPr>
          <a:xfrm>
            <a:off x="6553200" y="6357938"/>
            <a:ext cx="2133600" cy="476250"/>
          </a:xfrm>
        </p:spPr>
        <p:txBody>
          <a:bodyPr/>
          <a:lstStyle/>
          <a:p>
            <a:pPr>
              <a:defRPr/>
            </a:pPr>
            <a:fld id="{84620F29-935B-4013-9D67-AC0CE8ACB55A}" type="slidenum">
              <a:rPr lang="tr-TR" smtClean="0">
                <a:solidFill>
                  <a:srgbClr val="000000"/>
                </a:solidFill>
                <a:effectLst/>
              </a:rPr>
              <a:pPr>
                <a:defRPr/>
              </a:pPr>
              <a:t>37</a:t>
            </a:fld>
            <a:endParaRPr lang="tr-TR" dirty="0">
              <a:solidFill>
                <a:srgbClr val="000000"/>
              </a:solidFill>
              <a:effectLst/>
            </a:endParaRPr>
          </a:p>
        </p:txBody>
      </p:sp>
      <p:sp>
        <p:nvSpPr>
          <p:cNvPr id="8" name="Footer Placeholder 7"/>
          <p:cNvSpPr>
            <a:spLocks noGrp="1"/>
          </p:cNvSpPr>
          <p:nvPr>
            <p:ph type="ftr" sz="quarter" idx="11"/>
          </p:nvPr>
        </p:nvSpPr>
        <p:spPr>
          <a:xfrm>
            <a:off x="3124200" y="6357938"/>
            <a:ext cx="2895600" cy="476250"/>
          </a:xfrm>
        </p:spPr>
        <p:txBody>
          <a:bodyPr/>
          <a:lstStyle/>
          <a:p>
            <a:pPr>
              <a:defRPr/>
            </a:pPr>
            <a:r>
              <a:rPr lang="tr-TR" smtClean="0">
                <a:solidFill>
                  <a:srgbClr val="000000"/>
                </a:solidFill>
                <a:effectLst/>
              </a:rPr>
              <a:t>www.ahmetsaltik.net</a:t>
            </a:r>
            <a:endParaRPr lang="tr-TR" dirty="0">
              <a:solidFill>
                <a:srgbClr val="000000"/>
              </a:solidFill>
              <a:effectLst/>
            </a:endParaRPr>
          </a:p>
        </p:txBody>
      </p:sp>
    </p:spTree>
    <p:extLst>
      <p:ext uri="{BB962C8B-B14F-4D97-AF65-F5344CB8AC3E}">
        <p14:creationId xmlns:p14="http://schemas.microsoft.com/office/powerpoint/2010/main" val="3471859544"/>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285750" y="6334125"/>
            <a:ext cx="2133600" cy="476250"/>
          </a:xfrm>
        </p:spPr>
        <p:txBody>
          <a:bodyPr/>
          <a:lstStyle/>
          <a:p>
            <a:pPr>
              <a:defRPr/>
            </a:pPr>
            <a:fld id="{CF1F023F-630A-4EB2-BE19-E4C7CB2471E5}" type="datetime1">
              <a:rPr lang="tr-TR" smtClean="0">
                <a:solidFill>
                  <a:srgbClr val="000000"/>
                </a:solidFill>
                <a:effectLst/>
              </a:rPr>
              <a:t>15.10.2012</a:t>
            </a:fld>
            <a:endParaRPr lang="tr-TR" dirty="0">
              <a:solidFill>
                <a:srgbClr val="000000"/>
              </a:solidFill>
              <a:effectLst/>
            </a:endParaRPr>
          </a:p>
        </p:txBody>
      </p:sp>
      <p:sp>
        <p:nvSpPr>
          <p:cNvPr id="116739" name="Rectangle 2"/>
          <p:cNvSpPr>
            <a:spLocks noGrp="1" noChangeArrowheads="1"/>
          </p:cNvSpPr>
          <p:nvPr>
            <p:ph type="title"/>
          </p:nvPr>
        </p:nvSpPr>
        <p:spPr>
          <a:xfrm>
            <a:off x="36513" y="-285750"/>
            <a:ext cx="9144000" cy="936625"/>
          </a:xfrm>
        </p:spPr>
        <p:txBody>
          <a:bodyPr/>
          <a:lstStyle/>
          <a:p>
            <a:pPr eaLnBrk="1" hangingPunct="1"/>
            <a:r>
              <a:rPr lang="tr-TR" sz="3200" b="1" dirty="0" smtClean="0">
                <a:solidFill>
                  <a:srgbClr val="000066"/>
                </a:solidFill>
                <a:effectLst/>
                <a:latin typeface="Verdana" pitchFamily="34" charset="0"/>
              </a:rPr>
              <a:t/>
            </a:r>
            <a:br>
              <a:rPr lang="tr-TR" sz="3200" b="1" dirty="0" smtClean="0">
                <a:solidFill>
                  <a:srgbClr val="000066"/>
                </a:solidFill>
                <a:effectLst/>
                <a:latin typeface="Verdana" pitchFamily="34" charset="0"/>
              </a:rPr>
            </a:br>
            <a:r>
              <a:rPr lang="tr-TR" sz="3600" b="1" dirty="0" smtClean="0">
                <a:solidFill>
                  <a:srgbClr val="000066"/>
                </a:solidFill>
                <a:effectLst/>
              </a:rPr>
              <a:t>ULUSLARARASI/ULUSALÜSTÜ HUKUK</a:t>
            </a:r>
            <a:r>
              <a:rPr lang="tr-TR" dirty="0" smtClean="0">
                <a:solidFill>
                  <a:srgbClr val="000066"/>
                </a:solidFill>
                <a:effectLst/>
              </a:rPr>
              <a:t> </a:t>
            </a:r>
          </a:p>
        </p:txBody>
      </p:sp>
      <p:sp>
        <p:nvSpPr>
          <p:cNvPr id="100356" name="Rectangle 3"/>
          <p:cNvSpPr>
            <a:spLocks noGrp="1" noChangeArrowheads="1"/>
          </p:cNvSpPr>
          <p:nvPr>
            <p:ph type="body" idx="1"/>
          </p:nvPr>
        </p:nvSpPr>
        <p:spPr>
          <a:xfrm>
            <a:off x="142875" y="928688"/>
            <a:ext cx="6072188" cy="5500687"/>
          </a:xfrm>
          <a:ln w="107950" cmpd="thinThick">
            <a:solidFill>
              <a:srgbClr val="E54168"/>
            </a:solidFill>
          </a:ln>
        </p:spPr>
        <p:txBody>
          <a:bodyPr/>
          <a:lstStyle/>
          <a:p>
            <a:pPr marL="0" indent="0" algn="ctr" eaLnBrk="1" hangingPunct="1">
              <a:lnSpc>
                <a:spcPct val="90000"/>
              </a:lnSpc>
              <a:buFontTx/>
              <a:buNone/>
              <a:defRPr/>
            </a:pPr>
            <a:endParaRPr lang="tr-TR" sz="800" b="1" dirty="0" smtClean="0">
              <a:solidFill>
                <a:srgbClr val="000066"/>
              </a:solidFill>
              <a:effectLst/>
            </a:endParaRPr>
          </a:p>
          <a:p>
            <a:pPr marL="0" indent="0" algn="ctr" eaLnBrk="1" hangingPunct="1">
              <a:lnSpc>
                <a:spcPct val="95000"/>
              </a:lnSpc>
              <a:buFontTx/>
              <a:buNone/>
              <a:defRPr/>
            </a:pPr>
            <a:r>
              <a:rPr lang="tr-TR" b="1" dirty="0" smtClean="0">
                <a:solidFill>
                  <a:srgbClr val="003300"/>
                </a:solidFill>
                <a:effectLst/>
              </a:rPr>
              <a:t>Bu Örgütün (BM) </a:t>
            </a:r>
            <a:br>
              <a:rPr lang="tr-TR" b="1" dirty="0" smtClean="0">
                <a:solidFill>
                  <a:srgbClr val="003300"/>
                </a:solidFill>
                <a:effectLst/>
              </a:rPr>
            </a:br>
            <a:r>
              <a:rPr lang="tr-TR" b="1" dirty="0" smtClean="0">
                <a:solidFill>
                  <a:srgbClr val="003300"/>
                </a:solidFill>
                <a:effectLst/>
              </a:rPr>
              <a:t>Ana Sözleşmesi, temel uluslararası hukuk metnidir. </a:t>
            </a:r>
            <a:r>
              <a:rPr lang="tr-TR" b="1" u="sng" spc="300" dirty="0" smtClean="0">
                <a:solidFill>
                  <a:srgbClr val="000066"/>
                </a:solidFill>
                <a:effectLst/>
              </a:rPr>
              <a:t>Dünya Sağlık Örgütü </a:t>
            </a:r>
            <a:r>
              <a:rPr lang="tr-TR" b="1" dirty="0" smtClean="0">
                <a:solidFill>
                  <a:srgbClr val="003300"/>
                </a:solidFill>
                <a:effectLst/>
              </a:rPr>
              <a:t/>
            </a:r>
            <a:br>
              <a:rPr lang="tr-TR" b="1" dirty="0" smtClean="0">
                <a:solidFill>
                  <a:srgbClr val="003300"/>
                </a:solidFill>
                <a:effectLst/>
              </a:rPr>
            </a:br>
            <a:r>
              <a:rPr lang="tr-TR" b="1" dirty="0" smtClean="0">
                <a:solidFill>
                  <a:srgbClr val="003300"/>
                </a:solidFill>
                <a:effectLst/>
              </a:rPr>
              <a:t>(DSÖ-WHO- OMS) </a:t>
            </a:r>
            <a:br>
              <a:rPr lang="tr-TR" b="1" dirty="0" smtClean="0">
                <a:solidFill>
                  <a:srgbClr val="003300"/>
                </a:solidFill>
                <a:effectLst/>
              </a:rPr>
            </a:br>
            <a:r>
              <a:rPr lang="tr-TR" b="1" dirty="0" smtClean="0">
                <a:solidFill>
                  <a:srgbClr val="003300"/>
                </a:solidFill>
                <a:effectLst/>
              </a:rPr>
              <a:t>bu bağlamda kurulmuş </a:t>
            </a:r>
            <a:br>
              <a:rPr lang="tr-TR" b="1" dirty="0" smtClean="0">
                <a:solidFill>
                  <a:srgbClr val="003300"/>
                </a:solidFill>
                <a:effectLst/>
              </a:rPr>
            </a:br>
            <a:r>
              <a:rPr lang="tr-TR" b="1" dirty="0" smtClean="0">
                <a:solidFill>
                  <a:srgbClr val="003300"/>
                </a:solidFill>
                <a:effectLst/>
              </a:rPr>
              <a:t>uluslararası bir teknik </a:t>
            </a:r>
            <a:br>
              <a:rPr lang="tr-TR" b="1" dirty="0" smtClean="0">
                <a:solidFill>
                  <a:srgbClr val="003300"/>
                </a:solidFill>
                <a:effectLst/>
              </a:rPr>
            </a:br>
            <a:r>
              <a:rPr lang="tr-TR" b="1" dirty="0" smtClean="0">
                <a:solidFill>
                  <a:srgbClr val="003300"/>
                </a:solidFill>
                <a:effectLst/>
              </a:rPr>
              <a:t>uzmanlık örgütüdür. </a:t>
            </a:r>
            <a:br>
              <a:rPr lang="tr-TR" b="1" dirty="0" smtClean="0">
                <a:solidFill>
                  <a:srgbClr val="003300"/>
                </a:solidFill>
                <a:effectLst/>
              </a:rPr>
            </a:br>
            <a:r>
              <a:rPr lang="tr-TR" b="1" dirty="0" smtClean="0">
                <a:solidFill>
                  <a:srgbClr val="660066"/>
                </a:solidFill>
                <a:effectLst/>
              </a:rPr>
              <a:t>UNICEF, FAO, ILO, UNDP.. </a:t>
            </a:r>
            <a:br>
              <a:rPr lang="tr-TR" b="1" dirty="0" smtClean="0">
                <a:solidFill>
                  <a:srgbClr val="660066"/>
                </a:solidFill>
                <a:effectLst/>
              </a:rPr>
            </a:br>
            <a:r>
              <a:rPr lang="tr-TR" b="1" dirty="0" smtClean="0">
                <a:solidFill>
                  <a:srgbClr val="000000"/>
                </a:solidFill>
                <a:effectLst/>
              </a:rPr>
              <a:t>gibi kuruluşlar da benzer kapsamda hukuk üretirler.. </a:t>
            </a:r>
            <a:r>
              <a:rPr lang="tr-TR" sz="3400" b="1" dirty="0" smtClean="0">
                <a:solidFill>
                  <a:srgbClr val="000000"/>
                </a:solidFill>
                <a:effectLst/>
              </a:rPr>
              <a:t/>
            </a:r>
            <a:br>
              <a:rPr lang="tr-TR" sz="3400" b="1" dirty="0" smtClean="0">
                <a:solidFill>
                  <a:srgbClr val="000000"/>
                </a:solidFill>
                <a:effectLst/>
              </a:rPr>
            </a:br>
            <a:endParaRPr lang="tr-TR" sz="3400" b="1" dirty="0" smtClean="0">
              <a:solidFill>
                <a:srgbClr val="000000"/>
              </a:solidFill>
              <a:effectLst/>
            </a:endParaRPr>
          </a:p>
        </p:txBody>
      </p:sp>
      <p:sp>
        <p:nvSpPr>
          <p:cNvPr id="8" name="Footer Placeholder 7"/>
          <p:cNvSpPr>
            <a:spLocks noGrp="1"/>
          </p:cNvSpPr>
          <p:nvPr>
            <p:ph type="ftr" sz="quarter" idx="11"/>
          </p:nvPr>
        </p:nvSpPr>
        <p:spPr>
          <a:xfrm>
            <a:off x="2952750" y="6381750"/>
            <a:ext cx="2895600" cy="476250"/>
          </a:xfrm>
        </p:spPr>
        <p:txBody>
          <a:bodyPr/>
          <a:lstStyle/>
          <a:p>
            <a:pPr>
              <a:defRPr/>
            </a:pPr>
            <a:r>
              <a:rPr lang="tr-TR" smtClean="0">
                <a:solidFill>
                  <a:srgbClr val="000000"/>
                </a:solidFill>
                <a:effectLst/>
              </a:rPr>
              <a:t>www.ahmetsaltik.net</a:t>
            </a:r>
            <a:endParaRPr lang="tr-TR" dirty="0">
              <a:solidFill>
                <a:srgbClr val="000000"/>
              </a:solidFill>
              <a:effectLst/>
            </a:endParaRPr>
          </a:p>
        </p:txBody>
      </p:sp>
      <p:pic>
        <p:nvPicPr>
          <p:cNvPr id="116742" name="Picture 2"/>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6500813" y="857250"/>
            <a:ext cx="2500312" cy="2082800"/>
          </a:xfrm>
          <a:prstGeom prst="rect">
            <a:avLst/>
          </a:prstGeom>
          <a:noFill/>
          <a:ln w="9525">
            <a:noFill/>
            <a:miter lim="800000"/>
            <a:headEnd/>
            <a:tailEnd/>
          </a:ln>
        </p:spPr>
      </p:pic>
      <p:pic>
        <p:nvPicPr>
          <p:cNvPr id="116743" name="Picture 3"/>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357938" y="2928938"/>
            <a:ext cx="2786062" cy="1943100"/>
          </a:xfrm>
          <a:prstGeom prst="rect">
            <a:avLst/>
          </a:prstGeom>
          <a:noFill/>
          <a:ln w="9525">
            <a:noFill/>
            <a:miter lim="800000"/>
            <a:headEnd/>
            <a:tailEnd/>
          </a:ln>
        </p:spPr>
      </p:pic>
      <p:pic>
        <p:nvPicPr>
          <p:cNvPr id="116744" name="Picture 4"/>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6357938" y="4714875"/>
            <a:ext cx="2786062" cy="2000250"/>
          </a:xfrm>
          <a:prstGeom prst="rect">
            <a:avLst/>
          </a:prstGeom>
          <a:noFill/>
          <a:ln w="9525">
            <a:noFill/>
            <a:miter lim="800000"/>
            <a:headEnd/>
            <a:tailEnd/>
          </a:ln>
        </p:spPr>
      </p:pic>
      <p:sp>
        <p:nvSpPr>
          <p:cNvPr id="2" name="Slayt Numarası Yer Tutucusu 1"/>
          <p:cNvSpPr>
            <a:spLocks noGrp="1"/>
          </p:cNvSpPr>
          <p:nvPr>
            <p:ph type="sldNum" sz="quarter" idx="12"/>
          </p:nvPr>
        </p:nvSpPr>
        <p:spPr>
          <a:xfrm>
            <a:off x="6948264" y="6337126"/>
            <a:ext cx="2133600" cy="476250"/>
          </a:xfrm>
        </p:spPr>
        <p:txBody>
          <a:bodyPr/>
          <a:lstStyle/>
          <a:p>
            <a:pPr>
              <a:defRPr/>
            </a:pPr>
            <a:fld id="{685E14F8-E415-4C0A-9314-334FEBB0059D}" type="slidenum">
              <a:rPr lang="tr-TR" smtClean="0">
                <a:solidFill>
                  <a:srgbClr val="000000"/>
                </a:solidFill>
                <a:effectLst/>
              </a:rPr>
              <a:pPr>
                <a:defRPr/>
              </a:pPr>
              <a:t>38</a:t>
            </a:fld>
            <a:endParaRPr lang="tr-TR" dirty="0">
              <a:solidFill>
                <a:srgbClr val="000000"/>
              </a:solidFill>
              <a:effectLst/>
            </a:endParaRPr>
          </a:p>
        </p:txBody>
      </p:sp>
    </p:spTree>
    <p:extLst>
      <p:ext uri="{BB962C8B-B14F-4D97-AF65-F5344CB8AC3E}">
        <p14:creationId xmlns:p14="http://schemas.microsoft.com/office/powerpoint/2010/main" val="207351599"/>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285750" y="6381750"/>
            <a:ext cx="2133600" cy="476250"/>
          </a:xfrm>
        </p:spPr>
        <p:txBody>
          <a:bodyPr/>
          <a:lstStyle/>
          <a:p>
            <a:pPr>
              <a:defRPr/>
            </a:pPr>
            <a:fld id="{E4DD075F-1743-4911-BCCA-2B3C5C1C33DA}" type="datetime1">
              <a:rPr lang="tr-TR" smtClean="0">
                <a:solidFill>
                  <a:srgbClr val="000000"/>
                </a:solidFill>
                <a:effectLst/>
              </a:rPr>
              <a:t>15.10.2012</a:t>
            </a:fld>
            <a:endParaRPr lang="tr-TR" dirty="0">
              <a:solidFill>
                <a:srgbClr val="000000"/>
              </a:solidFill>
              <a:effectLst/>
            </a:endParaRPr>
          </a:p>
        </p:txBody>
      </p:sp>
      <p:sp>
        <p:nvSpPr>
          <p:cNvPr id="118787" name="Rectangle 2"/>
          <p:cNvSpPr>
            <a:spLocks noGrp="1" noChangeArrowheads="1"/>
          </p:cNvSpPr>
          <p:nvPr>
            <p:ph type="title"/>
          </p:nvPr>
        </p:nvSpPr>
        <p:spPr>
          <a:xfrm>
            <a:off x="0" y="134938"/>
            <a:ext cx="9144000" cy="936625"/>
          </a:xfrm>
        </p:spPr>
        <p:txBody>
          <a:bodyPr/>
          <a:lstStyle/>
          <a:p>
            <a:pPr algn="ctr" eaLnBrk="1" hangingPunct="1"/>
            <a:r>
              <a:rPr lang="en-US" sz="3600" b="1" dirty="0" smtClean="0">
                <a:solidFill>
                  <a:srgbClr val="003300"/>
                </a:solidFill>
                <a:effectLst/>
              </a:rPr>
              <a:t>The International </a:t>
            </a:r>
            <a:r>
              <a:rPr lang="tr-TR" sz="3600" b="1" dirty="0" smtClean="0">
                <a:solidFill>
                  <a:srgbClr val="003300"/>
                </a:solidFill>
                <a:effectLst/>
              </a:rPr>
              <a:t/>
            </a:r>
            <a:br>
              <a:rPr lang="tr-TR" sz="3600" b="1" dirty="0" smtClean="0">
                <a:solidFill>
                  <a:srgbClr val="003300"/>
                </a:solidFill>
                <a:effectLst/>
              </a:rPr>
            </a:br>
            <a:r>
              <a:rPr lang="en-US" sz="3600" b="1" dirty="0" smtClean="0">
                <a:solidFill>
                  <a:srgbClr val="003300"/>
                </a:solidFill>
                <a:effectLst/>
              </a:rPr>
              <a:t>Health Regulations (IHR)</a:t>
            </a:r>
            <a:r>
              <a:rPr lang="tr-TR" sz="3600" b="1" dirty="0" smtClean="0">
                <a:solidFill>
                  <a:srgbClr val="003300"/>
                </a:solidFill>
                <a:effectLst/>
              </a:rPr>
              <a:t> (1)</a:t>
            </a:r>
            <a:endParaRPr lang="tr-TR" sz="4800" b="1" dirty="0" smtClean="0">
              <a:solidFill>
                <a:srgbClr val="003300"/>
              </a:solidFill>
              <a:effectLst/>
            </a:endParaRPr>
          </a:p>
        </p:txBody>
      </p:sp>
      <p:sp>
        <p:nvSpPr>
          <p:cNvPr id="106500" name="Rectangle 3"/>
          <p:cNvSpPr>
            <a:spLocks noGrp="1" noChangeArrowheads="1"/>
          </p:cNvSpPr>
          <p:nvPr>
            <p:ph type="body" idx="1"/>
          </p:nvPr>
        </p:nvSpPr>
        <p:spPr>
          <a:xfrm>
            <a:off x="142875" y="1268413"/>
            <a:ext cx="8893175" cy="5232400"/>
          </a:xfrm>
          <a:ln w="107950" cmpd="thinThick">
            <a:solidFill>
              <a:srgbClr val="E54168"/>
            </a:solidFill>
          </a:ln>
        </p:spPr>
        <p:txBody>
          <a:bodyPr/>
          <a:lstStyle/>
          <a:p>
            <a:pPr marL="0" indent="0">
              <a:lnSpc>
                <a:spcPct val="95000"/>
              </a:lnSpc>
              <a:spcBef>
                <a:spcPct val="0"/>
              </a:spcBef>
              <a:buNone/>
              <a:defRPr/>
            </a:pPr>
            <a:endParaRPr lang="tr-TR" sz="1000" b="1" dirty="0" smtClean="0">
              <a:solidFill>
                <a:srgbClr val="003366"/>
              </a:solidFill>
              <a:effectLst/>
            </a:endParaRPr>
          </a:p>
          <a:p>
            <a:pPr marL="177800" indent="-177800">
              <a:lnSpc>
                <a:spcPct val="114000"/>
              </a:lnSpc>
              <a:spcBef>
                <a:spcPct val="0"/>
              </a:spcBef>
              <a:defRPr/>
            </a:pPr>
            <a:r>
              <a:rPr lang="en-US" b="1" dirty="0" smtClean="0">
                <a:solidFill>
                  <a:srgbClr val="003366"/>
                </a:solidFill>
                <a:effectLst/>
              </a:rPr>
              <a:t>The International Health Regulations (IHR)</a:t>
            </a:r>
            <a:r>
              <a:rPr lang="en-US" dirty="0" smtClean="0">
                <a:solidFill>
                  <a:srgbClr val="000066"/>
                </a:solidFill>
                <a:effectLst/>
              </a:rPr>
              <a:t> are a legal instrument which requires WHO Member States to notify diseases of international importance: </a:t>
            </a:r>
            <a:r>
              <a:rPr lang="tr-TR" dirty="0" smtClean="0">
                <a:solidFill>
                  <a:srgbClr val="000066"/>
                </a:solidFill>
                <a:effectLst/>
              </a:rPr>
              <a:t>C</a:t>
            </a:r>
            <a:r>
              <a:rPr lang="en-US" dirty="0" err="1" smtClean="0">
                <a:solidFill>
                  <a:srgbClr val="000066"/>
                </a:solidFill>
                <a:effectLst/>
              </a:rPr>
              <a:t>urrently</a:t>
            </a:r>
            <a:r>
              <a:rPr lang="en-US" dirty="0" smtClean="0">
                <a:solidFill>
                  <a:srgbClr val="000066"/>
                </a:solidFill>
                <a:effectLst/>
              </a:rPr>
              <a:t> </a:t>
            </a:r>
            <a:r>
              <a:rPr lang="tr-TR" b="1" u="sng" dirty="0" smtClean="0">
                <a:solidFill>
                  <a:srgbClr val="660033"/>
                </a:solidFill>
                <a:effectLst/>
              </a:rPr>
              <a:t>P</a:t>
            </a:r>
            <a:r>
              <a:rPr lang="en-US" b="1" u="sng" dirty="0" err="1" smtClean="0">
                <a:solidFill>
                  <a:srgbClr val="660033"/>
                </a:solidFill>
                <a:effectLst/>
              </a:rPr>
              <a:t>lague</a:t>
            </a:r>
            <a:r>
              <a:rPr lang="en-US" dirty="0" smtClean="0">
                <a:solidFill>
                  <a:srgbClr val="000066"/>
                </a:solidFill>
                <a:effectLst/>
              </a:rPr>
              <a:t>, </a:t>
            </a:r>
            <a:r>
              <a:rPr lang="tr-TR" b="1" u="sng" dirty="0" smtClean="0">
                <a:solidFill>
                  <a:srgbClr val="660033"/>
                </a:solidFill>
                <a:effectLst/>
              </a:rPr>
              <a:t>C</a:t>
            </a:r>
            <a:r>
              <a:rPr lang="en-US" b="1" u="sng" dirty="0" err="1" smtClean="0">
                <a:solidFill>
                  <a:srgbClr val="660033"/>
                </a:solidFill>
                <a:effectLst/>
              </a:rPr>
              <a:t>holera</a:t>
            </a:r>
            <a:r>
              <a:rPr lang="en-US" b="1" dirty="0" smtClean="0">
                <a:solidFill>
                  <a:srgbClr val="660033"/>
                </a:solidFill>
                <a:effectLst/>
              </a:rPr>
              <a:t> </a:t>
            </a:r>
            <a:r>
              <a:rPr lang="en-US" dirty="0" smtClean="0">
                <a:solidFill>
                  <a:srgbClr val="000066"/>
                </a:solidFill>
                <a:effectLst/>
              </a:rPr>
              <a:t>and </a:t>
            </a:r>
            <a:r>
              <a:rPr lang="tr-TR" b="1" u="sng" dirty="0" smtClean="0">
                <a:solidFill>
                  <a:srgbClr val="660033"/>
                </a:solidFill>
                <a:effectLst/>
              </a:rPr>
              <a:t>Y</a:t>
            </a:r>
            <a:r>
              <a:rPr lang="en-US" b="1" u="sng" dirty="0" err="1" smtClean="0">
                <a:solidFill>
                  <a:srgbClr val="660033"/>
                </a:solidFill>
                <a:effectLst/>
              </a:rPr>
              <a:t>ellow</a:t>
            </a:r>
            <a:r>
              <a:rPr lang="en-US" b="1" u="sng" dirty="0" smtClean="0">
                <a:solidFill>
                  <a:srgbClr val="660033"/>
                </a:solidFill>
                <a:effectLst/>
              </a:rPr>
              <a:t> </a:t>
            </a:r>
            <a:r>
              <a:rPr lang="tr-TR" b="1" u="sng" dirty="0" smtClean="0">
                <a:solidFill>
                  <a:srgbClr val="660033"/>
                </a:solidFill>
                <a:effectLst/>
              </a:rPr>
              <a:t>F</a:t>
            </a:r>
            <a:r>
              <a:rPr lang="en-US" b="1" u="sng" dirty="0" smtClean="0">
                <a:solidFill>
                  <a:srgbClr val="660033"/>
                </a:solidFill>
                <a:effectLst/>
              </a:rPr>
              <a:t>ever</a:t>
            </a:r>
            <a:r>
              <a:rPr lang="en-US" dirty="0" smtClean="0">
                <a:solidFill>
                  <a:srgbClr val="000066"/>
                </a:solidFill>
                <a:effectLst/>
              </a:rPr>
              <a:t>. Countries </a:t>
            </a:r>
            <a:r>
              <a:rPr lang="tr-TR" dirty="0" smtClean="0">
                <a:solidFill>
                  <a:srgbClr val="000066"/>
                </a:solidFill>
                <a:effectLst/>
              </a:rPr>
              <a:t/>
            </a:r>
            <a:br>
              <a:rPr lang="tr-TR" dirty="0" smtClean="0">
                <a:solidFill>
                  <a:srgbClr val="000066"/>
                </a:solidFill>
                <a:effectLst/>
              </a:rPr>
            </a:br>
            <a:r>
              <a:rPr lang="en-US" dirty="0" smtClean="0">
                <a:solidFill>
                  <a:srgbClr val="000066"/>
                </a:solidFill>
                <a:effectLst/>
              </a:rPr>
              <a:t>have not uniformly complied with disease notification, often fearing unwarranted reactions that affect travel and trade. </a:t>
            </a:r>
            <a:r>
              <a:rPr lang="tr-TR" sz="2400" dirty="0" smtClean="0">
                <a:solidFill>
                  <a:srgbClr val="000066"/>
                </a:solidFill>
                <a:effectLst/>
              </a:rPr>
              <a:t/>
            </a:r>
            <a:br>
              <a:rPr lang="tr-TR" sz="2400" dirty="0" smtClean="0">
                <a:solidFill>
                  <a:srgbClr val="000066"/>
                </a:solidFill>
                <a:effectLst/>
              </a:rPr>
            </a:br>
            <a:r>
              <a:rPr lang="tr-TR" sz="2000" i="1" dirty="0" smtClean="0">
                <a:solidFill>
                  <a:srgbClr val="000000"/>
                </a:solidFill>
                <a:effectLst/>
              </a:rPr>
              <a:t>(www.who.int. /mediacentre/ factsheets/fs200/en/index.html, 23.06.08)</a:t>
            </a:r>
            <a:r>
              <a:rPr lang="en-US" sz="2000" dirty="0" smtClean="0">
                <a:solidFill>
                  <a:srgbClr val="000000"/>
                </a:solidFill>
                <a:effectLst/>
              </a:rPr>
              <a:t> </a:t>
            </a:r>
            <a:endParaRPr lang="en-US" sz="1800" dirty="0" smtClean="0">
              <a:solidFill>
                <a:srgbClr val="000000"/>
              </a:solidFill>
              <a:effectLst/>
            </a:endParaRPr>
          </a:p>
        </p:txBody>
      </p:sp>
      <p:sp>
        <p:nvSpPr>
          <p:cNvPr id="7" name="Slide Number Placeholder 6"/>
          <p:cNvSpPr>
            <a:spLocks noGrp="1"/>
          </p:cNvSpPr>
          <p:nvPr>
            <p:ph type="sldNum" sz="quarter" idx="12"/>
          </p:nvPr>
        </p:nvSpPr>
        <p:spPr>
          <a:xfrm>
            <a:off x="6553200" y="6381750"/>
            <a:ext cx="2133600" cy="476250"/>
          </a:xfrm>
        </p:spPr>
        <p:txBody>
          <a:bodyPr/>
          <a:lstStyle/>
          <a:p>
            <a:pPr>
              <a:defRPr/>
            </a:pPr>
            <a:fld id="{BC9F83A7-3170-46B9-B34E-9A7214105FD3}" type="slidenum">
              <a:rPr lang="tr-TR" smtClean="0">
                <a:solidFill>
                  <a:srgbClr val="000000"/>
                </a:solidFill>
                <a:effectLst/>
              </a:rPr>
              <a:pPr>
                <a:defRPr/>
              </a:pPr>
              <a:t>39</a:t>
            </a:fld>
            <a:endParaRPr lang="tr-TR" dirty="0">
              <a:solidFill>
                <a:srgbClr val="000000"/>
              </a:solidFill>
              <a:effectLst/>
            </a:endParaRPr>
          </a:p>
        </p:txBody>
      </p:sp>
      <p:sp>
        <p:nvSpPr>
          <p:cNvPr id="8" name="Footer Placeholder 7"/>
          <p:cNvSpPr>
            <a:spLocks noGrp="1"/>
          </p:cNvSpPr>
          <p:nvPr>
            <p:ph type="ftr" sz="quarter" idx="11"/>
          </p:nvPr>
        </p:nvSpPr>
        <p:spPr>
          <a:xfrm>
            <a:off x="3124200" y="6381750"/>
            <a:ext cx="2895600" cy="476250"/>
          </a:xfrm>
        </p:spPr>
        <p:txBody>
          <a:bodyPr/>
          <a:lstStyle/>
          <a:p>
            <a:pPr>
              <a:defRPr/>
            </a:pPr>
            <a:r>
              <a:rPr lang="tr-TR" smtClean="0">
                <a:solidFill>
                  <a:srgbClr val="000000"/>
                </a:solidFill>
                <a:effectLst/>
              </a:rPr>
              <a:t>www.ahmetsaltik.net</a:t>
            </a:r>
            <a:endParaRPr lang="tr-TR" dirty="0">
              <a:solidFill>
                <a:srgbClr val="000000"/>
              </a:solidFill>
              <a:effectLst/>
            </a:endParaRPr>
          </a:p>
        </p:txBody>
      </p:sp>
    </p:spTree>
    <p:extLst>
      <p:ext uri="{BB962C8B-B14F-4D97-AF65-F5344CB8AC3E}">
        <p14:creationId xmlns:p14="http://schemas.microsoft.com/office/powerpoint/2010/main" val="361149613"/>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16632"/>
            <a:ext cx="8229600" cy="792088"/>
          </a:xfrm>
        </p:spPr>
        <p:txBody>
          <a:bodyPr>
            <a:noAutofit/>
          </a:bodyPr>
          <a:lstStyle/>
          <a:p>
            <a:r>
              <a:rPr lang="tr-TR" sz="7200" b="1" spc="600" dirty="0" smtClean="0">
                <a:solidFill>
                  <a:srgbClr val="660066"/>
                </a:solidFill>
                <a:latin typeface="Calibri" pitchFamily="34" charset="0"/>
                <a:cs typeface="Calibri" pitchFamily="34" charset="0"/>
              </a:rPr>
              <a:t>Sunu Planı-2</a:t>
            </a:r>
            <a:endParaRPr lang="tr-TR" sz="5400" b="1" spc="600" dirty="0" smtClean="0">
              <a:solidFill>
                <a:srgbClr val="003366"/>
              </a:solidFill>
              <a:latin typeface="Calibri" pitchFamily="34" charset="0"/>
              <a:cs typeface="Calibri" pitchFamily="34" charset="0"/>
            </a:endParaRPr>
          </a:p>
        </p:txBody>
      </p:sp>
      <p:sp>
        <p:nvSpPr>
          <p:cNvPr id="41987" name="Rectangle 3"/>
          <p:cNvSpPr>
            <a:spLocks noGrp="1" noChangeArrowheads="1"/>
          </p:cNvSpPr>
          <p:nvPr>
            <p:ph type="body" idx="1"/>
          </p:nvPr>
        </p:nvSpPr>
        <p:spPr>
          <a:xfrm>
            <a:off x="107504" y="1052736"/>
            <a:ext cx="8856984" cy="5256584"/>
          </a:xfrm>
        </p:spPr>
        <p:style>
          <a:lnRef idx="2">
            <a:schemeClr val="accent1"/>
          </a:lnRef>
          <a:fillRef idx="1">
            <a:schemeClr val="lt1"/>
          </a:fillRef>
          <a:effectRef idx="0">
            <a:schemeClr val="accent1"/>
          </a:effectRef>
          <a:fontRef idx="minor">
            <a:schemeClr val="dk1"/>
          </a:fontRef>
        </p:style>
        <p:txBody>
          <a:bodyPr>
            <a:normAutofit fontScale="77500" lnSpcReduction="20000"/>
          </a:bodyPr>
          <a:lstStyle/>
          <a:p>
            <a:pPr marL="0" indent="0">
              <a:buNone/>
            </a:pPr>
            <a:endParaRPr lang="tr-TR" sz="300" b="1" dirty="0" smtClean="0">
              <a:solidFill>
                <a:srgbClr val="000000"/>
              </a:solidFill>
              <a:latin typeface="Tahoma" pitchFamily="34" charset="0"/>
            </a:endParaRPr>
          </a:p>
          <a:p>
            <a:pPr marL="0" indent="0">
              <a:lnSpc>
                <a:spcPct val="110000"/>
              </a:lnSpc>
              <a:buNone/>
              <a:defRPr/>
            </a:pPr>
            <a:endParaRPr lang="tr-TR" sz="800" b="1" dirty="0" smtClean="0">
              <a:solidFill>
                <a:srgbClr val="003300"/>
              </a:solidFill>
              <a:latin typeface="Arial" charset="0"/>
            </a:endParaRPr>
          </a:p>
          <a:p>
            <a:pPr marL="355600" indent="-355600">
              <a:lnSpc>
                <a:spcPct val="110000"/>
              </a:lnSpc>
              <a:defRPr/>
            </a:pPr>
            <a:r>
              <a:rPr lang="tr-TR" sz="4000" b="1" dirty="0" smtClean="0">
                <a:solidFill>
                  <a:srgbClr val="003300"/>
                </a:solidFill>
                <a:latin typeface="Arial" charset="0"/>
              </a:rPr>
              <a:t>Meslekle </a:t>
            </a:r>
            <a:r>
              <a:rPr lang="tr-TR" sz="4000" b="1" dirty="0">
                <a:solidFill>
                  <a:srgbClr val="003300"/>
                </a:solidFill>
                <a:latin typeface="Arial" charset="0"/>
              </a:rPr>
              <a:t>ilgili temel </a:t>
            </a:r>
            <a:r>
              <a:rPr lang="tr-TR" sz="4000" b="1" i="1" dirty="0">
                <a:solidFill>
                  <a:srgbClr val="660033"/>
                </a:solidFill>
                <a:latin typeface="Arial" charset="0"/>
              </a:rPr>
              <a:t>Sağlık Hukuku</a:t>
            </a:r>
            <a:r>
              <a:rPr lang="tr-TR" sz="4000" b="1" dirty="0">
                <a:solidFill>
                  <a:srgbClr val="003300"/>
                </a:solidFill>
                <a:latin typeface="Arial" charset="0"/>
              </a:rPr>
              <a:t> kurallarının öğrenilmesinin, bilimsel sorumluluk yanı sıra; </a:t>
            </a:r>
            <a:r>
              <a:rPr lang="tr-TR" sz="4000" b="1" i="1" dirty="0">
                <a:solidFill>
                  <a:srgbClr val="003300"/>
                </a:solidFill>
                <a:latin typeface="Arial" charset="0"/>
              </a:rPr>
              <a:t>tıp meslek etiği</a:t>
            </a:r>
            <a:r>
              <a:rPr lang="tr-TR" sz="4000" b="1" dirty="0">
                <a:solidFill>
                  <a:srgbClr val="003300"/>
                </a:solidFill>
                <a:latin typeface="Arial" charset="0"/>
              </a:rPr>
              <a:t> açısından da evrensel bir yükümlülük olduğunun altını çizmek.</a:t>
            </a:r>
          </a:p>
          <a:p>
            <a:pPr marL="355600" indent="-355600">
              <a:lnSpc>
                <a:spcPct val="110000"/>
              </a:lnSpc>
              <a:defRPr/>
            </a:pPr>
            <a:r>
              <a:rPr lang="tr-TR" sz="4000" b="1" dirty="0">
                <a:solidFill>
                  <a:srgbClr val="000066"/>
                </a:solidFill>
                <a:latin typeface="Arial" charset="0"/>
              </a:rPr>
              <a:t>Mesleksel hukuk kurallarının bilin</a:t>
            </a:r>
            <a:r>
              <a:rPr lang="tr-TR" sz="4000" b="1" i="1" u="sng" dirty="0">
                <a:solidFill>
                  <a:srgbClr val="000066"/>
                </a:solidFill>
                <a:latin typeface="Arial" charset="0"/>
              </a:rPr>
              <a:t>me</a:t>
            </a:r>
            <a:r>
              <a:rPr lang="tr-TR" sz="4000" b="1" dirty="0">
                <a:solidFill>
                  <a:srgbClr val="000066"/>
                </a:solidFill>
                <a:latin typeface="Arial" charset="0"/>
              </a:rPr>
              <a:t>mesinin </a:t>
            </a:r>
            <a:r>
              <a:rPr lang="tr-TR" sz="4000" b="1" dirty="0" smtClean="0">
                <a:solidFill>
                  <a:srgbClr val="000066"/>
                </a:solidFill>
                <a:latin typeface="Arial" charset="0"/>
              </a:rPr>
              <a:t>ve </a:t>
            </a:r>
            <a:r>
              <a:rPr lang="tr-TR" sz="4000" b="1" dirty="0">
                <a:solidFill>
                  <a:srgbClr val="000066"/>
                </a:solidFill>
                <a:latin typeface="Arial" charset="0"/>
              </a:rPr>
              <a:t>gereklerinin yerine getiril</a:t>
            </a:r>
            <a:r>
              <a:rPr lang="tr-TR" sz="4000" b="1" i="1" u="sng" dirty="0">
                <a:solidFill>
                  <a:srgbClr val="000066"/>
                </a:solidFill>
                <a:latin typeface="Arial" charset="0"/>
              </a:rPr>
              <a:t>me</a:t>
            </a:r>
            <a:r>
              <a:rPr lang="tr-TR" sz="4000" b="1" dirty="0">
                <a:solidFill>
                  <a:srgbClr val="000066"/>
                </a:solidFill>
                <a:latin typeface="Arial" charset="0"/>
              </a:rPr>
              <a:t>mesinin istenmeyen, </a:t>
            </a:r>
            <a:r>
              <a:rPr lang="tr-TR" sz="4000" b="1" dirty="0" smtClean="0">
                <a:solidFill>
                  <a:srgbClr val="000066"/>
                </a:solidFill>
                <a:latin typeface="Arial" charset="0"/>
              </a:rPr>
              <a:t/>
            </a:r>
            <a:br>
              <a:rPr lang="tr-TR" sz="4000" b="1" dirty="0" smtClean="0">
                <a:solidFill>
                  <a:srgbClr val="000066"/>
                </a:solidFill>
                <a:latin typeface="Arial" charset="0"/>
              </a:rPr>
            </a:br>
            <a:r>
              <a:rPr lang="tr-TR" sz="4000" b="1" dirty="0" smtClean="0">
                <a:solidFill>
                  <a:srgbClr val="000066"/>
                </a:solidFill>
                <a:latin typeface="Arial" charset="0"/>
              </a:rPr>
              <a:t>“</a:t>
            </a:r>
            <a:r>
              <a:rPr lang="tr-TR" sz="4000" b="1" i="1" dirty="0">
                <a:solidFill>
                  <a:srgbClr val="800000"/>
                </a:solidFill>
                <a:latin typeface="Arial" charset="0"/>
              </a:rPr>
              <a:t>yüksek bedelli</a:t>
            </a:r>
            <a:r>
              <a:rPr lang="tr-TR" sz="4000" b="1" dirty="0">
                <a:solidFill>
                  <a:srgbClr val="000066"/>
                </a:solidFill>
                <a:latin typeface="Arial" charset="0"/>
              </a:rPr>
              <a:t>” sonuçlarını örneklemek; Türk Ceza Yasası </a:t>
            </a:r>
            <a:r>
              <a:rPr lang="tr-TR" sz="4000" b="1" dirty="0" err="1">
                <a:solidFill>
                  <a:srgbClr val="000066"/>
                </a:solidFill>
                <a:latin typeface="Arial" charset="0"/>
              </a:rPr>
              <a:t>md.</a:t>
            </a:r>
            <a:r>
              <a:rPr lang="tr-TR" sz="4000" b="1" dirty="0">
                <a:solidFill>
                  <a:srgbClr val="000066"/>
                </a:solidFill>
                <a:latin typeface="Arial" charset="0"/>
              </a:rPr>
              <a:t> 4 kuralı : </a:t>
            </a:r>
            <a:br>
              <a:rPr lang="tr-TR" sz="4000" b="1" dirty="0">
                <a:solidFill>
                  <a:srgbClr val="000066"/>
                </a:solidFill>
                <a:latin typeface="Arial" charset="0"/>
              </a:rPr>
            </a:br>
            <a:r>
              <a:rPr lang="tr-TR" sz="4000" b="1" u="sng" spc="300" dirty="0" smtClean="0">
                <a:solidFill>
                  <a:srgbClr val="800000"/>
                </a:solidFill>
                <a:latin typeface="Verdana" pitchFamily="34" charset="0"/>
              </a:rPr>
              <a:t>Yasayı </a:t>
            </a:r>
            <a:r>
              <a:rPr lang="tr-TR" sz="4000" b="1" u="sng" spc="300" dirty="0" err="1">
                <a:solidFill>
                  <a:srgbClr val="800000"/>
                </a:solidFill>
                <a:latin typeface="Verdana" pitchFamily="34" charset="0"/>
              </a:rPr>
              <a:t>bilMEmek</a:t>
            </a:r>
            <a:r>
              <a:rPr lang="tr-TR" sz="4000" b="1" u="sng" spc="300" dirty="0">
                <a:solidFill>
                  <a:srgbClr val="800000"/>
                </a:solidFill>
                <a:latin typeface="Verdana" pitchFamily="34" charset="0"/>
              </a:rPr>
              <a:t> özür </a:t>
            </a:r>
            <a:r>
              <a:rPr lang="tr-TR" sz="4000" b="1" u="sng" spc="300" dirty="0" smtClean="0">
                <a:solidFill>
                  <a:srgbClr val="800000"/>
                </a:solidFill>
                <a:latin typeface="Verdana" pitchFamily="34" charset="0"/>
              </a:rPr>
              <a:t>sayılmaz!</a:t>
            </a:r>
            <a:endParaRPr lang="tr-TR" sz="4000" b="1" u="sng" spc="300" dirty="0">
              <a:solidFill>
                <a:srgbClr val="800000"/>
              </a:solidFill>
              <a:latin typeface="Verdana" pitchFamily="34" charset="0"/>
            </a:endParaRPr>
          </a:p>
        </p:txBody>
      </p:sp>
      <p:sp>
        <p:nvSpPr>
          <p:cNvPr id="4" name="Veri Yer Tutucusu 3"/>
          <p:cNvSpPr>
            <a:spLocks noGrp="1"/>
          </p:cNvSpPr>
          <p:nvPr>
            <p:ph type="dt" sz="half" idx="10"/>
          </p:nvPr>
        </p:nvSpPr>
        <p:spPr>
          <a:xfrm>
            <a:off x="457200" y="6453336"/>
            <a:ext cx="2133600" cy="365125"/>
          </a:xfrm>
        </p:spPr>
        <p:txBody>
          <a:bodyPr/>
          <a:lstStyle/>
          <a:p>
            <a:fld id="{DCFCD658-0B41-4908-93C6-D9415313BF50}" type="datetime1">
              <a:rPr lang="tr-TR" sz="1600" smtClean="0">
                <a:solidFill>
                  <a:schemeClr val="tx1"/>
                </a:solidFill>
              </a:rPr>
              <a:t>15.10.2012</a:t>
            </a:fld>
            <a:endParaRPr lang="tr-TR" sz="1600">
              <a:solidFill>
                <a:schemeClr val="tx1"/>
              </a:solidFill>
            </a:endParaRPr>
          </a:p>
        </p:txBody>
      </p:sp>
      <p:sp>
        <p:nvSpPr>
          <p:cNvPr id="5" name="Altbilgi Yer Tutucusu 4"/>
          <p:cNvSpPr>
            <a:spLocks noGrp="1"/>
          </p:cNvSpPr>
          <p:nvPr>
            <p:ph type="ftr" sz="quarter" idx="11"/>
          </p:nvPr>
        </p:nvSpPr>
        <p:spPr>
          <a:xfrm>
            <a:off x="3124200" y="6453336"/>
            <a:ext cx="2895600" cy="365125"/>
          </a:xfrm>
        </p:spPr>
        <p:txBody>
          <a:bodyPr/>
          <a:lstStyle/>
          <a:p>
            <a:r>
              <a:rPr lang="tr-TR" sz="1600" smtClean="0">
                <a:solidFill>
                  <a:schemeClr val="tx1"/>
                </a:solidFill>
              </a:rPr>
              <a:t>www.ahmetsaltik.net</a:t>
            </a:r>
            <a:endParaRPr lang="tr-TR" sz="1600">
              <a:solidFill>
                <a:schemeClr val="tx1"/>
              </a:solidFill>
            </a:endParaRPr>
          </a:p>
        </p:txBody>
      </p:sp>
      <p:sp>
        <p:nvSpPr>
          <p:cNvPr id="6" name="Slayt Numarası Yer Tutucusu 5"/>
          <p:cNvSpPr>
            <a:spLocks noGrp="1"/>
          </p:cNvSpPr>
          <p:nvPr>
            <p:ph type="sldNum" sz="quarter" idx="12"/>
          </p:nvPr>
        </p:nvSpPr>
        <p:spPr>
          <a:xfrm>
            <a:off x="6553200" y="6453336"/>
            <a:ext cx="2133600" cy="365125"/>
          </a:xfrm>
        </p:spPr>
        <p:txBody>
          <a:bodyPr/>
          <a:lstStyle/>
          <a:p>
            <a:fld id="{F302176B-0E47-46AC-8F43-DAB4B8A37D06}" type="slidenum">
              <a:rPr lang="tr-TR" sz="1600" smtClean="0">
                <a:solidFill>
                  <a:schemeClr val="tx1"/>
                </a:solidFill>
              </a:rPr>
              <a:t>4</a:t>
            </a:fld>
            <a:endParaRPr lang="tr-TR" sz="1600">
              <a:solidFill>
                <a:schemeClr val="tx1"/>
              </a:solidFill>
            </a:endParaRPr>
          </a:p>
        </p:txBody>
      </p:sp>
    </p:spTree>
    <p:extLst>
      <p:ext uri="{BB962C8B-B14F-4D97-AF65-F5344CB8AC3E}">
        <p14:creationId xmlns:p14="http://schemas.microsoft.com/office/powerpoint/2010/main" val="31762981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285750" y="6381750"/>
            <a:ext cx="2133600" cy="476250"/>
          </a:xfrm>
        </p:spPr>
        <p:txBody>
          <a:bodyPr/>
          <a:lstStyle/>
          <a:p>
            <a:pPr>
              <a:defRPr/>
            </a:pPr>
            <a:fld id="{2A8E5CF2-EDC9-4BD3-8169-E6B07888133C}" type="datetime1">
              <a:rPr lang="tr-TR" smtClean="0">
                <a:solidFill>
                  <a:srgbClr val="000000"/>
                </a:solidFill>
                <a:effectLst/>
              </a:rPr>
              <a:t>15.10.2012</a:t>
            </a:fld>
            <a:endParaRPr lang="tr-TR" dirty="0">
              <a:solidFill>
                <a:srgbClr val="000000"/>
              </a:solidFill>
              <a:effectLst/>
            </a:endParaRPr>
          </a:p>
        </p:txBody>
      </p:sp>
      <p:sp>
        <p:nvSpPr>
          <p:cNvPr id="118787" name="Rectangle 2"/>
          <p:cNvSpPr>
            <a:spLocks noGrp="1" noChangeArrowheads="1"/>
          </p:cNvSpPr>
          <p:nvPr>
            <p:ph type="title"/>
          </p:nvPr>
        </p:nvSpPr>
        <p:spPr>
          <a:xfrm>
            <a:off x="0" y="134938"/>
            <a:ext cx="9144000" cy="936625"/>
          </a:xfrm>
        </p:spPr>
        <p:txBody>
          <a:bodyPr/>
          <a:lstStyle/>
          <a:p>
            <a:pPr algn="ctr" eaLnBrk="1" hangingPunct="1"/>
            <a:r>
              <a:rPr lang="en-US" sz="3600" b="1" dirty="0" smtClean="0">
                <a:solidFill>
                  <a:srgbClr val="003300"/>
                </a:solidFill>
                <a:effectLst/>
              </a:rPr>
              <a:t>The International </a:t>
            </a:r>
            <a:r>
              <a:rPr lang="tr-TR" sz="3600" b="1" dirty="0" smtClean="0">
                <a:solidFill>
                  <a:srgbClr val="003300"/>
                </a:solidFill>
                <a:effectLst/>
              </a:rPr>
              <a:t/>
            </a:r>
            <a:br>
              <a:rPr lang="tr-TR" sz="3600" b="1" dirty="0" smtClean="0">
                <a:solidFill>
                  <a:srgbClr val="003300"/>
                </a:solidFill>
                <a:effectLst/>
              </a:rPr>
            </a:br>
            <a:r>
              <a:rPr lang="en-US" sz="3600" b="1" dirty="0" smtClean="0">
                <a:solidFill>
                  <a:srgbClr val="003300"/>
                </a:solidFill>
                <a:effectLst/>
              </a:rPr>
              <a:t>Health Regulations (IHR)</a:t>
            </a:r>
            <a:r>
              <a:rPr lang="tr-TR" sz="3600" b="1" dirty="0" smtClean="0">
                <a:solidFill>
                  <a:srgbClr val="003300"/>
                </a:solidFill>
                <a:effectLst/>
              </a:rPr>
              <a:t> (2)</a:t>
            </a:r>
            <a:endParaRPr lang="tr-TR" sz="4800" b="1" dirty="0" smtClean="0">
              <a:solidFill>
                <a:srgbClr val="003300"/>
              </a:solidFill>
              <a:effectLst/>
            </a:endParaRPr>
          </a:p>
        </p:txBody>
      </p:sp>
      <p:sp>
        <p:nvSpPr>
          <p:cNvPr id="106500" name="Rectangle 3"/>
          <p:cNvSpPr>
            <a:spLocks noGrp="1" noChangeArrowheads="1"/>
          </p:cNvSpPr>
          <p:nvPr>
            <p:ph type="body" idx="1"/>
          </p:nvPr>
        </p:nvSpPr>
        <p:spPr>
          <a:xfrm>
            <a:off x="142875" y="1268413"/>
            <a:ext cx="8893175" cy="5232400"/>
          </a:xfrm>
          <a:ln w="107950" cmpd="thinThick">
            <a:solidFill>
              <a:srgbClr val="E54168"/>
            </a:solidFill>
          </a:ln>
        </p:spPr>
        <p:txBody>
          <a:bodyPr/>
          <a:lstStyle/>
          <a:p>
            <a:pPr marL="0" indent="0">
              <a:lnSpc>
                <a:spcPct val="95000"/>
              </a:lnSpc>
              <a:spcBef>
                <a:spcPct val="0"/>
              </a:spcBef>
              <a:buNone/>
              <a:defRPr/>
            </a:pPr>
            <a:endParaRPr lang="tr-TR" sz="1000" dirty="0" smtClean="0">
              <a:solidFill>
                <a:srgbClr val="000066"/>
              </a:solidFill>
              <a:effectLst/>
            </a:endParaRPr>
          </a:p>
          <a:p>
            <a:pPr marL="177800" indent="-177800">
              <a:lnSpc>
                <a:spcPct val="105000"/>
              </a:lnSpc>
              <a:spcBef>
                <a:spcPct val="0"/>
              </a:spcBef>
              <a:defRPr/>
            </a:pPr>
            <a:r>
              <a:rPr lang="en-US" sz="2800" dirty="0" smtClean="0">
                <a:solidFill>
                  <a:srgbClr val="000066"/>
                </a:solidFill>
                <a:effectLst/>
              </a:rPr>
              <a:t>In addition, the official international reporting mechanism has not evolved with the new communications environment, and does not </a:t>
            </a:r>
            <a:r>
              <a:rPr lang="tr-TR" sz="2800" dirty="0" smtClean="0">
                <a:solidFill>
                  <a:srgbClr val="000066"/>
                </a:solidFill>
                <a:effectLst/>
              </a:rPr>
              <a:t/>
            </a:r>
            <a:br>
              <a:rPr lang="tr-TR" sz="2800" dirty="0" smtClean="0">
                <a:solidFill>
                  <a:srgbClr val="000066"/>
                </a:solidFill>
                <a:effectLst/>
              </a:rPr>
            </a:br>
            <a:r>
              <a:rPr lang="en-US" sz="2800" dirty="0" smtClean="0">
                <a:solidFill>
                  <a:srgbClr val="000066"/>
                </a:solidFill>
                <a:effectLst/>
              </a:rPr>
              <a:t>include many communicable diseases of </a:t>
            </a:r>
            <a:r>
              <a:rPr lang="tr-TR" sz="2800" dirty="0" smtClean="0">
                <a:solidFill>
                  <a:srgbClr val="000066"/>
                </a:solidFill>
                <a:effectLst/>
              </a:rPr>
              <a:t/>
            </a:r>
            <a:br>
              <a:rPr lang="tr-TR" sz="2800" dirty="0" smtClean="0">
                <a:solidFill>
                  <a:srgbClr val="000066"/>
                </a:solidFill>
                <a:effectLst/>
              </a:rPr>
            </a:br>
            <a:r>
              <a:rPr lang="en-US" sz="2800" dirty="0" smtClean="0">
                <a:solidFill>
                  <a:srgbClr val="000066"/>
                </a:solidFill>
                <a:effectLst/>
              </a:rPr>
              <a:t>importance to international public health. </a:t>
            </a:r>
            <a:r>
              <a:rPr lang="tr-TR" sz="2800" dirty="0" smtClean="0">
                <a:solidFill>
                  <a:srgbClr val="000066"/>
                </a:solidFill>
                <a:effectLst/>
              </a:rPr>
              <a:t/>
            </a:r>
            <a:br>
              <a:rPr lang="tr-TR" sz="2800" dirty="0" smtClean="0">
                <a:solidFill>
                  <a:srgbClr val="000066"/>
                </a:solidFill>
                <a:effectLst/>
              </a:rPr>
            </a:br>
            <a:r>
              <a:rPr lang="en-US" sz="2800" dirty="0" smtClean="0">
                <a:solidFill>
                  <a:srgbClr val="000066"/>
                </a:solidFill>
                <a:effectLst/>
              </a:rPr>
              <a:t>A revision of the </a:t>
            </a:r>
            <a:r>
              <a:rPr lang="en-US" sz="2800" b="1" u="sng" dirty="0" smtClean="0">
                <a:solidFill>
                  <a:srgbClr val="000066"/>
                </a:solidFill>
                <a:effectLst/>
              </a:rPr>
              <a:t>IHR</a:t>
            </a:r>
            <a:r>
              <a:rPr lang="en-US" sz="2800" dirty="0" smtClean="0">
                <a:solidFill>
                  <a:srgbClr val="000066"/>
                </a:solidFill>
                <a:effectLst/>
              </a:rPr>
              <a:t> is therefore being directed towards a stronger role in </a:t>
            </a:r>
            <a:r>
              <a:rPr lang="en-US" sz="2800" i="1" u="sng" dirty="0" smtClean="0">
                <a:solidFill>
                  <a:srgbClr val="660066"/>
                </a:solidFill>
                <a:effectLst/>
              </a:rPr>
              <a:t>global communicable disease surveillance and control</a:t>
            </a:r>
            <a:r>
              <a:rPr lang="en-US" sz="2800" dirty="0" smtClean="0">
                <a:solidFill>
                  <a:srgbClr val="000066"/>
                </a:solidFill>
                <a:effectLst/>
              </a:rPr>
              <a:t>. </a:t>
            </a:r>
            <a:r>
              <a:rPr lang="en-US" sz="2800" b="1" i="1" dirty="0" smtClean="0">
                <a:solidFill>
                  <a:srgbClr val="000066"/>
                </a:solidFill>
                <a:effectLst/>
              </a:rPr>
              <a:t>The revised IHR</a:t>
            </a:r>
            <a:r>
              <a:rPr lang="en-US" sz="2800" dirty="0" smtClean="0">
                <a:solidFill>
                  <a:srgbClr val="000066"/>
                </a:solidFill>
                <a:effectLst/>
              </a:rPr>
              <a:t> emphasize the </a:t>
            </a:r>
            <a:r>
              <a:rPr lang="en-US" sz="2800" b="1" spc="300" dirty="0" smtClean="0">
                <a:solidFill>
                  <a:srgbClr val="990033"/>
                </a:solidFill>
                <a:effectLst/>
              </a:rPr>
              <a:t>immediate notification</a:t>
            </a:r>
            <a:r>
              <a:rPr lang="en-US" sz="2800" dirty="0" smtClean="0">
                <a:solidFill>
                  <a:srgbClr val="000066"/>
                </a:solidFill>
                <a:effectLst/>
              </a:rPr>
              <a:t> of all disease outbreaks of urgent international importance.</a:t>
            </a:r>
            <a:r>
              <a:rPr lang="tr-TR" sz="2800" dirty="0" smtClean="0">
                <a:solidFill>
                  <a:srgbClr val="000066"/>
                </a:solidFill>
                <a:effectLst/>
              </a:rPr>
              <a:t> </a:t>
            </a:r>
            <a:br>
              <a:rPr lang="tr-TR" sz="2800" dirty="0" smtClean="0">
                <a:solidFill>
                  <a:srgbClr val="000066"/>
                </a:solidFill>
                <a:effectLst/>
              </a:rPr>
            </a:br>
            <a:r>
              <a:rPr lang="tr-TR" sz="2000" i="1" dirty="0" smtClean="0">
                <a:solidFill>
                  <a:srgbClr val="000000"/>
                </a:solidFill>
                <a:effectLst/>
              </a:rPr>
              <a:t>(www.who.int. /mediacentre/ factsheets/fs200/en/index.html, 23.06.08)</a:t>
            </a:r>
            <a:r>
              <a:rPr lang="en-US" sz="2000" dirty="0" smtClean="0">
                <a:solidFill>
                  <a:srgbClr val="000000"/>
                </a:solidFill>
                <a:effectLst/>
              </a:rPr>
              <a:t> </a:t>
            </a:r>
          </a:p>
        </p:txBody>
      </p:sp>
      <p:sp>
        <p:nvSpPr>
          <p:cNvPr id="7" name="Slide Number Placeholder 6"/>
          <p:cNvSpPr>
            <a:spLocks noGrp="1"/>
          </p:cNvSpPr>
          <p:nvPr>
            <p:ph type="sldNum" sz="quarter" idx="12"/>
          </p:nvPr>
        </p:nvSpPr>
        <p:spPr>
          <a:xfrm>
            <a:off x="6553200" y="6381750"/>
            <a:ext cx="2133600" cy="476250"/>
          </a:xfrm>
        </p:spPr>
        <p:txBody>
          <a:bodyPr/>
          <a:lstStyle/>
          <a:p>
            <a:pPr>
              <a:defRPr/>
            </a:pPr>
            <a:fld id="{BC9F83A7-3170-46B9-B34E-9A7214105FD3}" type="slidenum">
              <a:rPr lang="tr-TR" smtClean="0">
                <a:solidFill>
                  <a:srgbClr val="000000"/>
                </a:solidFill>
                <a:effectLst/>
              </a:rPr>
              <a:pPr>
                <a:defRPr/>
              </a:pPr>
              <a:t>40</a:t>
            </a:fld>
            <a:endParaRPr lang="tr-TR" dirty="0">
              <a:solidFill>
                <a:srgbClr val="000000"/>
              </a:solidFill>
              <a:effectLst/>
            </a:endParaRPr>
          </a:p>
        </p:txBody>
      </p:sp>
      <p:sp>
        <p:nvSpPr>
          <p:cNvPr id="8" name="Footer Placeholder 7"/>
          <p:cNvSpPr>
            <a:spLocks noGrp="1"/>
          </p:cNvSpPr>
          <p:nvPr>
            <p:ph type="ftr" sz="quarter" idx="11"/>
          </p:nvPr>
        </p:nvSpPr>
        <p:spPr>
          <a:xfrm>
            <a:off x="3124200" y="6381750"/>
            <a:ext cx="2895600" cy="476250"/>
          </a:xfrm>
        </p:spPr>
        <p:txBody>
          <a:bodyPr/>
          <a:lstStyle/>
          <a:p>
            <a:pPr>
              <a:defRPr/>
            </a:pPr>
            <a:r>
              <a:rPr lang="tr-TR" smtClean="0">
                <a:solidFill>
                  <a:srgbClr val="000000"/>
                </a:solidFill>
                <a:effectLst/>
              </a:rPr>
              <a:t>www.ahmetsaltik.net</a:t>
            </a:r>
            <a:endParaRPr lang="tr-TR" dirty="0">
              <a:solidFill>
                <a:srgbClr val="000000"/>
              </a:solidFill>
              <a:effectLst/>
            </a:endParaRPr>
          </a:p>
        </p:txBody>
      </p:sp>
      <p:pic>
        <p:nvPicPr>
          <p:cNvPr id="2050" name="Picture 2" descr="http://www.who.int/entity/ihr/IHR_2005_en.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77472" y="1412776"/>
            <a:ext cx="1359024"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89919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3"/>
          <p:cNvSpPr>
            <a:spLocks noGrp="1"/>
          </p:cNvSpPr>
          <p:nvPr>
            <p:ph type="dt" sz="quarter" idx="10"/>
          </p:nvPr>
        </p:nvSpPr>
        <p:spPr>
          <a:xfrm>
            <a:off x="714375" y="6543675"/>
            <a:ext cx="1905000" cy="457200"/>
          </a:xfrm>
        </p:spPr>
        <p:txBody>
          <a:bodyPr/>
          <a:lstStyle/>
          <a:p>
            <a:pPr>
              <a:defRPr/>
            </a:pPr>
            <a:fld id="{8EEE74AF-7B63-4624-8341-8DF06720DBB6}" type="datetime1">
              <a:rPr lang="tr-TR" smtClean="0">
                <a:solidFill>
                  <a:srgbClr val="000000"/>
                </a:solidFill>
                <a:latin typeface="Arial" pitchFamily="34" charset="0"/>
                <a:cs typeface="Arial" pitchFamily="34" charset="0"/>
              </a:rPr>
              <a:t>15.10.2012</a:t>
            </a:fld>
            <a:endParaRPr lang="tr-TR" dirty="0">
              <a:solidFill>
                <a:srgbClr val="000000"/>
              </a:solidFill>
              <a:latin typeface="Arial" pitchFamily="34" charset="0"/>
              <a:cs typeface="Arial" pitchFamily="34" charset="0"/>
            </a:endParaRPr>
          </a:p>
        </p:txBody>
      </p:sp>
      <p:sp>
        <p:nvSpPr>
          <p:cNvPr id="119811" name="Rectangle 2"/>
          <p:cNvSpPr>
            <a:spLocks noGrp="1" noChangeArrowheads="1"/>
          </p:cNvSpPr>
          <p:nvPr>
            <p:ph type="body" idx="1"/>
          </p:nvPr>
        </p:nvSpPr>
        <p:spPr>
          <a:xfrm>
            <a:off x="827584" y="836712"/>
            <a:ext cx="8244953" cy="5662939"/>
          </a:xfrm>
        </p:spPr>
        <p:style>
          <a:lnRef idx="2">
            <a:schemeClr val="dk1"/>
          </a:lnRef>
          <a:fillRef idx="1">
            <a:schemeClr val="lt1"/>
          </a:fillRef>
          <a:effectRef idx="0">
            <a:schemeClr val="dk1"/>
          </a:effectRef>
          <a:fontRef idx="minor">
            <a:schemeClr val="dk1"/>
          </a:fontRef>
        </p:style>
        <p:txBody>
          <a:bodyPr/>
          <a:lstStyle/>
          <a:p>
            <a:pPr marL="179388" lvl="1" indent="0" algn="ctr" eaLnBrk="1" hangingPunct="1">
              <a:lnSpc>
                <a:spcPct val="120000"/>
              </a:lnSpc>
              <a:buFontTx/>
              <a:buNone/>
            </a:pPr>
            <a:endParaRPr lang="tr-TR" sz="400" b="1" dirty="0" smtClean="0">
              <a:solidFill>
                <a:srgbClr val="0000FF"/>
              </a:solidFill>
              <a:latin typeface="Verdana" pitchFamily="34" charset="0"/>
            </a:endParaRPr>
          </a:p>
          <a:p>
            <a:pPr marL="179388" lvl="1" indent="0" eaLnBrk="1" hangingPunct="1">
              <a:lnSpc>
                <a:spcPct val="105000"/>
              </a:lnSpc>
              <a:buFontTx/>
              <a:buNone/>
            </a:pPr>
            <a:r>
              <a:rPr lang="tr-TR" b="1" dirty="0" smtClean="0">
                <a:solidFill>
                  <a:srgbClr val="003366"/>
                </a:solidFill>
                <a:latin typeface="Comic Sans MS" pitchFamily="66" charset="0"/>
              </a:rPr>
              <a:t>Ülkemiz bu kuruluşların çoğunun üyesidir. Üyelik, ilgili kuruluşların anayasasının benimsenmesi önkoşulu ile olanaklıdır. </a:t>
            </a:r>
            <a:br>
              <a:rPr lang="tr-TR" b="1" dirty="0" smtClean="0">
                <a:solidFill>
                  <a:srgbClr val="003366"/>
                </a:solidFill>
                <a:latin typeface="Comic Sans MS" pitchFamily="66" charset="0"/>
              </a:rPr>
            </a:br>
            <a:r>
              <a:rPr lang="tr-TR" sz="3200" b="1" dirty="0" smtClean="0">
                <a:solidFill>
                  <a:srgbClr val="000000"/>
                </a:solidFill>
                <a:latin typeface="Calibri" pitchFamily="34" charset="0"/>
              </a:rPr>
              <a:t>Örn. DSÖ anayasasını ülkemiz 1947’de </a:t>
            </a:r>
            <a:br>
              <a:rPr lang="tr-TR" sz="3200" b="1" dirty="0" smtClean="0">
                <a:solidFill>
                  <a:srgbClr val="000000"/>
                </a:solidFill>
                <a:latin typeface="Calibri" pitchFamily="34" charset="0"/>
              </a:rPr>
            </a:br>
            <a:r>
              <a:rPr lang="tr-TR" sz="3200" b="1" dirty="0" smtClean="0">
                <a:solidFill>
                  <a:srgbClr val="000000"/>
                </a:solidFill>
                <a:latin typeface="Calibri" pitchFamily="34" charset="0"/>
              </a:rPr>
              <a:t>bir yasa ile kabul etmiştir. </a:t>
            </a:r>
            <a:r>
              <a:rPr lang="tr-TR" b="1" dirty="0" smtClean="0">
                <a:solidFill>
                  <a:srgbClr val="003366"/>
                </a:solidFill>
                <a:latin typeface="Comic Sans MS" pitchFamily="66" charset="0"/>
              </a:rPr>
              <a:t>Bu kabul ise, </a:t>
            </a:r>
            <a:br>
              <a:rPr lang="tr-TR" b="1" dirty="0" smtClean="0">
                <a:solidFill>
                  <a:srgbClr val="003366"/>
                </a:solidFill>
                <a:latin typeface="Comic Sans MS" pitchFamily="66" charset="0"/>
              </a:rPr>
            </a:br>
            <a:r>
              <a:rPr lang="tr-TR" b="1" dirty="0" smtClean="0">
                <a:solidFill>
                  <a:srgbClr val="003366"/>
                </a:solidFill>
                <a:latin typeface="Comic Sans MS" pitchFamily="66" charset="0"/>
              </a:rPr>
              <a:t>ilgili metnin ulusal parlamentoca onayına bağlıdır. 1982 Anayasası md.90. bu işlevi düzenlemektedir </a:t>
            </a:r>
            <a:r>
              <a:rPr lang="tr-TR" sz="2400" i="1" dirty="0" smtClean="0">
                <a:solidFill>
                  <a:srgbClr val="003366"/>
                </a:solidFill>
                <a:latin typeface="Comic Sans MS" pitchFamily="66" charset="0"/>
              </a:rPr>
              <a:t>(Mayıs 2004 </a:t>
            </a:r>
            <a:r>
              <a:rPr lang="tr-TR" sz="2400" i="1" dirty="0" err="1" smtClean="0">
                <a:solidFill>
                  <a:srgbClr val="003366"/>
                </a:solidFill>
                <a:latin typeface="Comic Sans MS" pitchFamily="66" charset="0"/>
              </a:rPr>
              <a:t>değişikl</a:t>
            </a:r>
            <a:r>
              <a:rPr lang="tr-TR" sz="2400" i="1" dirty="0" smtClean="0">
                <a:solidFill>
                  <a:srgbClr val="003366"/>
                </a:solidFill>
                <a:latin typeface="Comic Sans MS" pitchFamily="66" charset="0"/>
              </a:rPr>
              <a:t>. bkz. dipnot)</a:t>
            </a:r>
            <a:r>
              <a:rPr lang="tr-TR" b="1" dirty="0" smtClean="0">
                <a:solidFill>
                  <a:srgbClr val="003366"/>
                </a:solidFill>
                <a:latin typeface="Comic Sans MS" pitchFamily="66" charset="0"/>
              </a:rPr>
              <a:t>:</a:t>
            </a:r>
          </a:p>
          <a:p>
            <a:pPr marL="179388" lvl="1" indent="0" eaLnBrk="1" hangingPunct="1">
              <a:lnSpc>
                <a:spcPct val="105000"/>
              </a:lnSpc>
              <a:buFontTx/>
              <a:buNone/>
            </a:pPr>
            <a:r>
              <a:rPr lang="tr-TR" sz="3200" b="1" i="1" dirty="0" smtClean="0">
                <a:solidFill>
                  <a:srgbClr val="003300"/>
                </a:solidFill>
                <a:latin typeface="Calibri" pitchFamily="34" charset="0"/>
              </a:rPr>
              <a:t>“.. TBMM tarafından yöntemine uygun olarak kabul edilmiş uluslararası anlaşma </a:t>
            </a:r>
            <a:br>
              <a:rPr lang="tr-TR" sz="3200" b="1" i="1" dirty="0" smtClean="0">
                <a:solidFill>
                  <a:srgbClr val="003300"/>
                </a:solidFill>
                <a:latin typeface="Calibri" pitchFamily="34" charset="0"/>
              </a:rPr>
            </a:br>
            <a:r>
              <a:rPr lang="tr-TR" sz="3200" b="1" i="1" dirty="0" smtClean="0">
                <a:solidFill>
                  <a:srgbClr val="003300"/>
                </a:solidFill>
                <a:latin typeface="Calibri" pitchFamily="34" charset="0"/>
              </a:rPr>
              <a:t>ve sözleşmeler yasa gücündedir..”</a:t>
            </a:r>
          </a:p>
        </p:txBody>
      </p:sp>
      <p:sp>
        <p:nvSpPr>
          <p:cNvPr id="6" name="Slide Number Placeholder 5"/>
          <p:cNvSpPr>
            <a:spLocks noGrp="1"/>
          </p:cNvSpPr>
          <p:nvPr>
            <p:ph type="sldNum" sz="quarter" idx="12"/>
          </p:nvPr>
        </p:nvSpPr>
        <p:spPr>
          <a:xfrm>
            <a:off x="7162800" y="6543675"/>
            <a:ext cx="1905000" cy="457200"/>
          </a:xfrm>
        </p:spPr>
        <p:txBody>
          <a:bodyPr/>
          <a:lstStyle/>
          <a:p>
            <a:pPr>
              <a:defRPr/>
            </a:pPr>
            <a:fld id="{230B6D2A-E81C-40E2-B848-B68560F48F6A}" type="slidenum">
              <a:rPr lang="tr-TR" smtClean="0">
                <a:solidFill>
                  <a:srgbClr val="000000"/>
                </a:solidFill>
                <a:latin typeface="Arial" pitchFamily="34" charset="0"/>
                <a:cs typeface="Arial" pitchFamily="34" charset="0"/>
              </a:rPr>
              <a:pPr>
                <a:defRPr/>
              </a:pPr>
              <a:t>41</a:t>
            </a:fld>
            <a:endParaRPr lang="tr-TR" dirty="0">
              <a:solidFill>
                <a:srgbClr val="000000"/>
              </a:solidFill>
              <a:latin typeface="Arial" pitchFamily="34" charset="0"/>
              <a:cs typeface="Arial" pitchFamily="34" charset="0"/>
            </a:endParaRPr>
          </a:p>
        </p:txBody>
      </p:sp>
      <p:sp>
        <p:nvSpPr>
          <p:cNvPr id="7" name="Footer Placeholder 6"/>
          <p:cNvSpPr>
            <a:spLocks noGrp="1"/>
          </p:cNvSpPr>
          <p:nvPr>
            <p:ph type="ftr" sz="quarter" idx="11"/>
          </p:nvPr>
        </p:nvSpPr>
        <p:spPr>
          <a:xfrm>
            <a:off x="3429000" y="6543675"/>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dirty="0">
              <a:solidFill>
                <a:srgbClr val="000000"/>
              </a:solidFill>
              <a:latin typeface="Arial" pitchFamily="34" charset="0"/>
              <a:cs typeface="Arial" pitchFamily="34" charset="0"/>
            </a:endParaRPr>
          </a:p>
        </p:txBody>
      </p:sp>
      <p:sp>
        <p:nvSpPr>
          <p:cNvPr id="8" name="Rectangle 2"/>
          <p:cNvSpPr>
            <a:spLocks noGrp="1" noChangeArrowheads="1"/>
          </p:cNvSpPr>
          <p:nvPr>
            <p:ph type="title"/>
          </p:nvPr>
        </p:nvSpPr>
        <p:spPr bwMode="auto">
          <a:xfrm>
            <a:off x="36513" y="-285750"/>
            <a:ext cx="9144000" cy="936625"/>
          </a:xfrm>
          <a:prstGeom prst="rect">
            <a:avLst/>
          </a:prstGeom>
          <a:noFill/>
          <a:ln w="9525">
            <a:noFill/>
            <a:miter lim="800000"/>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1" i="0" u="none" strike="noStrike" kern="0" cap="none" spc="0" normalizeH="0" baseline="0" noProof="0" dirty="0" smtClean="0">
                <a:ln>
                  <a:noFill/>
                </a:ln>
                <a:solidFill>
                  <a:srgbClr val="000066"/>
                </a:solidFill>
                <a:effectLst/>
                <a:uLnTx/>
                <a:uFillTx/>
                <a:latin typeface="Calibri" pitchFamily="34" charset="0"/>
                <a:cs typeface="Calibri" pitchFamily="34" charset="0"/>
              </a:rPr>
              <a:t/>
            </a:r>
            <a:br>
              <a:rPr kumimoji="0" lang="tr-TR" sz="3200" b="1" i="0" u="none" strike="noStrike" kern="0" cap="none" spc="0" normalizeH="0" baseline="0" noProof="0" dirty="0" smtClean="0">
                <a:ln>
                  <a:noFill/>
                </a:ln>
                <a:solidFill>
                  <a:srgbClr val="000066"/>
                </a:solidFill>
                <a:effectLst/>
                <a:uLnTx/>
                <a:uFillTx/>
                <a:latin typeface="Calibri" pitchFamily="34" charset="0"/>
                <a:cs typeface="Calibri" pitchFamily="34" charset="0"/>
              </a:rPr>
            </a:br>
            <a:r>
              <a:rPr kumimoji="0" lang="tr-TR" sz="3200" b="1" i="0" u="none" strike="noStrike" kern="0" cap="none" spc="0" normalizeH="0" baseline="0" noProof="0" dirty="0" smtClean="0">
                <a:ln>
                  <a:noFill/>
                </a:ln>
                <a:solidFill>
                  <a:srgbClr val="000066"/>
                </a:solidFill>
                <a:effectLst/>
                <a:uLnTx/>
                <a:uFillTx/>
                <a:latin typeface="Calibri" pitchFamily="34" charset="0"/>
                <a:cs typeface="Calibri" pitchFamily="34" charset="0"/>
              </a:rPr>
              <a:t>       </a:t>
            </a:r>
            <a:r>
              <a:rPr kumimoji="0" lang="tr-TR" sz="3600" b="1" i="0" u="none" strike="noStrike" kern="0" cap="none" spc="0" normalizeH="0" baseline="0" noProof="0" dirty="0" smtClean="0">
                <a:ln>
                  <a:noFill/>
                </a:ln>
                <a:solidFill>
                  <a:srgbClr val="000066"/>
                </a:solidFill>
                <a:effectLst/>
                <a:uLnTx/>
                <a:uFillTx/>
                <a:latin typeface="Calibri" pitchFamily="34" charset="0"/>
                <a:cs typeface="Calibri" pitchFamily="34" charset="0"/>
              </a:rPr>
              <a:t>ULUSLARARASI / ULUSALÜSTÜ HUKUK</a:t>
            </a:r>
            <a:r>
              <a:rPr kumimoji="0" lang="tr-TR" sz="1800" b="1" i="0" u="none" strike="noStrike" kern="0" cap="none" spc="0" normalizeH="0" baseline="0" noProof="0" dirty="0" smtClean="0">
                <a:ln>
                  <a:noFill/>
                </a:ln>
                <a:solidFill>
                  <a:srgbClr val="000066"/>
                </a:solidFill>
                <a:effectLst/>
                <a:uLnTx/>
                <a:uFillTx/>
                <a:latin typeface="Calibri" pitchFamily="34" charset="0"/>
                <a:cs typeface="Calibri" pitchFamily="34" charset="0"/>
              </a:rPr>
              <a:t> </a:t>
            </a:r>
          </a:p>
        </p:txBody>
      </p:sp>
    </p:spTree>
    <p:extLst>
      <p:ext uri="{BB962C8B-B14F-4D97-AF65-F5344CB8AC3E}">
        <p14:creationId xmlns:p14="http://schemas.microsoft.com/office/powerpoint/2010/main" val="397098121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1" name="Rectangle 2"/>
          <p:cNvSpPr>
            <a:spLocks noGrp="1" noChangeArrowheads="1"/>
          </p:cNvSpPr>
          <p:nvPr>
            <p:ph type="body" idx="1"/>
          </p:nvPr>
        </p:nvSpPr>
        <p:spPr>
          <a:xfrm>
            <a:off x="827584" y="667569"/>
            <a:ext cx="8173541" cy="5857775"/>
          </a:xfrm>
        </p:spPr>
        <p:style>
          <a:lnRef idx="2">
            <a:schemeClr val="accent1"/>
          </a:lnRef>
          <a:fillRef idx="1">
            <a:schemeClr val="lt1"/>
          </a:fillRef>
          <a:effectRef idx="0">
            <a:schemeClr val="accent1"/>
          </a:effectRef>
          <a:fontRef idx="minor">
            <a:schemeClr val="dk1"/>
          </a:fontRef>
        </p:style>
        <p:txBody>
          <a:bodyPr/>
          <a:lstStyle/>
          <a:p>
            <a:pPr marL="179388" lvl="1" indent="0" eaLnBrk="1" hangingPunct="1">
              <a:buFontTx/>
              <a:buNone/>
              <a:defRPr/>
            </a:pPr>
            <a:r>
              <a:rPr lang="tr-TR" b="1" dirty="0" smtClean="0">
                <a:solidFill>
                  <a:srgbClr val="000000"/>
                </a:solidFill>
                <a:latin typeface="Comic Sans MS" pitchFamily="66" charset="0"/>
              </a:rPr>
              <a:t>Hatta, aynı madde bu metinlere </a:t>
            </a:r>
            <a:br>
              <a:rPr lang="tr-TR" b="1" dirty="0" smtClean="0">
                <a:solidFill>
                  <a:srgbClr val="000000"/>
                </a:solidFill>
                <a:latin typeface="Comic Sans MS" pitchFamily="66" charset="0"/>
              </a:rPr>
            </a:br>
            <a:r>
              <a:rPr lang="tr-TR" b="1" dirty="0" smtClean="0">
                <a:solidFill>
                  <a:srgbClr val="000000"/>
                </a:solidFill>
                <a:latin typeface="Comic Sans MS" pitchFamily="66" charset="0"/>
              </a:rPr>
              <a:t>iç yasalardan bile üstünlük sağlamaktadır: </a:t>
            </a:r>
            <a:endParaRPr lang="tr-TR" sz="1000" b="1" dirty="0" smtClean="0">
              <a:solidFill>
                <a:srgbClr val="000000"/>
              </a:solidFill>
              <a:latin typeface="Comic Sans MS" pitchFamily="66" charset="0"/>
            </a:endParaRPr>
          </a:p>
          <a:p>
            <a:pPr marL="179388" lvl="1" indent="0" eaLnBrk="1" hangingPunct="1">
              <a:buFontTx/>
              <a:buNone/>
              <a:defRPr/>
            </a:pPr>
            <a:r>
              <a:rPr lang="tr-TR" sz="3000" b="1" i="1" dirty="0" smtClean="0">
                <a:solidFill>
                  <a:srgbClr val="800000"/>
                </a:solidFill>
                <a:latin typeface="Calibri" pitchFamily="34" charset="0"/>
              </a:rPr>
              <a:t>“.. bu uluslararası anlaşma ve sözleşmelerin anayasaya aykırılığı ileri sürülemez.”</a:t>
            </a:r>
          </a:p>
          <a:p>
            <a:pPr marL="179388" lvl="1" indent="0" eaLnBrk="1" hangingPunct="1">
              <a:buFontTx/>
              <a:buNone/>
              <a:defRPr/>
            </a:pPr>
            <a:r>
              <a:rPr lang="tr-TR" b="1" dirty="0" smtClean="0">
                <a:solidFill>
                  <a:srgbClr val="000066"/>
                </a:solidFill>
                <a:latin typeface="Comic Sans MS" pitchFamily="66" charset="0"/>
              </a:rPr>
              <a:t>Bu yolla dünyamızda giderek bir uluslararası </a:t>
            </a:r>
            <a:r>
              <a:rPr lang="tr-TR" sz="3200" b="1" dirty="0" smtClean="0">
                <a:solidFill>
                  <a:srgbClr val="000066"/>
                </a:solidFill>
                <a:latin typeface="Comic Sans MS" pitchFamily="66" charset="0"/>
              </a:rPr>
              <a:t>/ küresel hukuk </a:t>
            </a:r>
            <a:r>
              <a:rPr lang="tr-TR" b="1" dirty="0" smtClean="0">
                <a:solidFill>
                  <a:srgbClr val="000066"/>
                </a:solidFill>
                <a:latin typeface="Comic Sans MS" pitchFamily="66" charset="0"/>
              </a:rPr>
              <a:t>oluşmaktadır</a:t>
            </a:r>
            <a:r>
              <a:rPr lang="tr-TR" b="1" dirty="0" smtClean="0">
                <a:solidFill>
                  <a:srgbClr val="006666"/>
                </a:solidFill>
                <a:latin typeface="Comic Sans MS" pitchFamily="66" charset="0"/>
              </a:rPr>
              <a:t>. </a:t>
            </a:r>
          </a:p>
          <a:p>
            <a:pPr marL="179388" lvl="1" indent="0" eaLnBrk="1" hangingPunct="1">
              <a:buFontTx/>
              <a:buNone/>
              <a:defRPr/>
            </a:pPr>
            <a:r>
              <a:rPr lang="tr-TR" b="1" dirty="0" smtClean="0">
                <a:solidFill>
                  <a:srgbClr val="003300"/>
                </a:solidFill>
                <a:latin typeface="Comic Sans MS" pitchFamily="66" charset="0"/>
              </a:rPr>
              <a:t>Prof. M. Duverger’e yeniden gönderme ile, </a:t>
            </a:r>
            <a:r>
              <a:rPr lang="tr-TR" sz="3200" b="1" spc="300" dirty="0" smtClean="0">
                <a:solidFill>
                  <a:srgbClr val="000000"/>
                </a:solidFill>
                <a:latin typeface="Calibri" pitchFamily="34" charset="0"/>
              </a:rPr>
              <a:t>“uluslararası toplum kendi hukukunu </a:t>
            </a:r>
            <a:br>
              <a:rPr lang="tr-TR" sz="3200" b="1" spc="300" dirty="0" smtClean="0">
                <a:solidFill>
                  <a:srgbClr val="000000"/>
                </a:solidFill>
                <a:latin typeface="Calibri" pitchFamily="34" charset="0"/>
              </a:rPr>
            </a:br>
            <a:r>
              <a:rPr lang="tr-TR" sz="3200" b="1" spc="300" dirty="0" smtClean="0">
                <a:solidFill>
                  <a:srgbClr val="000000"/>
                </a:solidFill>
                <a:latin typeface="Calibri" pitchFamily="34" charset="0"/>
              </a:rPr>
              <a:t>salgılıyor..”</a:t>
            </a:r>
            <a:r>
              <a:rPr lang="tr-TR" sz="3200" b="1" dirty="0" smtClean="0">
                <a:solidFill>
                  <a:srgbClr val="000000"/>
                </a:solidFill>
                <a:latin typeface="Calibri" pitchFamily="34" charset="0"/>
              </a:rPr>
              <a:t> </a:t>
            </a:r>
            <a:r>
              <a:rPr lang="tr-TR" b="1" dirty="0" smtClean="0">
                <a:solidFill>
                  <a:srgbClr val="003300"/>
                </a:solidFill>
                <a:latin typeface="Comic Sans MS" pitchFamily="66" charset="0"/>
              </a:rPr>
              <a:t>değerlendirmesi yapılabilir.. </a:t>
            </a:r>
          </a:p>
          <a:p>
            <a:pPr marL="179388" lvl="1" indent="0" eaLnBrk="1" hangingPunct="1">
              <a:buFontTx/>
              <a:buNone/>
              <a:defRPr/>
            </a:pPr>
            <a:r>
              <a:rPr lang="tr-TR" b="1" dirty="0" smtClean="0">
                <a:solidFill>
                  <a:srgbClr val="333300"/>
                </a:solidFill>
                <a:latin typeface="Comic Sans MS" pitchFamily="66" charset="0"/>
              </a:rPr>
              <a:t>Son zamanlarda kullanılan deyim ise </a:t>
            </a:r>
            <a:r>
              <a:rPr lang="tr-TR" sz="3200" b="1" u="sng" dirty="0" smtClean="0">
                <a:solidFill>
                  <a:srgbClr val="333300"/>
                </a:solidFill>
                <a:latin typeface="Comic Sans MS" pitchFamily="66" charset="0"/>
              </a:rPr>
              <a:t>ulusalüstü hukuk</a:t>
            </a:r>
            <a:r>
              <a:rPr lang="tr-TR" b="1" dirty="0" smtClean="0">
                <a:solidFill>
                  <a:srgbClr val="333300"/>
                </a:solidFill>
                <a:latin typeface="Comic Sans MS" pitchFamily="66" charset="0"/>
              </a:rPr>
              <a:t>‘tur. Böylece iç hukuk karşısındaki üstünlük vurgulanmaktadır.</a:t>
            </a:r>
          </a:p>
        </p:txBody>
      </p:sp>
      <p:sp>
        <p:nvSpPr>
          <p:cNvPr id="8" name="Rectangle 2"/>
          <p:cNvSpPr>
            <a:spLocks noGrp="1" noChangeArrowheads="1"/>
          </p:cNvSpPr>
          <p:nvPr>
            <p:ph type="title"/>
          </p:nvPr>
        </p:nvSpPr>
        <p:spPr bwMode="auto">
          <a:xfrm>
            <a:off x="36513" y="-387424"/>
            <a:ext cx="9144000" cy="936625"/>
          </a:xfrm>
          <a:prstGeom prst="rect">
            <a:avLst/>
          </a:prstGeom>
          <a:noFill/>
          <a:ln w="9525">
            <a:noFill/>
            <a:miter lim="800000"/>
            <a:headEnd/>
            <a:tailEnd/>
          </a:ln>
        </p:spPr>
        <p: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tr-TR" sz="3200" b="1" i="0" u="none" strike="noStrike" kern="0" cap="none" spc="0" normalizeH="0" baseline="0" noProof="0" dirty="0" smtClean="0">
                <a:ln>
                  <a:noFill/>
                </a:ln>
                <a:solidFill>
                  <a:srgbClr val="000066"/>
                </a:solidFill>
                <a:effectLst/>
                <a:uLnTx/>
                <a:uFillTx/>
                <a:latin typeface="Calibri" pitchFamily="34" charset="0"/>
                <a:cs typeface="Calibri" pitchFamily="34" charset="0"/>
              </a:rPr>
              <a:t/>
            </a:r>
            <a:br>
              <a:rPr kumimoji="0" lang="tr-TR" sz="3200" b="1" i="0" u="none" strike="noStrike" kern="0" cap="none" spc="0" normalizeH="0" baseline="0" noProof="0" dirty="0" smtClean="0">
                <a:ln>
                  <a:noFill/>
                </a:ln>
                <a:solidFill>
                  <a:srgbClr val="000066"/>
                </a:solidFill>
                <a:effectLst/>
                <a:uLnTx/>
                <a:uFillTx/>
                <a:latin typeface="Calibri" pitchFamily="34" charset="0"/>
                <a:cs typeface="Calibri" pitchFamily="34" charset="0"/>
              </a:rPr>
            </a:br>
            <a:r>
              <a:rPr kumimoji="0" lang="tr-TR" sz="3200" b="1" i="0" u="none" strike="noStrike" kern="0" cap="none" spc="0" normalizeH="0" baseline="0" noProof="0" dirty="0" smtClean="0">
                <a:ln>
                  <a:noFill/>
                </a:ln>
                <a:solidFill>
                  <a:srgbClr val="000066"/>
                </a:solidFill>
                <a:effectLst/>
                <a:uLnTx/>
                <a:uFillTx/>
                <a:latin typeface="Calibri" pitchFamily="34" charset="0"/>
                <a:cs typeface="Calibri" pitchFamily="34" charset="0"/>
              </a:rPr>
              <a:t>       </a:t>
            </a:r>
            <a:r>
              <a:rPr kumimoji="0" lang="tr-TR" sz="3600" b="1" i="0" u="none" strike="noStrike" kern="0" cap="none" spc="0" normalizeH="0" baseline="0" noProof="0" dirty="0" smtClean="0">
                <a:ln>
                  <a:noFill/>
                </a:ln>
                <a:solidFill>
                  <a:srgbClr val="000066"/>
                </a:solidFill>
                <a:effectLst/>
                <a:uLnTx/>
                <a:uFillTx/>
                <a:latin typeface="Calibri" pitchFamily="34" charset="0"/>
                <a:cs typeface="Calibri" pitchFamily="34" charset="0"/>
              </a:rPr>
              <a:t>ULUSLARARASI / ULUSALÜSTÜ HUKUK</a:t>
            </a:r>
            <a:r>
              <a:rPr kumimoji="0" lang="tr-TR" sz="1800" b="1" i="0" u="none" strike="noStrike" kern="0" cap="none" spc="0" normalizeH="0" baseline="0" noProof="0" dirty="0" smtClean="0">
                <a:ln>
                  <a:noFill/>
                </a:ln>
                <a:solidFill>
                  <a:srgbClr val="000066"/>
                </a:solidFill>
                <a:effectLst/>
                <a:uLnTx/>
                <a:uFillTx/>
                <a:latin typeface="Calibri" pitchFamily="34" charset="0"/>
                <a:cs typeface="Calibri" pitchFamily="34" charset="0"/>
              </a:rPr>
              <a:t> </a:t>
            </a:r>
          </a:p>
        </p:txBody>
      </p:sp>
      <p:sp>
        <p:nvSpPr>
          <p:cNvPr id="9" name="Veri Yer Tutucusu 1"/>
          <p:cNvSpPr>
            <a:spLocks noGrp="1"/>
          </p:cNvSpPr>
          <p:nvPr>
            <p:ph type="dt" sz="half" idx="10"/>
          </p:nvPr>
        </p:nvSpPr>
        <p:spPr>
          <a:xfrm>
            <a:off x="827584" y="6572200"/>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10" name="Altbilgi Yer Tutucusu 2"/>
          <p:cNvSpPr>
            <a:spLocks noGrp="1"/>
          </p:cNvSpPr>
          <p:nvPr>
            <p:ph type="ftr" sz="quarter" idx="11"/>
          </p:nvPr>
        </p:nvSpPr>
        <p:spPr>
          <a:xfrm>
            <a:off x="3265984" y="6572200"/>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11" name="Slayt Numarası Yer Tutucusu 3"/>
          <p:cNvSpPr>
            <a:spLocks noGrp="1"/>
          </p:cNvSpPr>
          <p:nvPr>
            <p:ph type="sldNum" sz="quarter" idx="12"/>
          </p:nvPr>
        </p:nvSpPr>
        <p:spPr>
          <a:xfrm>
            <a:off x="6694984" y="6572200"/>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42</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40116800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a:xfrm>
            <a:off x="107950" y="764704"/>
            <a:ext cx="8893175" cy="5688632"/>
          </a:xfrm>
          <a:solidFill>
            <a:srgbClr val="000066"/>
          </a:solidFill>
          <a:ln w="57150">
            <a:solidFill>
              <a:srgbClr val="FFFF00"/>
            </a:solidFill>
          </a:ln>
        </p:spPr>
        <p:txBody>
          <a:bodyPr/>
          <a:lstStyle/>
          <a:p>
            <a:pPr algn="ctr" eaLnBrk="1" hangingPunct="1">
              <a:lnSpc>
                <a:spcPct val="90000"/>
              </a:lnSpc>
            </a:pPr>
            <a:r>
              <a:rPr lang="tr-TR" sz="3400" dirty="0" smtClean="0">
                <a:solidFill>
                  <a:srgbClr val="FFFFFF"/>
                </a:solidFill>
                <a:latin typeface="Comic Sans MS" pitchFamily="66" charset="0"/>
              </a:rPr>
              <a:t>961’de çıkarılan </a:t>
            </a:r>
            <a:r>
              <a:rPr lang="tr-TR" sz="3400" b="1" dirty="0" smtClean="0">
                <a:solidFill>
                  <a:srgbClr val="FFFFFF"/>
                </a:solidFill>
                <a:latin typeface="Comic Sans MS" pitchFamily="66" charset="0"/>
              </a:rPr>
              <a:t>224 sayılı </a:t>
            </a:r>
            <a:br>
              <a:rPr lang="tr-TR" sz="3400" b="1" dirty="0" smtClean="0">
                <a:solidFill>
                  <a:srgbClr val="FFFFFF"/>
                </a:solidFill>
                <a:latin typeface="Comic Sans MS" pitchFamily="66" charset="0"/>
              </a:rPr>
            </a:br>
            <a:r>
              <a:rPr lang="tr-TR" sz="3400" b="1" dirty="0" smtClean="0">
                <a:solidFill>
                  <a:srgbClr val="FFFFFF"/>
                </a:solidFill>
                <a:latin typeface="Comic Sans MS" pitchFamily="66" charset="0"/>
              </a:rPr>
              <a:t>Sağlık Hizmetlerinin Sosyalleştirilmesi Hakkındaki Yasa</a:t>
            </a:r>
            <a:r>
              <a:rPr lang="tr-TR" sz="3400" dirty="0" smtClean="0">
                <a:solidFill>
                  <a:srgbClr val="FFFFFF"/>
                </a:solidFill>
                <a:latin typeface="Comic Sans MS" pitchFamily="66" charset="0"/>
              </a:rPr>
              <a:t>’da, sağlığın tanımına</a:t>
            </a:r>
            <a:br>
              <a:rPr lang="tr-TR" sz="3400" dirty="0" smtClean="0">
                <a:solidFill>
                  <a:srgbClr val="FFFFFF"/>
                </a:solidFill>
                <a:latin typeface="Comic Sans MS" pitchFamily="66" charset="0"/>
              </a:rPr>
            </a:br>
            <a:r>
              <a:rPr lang="tr-TR" sz="3400" dirty="0" smtClean="0">
                <a:solidFill>
                  <a:srgbClr val="FFFFFF"/>
                </a:solidFill>
                <a:latin typeface="Comic Sans MS" pitchFamily="66" charset="0"/>
              </a:rPr>
              <a:t>«sosyal» yönden iyilik de yer alıyordu. </a:t>
            </a:r>
            <a:br>
              <a:rPr lang="tr-TR" sz="3400" dirty="0" smtClean="0">
                <a:solidFill>
                  <a:srgbClr val="FFFFFF"/>
                </a:solidFill>
                <a:latin typeface="Comic Sans MS" pitchFamily="66" charset="0"/>
              </a:rPr>
            </a:br>
            <a:r>
              <a:rPr lang="tr-TR" sz="3400" dirty="0" smtClean="0">
                <a:solidFill>
                  <a:srgbClr val="FFFFFF"/>
                </a:solidFill>
                <a:latin typeface="Comic Sans MS" pitchFamily="66" charset="0"/>
              </a:rPr>
              <a:t>Ne var ki, 1982 Anayasası’nın </a:t>
            </a:r>
            <a:br>
              <a:rPr lang="tr-TR" sz="3400" dirty="0" smtClean="0">
                <a:solidFill>
                  <a:srgbClr val="FFFFFF"/>
                </a:solidFill>
                <a:latin typeface="Comic Sans MS" pitchFamily="66" charset="0"/>
              </a:rPr>
            </a:br>
            <a:r>
              <a:rPr lang="tr-TR" sz="3400" dirty="0" smtClean="0">
                <a:solidFill>
                  <a:srgbClr val="FFFFFF"/>
                </a:solidFill>
                <a:latin typeface="Comic Sans MS" pitchFamily="66" charset="0"/>
              </a:rPr>
              <a:t>sağlıkla ilgili 56. maddesi, </a:t>
            </a:r>
            <a:br>
              <a:rPr lang="tr-TR" sz="3400" dirty="0" smtClean="0">
                <a:solidFill>
                  <a:srgbClr val="FFFFFF"/>
                </a:solidFill>
                <a:latin typeface="Comic Sans MS" pitchFamily="66" charset="0"/>
              </a:rPr>
            </a:br>
            <a:r>
              <a:rPr lang="tr-TR" sz="3400" dirty="0" smtClean="0">
                <a:solidFill>
                  <a:srgbClr val="FFFFFF"/>
                </a:solidFill>
                <a:latin typeface="Comic Sans MS" pitchFamily="66" charset="0"/>
              </a:rPr>
              <a:t>sağlığın evrensel tanımında yer alan </a:t>
            </a:r>
            <a:br>
              <a:rPr lang="tr-TR" sz="3400" dirty="0" smtClean="0">
                <a:solidFill>
                  <a:srgbClr val="FFFFFF"/>
                </a:solidFill>
                <a:latin typeface="Comic Sans MS" pitchFamily="66" charset="0"/>
              </a:rPr>
            </a:br>
            <a:r>
              <a:rPr lang="tr-TR" sz="3400" i="1" dirty="0" smtClean="0">
                <a:solidFill>
                  <a:srgbClr val="FF0000"/>
                </a:solidFill>
                <a:latin typeface="Comic Sans MS" pitchFamily="66" charset="0"/>
              </a:rPr>
              <a:t>“</a:t>
            </a:r>
            <a:r>
              <a:rPr lang="tr-TR" sz="3400" b="1" i="1" dirty="0" smtClean="0">
                <a:solidFill>
                  <a:srgbClr val="FF0000"/>
                </a:solidFill>
                <a:latin typeface="Comic Sans MS" pitchFamily="66" charset="0"/>
              </a:rPr>
              <a:t>toplumsal-sosyal yönden iyilik</a:t>
            </a:r>
            <a:r>
              <a:rPr lang="tr-TR" sz="3400" i="1" dirty="0" smtClean="0">
                <a:solidFill>
                  <a:srgbClr val="FF0000"/>
                </a:solidFill>
                <a:latin typeface="Comic Sans MS" pitchFamily="66" charset="0"/>
              </a:rPr>
              <a:t>” </a:t>
            </a:r>
            <a:r>
              <a:rPr lang="tr-TR" sz="3400" dirty="0" smtClean="0">
                <a:solidFill>
                  <a:srgbClr val="FFFFFF"/>
                </a:solidFill>
                <a:latin typeface="Comic Sans MS" pitchFamily="66" charset="0"/>
              </a:rPr>
              <a:t/>
            </a:r>
            <a:br>
              <a:rPr lang="tr-TR" sz="3400" dirty="0" smtClean="0">
                <a:solidFill>
                  <a:srgbClr val="FFFFFF"/>
                </a:solidFill>
                <a:latin typeface="Comic Sans MS" pitchFamily="66" charset="0"/>
              </a:rPr>
            </a:br>
            <a:r>
              <a:rPr lang="tr-TR" sz="3400" dirty="0" smtClean="0">
                <a:solidFill>
                  <a:srgbClr val="FFFFFF"/>
                </a:solidFill>
                <a:latin typeface="Comic Sans MS" pitchFamily="66" charset="0"/>
              </a:rPr>
              <a:t>kavramına yer vermemiştir !? </a:t>
            </a:r>
            <a:r>
              <a:rPr lang="tr-TR" sz="3800" dirty="0" smtClean="0">
                <a:solidFill>
                  <a:srgbClr val="FFFFFF"/>
                </a:solidFill>
                <a:latin typeface="Comic Sans MS" pitchFamily="66" charset="0"/>
              </a:rPr>
              <a:t/>
            </a:r>
            <a:br>
              <a:rPr lang="tr-TR" sz="3800" dirty="0" smtClean="0">
                <a:solidFill>
                  <a:srgbClr val="FFFFFF"/>
                </a:solidFill>
                <a:latin typeface="Comic Sans MS" pitchFamily="66" charset="0"/>
              </a:rPr>
            </a:br>
            <a:r>
              <a:rPr lang="tr-TR" sz="3200" dirty="0" smtClean="0">
                <a:solidFill>
                  <a:srgbClr val="FFFF00"/>
                </a:solidFill>
                <a:latin typeface="Arial Narrow" pitchFamily="34" charset="0"/>
              </a:rPr>
              <a:t>DB-IMF dayatması</a:t>
            </a:r>
            <a:r>
              <a:rPr lang="tr-TR" sz="3200" dirty="0" smtClean="0">
                <a:solidFill>
                  <a:srgbClr val="FFFFFF"/>
                </a:solidFill>
                <a:latin typeface="Arial Narrow" pitchFamily="34" charset="0"/>
              </a:rPr>
              <a:t> “</a:t>
            </a:r>
            <a:r>
              <a:rPr lang="tr-TR" sz="3200" b="1" dirty="0" smtClean="0">
                <a:solidFill>
                  <a:srgbClr val="FF0000"/>
                </a:solidFill>
                <a:latin typeface="Arial Narrow" pitchFamily="34" charset="0"/>
              </a:rPr>
              <a:t>Sağlıkta Dönüşüm</a:t>
            </a:r>
            <a:r>
              <a:rPr lang="tr-TR" sz="3200" dirty="0" smtClean="0">
                <a:solidFill>
                  <a:srgbClr val="FFFFFF"/>
                </a:solidFill>
                <a:latin typeface="Arial Narrow" pitchFamily="34" charset="0"/>
              </a:rPr>
              <a:t>” </a:t>
            </a:r>
            <a:r>
              <a:rPr lang="tr-TR" sz="3200" dirty="0" smtClean="0">
                <a:solidFill>
                  <a:srgbClr val="FFFF00"/>
                </a:solidFill>
                <a:latin typeface="Arial Narrow" pitchFamily="34" charset="0"/>
              </a:rPr>
              <a:t>ile sağlık hizmetleri özelleştirilerek sosyal devlet ağır yara almıştır!</a:t>
            </a:r>
            <a:endParaRPr lang="tr-TR" sz="3800" dirty="0" smtClean="0">
              <a:solidFill>
                <a:srgbClr val="FFFF00"/>
              </a:solidFill>
              <a:latin typeface="Arial Narrow" pitchFamily="34" charset="0"/>
            </a:endParaRPr>
          </a:p>
        </p:txBody>
      </p:sp>
      <p:sp>
        <p:nvSpPr>
          <p:cNvPr id="110595" name="Date Placeholder 2"/>
          <p:cNvSpPr>
            <a:spLocks noGrp="1"/>
          </p:cNvSpPr>
          <p:nvPr>
            <p:ph type="dt" sz="quarter" idx="10"/>
          </p:nvPr>
        </p:nvSpPr>
        <p:spPr>
          <a:xfrm>
            <a:off x="214313" y="6500834"/>
            <a:ext cx="1905000" cy="457200"/>
          </a:xfrm>
        </p:spPr>
        <p:txBody>
          <a:bodyPr/>
          <a:lstStyle/>
          <a:p>
            <a:pPr>
              <a:defRPr/>
            </a:pPr>
            <a:fld id="{4ADD03E1-0EF3-451B-8E39-4DF77798FAA3}" type="datetime1">
              <a:rPr lang="tr-TR" smtClean="0">
                <a:solidFill>
                  <a:srgbClr val="000000"/>
                </a:solidFill>
                <a:latin typeface="Calibri" pitchFamily="34" charset="0"/>
              </a:rPr>
              <a:t>15.10.2012</a:t>
            </a:fld>
            <a:endParaRPr lang="tr-TR" smtClean="0">
              <a:solidFill>
                <a:srgbClr val="000000"/>
              </a:solidFill>
              <a:latin typeface="Calibri" pitchFamily="34" charset="0"/>
            </a:endParaRPr>
          </a:p>
        </p:txBody>
      </p:sp>
      <p:sp>
        <p:nvSpPr>
          <p:cNvPr id="110596" name="Slide Number Placeholder 5"/>
          <p:cNvSpPr>
            <a:spLocks noGrp="1"/>
          </p:cNvSpPr>
          <p:nvPr>
            <p:ph type="sldNum" sz="quarter" idx="12"/>
          </p:nvPr>
        </p:nvSpPr>
        <p:spPr>
          <a:xfrm>
            <a:off x="7072313" y="6500834"/>
            <a:ext cx="1905000" cy="457200"/>
          </a:xfrm>
        </p:spPr>
        <p:txBody>
          <a:bodyPr/>
          <a:lstStyle/>
          <a:p>
            <a:pPr>
              <a:defRPr/>
            </a:pPr>
            <a:fld id="{893A09C6-1BF3-4688-8C17-09DDBFA646BA}" type="slidenum">
              <a:rPr lang="tr-TR" smtClean="0">
                <a:solidFill>
                  <a:srgbClr val="000000"/>
                </a:solidFill>
                <a:latin typeface="Calibri" pitchFamily="34" charset="0"/>
              </a:rPr>
              <a:pPr>
                <a:defRPr/>
              </a:pPr>
              <a:t>43</a:t>
            </a:fld>
            <a:endParaRPr lang="tr-TR" smtClean="0">
              <a:solidFill>
                <a:srgbClr val="000000"/>
              </a:solidFill>
              <a:latin typeface="Calibri" pitchFamily="34" charset="0"/>
            </a:endParaRPr>
          </a:p>
        </p:txBody>
      </p:sp>
      <p:sp>
        <p:nvSpPr>
          <p:cNvPr id="110597" name="Footer Placeholder 6"/>
          <p:cNvSpPr>
            <a:spLocks noGrp="1"/>
          </p:cNvSpPr>
          <p:nvPr>
            <p:ph type="ftr" sz="quarter" idx="11"/>
          </p:nvPr>
        </p:nvSpPr>
        <p:spPr>
          <a:xfrm>
            <a:off x="3143250" y="6529409"/>
            <a:ext cx="2895600" cy="457200"/>
          </a:xfrm>
        </p:spPr>
        <p:txBody>
          <a:bodyPr/>
          <a:lstStyle/>
          <a:p>
            <a:pPr>
              <a:defRPr/>
            </a:pPr>
            <a:r>
              <a:rPr lang="tr-TR" smtClean="0">
                <a:solidFill>
                  <a:srgbClr val="000000"/>
                </a:solidFill>
                <a:latin typeface="Calibri" pitchFamily="34" charset="0"/>
              </a:rPr>
              <a:t>www.ahmetsaltik.net</a:t>
            </a:r>
          </a:p>
        </p:txBody>
      </p:sp>
      <p:sp>
        <p:nvSpPr>
          <p:cNvPr id="6" name="Rectangle 2"/>
          <p:cNvSpPr txBox="1">
            <a:spLocks noChangeArrowheads="1"/>
          </p:cNvSpPr>
          <p:nvPr/>
        </p:nvSpPr>
        <p:spPr bwMode="auto">
          <a:xfrm>
            <a:off x="36513" y="44103"/>
            <a:ext cx="9144000" cy="648593"/>
          </a:xfrm>
          <a:prstGeom prst="rect">
            <a:avLst/>
          </a:prstGeom>
          <a:noFill/>
          <a:ln w="9525">
            <a:noFill/>
            <a:miter lim="800000"/>
            <a:headEnd/>
            <a:tailEnd/>
          </a:ln>
        </p:spPr>
        <p:txBody>
          <a:bodyPr/>
          <a:lstStyle>
            <a:lvl1pPr algn="l" rtl="0" eaLnBrk="0" fontAlgn="base" hangingPunct="0">
              <a:spcBef>
                <a:spcPct val="0"/>
              </a:spcBef>
              <a:spcAft>
                <a:spcPct val="0"/>
              </a:spcAft>
              <a:defRPr kumimoji="1" sz="4400">
                <a:solidFill>
                  <a:schemeClr val="tx2"/>
                </a:solidFill>
                <a:latin typeface="+mj-lt"/>
                <a:ea typeface="+mj-ea"/>
                <a:cs typeface="+mj-cs"/>
              </a:defRPr>
            </a:lvl1pPr>
            <a:lvl2pPr algn="l" rtl="0" eaLnBrk="0" fontAlgn="base" hangingPunct="0">
              <a:spcBef>
                <a:spcPct val="0"/>
              </a:spcBef>
              <a:spcAft>
                <a:spcPct val="0"/>
              </a:spcAft>
              <a:defRPr kumimoji="1" sz="4400">
                <a:solidFill>
                  <a:schemeClr val="tx2"/>
                </a:solidFill>
                <a:latin typeface="Impact" pitchFamily="34" charset="0"/>
              </a:defRPr>
            </a:lvl2pPr>
            <a:lvl3pPr algn="l" rtl="0" eaLnBrk="0" fontAlgn="base" hangingPunct="0">
              <a:spcBef>
                <a:spcPct val="0"/>
              </a:spcBef>
              <a:spcAft>
                <a:spcPct val="0"/>
              </a:spcAft>
              <a:defRPr kumimoji="1" sz="4400">
                <a:solidFill>
                  <a:schemeClr val="tx2"/>
                </a:solidFill>
                <a:latin typeface="Impact" pitchFamily="34" charset="0"/>
              </a:defRPr>
            </a:lvl3pPr>
            <a:lvl4pPr algn="l" rtl="0" eaLnBrk="0" fontAlgn="base" hangingPunct="0">
              <a:spcBef>
                <a:spcPct val="0"/>
              </a:spcBef>
              <a:spcAft>
                <a:spcPct val="0"/>
              </a:spcAft>
              <a:defRPr kumimoji="1" sz="4400">
                <a:solidFill>
                  <a:schemeClr val="tx2"/>
                </a:solidFill>
                <a:latin typeface="Impact" pitchFamily="34" charset="0"/>
              </a:defRPr>
            </a:lvl4pPr>
            <a:lvl5pPr algn="l" rtl="0" eaLnBrk="0" fontAlgn="base" hangingPunct="0">
              <a:spcBef>
                <a:spcPct val="0"/>
              </a:spcBef>
              <a:spcAft>
                <a:spcPct val="0"/>
              </a:spcAft>
              <a:defRPr kumimoji="1" sz="4400">
                <a:solidFill>
                  <a:schemeClr val="tx2"/>
                </a:solidFill>
                <a:latin typeface="Impact" pitchFamily="34" charset="0"/>
              </a:defRPr>
            </a:lvl5pPr>
            <a:lvl6pPr marL="457200" algn="l" rtl="0" fontAlgn="base">
              <a:spcBef>
                <a:spcPct val="0"/>
              </a:spcBef>
              <a:spcAft>
                <a:spcPct val="0"/>
              </a:spcAft>
              <a:defRPr kumimoji="1" sz="4400">
                <a:solidFill>
                  <a:schemeClr val="tx2"/>
                </a:solidFill>
                <a:latin typeface="Impact" pitchFamily="34" charset="0"/>
              </a:defRPr>
            </a:lvl6pPr>
            <a:lvl7pPr marL="914400" algn="l" rtl="0" fontAlgn="base">
              <a:spcBef>
                <a:spcPct val="0"/>
              </a:spcBef>
              <a:spcAft>
                <a:spcPct val="0"/>
              </a:spcAft>
              <a:defRPr kumimoji="1" sz="4400">
                <a:solidFill>
                  <a:schemeClr val="tx2"/>
                </a:solidFill>
                <a:latin typeface="Impact" pitchFamily="34" charset="0"/>
              </a:defRPr>
            </a:lvl7pPr>
            <a:lvl8pPr marL="1371600" algn="l" rtl="0" fontAlgn="base">
              <a:spcBef>
                <a:spcPct val="0"/>
              </a:spcBef>
              <a:spcAft>
                <a:spcPct val="0"/>
              </a:spcAft>
              <a:defRPr kumimoji="1" sz="4400">
                <a:solidFill>
                  <a:schemeClr val="tx2"/>
                </a:solidFill>
                <a:latin typeface="Impact" pitchFamily="34" charset="0"/>
              </a:defRPr>
            </a:lvl8pPr>
            <a:lvl9pPr marL="1828800" algn="l" rtl="0" fontAlgn="base">
              <a:spcBef>
                <a:spcPct val="0"/>
              </a:spcBef>
              <a:spcAft>
                <a:spcPct val="0"/>
              </a:spcAft>
              <a:defRPr kumimoji="1" sz="4400">
                <a:solidFill>
                  <a:schemeClr val="tx2"/>
                </a:solidFill>
                <a:latin typeface="Impact" pitchFamily="34" charset="0"/>
              </a:defRPr>
            </a:lvl9pPr>
          </a:lstStyle>
          <a:p>
            <a:pPr algn="ctr" eaLnBrk="1" fontAlgn="auto" hangingPunct="1">
              <a:spcBef>
                <a:spcPts val="0"/>
              </a:spcBef>
              <a:spcAft>
                <a:spcPts val="0"/>
              </a:spcAft>
            </a:pPr>
            <a:r>
              <a:rPr kumimoji="0" lang="tr-TR" sz="4000" b="1" spc="300" dirty="0" smtClean="0">
                <a:solidFill>
                  <a:srgbClr val="660066"/>
                </a:solidFill>
                <a:latin typeface="Calibri" pitchFamily="34" charset="0"/>
                <a:cs typeface="Calibri" pitchFamily="34" charset="0"/>
              </a:rPr>
              <a:t>224 sayılı yasa ve Sağlıkta Dönüşüm</a:t>
            </a:r>
          </a:p>
        </p:txBody>
      </p:sp>
    </p:spTree>
    <p:extLst>
      <p:ext uri="{BB962C8B-B14F-4D97-AF65-F5344CB8AC3E}">
        <p14:creationId xmlns:p14="http://schemas.microsoft.com/office/powerpoint/2010/main" val="94458335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0" y="6381750"/>
            <a:ext cx="2133600" cy="476250"/>
          </a:xfrm>
        </p:spPr>
        <p:txBody>
          <a:bodyPr/>
          <a:lstStyle/>
          <a:p>
            <a:pPr>
              <a:defRPr/>
            </a:pPr>
            <a:fld id="{E576A1E7-F867-46DF-BEC3-7373E7577DED}" type="datetime1">
              <a:rPr lang="tr-TR" smtClean="0">
                <a:solidFill>
                  <a:srgbClr val="000000"/>
                </a:solidFill>
                <a:effectLst/>
              </a:rPr>
              <a:t>15.10.2012</a:t>
            </a:fld>
            <a:endParaRPr lang="tr-TR" dirty="0">
              <a:solidFill>
                <a:srgbClr val="000000"/>
              </a:solidFill>
              <a:effectLst/>
            </a:endParaRPr>
          </a:p>
        </p:txBody>
      </p:sp>
      <p:sp>
        <p:nvSpPr>
          <p:cNvPr id="141314" name="Rectangle 2"/>
          <p:cNvSpPr>
            <a:spLocks noGrp="1" noChangeArrowheads="1"/>
          </p:cNvSpPr>
          <p:nvPr>
            <p:ph type="title"/>
          </p:nvPr>
        </p:nvSpPr>
        <p:spPr>
          <a:xfrm>
            <a:off x="0" y="-171450"/>
            <a:ext cx="9144000" cy="936625"/>
          </a:xfrm>
        </p:spPr>
        <p:txBody>
          <a:bodyPr/>
          <a:lstStyle/>
          <a:p>
            <a:pPr algn="ctr" eaLnBrk="1" hangingPunct="1">
              <a:defRPr/>
            </a:pPr>
            <a:r>
              <a:rPr lang="tr-TR" sz="3200" b="1" dirty="0" smtClean="0">
                <a:solidFill>
                  <a:schemeClr val="bg1">
                    <a:lumMod val="50000"/>
                  </a:schemeClr>
                </a:solidFill>
                <a:effectLst/>
                <a:latin typeface="Verdana" pitchFamily="34" charset="0"/>
              </a:rPr>
              <a:t/>
            </a:r>
            <a:br>
              <a:rPr lang="tr-TR" sz="3200" b="1" dirty="0" smtClean="0">
                <a:solidFill>
                  <a:schemeClr val="bg1">
                    <a:lumMod val="50000"/>
                  </a:schemeClr>
                </a:solidFill>
                <a:effectLst/>
                <a:latin typeface="Verdana" pitchFamily="34" charset="0"/>
              </a:rPr>
            </a:br>
            <a:r>
              <a:rPr lang="tr-TR" sz="3600" b="1" dirty="0" smtClean="0">
                <a:solidFill>
                  <a:schemeClr val="bg1">
                    <a:lumMod val="50000"/>
                  </a:schemeClr>
                </a:solidFill>
                <a:effectLst/>
              </a:rPr>
              <a:t>ULUSLARARASI/ULUSALÜSTÜ HUKUK</a:t>
            </a:r>
            <a:r>
              <a:rPr lang="tr-TR" dirty="0" smtClean="0">
                <a:solidFill>
                  <a:schemeClr val="bg1">
                    <a:lumMod val="50000"/>
                  </a:schemeClr>
                </a:solidFill>
                <a:effectLst/>
              </a:rPr>
              <a:t> </a:t>
            </a:r>
          </a:p>
        </p:txBody>
      </p:sp>
      <p:sp>
        <p:nvSpPr>
          <p:cNvPr id="124932" name="Rectangle 3"/>
          <p:cNvSpPr>
            <a:spLocks noGrp="1" noChangeArrowheads="1"/>
          </p:cNvSpPr>
          <p:nvPr>
            <p:ph type="body" idx="1"/>
          </p:nvPr>
        </p:nvSpPr>
        <p:spPr>
          <a:xfrm>
            <a:off x="142875" y="1000129"/>
            <a:ext cx="8893175" cy="5500705"/>
          </a:xfrm>
          <a:ln w="107950" cmpd="thinThick">
            <a:solidFill>
              <a:srgbClr val="E54168"/>
            </a:solidFill>
          </a:ln>
        </p:spPr>
        <p:txBody>
          <a:bodyPr/>
          <a:lstStyle/>
          <a:p>
            <a:pPr marL="0" indent="0" algn="ctr" eaLnBrk="1" hangingPunct="1">
              <a:lnSpc>
                <a:spcPct val="95000"/>
              </a:lnSpc>
              <a:buFontTx/>
              <a:buNone/>
            </a:pPr>
            <a:r>
              <a:rPr lang="tr-TR" sz="500" b="1" dirty="0" smtClean="0">
                <a:solidFill>
                  <a:srgbClr val="006666"/>
                </a:solidFill>
                <a:effectLst/>
              </a:rPr>
              <a:t/>
            </a:r>
            <a:br>
              <a:rPr lang="tr-TR" sz="500" b="1" dirty="0" smtClean="0">
                <a:solidFill>
                  <a:srgbClr val="006666"/>
                </a:solidFill>
                <a:effectLst/>
              </a:rPr>
            </a:br>
            <a:r>
              <a:rPr lang="tr-TR" sz="2800" b="1" dirty="0" smtClean="0">
                <a:solidFill>
                  <a:srgbClr val="006666"/>
                </a:solidFill>
                <a:effectLst/>
              </a:rPr>
              <a:t>Türkiye BM’nin uzman kuruluşlarından </a:t>
            </a:r>
            <a:br>
              <a:rPr lang="tr-TR" sz="2800" b="1" dirty="0" smtClean="0">
                <a:solidFill>
                  <a:srgbClr val="006666"/>
                </a:solidFill>
                <a:effectLst/>
              </a:rPr>
            </a:br>
            <a:r>
              <a:rPr lang="tr-TR" sz="2800" b="1" dirty="0" smtClean="0">
                <a:solidFill>
                  <a:srgbClr val="006666"/>
                </a:solidFill>
                <a:effectLst/>
              </a:rPr>
              <a:t>ILO  </a:t>
            </a:r>
            <a:r>
              <a:rPr lang="tr-TR" sz="2800" b="1" dirty="0" smtClean="0">
                <a:solidFill>
                  <a:srgbClr val="663300"/>
                </a:solidFill>
                <a:effectLst/>
              </a:rPr>
              <a:t>(</a:t>
            </a:r>
            <a:r>
              <a:rPr lang="tr-TR" sz="2800" b="1" u="sng" dirty="0" smtClean="0">
                <a:solidFill>
                  <a:srgbClr val="663300"/>
                </a:solidFill>
                <a:effectLst/>
              </a:rPr>
              <a:t>I</a:t>
            </a:r>
            <a:r>
              <a:rPr lang="tr-TR" sz="2800" b="1" dirty="0" smtClean="0">
                <a:solidFill>
                  <a:srgbClr val="663300"/>
                </a:solidFill>
                <a:effectLst/>
              </a:rPr>
              <a:t>nternational </a:t>
            </a:r>
            <a:r>
              <a:rPr lang="tr-TR" sz="2800" b="1" u="sng" dirty="0" smtClean="0">
                <a:solidFill>
                  <a:srgbClr val="663300"/>
                </a:solidFill>
                <a:effectLst/>
              </a:rPr>
              <a:t>L</a:t>
            </a:r>
            <a:r>
              <a:rPr lang="tr-TR" sz="2800" b="1" dirty="0" smtClean="0">
                <a:solidFill>
                  <a:srgbClr val="663300"/>
                </a:solidFill>
                <a:effectLst/>
              </a:rPr>
              <a:t>abour </a:t>
            </a:r>
            <a:r>
              <a:rPr lang="tr-TR" sz="2800" b="1" u="sng" dirty="0" smtClean="0">
                <a:solidFill>
                  <a:srgbClr val="663300"/>
                </a:solidFill>
                <a:effectLst/>
              </a:rPr>
              <a:t>O</a:t>
            </a:r>
            <a:r>
              <a:rPr lang="tr-TR" sz="2800" b="1" dirty="0" smtClean="0">
                <a:solidFill>
                  <a:srgbClr val="663300"/>
                </a:solidFill>
                <a:effectLst/>
              </a:rPr>
              <a:t>rganisation, </a:t>
            </a:r>
            <a:r>
              <a:rPr lang="tr-TR" sz="2800" b="1" i="1" dirty="0" smtClean="0">
                <a:solidFill>
                  <a:srgbClr val="663300"/>
                </a:solidFill>
                <a:effectLst/>
              </a:rPr>
              <a:t>Uluslararası Çalışma Örgütü</a:t>
            </a:r>
            <a:r>
              <a:rPr lang="tr-TR" sz="2800" b="1" dirty="0" smtClean="0">
                <a:solidFill>
                  <a:srgbClr val="663300"/>
                </a:solidFill>
                <a:effectLst/>
              </a:rPr>
              <a:t>)</a:t>
            </a:r>
            <a:r>
              <a:rPr lang="tr-TR" sz="2800" b="1" dirty="0" smtClean="0">
                <a:solidFill>
                  <a:srgbClr val="006666"/>
                </a:solidFill>
                <a:effectLst/>
              </a:rPr>
              <a:t> üyesidir. </a:t>
            </a:r>
            <a:br>
              <a:rPr lang="tr-TR" sz="2800" b="1" dirty="0" smtClean="0">
                <a:solidFill>
                  <a:srgbClr val="006666"/>
                </a:solidFill>
                <a:effectLst/>
              </a:rPr>
            </a:br>
            <a:r>
              <a:rPr lang="tr-TR" sz="2800" b="1" dirty="0" smtClean="0">
                <a:solidFill>
                  <a:srgbClr val="006666"/>
                </a:solidFill>
                <a:effectLst/>
              </a:rPr>
              <a:t>Bu Örgütün ürettiği </a:t>
            </a:r>
            <a:r>
              <a:rPr lang="tr-TR" sz="2800" b="1" i="1" dirty="0" smtClean="0">
                <a:solidFill>
                  <a:srgbClr val="006666"/>
                </a:solidFill>
                <a:effectLst/>
              </a:rPr>
              <a:t>Sözleşme</a:t>
            </a:r>
            <a:r>
              <a:rPr lang="tr-TR" sz="2800" b="1" dirty="0" smtClean="0">
                <a:solidFill>
                  <a:srgbClr val="006666"/>
                </a:solidFill>
                <a:effectLst/>
              </a:rPr>
              <a:t> (Convention) sayısı </a:t>
            </a:r>
            <a:r>
              <a:rPr lang="tr-TR" sz="2800" b="1" dirty="0" smtClean="0">
                <a:solidFill>
                  <a:srgbClr val="006666"/>
                </a:solidFill>
                <a:effectLst/>
                <a:sym typeface="Symbol" pitchFamily="18" charset="2"/>
              </a:rPr>
              <a:t></a:t>
            </a:r>
            <a:r>
              <a:rPr lang="tr-TR" sz="2800" b="1" dirty="0" smtClean="0">
                <a:solidFill>
                  <a:srgbClr val="006666"/>
                </a:solidFill>
                <a:effectLst/>
              </a:rPr>
              <a:t>200 olup, ülkemiz bunlardan 50 kadarını onaylamıştır. En son onaylanan </a:t>
            </a:r>
            <a:r>
              <a:rPr lang="tr-TR" sz="2800" b="1" dirty="0" smtClean="0">
                <a:solidFill>
                  <a:srgbClr val="660066"/>
                </a:solidFill>
                <a:effectLst/>
              </a:rPr>
              <a:t>158 sayılı ILO Sözleşmesi</a:t>
            </a:r>
            <a:r>
              <a:rPr lang="tr-TR" sz="2800" b="1" dirty="0" smtClean="0">
                <a:solidFill>
                  <a:srgbClr val="006666"/>
                </a:solidFill>
                <a:effectLst/>
              </a:rPr>
              <a:t>dir. Bu uluslararası hukuk metni, </a:t>
            </a:r>
            <a:br>
              <a:rPr lang="tr-TR" sz="2800" b="1" dirty="0" smtClean="0">
                <a:solidFill>
                  <a:srgbClr val="006666"/>
                </a:solidFill>
                <a:effectLst/>
              </a:rPr>
            </a:br>
            <a:r>
              <a:rPr lang="tr-TR" sz="2800" b="1" dirty="0" smtClean="0">
                <a:solidFill>
                  <a:srgbClr val="006666"/>
                </a:solidFill>
                <a:effectLst/>
              </a:rPr>
              <a:t>çalışanlara </a:t>
            </a:r>
            <a:r>
              <a:rPr lang="tr-TR" sz="2800" b="1" i="1" u="sng" spc="600" dirty="0" smtClean="0">
                <a:solidFill>
                  <a:srgbClr val="C00000"/>
                </a:solidFill>
                <a:effectLst/>
              </a:rPr>
              <a:t>iş güvencesi</a:t>
            </a:r>
            <a:r>
              <a:rPr lang="tr-TR" sz="2800" b="1" dirty="0" smtClean="0">
                <a:solidFill>
                  <a:srgbClr val="006666"/>
                </a:solidFill>
                <a:effectLst/>
              </a:rPr>
              <a:t> getirmektedir. </a:t>
            </a:r>
            <a:br>
              <a:rPr lang="tr-TR" sz="2800" b="1" dirty="0" smtClean="0">
                <a:solidFill>
                  <a:srgbClr val="006666"/>
                </a:solidFill>
                <a:effectLst/>
              </a:rPr>
            </a:br>
            <a:r>
              <a:rPr lang="tr-TR" sz="2800" b="1" dirty="0" smtClean="0">
                <a:solidFill>
                  <a:srgbClr val="006666"/>
                </a:solidFill>
                <a:effectLst/>
              </a:rPr>
              <a:t>Ancak aradan geçen 6 yılı aşkın süre geçtikten sonra gerekli </a:t>
            </a:r>
            <a:r>
              <a:rPr lang="tr-TR" sz="2800" b="1" i="1" dirty="0" smtClean="0">
                <a:solidFill>
                  <a:srgbClr val="006666"/>
                </a:solidFill>
                <a:effectLst/>
              </a:rPr>
              <a:t>uyum yasası</a:t>
            </a:r>
            <a:r>
              <a:rPr lang="tr-TR" sz="2800" b="1" dirty="0" smtClean="0">
                <a:solidFill>
                  <a:srgbClr val="006666"/>
                </a:solidFill>
                <a:effectLst/>
              </a:rPr>
              <a:t>  zoraki çıkarılmıştır. </a:t>
            </a:r>
            <a:br>
              <a:rPr lang="tr-TR" sz="2800" b="1" dirty="0" smtClean="0">
                <a:solidFill>
                  <a:srgbClr val="006666"/>
                </a:solidFill>
                <a:effectLst/>
              </a:rPr>
            </a:br>
            <a:r>
              <a:rPr lang="tr-TR" sz="2800" b="1" dirty="0" smtClean="0">
                <a:solidFill>
                  <a:srgbClr val="800000"/>
                </a:solidFill>
                <a:effectLst/>
              </a:rPr>
              <a:t>ILO C-158</a:t>
            </a:r>
            <a:r>
              <a:rPr lang="tr-TR" sz="2800" b="1" dirty="0" smtClean="0">
                <a:solidFill>
                  <a:srgbClr val="006666"/>
                </a:solidFill>
                <a:effectLst/>
              </a:rPr>
              <a:t>, </a:t>
            </a:r>
            <a:r>
              <a:rPr lang="tr-TR" sz="2800" b="1" dirty="0" smtClean="0">
                <a:solidFill>
                  <a:srgbClr val="003366"/>
                </a:solidFill>
                <a:effectLst/>
              </a:rPr>
              <a:t>kabul edilemez sınırlamalarla 22.5.2003’te 4857 sayılı </a:t>
            </a:r>
            <a:r>
              <a:rPr lang="tr-TR" sz="2800" b="1" spc="600" dirty="0" smtClean="0">
                <a:solidFill>
                  <a:srgbClr val="660066"/>
                </a:solidFill>
                <a:effectLst/>
              </a:rPr>
              <a:t>İş Yasası</a:t>
            </a:r>
            <a:r>
              <a:rPr lang="tr-TR" sz="2800" b="1" dirty="0" smtClean="0">
                <a:solidFill>
                  <a:srgbClr val="003366"/>
                </a:solidFill>
                <a:effectLst/>
              </a:rPr>
              <a:t> ile </a:t>
            </a:r>
            <a:br>
              <a:rPr lang="tr-TR" sz="2800" b="1" dirty="0" smtClean="0">
                <a:solidFill>
                  <a:srgbClr val="003366"/>
                </a:solidFill>
                <a:effectLst/>
              </a:rPr>
            </a:br>
            <a:r>
              <a:rPr lang="tr-TR" sz="2800" b="1" dirty="0" smtClean="0">
                <a:solidFill>
                  <a:srgbClr val="003366"/>
                </a:solidFill>
                <a:effectLst/>
              </a:rPr>
              <a:t>-sözde- yaşama geçirilmiştir !?</a:t>
            </a:r>
            <a:r>
              <a:rPr lang="tr-TR" sz="2800" dirty="0" smtClean="0">
                <a:solidFill>
                  <a:srgbClr val="003366"/>
                </a:solidFill>
                <a:effectLst/>
              </a:rPr>
              <a:t> </a:t>
            </a:r>
          </a:p>
        </p:txBody>
      </p:sp>
      <p:sp>
        <p:nvSpPr>
          <p:cNvPr id="7" name="Slide Number Placeholder 6"/>
          <p:cNvSpPr>
            <a:spLocks noGrp="1"/>
          </p:cNvSpPr>
          <p:nvPr>
            <p:ph type="sldNum" sz="quarter" idx="12"/>
          </p:nvPr>
        </p:nvSpPr>
        <p:spPr>
          <a:xfrm>
            <a:off x="6796088" y="6381750"/>
            <a:ext cx="2133600" cy="476250"/>
          </a:xfrm>
        </p:spPr>
        <p:txBody>
          <a:bodyPr/>
          <a:lstStyle/>
          <a:p>
            <a:pPr>
              <a:defRPr/>
            </a:pPr>
            <a:fld id="{EDEA1968-D196-4564-B051-5F30AC976AA4}" type="slidenum">
              <a:rPr lang="tr-TR" smtClean="0">
                <a:solidFill>
                  <a:srgbClr val="000000"/>
                </a:solidFill>
                <a:effectLst/>
              </a:rPr>
              <a:pPr>
                <a:defRPr/>
              </a:pPr>
              <a:t>44</a:t>
            </a:fld>
            <a:endParaRPr lang="tr-TR" dirty="0">
              <a:solidFill>
                <a:srgbClr val="000000"/>
              </a:solidFill>
              <a:effectLst/>
            </a:endParaRPr>
          </a:p>
        </p:txBody>
      </p:sp>
      <p:sp>
        <p:nvSpPr>
          <p:cNvPr id="8" name="Footer Placeholder 7"/>
          <p:cNvSpPr>
            <a:spLocks noGrp="1"/>
          </p:cNvSpPr>
          <p:nvPr>
            <p:ph type="ftr" sz="quarter" idx="11"/>
          </p:nvPr>
        </p:nvSpPr>
        <p:spPr>
          <a:xfrm>
            <a:off x="3124200" y="6381750"/>
            <a:ext cx="2895600" cy="476250"/>
          </a:xfrm>
        </p:spPr>
        <p:txBody>
          <a:bodyPr/>
          <a:lstStyle/>
          <a:p>
            <a:pPr>
              <a:defRPr/>
            </a:pPr>
            <a:r>
              <a:rPr lang="tr-TR" smtClean="0">
                <a:solidFill>
                  <a:srgbClr val="000000"/>
                </a:solidFill>
                <a:effectLst/>
              </a:rPr>
              <a:t>www.ahmetsaltik.net</a:t>
            </a:r>
            <a:endParaRPr lang="tr-TR" dirty="0">
              <a:solidFill>
                <a:srgbClr val="000000"/>
              </a:solidFill>
              <a:effectLst/>
            </a:endParaRPr>
          </a:p>
        </p:txBody>
      </p:sp>
      <p:sp>
        <p:nvSpPr>
          <p:cNvPr id="9" name="Rectangle 8"/>
          <p:cNvSpPr/>
          <p:nvPr/>
        </p:nvSpPr>
        <p:spPr>
          <a:xfrm>
            <a:off x="9977438" y="6565900"/>
            <a:ext cx="384175" cy="307975"/>
          </a:xfrm>
          <a:prstGeom prst="rect">
            <a:avLst/>
          </a:prstGeom>
        </p:spPr>
        <p:txBody>
          <a:bodyPr wrap="none">
            <a:spAutoFit/>
          </a:bodyPr>
          <a:lstStyle/>
          <a:p>
            <a:pPr fontAlgn="base">
              <a:spcBef>
                <a:spcPct val="0"/>
              </a:spcBef>
              <a:spcAft>
                <a:spcPct val="0"/>
              </a:spcAft>
              <a:defRPr/>
            </a:pPr>
            <a:fld id="{B760304A-2BB4-4AB4-8F6E-A978628840CF}" type="slidenum">
              <a:rPr lang="tr-TR" sz="1400">
                <a:solidFill>
                  <a:srgbClr val="FFFFFF"/>
                </a:solidFill>
                <a:effectLst>
                  <a:outerShdw blurRad="38100" dist="38100" dir="2700000" algn="tl">
                    <a:srgbClr val="000000"/>
                  </a:outerShdw>
                </a:effectLst>
                <a:latin typeface="Arial" charset="0"/>
                <a:cs typeface="Arial" charset="0"/>
              </a:rPr>
              <a:pPr fontAlgn="base">
                <a:spcBef>
                  <a:spcPct val="0"/>
                </a:spcBef>
                <a:spcAft>
                  <a:spcPct val="0"/>
                </a:spcAft>
                <a:defRPr/>
              </a:pPr>
              <a:t>44</a:t>
            </a:fld>
            <a:endParaRPr lang="tr-TR" dirty="0">
              <a:solidFill>
                <a:srgbClr val="FFFFFF"/>
              </a:solidFill>
              <a:latin typeface="Arial" charset="0"/>
              <a:cs typeface="Arial" charset="0"/>
            </a:endParaRPr>
          </a:p>
        </p:txBody>
      </p:sp>
    </p:spTree>
    <p:extLst>
      <p:ext uri="{BB962C8B-B14F-4D97-AF65-F5344CB8AC3E}">
        <p14:creationId xmlns:p14="http://schemas.microsoft.com/office/powerpoint/2010/main" val="2333283727"/>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ChangeArrowheads="1"/>
          </p:cNvSpPr>
          <p:nvPr>
            <p:ph type="ctrTitle"/>
          </p:nvPr>
        </p:nvSpPr>
        <p:spPr/>
        <p:txBody>
          <a:bodyPr/>
          <a:lstStyle/>
          <a:p>
            <a:pPr eaLnBrk="1" hangingPunct="1"/>
            <a:r>
              <a:rPr lang="tr-TR" sz="4400" b="1" smtClean="0">
                <a:solidFill>
                  <a:srgbClr val="990000"/>
                </a:solidFill>
                <a:latin typeface="Calibri" pitchFamily="34" charset="0"/>
              </a:rPr>
              <a:t>İNSAN HAKLARI EVRENSEL BİLDİRGESİ md. 25 </a:t>
            </a:r>
            <a:r>
              <a:rPr lang="tr-TR" b="1" i="1" smtClean="0">
                <a:solidFill>
                  <a:srgbClr val="990000"/>
                </a:solidFill>
                <a:latin typeface="Calibri" pitchFamily="34" charset="0"/>
              </a:rPr>
              <a:t>(10.12.1948)</a:t>
            </a:r>
            <a:endParaRPr lang="tr-TR" sz="4400" b="1" i="1" smtClean="0">
              <a:solidFill>
                <a:srgbClr val="990000"/>
              </a:solidFill>
              <a:latin typeface="Calibri" pitchFamily="34" charset="0"/>
            </a:endParaRPr>
          </a:p>
        </p:txBody>
      </p:sp>
      <p:sp>
        <p:nvSpPr>
          <p:cNvPr id="172035" name="Rectangle 3"/>
          <p:cNvSpPr>
            <a:spLocks noGrp="1" noChangeArrowheads="1"/>
          </p:cNvSpPr>
          <p:nvPr>
            <p:ph type="subTitle" idx="1"/>
          </p:nvPr>
        </p:nvSpPr>
        <p:spPr>
          <a:xfrm>
            <a:off x="214313" y="2357438"/>
            <a:ext cx="5500687" cy="4071937"/>
          </a:xfrm>
          <a:ln w="38100">
            <a:solidFill>
              <a:srgbClr val="660066"/>
            </a:solidFill>
          </a:ln>
        </p:spPr>
        <p:txBody>
          <a:bodyPr/>
          <a:lstStyle/>
          <a:p>
            <a:pPr eaLnBrk="1" hangingPunct="1">
              <a:defRPr/>
            </a:pPr>
            <a:endParaRPr lang="tr-TR" sz="400" b="1" dirty="0" smtClean="0">
              <a:latin typeface="Verdana" pitchFamily="34" charset="0"/>
            </a:endParaRPr>
          </a:p>
          <a:p>
            <a:pPr eaLnBrk="1" hangingPunct="1">
              <a:lnSpc>
                <a:spcPct val="110000"/>
              </a:lnSpc>
              <a:spcBef>
                <a:spcPts val="600"/>
              </a:spcBef>
              <a:defRPr/>
            </a:pPr>
            <a:r>
              <a:rPr lang="tr-TR" b="1" dirty="0" smtClean="0">
                <a:solidFill>
                  <a:srgbClr val="000066"/>
                </a:solidFill>
                <a:latin typeface="Verdana" pitchFamily="34" charset="0"/>
              </a:rPr>
              <a:t>“ </a:t>
            </a:r>
            <a:r>
              <a:rPr lang="tr-TR" sz="3600" b="1" spc="600" dirty="0" smtClean="0">
                <a:solidFill>
                  <a:srgbClr val="003300"/>
                </a:solidFill>
                <a:latin typeface="Verdana" pitchFamily="34" charset="0"/>
              </a:rPr>
              <a:t>HER-KE-SİN</a:t>
            </a:r>
            <a:r>
              <a:rPr lang="tr-TR" b="1" dirty="0" smtClean="0">
                <a:solidFill>
                  <a:srgbClr val="003300"/>
                </a:solidFill>
                <a:latin typeface="Verdana" pitchFamily="34" charset="0"/>
              </a:rPr>
              <a:t>,</a:t>
            </a:r>
            <a:r>
              <a:rPr lang="tr-TR" b="1" dirty="0" smtClean="0">
                <a:solidFill>
                  <a:srgbClr val="000066"/>
                </a:solidFill>
                <a:latin typeface="Verdana" pitchFamily="34" charset="0"/>
              </a:rPr>
              <a:t> </a:t>
            </a:r>
            <a:br>
              <a:rPr lang="tr-TR" b="1" dirty="0" smtClean="0">
                <a:solidFill>
                  <a:srgbClr val="000066"/>
                </a:solidFill>
                <a:latin typeface="Verdana" pitchFamily="34" charset="0"/>
              </a:rPr>
            </a:br>
            <a:r>
              <a:rPr lang="tr-TR" b="1" dirty="0" smtClean="0">
                <a:solidFill>
                  <a:srgbClr val="000066"/>
                </a:solidFill>
                <a:latin typeface="Verdana" pitchFamily="34" charset="0"/>
              </a:rPr>
              <a:t>KENDİSİ ve AİLESİNİN</a:t>
            </a:r>
            <a:br>
              <a:rPr lang="tr-TR" b="1" dirty="0" smtClean="0">
                <a:solidFill>
                  <a:srgbClr val="000066"/>
                </a:solidFill>
                <a:latin typeface="Verdana" pitchFamily="34" charset="0"/>
              </a:rPr>
            </a:br>
            <a:r>
              <a:rPr lang="tr-TR" b="1" dirty="0" smtClean="0">
                <a:solidFill>
                  <a:srgbClr val="000066"/>
                </a:solidFill>
                <a:latin typeface="Verdana" pitchFamily="34" charset="0"/>
              </a:rPr>
              <a:t>SAĞLIK ve GÖNENÇ İÇİNDE BESLENME, GİYİM, KONUT ve </a:t>
            </a:r>
            <a:br>
              <a:rPr lang="tr-TR" b="1" dirty="0" smtClean="0">
                <a:solidFill>
                  <a:srgbClr val="000066"/>
                </a:solidFill>
                <a:latin typeface="Verdana" pitchFamily="34" charset="0"/>
              </a:rPr>
            </a:br>
            <a:r>
              <a:rPr lang="tr-TR" sz="3600" b="1" dirty="0" smtClean="0">
                <a:solidFill>
                  <a:srgbClr val="CC0000"/>
                </a:solidFill>
                <a:latin typeface="Verdana" pitchFamily="34" charset="0"/>
              </a:rPr>
              <a:t>TIBBİ BAKIM </a:t>
            </a:r>
            <a:br>
              <a:rPr lang="tr-TR" sz="3600" b="1" dirty="0" smtClean="0">
                <a:solidFill>
                  <a:srgbClr val="CC0000"/>
                </a:solidFill>
                <a:latin typeface="Verdana" pitchFamily="34" charset="0"/>
              </a:rPr>
            </a:br>
            <a:r>
              <a:rPr lang="tr-TR" sz="3600" b="1" dirty="0" smtClean="0">
                <a:solidFill>
                  <a:srgbClr val="CC0000"/>
                </a:solidFill>
                <a:latin typeface="Verdana" pitchFamily="34" charset="0"/>
              </a:rPr>
              <a:t>HAKKI</a:t>
            </a:r>
            <a:r>
              <a:rPr lang="tr-TR" b="1" dirty="0" smtClean="0">
                <a:solidFill>
                  <a:srgbClr val="000066"/>
                </a:solidFill>
                <a:latin typeface="Verdana" pitchFamily="34" charset="0"/>
              </a:rPr>
              <a:t> VARDIR. ”</a:t>
            </a:r>
          </a:p>
          <a:p>
            <a:pPr eaLnBrk="1" hangingPunct="1">
              <a:defRPr/>
            </a:pPr>
            <a:endParaRPr lang="tr-TR" sz="2800" b="1" dirty="0" smtClean="0">
              <a:latin typeface="Verdana" pitchFamily="34" charset="0"/>
            </a:endParaRPr>
          </a:p>
        </p:txBody>
      </p:sp>
      <p:pic>
        <p:nvPicPr>
          <p:cNvPr id="198660" name="Picture 4"/>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5857875" y="2428875"/>
            <a:ext cx="3214688" cy="3929063"/>
          </a:xfrm>
          <a:prstGeom prst="rect">
            <a:avLst/>
          </a:prstGeom>
          <a:noFill/>
          <a:ln w="9525">
            <a:noFill/>
            <a:miter lim="800000"/>
            <a:headEnd/>
            <a:tailEnd/>
          </a:ln>
        </p:spPr>
      </p:pic>
      <p:sp>
        <p:nvSpPr>
          <p:cNvPr id="8" name="Veri Yer Tutucusu 1"/>
          <p:cNvSpPr>
            <a:spLocks noGrp="1"/>
          </p:cNvSpPr>
          <p:nvPr>
            <p:ph type="dt" sz="half" idx="10"/>
          </p:nvPr>
        </p:nvSpPr>
        <p:spPr>
          <a:xfrm>
            <a:off x="827584"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9" name="Altbilgi Yer Tutucusu 2"/>
          <p:cNvSpPr>
            <a:spLocks noGrp="1"/>
          </p:cNvSpPr>
          <p:nvPr>
            <p:ph type="ftr" sz="quarter" idx="11"/>
          </p:nvPr>
        </p:nvSpPr>
        <p:spPr>
          <a:xfrm>
            <a:off x="3265984"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10" name="Slayt Numarası Yer Tutucusu 3"/>
          <p:cNvSpPr>
            <a:spLocks noGrp="1"/>
          </p:cNvSpPr>
          <p:nvPr>
            <p:ph type="sldNum" sz="quarter" idx="12"/>
          </p:nvPr>
        </p:nvSpPr>
        <p:spPr>
          <a:xfrm>
            <a:off x="6694984"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45</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93506265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62" name="Metin kutusu 1"/>
          <p:cNvSpPr txBox="1">
            <a:spLocks noChangeArrowheads="1"/>
          </p:cNvSpPr>
          <p:nvPr/>
        </p:nvSpPr>
        <p:spPr bwMode="auto">
          <a:xfrm>
            <a:off x="1331913" y="32845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tr-TR">
              <a:solidFill>
                <a:prstClr val="black"/>
              </a:solidFill>
            </a:endParaRPr>
          </a:p>
        </p:txBody>
      </p:sp>
      <p:sp>
        <p:nvSpPr>
          <p:cNvPr id="15" name="Content Placeholder 2"/>
          <p:cNvSpPr txBox="1">
            <a:spLocks/>
          </p:cNvSpPr>
          <p:nvPr/>
        </p:nvSpPr>
        <p:spPr>
          <a:xfrm>
            <a:off x="35496" y="1340768"/>
            <a:ext cx="8999215" cy="5184575"/>
          </a:xfrm>
          <a:prstGeom prst="rect">
            <a:avLst/>
          </a:prstGeom>
        </p:spPr>
        <p:style>
          <a:lnRef idx="2">
            <a:schemeClr val="dk1"/>
          </a:lnRef>
          <a:fillRef idx="1">
            <a:schemeClr val="lt1"/>
          </a:fillRef>
          <a:effectRef idx="0">
            <a:schemeClr val="dk1"/>
          </a:effectRef>
          <a:fontRef idx="minor">
            <a:schemeClr val="dk1"/>
          </a:fontRef>
        </p:style>
        <p:txBody>
          <a:bodyPr/>
          <a:lst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Font typeface="Arial" pitchFamily="34" charset="0"/>
              <a:buNone/>
              <a:defRPr/>
            </a:pPr>
            <a:endParaRPr lang="tr-TR" sz="1200" b="1" u="sng" dirty="0">
              <a:solidFill>
                <a:prstClr val="black"/>
              </a:solidFill>
              <a:hlinkClick r:id="rId3"/>
            </a:endParaRPr>
          </a:p>
          <a:p>
            <a:pPr marL="177800" indent="-177800">
              <a:lnSpc>
                <a:spcPct val="110000"/>
              </a:lnSpc>
              <a:spcBef>
                <a:spcPct val="0"/>
              </a:spcBef>
              <a:defRPr/>
            </a:pPr>
            <a:r>
              <a:rPr lang="tr-TR" sz="2800" b="1" u="sng" dirty="0">
                <a:solidFill>
                  <a:prstClr val="black"/>
                </a:solidFill>
                <a:hlinkClick r:id="rId3"/>
              </a:rPr>
              <a:t>Zorla Çalıştırma Sözleşmesi (1930)</a:t>
            </a:r>
            <a:r>
              <a:rPr lang="tr-TR" sz="2800" b="1" u="sng" dirty="0">
                <a:solidFill>
                  <a:prstClr val="black"/>
                </a:solidFill>
              </a:rPr>
              <a:t>, </a:t>
            </a:r>
            <a:r>
              <a:rPr lang="tr-TR" sz="2800" b="1" u="sng" dirty="0" smtClean="0">
                <a:solidFill>
                  <a:prstClr val="black"/>
                </a:solidFill>
              </a:rPr>
              <a:t>C29</a:t>
            </a:r>
            <a:endParaRPr lang="tr-TR" sz="2800" b="1" u="sng" dirty="0">
              <a:solidFill>
                <a:prstClr val="black"/>
              </a:solidFill>
            </a:endParaRPr>
          </a:p>
          <a:p>
            <a:pPr marL="177800" indent="-177800">
              <a:lnSpc>
                <a:spcPct val="110000"/>
              </a:lnSpc>
              <a:spcBef>
                <a:spcPct val="0"/>
              </a:spcBef>
              <a:defRPr/>
            </a:pPr>
            <a:r>
              <a:rPr lang="tr-TR" sz="2800" b="1" u="sng" dirty="0">
                <a:solidFill>
                  <a:prstClr val="black"/>
                </a:solidFill>
                <a:hlinkClick r:id="rId4"/>
              </a:rPr>
              <a:t>Örgütlenme Özgürlüğü ve Örgütlenme </a:t>
            </a:r>
            <a:r>
              <a:rPr lang="tr-TR" sz="2800" b="1" u="sng" dirty="0" smtClean="0">
                <a:solidFill>
                  <a:prstClr val="black"/>
                </a:solidFill>
                <a:hlinkClick r:id="rId4"/>
              </a:rPr>
              <a:t/>
            </a:r>
            <a:br>
              <a:rPr lang="tr-TR" sz="2800" b="1" u="sng" dirty="0" smtClean="0">
                <a:solidFill>
                  <a:prstClr val="black"/>
                </a:solidFill>
                <a:hlinkClick r:id="rId4"/>
              </a:rPr>
            </a:br>
            <a:r>
              <a:rPr lang="tr-TR" sz="2800" b="1" u="sng" dirty="0" smtClean="0">
                <a:solidFill>
                  <a:prstClr val="black"/>
                </a:solidFill>
                <a:hlinkClick r:id="rId4"/>
              </a:rPr>
              <a:t>Hakkının Korunması </a:t>
            </a:r>
            <a:r>
              <a:rPr lang="tr-TR" sz="2800" b="1" u="sng" dirty="0">
                <a:solidFill>
                  <a:prstClr val="black"/>
                </a:solidFill>
                <a:hlinkClick r:id="rId4"/>
              </a:rPr>
              <a:t>Sözleşmesi (1948)</a:t>
            </a:r>
            <a:r>
              <a:rPr lang="tr-TR" sz="2800" b="1" u="sng" dirty="0">
                <a:solidFill>
                  <a:prstClr val="black"/>
                </a:solidFill>
              </a:rPr>
              <a:t> C87</a:t>
            </a:r>
          </a:p>
          <a:p>
            <a:pPr marL="177800" indent="-177800">
              <a:lnSpc>
                <a:spcPct val="110000"/>
              </a:lnSpc>
              <a:spcBef>
                <a:spcPct val="0"/>
              </a:spcBef>
              <a:defRPr/>
            </a:pPr>
            <a:r>
              <a:rPr lang="tr-TR" sz="2800" b="1" u="sng" dirty="0">
                <a:solidFill>
                  <a:prstClr val="black"/>
                </a:solidFill>
                <a:hlinkClick r:id="rId5"/>
              </a:rPr>
              <a:t>Örgütlenme ve Toplu Sözleşme Hakkı </a:t>
            </a:r>
            <a:r>
              <a:rPr lang="tr-TR" sz="2800" b="1" u="sng" dirty="0" smtClean="0">
                <a:solidFill>
                  <a:prstClr val="black"/>
                </a:solidFill>
                <a:hlinkClick r:id="rId5"/>
              </a:rPr>
              <a:t/>
            </a:r>
            <a:br>
              <a:rPr lang="tr-TR" sz="2800" b="1" u="sng" dirty="0" smtClean="0">
                <a:solidFill>
                  <a:prstClr val="black"/>
                </a:solidFill>
                <a:hlinkClick r:id="rId5"/>
              </a:rPr>
            </a:br>
            <a:r>
              <a:rPr lang="tr-TR" sz="2800" b="1" u="sng" dirty="0" smtClean="0">
                <a:solidFill>
                  <a:prstClr val="black"/>
                </a:solidFill>
                <a:hlinkClick r:id="rId5"/>
              </a:rPr>
              <a:t>Sözleşmesi (</a:t>
            </a:r>
            <a:r>
              <a:rPr lang="tr-TR" sz="2800" b="1" u="sng" dirty="0">
                <a:solidFill>
                  <a:prstClr val="black"/>
                </a:solidFill>
                <a:hlinkClick r:id="rId5"/>
              </a:rPr>
              <a:t>1949)</a:t>
            </a:r>
            <a:r>
              <a:rPr lang="tr-TR" sz="2800" b="1" u="sng" dirty="0">
                <a:solidFill>
                  <a:prstClr val="black"/>
                </a:solidFill>
              </a:rPr>
              <a:t> C98</a:t>
            </a:r>
          </a:p>
          <a:p>
            <a:pPr marL="177800" indent="-177800">
              <a:lnSpc>
                <a:spcPct val="110000"/>
              </a:lnSpc>
              <a:spcBef>
                <a:spcPct val="0"/>
              </a:spcBef>
              <a:defRPr/>
            </a:pPr>
            <a:r>
              <a:rPr lang="tr-TR" sz="2800" b="1" u="sng" dirty="0">
                <a:solidFill>
                  <a:prstClr val="black"/>
                </a:solidFill>
                <a:hlinkClick r:id="rId6"/>
              </a:rPr>
              <a:t>Eşit Ücret Sözleşmesi (1951)</a:t>
            </a:r>
            <a:r>
              <a:rPr lang="tr-TR" sz="2800" b="1" u="sng" dirty="0">
                <a:solidFill>
                  <a:prstClr val="black"/>
                </a:solidFill>
              </a:rPr>
              <a:t> C100</a:t>
            </a:r>
          </a:p>
          <a:p>
            <a:pPr marL="177800" indent="-177800">
              <a:lnSpc>
                <a:spcPct val="110000"/>
              </a:lnSpc>
              <a:spcBef>
                <a:spcPct val="0"/>
              </a:spcBef>
              <a:defRPr/>
            </a:pPr>
            <a:r>
              <a:rPr lang="tr-TR" sz="2800" b="1" u="sng" dirty="0">
                <a:solidFill>
                  <a:prstClr val="black"/>
                </a:solidFill>
                <a:hlinkClick r:id="rId7"/>
              </a:rPr>
              <a:t>Zorla Çalıştırmanın Yasaklanması Sözleşmesi (1957)</a:t>
            </a:r>
            <a:r>
              <a:rPr lang="tr-TR" sz="2800" b="1" u="sng" dirty="0">
                <a:solidFill>
                  <a:prstClr val="black"/>
                </a:solidFill>
              </a:rPr>
              <a:t> C105</a:t>
            </a:r>
          </a:p>
          <a:p>
            <a:pPr marL="177800" indent="-177800">
              <a:lnSpc>
                <a:spcPct val="110000"/>
              </a:lnSpc>
              <a:spcBef>
                <a:spcPct val="0"/>
              </a:spcBef>
              <a:defRPr/>
            </a:pPr>
            <a:r>
              <a:rPr lang="tr-TR" sz="2800" b="1" u="sng" dirty="0">
                <a:solidFill>
                  <a:prstClr val="black"/>
                </a:solidFill>
                <a:hlinkClick r:id="rId7"/>
              </a:rPr>
              <a:t>Zorla Çalıştırmanın Yasaklanması Sözleşmesi (1957)</a:t>
            </a:r>
            <a:r>
              <a:rPr lang="tr-TR" sz="2800" b="1" u="sng" dirty="0">
                <a:solidFill>
                  <a:prstClr val="black"/>
                </a:solidFill>
              </a:rPr>
              <a:t> C111</a:t>
            </a:r>
          </a:p>
          <a:p>
            <a:pPr marL="177800" indent="-177800">
              <a:lnSpc>
                <a:spcPct val="110000"/>
              </a:lnSpc>
              <a:spcBef>
                <a:spcPct val="0"/>
              </a:spcBef>
              <a:defRPr/>
            </a:pPr>
            <a:r>
              <a:rPr lang="tr-TR" sz="2800" b="1" u="sng" dirty="0">
                <a:solidFill>
                  <a:prstClr val="black"/>
                </a:solidFill>
                <a:hlinkClick r:id="rId8"/>
              </a:rPr>
              <a:t>Asgari Yaş Sözleşmesi (1973)</a:t>
            </a:r>
            <a:r>
              <a:rPr lang="tr-TR" sz="2800" b="1" u="sng" dirty="0">
                <a:solidFill>
                  <a:prstClr val="black"/>
                </a:solidFill>
              </a:rPr>
              <a:t> C138</a:t>
            </a:r>
          </a:p>
          <a:p>
            <a:pPr marL="177800" indent="-177800">
              <a:lnSpc>
                <a:spcPct val="110000"/>
              </a:lnSpc>
              <a:spcBef>
                <a:spcPct val="0"/>
              </a:spcBef>
              <a:defRPr/>
            </a:pPr>
            <a:r>
              <a:rPr lang="tr-TR" sz="2800" b="1" u="sng" dirty="0">
                <a:solidFill>
                  <a:prstClr val="black"/>
                </a:solidFill>
                <a:hlinkClick r:id="rId9"/>
              </a:rPr>
              <a:t>Çocuk İşçiliğinin En kötü Biçimleri Sözleşmesi (1999)</a:t>
            </a:r>
            <a:r>
              <a:rPr lang="tr-TR" sz="2800" b="1" u="sng" dirty="0">
                <a:solidFill>
                  <a:prstClr val="black"/>
                </a:solidFill>
              </a:rPr>
              <a:t> C182</a:t>
            </a:r>
            <a:endParaRPr lang="en-US" sz="2800" dirty="0">
              <a:solidFill>
                <a:srgbClr val="000000"/>
              </a:solidFill>
            </a:endParaRPr>
          </a:p>
        </p:txBody>
      </p:sp>
      <p:sp>
        <p:nvSpPr>
          <p:cNvPr id="16" name="Title 1"/>
          <p:cNvSpPr txBox="1">
            <a:spLocks/>
          </p:cNvSpPr>
          <p:nvPr/>
        </p:nvSpPr>
        <p:spPr>
          <a:xfrm>
            <a:off x="107504" y="260648"/>
            <a:ext cx="8856984" cy="864096"/>
          </a:xfrm>
          <a:prstGeom prst="rect">
            <a:avLst/>
          </a:prstGeom>
        </p:spPr>
        <p:style>
          <a:lnRef idx="2">
            <a:schemeClr val="accent2"/>
          </a:lnRef>
          <a:fillRef idx="1">
            <a:schemeClr val="lt1"/>
          </a:fillRef>
          <a:effectRef idx="0">
            <a:schemeClr val="accent2"/>
          </a:effectRef>
          <a:fontRef idx="minor">
            <a:schemeClr val="dk1"/>
          </a:fontRef>
        </p:style>
        <p:txBody>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tr-TR" sz="4800" b="1" spc="600" dirty="0">
                <a:solidFill>
                  <a:srgbClr val="660066"/>
                </a:solidFill>
              </a:rPr>
              <a:t>Temel ILO Sözleşmeleri</a:t>
            </a:r>
            <a:endParaRPr lang="en-GB" sz="4800" spc="600" dirty="0" smtClean="0">
              <a:solidFill>
                <a:srgbClr val="000066"/>
              </a:solidFill>
              <a:latin typeface="Tahoma" pitchFamily="34" charset="0"/>
              <a:ea typeface="ＭＳ Ｐゴシック" pitchFamily="34" charset="-128"/>
              <a:cs typeface="Tahoma" pitchFamily="34" charset="0"/>
            </a:endParaRPr>
          </a:p>
        </p:txBody>
      </p:sp>
      <p:pic>
        <p:nvPicPr>
          <p:cNvPr id="4098" name="Picture 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6876256" y="1568946"/>
            <a:ext cx="1944216" cy="27241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9" name="Veri Yer Tutucusu 1"/>
          <p:cNvSpPr>
            <a:spLocks noGrp="1"/>
          </p:cNvSpPr>
          <p:nvPr>
            <p:ph type="dt" sz="half" idx="10"/>
          </p:nvPr>
        </p:nvSpPr>
        <p:spPr>
          <a:xfrm>
            <a:off x="611560" y="6453336"/>
            <a:ext cx="1905000" cy="457200"/>
          </a:xfrm>
        </p:spPr>
        <p:txBody>
          <a:bodyPr/>
          <a:lstStyle/>
          <a:p>
            <a:pPr>
              <a:defRPr/>
            </a:pPr>
            <a:fld id="{8B8741DC-B3CC-4403-AB27-E2342472D99F}" type="datetime1">
              <a:rPr lang="tr-TR" sz="1400" smtClean="0">
                <a:solidFill>
                  <a:srgbClr val="000000"/>
                </a:solidFill>
                <a:latin typeface="Arial" pitchFamily="34" charset="0"/>
                <a:cs typeface="Arial" pitchFamily="34" charset="0"/>
              </a:rPr>
              <a:t>15.10.2012</a:t>
            </a:fld>
            <a:endParaRPr lang="tr-TR" sz="1400">
              <a:solidFill>
                <a:srgbClr val="000000"/>
              </a:solidFill>
              <a:latin typeface="Arial" pitchFamily="34" charset="0"/>
              <a:cs typeface="Arial" pitchFamily="34" charset="0"/>
            </a:endParaRPr>
          </a:p>
        </p:txBody>
      </p:sp>
      <p:sp>
        <p:nvSpPr>
          <p:cNvPr id="10" name="Altbilgi Yer Tutucusu 2"/>
          <p:cNvSpPr>
            <a:spLocks noGrp="1"/>
          </p:cNvSpPr>
          <p:nvPr>
            <p:ph type="ftr" sz="quarter" idx="11"/>
          </p:nvPr>
        </p:nvSpPr>
        <p:spPr>
          <a:xfrm>
            <a:off x="3049960" y="6453336"/>
            <a:ext cx="2895600" cy="457200"/>
          </a:xfrm>
        </p:spPr>
        <p:txBody>
          <a:bodyPr/>
          <a:lstStyle/>
          <a:p>
            <a:pPr>
              <a:defRPr/>
            </a:pPr>
            <a:r>
              <a:rPr lang="tr-TR" sz="1400" smtClean="0">
                <a:solidFill>
                  <a:srgbClr val="000000"/>
                </a:solidFill>
                <a:latin typeface="Arial" pitchFamily="34" charset="0"/>
                <a:cs typeface="Arial" pitchFamily="34" charset="0"/>
              </a:rPr>
              <a:t>www.ahmetsaltik.net</a:t>
            </a:r>
            <a:endParaRPr lang="tr-TR" sz="1400">
              <a:solidFill>
                <a:srgbClr val="000000"/>
              </a:solidFill>
              <a:latin typeface="Arial" pitchFamily="34" charset="0"/>
              <a:cs typeface="Arial" pitchFamily="34" charset="0"/>
            </a:endParaRPr>
          </a:p>
        </p:txBody>
      </p:sp>
      <p:sp>
        <p:nvSpPr>
          <p:cNvPr id="11" name="Slayt Numarası Yer Tutucusu 3"/>
          <p:cNvSpPr>
            <a:spLocks noGrp="1"/>
          </p:cNvSpPr>
          <p:nvPr>
            <p:ph type="sldNum" sz="quarter" idx="12"/>
          </p:nvPr>
        </p:nvSpPr>
        <p:spPr>
          <a:xfrm>
            <a:off x="6478960" y="6453336"/>
            <a:ext cx="1905000" cy="457200"/>
          </a:xfrm>
        </p:spPr>
        <p:txBody>
          <a:bodyPr/>
          <a:lstStyle/>
          <a:p>
            <a:pPr>
              <a:defRPr/>
            </a:pPr>
            <a:fld id="{22A86890-8D7A-4B22-9CEC-679D7ABDFC73}" type="slidenum">
              <a:rPr lang="tr-TR" sz="1400" smtClean="0">
                <a:solidFill>
                  <a:srgbClr val="000000"/>
                </a:solidFill>
                <a:latin typeface="Arial" pitchFamily="34" charset="0"/>
                <a:cs typeface="Arial" pitchFamily="34" charset="0"/>
              </a:rPr>
              <a:pPr>
                <a:defRPr/>
              </a:pPr>
              <a:t>46</a:t>
            </a:fld>
            <a:endParaRPr lang="tr-TR" sz="140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67325058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62" name="Metin kutusu 1"/>
          <p:cNvSpPr txBox="1">
            <a:spLocks noChangeArrowheads="1"/>
          </p:cNvSpPr>
          <p:nvPr/>
        </p:nvSpPr>
        <p:spPr bwMode="auto">
          <a:xfrm>
            <a:off x="1331913" y="3284538"/>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fontAlgn="base" hangingPunct="1">
              <a:spcBef>
                <a:spcPct val="0"/>
              </a:spcBef>
              <a:spcAft>
                <a:spcPct val="0"/>
              </a:spcAft>
            </a:pPr>
            <a:endParaRPr lang="tr-TR">
              <a:solidFill>
                <a:prstClr val="black"/>
              </a:solidFill>
            </a:endParaRPr>
          </a:p>
        </p:txBody>
      </p:sp>
      <p:sp>
        <p:nvSpPr>
          <p:cNvPr id="16" name="Title 1"/>
          <p:cNvSpPr txBox="1">
            <a:spLocks/>
          </p:cNvSpPr>
          <p:nvPr/>
        </p:nvSpPr>
        <p:spPr>
          <a:xfrm>
            <a:off x="251520" y="188640"/>
            <a:ext cx="8640960" cy="1296144"/>
          </a:xfrm>
          <a:prstGeom prst="rect">
            <a:avLst/>
          </a:prstGeom>
        </p:spPr>
        <p:style>
          <a:lnRef idx="2">
            <a:schemeClr val="accent1"/>
          </a:lnRef>
          <a:fillRef idx="1">
            <a:schemeClr val="lt1"/>
          </a:fillRef>
          <a:effectRef idx="0">
            <a:schemeClr val="accent1"/>
          </a:effectRef>
          <a:fontRef idx="minor">
            <a:schemeClr val="dk1"/>
          </a:fontRef>
        </p:style>
        <p:txBody>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nSpc>
                <a:spcPct val="90000"/>
              </a:lnSpc>
              <a:defRPr/>
            </a:pPr>
            <a:r>
              <a:rPr lang="tr-TR" sz="4800" b="1" spc="300" dirty="0">
                <a:solidFill>
                  <a:srgbClr val="660066"/>
                </a:solidFill>
              </a:rPr>
              <a:t>1989 AT Sosyal </a:t>
            </a:r>
            <a:r>
              <a:rPr lang="tr-TR" sz="4800" b="1" spc="300" dirty="0" smtClean="0">
                <a:solidFill>
                  <a:srgbClr val="660066"/>
                </a:solidFill>
              </a:rPr>
              <a:t>Şartı </a:t>
            </a:r>
            <a:br>
              <a:rPr lang="tr-TR" sz="4800" b="1" spc="300" dirty="0" smtClean="0">
                <a:solidFill>
                  <a:srgbClr val="660066"/>
                </a:solidFill>
              </a:rPr>
            </a:br>
            <a:r>
              <a:rPr lang="tr-TR" sz="4000" b="1" spc="300" dirty="0" smtClean="0">
                <a:solidFill>
                  <a:srgbClr val="800000"/>
                </a:solidFill>
              </a:rPr>
              <a:t>İşçilerin </a:t>
            </a:r>
            <a:r>
              <a:rPr lang="tr-TR" sz="4000" b="1" spc="300" dirty="0">
                <a:solidFill>
                  <a:srgbClr val="800000"/>
                </a:solidFill>
              </a:rPr>
              <a:t>Temel Hakları </a:t>
            </a:r>
            <a:r>
              <a:rPr lang="tr-TR" sz="3600" i="1" spc="300" dirty="0">
                <a:solidFill>
                  <a:srgbClr val="800000"/>
                </a:solidFill>
              </a:rPr>
              <a:t>(12. </a:t>
            </a:r>
            <a:r>
              <a:rPr lang="tr-TR" sz="3600" i="1" spc="300" dirty="0" err="1">
                <a:solidFill>
                  <a:srgbClr val="800000"/>
                </a:solidFill>
              </a:rPr>
              <a:t>md.</a:t>
            </a:r>
            <a:r>
              <a:rPr lang="tr-TR" sz="3600" i="1" spc="300" dirty="0">
                <a:solidFill>
                  <a:srgbClr val="800000"/>
                </a:solidFill>
              </a:rPr>
              <a:t>)</a:t>
            </a:r>
            <a:endParaRPr lang="en-GB" sz="3600" spc="300" dirty="0" smtClean="0">
              <a:solidFill>
                <a:srgbClr val="000066"/>
              </a:solidFill>
              <a:latin typeface="Tahoma" pitchFamily="34" charset="0"/>
              <a:ea typeface="ＭＳ Ｐゴシック" pitchFamily="34" charset="-128"/>
              <a:cs typeface="Tahoma" pitchFamily="34" charset="0"/>
            </a:endParaRPr>
          </a:p>
        </p:txBody>
      </p:sp>
      <p:sp>
        <p:nvSpPr>
          <p:cNvPr id="18" name="Text Box 3"/>
          <p:cNvSpPr txBox="1">
            <a:spLocks noChangeArrowheads="1"/>
          </p:cNvSpPr>
          <p:nvPr/>
        </p:nvSpPr>
        <p:spPr bwMode="auto">
          <a:xfrm>
            <a:off x="179512" y="1628800"/>
            <a:ext cx="5544616" cy="3790268"/>
          </a:xfrm>
          <a:prstGeom prst="rect">
            <a:avLst/>
          </a:prstGeom>
          <a:solidFill>
            <a:srgbClr val="FFFF99"/>
          </a:solidFill>
          <a:ln w="38100">
            <a:solidFill>
              <a:srgbClr val="660066"/>
            </a:solidFill>
            <a:miter lim="800000"/>
            <a:headEnd/>
            <a:tailEnd/>
          </a:ln>
        </p:spPr>
        <p:txBody>
          <a:bodyPr wrap="square">
            <a:spAutoFit/>
          </a:bodyPr>
          <a:lstStyle/>
          <a:p>
            <a:pPr fontAlgn="base">
              <a:lnSpc>
                <a:spcPct val="90000"/>
              </a:lnSpc>
              <a:spcBef>
                <a:spcPct val="0"/>
              </a:spcBef>
              <a:spcAft>
                <a:spcPct val="0"/>
              </a:spcAft>
              <a:buFont typeface="Wingdings" pitchFamily="2" charset="2"/>
              <a:buNone/>
              <a:defRPr/>
            </a:pPr>
            <a:endParaRPr lang="tr-TR" sz="700" spc="300" dirty="0">
              <a:solidFill>
                <a:prstClr val="black"/>
              </a:solidFill>
              <a:latin typeface="Arial" pitchFamily="34" charset="0"/>
              <a:ea typeface="ＭＳ Ｐゴシック" pitchFamily="34" charset="-128"/>
            </a:endParaRPr>
          </a:p>
          <a:p>
            <a:pPr fontAlgn="base">
              <a:lnSpc>
                <a:spcPct val="90000"/>
              </a:lnSpc>
              <a:spcBef>
                <a:spcPct val="0"/>
              </a:spcBef>
              <a:spcAft>
                <a:spcPct val="0"/>
              </a:spcAft>
              <a:defRPr/>
            </a:pPr>
            <a:r>
              <a:rPr lang="tr-TR" sz="2800" spc="300" dirty="0">
                <a:solidFill>
                  <a:srgbClr val="000066"/>
                </a:solidFill>
                <a:latin typeface="Arial" pitchFamily="34" charset="0"/>
                <a:ea typeface="ＭＳ Ｐゴシック" pitchFamily="34" charset="-128"/>
              </a:rPr>
              <a:t>Serbest dolaşım,</a:t>
            </a:r>
          </a:p>
          <a:p>
            <a:pPr fontAlgn="base">
              <a:lnSpc>
                <a:spcPct val="90000"/>
              </a:lnSpc>
              <a:spcBef>
                <a:spcPct val="0"/>
              </a:spcBef>
              <a:spcAft>
                <a:spcPct val="0"/>
              </a:spcAft>
              <a:defRPr/>
            </a:pPr>
            <a:r>
              <a:rPr lang="tr-TR" sz="2800" spc="300" dirty="0">
                <a:solidFill>
                  <a:srgbClr val="000066"/>
                </a:solidFill>
                <a:latin typeface="Arial" pitchFamily="34" charset="0"/>
                <a:ea typeface="ＭＳ Ｐゴシック" pitchFamily="34" charset="-128"/>
              </a:rPr>
              <a:t>Çalışma ve adil ücret </a:t>
            </a:r>
            <a:br>
              <a:rPr lang="tr-TR" sz="2800" spc="300" dirty="0">
                <a:solidFill>
                  <a:srgbClr val="000066"/>
                </a:solidFill>
                <a:latin typeface="Arial" pitchFamily="34" charset="0"/>
                <a:ea typeface="ＭＳ Ｐゴシック" pitchFamily="34" charset="-128"/>
              </a:rPr>
            </a:br>
            <a:r>
              <a:rPr lang="tr-TR" sz="2800" spc="300" dirty="0">
                <a:solidFill>
                  <a:srgbClr val="000066"/>
                </a:solidFill>
                <a:latin typeface="Arial" pitchFamily="34" charset="0"/>
                <a:ea typeface="ＭＳ Ｐゴシック" pitchFamily="34" charset="-128"/>
              </a:rPr>
              <a:t>isteme hakkı, </a:t>
            </a:r>
          </a:p>
          <a:p>
            <a:pPr fontAlgn="base">
              <a:lnSpc>
                <a:spcPct val="90000"/>
              </a:lnSpc>
              <a:spcBef>
                <a:spcPct val="0"/>
              </a:spcBef>
              <a:spcAft>
                <a:spcPct val="0"/>
              </a:spcAft>
              <a:defRPr/>
            </a:pPr>
            <a:r>
              <a:rPr lang="tr-TR" sz="2800" spc="300" dirty="0">
                <a:solidFill>
                  <a:srgbClr val="000066"/>
                </a:solidFill>
                <a:latin typeface="Arial" pitchFamily="34" charset="0"/>
                <a:ea typeface="ＭＳ Ｐゴシック" pitchFamily="34" charset="-128"/>
              </a:rPr>
              <a:t>Çalışma ve yaşam </a:t>
            </a:r>
            <a:br>
              <a:rPr lang="tr-TR" sz="2800" spc="300" dirty="0">
                <a:solidFill>
                  <a:srgbClr val="000066"/>
                </a:solidFill>
                <a:latin typeface="Arial" pitchFamily="34" charset="0"/>
                <a:ea typeface="ＭＳ Ｐゴシック" pitchFamily="34" charset="-128"/>
              </a:rPr>
            </a:br>
            <a:r>
              <a:rPr lang="tr-TR" sz="2800" spc="300" dirty="0">
                <a:solidFill>
                  <a:srgbClr val="000066"/>
                </a:solidFill>
                <a:latin typeface="Arial" pitchFamily="34" charset="0"/>
                <a:ea typeface="ＭＳ Ｐゴシック" pitchFamily="34" charset="-128"/>
              </a:rPr>
              <a:t>koşullarının iyileştirilmesi,</a:t>
            </a:r>
          </a:p>
          <a:p>
            <a:pPr fontAlgn="base">
              <a:lnSpc>
                <a:spcPct val="90000"/>
              </a:lnSpc>
              <a:spcBef>
                <a:spcPct val="0"/>
              </a:spcBef>
              <a:spcAft>
                <a:spcPct val="0"/>
              </a:spcAft>
              <a:defRPr/>
            </a:pPr>
            <a:r>
              <a:rPr lang="tr-TR" sz="3600" b="1" spc="300" dirty="0">
                <a:solidFill>
                  <a:srgbClr val="800000"/>
                </a:solidFill>
                <a:latin typeface="Arial" pitchFamily="34" charset="0"/>
                <a:ea typeface="ＭＳ Ｐゴシック" pitchFamily="34" charset="-128"/>
              </a:rPr>
              <a:t>Sendika özgürlüğü </a:t>
            </a:r>
            <a:r>
              <a:rPr lang="tr-TR" sz="2800" b="1" spc="300" dirty="0">
                <a:solidFill>
                  <a:srgbClr val="800000"/>
                </a:solidFill>
                <a:latin typeface="Arial" pitchFamily="34" charset="0"/>
                <a:ea typeface="ＭＳ Ｐゴシック" pitchFamily="34" charset="-128"/>
              </a:rPr>
              <a:t/>
            </a:r>
            <a:br>
              <a:rPr lang="tr-TR" sz="2800" b="1" spc="300" dirty="0">
                <a:solidFill>
                  <a:srgbClr val="800000"/>
                </a:solidFill>
                <a:latin typeface="Arial" pitchFamily="34" charset="0"/>
                <a:ea typeface="ＭＳ Ｐゴシック" pitchFamily="34" charset="-128"/>
              </a:rPr>
            </a:br>
            <a:r>
              <a:rPr lang="tr-TR" sz="2800" spc="300" dirty="0">
                <a:solidFill>
                  <a:prstClr val="black"/>
                </a:solidFill>
                <a:latin typeface="Arial" pitchFamily="34" charset="0"/>
                <a:ea typeface="ＭＳ Ｐゴシック" pitchFamily="34" charset="-128"/>
              </a:rPr>
              <a:t>ve toplu pazarlık hakkı,</a:t>
            </a:r>
          </a:p>
          <a:p>
            <a:pPr fontAlgn="base">
              <a:lnSpc>
                <a:spcPct val="90000"/>
              </a:lnSpc>
              <a:spcBef>
                <a:spcPct val="0"/>
              </a:spcBef>
              <a:spcAft>
                <a:spcPct val="0"/>
              </a:spcAft>
              <a:defRPr/>
            </a:pPr>
            <a:r>
              <a:rPr lang="tr-TR" sz="2800" spc="300" dirty="0">
                <a:solidFill>
                  <a:prstClr val="black"/>
                </a:solidFill>
                <a:latin typeface="Arial" pitchFamily="34" charset="0"/>
                <a:ea typeface="ＭＳ Ｐゴシック" pitchFamily="34" charset="-128"/>
              </a:rPr>
              <a:t>Sosyal koruma,</a:t>
            </a:r>
          </a:p>
          <a:p>
            <a:pPr fontAlgn="base">
              <a:lnSpc>
                <a:spcPct val="90000"/>
              </a:lnSpc>
              <a:spcBef>
                <a:spcPct val="0"/>
              </a:spcBef>
              <a:spcAft>
                <a:spcPct val="0"/>
              </a:spcAft>
              <a:defRPr/>
            </a:pPr>
            <a:r>
              <a:rPr lang="tr-TR" sz="2800" spc="300" dirty="0">
                <a:solidFill>
                  <a:prstClr val="black"/>
                </a:solidFill>
                <a:latin typeface="Arial" pitchFamily="34" charset="0"/>
                <a:ea typeface="ＭＳ Ｐゴシック" pitchFamily="34" charset="-128"/>
              </a:rPr>
              <a:t>Mesleksel eğitim</a:t>
            </a:r>
            <a:r>
              <a:rPr lang="tr-TR" sz="2800" spc="300" dirty="0" smtClean="0">
                <a:solidFill>
                  <a:prstClr val="black"/>
                </a:solidFill>
                <a:latin typeface="Arial" pitchFamily="34" charset="0"/>
                <a:ea typeface="ＭＳ Ｐゴシック" pitchFamily="34" charset="-128"/>
              </a:rPr>
              <a:t>..</a:t>
            </a:r>
          </a:p>
        </p:txBody>
      </p:sp>
      <p:pic>
        <p:nvPicPr>
          <p:cNvPr id="15" name="Picture 4"/>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0152" y="1628800"/>
            <a:ext cx="3015878" cy="37902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7" name="Date Placeholder 3"/>
          <p:cNvSpPr>
            <a:spLocks noGrp="1"/>
          </p:cNvSpPr>
          <p:nvPr>
            <p:ph type="dt" sz="quarter" idx="10"/>
          </p:nvPr>
        </p:nvSpPr>
        <p:spPr>
          <a:xfrm>
            <a:off x="457200" y="6481142"/>
            <a:ext cx="2133600" cy="476250"/>
          </a:xfrm>
        </p:spPr>
        <p:txBody>
          <a:bodyPr/>
          <a:lstStyle/>
          <a:p>
            <a:pPr>
              <a:defRPr/>
            </a:pPr>
            <a:fld id="{C4EEB6CD-2FD1-41E2-BB89-B6237A1C37D2}" type="datetime1">
              <a:rPr lang="tr-TR" sz="1400" smtClean="0">
                <a:solidFill>
                  <a:srgbClr val="000000"/>
                </a:solidFill>
                <a:effectLst/>
                <a:latin typeface="Arial" pitchFamily="34" charset="0"/>
                <a:cs typeface="Arial" pitchFamily="34" charset="0"/>
              </a:rPr>
              <a:t>15.10.2012</a:t>
            </a:fld>
            <a:endParaRPr lang="tr-TR" sz="1400">
              <a:solidFill>
                <a:srgbClr val="000000"/>
              </a:solidFill>
              <a:effectLst/>
              <a:latin typeface="Arial" pitchFamily="34" charset="0"/>
              <a:cs typeface="Arial" pitchFamily="34" charset="0"/>
            </a:endParaRPr>
          </a:p>
        </p:txBody>
      </p:sp>
      <p:sp>
        <p:nvSpPr>
          <p:cNvPr id="19" name="Slide Number Placeholder 6"/>
          <p:cNvSpPr>
            <a:spLocks noGrp="1"/>
          </p:cNvSpPr>
          <p:nvPr>
            <p:ph type="sldNum" sz="quarter" idx="12"/>
          </p:nvPr>
        </p:nvSpPr>
        <p:spPr>
          <a:xfrm>
            <a:off x="6553200" y="6481142"/>
            <a:ext cx="2133600" cy="476250"/>
          </a:xfrm>
        </p:spPr>
        <p:txBody>
          <a:bodyPr/>
          <a:lstStyle/>
          <a:p>
            <a:pPr>
              <a:defRPr/>
            </a:pPr>
            <a:fld id="{466214A1-6296-4BBF-A152-C5D18C46709E}" type="slidenum">
              <a:rPr lang="tr-TR" sz="1400" smtClean="0">
                <a:solidFill>
                  <a:srgbClr val="000000"/>
                </a:solidFill>
                <a:effectLst/>
                <a:latin typeface="Arial" pitchFamily="34" charset="0"/>
                <a:cs typeface="Arial" pitchFamily="34" charset="0"/>
              </a:rPr>
              <a:pPr>
                <a:defRPr/>
              </a:pPr>
              <a:t>47</a:t>
            </a:fld>
            <a:endParaRPr lang="tr-TR" sz="1400">
              <a:solidFill>
                <a:srgbClr val="000000"/>
              </a:solidFill>
              <a:effectLst/>
              <a:latin typeface="Arial" pitchFamily="34" charset="0"/>
              <a:cs typeface="Arial" pitchFamily="34" charset="0"/>
            </a:endParaRPr>
          </a:p>
        </p:txBody>
      </p:sp>
      <p:sp>
        <p:nvSpPr>
          <p:cNvPr id="20" name="Footer Placeholder 7"/>
          <p:cNvSpPr>
            <a:spLocks noGrp="1"/>
          </p:cNvSpPr>
          <p:nvPr>
            <p:ph type="ftr" sz="quarter" idx="11"/>
          </p:nvPr>
        </p:nvSpPr>
        <p:spPr>
          <a:xfrm>
            <a:off x="3124200" y="6481142"/>
            <a:ext cx="2895600" cy="476250"/>
          </a:xfrm>
        </p:spPr>
        <p:txBody>
          <a:bodyPr/>
          <a:lstStyle/>
          <a:p>
            <a:pPr>
              <a:defRPr/>
            </a:pPr>
            <a:r>
              <a:rPr lang="tr-TR" sz="1400" smtClean="0">
                <a:solidFill>
                  <a:srgbClr val="000000"/>
                </a:solidFill>
                <a:effectLst/>
                <a:latin typeface="Arial" pitchFamily="34" charset="0"/>
                <a:cs typeface="Arial" pitchFamily="34" charset="0"/>
              </a:rPr>
              <a:t>www.ahmetsaltik.net</a:t>
            </a:r>
            <a:endParaRPr lang="tr-TR" sz="1400">
              <a:solidFill>
                <a:srgbClr val="000000"/>
              </a:solidFill>
              <a:effectLst/>
              <a:latin typeface="Arial" pitchFamily="34" charset="0"/>
              <a:cs typeface="Arial" pitchFamily="34" charset="0"/>
            </a:endParaRPr>
          </a:p>
        </p:txBody>
      </p:sp>
      <p:sp>
        <p:nvSpPr>
          <p:cNvPr id="21" name="Title 1"/>
          <p:cNvSpPr txBox="1">
            <a:spLocks/>
          </p:cNvSpPr>
          <p:nvPr/>
        </p:nvSpPr>
        <p:spPr>
          <a:xfrm>
            <a:off x="179512" y="5517232"/>
            <a:ext cx="8640960" cy="1008112"/>
          </a:xfrm>
          <a:prstGeom prst="rect">
            <a:avLst/>
          </a:prstGeom>
        </p:spPr>
        <p:style>
          <a:lnRef idx="2">
            <a:schemeClr val="accent1"/>
          </a:lnRef>
          <a:fillRef idx="1">
            <a:schemeClr val="lt1"/>
          </a:fillRef>
          <a:effectRef idx="0">
            <a:schemeClr val="accent1"/>
          </a:effectRef>
          <a:fontRef idx="minor">
            <a:schemeClr val="dk1"/>
          </a:fontRef>
        </p:style>
        <p:txBody>
          <a:bodyPr/>
          <a:lstStyle>
            <a:lvl1pPr algn="ctr" rtl="0" eaLnBrk="0" fontAlgn="base" hangingPunct="0">
              <a:spcBef>
                <a:spcPct val="0"/>
              </a:spcBef>
              <a:spcAft>
                <a:spcPct val="0"/>
              </a:spcAft>
              <a:defRPr sz="4400" kern="1200">
                <a:solidFill>
                  <a:schemeClr val="tx1"/>
                </a:solidFill>
                <a:latin typeface="+mj-lt"/>
                <a:ea typeface="ＭＳ Ｐゴシック" charset="0"/>
                <a:cs typeface="+mj-cs"/>
              </a:defRPr>
            </a:lvl1pPr>
            <a:lvl2pPr algn="ctr" rtl="0" eaLnBrk="0" fontAlgn="base" hangingPunct="0">
              <a:spcBef>
                <a:spcPct val="0"/>
              </a:spcBef>
              <a:spcAft>
                <a:spcPct val="0"/>
              </a:spcAft>
              <a:defRPr sz="4400">
                <a:solidFill>
                  <a:schemeClr val="tx1"/>
                </a:solidFill>
                <a:latin typeface="Calibri" pitchFamily="34" charset="0"/>
                <a:ea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defRPr/>
            </a:pPr>
            <a:r>
              <a:rPr lang="tr-TR" sz="3200" b="1" i="1" spc="600" dirty="0" smtClean="0">
                <a:solidFill>
                  <a:srgbClr val="C00000"/>
                </a:solidFill>
              </a:rPr>
              <a:t>Kağıt üstünde görkemli!</a:t>
            </a:r>
            <a:br>
              <a:rPr lang="tr-TR" sz="3200" b="1" i="1" spc="600" dirty="0" smtClean="0">
                <a:solidFill>
                  <a:srgbClr val="C00000"/>
                </a:solidFill>
              </a:rPr>
            </a:br>
            <a:r>
              <a:rPr lang="tr-TR" sz="3200" b="1" i="1" spc="600" dirty="0" smtClean="0">
                <a:solidFill>
                  <a:srgbClr val="C00000"/>
                </a:solidFill>
              </a:rPr>
              <a:t>Peki, sorun nerede ??</a:t>
            </a:r>
            <a:endParaRPr lang="en-GB" sz="2000" i="1" spc="600" dirty="0" smtClean="0">
              <a:solidFill>
                <a:srgbClr val="C00000"/>
              </a:solidFill>
              <a:latin typeface="Tahoma" pitchFamily="34" charset="0"/>
              <a:ea typeface="ＭＳ Ｐゴシック" pitchFamily="34" charset="-128"/>
              <a:cs typeface="Tahoma" pitchFamily="34" charset="0"/>
            </a:endParaRPr>
          </a:p>
        </p:txBody>
      </p:sp>
    </p:spTree>
    <p:extLst>
      <p:ext uri="{BB962C8B-B14F-4D97-AF65-F5344CB8AC3E}">
        <p14:creationId xmlns:p14="http://schemas.microsoft.com/office/powerpoint/2010/main" val="215581577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313" y="142875"/>
            <a:ext cx="8715375" cy="1571625"/>
          </a:xfrm>
          <a:solidFill>
            <a:srgbClr val="FFFF00">
              <a:alpha val="34000"/>
            </a:srgbClr>
          </a:solidFill>
          <a:ln w="38100">
            <a:solidFill>
              <a:srgbClr val="000000"/>
            </a:solidFill>
          </a:ln>
        </p:spPr>
        <p:txBody>
          <a:bodyPr rtlCol="0">
            <a:normAutofit fontScale="90000"/>
          </a:bodyPr>
          <a:lstStyle/>
          <a:p>
            <a:pPr eaLnBrk="1" fontAlgn="auto" hangingPunct="1">
              <a:lnSpc>
                <a:spcPct val="80000"/>
              </a:lnSpc>
              <a:spcAft>
                <a:spcPts val="0"/>
              </a:spcAft>
              <a:defRPr/>
            </a:pPr>
            <a:r>
              <a:rPr lang="tr-TR" sz="5400" b="1" dirty="0" smtClean="0">
                <a:solidFill>
                  <a:srgbClr val="003300"/>
                </a:solidFill>
              </a:rPr>
              <a:t>AB Temel Haklar Şartı</a:t>
            </a:r>
            <a:br>
              <a:rPr lang="tr-TR" sz="5400" b="1" dirty="0" smtClean="0">
                <a:solidFill>
                  <a:srgbClr val="003300"/>
                </a:solidFill>
              </a:rPr>
            </a:br>
            <a:r>
              <a:rPr lang="tr-TR" sz="4000" b="1" i="1" dirty="0" smtClean="0">
                <a:solidFill>
                  <a:srgbClr val="003300"/>
                </a:solidFill>
              </a:rPr>
              <a:t>(Nice, 7 Aralık 2000)</a:t>
            </a:r>
            <a:br>
              <a:rPr lang="tr-TR" sz="4000" b="1" i="1" dirty="0" smtClean="0">
                <a:solidFill>
                  <a:srgbClr val="003300"/>
                </a:solidFill>
              </a:rPr>
            </a:br>
            <a:r>
              <a:rPr lang="tr-TR" sz="3100" i="1" dirty="0" smtClean="0">
                <a:solidFill>
                  <a:srgbClr val="003300"/>
                </a:solidFill>
              </a:rPr>
              <a:t>http://ek12 utup.dpt.gov.tr/ab/hukuk/temelhak.pdf</a:t>
            </a:r>
            <a:endParaRPr lang="tr-TR" sz="5400" i="1" dirty="0" smtClean="0">
              <a:solidFill>
                <a:srgbClr val="660033"/>
              </a:solidFill>
            </a:endParaRPr>
          </a:p>
        </p:txBody>
      </p:sp>
      <p:sp>
        <p:nvSpPr>
          <p:cNvPr id="131075" name="Subtitle 2"/>
          <p:cNvSpPr>
            <a:spLocks noGrp="1"/>
          </p:cNvSpPr>
          <p:nvPr>
            <p:ph type="subTitle" idx="1"/>
          </p:nvPr>
        </p:nvSpPr>
        <p:spPr>
          <a:xfrm>
            <a:off x="142875" y="1857375"/>
            <a:ext cx="8858250" cy="4643438"/>
          </a:xfrm>
          <a:gradFill rotWithShape="0">
            <a:gsLst>
              <a:gs pos="0">
                <a:srgbClr val="FFEFD1"/>
              </a:gs>
              <a:gs pos="64999">
                <a:srgbClr val="F0EBD5"/>
              </a:gs>
              <a:gs pos="100000">
                <a:srgbClr val="D1C39F"/>
              </a:gs>
            </a:gsLst>
            <a:lin ang="5400000"/>
          </a:gradFill>
          <a:ln w="25400">
            <a:solidFill>
              <a:srgbClr val="003300"/>
            </a:solidFill>
          </a:ln>
        </p:spPr>
        <p:txBody>
          <a:bodyPr/>
          <a:lstStyle/>
          <a:p>
            <a:pPr>
              <a:lnSpc>
                <a:spcPct val="85000"/>
              </a:lnSpc>
              <a:spcBef>
                <a:spcPts val="0"/>
              </a:spcBef>
              <a:defRPr/>
            </a:pPr>
            <a:r>
              <a:rPr lang="tr-TR" sz="600" b="1" u="sng" dirty="0" smtClean="0">
                <a:solidFill>
                  <a:schemeClr val="tx1"/>
                </a:solidFill>
              </a:rPr>
              <a:t/>
            </a:r>
            <a:br>
              <a:rPr lang="tr-TR" sz="600" b="1" u="sng" dirty="0" smtClean="0">
                <a:solidFill>
                  <a:schemeClr val="tx1"/>
                </a:solidFill>
              </a:rPr>
            </a:br>
            <a:r>
              <a:rPr lang="tr-TR" sz="3800" b="1" u="sng" dirty="0" smtClean="0">
                <a:solidFill>
                  <a:schemeClr val="tx1"/>
                </a:solidFill>
              </a:rPr>
              <a:t>Md </a:t>
            </a:r>
            <a:r>
              <a:rPr lang="tr-TR" sz="3800" b="1" u="sng" dirty="0">
                <a:solidFill>
                  <a:schemeClr val="tx1"/>
                </a:solidFill>
              </a:rPr>
              <a:t>31   :</a:t>
            </a:r>
            <a:r>
              <a:rPr lang="tr-TR" sz="3800" dirty="0"/>
              <a:t> </a:t>
            </a:r>
            <a:r>
              <a:rPr lang="tr-TR" sz="3800" b="1" dirty="0">
                <a:solidFill>
                  <a:srgbClr val="660033"/>
                </a:solidFill>
              </a:rPr>
              <a:t>Adil ve hakça çalışma </a:t>
            </a:r>
            <a:r>
              <a:rPr lang="tr-TR" sz="3800" b="1" dirty="0" smtClean="0">
                <a:solidFill>
                  <a:srgbClr val="660033"/>
                </a:solidFill>
              </a:rPr>
              <a:t>koşulları </a:t>
            </a:r>
            <a:r>
              <a:rPr lang="tr-TR" sz="3800" dirty="0" smtClean="0">
                <a:solidFill>
                  <a:srgbClr val="000066"/>
                </a:solidFill>
              </a:rPr>
              <a:t>Her </a:t>
            </a:r>
            <a:r>
              <a:rPr lang="tr-TR" sz="3800" dirty="0">
                <a:solidFill>
                  <a:srgbClr val="000066"/>
                </a:solidFill>
              </a:rPr>
              <a:t>işçinin</a:t>
            </a:r>
            <a:r>
              <a:rPr lang="tr-TR" sz="3800" b="1" i="1" dirty="0">
                <a:solidFill>
                  <a:srgbClr val="000066"/>
                </a:solidFill>
              </a:rPr>
              <a:t>,</a:t>
            </a:r>
            <a:r>
              <a:rPr lang="tr-TR" sz="3800" b="1" i="1" dirty="0"/>
              <a:t> </a:t>
            </a:r>
            <a:r>
              <a:rPr lang="tr-TR" sz="3800" b="1" i="1" u="sng" dirty="0">
                <a:solidFill>
                  <a:srgbClr val="993300"/>
                </a:solidFill>
              </a:rPr>
              <a:t>sağlığını, güvenliğini</a:t>
            </a:r>
            <a:r>
              <a:rPr lang="tr-TR" sz="3800" dirty="0"/>
              <a:t> </a:t>
            </a:r>
            <a:r>
              <a:rPr lang="tr-TR" sz="3800" dirty="0">
                <a:solidFill>
                  <a:srgbClr val="000066"/>
                </a:solidFill>
              </a:rPr>
              <a:t>ve saygınlığını gözeten </a:t>
            </a:r>
            <a:r>
              <a:rPr lang="tr-TR" sz="3800" b="1" i="1" u="sng" dirty="0">
                <a:solidFill>
                  <a:srgbClr val="000066"/>
                </a:solidFill>
              </a:rPr>
              <a:t>çalışma koşulları</a:t>
            </a:r>
            <a:r>
              <a:rPr lang="tr-TR" sz="3800" dirty="0">
                <a:solidFill>
                  <a:srgbClr val="000066"/>
                </a:solidFill>
              </a:rPr>
              <a:t>na </a:t>
            </a:r>
            <a:br>
              <a:rPr lang="tr-TR" sz="3800" dirty="0">
                <a:solidFill>
                  <a:srgbClr val="000066"/>
                </a:solidFill>
              </a:rPr>
            </a:br>
            <a:r>
              <a:rPr lang="tr-TR" sz="3800" dirty="0">
                <a:solidFill>
                  <a:srgbClr val="000066"/>
                </a:solidFill>
              </a:rPr>
              <a:t>sahip olma hakkı vardır</a:t>
            </a:r>
            <a:r>
              <a:rPr lang="tr-TR" sz="3800" dirty="0" smtClean="0">
                <a:solidFill>
                  <a:srgbClr val="000066"/>
                </a:solidFill>
              </a:rPr>
              <a:t>. Her </a:t>
            </a:r>
            <a:r>
              <a:rPr lang="tr-TR" sz="3800" dirty="0">
                <a:solidFill>
                  <a:srgbClr val="000066"/>
                </a:solidFill>
              </a:rPr>
              <a:t>işçi, azami çalışma süresinin </a:t>
            </a:r>
            <a:r>
              <a:rPr lang="tr-TR" sz="3800" dirty="0" smtClean="0">
                <a:solidFill>
                  <a:srgbClr val="000066"/>
                </a:solidFill>
              </a:rPr>
              <a:t>sınırlandırılması </a:t>
            </a:r>
            <a:r>
              <a:rPr lang="tr-TR" sz="3800" dirty="0">
                <a:solidFill>
                  <a:srgbClr val="000066"/>
                </a:solidFill>
              </a:rPr>
              <a:t>hakkına ve </a:t>
            </a:r>
            <a:r>
              <a:rPr lang="tr-TR" sz="3800" u="sng" dirty="0">
                <a:solidFill>
                  <a:srgbClr val="000066"/>
                </a:solidFill>
              </a:rPr>
              <a:t>günlük</a:t>
            </a:r>
            <a:r>
              <a:rPr lang="tr-TR" sz="3800" dirty="0">
                <a:solidFill>
                  <a:srgbClr val="000066"/>
                </a:solidFill>
              </a:rPr>
              <a:t> ve </a:t>
            </a:r>
            <a:r>
              <a:rPr lang="tr-TR" sz="3800" u="sng" dirty="0">
                <a:solidFill>
                  <a:srgbClr val="000066"/>
                </a:solidFill>
              </a:rPr>
              <a:t>haftalık</a:t>
            </a:r>
            <a:r>
              <a:rPr lang="tr-TR" sz="3800" dirty="0">
                <a:solidFill>
                  <a:srgbClr val="000066"/>
                </a:solidFill>
              </a:rPr>
              <a:t> dinlenme izni ile </a:t>
            </a:r>
            <a:r>
              <a:rPr lang="tr-TR" sz="3800" dirty="0" smtClean="0">
                <a:solidFill>
                  <a:srgbClr val="000066"/>
                </a:solidFill>
              </a:rPr>
              <a:t/>
            </a:r>
            <a:br>
              <a:rPr lang="tr-TR" sz="3800" dirty="0" smtClean="0">
                <a:solidFill>
                  <a:srgbClr val="000066"/>
                </a:solidFill>
              </a:rPr>
            </a:br>
            <a:r>
              <a:rPr lang="tr-TR" sz="3800" dirty="0" smtClean="0">
                <a:solidFill>
                  <a:srgbClr val="000066"/>
                </a:solidFill>
              </a:rPr>
              <a:t>yıllık </a:t>
            </a:r>
            <a:r>
              <a:rPr lang="tr-TR" sz="3800" b="1" i="1" dirty="0" smtClean="0">
                <a:solidFill>
                  <a:srgbClr val="000066"/>
                </a:solidFill>
              </a:rPr>
              <a:t>ücretli </a:t>
            </a:r>
            <a:r>
              <a:rPr lang="tr-TR" sz="3800" b="1" i="1" dirty="0">
                <a:solidFill>
                  <a:srgbClr val="000066"/>
                </a:solidFill>
              </a:rPr>
              <a:t>izin hakkı </a:t>
            </a:r>
            <a:r>
              <a:rPr lang="tr-TR" sz="3800" dirty="0">
                <a:solidFill>
                  <a:srgbClr val="000066"/>
                </a:solidFill>
              </a:rPr>
              <a:t>sahibidir</a:t>
            </a:r>
            <a:r>
              <a:rPr lang="tr-TR" sz="3800" dirty="0" smtClean="0">
                <a:solidFill>
                  <a:srgbClr val="000066"/>
                </a:solidFill>
              </a:rPr>
              <a:t>.</a:t>
            </a:r>
            <a:br>
              <a:rPr lang="tr-TR" sz="3800" dirty="0" smtClean="0">
                <a:solidFill>
                  <a:srgbClr val="000066"/>
                </a:solidFill>
              </a:rPr>
            </a:br>
            <a:r>
              <a:rPr lang="tr-TR" sz="3800" b="1" i="1" u="sng" dirty="0" smtClean="0">
                <a:solidFill>
                  <a:srgbClr val="660066"/>
                </a:solidFill>
              </a:rPr>
              <a:t>Soru :</a:t>
            </a:r>
            <a:r>
              <a:rPr lang="tr-TR" sz="3800" b="1" i="1" dirty="0" smtClean="0">
                <a:solidFill>
                  <a:srgbClr val="660066"/>
                </a:solidFill>
              </a:rPr>
              <a:t> 657 sayılı yasa </a:t>
            </a:r>
            <a:r>
              <a:rPr lang="tr-TR" sz="3800" b="1" i="1" dirty="0" err="1" smtClean="0">
                <a:solidFill>
                  <a:srgbClr val="660066"/>
                </a:solidFill>
              </a:rPr>
              <a:t>md.</a:t>
            </a:r>
            <a:r>
              <a:rPr lang="tr-TR" sz="3800" b="1" i="1" dirty="0" smtClean="0">
                <a:solidFill>
                  <a:srgbClr val="660066"/>
                </a:solidFill>
              </a:rPr>
              <a:t> 4c’de neden yok?</a:t>
            </a:r>
            <a:br>
              <a:rPr lang="tr-TR" sz="3800" b="1" i="1" dirty="0" smtClean="0">
                <a:solidFill>
                  <a:srgbClr val="660066"/>
                </a:solidFill>
              </a:rPr>
            </a:br>
            <a:r>
              <a:rPr lang="tr-TR" sz="3800" b="1" i="1" dirty="0" smtClean="0">
                <a:solidFill>
                  <a:srgbClr val="660066"/>
                </a:solidFill>
              </a:rPr>
              <a:t>Anayasa </a:t>
            </a:r>
            <a:r>
              <a:rPr lang="tr-TR" sz="3800" b="1" i="1" dirty="0" err="1" smtClean="0">
                <a:solidFill>
                  <a:srgbClr val="660066"/>
                </a:solidFill>
              </a:rPr>
              <a:t>Mhk</a:t>
            </a:r>
            <a:r>
              <a:rPr lang="tr-TR" sz="3800" b="1" i="1" dirty="0" smtClean="0">
                <a:solidFill>
                  <a:srgbClr val="660066"/>
                </a:solidFill>
              </a:rPr>
              <a:t>. neden itirazı reddetti ??</a:t>
            </a:r>
          </a:p>
        </p:txBody>
      </p:sp>
      <p:sp>
        <p:nvSpPr>
          <p:cNvPr id="4" name="Date Placeholder 3"/>
          <p:cNvSpPr>
            <a:spLocks noGrp="1"/>
          </p:cNvSpPr>
          <p:nvPr>
            <p:ph type="dt" sz="quarter" idx="10"/>
          </p:nvPr>
        </p:nvSpPr>
        <p:spPr bwMode="auto">
          <a:xfrm>
            <a:off x="457200" y="6453188"/>
            <a:ext cx="2133600" cy="476250"/>
          </a:xfrm>
          <a:ln>
            <a:miter lim="800000"/>
            <a:headEnd/>
            <a:tailEnd/>
          </a:ln>
        </p:spPr>
        <p:txBody>
          <a:bodyPr/>
          <a:lstStyle/>
          <a:p>
            <a:pPr>
              <a:defRPr/>
            </a:pPr>
            <a:fld id="{05F21216-17EF-4BA8-91BC-DC28ACF7F917}" type="datetime1">
              <a:rPr lang="tr-TR" sz="1600" kern="0" smtClean="0">
                <a:solidFill>
                  <a:sysClr val="windowText" lastClr="000000"/>
                </a:solidFill>
              </a:rPr>
              <a:t>15.10.2012</a:t>
            </a:fld>
            <a:endParaRPr lang="tr-TR" sz="1600" kern="0">
              <a:solidFill>
                <a:sysClr val="windowText" lastClr="000000"/>
              </a:solidFill>
            </a:endParaRPr>
          </a:p>
        </p:txBody>
      </p:sp>
      <p:sp>
        <p:nvSpPr>
          <p:cNvPr id="5" name="Slide Number Placeholder 6"/>
          <p:cNvSpPr>
            <a:spLocks noGrp="1"/>
          </p:cNvSpPr>
          <p:nvPr>
            <p:ph type="sldNum" sz="quarter" idx="12"/>
          </p:nvPr>
        </p:nvSpPr>
        <p:spPr bwMode="auto">
          <a:xfrm>
            <a:off x="6553200" y="6453188"/>
            <a:ext cx="2133600" cy="476250"/>
          </a:xfrm>
          <a:ln>
            <a:miter lim="800000"/>
            <a:headEnd/>
            <a:tailEnd/>
          </a:ln>
        </p:spPr>
        <p:txBody>
          <a:bodyPr/>
          <a:lstStyle/>
          <a:p>
            <a:pPr>
              <a:defRPr/>
            </a:pPr>
            <a:fld id="{F568673C-74A3-4FC3-9B8D-0991355EE420}" type="slidenum">
              <a:rPr lang="tr-TR" sz="1600" kern="0" smtClean="0">
                <a:solidFill>
                  <a:sysClr val="windowText" lastClr="000000"/>
                </a:solidFill>
              </a:rPr>
              <a:pPr>
                <a:defRPr/>
              </a:pPr>
              <a:t>48</a:t>
            </a:fld>
            <a:endParaRPr lang="tr-TR" sz="1600" kern="0">
              <a:solidFill>
                <a:sysClr val="windowText" lastClr="000000"/>
              </a:solidFill>
            </a:endParaRPr>
          </a:p>
        </p:txBody>
      </p:sp>
      <p:sp>
        <p:nvSpPr>
          <p:cNvPr id="6" name="Footer Placeholder 7"/>
          <p:cNvSpPr>
            <a:spLocks noGrp="1"/>
          </p:cNvSpPr>
          <p:nvPr>
            <p:ph type="ftr" sz="quarter" idx="11"/>
          </p:nvPr>
        </p:nvSpPr>
        <p:spPr bwMode="auto">
          <a:xfrm>
            <a:off x="3124200" y="6453188"/>
            <a:ext cx="2895600" cy="476250"/>
          </a:xfrm>
          <a:ln>
            <a:miter lim="800000"/>
            <a:headEnd/>
            <a:tailEnd/>
          </a:ln>
        </p:spPr>
        <p:txBody>
          <a:bodyPr/>
          <a:lstStyle/>
          <a:p>
            <a:pPr>
              <a:defRPr/>
            </a:pPr>
            <a:r>
              <a:rPr lang="tr-TR" sz="1600" kern="0" smtClean="0">
                <a:solidFill>
                  <a:sysClr val="windowText" lastClr="000000"/>
                </a:solidFill>
              </a:rPr>
              <a:t>www.ahmetsaltik.net</a:t>
            </a:r>
            <a:endParaRPr lang="tr-TR" sz="1600" kern="0">
              <a:solidFill>
                <a:sysClr val="windowText" lastClr="000000"/>
              </a:solidFill>
            </a:endParaRPr>
          </a:p>
        </p:txBody>
      </p:sp>
    </p:spTree>
    <p:extLst>
      <p:ext uri="{BB962C8B-B14F-4D97-AF65-F5344CB8AC3E}">
        <p14:creationId xmlns:p14="http://schemas.microsoft.com/office/powerpoint/2010/main" val="112032090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313" y="142875"/>
            <a:ext cx="8715375" cy="1571625"/>
          </a:xfrm>
          <a:solidFill>
            <a:srgbClr val="FFFF00">
              <a:alpha val="34000"/>
            </a:srgbClr>
          </a:solidFill>
          <a:ln w="38100">
            <a:solidFill>
              <a:srgbClr val="000000"/>
            </a:solidFill>
          </a:ln>
        </p:spPr>
        <p:txBody>
          <a:bodyPr rtlCol="0">
            <a:normAutofit fontScale="90000"/>
          </a:bodyPr>
          <a:lstStyle/>
          <a:p>
            <a:pPr eaLnBrk="1" fontAlgn="auto" hangingPunct="1">
              <a:lnSpc>
                <a:spcPct val="80000"/>
              </a:lnSpc>
              <a:spcAft>
                <a:spcPts val="0"/>
              </a:spcAft>
              <a:defRPr/>
            </a:pPr>
            <a:r>
              <a:rPr lang="tr-TR" sz="5400" b="1" dirty="0" smtClean="0">
                <a:solidFill>
                  <a:srgbClr val="003300"/>
                </a:solidFill>
              </a:rPr>
              <a:t>AB Temel Haklar Şartı</a:t>
            </a:r>
            <a:br>
              <a:rPr lang="tr-TR" sz="5400" b="1" dirty="0" smtClean="0">
                <a:solidFill>
                  <a:srgbClr val="003300"/>
                </a:solidFill>
              </a:rPr>
            </a:br>
            <a:r>
              <a:rPr lang="tr-TR" sz="4000" b="1" i="1" dirty="0" smtClean="0">
                <a:solidFill>
                  <a:srgbClr val="003300"/>
                </a:solidFill>
              </a:rPr>
              <a:t>(Nice, 7 Aralık 2000)</a:t>
            </a:r>
            <a:br>
              <a:rPr lang="tr-TR" sz="4000" b="1" i="1" dirty="0" smtClean="0">
                <a:solidFill>
                  <a:srgbClr val="003300"/>
                </a:solidFill>
              </a:rPr>
            </a:br>
            <a:r>
              <a:rPr lang="tr-TR" sz="3100" i="1" dirty="0" smtClean="0">
                <a:solidFill>
                  <a:srgbClr val="003300"/>
                </a:solidFill>
              </a:rPr>
              <a:t>http://ek12 utup.dpt.gov.tr/ab/hukuk/temelhak.pdf</a:t>
            </a:r>
            <a:endParaRPr lang="tr-TR" sz="5400" i="1" dirty="0" smtClean="0">
              <a:solidFill>
                <a:srgbClr val="660033"/>
              </a:solidFill>
            </a:endParaRPr>
          </a:p>
        </p:txBody>
      </p:sp>
      <p:sp>
        <p:nvSpPr>
          <p:cNvPr id="131075" name="Subtitle 2"/>
          <p:cNvSpPr>
            <a:spLocks noGrp="1"/>
          </p:cNvSpPr>
          <p:nvPr>
            <p:ph type="subTitle" idx="1"/>
          </p:nvPr>
        </p:nvSpPr>
        <p:spPr>
          <a:xfrm>
            <a:off x="142875" y="1857375"/>
            <a:ext cx="8858250" cy="4643438"/>
          </a:xfrm>
          <a:gradFill rotWithShape="0">
            <a:gsLst>
              <a:gs pos="0">
                <a:srgbClr val="FFEFD1"/>
              </a:gs>
              <a:gs pos="64999">
                <a:srgbClr val="F0EBD5"/>
              </a:gs>
              <a:gs pos="100000">
                <a:srgbClr val="D1C39F"/>
              </a:gs>
            </a:gsLst>
            <a:lin ang="5400000"/>
          </a:gradFill>
          <a:ln w="25400">
            <a:solidFill>
              <a:srgbClr val="003300"/>
            </a:solidFill>
          </a:ln>
        </p:spPr>
        <p:txBody>
          <a:bodyPr/>
          <a:lstStyle/>
          <a:p>
            <a:r>
              <a:rPr lang="tr-TR" sz="200" b="1" u="sng" dirty="0" smtClean="0">
                <a:solidFill>
                  <a:schemeClr val="tx1"/>
                </a:solidFill>
              </a:rPr>
              <a:t/>
            </a:r>
            <a:br>
              <a:rPr lang="tr-TR" sz="200" b="1" u="sng" dirty="0" smtClean="0">
                <a:solidFill>
                  <a:schemeClr val="tx1"/>
                </a:solidFill>
              </a:rPr>
            </a:br>
            <a:r>
              <a:rPr lang="tr-TR" sz="200" b="1" u="sng" dirty="0" smtClean="0">
                <a:solidFill>
                  <a:schemeClr val="tx1"/>
                </a:solidFill>
              </a:rPr>
              <a:t/>
            </a:r>
            <a:br>
              <a:rPr lang="tr-TR" sz="200" b="1" u="sng" dirty="0" smtClean="0">
                <a:solidFill>
                  <a:schemeClr val="tx1"/>
                </a:solidFill>
              </a:rPr>
            </a:br>
            <a:r>
              <a:rPr lang="tr-TR" b="1" u="sng" dirty="0" smtClean="0">
                <a:solidFill>
                  <a:schemeClr val="tx1"/>
                </a:solidFill>
              </a:rPr>
              <a:t>Madde 34     </a:t>
            </a:r>
            <a:r>
              <a:rPr lang="tr-TR" u="sng" dirty="0" smtClean="0">
                <a:solidFill>
                  <a:schemeClr val="tx1"/>
                </a:solidFill>
              </a:rPr>
              <a:t>:</a:t>
            </a:r>
            <a:r>
              <a:rPr lang="tr-TR" dirty="0" smtClean="0">
                <a:solidFill>
                  <a:schemeClr val="tx1"/>
                </a:solidFill>
              </a:rPr>
              <a:t> </a:t>
            </a:r>
            <a:endParaRPr lang="tr-TR" sz="2400" dirty="0" smtClean="0">
              <a:solidFill>
                <a:schemeClr val="tx1"/>
              </a:solidFill>
            </a:endParaRPr>
          </a:p>
          <a:p>
            <a:r>
              <a:rPr lang="tr-TR" sz="4000" b="1" dirty="0" smtClean="0">
                <a:solidFill>
                  <a:srgbClr val="660033"/>
                </a:solidFill>
              </a:rPr>
              <a:t>Sosyal güvenlik ve sosyal yardım (1)</a:t>
            </a:r>
            <a:r>
              <a:rPr lang="tr-TR" sz="2800" b="1" dirty="0" smtClean="0">
                <a:solidFill>
                  <a:srgbClr val="660033"/>
                </a:solidFill>
              </a:rPr>
              <a:t/>
            </a:r>
            <a:br>
              <a:rPr lang="tr-TR" sz="2800" b="1" dirty="0" smtClean="0">
                <a:solidFill>
                  <a:srgbClr val="660033"/>
                </a:solidFill>
              </a:rPr>
            </a:br>
            <a:endParaRPr lang="tr-TR" sz="400" b="1" dirty="0" smtClean="0">
              <a:solidFill>
                <a:srgbClr val="660033"/>
              </a:solidFill>
            </a:endParaRPr>
          </a:p>
          <a:p>
            <a:pPr>
              <a:lnSpc>
                <a:spcPct val="95000"/>
              </a:lnSpc>
              <a:spcBef>
                <a:spcPct val="0"/>
              </a:spcBef>
            </a:pPr>
            <a:r>
              <a:rPr lang="tr-TR" dirty="0" smtClean="0">
                <a:solidFill>
                  <a:schemeClr val="tx1"/>
                </a:solidFill>
              </a:rPr>
              <a:t>Birlik, Topluluk hukuku ile ulusal hukuk ve   </a:t>
            </a:r>
            <a:br>
              <a:rPr lang="tr-TR" dirty="0" smtClean="0">
                <a:solidFill>
                  <a:schemeClr val="tx1"/>
                </a:solidFill>
              </a:rPr>
            </a:br>
            <a:r>
              <a:rPr lang="tr-TR" dirty="0" smtClean="0">
                <a:solidFill>
                  <a:schemeClr val="tx1"/>
                </a:solidFill>
              </a:rPr>
              <a:t>uygulamalardan kaynaklanan kurallar uyarınca, </a:t>
            </a:r>
            <a:br>
              <a:rPr lang="tr-TR" dirty="0" smtClean="0">
                <a:solidFill>
                  <a:schemeClr val="tx1"/>
                </a:solidFill>
              </a:rPr>
            </a:br>
            <a:r>
              <a:rPr lang="tr-TR" b="1" u="sng" dirty="0" smtClean="0">
                <a:solidFill>
                  <a:schemeClr val="tx1"/>
                </a:solidFill>
              </a:rPr>
              <a:t>işini yitirme</a:t>
            </a:r>
            <a:r>
              <a:rPr lang="tr-TR" dirty="0" smtClean="0">
                <a:solidFill>
                  <a:schemeClr val="tx1"/>
                </a:solidFill>
              </a:rPr>
              <a:t> durumunda ve analık, </a:t>
            </a:r>
            <a:r>
              <a:rPr lang="tr-TR" b="1" dirty="0" smtClean="0">
                <a:solidFill>
                  <a:schemeClr val="tx1"/>
                </a:solidFill>
              </a:rPr>
              <a:t>hastalık</a:t>
            </a:r>
            <a:r>
              <a:rPr lang="tr-TR" dirty="0" smtClean="0">
                <a:solidFill>
                  <a:schemeClr val="tx1"/>
                </a:solidFill>
              </a:rPr>
              <a:t>, </a:t>
            </a:r>
            <a:br>
              <a:rPr lang="tr-TR" dirty="0" smtClean="0">
                <a:solidFill>
                  <a:schemeClr val="tx1"/>
                </a:solidFill>
              </a:rPr>
            </a:br>
            <a:r>
              <a:rPr lang="tr-TR" b="1" u="sng" dirty="0" smtClean="0">
                <a:solidFill>
                  <a:srgbClr val="800000"/>
                </a:solidFill>
              </a:rPr>
              <a:t>iş kazaları</a:t>
            </a:r>
            <a:r>
              <a:rPr lang="tr-TR" dirty="0" smtClean="0">
                <a:solidFill>
                  <a:schemeClr val="tx1"/>
                </a:solidFill>
              </a:rPr>
              <a:t>, geçindirilmeye muhtaçlık veya yaşlılık gibi durumlarda koruma sağlayan sosyal güvenlik </a:t>
            </a:r>
            <a:br>
              <a:rPr lang="tr-TR" dirty="0" smtClean="0">
                <a:solidFill>
                  <a:schemeClr val="tx1"/>
                </a:solidFill>
              </a:rPr>
            </a:br>
            <a:r>
              <a:rPr lang="tr-TR" dirty="0" smtClean="0">
                <a:solidFill>
                  <a:schemeClr val="tx1"/>
                </a:solidFill>
              </a:rPr>
              <a:t>yardımlarından ve sosyal hizmetlerden    </a:t>
            </a:r>
            <a:br>
              <a:rPr lang="tr-TR" dirty="0" smtClean="0">
                <a:solidFill>
                  <a:schemeClr val="tx1"/>
                </a:solidFill>
              </a:rPr>
            </a:br>
            <a:r>
              <a:rPr lang="tr-TR" dirty="0" smtClean="0">
                <a:solidFill>
                  <a:schemeClr val="tx1"/>
                </a:solidFill>
              </a:rPr>
              <a:t>yararlanma hakkını tanır ve gözetir</a:t>
            </a:r>
            <a:r>
              <a:rPr lang="tr-TR" sz="2400" dirty="0" smtClean="0">
                <a:solidFill>
                  <a:schemeClr val="tx1"/>
                </a:solidFill>
              </a:rPr>
              <a:t>.</a:t>
            </a:r>
          </a:p>
        </p:txBody>
      </p:sp>
      <p:sp>
        <p:nvSpPr>
          <p:cNvPr id="4" name="Date Placeholder 3"/>
          <p:cNvSpPr>
            <a:spLocks noGrp="1"/>
          </p:cNvSpPr>
          <p:nvPr>
            <p:ph type="dt" sz="quarter" idx="10"/>
          </p:nvPr>
        </p:nvSpPr>
        <p:spPr bwMode="auto">
          <a:xfrm>
            <a:off x="457200" y="6453188"/>
            <a:ext cx="2133600" cy="476250"/>
          </a:xfrm>
          <a:ln>
            <a:miter lim="800000"/>
            <a:headEnd/>
            <a:tailEnd/>
          </a:ln>
        </p:spPr>
        <p:txBody>
          <a:bodyPr/>
          <a:lstStyle/>
          <a:p>
            <a:pPr>
              <a:defRPr/>
            </a:pPr>
            <a:fld id="{751EF326-746E-4929-83EE-17A9D7507FBC}" type="datetime1">
              <a:rPr lang="tr-TR" sz="1600" kern="0" smtClean="0">
                <a:solidFill>
                  <a:sysClr val="windowText" lastClr="000000"/>
                </a:solidFill>
              </a:rPr>
              <a:t>15.10.2012</a:t>
            </a:fld>
            <a:endParaRPr lang="tr-TR" sz="1600" kern="0">
              <a:solidFill>
                <a:sysClr val="windowText" lastClr="000000"/>
              </a:solidFill>
            </a:endParaRPr>
          </a:p>
        </p:txBody>
      </p:sp>
      <p:sp>
        <p:nvSpPr>
          <p:cNvPr id="5" name="Slide Number Placeholder 6"/>
          <p:cNvSpPr>
            <a:spLocks noGrp="1"/>
          </p:cNvSpPr>
          <p:nvPr>
            <p:ph type="sldNum" sz="quarter" idx="12"/>
          </p:nvPr>
        </p:nvSpPr>
        <p:spPr bwMode="auto">
          <a:xfrm>
            <a:off x="6553200" y="6453188"/>
            <a:ext cx="2133600" cy="476250"/>
          </a:xfrm>
          <a:ln>
            <a:miter lim="800000"/>
            <a:headEnd/>
            <a:tailEnd/>
          </a:ln>
        </p:spPr>
        <p:txBody>
          <a:bodyPr/>
          <a:lstStyle/>
          <a:p>
            <a:pPr>
              <a:defRPr/>
            </a:pPr>
            <a:fld id="{F568673C-74A3-4FC3-9B8D-0991355EE420}" type="slidenum">
              <a:rPr lang="tr-TR" sz="1600" kern="0" smtClean="0">
                <a:solidFill>
                  <a:sysClr val="windowText" lastClr="000000"/>
                </a:solidFill>
              </a:rPr>
              <a:pPr>
                <a:defRPr/>
              </a:pPr>
              <a:t>49</a:t>
            </a:fld>
            <a:endParaRPr lang="tr-TR" sz="1600" kern="0">
              <a:solidFill>
                <a:sysClr val="windowText" lastClr="000000"/>
              </a:solidFill>
            </a:endParaRPr>
          </a:p>
        </p:txBody>
      </p:sp>
      <p:sp>
        <p:nvSpPr>
          <p:cNvPr id="6" name="Footer Placeholder 7"/>
          <p:cNvSpPr>
            <a:spLocks noGrp="1"/>
          </p:cNvSpPr>
          <p:nvPr>
            <p:ph type="ftr" sz="quarter" idx="11"/>
          </p:nvPr>
        </p:nvSpPr>
        <p:spPr bwMode="auto">
          <a:xfrm>
            <a:off x="3124200" y="6453188"/>
            <a:ext cx="2895600" cy="476250"/>
          </a:xfrm>
          <a:ln>
            <a:miter lim="800000"/>
            <a:headEnd/>
            <a:tailEnd/>
          </a:ln>
        </p:spPr>
        <p:txBody>
          <a:bodyPr/>
          <a:lstStyle/>
          <a:p>
            <a:pPr>
              <a:defRPr/>
            </a:pPr>
            <a:r>
              <a:rPr lang="tr-TR" sz="1600" kern="0" smtClean="0">
                <a:solidFill>
                  <a:sysClr val="windowText" lastClr="000000"/>
                </a:solidFill>
              </a:rPr>
              <a:t>www.ahmetsaltik.net</a:t>
            </a:r>
            <a:endParaRPr lang="tr-TR" sz="1600" kern="0">
              <a:solidFill>
                <a:sysClr val="windowText" lastClr="000000"/>
              </a:solidFill>
            </a:endParaRPr>
          </a:p>
        </p:txBody>
      </p:sp>
    </p:spTree>
    <p:extLst>
      <p:ext uri="{BB962C8B-B14F-4D97-AF65-F5344CB8AC3E}">
        <p14:creationId xmlns:p14="http://schemas.microsoft.com/office/powerpoint/2010/main" val="8111131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16632"/>
            <a:ext cx="8229600" cy="792088"/>
          </a:xfrm>
        </p:spPr>
        <p:txBody>
          <a:bodyPr>
            <a:noAutofit/>
          </a:bodyPr>
          <a:lstStyle/>
          <a:p>
            <a:r>
              <a:rPr lang="tr-TR" sz="7200" b="1" spc="600" dirty="0" smtClean="0">
                <a:solidFill>
                  <a:srgbClr val="660066"/>
                </a:solidFill>
                <a:latin typeface="Calibri" pitchFamily="34" charset="0"/>
                <a:cs typeface="Calibri" pitchFamily="34" charset="0"/>
              </a:rPr>
              <a:t>Sunu Planı-3</a:t>
            </a:r>
            <a:endParaRPr lang="tr-TR" sz="5400" b="1" spc="600" dirty="0" smtClean="0">
              <a:solidFill>
                <a:srgbClr val="003366"/>
              </a:solidFill>
              <a:latin typeface="Calibri" pitchFamily="34" charset="0"/>
              <a:cs typeface="Calibri" pitchFamily="34" charset="0"/>
            </a:endParaRPr>
          </a:p>
        </p:txBody>
      </p:sp>
      <p:sp>
        <p:nvSpPr>
          <p:cNvPr id="41987" name="Rectangle 3"/>
          <p:cNvSpPr>
            <a:spLocks noGrp="1" noChangeArrowheads="1"/>
          </p:cNvSpPr>
          <p:nvPr>
            <p:ph type="body" idx="1"/>
          </p:nvPr>
        </p:nvSpPr>
        <p:spPr>
          <a:xfrm>
            <a:off x="107504" y="1052736"/>
            <a:ext cx="8856984" cy="5256584"/>
          </a:xfrm>
        </p:spPr>
        <p:style>
          <a:lnRef idx="2">
            <a:schemeClr val="accent1"/>
          </a:lnRef>
          <a:fillRef idx="1">
            <a:schemeClr val="lt1"/>
          </a:fillRef>
          <a:effectRef idx="0">
            <a:schemeClr val="accent1"/>
          </a:effectRef>
          <a:fontRef idx="minor">
            <a:schemeClr val="dk1"/>
          </a:fontRef>
        </p:style>
        <p:txBody>
          <a:bodyPr>
            <a:normAutofit/>
          </a:bodyPr>
          <a:lstStyle/>
          <a:p>
            <a:pPr marL="0" indent="0">
              <a:buNone/>
            </a:pPr>
            <a:endParaRPr lang="tr-TR" sz="800" b="1" dirty="0" smtClean="0">
              <a:solidFill>
                <a:srgbClr val="003300"/>
              </a:solidFill>
              <a:latin typeface="Calibri" pitchFamily="34" charset="0"/>
            </a:endParaRPr>
          </a:p>
          <a:p>
            <a:pPr marL="355600" indent="-355600"/>
            <a:r>
              <a:rPr lang="tr-TR" sz="3600" b="1" dirty="0" smtClean="0">
                <a:solidFill>
                  <a:srgbClr val="003300"/>
                </a:solidFill>
                <a:latin typeface="Calibri" pitchFamily="34" charset="0"/>
              </a:rPr>
              <a:t>Sağlık mevzuatının sorunları hakkında, </a:t>
            </a:r>
            <a:r>
              <a:rPr lang="tr-TR" sz="3600" b="1" i="1" dirty="0" smtClean="0">
                <a:solidFill>
                  <a:srgbClr val="003300"/>
                </a:solidFill>
                <a:latin typeface="Calibri" pitchFamily="34" charset="0"/>
              </a:rPr>
              <a:t>hekimlerce çözümler üretilmesi için </a:t>
            </a:r>
            <a:r>
              <a:rPr lang="tr-TR" sz="3600" b="1" u="sng" dirty="0" smtClean="0">
                <a:solidFill>
                  <a:srgbClr val="003300"/>
                </a:solidFill>
                <a:latin typeface="Calibri" pitchFamily="34" charset="0"/>
              </a:rPr>
              <a:t>sorumluluk bilinci</a:t>
            </a:r>
            <a:r>
              <a:rPr lang="tr-TR" sz="3600" b="1" dirty="0" smtClean="0">
                <a:solidFill>
                  <a:srgbClr val="003300"/>
                </a:solidFill>
                <a:latin typeface="Calibri" pitchFamily="34" charset="0"/>
              </a:rPr>
              <a:t> kazandırmak. </a:t>
            </a:r>
            <a:endParaRPr lang="tr-TR" sz="3600" b="1" i="1" dirty="0" smtClean="0">
              <a:solidFill>
                <a:srgbClr val="003300"/>
              </a:solidFill>
              <a:latin typeface="Calibri" pitchFamily="34" charset="0"/>
            </a:endParaRPr>
          </a:p>
          <a:p>
            <a:pPr marL="355600" indent="-355600"/>
            <a:r>
              <a:rPr lang="tr-TR" sz="3600" b="1" i="1" dirty="0" err="1" smtClean="0">
                <a:solidFill>
                  <a:srgbClr val="660033"/>
                </a:solidFill>
                <a:latin typeface="Calibri" pitchFamily="34" charset="0"/>
              </a:rPr>
              <a:t>Ulusalüstü</a:t>
            </a:r>
            <a:r>
              <a:rPr lang="tr-TR" sz="3600" b="1" dirty="0" smtClean="0">
                <a:solidFill>
                  <a:srgbClr val="660033"/>
                </a:solidFill>
                <a:latin typeface="Calibri" pitchFamily="34" charset="0"/>
              </a:rPr>
              <a:t> ya da </a:t>
            </a:r>
            <a:r>
              <a:rPr lang="tr-TR" sz="3600" b="1" i="1" dirty="0" smtClean="0">
                <a:solidFill>
                  <a:srgbClr val="660033"/>
                </a:solidFill>
                <a:latin typeface="Calibri" pitchFamily="34" charset="0"/>
              </a:rPr>
              <a:t>uluslararası hukuk</a:t>
            </a:r>
            <a:r>
              <a:rPr lang="tr-TR" sz="3600" b="1" dirty="0" smtClean="0">
                <a:solidFill>
                  <a:srgbClr val="660033"/>
                </a:solidFill>
                <a:latin typeface="Calibri" pitchFamily="34" charset="0"/>
              </a:rPr>
              <a:t> kavramlarını irdeleyerek, </a:t>
            </a:r>
            <a:br>
              <a:rPr lang="tr-TR" sz="3600" b="1" dirty="0" smtClean="0">
                <a:solidFill>
                  <a:srgbClr val="660033"/>
                </a:solidFill>
                <a:latin typeface="Calibri" pitchFamily="34" charset="0"/>
              </a:rPr>
            </a:br>
            <a:r>
              <a:rPr lang="tr-TR" sz="3600" b="1" dirty="0" smtClean="0">
                <a:solidFill>
                  <a:srgbClr val="660033"/>
                </a:solidFill>
                <a:latin typeface="Calibri" pitchFamily="34" charset="0"/>
              </a:rPr>
              <a:t>sağlık hukukumuzun kaynaklarını sunmak. </a:t>
            </a:r>
          </a:p>
          <a:p>
            <a:pPr marL="355600" indent="-355600"/>
            <a:r>
              <a:rPr lang="tr-TR" sz="3600" b="1" dirty="0" smtClean="0">
                <a:solidFill>
                  <a:srgbClr val="000066"/>
                </a:solidFill>
                <a:latin typeface="Calibri" pitchFamily="34" charset="0"/>
              </a:rPr>
              <a:t>Kazanılacak temel hukuk nosyonu ile görevde, yönetimde daha donanımlı olmak.</a:t>
            </a:r>
          </a:p>
        </p:txBody>
      </p:sp>
      <p:sp>
        <p:nvSpPr>
          <p:cNvPr id="4" name="Veri Yer Tutucusu 3"/>
          <p:cNvSpPr>
            <a:spLocks noGrp="1"/>
          </p:cNvSpPr>
          <p:nvPr>
            <p:ph type="dt" sz="half" idx="10"/>
          </p:nvPr>
        </p:nvSpPr>
        <p:spPr>
          <a:xfrm>
            <a:off x="457200" y="6453336"/>
            <a:ext cx="2133600" cy="365125"/>
          </a:xfrm>
        </p:spPr>
        <p:txBody>
          <a:bodyPr/>
          <a:lstStyle/>
          <a:p>
            <a:fld id="{A99CDA39-29E1-41F6-8D53-CC2E9D6FB27A}" type="datetime1">
              <a:rPr lang="tr-TR" sz="1600" smtClean="0">
                <a:solidFill>
                  <a:schemeClr val="tx1"/>
                </a:solidFill>
              </a:rPr>
              <a:t>15.10.2012</a:t>
            </a:fld>
            <a:endParaRPr lang="tr-TR" sz="1600">
              <a:solidFill>
                <a:schemeClr val="tx1"/>
              </a:solidFill>
            </a:endParaRPr>
          </a:p>
        </p:txBody>
      </p:sp>
      <p:sp>
        <p:nvSpPr>
          <p:cNvPr id="5" name="Altbilgi Yer Tutucusu 4"/>
          <p:cNvSpPr>
            <a:spLocks noGrp="1"/>
          </p:cNvSpPr>
          <p:nvPr>
            <p:ph type="ftr" sz="quarter" idx="11"/>
          </p:nvPr>
        </p:nvSpPr>
        <p:spPr>
          <a:xfrm>
            <a:off x="3124200" y="6453336"/>
            <a:ext cx="2895600" cy="365125"/>
          </a:xfrm>
        </p:spPr>
        <p:txBody>
          <a:bodyPr/>
          <a:lstStyle/>
          <a:p>
            <a:r>
              <a:rPr lang="tr-TR" sz="1600" smtClean="0">
                <a:solidFill>
                  <a:schemeClr val="tx1"/>
                </a:solidFill>
              </a:rPr>
              <a:t>www.ahmetsaltik.net</a:t>
            </a:r>
            <a:endParaRPr lang="tr-TR" sz="1600">
              <a:solidFill>
                <a:schemeClr val="tx1"/>
              </a:solidFill>
            </a:endParaRPr>
          </a:p>
        </p:txBody>
      </p:sp>
      <p:sp>
        <p:nvSpPr>
          <p:cNvPr id="6" name="Slayt Numarası Yer Tutucusu 5"/>
          <p:cNvSpPr>
            <a:spLocks noGrp="1"/>
          </p:cNvSpPr>
          <p:nvPr>
            <p:ph type="sldNum" sz="quarter" idx="12"/>
          </p:nvPr>
        </p:nvSpPr>
        <p:spPr>
          <a:xfrm>
            <a:off x="6553200" y="6453336"/>
            <a:ext cx="2133600" cy="365125"/>
          </a:xfrm>
        </p:spPr>
        <p:txBody>
          <a:bodyPr/>
          <a:lstStyle/>
          <a:p>
            <a:fld id="{F302176B-0E47-46AC-8F43-DAB4B8A37D06}" type="slidenum">
              <a:rPr lang="tr-TR" sz="1600" smtClean="0">
                <a:solidFill>
                  <a:schemeClr val="tx1"/>
                </a:solidFill>
              </a:rPr>
              <a:t>5</a:t>
            </a:fld>
            <a:endParaRPr lang="tr-TR" sz="1600">
              <a:solidFill>
                <a:schemeClr val="tx1"/>
              </a:solidFill>
            </a:endParaRPr>
          </a:p>
        </p:txBody>
      </p:sp>
    </p:spTree>
    <p:extLst>
      <p:ext uri="{BB962C8B-B14F-4D97-AF65-F5344CB8AC3E}">
        <p14:creationId xmlns:p14="http://schemas.microsoft.com/office/powerpoint/2010/main" val="468983335"/>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14313" y="142875"/>
            <a:ext cx="8715375" cy="1571625"/>
          </a:xfrm>
          <a:solidFill>
            <a:srgbClr val="FFFF00">
              <a:alpha val="34000"/>
            </a:srgbClr>
          </a:solidFill>
          <a:ln w="38100">
            <a:solidFill>
              <a:srgbClr val="000000"/>
            </a:solidFill>
          </a:ln>
        </p:spPr>
        <p:txBody>
          <a:bodyPr rtlCol="0">
            <a:normAutofit fontScale="90000"/>
          </a:bodyPr>
          <a:lstStyle/>
          <a:p>
            <a:pPr eaLnBrk="1" fontAlgn="auto" hangingPunct="1">
              <a:lnSpc>
                <a:spcPct val="80000"/>
              </a:lnSpc>
              <a:spcAft>
                <a:spcPts val="0"/>
              </a:spcAft>
              <a:defRPr/>
            </a:pPr>
            <a:r>
              <a:rPr lang="tr-TR" sz="5400" b="1" dirty="0" smtClean="0">
                <a:solidFill>
                  <a:srgbClr val="003300"/>
                </a:solidFill>
              </a:rPr>
              <a:t>AB Temel Haklar Şartı</a:t>
            </a:r>
            <a:br>
              <a:rPr lang="tr-TR" sz="5400" b="1" dirty="0" smtClean="0">
                <a:solidFill>
                  <a:srgbClr val="003300"/>
                </a:solidFill>
              </a:rPr>
            </a:br>
            <a:r>
              <a:rPr lang="tr-TR" sz="4000" b="1" i="1" dirty="0" smtClean="0">
                <a:solidFill>
                  <a:srgbClr val="003300"/>
                </a:solidFill>
              </a:rPr>
              <a:t>(Nice, 7 Aralık 2000)</a:t>
            </a:r>
            <a:br>
              <a:rPr lang="tr-TR" sz="4000" b="1" i="1" dirty="0" smtClean="0">
                <a:solidFill>
                  <a:srgbClr val="003300"/>
                </a:solidFill>
              </a:rPr>
            </a:br>
            <a:r>
              <a:rPr lang="tr-TR" sz="3100" i="1" dirty="0" smtClean="0">
                <a:solidFill>
                  <a:srgbClr val="003300"/>
                </a:solidFill>
              </a:rPr>
              <a:t>http://ek12 utup.dpt.gov.tr/ab/hukuk/temelhak.pdf</a:t>
            </a:r>
            <a:endParaRPr lang="tr-TR" sz="5400" i="1" dirty="0" smtClean="0">
              <a:solidFill>
                <a:srgbClr val="660033"/>
              </a:solidFill>
            </a:endParaRPr>
          </a:p>
        </p:txBody>
      </p:sp>
      <p:sp>
        <p:nvSpPr>
          <p:cNvPr id="131075" name="Subtitle 2"/>
          <p:cNvSpPr>
            <a:spLocks noGrp="1"/>
          </p:cNvSpPr>
          <p:nvPr>
            <p:ph type="subTitle" idx="1"/>
          </p:nvPr>
        </p:nvSpPr>
        <p:spPr>
          <a:xfrm>
            <a:off x="142875" y="1857375"/>
            <a:ext cx="8858250" cy="4643438"/>
          </a:xfrm>
          <a:gradFill rotWithShape="0">
            <a:gsLst>
              <a:gs pos="0">
                <a:srgbClr val="FFEFD1"/>
              </a:gs>
              <a:gs pos="64999">
                <a:srgbClr val="F0EBD5"/>
              </a:gs>
              <a:gs pos="100000">
                <a:srgbClr val="D1C39F"/>
              </a:gs>
            </a:gsLst>
            <a:lin ang="5400000"/>
          </a:gradFill>
          <a:ln w="25400">
            <a:solidFill>
              <a:srgbClr val="003300"/>
            </a:solidFill>
          </a:ln>
        </p:spPr>
        <p:txBody>
          <a:bodyPr/>
          <a:lstStyle/>
          <a:p>
            <a:pPr>
              <a:spcBef>
                <a:spcPts val="0"/>
              </a:spcBef>
              <a:defRPr/>
            </a:pPr>
            <a:r>
              <a:rPr lang="tr-TR" sz="800" b="1" u="sng" dirty="0" smtClean="0">
                <a:solidFill>
                  <a:srgbClr val="003300"/>
                </a:solidFill>
              </a:rPr>
              <a:t/>
            </a:r>
            <a:br>
              <a:rPr lang="tr-TR" sz="800" b="1" u="sng" dirty="0" smtClean="0">
                <a:solidFill>
                  <a:srgbClr val="003300"/>
                </a:solidFill>
              </a:rPr>
            </a:br>
            <a:r>
              <a:rPr lang="tr-TR" sz="3600" b="1" u="sng" dirty="0" smtClean="0">
                <a:solidFill>
                  <a:srgbClr val="003300"/>
                </a:solidFill>
              </a:rPr>
              <a:t>Madde </a:t>
            </a:r>
            <a:r>
              <a:rPr lang="tr-TR" sz="3600" b="1" u="sng" dirty="0">
                <a:solidFill>
                  <a:srgbClr val="003300"/>
                </a:solidFill>
              </a:rPr>
              <a:t>35    :</a:t>
            </a:r>
            <a:r>
              <a:rPr lang="tr-TR" sz="3600" b="1" dirty="0">
                <a:solidFill>
                  <a:srgbClr val="003300"/>
                </a:solidFill>
              </a:rPr>
              <a:t> </a:t>
            </a:r>
            <a:r>
              <a:rPr lang="tr-TR" sz="3600" b="1" spc="600" dirty="0">
                <a:solidFill>
                  <a:srgbClr val="003300"/>
                </a:solidFill>
              </a:rPr>
              <a:t>Sağlık </a:t>
            </a:r>
            <a:r>
              <a:rPr lang="tr-TR" sz="3600" b="1" spc="600" dirty="0" smtClean="0">
                <a:solidFill>
                  <a:srgbClr val="003300"/>
                </a:solidFill>
              </a:rPr>
              <a:t>hakkı</a:t>
            </a:r>
            <a:br>
              <a:rPr lang="tr-TR" sz="3600" b="1" spc="600" dirty="0" smtClean="0">
                <a:solidFill>
                  <a:srgbClr val="003300"/>
                </a:solidFill>
              </a:rPr>
            </a:br>
            <a:r>
              <a:rPr lang="tr-TR" sz="800" b="1" dirty="0" smtClean="0">
                <a:solidFill>
                  <a:srgbClr val="003300"/>
                </a:solidFill>
              </a:rPr>
              <a:t> </a:t>
            </a:r>
            <a:endParaRPr lang="tr-TR" sz="800" b="1" dirty="0">
              <a:solidFill>
                <a:srgbClr val="003300"/>
              </a:solidFill>
            </a:endParaRPr>
          </a:p>
          <a:p>
            <a:pPr>
              <a:spcBef>
                <a:spcPts val="0"/>
              </a:spcBef>
              <a:defRPr/>
            </a:pPr>
            <a:r>
              <a:rPr lang="tr-TR" b="1" i="1" dirty="0">
                <a:solidFill>
                  <a:srgbClr val="663300"/>
                </a:solidFill>
              </a:rPr>
              <a:t>Herkes, ulusal hukuk ve uygulamalar uyarınca </a:t>
            </a:r>
            <a:br>
              <a:rPr lang="tr-TR" b="1" i="1" dirty="0">
                <a:solidFill>
                  <a:srgbClr val="663300"/>
                </a:solidFill>
              </a:rPr>
            </a:br>
            <a:r>
              <a:rPr lang="tr-TR" sz="3600" b="1" i="1" u="sng" spc="600" dirty="0">
                <a:solidFill>
                  <a:srgbClr val="000066"/>
                </a:solidFill>
              </a:rPr>
              <a:t>koruyucu sağlık hizmeti alma </a:t>
            </a:r>
            <a:r>
              <a:rPr lang="tr-TR" sz="3600" b="1" i="1" u="sng" spc="600" dirty="0" smtClean="0">
                <a:solidFill>
                  <a:srgbClr val="000066"/>
                </a:solidFill>
              </a:rPr>
              <a:t/>
            </a:r>
            <a:br>
              <a:rPr lang="tr-TR" sz="3600" b="1" i="1" u="sng" spc="600" dirty="0" smtClean="0">
                <a:solidFill>
                  <a:srgbClr val="000066"/>
                </a:solidFill>
              </a:rPr>
            </a:br>
            <a:r>
              <a:rPr lang="tr-TR" sz="3600" b="1" i="1" u="sng" spc="600" dirty="0" smtClean="0">
                <a:solidFill>
                  <a:srgbClr val="000066"/>
                </a:solidFill>
              </a:rPr>
              <a:t>ve tıbbi </a:t>
            </a:r>
            <a:r>
              <a:rPr lang="tr-TR" sz="3600" b="1" i="1" u="sng" spc="600" dirty="0">
                <a:solidFill>
                  <a:srgbClr val="000066"/>
                </a:solidFill>
              </a:rPr>
              <a:t>tedaviden yararlanma </a:t>
            </a:r>
            <a:r>
              <a:rPr lang="tr-TR" b="1" i="1" u="sng" dirty="0">
                <a:solidFill>
                  <a:srgbClr val="000066"/>
                </a:solidFill>
              </a:rPr>
              <a:t/>
            </a:r>
            <a:br>
              <a:rPr lang="tr-TR" b="1" i="1" u="sng" dirty="0">
                <a:solidFill>
                  <a:srgbClr val="000066"/>
                </a:solidFill>
              </a:rPr>
            </a:br>
            <a:r>
              <a:rPr lang="tr-TR" b="1" i="1" dirty="0">
                <a:solidFill>
                  <a:srgbClr val="663300"/>
                </a:solidFill>
              </a:rPr>
              <a:t>hakkına sahiptir. </a:t>
            </a:r>
            <a:r>
              <a:rPr lang="tr-TR" b="1" i="1" dirty="0" smtClean="0">
                <a:solidFill>
                  <a:srgbClr val="663300"/>
                </a:solidFill>
              </a:rPr>
              <a:t/>
            </a:r>
            <a:br>
              <a:rPr lang="tr-TR" b="1" i="1" dirty="0" smtClean="0">
                <a:solidFill>
                  <a:srgbClr val="663300"/>
                </a:solidFill>
              </a:rPr>
            </a:br>
            <a:r>
              <a:rPr lang="tr-TR" b="1" i="1" dirty="0" smtClean="0">
                <a:solidFill>
                  <a:srgbClr val="663300"/>
                </a:solidFill>
              </a:rPr>
              <a:t>Birliğin </a:t>
            </a:r>
            <a:r>
              <a:rPr lang="tr-TR" b="1" i="1" dirty="0">
                <a:solidFill>
                  <a:srgbClr val="663300"/>
                </a:solidFill>
              </a:rPr>
              <a:t>tüm politikaları </a:t>
            </a:r>
            <a:r>
              <a:rPr lang="tr-TR" b="1" i="1" dirty="0" smtClean="0">
                <a:solidFill>
                  <a:srgbClr val="663300"/>
                </a:solidFill>
              </a:rPr>
              <a:t>ve </a:t>
            </a:r>
            <a:r>
              <a:rPr lang="tr-TR" b="1" i="1" dirty="0">
                <a:solidFill>
                  <a:srgbClr val="663300"/>
                </a:solidFill>
              </a:rPr>
              <a:t>eylemlerinin </a:t>
            </a:r>
            <a:r>
              <a:rPr lang="tr-TR" b="1" i="1" dirty="0" smtClean="0">
                <a:solidFill>
                  <a:srgbClr val="663300"/>
                </a:solidFill>
              </a:rPr>
              <a:t/>
            </a:r>
            <a:br>
              <a:rPr lang="tr-TR" b="1" i="1" dirty="0" smtClean="0">
                <a:solidFill>
                  <a:srgbClr val="663300"/>
                </a:solidFill>
              </a:rPr>
            </a:br>
            <a:r>
              <a:rPr lang="tr-TR" b="1" i="1" dirty="0" smtClean="0">
                <a:solidFill>
                  <a:srgbClr val="663300"/>
                </a:solidFill>
              </a:rPr>
              <a:t>tanım </a:t>
            </a:r>
            <a:r>
              <a:rPr lang="tr-TR" b="1" i="1" dirty="0">
                <a:solidFill>
                  <a:srgbClr val="663300"/>
                </a:solidFill>
              </a:rPr>
              <a:t>ve uygulamasında, </a:t>
            </a:r>
            <a:r>
              <a:rPr lang="tr-TR" b="1" i="1" dirty="0" smtClean="0">
                <a:solidFill>
                  <a:srgbClr val="663300"/>
                </a:solidFill>
              </a:rPr>
              <a:t>daha üst </a:t>
            </a:r>
            <a:r>
              <a:rPr lang="tr-TR" b="1" i="1" dirty="0">
                <a:solidFill>
                  <a:srgbClr val="663300"/>
                </a:solidFill>
              </a:rPr>
              <a:t>düzeyde </a:t>
            </a:r>
            <a:r>
              <a:rPr lang="tr-TR" b="1" i="1" dirty="0" smtClean="0">
                <a:solidFill>
                  <a:srgbClr val="663300"/>
                </a:solidFill>
              </a:rPr>
              <a:t/>
            </a:r>
            <a:br>
              <a:rPr lang="tr-TR" b="1" i="1" dirty="0" smtClean="0">
                <a:solidFill>
                  <a:srgbClr val="663300"/>
                </a:solidFill>
              </a:rPr>
            </a:br>
            <a:r>
              <a:rPr lang="tr-TR" b="1" i="1" dirty="0" smtClean="0">
                <a:solidFill>
                  <a:srgbClr val="663300"/>
                </a:solidFill>
              </a:rPr>
              <a:t>bir insan </a:t>
            </a:r>
            <a:r>
              <a:rPr lang="tr-TR" b="1" i="1" dirty="0">
                <a:solidFill>
                  <a:srgbClr val="663300"/>
                </a:solidFill>
              </a:rPr>
              <a:t>sağlığı koruması hedeflenir.</a:t>
            </a:r>
          </a:p>
          <a:p>
            <a:endParaRPr lang="tr-TR" sz="2000" dirty="0" smtClean="0">
              <a:solidFill>
                <a:schemeClr val="tx1"/>
              </a:solidFill>
            </a:endParaRPr>
          </a:p>
        </p:txBody>
      </p:sp>
      <p:sp>
        <p:nvSpPr>
          <p:cNvPr id="4" name="Date Placeholder 3"/>
          <p:cNvSpPr>
            <a:spLocks noGrp="1"/>
          </p:cNvSpPr>
          <p:nvPr>
            <p:ph type="dt" sz="quarter" idx="10"/>
          </p:nvPr>
        </p:nvSpPr>
        <p:spPr bwMode="auto">
          <a:xfrm>
            <a:off x="457200" y="6453188"/>
            <a:ext cx="2133600" cy="476250"/>
          </a:xfrm>
          <a:ln>
            <a:miter lim="800000"/>
            <a:headEnd/>
            <a:tailEnd/>
          </a:ln>
        </p:spPr>
        <p:txBody>
          <a:bodyPr/>
          <a:lstStyle/>
          <a:p>
            <a:pPr>
              <a:defRPr/>
            </a:pPr>
            <a:fld id="{C142B5A4-3A92-458D-B030-54D01B8B5E5F}" type="datetime1">
              <a:rPr lang="tr-TR" sz="1600" kern="0" smtClean="0">
                <a:solidFill>
                  <a:sysClr val="windowText" lastClr="000000"/>
                </a:solidFill>
              </a:rPr>
              <a:t>15.10.2012</a:t>
            </a:fld>
            <a:endParaRPr lang="tr-TR" sz="1600" kern="0" dirty="0">
              <a:solidFill>
                <a:sysClr val="windowText" lastClr="000000"/>
              </a:solidFill>
            </a:endParaRPr>
          </a:p>
        </p:txBody>
      </p:sp>
      <p:sp>
        <p:nvSpPr>
          <p:cNvPr id="5" name="Slide Number Placeholder 6"/>
          <p:cNvSpPr>
            <a:spLocks noGrp="1"/>
          </p:cNvSpPr>
          <p:nvPr>
            <p:ph type="sldNum" sz="quarter" idx="12"/>
          </p:nvPr>
        </p:nvSpPr>
        <p:spPr bwMode="auto">
          <a:xfrm>
            <a:off x="6553200" y="6453188"/>
            <a:ext cx="2133600" cy="476250"/>
          </a:xfrm>
          <a:ln>
            <a:miter lim="800000"/>
            <a:headEnd/>
            <a:tailEnd/>
          </a:ln>
        </p:spPr>
        <p:txBody>
          <a:bodyPr/>
          <a:lstStyle/>
          <a:p>
            <a:pPr>
              <a:defRPr/>
            </a:pPr>
            <a:fld id="{F568673C-74A3-4FC3-9B8D-0991355EE420}" type="slidenum">
              <a:rPr lang="tr-TR" sz="1600" kern="0" smtClean="0">
                <a:solidFill>
                  <a:sysClr val="windowText" lastClr="000000"/>
                </a:solidFill>
              </a:rPr>
              <a:pPr>
                <a:defRPr/>
              </a:pPr>
              <a:t>50</a:t>
            </a:fld>
            <a:endParaRPr lang="tr-TR" sz="1600" kern="0" dirty="0">
              <a:solidFill>
                <a:sysClr val="windowText" lastClr="000000"/>
              </a:solidFill>
            </a:endParaRPr>
          </a:p>
        </p:txBody>
      </p:sp>
      <p:sp>
        <p:nvSpPr>
          <p:cNvPr id="6" name="Footer Placeholder 7"/>
          <p:cNvSpPr>
            <a:spLocks noGrp="1"/>
          </p:cNvSpPr>
          <p:nvPr>
            <p:ph type="ftr" sz="quarter" idx="11"/>
          </p:nvPr>
        </p:nvSpPr>
        <p:spPr bwMode="auto">
          <a:xfrm>
            <a:off x="3124200" y="6453188"/>
            <a:ext cx="2895600" cy="476250"/>
          </a:xfrm>
          <a:ln>
            <a:miter lim="800000"/>
            <a:headEnd/>
            <a:tailEnd/>
          </a:ln>
        </p:spPr>
        <p:txBody>
          <a:bodyPr/>
          <a:lstStyle/>
          <a:p>
            <a:pPr>
              <a:defRPr/>
            </a:pPr>
            <a:r>
              <a:rPr lang="tr-TR" sz="1600" kern="0" smtClean="0">
                <a:solidFill>
                  <a:sysClr val="windowText" lastClr="000000"/>
                </a:solidFill>
              </a:rPr>
              <a:t>www.ahmetsaltik.net</a:t>
            </a:r>
            <a:endParaRPr lang="tr-TR" sz="1600" kern="0">
              <a:solidFill>
                <a:sysClr val="windowText" lastClr="000000"/>
              </a:solidFill>
            </a:endParaRPr>
          </a:p>
        </p:txBody>
      </p:sp>
    </p:spTree>
    <p:extLst>
      <p:ext uri="{BB962C8B-B14F-4D97-AF65-F5344CB8AC3E}">
        <p14:creationId xmlns:p14="http://schemas.microsoft.com/office/powerpoint/2010/main" val="359266263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79388" y="571500"/>
            <a:ext cx="8713787" cy="1143000"/>
          </a:xfrm>
        </p:spPr>
        <p:txBody>
          <a:bodyPr/>
          <a:lstStyle/>
          <a:p>
            <a:r>
              <a:rPr lang="tr-TR" sz="4800" b="1" spc="600" dirty="0" smtClean="0">
                <a:solidFill>
                  <a:srgbClr val="660066"/>
                </a:solidFill>
                <a:latin typeface="Calibri" pitchFamily="34" charset="0"/>
                <a:cs typeface="Arial" charset="0"/>
              </a:rPr>
              <a:t>İnsan Hakları ve </a:t>
            </a:r>
            <a:br>
              <a:rPr lang="tr-TR" sz="4800" b="1" spc="600" dirty="0" smtClean="0">
                <a:solidFill>
                  <a:srgbClr val="660066"/>
                </a:solidFill>
                <a:latin typeface="Calibri" pitchFamily="34" charset="0"/>
                <a:cs typeface="Arial" charset="0"/>
              </a:rPr>
            </a:br>
            <a:r>
              <a:rPr lang="tr-TR" sz="4800" b="1" spc="600" dirty="0" smtClean="0">
                <a:solidFill>
                  <a:srgbClr val="660066"/>
                </a:solidFill>
                <a:latin typeface="Calibri" pitchFamily="34" charset="0"/>
                <a:cs typeface="Arial" charset="0"/>
              </a:rPr>
              <a:t>Biyotıp Sözleşmesi</a:t>
            </a:r>
            <a:endParaRPr lang="tr-TR" sz="4800" spc="600" dirty="0" smtClean="0">
              <a:solidFill>
                <a:srgbClr val="660066"/>
              </a:solidFill>
              <a:latin typeface="Calibri" pitchFamily="34" charset="0"/>
              <a:cs typeface="Arial" charset="0"/>
            </a:endParaRPr>
          </a:p>
        </p:txBody>
      </p:sp>
      <p:sp>
        <p:nvSpPr>
          <p:cNvPr id="130051" name="Rectangle 3"/>
          <p:cNvSpPr>
            <a:spLocks noGrp="1" noChangeArrowheads="1"/>
          </p:cNvSpPr>
          <p:nvPr>
            <p:ph type="body" idx="1"/>
          </p:nvPr>
        </p:nvSpPr>
        <p:spPr>
          <a:xfrm>
            <a:off x="0" y="2081213"/>
            <a:ext cx="9144000" cy="4348162"/>
          </a:xfrm>
        </p:spPr>
        <p:txBody>
          <a:bodyPr/>
          <a:lstStyle/>
          <a:p>
            <a:pPr>
              <a:lnSpc>
                <a:spcPct val="120000"/>
              </a:lnSpc>
            </a:pPr>
            <a:r>
              <a:rPr lang="tr-TR" b="1" dirty="0" smtClean="0">
                <a:solidFill>
                  <a:srgbClr val="003300"/>
                </a:solidFill>
              </a:rPr>
              <a:t>Md. 3-Sağlık Hizmetlerine Erişimde Adalet</a:t>
            </a:r>
            <a:endParaRPr lang="tr-TR" dirty="0" smtClean="0">
              <a:solidFill>
                <a:srgbClr val="003300"/>
              </a:solidFill>
            </a:endParaRPr>
          </a:p>
          <a:p>
            <a:pPr>
              <a:lnSpc>
                <a:spcPct val="120000"/>
              </a:lnSpc>
              <a:spcBef>
                <a:spcPts val="600"/>
              </a:spcBef>
            </a:pPr>
            <a:r>
              <a:rPr lang="tr-TR" dirty="0" smtClean="0">
                <a:solidFill>
                  <a:srgbClr val="000066"/>
                </a:solidFill>
              </a:rPr>
              <a:t>Taraflar, sağlık gereksinimleri ve var olan kaynakları dikkate alarak, kendi yasal yetkileri kapsamında, uygun nitelikteki </a:t>
            </a:r>
            <a:br>
              <a:rPr lang="tr-TR" dirty="0" smtClean="0">
                <a:solidFill>
                  <a:srgbClr val="000066"/>
                </a:solidFill>
              </a:rPr>
            </a:br>
            <a:r>
              <a:rPr lang="tr-TR" dirty="0" smtClean="0">
                <a:solidFill>
                  <a:srgbClr val="000066"/>
                </a:solidFill>
              </a:rPr>
              <a:t>sağlık hizmetlerinden adil bir biçimde yararlanılmasını sağlayacak uygun önlemleri alacaklardır. </a:t>
            </a:r>
            <a:r>
              <a:rPr lang="tr-TR" sz="2000" dirty="0" smtClean="0">
                <a:solidFill>
                  <a:srgbClr val="000066"/>
                </a:solidFill>
              </a:rPr>
              <a:t>(</a:t>
            </a:r>
            <a:r>
              <a:rPr lang="tr-TR" sz="2000" i="1" dirty="0" smtClean="0">
                <a:solidFill>
                  <a:srgbClr val="000000"/>
                </a:solidFill>
                <a:latin typeface="Arial" charset="0"/>
                <a:cs typeface="Arial" charset="0"/>
              </a:rPr>
              <a:t>5013 sayılı yasa, 9.12.03 tarih ve 25311 sayılı RG)</a:t>
            </a:r>
          </a:p>
        </p:txBody>
      </p:sp>
      <p:sp>
        <p:nvSpPr>
          <p:cNvPr id="7" name="Date Placeholder 3"/>
          <p:cNvSpPr>
            <a:spLocks noGrp="1"/>
          </p:cNvSpPr>
          <p:nvPr>
            <p:ph type="dt" sz="quarter" idx="10"/>
          </p:nvPr>
        </p:nvSpPr>
        <p:spPr>
          <a:xfrm>
            <a:off x="457200" y="6381750"/>
            <a:ext cx="2133600" cy="476250"/>
          </a:xfrm>
        </p:spPr>
        <p:txBody>
          <a:bodyPr/>
          <a:lstStyle/>
          <a:p>
            <a:pPr eaLnBrk="1" fontAlgn="auto" hangingPunct="1">
              <a:spcBef>
                <a:spcPts val="0"/>
              </a:spcBef>
              <a:spcAft>
                <a:spcPts val="0"/>
              </a:spcAft>
              <a:defRPr/>
            </a:pPr>
            <a:fld id="{6A3D3A8E-B83E-4825-8D25-E193E7E2D550}" type="datetime1">
              <a:rPr lang="tr-TR" kern="0" smtClean="0">
                <a:solidFill>
                  <a:sysClr val="windowText" lastClr="000000"/>
                </a:solidFill>
              </a:rPr>
              <a:t>15.10.2012</a:t>
            </a:fld>
            <a:endParaRPr lang="tr-TR" kern="0">
              <a:solidFill>
                <a:sysClr val="windowText" lastClr="000000"/>
              </a:solidFill>
            </a:endParaRPr>
          </a:p>
        </p:txBody>
      </p:sp>
      <p:sp>
        <p:nvSpPr>
          <p:cNvPr id="8" name="Slide Number Placeholder 6"/>
          <p:cNvSpPr>
            <a:spLocks noGrp="1"/>
          </p:cNvSpPr>
          <p:nvPr>
            <p:ph type="sldNum" sz="quarter" idx="12"/>
          </p:nvPr>
        </p:nvSpPr>
        <p:spPr>
          <a:xfrm>
            <a:off x="6553200" y="6381750"/>
            <a:ext cx="2133600" cy="476250"/>
          </a:xfrm>
        </p:spPr>
        <p:txBody>
          <a:bodyPr/>
          <a:lstStyle/>
          <a:p>
            <a:pPr eaLnBrk="1" fontAlgn="auto" hangingPunct="1">
              <a:spcBef>
                <a:spcPts val="0"/>
              </a:spcBef>
              <a:spcAft>
                <a:spcPts val="0"/>
              </a:spcAft>
              <a:defRPr/>
            </a:pPr>
            <a:fld id="{59918DBC-2F58-4794-A444-C23F7855AFE0}" type="slidenum">
              <a:rPr lang="tr-TR" kern="0" smtClean="0">
                <a:solidFill>
                  <a:sysClr val="windowText" lastClr="000000"/>
                </a:solidFill>
              </a:rPr>
              <a:pPr eaLnBrk="1" fontAlgn="auto" hangingPunct="1">
                <a:spcBef>
                  <a:spcPts val="0"/>
                </a:spcBef>
                <a:spcAft>
                  <a:spcPts val="0"/>
                </a:spcAft>
                <a:defRPr/>
              </a:pPr>
              <a:t>51</a:t>
            </a:fld>
            <a:endParaRPr lang="tr-TR" kern="0">
              <a:solidFill>
                <a:sysClr val="windowText" lastClr="000000"/>
              </a:solidFill>
            </a:endParaRPr>
          </a:p>
        </p:txBody>
      </p:sp>
      <p:sp>
        <p:nvSpPr>
          <p:cNvPr id="9" name="Footer Placeholder 7"/>
          <p:cNvSpPr>
            <a:spLocks noGrp="1"/>
          </p:cNvSpPr>
          <p:nvPr>
            <p:ph type="ftr" sz="quarter" idx="11"/>
          </p:nvPr>
        </p:nvSpPr>
        <p:spPr>
          <a:xfrm>
            <a:off x="3124200" y="6381750"/>
            <a:ext cx="2895600" cy="476250"/>
          </a:xfrm>
        </p:spPr>
        <p:txBody>
          <a:bodyPr/>
          <a:lstStyle/>
          <a:p>
            <a:pPr eaLnBrk="1" fontAlgn="auto" hangingPunct="1">
              <a:spcBef>
                <a:spcPts val="0"/>
              </a:spcBef>
              <a:spcAft>
                <a:spcPts val="0"/>
              </a:spcAft>
              <a:defRPr/>
            </a:pPr>
            <a:r>
              <a:rPr lang="tr-TR" kern="0" smtClean="0">
                <a:solidFill>
                  <a:sysClr val="windowText" lastClr="000000"/>
                </a:solidFill>
              </a:rPr>
              <a:t>www.ahmetsaltik.net</a:t>
            </a:r>
            <a:endParaRPr lang="tr-TR" kern="0">
              <a:solidFill>
                <a:sysClr val="windowText" lastClr="000000"/>
              </a:solidFill>
            </a:endParaRPr>
          </a:p>
        </p:txBody>
      </p:sp>
    </p:spTree>
    <p:extLst>
      <p:ext uri="{BB962C8B-B14F-4D97-AF65-F5344CB8AC3E}">
        <p14:creationId xmlns:p14="http://schemas.microsoft.com/office/powerpoint/2010/main" val="194523529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457200" y="6381774"/>
            <a:ext cx="2133600" cy="476250"/>
          </a:xfrm>
        </p:spPr>
        <p:txBody>
          <a:bodyPr/>
          <a:lstStyle/>
          <a:p>
            <a:pPr>
              <a:defRPr/>
            </a:pPr>
            <a:fld id="{94326228-06C7-40E2-98BD-9A420C0956DD}" type="datetime1">
              <a:rPr lang="tr-TR" smtClean="0">
                <a:solidFill>
                  <a:srgbClr val="000000"/>
                </a:solidFill>
                <a:effectLst/>
              </a:rPr>
              <a:t>15.10.2012</a:t>
            </a:fld>
            <a:endParaRPr lang="tr-TR" dirty="0">
              <a:solidFill>
                <a:srgbClr val="000000"/>
              </a:solidFill>
              <a:effectLst/>
            </a:endParaRPr>
          </a:p>
        </p:txBody>
      </p:sp>
      <p:sp>
        <p:nvSpPr>
          <p:cNvPr id="132099" name="Rectangle 2"/>
          <p:cNvSpPr>
            <a:spLocks noGrp="1" noChangeArrowheads="1"/>
          </p:cNvSpPr>
          <p:nvPr>
            <p:ph type="title"/>
          </p:nvPr>
        </p:nvSpPr>
        <p:spPr>
          <a:xfrm>
            <a:off x="357158" y="142852"/>
            <a:ext cx="8501122" cy="1357322"/>
          </a:xfrm>
        </p:spPr>
        <p:style>
          <a:lnRef idx="2">
            <a:schemeClr val="accent1"/>
          </a:lnRef>
          <a:fillRef idx="1">
            <a:schemeClr val="lt1"/>
          </a:fillRef>
          <a:effectRef idx="0">
            <a:schemeClr val="accent1"/>
          </a:effectRef>
          <a:fontRef idx="minor">
            <a:schemeClr val="dk1"/>
          </a:fontRef>
        </p:style>
        <p:txBody>
          <a:bodyPr/>
          <a:lstStyle/>
          <a:p>
            <a:pPr algn="ctr" eaLnBrk="1" hangingPunct="1"/>
            <a:r>
              <a:rPr lang="tr-TR" sz="2000" b="1" dirty="0" smtClean="0">
                <a:solidFill>
                  <a:srgbClr val="990000"/>
                </a:solidFill>
                <a:effectLst/>
                <a:latin typeface="Verdana" pitchFamily="34" charset="0"/>
              </a:rPr>
              <a:t/>
            </a:r>
            <a:br>
              <a:rPr lang="tr-TR" sz="2000" b="1" dirty="0" smtClean="0">
                <a:solidFill>
                  <a:srgbClr val="990000"/>
                </a:solidFill>
                <a:effectLst/>
                <a:latin typeface="Verdana" pitchFamily="34" charset="0"/>
              </a:rPr>
            </a:br>
            <a:r>
              <a:rPr lang="tr-TR" sz="2000" b="1" dirty="0" smtClean="0">
                <a:solidFill>
                  <a:srgbClr val="990000"/>
                </a:solidFill>
                <a:effectLst/>
                <a:latin typeface="Verdana" pitchFamily="34" charset="0"/>
              </a:rPr>
              <a:t/>
            </a:r>
            <a:br>
              <a:rPr lang="tr-TR" sz="2000" b="1" dirty="0" smtClean="0">
                <a:solidFill>
                  <a:srgbClr val="990000"/>
                </a:solidFill>
                <a:effectLst/>
                <a:latin typeface="Verdana" pitchFamily="34" charset="0"/>
              </a:rPr>
            </a:br>
            <a:r>
              <a:rPr lang="tr-TR" sz="3600" b="1" dirty="0" smtClean="0">
                <a:solidFill>
                  <a:srgbClr val="660066"/>
                </a:solidFill>
                <a:effectLst/>
              </a:rPr>
              <a:t>SAĞLIK MEVZUATI KAPSAMINDA </a:t>
            </a:r>
            <a:br>
              <a:rPr lang="tr-TR" sz="3600" b="1" dirty="0" smtClean="0">
                <a:solidFill>
                  <a:srgbClr val="660066"/>
                </a:solidFill>
                <a:effectLst/>
              </a:rPr>
            </a:br>
            <a:r>
              <a:rPr lang="tr-TR" sz="4000" b="1" spc="600" dirty="0" smtClean="0">
                <a:solidFill>
                  <a:srgbClr val="C00000"/>
                </a:solidFill>
                <a:effectLst/>
              </a:rPr>
              <a:t>Y A S A L A R</a:t>
            </a:r>
            <a:r>
              <a:rPr lang="tr-TR" sz="3600" b="1" dirty="0" smtClean="0">
                <a:solidFill>
                  <a:srgbClr val="660066"/>
                </a:solidFill>
                <a:effectLst/>
              </a:rPr>
              <a:t/>
            </a:r>
            <a:br>
              <a:rPr lang="tr-TR" sz="3600" b="1" dirty="0" smtClean="0">
                <a:solidFill>
                  <a:srgbClr val="660066"/>
                </a:solidFill>
                <a:effectLst/>
              </a:rPr>
            </a:br>
            <a:endParaRPr lang="tr-TR" sz="3600" b="1" dirty="0" smtClean="0">
              <a:solidFill>
                <a:srgbClr val="660066"/>
              </a:solidFill>
              <a:effectLst/>
            </a:endParaRPr>
          </a:p>
        </p:txBody>
      </p:sp>
      <p:sp>
        <p:nvSpPr>
          <p:cNvPr id="132100" name="Rectangle 3"/>
          <p:cNvSpPr>
            <a:spLocks noGrp="1" noChangeArrowheads="1"/>
          </p:cNvSpPr>
          <p:nvPr>
            <p:ph type="body" idx="1"/>
          </p:nvPr>
        </p:nvSpPr>
        <p:spPr>
          <a:xfrm>
            <a:off x="142875" y="1785959"/>
            <a:ext cx="8893175" cy="4714875"/>
          </a:xfrm>
          <a:ln w="107950" cmpd="thinThick">
            <a:solidFill>
              <a:srgbClr val="E54168"/>
            </a:solidFill>
          </a:ln>
        </p:spPr>
        <p:txBody>
          <a:bodyPr/>
          <a:lstStyle/>
          <a:p>
            <a:pPr marL="0" indent="0" eaLnBrk="1" hangingPunct="1">
              <a:lnSpc>
                <a:spcPct val="90000"/>
              </a:lnSpc>
              <a:buFontTx/>
              <a:buNone/>
            </a:pPr>
            <a:endParaRPr lang="tr-TR" sz="1000" b="1" dirty="0" smtClean="0">
              <a:solidFill>
                <a:srgbClr val="000066"/>
              </a:solidFill>
              <a:effectLst/>
            </a:endParaRPr>
          </a:p>
          <a:p>
            <a:pPr marL="0" indent="0" eaLnBrk="1" hangingPunct="1">
              <a:lnSpc>
                <a:spcPct val="90000"/>
              </a:lnSpc>
              <a:buFontTx/>
              <a:buNone/>
            </a:pPr>
            <a:r>
              <a:rPr lang="tr-TR" b="1" spc="300" dirty="0" smtClean="0">
                <a:solidFill>
                  <a:srgbClr val="003300"/>
                </a:solidFill>
                <a:effectLst/>
              </a:rPr>
              <a:t> “ Boşunadır yasalar; </a:t>
            </a:r>
          </a:p>
          <a:p>
            <a:pPr marL="0" indent="0" eaLnBrk="1" hangingPunct="1">
              <a:lnSpc>
                <a:spcPct val="90000"/>
              </a:lnSpc>
              <a:buFontTx/>
              <a:buNone/>
            </a:pPr>
            <a:r>
              <a:rPr lang="tr-TR" b="1" spc="300" dirty="0" smtClean="0">
                <a:solidFill>
                  <a:srgbClr val="003300"/>
                </a:solidFill>
                <a:effectLst/>
              </a:rPr>
              <a:t> herkesi eşit olarak </a:t>
            </a:r>
            <a:br>
              <a:rPr lang="tr-TR" b="1" spc="300" dirty="0" smtClean="0">
                <a:solidFill>
                  <a:srgbClr val="003300"/>
                </a:solidFill>
                <a:effectLst/>
              </a:rPr>
            </a:br>
            <a:r>
              <a:rPr lang="tr-TR" b="1" spc="300" dirty="0" smtClean="0">
                <a:solidFill>
                  <a:srgbClr val="003300"/>
                </a:solidFill>
                <a:effectLst/>
              </a:rPr>
              <a:t> bağlamıyorsa</a:t>
            </a:r>
          </a:p>
          <a:p>
            <a:pPr marL="0" indent="0" eaLnBrk="1" hangingPunct="1">
              <a:lnSpc>
                <a:spcPct val="90000"/>
              </a:lnSpc>
              <a:buFontTx/>
              <a:buNone/>
            </a:pPr>
            <a:r>
              <a:rPr lang="tr-TR" b="1" spc="300" dirty="0" smtClean="0">
                <a:solidFill>
                  <a:srgbClr val="003300"/>
                </a:solidFill>
                <a:effectLst/>
              </a:rPr>
              <a:t> Boşunadır yasalar; </a:t>
            </a:r>
          </a:p>
          <a:p>
            <a:pPr marL="0" indent="0" eaLnBrk="1" hangingPunct="1">
              <a:lnSpc>
                <a:spcPct val="90000"/>
              </a:lnSpc>
              <a:buFontTx/>
              <a:buNone/>
            </a:pPr>
            <a:r>
              <a:rPr lang="tr-TR" b="1" spc="300" dirty="0" smtClean="0">
                <a:solidFill>
                  <a:srgbClr val="003300"/>
                </a:solidFill>
                <a:effectLst/>
              </a:rPr>
              <a:t> toplumda 1 tek kişi bile</a:t>
            </a:r>
          </a:p>
          <a:p>
            <a:pPr marL="0" indent="0" eaLnBrk="1" hangingPunct="1">
              <a:lnSpc>
                <a:spcPct val="90000"/>
              </a:lnSpc>
              <a:buFontTx/>
              <a:buNone/>
            </a:pPr>
            <a:r>
              <a:rPr lang="tr-TR" b="1" spc="300" dirty="0" smtClean="0">
                <a:solidFill>
                  <a:srgbClr val="003300"/>
                </a:solidFill>
                <a:effectLst/>
              </a:rPr>
              <a:t> ceza almadan onları </a:t>
            </a:r>
            <a:br>
              <a:rPr lang="tr-TR" b="1" spc="300" dirty="0" smtClean="0">
                <a:solidFill>
                  <a:srgbClr val="003300"/>
                </a:solidFill>
                <a:effectLst/>
              </a:rPr>
            </a:br>
            <a:r>
              <a:rPr lang="tr-TR" b="1" spc="300" dirty="0" smtClean="0">
                <a:solidFill>
                  <a:srgbClr val="003300"/>
                </a:solidFill>
                <a:effectLst/>
              </a:rPr>
              <a:t> çiğneyebiliyorsa.. ”</a:t>
            </a:r>
          </a:p>
          <a:p>
            <a:pPr marL="0" indent="0" eaLnBrk="1" hangingPunct="1">
              <a:lnSpc>
                <a:spcPct val="90000"/>
              </a:lnSpc>
              <a:buFontTx/>
              <a:buNone/>
            </a:pPr>
            <a:r>
              <a:rPr lang="tr-TR" sz="1600" b="1" dirty="0" smtClean="0">
                <a:solidFill>
                  <a:srgbClr val="003300"/>
                </a:solidFill>
                <a:effectLst/>
              </a:rPr>
              <a:t> </a:t>
            </a:r>
          </a:p>
          <a:p>
            <a:pPr marL="0" indent="0" eaLnBrk="1" hangingPunct="1">
              <a:lnSpc>
                <a:spcPct val="90000"/>
              </a:lnSpc>
              <a:buFontTx/>
              <a:buNone/>
            </a:pPr>
            <a:r>
              <a:rPr lang="tr-TR" b="1" dirty="0" smtClean="0">
                <a:solidFill>
                  <a:srgbClr val="000066"/>
                </a:solidFill>
                <a:effectLst/>
              </a:rPr>
              <a:t>  Denis DİDEROT / </a:t>
            </a:r>
            <a:r>
              <a:rPr lang="tr-TR" dirty="0" smtClean="0">
                <a:solidFill>
                  <a:srgbClr val="000066"/>
                </a:solidFill>
                <a:effectLst/>
              </a:rPr>
              <a:t>[ Düşünceler, 1774 ]</a:t>
            </a:r>
          </a:p>
        </p:txBody>
      </p:sp>
      <p:sp>
        <p:nvSpPr>
          <p:cNvPr id="7" name="Slide Number Placeholder 6"/>
          <p:cNvSpPr>
            <a:spLocks noGrp="1"/>
          </p:cNvSpPr>
          <p:nvPr>
            <p:ph type="sldNum" sz="quarter" idx="12"/>
          </p:nvPr>
        </p:nvSpPr>
        <p:spPr>
          <a:xfrm>
            <a:off x="6553200" y="6381774"/>
            <a:ext cx="2133600" cy="476250"/>
          </a:xfrm>
        </p:spPr>
        <p:txBody>
          <a:bodyPr/>
          <a:lstStyle/>
          <a:p>
            <a:pPr>
              <a:defRPr/>
            </a:pPr>
            <a:fld id="{98A92C11-6E79-445C-87E2-0F89C15F6553}" type="slidenum">
              <a:rPr lang="tr-TR" smtClean="0">
                <a:solidFill>
                  <a:srgbClr val="000000"/>
                </a:solidFill>
                <a:effectLst/>
              </a:rPr>
              <a:pPr>
                <a:defRPr/>
              </a:pPr>
              <a:t>52</a:t>
            </a:fld>
            <a:endParaRPr lang="tr-TR">
              <a:solidFill>
                <a:srgbClr val="000000"/>
              </a:solidFill>
              <a:effectLst/>
            </a:endParaRPr>
          </a:p>
        </p:txBody>
      </p:sp>
      <p:sp>
        <p:nvSpPr>
          <p:cNvPr id="8" name="Footer Placeholder 7"/>
          <p:cNvSpPr>
            <a:spLocks noGrp="1"/>
          </p:cNvSpPr>
          <p:nvPr>
            <p:ph type="ftr" sz="quarter" idx="11"/>
          </p:nvPr>
        </p:nvSpPr>
        <p:spPr>
          <a:xfrm>
            <a:off x="3124200" y="6381774"/>
            <a:ext cx="2895600" cy="476250"/>
          </a:xfrm>
        </p:spPr>
        <p:txBody>
          <a:bodyPr/>
          <a:lstStyle/>
          <a:p>
            <a:pPr>
              <a:defRPr/>
            </a:pPr>
            <a:r>
              <a:rPr lang="tr-TR" smtClean="0">
                <a:solidFill>
                  <a:srgbClr val="000000"/>
                </a:solidFill>
                <a:effectLst/>
              </a:rPr>
              <a:t>www.ahmetsaltik.net</a:t>
            </a:r>
            <a:endParaRPr lang="tr-TR">
              <a:solidFill>
                <a:srgbClr val="000000"/>
              </a:solidFill>
              <a:effectLst/>
            </a:endParaRPr>
          </a:p>
        </p:txBody>
      </p:sp>
      <p:pic>
        <p:nvPicPr>
          <p:cNvPr id="1026"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215074" y="1976454"/>
            <a:ext cx="2643206" cy="38100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516399302"/>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457200" y="6357958"/>
            <a:ext cx="2133600" cy="476250"/>
          </a:xfrm>
        </p:spPr>
        <p:txBody>
          <a:bodyPr/>
          <a:lstStyle/>
          <a:p>
            <a:pPr>
              <a:defRPr/>
            </a:pPr>
            <a:fld id="{E56D4EE6-2540-49C8-9A7B-556DFCBE209A}" type="datetime1">
              <a:rPr lang="tr-TR" smtClean="0">
                <a:solidFill>
                  <a:srgbClr val="000000"/>
                </a:solidFill>
                <a:effectLst/>
              </a:rPr>
              <a:t>15.10.2012</a:t>
            </a:fld>
            <a:endParaRPr lang="tr-TR">
              <a:solidFill>
                <a:srgbClr val="000000"/>
              </a:solidFill>
              <a:effectLst/>
            </a:endParaRPr>
          </a:p>
        </p:txBody>
      </p:sp>
      <p:sp>
        <p:nvSpPr>
          <p:cNvPr id="133123" name="Rectangle 2"/>
          <p:cNvSpPr>
            <a:spLocks noGrp="1" noChangeArrowheads="1"/>
          </p:cNvSpPr>
          <p:nvPr>
            <p:ph type="title"/>
          </p:nvPr>
        </p:nvSpPr>
        <p:spPr>
          <a:xfrm>
            <a:off x="36513" y="-173038"/>
            <a:ext cx="9144000" cy="1441451"/>
          </a:xfrm>
        </p:spPr>
        <p:txBody>
          <a:bodyPr/>
          <a:lstStyle/>
          <a:p>
            <a:pPr algn="ctr" eaLnBrk="1" hangingPunct="1"/>
            <a:r>
              <a:rPr lang="tr-TR" sz="800" b="1" dirty="0" smtClean="0">
                <a:solidFill>
                  <a:srgbClr val="990000"/>
                </a:solidFill>
                <a:effectLst/>
                <a:latin typeface="Verdana" pitchFamily="34" charset="0"/>
              </a:rPr>
              <a:t/>
            </a:r>
            <a:br>
              <a:rPr lang="tr-TR" sz="800" b="1" dirty="0" smtClean="0">
                <a:solidFill>
                  <a:srgbClr val="990000"/>
                </a:solidFill>
                <a:effectLst/>
                <a:latin typeface="Verdana" pitchFamily="34" charset="0"/>
              </a:rPr>
            </a:br>
            <a:r>
              <a:rPr lang="tr-TR" sz="3100" b="1" dirty="0" smtClean="0">
                <a:solidFill>
                  <a:srgbClr val="990000"/>
                </a:solidFill>
                <a:effectLst/>
                <a:latin typeface="Verdana" pitchFamily="34" charset="0"/>
              </a:rPr>
              <a:t>SAĞLIK BAKANLIĞI MEVZUAT LİSTESİ</a:t>
            </a:r>
            <a:r>
              <a:rPr lang="tr-TR" sz="3100" b="1" u="sng" dirty="0" smtClean="0">
                <a:solidFill>
                  <a:srgbClr val="990000"/>
                </a:solidFill>
                <a:effectLst/>
                <a:latin typeface="Verdana" pitchFamily="34" charset="0"/>
              </a:rPr>
              <a:t/>
            </a:r>
            <a:br>
              <a:rPr lang="tr-TR" sz="3100" b="1" u="sng" dirty="0" smtClean="0">
                <a:solidFill>
                  <a:srgbClr val="990000"/>
                </a:solidFill>
                <a:effectLst/>
                <a:latin typeface="Verdana" pitchFamily="34" charset="0"/>
              </a:rPr>
            </a:br>
            <a:r>
              <a:rPr lang="tr-TR" sz="2800" dirty="0" smtClean="0">
                <a:solidFill>
                  <a:srgbClr val="660066"/>
                </a:solidFill>
                <a:effectLst/>
              </a:rPr>
              <a:t>Ekim 2012, </a:t>
            </a:r>
            <a:r>
              <a:rPr lang="tr-TR" sz="2800" b="1" dirty="0" smtClean="0">
                <a:solidFill>
                  <a:srgbClr val="660066"/>
                </a:solidFill>
                <a:effectLst/>
              </a:rPr>
              <a:t>www.saglik.gov.tr </a:t>
            </a:r>
            <a:r>
              <a:rPr lang="tr-TR" sz="2800" b="1" i="1" dirty="0" smtClean="0">
                <a:solidFill>
                  <a:srgbClr val="660066"/>
                </a:solidFill>
                <a:effectLst/>
              </a:rPr>
              <a:t>(~60 yasa var)</a:t>
            </a:r>
          </a:p>
        </p:txBody>
      </p:sp>
      <p:sp>
        <p:nvSpPr>
          <p:cNvPr id="133124" name="Rectangle 3"/>
          <p:cNvSpPr>
            <a:spLocks noGrp="1" noChangeArrowheads="1"/>
          </p:cNvSpPr>
          <p:nvPr>
            <p:ph type="body" idx="1"/>
          </p:nvPr>
        </p:nvSpPr>
        <p:spPr>
          <a:xfrm>
            <a:off x="142875" y="1285860"/>
            <a:ext cx="8893175" cy="5214974"/>
          </a:xfrm>
          <a:ln w="107950" cmpd="thinThick">
            <a:solidFill>
              <a:srgbClr val="E54168"/>
            </a:solidFill>
          </a:ln>
        </p:spPr>
        <p:txBody>
          <a:bodyPr/>
          <a:lstStyle/>
          <a:p>
            <a:pPr marL="381000" indent="-381000" algn="ctr" eaLnBrk="1" hangingPunct="1">
              <a:lnSpc>
                <a:spcPct val="90000"/>
              </a:lnSpc>
              <a:buFontTx/>
              <a:buNone/>
            </a:pPr>
            <a:endParaRPr lang="tr-TR" sz="600" b="1" dirty="0" smtClean="0">
              <a:solidFill>
                <a:srgbClr val="000066"/>
              </a:solidFill>
              <a:effectLst/>
            </a:endParaRPr>
          </a:p>
          <a:p>
            <a:pPr marL="381000" indent="-381000" algn="ctr" eaLnBrk="1" hangingPunct="1">
              <a:lnSpc>
                <a:spcPct val="80000"/>
              </a:lnSpc>
              <a:buFontTx/>
              <a:buNone/>
            </a:pPr>
            <a:r>
              <a:rPr lang="en-US" sz="4000" b="1" dirty="0" smtClean="0">
                <a:solidFill>
                  <a:srgbClr val="006600"/>
                </a:solidFill>
                <a:effectLst/>
              </a:rPr>
              <a:t>Y A S A L A R</a:t>
            </a:r>
            <a:r>
              <a:rPr lang="en-US" sz="3600" b="1" dirty="0" smtClean="0">
                <a:solidFill>
                  <a:srgbClr val="006600"/>
                </a:solidFill>
                <a:effectLst/>
              </a:rPr>
              <a:t> …..</a:t>
            </a:r>
            <a:r>
              <a:rPr lang="tr-TR" sz="3600" b="1" dirty="0" smtClean="0">
                <a:solidFill>
                  <a:srgbClr val="006600"/>
                </a:solidFill>
                <a:effectLst/>
              </a:rPr>
              <a:t>  (1)</a:t>
            </a:r>
            <a:endParaRPr lang="en-US" sz="3600" dirty="0" smtClean="0">
              <a:solidFill>
                <a:srgbClr val="006600"/>
              </a:solidFill>
              <a:effectLst/>
            </a:endParaRPr>
          </a:p>
          <a:p>
            <a:pPr marL="381000" indent="-381000" eaLnBrk="1" hangingPunct="1">
              <a:lnSpc>
                <a:spcPct val="80000"/>
              </a:lnSpc>
              <a:buFontTx/>
              <a:buNone/>
            </a:pPr>
            <a:r>
              <a:rPr lang="en-US" sz="1050" dirty="0" smtClean="0">
                <a:solidFill>
                  <a:srgbClr val="000066"/>
                </a:solidFill>
                <a:effectLst/>
              </a:rPr>
              <a:t> </a:t>
            </a:r>
            <a:endParaRPr lang="en-US" sz="800" dirty="0" smtClean="0">
              <a:solidFill>
                <a:srgbClr val="000066"/>
              </a:solidFill>
              <a:effectLst/>
            </a:endParaRPr>
          </a:p>
          <a:p>
            <a:pPr marL="381000" indent="-381000" eaLnBrk="1" hangingPunct="1">
              <a:lnSpc>
                <a:spcPct val="80000"/>
              </a:lnSpc>
              <a:buFontTx/>
              <a:buNone/>
            </a:pPr>
            <a:r>
              <a:rPr lang="tr-TR" sz="2800" dirty="0" smtClean="0">
                <a:solidFill>
                  <a:srgbClr val="000066"/>
                </a:solidFill>
                <a:effectLst/>
              </a:rPr>
              <a:t>1</a:t>
            </a:r>
            <a:r>
              <a:rPr lang="tr-TR" sz="2800" b="1" dirty="0" smtClean="0">
                <a:solidFill>
                  <a:srgbClr val="000066"/>
                </a:solidFill>
                <a:effectLst/>
              </a:rPr>
              <a:t>  Organ ve Doku Alınması, Saklanması ve </a:t>
            </a:r>
            <a:br>
              <a:rPr lang="tr-TR" sz="2800" b="1" dirty="0" smtClean="0">
                <a:solidFill>
                  <a:srgbClr val="000066"/>
                </a:solidFill>
                <a:effectLst/>
              </a:rPr>
            </a:br>
            <a:r>
              <a:rPr lang="tr-TR" sz="2800" b="1" dirty="0" smtClean="0">
                <a:solidFill>
                  <a:srgbClr val="000066"/>
                </a:solidFill>
                <a:effectLst/>
              </a:rPr>
              <a:t>Nakli Hakkında Yasa, </a:t>
            </a:r>
            <a:r>
              <a:rPr lang="tr-TR" sz="2800" dirty="0" smtClean="0">
                <a:solidFill>
                  <a:srgbClr val="000066"/>
                </a:solidFill>
                <a:effectLst/>
              </a:rPr>
              <a:t>29.05.1979  </a:t>
            </a:r>
            <a:br>
              <a:rPr lang="tr-TR" sz="2800" dirty="0" smtClean="0">
                <a:solidFill>
                  <a:srgbClr val="000066"/>
                </a:solidFill>
                <a:effectLst/>
              </a:rPr>
            </a:br>
            <a:endParaRPr lang="tr-TR" sz="1200" dirty="0" smtClean="0">
              <a:solidFill>
                <a:srgbClr val="000066"/>
              </a:solidFill>
              <a:effectLst/>
            </a:endParaRPr>
          </a:p>
          <a:p>
            <a:pPr marL="381000" indent="-381000" eaLnBrk="1" hangingPunct="1">
              <a:lnSpc>
                <a:spcPct val="80000"/>
              </a:lnSpc>
              <a:buFontTx/>
              <a:buNone/>
            </a:pPr>
            <a:r>
              <a:rPr lang="tr-TR" sz="2800" i="1" dirty="0" smtClean="0">
                <a:solidFill>
                  <a:srgbClr val="000000"/>
                </a:solidFill>
                <a:effectLst/>
              </a:rPr>
              <a:t>2  </a:t>
            </a:r>
            <a:r>
              <a:rPr lang="tr-TR" sz="2800" b="1" i="1" dirty="0" smtClean="0">
                <a:solidFill>
                  <a:srgbClr val="000000"/>
                </a:solidFill>
                <a:effectLst/>
              </a:rPr>
              <a:t>4703 Sayılı Ürünlere İlişkin Teknik Mevzuatın Hazırlanması ve Uygulanmasına Dair Yasa </a:t>
            </a:r>
            <a:r>
              <a:rPr lang="tr-TR" sz="2800" i="1" dirty="0" smtClean="0">
                <a:solidFill>
                  <a:srgbClr val="000000"/>
                </a:solidFill>
                <a:effectLst/>
              </a:rPr>
              <a:t>       </a:t>
            </a:r>
            <a:br>
              <a:rPr lang="tr-TR" sz="2800" i="1" dirty="0" smtClean="0">
                <a:solidFill>
                  <a:srgbClr val="000000"/>
                </a:solidFill>
                <a:effectLst/>
              </a:rPr>
            </a:br>
            <a:endParaRPr lang="tr-TR" sz="1200" i="1" dirty="0" smtClean="0">
              <a:solidFill>
                <a:srgbClr val="000000"/>
              </a:solidFill>
              <a:effectLst/>
            </a:endParaRPr>
          </a:p>
          <a:p>
            <a:pPr marL="381000" indent="-381000" eaLnBrk="1" hangingPunct="1">
              <a:lnSpc>
                <a:spcPct val="80000"/>
              </a:lnSpc>
              <a:buFontTx/>
              <a:buNone/>
            </a:pPr>
            <a:r>
              <a:rPr lang="tr-TR" sz="2800" dirty="0" smtClean="0">
                <a:solidFill>
                  <a:srgbClr val="000066"/>
                </a:solidFill>
                <a:effectLst/>
              </a:rPr>
              <a:t>3  </a:t>
            </a:r>
            <a:r>
              <a:rPr lang="tr-TR" sz="2600" b="1" i="1" dirty="0" smtClean="0">
                <a:solidFill>
                  <a:srgbClr val="000000"/>
                </a:solidFill>
                <a:effectLst/>
              </a:rPr>
              <a:t>Gıdaların Üretimi, Tüketimi ve  Denetlenmesine İlişkin YGK, </a:t>
            </a:r>
            <a:r>
              <a:rPr lang="tr-TR" sz="2600" i="1" dirty="0" smtClean="0">
                <a:solidFill>
                  <a:srgbClr val="000000"/>
                </a:solidFill>
                <a:effectLst/>
              </a:rPr>
              <a:t>28.06.1995 </a:t>
            </a:r>
            <a:r>
              <a:rPr lang="tr-TR" sz="2600" i="1" dirty="0" smtClean="0">
                <a:solidFill>
                  <a:srgbClr val="660066"/>
                </a:solidFill>
                <a:effectLst/>
              </a:rPr>
              <a:t>(Yürürlükte değil!)</a:t>
            </a:r>
          </a:p>
          <a:p>
            <a:pPr marL="381000" indent="-381000" eaLnBrk="1" hangingPunct="1">
              <a:lnSpc>
                <a:spcPct val="80000"/>
              </a:lnSpc>
              <a:buNone/>
            </a:pPr>
            <a:r>
              <a:rPr lang="tr-TR" sz="2800" dirty="0" smtClean="0">
                <a:solidFill>
                  <a:srgbClr val="000000"/>
                </a:solidFill>
                <a:effectLst/>
              </a:rPr>
              <a:t>4. </a:t>
            </a:r>
            <a:r>
              <a:rPr lang="tr-TR" sz="2800" b="1" dirty="0" smtClean="0">
                <a:solidFill>
                  <a:srgbClr val="000000"/>
                </a:solidFill>
                <a:effectLst/>
              </a:rPr>
              <a:t>Türk </a:t>
            </a:r>
            <a:r>
              <a:rPr lang="tr-TR" sz="2800" b="1" dirty="0">
                <a:solidFill>
                  <a:srgbClr val="000000"/>
                </a:solidFill>
                <a:effectLst/>
              </a:rPr>
              <a:t>Tabipleri Birliği Yasası</a:t>
            </a:r>
            <a:r>
              <a:rPr lang="tr-TR" sz="2800" dirty="0">
                <a:solidFill>
                  <a:srgbClr val="000000"/>
                </a:solidFill>
                <a:effectLst/>
              </a:rPr>
              <a:t> 31.01.1953</a:t>
            </a:r>
            <a:br>
              <a:rPr lang="tr-TR" sz="2800" dirty="0">
                <a:solidFill>
                  <a:srgbClr val="000000"/>
                </a:solidFill>
                <a:effectLst/>
              </a:rPr>
            </a:br>
            <a:r>
              <a:rPr lang="tr-TR" sz="2600" i="1" dirty="0">
                <a:solidFill>
                  <a:srgbClr val="000000"/>
                </a:solidFill>
                <a:effectLst/>
              </a:rPr>
              <a:t>(30.03.06’da 5477 sayılı yasa ile değişiklikler yapılmıştır</a:t>
            </a:r>
            <a:r>
              <a:rPr lang="tr-TR" sz="2800" i="1" dirty="0">
                <a:solidFill>
                  <a:srgbClr val="000000"/>
                </a:solidFill>
                <a:effectLst/>
              </a:rPr>
              <a:t>) </a:t>
            </a:r>
            <a:endParaRPr lang="tr-TR" sz="2800" i="1" dirty="0" smtClean="0">
              <a:solidFill>
                <a:srgbClr val="000000"/>
              </a:solidFill>
              <a:effectLst/>
            </a:endParaRPr>
          </a:p>
          <a:p>
            <a:pPr marL="381000" indent="-381000" eaLnBrk="1" hangingPunct="1">
              <a:lnSpc>
                <a:spcPct val="80000"/>
              </a:lnSpc>
              <a:buNone/>
            </a:pPr>
            <a:r>
              <a:rPr lang="tr-TR" sz="2800" dirty="0" smtClean="0">
                <a:solidFill>
                  <a:srgbClr val="000066"/>
                </a:solidFill>
                <a:effectLst/>
              </a:rPr>
              <a:t>5  </a:t>
            </a:r>
            <a:r>
              <a:rPr lang="tr-TR" sz="2400" b="1" dirty="0">
                <a:solidFill>
                  <a:srgbClr val="000066"/>
                </a:solidFill>
                <a:effectLst/>
              </a:rPr>
              <a:t>Sağlık Personelinin Tazminat ve Çalışma Esaslarına Dair Yasa </a:t>
            </a:r>
            <a:r>
              <a:rPr lang="tr-TR" sz="2400" dirty="0">
                <a:solidFill>
                  <a:srgbClr val="000066"/>
                </a:solidFill>
                <a:effectLst/>
              </a:rPr>
              <a:t>31.12.1980 </a:t>
            </a:r>
            <a:r>
              <a:rPr lang="tr-TR" sz="2400" b="1" i="1" dirty="0" smtClean="0">
                <a:solidFill>
                  <a:srgbClr val="FF0000"/>
                </a:solidFill>
                <a:effectLst/>
              </a:rPr>
              <a:t>(Tam-Gün’ü kaldıran yasa..)</a:t>
            </a:r>
            <a:r>
              <a:rPr lang="tr-TR" sz="2800" dirty="0" smtClean="0">
                <a:solidFill>
                  <a:srgbClr val="000066"/>
                </a:solidFill>
                <a:effectLst/>
              </a:rPr>
              <a:t>  </a:t>
            </a:r>
            <a:endParaRPr lang="tr-TR" sz="2800" dirty="0">
              <a:solidFill>
                <a:srgbClr val="000066"/>
              </a:solidFill>
              <a:effectLst/>
            </a:endParaRPr>
          </a:p>
          <a:p>
            <a:pPr marL="381000" indent="-381000" eaLnBrk="1" hangingPunct="1">
              <a:lnSpc>
                <a:spcPct val="80000"/>
              </a:lnSpc>
              <a:buNone/>
            </a:pPr>
            <a:r>
              <a:rPr lang="tr-TR" sz="2800" i="1" dirty="0" smtClean="0">
                <a:solidFill>
                  <a:srgbClr val="000000"/>
                </a:solidFill>
                <a:effectLst/>
              </a:rPr>
              <a:t>  </a:t>
            </a:r>
            <a:endParaRPr lang="tr-TR" sz="2800" i="1" dirty="0">
              <a:solidFill>
                <a:srgbClr val="000000"/>
              </a:solidFill>
              <a:effectLst/>
            </a:endParaRPr>
          </a:p>
          <a:p>
            <a:pPr marL="381000" indent="-381000" eaLnBrk="1" hangingPunct="1">
              <a:lnSpc>
                <a:spcPct val="80000"/>
              </a:lnSpc>
              <a:buFontTx/>
              <a:buNone/>
            </a:pPr>
            <a:endParaRPr lang="tr-TR" sz="2600" i="1" dirty="0" smtClean="0">
              <a:solidFill>
                <a:srgbClr val="660066"/>
              </a:solidFill>
              <a:effectLst/>
            </a:endParaRPr>
          </a:p>
        </p:txBody>
      </p:sp>
      <p:sp>
        <p:nvSpPr>
          <p:cNvPr id="7" name="Slide Number Placeholder 6"/>
          <p:cNvSpPr>
            <a:spLocks noGrp="1"/>
          </p:cNvSpPr>
          <p:nvPr>
            <p:ph type="sldNum" sz="quarter" idx="12"/>
          </p:nvPr>
        </p:nvSpPr>
        <p:spPr>
          <a:xfrm>
            <a:off x="6553200" y="6357958"/>
            <a:ext cx="2133600" cy="476250"/>
          </a:xfrm>
        </p:spPr>
        <p:txBody>
          <a:bodyPr/>
          <a:lstStyle/>
          <a:p>
            <a:pPr>
              <a:defRPr/>
            </a:pPr>
            <a:fld id="{45EBF6C0-C5F2-409F-9926-C3281E1FC5C7}" type="slidenum">
              <a:rPr lang="tr-TR" smtClean="0">
                <a:solidFill>
                  <a:srgbClr val="000000"/>
                </a:solidFill>
                <a:effectLst/>
              </a:rPr>
              <a:pPr>
                <a:defRPr/>
              </a:pPr>
              <a:t>53</a:t>
            </a:fld>
            <a:endParaRPr lang="tr-TR">
              <a:solidFill>
                <a:srgbClr val="000000"/>
              </a:solidFill>
              <a:effectLst/>
            </a:endParaRPr>
          </a:p>
        </p:txBody>
      </p:sp>
      <p:sp>
        <p:nvSpPr>
          <p:cNvPr id="8" name="Footer Placeholder 7"/>
          <p:cNvSpPr>
            <a:spLocks noGrp="1"/>
          </p:cNvSpPr>
          <p:nvPr>
            <p:ph type="ftr" sz="quarter" idx="11"/>
          </p:nvPr>
        </p:nvSpPr>
        <p:spPr>
          <a:xfrm>
            <a:off x="3124200" y="6357958"/>
            <a:ext cx="2895600" cy="476250"/>
          </a:xfrm>
        </p:spPr>
        <p:txBody>
          <a:bodyPr/>
          <a:lstStyle/>
          <a:p>
            <a:pPr>
              <a:defRPr/>
            </a:pPr>
            <a:r>
              <a:rPr lang="tr-TR" smtClean="0">
                <a:solidFill>
                  <a:srgbClr val="000000"/>
                </a:solidFill>
                <a:effectLst/>
              </a:rPr>
              <a:t>www.ahmetsaltik.net</a:t>
            </a:r>
            <a:endParaRPr lang="tr-TR">
              <a:solidFill>
                <a:srgbClr val="000000"/>
              </a:solidFill>
              <a:effectLst/>
            </a:endParaRPr>
          </a:p>
        </p:txBody>
      </p:sp>
    </p:spTree>
    <p:extLst>
      <p:ext uri="{BB962C8B-B14F-4D97-AF65-F5344CB8AC3E}">
        <p14:creationId xmlns:p14="http://schemas.microsoft.com/office/powerpoint/2010/main" val="3287631547"/>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457200" y="6381774"/>
            <a:ext cx="2133600" cy="476250"/>
          </a:xfrm>
        </p:spPr>
        <p:txBody>
          <a:bodyPr/>
          <a:lstStyle/>
          <a:p>
            <a:pPr>
              <a:defRPr/>
            </a:pPr>
            <a:fld id="{73D52DC0-8810-4B69-AE58-98340B905332}" type="datetime1">
              <a:rPr lang="tr-TR" smtClean="0">
                <a:solidFill>
                  <a:srgbClr val="000000"/>
                </a:solidFill>
                <a:effectLst/>
              </a:rPr>
              <a:t>15.10.2012</a:t>
            </a:fld>
            <a:endParaRPr lang="tr-TR">
              <a:solidFill>
                <a:srgbClr val="000000"/>
              </a:solidFill>
              <a:effectLst/>
            </a:endParaRPr>
          </a:p>
        </p:txBody>
      </p:sp>
      <p:sp>
        <p:nvSpPr>
          <p:cNvPr id="135171" name="Rectangle 2"/>
          <p:cNvSpPr>
            <a:spLocks noGrp="1" noChangeArrowheads="1"/>
          </p:cNvSpPr>
          <p:nvPr>
            <p:ph type="title"/>
          </p:nvPr>
        </p:nvSpPr>
        <p:spPr>
          <a:xfrm>
            <a:off x="36513" y="-173038"/>
            <a:ext cx="9144000" cy="1441451"/>
          </a:xfrm>
        </p:spPr>
        <p:txBody>
          <a:bodyPr/>
          <a:lstStyle/>
          <a:p>
            <a:pPr algn="ctr" eaLnBrk="1" hangingPunct="1"/>
            <a:r>
              <a:rPr lang="tr-TR" sz="800" b="1" dirty="0" smtClean="0">
                <a:solidFill>
                  <a:srgbClr val="990000"/>
                </a:solidFill>
                <a:effectLst/>
                <a:latin typeface="Verdana" pitchFamily="34" charset="0"/>
              </a:rPr>
              <a:t/>
            </a:r>
            <a:br>
              <a:rPr lang="tr-TR" sz="800" b="1" dirty="0" smtClean="0">
                <a:solidFill>
                  <a:srgbClr val="990000"/>
                </a:solidFill>
                <a:effectLst/>
                <a:latin typeface="Verdana" pitchFamily="34" charset="0"/>
              </a:rPr>
            </a:br>
            <a:r>
              <a:rPr lang="tr-TR" sz="3100" b="1" dirty="0" smtClean="0">
                <a:solidFill>
                  <a:srgbClr val="990000"/>
                </a:solidFill>
                <a:effectLst/>
                <a:latin typeface="Verdana" pitchFamily="34" charset="0"/>
              </a:rPr>
              <a:t>SAĞLIK BAKANLIĞI MEVZUAT LİSTESİ</a:t>
            </a:r>
            <a:r>
              <a:rPr lang="tr-TR" sz="3100" b="1" u="sng" dirty="0" smtClean="0">
                <a:solidFill>
                  <a:srgbClr val="990000"/>
                </a:solidFill>
                <a:effectLst/>
                <a:latin typeface="Verdana" pitchFamily="34" charset="0"/>
              </a:rPr>
              <a:t/>
            </a:r>
            <a:br>
              <a:rPr lang="tr-TR" sz="3100" b="1" u="sng" dirty="0" smtClean="0">
                <a:solidFill>
                  <a:srgbClr val="990000"/>
                </a:solidFill>
                <a:effectLst/>
                <a:latin typeface="Verdana" pitchFamily="34" charset="0"/>
              </a:rPr>
            </a:br>
            <a:r>
              <a:rPr lang="tr-TR" sz="2800" dirty="0" smtClean="0">
                <a:solidFill>
                  <a:srgbClr val="660066"/>
                </a:solidFill>
                <a:effectLst/>
              </a:rPr>
              <a:t>Ekim 2012, </a:t>
            </a:r>
            <a:r>
              <a:rPr lang="tr-TR" sz="2800" b="1" i="1" dirty="0" smtClean="0">
                <a:solidFill>
                  <a:srgbClr val="000000"/>
                </a:solidFill>
                <a:effectLst/>
              </a:rPr>
              <a:t>www.saglik.gov.tr</a:t>
            </a:r>
          </a:p>
        </p:txBody>
      </p:sp>
      <p:sp>
        <p:nvSpPr>
          <p:cNvPr id="135172" name="Rectangle 3"/>
          <p:cNvSpPr>
            <a:spLocks noGrp="1" noChangeArrowheads="1"/>
          </p:cNvSpPr>
          <p:nvPr>
            <p:ph type="body" idx="1"/>
          </p:nvPr>
        </p:nvSpPr>
        <p:spPr>
          <a:xfrm>
            <a:off x="142875" y="1196752"/>
            <a:ext cx="8893175" cy="5256584"/>
          </a:xfrm>
          <a:ln w="107950" cmpd="thinThick">
            <a:solidFill>
              <a:srgbClr val="E54168"/>
            </a:solidFill>
          </a:ln>
        </p:spPr>
        <p:txBody>
          <a:bodyPr/>
          <a:lstStyle/>
          <a:p>
            <a:pPr marL="381000" indent="-381000" algn="ctr" eaLnBrk="1" hangingPunct="1">
              <a:lnSpc>
                <a:spcPct val="90000"/>
              </a:lnSpc>
              <a:buFontTx/>
              <a:buNone/>
            </a:pPr>
            <a:endParaRPr lang="tr-TR" sz="500" b="1" dirty="0" smtClean="0">
              <a:solidFill>
                <a:srgbClr val="000066"/>
              </a:solidFill>
              <a:effectLst/>
            </a:endParaRPr>
          </a:p>
          <a:p>
            <a:pPr marL="381000" indent="-381000" algn="ctr" eaLnBrk="1" hangingPunct="1">
              <a:lnSpc>
                <a:spcPct val="80000"/>
              </a:lnSpc>
              <a:buFontTx/>
              <a:buNone/>
            </a:pPr>
            <a:r>
              <a:rPr lang="en-US" sz="4400" b="1" dirty="0" smtClean="0">
                <a:solidFill>
                  <a:srgbClr val="006600"/>
                </a:solidFill>
                <a:effectLst/>
              </a:rPr>
              <a:t>Y A S A L A R …..</a:t>
            </a:r>
            <a:r>
              <a:rPr lang="tr-TR" sz="4400" b="1" dirty="0" smtClean="0">
                <a:solidFill>
                  <a:srgbClr val="006600"/>
                </a:solidFill>
                <a:effectLst/>
              </a:rPr>
              <a:t> (2)</a:t>
            </a:r>
            <a:endParaRPr lang="en-US" sz="4400" dirty="0" smtClean="0">
              <a:solidFill>
                <a:srgbClr val="006600"/>
              </a:solidFill>
              <a:effectLst/>
            </a:endParaRPr>
          </a:p>
          <a:p>
            <a:pPr marL="381000" indent="-381000" eaLnBrk="1" hangingPunct="1">
              <a:lnSpc>
                <a:spcPct val="80000"/>
              </a:lnSpc>
              <a:buFontTx/>
              <a:buNone/>
            </a:pPr>
            <a:r>
              <a:rPr lang="en-US" sz="1050" dirty="0" smtClean="0">
                <a:solidFill>
                  <a:srgbClr val="000066"/>
                </a:solidFill>
                <a:effectLst/>
              </a:rPr>
              <a:t> </a:t>
            </a:r>
          </a:p>
          <a:p>
            <a:pPr marL="381000" indent="-381000" eaLnBrk="1" hangingPunct="1">
              <a:lnSpc>
                <a:spcPct val="95000"/>
              </a:lnSpc>
              <a:spcBef>
                <a:spcPts val="0"/>
              </a:spcBef>
              <a:buFontTx/>
              <a:buNone/>
            </a:pPr>
            <a:r>
              <a:rPr lang="tr-TR" sz="2800" dirty="0" smtClean="0">
                <a:solidFill>
                  <a:srgbClr val="000066"/>
                </a:solidFill>
                <a:effectLst/>
              </a:rPr>
              <a:t>  6 </a:t>
            </a:r>
            <a:r>
              <a:rPr lang="tr-TR" sz="2800" b="1" dirty="0" smtClean="0">
                <a:solidFill>
                  <a:srgbClr val="000066"/>
                </a:solidFill>
                <a:effectLst/>
              </a:rPr>
              <a:t>Hemşirelik Yasası </a:t>
            </a:r>
            <a:r>
              <a:rPr lang="tr-TR" sz="2400" dirty="0" smtClean="0">
                <a:solidFill>
                  <a:srgbClr val="000066"/>
                </a:solidFill>
                <a:effectLst/>
              </a:rPr>
              <a:t>02.03.1954 , 2007’de güncellendi.</a:t>
            </a:r>
            <a:r>
              <a:rPr lang="tr-TR" sz="2800" dirty="0" smtClean="0">
                <a:solidFill>
                  <a:srgbClr val="000066"/>
                </a:solidFill>
                <a:effectLst/>
              </a:rPr>
              <a:t>  </a:t>
            </a:r>
          </a:p>
          <a:p>
            <a:pPr marL="381000" indent="-381000" eaLnBrk="1" hangingPunct="1">
              <a:lnSpc>
                <a:spcPct val="95000"/>
              </a:lnSpc>
              <a:spcBef>
                <a:spcPts val="0"/>
              </a:spcBef>
              <a:buFontTx/>
              <a:buNone/>
            </a:pPr>
            <a:r>
              <a:rPr lang="tr-TR" sz="2800" dirty="0" smtClean="0">
                <a:solidFill>
                  <a:srgbClr val="000066"/>
                </a:solidFill>
                <a:effectLst/>
              </a:rPr>
              <a:t>  7 </a:t>
            </a:r>
            <a:r>
              <a:rPr lang="tr-TR" sz="2800" b="1" i="1" dirty="0" smtClean="0">
                <a:solidFill>
                  <a:srgbClr val="000000"/>
                </a:solidFill>
                <a:effectLst/>
              </a:rPr>
              <a:t>Eczacılar ve Eczaneler Hakkında Yasa </a:t>
            </a:r>
            <a:r>
              <a:rPr lang="tr-TR" sz="2800" i="1" dirty="0" smtClean="0">
                <a:solidFill>
                  <a:srgbClr val="000000"/>
                </a:solidFill>
                <a:effectLst/>
              </a:rPr>
              <a:t>(1953)   </a:t>
            </a:r>
          </a:p>
          <a:p>
            <a:pPr marL="381000" indent="-381000" eaLnBrk="1" hangingPunct="1">
              <a:lnSpc>
                <a:spcPct val="95000"/>
              </a:lnSpc>
              <a:spcBef>
                <a:spcPts val="0"/>
              </a:spcBef>
              <a:buFontTx/>
              <a:buNone/>
            </a:pPr>
            <a:r>
              <a:rPr lang="tr-TR" sz="2800" i="1" dirty="0" smtClean="0">
                <a:solidFill>
                  <a:srgbClr val="000000"/>
                </a:solidFill>
                <a:effectLst/>
              </a:rPr>
              <a:t>  8 </a:t>
            </a:r>
            <a:r>
              <a:rPr lang="tr-TR" sz="2800" b="1" i="1" dirty="0" smtClean="0">
                <a:solidFill>
                  <a:srgbClr val="000000"/>
                </a:solidFill>
                <a:effectLst/>
              </a:rPr>
              <a:t>Tababet ve Şuabatı San’atlarının </a:t>
            </a:r>
            <a:br>
              <a:rPr lang="tr-TR" sz="2800" b="1" i="1" dirty="0" smtClean="0">
                <a:solidFill>
                  <a:srgbClr val="000000"/>
                </a:solidFill>
                <a:effectLst/>
              </a:rPr>
            </a:br>
            <a:r>
              <a:rPr lang="tr-TR" sz="2800" b="1" i="1" dirty="0" smtClean="0">
                <a:solidFill>
                  <a:srgbClr val="000000"/>
                </a:solidFill>
                <a:effectLst/>
              </a:rPr>
              <a:t> Tarzı  İcrasına Dair Yasa (1219) </a:t>
            </a:r>
            <a:r>
              <a:rPr lang="tr-TR" sz="2800" i="1" dirty="0" smtClean="0">
                <a:solidFill>
                  <a:srgbClr val="000000"/>
                </a:solidFill>
                <a:effectLst/>
              </a:rPr>
              <a:t>04.04.1928 </a:t>
            </a:r>
          </a:p>
          <a:p>
            <a:pPr marL="381000" indent="-381000" eaLnBrk="1" hangingPunct="1">
              <a:lnSpc>
                <a:spcPct val="90000"/>
              </a:lnSpc>
              <a:buFontTx/>
              <a:buNone/>
            </a:pPr>
            <a:r>
              <a:rPr lang="tr-TR" sz="2800" dirty="0" smtClean="0">
                <a:solidFill>
                  <a:srgbClr val="000066"/>
                </a:solidFill>
                <a:effectLst/>
              </a:rPr>
              <a:t>  9 </a:t>
            </a:r>
            <a:r>
              <a:rPr lang="tr-TR" sz="2800" b="1" dirty="0">
                <a:solidFill>
                  <a:srgbClr val="000066"/>
                </a:solidFill>
                <a:effectLst/>
              </a:rPr>
              <a:t>Sağlık Eğitim Enstitüleri Kuruluş Yasası  </a:t>
            </a:r>
            <a:br>
              <a:rPr lang="tr-TR" sz="2800" b="1" dirty="0">
                <a:solidFill>
                  <a:srgbClr val="000066"/>
                </a:solidFill>
                <a:effectLst/>
              </a:rPr>
            </a:br>
            <a:r>
              <a:rPr lang="tr-TR" sz="2800" b="1" dirty="0">
                <a:solidFill>
                  <a:srgbClr val="000066"/>
                </a:solidFill>
                <a:effectLst/>
              </a:rPr>
              <a:t> </a:t>
            </a:r>
            <a:r>
              <a:rPr lang="tr-TR" sz="2800" dirty="0">
                <a:solidFill>
                  <a:srgbClr val="000066"/>
                </a:solidFill>
                <a:effectLst/>
              </a:rPr>
              <a:t>10.04.1965   </a:t>
            </a:r>
          </a:p>
          <a:p>
            <a:pPr marL="381000" indent="-381000" eaLnBrk="1" hangingPunct="1">
              <a:lnSpc>
                <a:spcPct val="90000"/>
              </a:lnSpc>
              <a:buFontTx/>
              <a:buNone/>
            </a:pPr>
            <a:r>
              <a:rPr lang="tr-TR" sz="2800" dirty="0" smtClean="0">
                <a:solidFill>
                  <a:srgbClr val="000066"/>
                </a:solidFill>
                <a:effectLst/>
              </a:rPr>
              <a:t>10 </a:t>
            </a:r>
            <a:r>
              <a:rPr lang="tr-TR" sz="2800" b="1" i="1" dirty="0">
                <a:solidFill>
                  <a:srgbClr val="000000"/>
                </a:solidFill>
                <a:effectLst/>
              </a:rPr>
              <a:t>Verem Savaşı Hakkında Yasa </a:t>
            </a:r>
            <a:r>
              <a:rPr lang="tr-TR" sz="2800" i="1" dirty="0" smtClean="0">
                <a:solidFill>
                  <a:srgbClr val="000000"/>
                </a:solidFill>
                <a:effectLst/>
              </a:rPr>
              <a:t>15.04.1949</a:t>
            </a:r>
          </a:p>
          <a:p>
            <a:pPr marL="381000" indent="-381000" eaLnBrk="1" hangingPunct="1">
              <a:lnSpc>
                <a:spcPct val="90000"/>
              </a:lnSpc>
              <a:buNone/>
            </a:pPr>
            <a:r>
              <a:rPr lang="tr-TR" sz="2800" dirty="0" smtClean="0">
                <a:solidFill>
                  <a:srgbClr val="000066"/>
                </a:solidFill>
                <a:effectLst/>
              </a:rPr>
              <a:t>11 </a:t>
            </a:r>
            <a:r>
              <a:rPr lang="tr-TR" sz="2700" b="1" i="1" dirty="0">
                <a:solidFill>
                  <a:srgbClr val="000000"/>
                </a:solidFill>
                <a:effectLst/>
              </a:rPr>
              <a:t>Sağlık Bakanlığı’nın Teşkilat ve Görevleri </a:t>
            </a:r>
            <a:br>
              <a:rPr lang="tr-TR" sz="2700" b="1" i="1" dirty="0">
                <a:solidFill>
                  <a:srgbClr val="000000"/>
                </a:solidFill>
                <a:effectLst/>
              </a:rPr>
            </a:br>
            <a:r>
              <a:rPr lang="tr-TR" sz="2700" b="1" i="1" dirty="0">
                <a:solidFill>
                  <a:srgbClr val="000000"/>
                </a:solidFill>
                <a:effectLst/>
              </a:rPr>
              <a:t> Hakkında 181 Sayılı Yasa Gücünde Kararname</a:t>
            </a:r>
            <a:r>
              <a:rPr lang="tr-TR" sz="2700" i="1" dirty="0">
                <a:solidFill>
                  <a:srgbClr val="000000"/>
                </a:solidFill>
                <a:effectLst/>
              </a:rPr>
              <a:t> </a:t>
            </a:r>
            <a:r>
              <a:rPr lang="tr-TR" sz="2800" i="1" dirty="0">
                <a:solidFill>
                  <a:srgbClr val="000000"/>
                </a:solidFill>
                <a:effectLst/>
              </a:rPr>
              <a:t/>
            </a:r>
            <a:br>
              <a:rPr lang="tr-TR" sz="2800" i="1" dirty="0">
                <a:solidFill>
                  <a:srgbClr val="000000"/>
                </a:solidFill>
                <a:effectLst/>
              </a:rPr>
            </a:br>
            <a:r>
              <a:rPr lang="tr-TR" sz="2800" i="1" dirty="0">
                <a:solidFill>
                  <a:srgbClr val="000000"/>
                </a:solidFill>
                <a:effectLst/>
              </a:rPr>
              <a:t> 14.12.1983 </a:t>
            </a:r>
            <a:r>
              <a:rPr lang="tr-TR" sz="2400" i="1" dirty="0">
                <a:solidFill>
                  <a:srgbClr val="000000"/>
                </a:solidFill>
                <a:effectLst/>
                <a:latin typeface="Calibri" pitchFamily="34" charset="0"/>
              </a:rPr>
              <a:t>(Yansı altı dip notuna bkz.)</a:t>
            </a:r>
            <a:r>
              <a:rPr lang="tr-TR" sz="2800" i="1" dirty="0">
                <a:solidFill>
                  <a:srgbClr val="000000"/>
                </a:solidFill>
                <a:effectLst/>
              </a:rPr>
              <a:t>  </a:t>
            </a:r>
          </a:p>
          <a:p>
            <a:pPr marL="381000" indent="-381000" eaLnBrk="1" hangingPunct="1">
              <a:lnSpc>
                <a:spcPct val="90000"/>
              </a:lnSpc>
              <a:buFontTx/>
              <a:buNone/>
            </a:pPr>
            <a:r>
              <a:rPr lang="tr-TR" sz="2800" i="1" dirty="0" smtClean="0">
                <a:solidFill>
                  <a:srgbClr val="000000"/>
                </a:solidFill>
                <a:effectLst/>
              </a:rPr>
              <a:t/>
            </a:r>
            <a:br>
              <a:rPr lang="tr-TR" sz="2800" i="1" dirty="0" smtClean="0">
                <a:solidFill>
                  <a:srgbClr val="000000"/>
                </a:solidFill>
                <a:effectLst/>
              </a:rPr>
            </a:br>
            <a:r>
              <a:rPr lang="tr-TR" sz="2800" i="1" dirty="0" smtClean="0">
                <a:solidFill>
                  <a:srgbClr val="000000"/>
                </a:solidFill>
                <a:effectLst/>
              </a:rPr>
              <a:t>  </a:t>
            </a:r>
          </a:p>
        </p:txBody>
      </p:sp>
      <p:sp>
        <p:nvSpPr>
          <p:cNvPr id="7" name="Slide Number Placeholder 6"/>
          <p:cNvSpPr>
            <a:spLocks noGrp="1"/>
          </p:cNvSpPr>
          <p:nvPr>
            <p:ph type="sldNum" sz="quarter" idx="12"/>
          </p:nvPr>
        </p:nvSpPr>
        <p:spPr>
          <a:xfrm>
            <a:off x="6553200" y="6381774"/>
            <a:ext cx="2133600" cy="476250"/>
          </a:xfrm>
        </p:spPr>
        <p:txBody>
          <a:bodyPr/>
          <a:lstStyle/>
          <a:p>
            <a:pPr>
              <a:defRPr/>
            </a:pPr>
            <a:fld id="{77BB4194-D852-4796-A529-76C7B3EED1CF}" type="slidenum">
              <a:rPr lang="tr-TR" smtClean="0">
                <a:solidFill>
                  <a:srgbClr val="000000"/>
                </a:solidFill>
                <a:effectLst/>
              </a:rPr>
              <a:pPr>
                <a:defRPr/>
              </a:pPr>
              <a:t>54</a:t>
            </a:fld>
            <a:endParaRPr lang="tr-TR">
              <a:solidFill>
                <a:srgbClr val="000000"/>
              </a:solidFill>
              <a:effectLst/>
            </a:endParaRPr>
          </a:p>
        </p:txBody>
      </p:sp>
      <p:sp>
        <p:nvSpPr>
          <p:cNvPr id="8" name="Footer Placeholder 7"/>
          <p:cNvSpPr>
            <a:spLocks noGrp="1"/>
          </p:cNvSpPr>
          <p:nvPr>
            <p:ph type="ftr" sz="quarter" idx="11"/>
          </p:nvPr>
        </p:nvSpPr>
        <p:spPr>
          <a:xfrm>
            <a:off x="3124200" y="6381774"/>
            <a:ext cx="2895600" cy="476250"/>
          </a:xfrm>
        </p:spPr>
        <p:txBody>
          <a:bodyPr/>
          <a:lstStyle/>
          <a:p>
            <a:pPr>
              <a:defRPr/>
            </a:pPr>
            <a:r>
              <a:rPr lang="tr-TR" smtClean="0">
                <a:solidFill>
                  <a:srgbClr val="000000"/>
                </a:solidFill>
                <a:effectLst/>
              </a:rPr>
              <a:t>www.ahmetsaltik.net</a:t>
            </a:r>
            <a:endParaRPr lang="tr-TR">
              <a:solidFill>
                <a:srgbClr val="000000"/>
              </a:solidFill>
              <a:effectLst/>
            </a:endParaRPr>
          </a:p>
        </p:txBody>
      </p:sp>
    </p:spTree>
    <p:extLst>
      <p:ext uri="{BB962C8B-B14F-4D97-AF65-F5344CB8AC3E}">
        <p14:creationId xmlns:p14="http://schemas.microsoft.com/office/powerpoint/2010/main" val="30623748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457200" y="6381774"/>
            <a:ext cx="2133600" cy="476250"/>
          </a:xfrm>
        </p:spPr>
        <p:txBody>
          <a:bodyPr/>
          <a:lstStyle/>
          <a:p>
            <a:pPr>
              <a:defRPr/>
            </a:pPr>
            <a:fld id="{10C4C30B-5F59-4383-97F1-8B62F7C9049A}" type="datetime1">
              <a:rPr lang="tr-TR" smtClean="0">
                <a:solidFill>
                  <a:srgbClr val="000000"/>
                </a:solidFill>
                <a:effectLst/>
              </a:rPr>
              <a:t>15.10.2012</a:t>
            </a:fld>
            <a:endParaRPr lang="tr-TR">
              <a:solidFill>
                <a:srgbClr val="000000"/>
              </a:solidFill>
              <a:effectLst/>
            </a:endParaRPr>
          </a:p>
        </p:txBody>
      </p:sp>
      <p:sp>
        <p:nvSpPr>
          <p:cNvPr id="137219" name="Rectangle 2"/>
          <p:cNvSpPr>
            <a:spLocks noGrp="1" noChangeArrowheads="1"/>
          </p:cNvSpPr>
          <p:nvPr>
            <p:ph type="title"/>
          </p:nvPr>
        </p:nvSpPr>
        <p:spPr>
          <a:xfrm>
            <a:off x="36513" y="-173038"/>
            <a:ext cx="9144000" cy="1441451"/>
          </a:xfrm>
        </p:spPr>
        <p:txBody>
          <a:bodyPr/>
          <a:lstStyle/>
          <a:p>
            <a:pPr algn="ctr" eaLnBrk="1" hangingPunct="1"/>
            <a:r>
              <a:rPr lang="tr-TR" sz="800" b="1" dirty="0" smtClean="0">
                <a:solidFill>
                  <a:srgbClr val="990000"/>
                </a:solidFill>
                <a:effectLst/>
                <a:latin typeface="Verdana" pitchFamily="34" charset="0"/>
              </a:rPr>
              <a:t/>
            </a:r>
            <a:br>
              <a:rPr lang="tr-TR" sz="800" b="1" dirty="0" smtClean="0">
                <a:solidFill>
                  <a:srgbClr val="990000"/>
                </a:solidFill>
                <a:effectLst/>
                <a:latin typeface="Verdana" pitchFamily="34" charset="0"/>
              </a:rPr>
            </a:br>
            <a:r>
              <a:rPr lang="tr-TR" sz="3100" b="1" dirty="0" smtClean="0">
                <a:solidFill>
                  <a:srgbClr val="990000"/>
                </a:solidFill>
                <a:effectLst/>
                <a:latin typeface="Verdana" pitchFamily="34" charset="0"/>
              </a:rPr>
              <a:t>SAĞLIK BAKANLIĞI MEVZUAT LİSTESİ</a:t>
            </a:r>
            <a:r>
              <a:rPr lang="tr-TR" sz="3200" dirty="0">
                <a:solidFill>
                  <a:srgbClr val="660066"/>
                </a:solidFill>
                <a:effectLst/>
              </a:rPr>
              <a:t> </a:t>
            </a:r>
            <a:r>
              <a:rPr lang="tr-TR" sz="3200" dirty="0" smtClean="0">
                <a:solidFill>
                  <a:srgbClr val="660066"/>
                </a:solidFill>
                <a:effectLst/>
              </a:rPr>
              <a:t>Ekim 2012</a:t>
            </a:r>
            <a:r>
              <a:rPr lang="tr-TR" sz="2800" dirty="0" smtClean="0">
                <a:solidFill>
                  <a:srgbClr val="660066"/>
                </a:solidFill>
                <a:effectLst/>
              </a:rPr>
              <a:t>, </a:t>
            </a:r>
            <a:r>
              <a:rPr lang="tr-TR" sz="2800" b="1" i="1" dirty="0" smtClean="0">
                <a:solidFill>
                  <a:srgbClr val="000000"/>
                </a:solidFill>
                <a:effectLst/>
              </a:rPr>
              <a:t>www.saglik.gov.tr</a:t>
            </a:r>
          </a:p>
        </p:txBody>
      </p:sp>
      <p:sp>
        <p:nvSpPr>
          <p:cNvPr id="137220" name="Rectangle 3"/>
          <p:cNvSpPr>
            <a:spLocks noGrp="1" noChangeArrowheads="1"/>
          </p:cNvSpPr>
          <p:nvPr>
            <p:ph type="body" idx="1"/>
          </p:nvPr>
        </p:nvSpPr>
        <p:spPr>
          <a:xfrm>
            <a:off x="142875" y="1214422"/>
            <a:ext cx="8893175" cy="5214974"/>
          </a:xfrm>
          <a:ln w="107950" cmpd="thinThick">
            <a:solidFill>
              <a:srgbClr val="E54168"/>
            </a:solidFill>
          </a:ln>
        </p:spPr>
        <p:txBody>
          <a:bodyPr/>
          <a:lstStyle/>
          <a:p>
            <a:pPr marL="381000" indent="-381000" algn="ctr" eaLnBrk="1" hangingPunct="1">
              <a:lnSpc>
                <a:spcPct val="90000"/>
              </a:lnSpc>
              <a:buFontTx/>
              <a:buNone/>
            </a:pPr>
            <a:endParaRPr lang="tr-TR" sz="1000" b="1" dirty="0" smtClean="0">
              <a:solidFill>
                <a:srgbClr val="000066"/>
              </a:solidFill>
              <a:effectLst/>
            </a:endParaRPr>
          </a:p>
          <a:p>
            <a:pPr marL="381000" indent="-381000" algn="ctr" eaLnBrk="1" hangingPunct="1">
              <a:lnSpc>
                <a:spcPct val="90000"/>
              </a:lnSpc>
              <a:buFontTx/>
              <a:buNone/>
            </a:pPr>
            <a:r>
              <a:rPr lang="en-US" sz="4800" b="1" dirty="0" smtClean="0">
                <a:solidFill>
                  <a:srgbClr val="006600"/>
                </a:solidFill>
                <a:effectLst/>
              </a:rPr>
              <a:t>Y A S A L A R …..</a:t>
            </a:r>
            <a:r>
              <a:rPr lang="tr-TR" sz="4800" b="1" dirty="0" smtClean="0">
                <a:solidFill>
                  <a:srgbClr val="006600"/>
                </a:solidFill>
                <a:effectLst/>
              </a:rPr>
              <a:t> (3)</a:t>
            </a:r>
            <a:endParaRPr lang="en-US" sz="4800" dirty="0" smtClean="0">
              <a:solidFill>
                <a:srgbClr val="006600"/>
              </a:solidFill>
              <a:effectLst/>
            </a:endParaRPr>
          </a:p>
          <a:p>
            <a:pPr marL="381000" indent="-381000" eaLnBrk="1" hangingPunct="1">
              <a:lnSpc>
                <a:spcPct val="90000"/>
              </a:lnSpc>
              <a:buFontTx/>
              <a:buNone/>
            </a:pPr>
            <a:r>
              <a:rPr lang="en-US" sz="1000" dirty="0" smtClean="0">
                <a:solidFill>
                  <a:srgbClr val="000066"/>
                </a:solidFill>
                <a:effectLst/>
              </a:rPr>
              <a:t> </a:t>
            </a:r>
          </a:p>
          <a:p>
            <a:pPr marL="381000" indent="-381000" eaLnBrk="1" hangingPunct="1">
              <a:lnSpc>
                <a:spcPct val="90000"/>
              </a:lnSpc>
              <a:buFontTx/>
              <a:buNone/>
            </a:pPr>
            <a:r>
              <a:rPr lang="tr-TR" sz="2800" dirty="0" smtClean="0">
                <a:solidFill>
                  <a:srgbClr val="000066"/>
                </a:solidFill>
                <a:effectLst/>
              </a:rPr>
              <a:t>12 </a:t>
            </a:r>
            <a:r>
              <a:rPr lang="tr-TR" sz="2800" b="1" dirty="0" smtClean="0">
                <a:solidFill>
                  <a:srgbClr val="000066"/>
                </a:solidFill>
                <a:effectLst/>
              </a:rPr>
              <a:t>Umumi Hıfzıssıhha Yasası</a:t>
            </a:r>
            <a:r>
              <a:rPr lang="tr-TR" sz="2800" dirty="0" smtClean="0">
                <a:solidFill>
                  <a:srgbClr val="000066"/>
                </a:solidFill>
                <a:effectLst/>
              </a:rPr>
              <a:t> (1593)  </a:t>
            </a:r>
            <a:br>
              <a:rPr lang="tr-TR" sz="2800" dirty="0" smtClean="0">
                <a:solidFill>
                  <a:srgbClr val="000066"/>
                </a:solidFill>
                <a:effectLst/>
              </a:rPr>
            </a:br>
            <a:r>
              <a:rPr lang="tr-TR" sz="2800" dirty="0" smtClean="0">
                <a:solidFill>
                  <a:srgbClr val="000066"/>
                </a:solidFill>
                <a:effectLst/>
              </a:rPr>
              <a:t> 06.05.1930   </a:t>
            </a:r>
          </a:p>
          <a:p>
            <a:pPr marL="381000" indent="-381000" eaLnBrk="1" hangingPunct="1">
              <a:lnSpc>
                <a:spcPct val="90000"/>
              </a:lnSpc>
              <a:buFontTx/>
              <a:buNone/>
            </a:pPr>
            <a:r>
              <a:rPr lang="tr-TR" sz="2800" i="1" dirty="0" smtClean="0">
                <a:solidFill>
                  <a:srgbClr val="000000"/>
                </a:solidFill>
                <a:effectLst/>
              </a:rPr>
              <a:t>13 </a:t>
            </a:r>
            <a:r>
              <a:rPr lang="tr-TR" sz="2800" b="1" i="1" dirty="0" smtClean="0">
                <a:solidFill>
                  <a:srgbClr val="000000"/>
                </a:solidFill>
                <a:effectLst/>
              </a:rPr>
              <a:t>Sıtmanın İmhası Hakkında Yasa </a:t>
            </a:r>
            <a:br>
              <a:rPr lang="tr-TR" sz="2800" b="1" i="1" dirty="0" smtClean="0">
                <a:solidFill>
                  <a:srgbClr val="000000"/>
                </a:solidFill>
                <a:effectLst/>
              </a:rPr>
            </a:br>
            <a:r>
              <a:rPr lang="tr-TR" sz="2800" b="1" i="1" dirty="0" smtClean="0">
                <a:solidFill>
                  <a:srgbClr val="000000"/>
                </a:solidFill>
                <a:effectLst/>
              </a:rPr>
              <a:t> </a:t>
            </a:r>
            <a:r>
              <a:rPr lang="tr-TR" sz="2800" i="1" dirty="0" smtClean="0">
                <a:solidFill>
                  <a:srgbClr val="000000"/>
                </a:solidFill>
                <a:effectLst/>
              </a:rPr>
              <a:t>11.01.1960   </a:t>
            </a:r>
          </a:p>
          <a:p>
            <a:pPr marL="381000" indent="-381000" eaLnBrk="1" hangingPunct="1">
              <a:lnSpc>
                <a:spcPct val="90000"/>
              </a:lnSpc>
              <a:buFontTx/>
              <a:buNone/>
            </a:pPr>
            <a:r>
              <a:rPr lang="tr-TR" sz="2800" dirty="0" smtClean="0">
                <a:solidFill>
                  <a:srgbClr val="000066"/>
                </a:solidFill>
                <a:effectLst/>
              </a:rPr>
              <a:t>14 </a:t>
            </a:r>
            <a:r>
              <a:rPr lang="tr-TR" sz="2800" b="1" dirty="0" smtClean="0">
                <a:solidFill>
                  <a:srgbClr val="000066"/>
                </a:solidFill>
                <a:effectLst/>
              </a:rPr>
              <a:t>Sıtma ve Frengi İlaçları Hakkında Yasa  </a:t>
            </a:r>
            <a:br>
              <a:rPr lang="tr-TR" sz="2800" b="1" dirty="0" smtClean="0">
                <a:solidFill>
                  <a:srgbClr val="000066"/>
                </a:solidFill>
                <a:effectLst/>
              </a:rPr>
            </a:br>
            <a:r>
              <a:rPr lang="tr-TR" sz="2800" b="1" dirty="0" smtClean="0">
                <a:solidFill>
                  <a:srgbClr val="000066"/>
                </a:solidFill>
                <a:effectLst/>
              </a:rPr>
              <a:t> </a:t>
            </a:r>
            <a:r>
              <a:rPr lang="tr-TR" sz="2800" dirty="0" smtClean="0">
                <a:solidFill>
                  <a:srgbClr val="000066"/>
                </a:solidFill>
                <a:effectLst/>
              </a:rPr>
              <a:t>07.06.1935   </a:t>
            </a:r>
          </a:p>
          <a:p>
            <a:pPr marL="381000" indent="-381000" eaLnBrk="1" hangingPunct="1">
              <a:lnSpc>
                <a:spcPct val="90000"/>
              </a:lnSpc>
              <a:buFontTx/>
              <a:buNone/>
            </a:pPr>
            <a:r>
              <a:rPr lang="tr-TR" sz="2800" dirty="0" smtClean="0">
                <a:solidFill>
                  <a:srgbClr val="000066"/>
                </a:solidFill>
                <a:effectLst/>
              </a:rPr>
              <a:t>15 </a:t>
            </a:r>
            <a:r>
              <a:rPr lang="tr-TR" sz="2800" b="1" dirty="0" smtClean="0">
                <a:solidFill>
                  <a:srgbClr val="660033"/>
                </a:solidFill>
                <a:effectLst/>
              </a:rPr>
              <a:t>Sağlık Hizmetlerinin Sosyalleştirilmesi  </a:t>
            </a:r>
            <a:br>
              <a:rPr lang="tr-TR" sz="2800" b="1" dirty="0" smtClean="0">
                <a:solidFill>
                  <a:srgbClr val="660033"/>
                </a:solidFill>
                <a:effectLst/>
              </a:rPr>
            </a:br>
            <a:r>
              <a:rPr lang="tr-TR" sz="2800" b="1" dirty="0" smtClean="0">
                <a:solidFill>
                  <a:srgbClr val="660033"/>
                </a:solidFill>
                <a:effectLst/>
              </a:rPr>
              <a:t> Hakkında Yasa </a:t>
            </a:r>
            <a:r>
              <a:rPr lang="tr-TR" sz="2800" dirty="0" smtClean="0">
                <a:solidFill>
                  <a:srgbClr val="000066"/>
                </a:solidFill>
                <a:effectLst/>
              </a:rPr>
              <a:t>(224)</a:t>
            </a:r>
            <a:r>
              <a:rPr lang="tr-TR" sz="2800" b="1" dirty="0" smtClean="0">
                <a:solidFill>
                  <a:srgbClr val="000066"/>
                </a:solidFill>
                <a:effectLst/>
              </a:rPr>
              <a:t> </a:t>
            </a:r>
            <a:r>
              <a:rPr lang="tr-TR" sz="2800" dirty="0" smtClean="0">
                <a:solidFill>
                  <a:srgbClr val="000066"/>
                </a:solidFill>
                <a:effectLst/>
              </a:rPr>
              <a:t>12.01.1961..  </a:t>
            </a:r>
            <a:r>
              <a:rPr lang="tr-TR" sz="2800" i="1" dirty="0" smtClean="0">
                <a:solidFill>
                  <a:srgbClr val="660066"/>
                </a:solidFill>
                <a:effectLst/>
              </a:rPr>
              <a:t>Ne yazık ki,  </a:t>
            </a:r>
            <a:br>
              <a:rPr lang="tr-TR" sz="2800" i="1" dirty="0" smtClean="0">
                <a:solidFill>
                  <a:srgbClr val="660066"/>
                </a:solidFill>
                <a:effectLst/>
              </a:rPr>
            </a:br>
            <a:r>
              <a:rPr lang="tr-TR" sz="2800" i="1" dirty="0" smtClean="0">
                <a:solidFill>
                  <a:srgbClr val="660066"/>
                </a:solidFill>
                <a:effectLst/>
              </a:rPr>
              <a:t> </a:t>
            </a:r>
            <a:r>
              <a:rPr lang="tr-TR" sz="2800" b="1" i="1" u="sng" dirty="0" smtClean="0">
                <a:solidFill>
                  <a:srgbClr val="660066"/>
                </a:solidFill>
                <a:effectLst/>
              </a:rPr>
              <a:t>SAĞLIKTA DÖNÜŞÜM</a:t>
            </a:r>
            <a:r>
              <a:rPr lang="tr-TR" sz="2800" b="1" i="1" dirty="0" smtClean="0">
                <a:solidFill>
                  <a:srgbClr val="660066"/>
                </a:solidFill>
                <a:effectLst/>
              </a:rPr>
              <a:t> </a:t>
            </a:r>
            <a:r>
              <a:rPr lang="tr-TR" sz="2800" i="1" dirty="0" smtClean="0">
                <a:solidFill>
                  <a:srgbClr val="660066"/>
                </a:solidFill>
                <a:effectLst/>
              </a:rPr>
              <a:t>yasalarıyla içi boşaltıldı.. </a:t>
            </a:r>
            <a:r>
              <a:rPr lang="tr-TR" i="1" dirty="0" smtClean="0">
                <a:solidFill>
                  <a:srgbClr val="660066"/>
                </a:solidFill>
                <a:effectLst/>
              </a:rPr>
              <a:t>   </a:t>
            </a:r>
          </a:p>
        </p:txBody>
      </p:sp>
      <p:sp>
        <p:nvSpPr>
          <p:cNvPr id="7" name="Slide Number Placeholder 6"/>
          <p:cNvSpPr>
            <a:spLocks noGrp="1"/>
          </p:cNvSpPr>
          <p:nvPr>
            <p:ph type="sldNum" sz="quarter" idx="12"/>
          </p:nvPr>
        </p:nvSpPr>
        <p:spPr>
          <a:xfrm>
            <a:off x="6553200" y="6381774"/>
            <a:ext cx="2133600" cy="476250"/>
          </a:xfrm>
        </p:spPr>
        <p:txBody>
          <a:bodyPr/>
          <a:lstStyle/>
          <a:p>
            <a:pPr>
              <a:defRPr/>
            </a:pPr>
            <a:fld id="{4213E165-0670-434C-BC47-BE655CC3564A}" type="slidenum">
              <a:rPr lang="tr-TR" smtClean="0">
                <a:solidFill>
                  <a:srgbClr val="000000"/>
                </a:solidFill>
                <a:effectLst/>
              </a:rPr>
              <a:pPr>
                <a:defRPr/>
              </a:pPr>
              <a:t>55</a:t>
            </a:fld>
            <a:endParaRPr lang="tr-TR">
              <a:solidFill>
                <a:srgbClr val="000000"/>
              </a:solidFill>
              <a:effectLst/>
            </a:endParaRPr>
          </a:p>
        </p:txBody>
      </p:sp>
      <p:sp>
        <p:nvSpPr>
          <p:cNvPr id="8" name="Footer Placeholder 7"/>
          <p:cNvSpPr>
            <a:spLocks noGrp="1"/>
          </p:cNvSpPr>
          <p:nvPr>
            <p:ph type="ftr" sz="quarter" idx="11"/>
          </p:nvPr>
        </p:nvSpPr>
        <p:spPr>
          <a:xfrm>
            <a:off x="3124200" y="6381774"/>
            <a:ext cx="2895600" cy="476250"/>
          </a:xfrm>
        </p:spPr>
        <p:txBody>
          <a:bodyPr/>
          <a:lstStyle/>
          <a:p>
            <a:pPr>
              <a:defRPr/>
            </a:pPr>
            <a:r>
              <a:rPr lang="tr-TR" smtClean="0">
                <a:solidFill>
                  <a:srgbClr val="000000"/>
                </a:solidFill>
                <a:effectLst/>
              </a:rPr>
              <a:t>www.ahmetsaltik.net</a:t>
            </a:r>
            <a:endParaRPr lang="tr-TR">
              <a:solidFill>
                <a:srgbClr val="000000"/>
              </a:solidFill>
              <a:effectLst/>
            </a:endParaRPr>
          </a:p>
        </p:txBody>
      </p:sp>
    </p:spTree>
    <p:extLst>
      <p:ext uri="{BB962C8B-B14F-4D97-AF65-F5344CB8AC3E}">
        <p14:creationId xmlns:p14="http://schemas.microsoft.com/office/powerpoint/2010/main" val="97513762"/>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457200" y="6357958"/>
            <a:ext cx="2133600" cy="476250"/>
          </a:xfrm>
        </p:spPr>
        <p:txBody>
          <a:bodyPr/>
          <a:lstStyle/>
          <a:p>
            <a:pPr>
              <a:defRPr/>
            </a:pPr>
            <a:fld id="{D323C09B-2584-4510-8B5B-7A4928D1B23A}" type="datetime1">
              <a:rPr lang="tr-TR" smtClean="0">
                <a:solidFill>
                  <a:srgbClr val="000000"/>
                </a:solidFill>
                <a:effectLst/>
              </a:rPr>
              <a:t>15.10.2012</a:t>
            </a:fld>
            <a:endParaRPr lang="tr-TR">
              <a:solidFill>
                <a:srgbClr val="000000"/>
              </a:solidFill>
              <a:effectLst/>
            </a:endParaRPr>
          </a:p>
        </p:txBody>
      </p:sp>
      <p:sp>
        <p:nvSpPr>
          <p:cNvPr id="139267" name="Rectangle 2"/>
          <p:cNvSpPr>
            <a:spLocks noGrp="1" noChangeArrowheads="1"/>
          </p:cNvSpPr>
          <p:nvPr>
            <p:ph type="title"/>
          </p:nvPr>
        </p:nvSpPr>
        <p:spPr>
          <a:xfrm>
            <a:off x="36513" y="-173038"/>
            <a:ext cx="9144000" cy="1441451"/>
          </a:xfrm>
        </p:spPr>
        <p:txBody>
          <a:bodyPr/>
          <a:lstStyle/>
          <a:p>
            <a:pPr algn="ctr" eaLnBrk="1" hangingPunct="1"/>
            <a:r>
              <a:rPr lang="tr-TR" sz="800" b="1" dirty="0" smtClean="0">
                <a:solidFill>
                  <a:srgbClr val="990000"/>
                </a:solidFill>
                <a:effectLst/>
                <a:latin typeface="Verdana" pitchFamily="34" charset="0"/>
              </a:rPr>
              <a:t/>
            </a:r>
            <a:br>
              <a:rPr lang="tr-TR" sz="800" b="1" dirty="0" smtClean="0">
                <a:solidFill>
                  <a:srgbClr val="990000"/>
                </a:solidFill>
                <a:effectLst/>
                <a:latin typeface="Verdana" pitchFamily="34" charset="0"/>
              </a:rPr>
            </a:br>
            <a:r>
              <a:rPr lang="tr-TR" sz="3100" b="1" dirty="0" smtClean="0">
                <a:solidFill>
                  <a:srgbClr val="990000"/>
                </a:solidFill>
                <a:effectLst/>
                <a:latin typeface="Verdana" pitchFamily="34" charset="0"/>
              </a:rPr>
              <a:t>SAĞLIK BAKANLIĞI MEVZUAT LİSTESİ</a:t>
            </a:r>
            <a:r>
              <a:rPr lang="tr-TR" sz="3100" b="1" u="sng" dirty="0" smtClean="0">
                <a:solidFill>
                  <a:srgbClr val="990000"/>
                </a:solidFill>
                <a:effectLst/>
                <a:latin typeface="Verdana" pitchFamily="34" charset="0"/>
              </a:rPr>
              <a:t/>
            </a:r>
            <a:br>
              <a:rPr lang="tr-TR" sz="3100" b="1" u="sng" dirty="0" smtClean="0">
                <a:solidFill>
                  <a:srgbClr val="990000"/>
                </a:solidFill>
                <a:effectLst/>
                <a:latin typeface="Verdana" pitchFamily="34" charset="0"/>
              </a:rPr>
            </a:br>
            <a:r>
              <a:rPr lang="tr-TR" sz="2800" dirty="0" smtClean="0">
                <a:solidFill>
                  <a:srgbClr val="660066"/>
                </a:solidFill>
                <a:effectLst/>
              </a:rPr>
              <a:t>Ekim 2012, </a:t>
            </a:r>
            <a:r>
              <a:rPr lang="tr-TR" sz="2800" b="1" i="1" dirty="0" smtClean="0">
                <a:solidFill>
                  <a:srgbClr val="000000"/>
                </a:solidFill>
                <a:effectLst/>
              </a:rPr>
              <a:t>www.saglik.gov.tr</a:t>
            </a:r>
          </a:p>
        </p:txBody>
      </p:sp>
      <p:sp>
        <p:nvSpPr>
          <p:cNvPr id="139268" name="Rectangle 3"/>
          <p:cNvSpPr>
            <a:spLocks noGrp="1" noChangeArrowheads="1"/>
          </p:cNvSpPr>
          <p:nvPr>
            <p:ph type="body" idx="1"/>
          </p:nvPr>
        </p:nvSpPr>
        <p:spPr>
          <a:xfrm>
            <a:off x="142875" y="1214422"/>
            <a:ext cx="8893175" cy="5214974"/>
          </a:xfrm>
          <a:ln w="107950" cmpd="thinThick">
            <a:solidFill>
              <a:srgbClr val="E54168"/>
            </a:solidFill>
          </a:ln>
        </p:spPr>
        <p:txBody>
          <a:bodyPr/>
          <a:lstStyle/>
          <a:p>
            <a:pPr marL="381000" indent="-381000" algn="ctr" eaLnBrk="1" hangingPunct="1">
              <a:lnSpc>
                <a:spcPct val="90000"/>
              </a:lnSpc>
              <a:buFontTx/>
              <a:buNone/>
            </a:pPr>
            <a:endParaRPr lang="tr-TR" sz="700" b="1" dirty="0" smtClean="0">
              <a:solidFill>
                <a:srgbClr val="000066"/>
              </a:solidFill>
              <a:effectLst/>
            </a:endParaRPr>
          </a:p>
          <a:p>
            <a:pPr marL="381000" indent="-381000" algn="ctr" eaLnBrk="1" hangingPunct="1">
              <a:lnSpc>
                <a:spcPct val="80000"/>
              </a:lnSpc>
              <a:buFontTx/>
              <a:buNone/>
            </a:pPr>
            <a:r>
              <a:rPr lang="en-US" sz="4000" b="1" dirty="0" smtClean="0">
                <a:solidFill>
                  <a:srgbClr val="006600"/>
                </a:solidFill>
                <a:effectLst/>
              </a:rPr>
              <a:t>Y A S A L A R …..</a:t>
            </a:r>
            <a:r>
              <a:rPr lang="tr-TR" sz="4000" b="1" dirty="0" smtClean="0">
                <a:solidFill>
                  <a:srgbClr val="006600"/>
                </a:solidFill>
                <a:effectLst/>
              </a:rPr>
              <a:t> (4)</a:t>
            </a:r>
            <a:endParaRPr lang="en-US" sz="4000" dirty="0" smtClean="0">
              <a:solidFill>
                <a:srgbClr val="006600"/>
              </a:solidFill>
              <a:effectLst/>
            </a:endParaRPr>
          </a:p>
          <a:p>
            <a:pPr marL="381000" indent="-381000" eaLnBrk="1" hangingPunct="1">
              <a:lnSpc>
                <a:spcPct val="80000"/>
              </a:lnSpc>
              <a:buFontTx/>
              <a:buNone/>
            </a:pPr>
            <a:r>
              <a:rPr lang="en-US" sz="800" dirty="0" smtClean="0">
                <a:solidFill>
                  <a:srgbClr val="000066"/>
                </a:solidFill>
                <a:effectLst/>
              </a:rPr>
              <a:t> </a:t>
            </a:r>
          </a:p>
          <a:p>
            <a:pPr marL="0" indent="0" eaLnBrk="1" hangingPunct="1">
              <a:lnSpc>
                <a:spcPct val="125000"/>
              </a:lnSpc>
              <a:buFontTx/>
              <a:buNone/>
            </a:pPr>
            <a:r>
              <a:rPr lang="tr-TR" sz="2400" dirty="0" smtClean="0">
                <a:solidFill>
                  <a:srgbClr val="000066"/>
                </a:solidFill>
                <a:effectLst/>
                <a:cs typeface="Times New Roman" pitchFamily="18" charset="0"/>
              </a:rPr>
              <a:t>16 </a:t>
            </a:r>
            <a:r>
              <a:rPr lang="tr-TR" sz="2400" b="1" dirty="0" smtClean="0">
                <a:solidFill>
                  <a:srgbClr val="000066"/>
                </a:solidFill>
                <a:effectLst/>
                <a:cs typeface="Times New Roman" pitchFamily="18" charset="0"/>
              </a:rPr>
              <a:t>2827 Say</a:t>
            </a:r>
            <a:r>
              <a:rPr lang="tr-TR" sz="2400" b="1" dirty="0" smtClean="0">
                <a:solidFill>
                  <a:srgbClr val="000066"/>
                </a:solidFill>
                <a:effectLst/>
              </a:rPr>
              <a:t>ı</a:t>
            </a:r>
            <a:r>
              <a:rPr lang="tr-TR" sz="2400" b="1" dirty="0" smtClean="0">
                <a:solidFill>
                  <a:srgbClr val="000066"/>
                </a:solidFill>
                <a:effectLst/>
                <a:cs typeface="Times New Roman" pitchFamily="18" charset="0"/>
              </a:rPr>
              <a:t>l</a:t>
            </a:r>
            <a:r>
              <a:rPr lang="tr-TR" sz="2400" b="1" dirty="0" smtClean="0">
                <a:solidFill>
                  <a:srgbClr val="000066"/>
                </a:solidFill>
                <a:effectLst/>
              </a:rPr>
              <a:t>ı</a:t>
            </a:r>
            <a:r>
              <a:rPr lang="tr-TR" sz="2400" b="1" dirty="0" smtClean="0">
                <a:solidFill>
                  <a:srgbClr val="000066"/>
                </a:solidFill>
                <a:effectLst/>
                <a:cs typeface="Times New Roman" pitchFamily="18" charset="0"/>
              </a:rPr>
              <a:t> Nüfus Planlaması Hakk</a:t>
            </a:r>
            <a:r>
              <a:rPr lang="tr-TR" sz="2400" b="1" dirty="0" smtClean="0">
                <a:solidFill>
                  <a:srgbClr val="000066"/>
                </a:solidFill>
                <a:effectLst/>
              </a:rPr>
              <a:t>ı</a:t>
            </a:r>
            <a:r>
              <a:rPr lang="tr-TR" sz="2400" b="1" dirty="0" smtClean="0">
                <a:solidFill>
                  <a:srgbClr val="000066"/>
                </a:solidFill>
                <a:effectLst/>
                <a:cs typeface="Times New Roman" pitchFamily="18" charset="0"/>
              </a:rPr>
              <a:t>nda Yasa </a:t>
            </a:r>
            <a:br>
              <a:rPr lang="tr-TR" sz="2400" b="1" dirty="0" smtClean="0">
                <a:solidFill>
                  <a:srgbClr val="000066"/>
                </a:solidFill>
                <a:effectLst/>
                <a:cs typeface="Times New Roman" pitchFamily="18" charset="0"/>
              </a:rPr>
            </a:br>
            <a:r>
              <a:rPr lang="tr-TR" sz="2400" i="1" dirty="0" smtClean="0">
                <a:solidFill>
                  <a:srgbClr val="000066"/>
                </a:solidFill>
                <a:effectLst/>
                <a:cs typeface="Times New Roman" pitchFamily="18" charset="0"/>
              </a:rPr>
              <a:t>(2827 sayılı</a:t>
            </a:r>
            <a:r>
              <a:rPr lang="tr-TR" sz="2400" i="1" dirty="0" smtClean="0">
                <a:solidFill>
                  <a:srgbClr val="000066"/>
                </a:solidFill>
                <a:effectLst/>
              </a:rPr>
              <a:t>)</a:t>
            </a:r>
            <a:r>
              <a:rPr lang="tr-TR" sz="2400" i="1" dirty="0" smtClean="0">
                <a:solidFill>
                  <a:srgbClr val="000066"/>
                </a:solidFill>
                <a:effectLst/>
                <a:cs typeface="Times New Roman" pitchFamily="18" charset="0"/>
              </a:rPr>
              <a:t> 27.05.983 tarihli (557 sayılı 1965 yasasını yeniledi)</a:t>
            </a:r>
            <a:endParaRPr lang="tr-TR" sz="2400" i="1" dirty="0" smtClean="0">
              <a:solidFill>
                <a:srgbClr val="000066"/>
              </a:solidFill>
              <a:effectLst/>
            </a:endParaRPr>
          </a:p>
          <a:p>
            <a:pPr marL="381000" indent="-381000" eaLnBrk="1" hangingPunct="1">
              <a:lnSpc>
                <a:spcPct val="125000"/>
              </a:lnSpc>
              <a:buFontTx/>
              <a:buNone/>
            </a:pPr>
            <a:r>
              <a:rPr lang="tr-TR" sz="2400" dirty="0" smtClean="0">
                <a:solidFill>
                  <a:srgbClr val="000066"/>
                </a:solidFill>
                <a:effectLst/>
                <a:cs typeface="Times New Roman" pitchFamily="18" charset="0"/>
              </a:rPr>
              <a:t>17 </a:t>
            </a:r>
            <a:r>
              <a:rPr lang="tr-TR" sz="2400" b="1" dirty="0" smtClean="0">
                <a:solidFill>
                  <a:srgbClr val="000066"/>
                </a:solidFill>
                <a:effectLst/>
                <a:cs typeface="Times New Roman" pitchFamily="18" charset="0"/>
              </a:rPr>
              <a:t>T.C. Merkez H</a:t>
            </a:r>
            <a:r>
              <a:rPr lang="tr-TR" sz="2400" b="1" dirty="0" smtClean="0">
                <a:solidFill>
                  <a:srgbClr val="000066"/>
                </a:solidFill>
                <a:effectLst/>
              </a:rPr>
              <a:t>ı</a:t>
            </a:r>
            <a:r>
              <a:rPr lang="tr-TR" sz="2400" b="1" dirty="0" smtClean="0">
                <a:solidFill>
                  <a:srgbClr val="000066"/>
                </a:solidFill>
                <a:effectLst/>
                <a:cs typeface="Times New Roman" pitchFamily="18" charset="0"/>
              </a:rPr>
              <a:t>fz</a:t>
            </a:r>
            <a:r>
              <a:rPr lang="tr-TR" sz="2400" b="1" dirty="0" smtClean="0">
                <a:solidFill>
                  <a:srgbClr val="000066"/>
                </a:solidFill>
                <a:effectLst/>
              </a:rPr>
              <a:t>ı</a:t>
            </a:r>
            <a:r>
              <a:rPr lang="tr-TR" sz="2400" b="1" dirty="0" smtClean="0">
                <a:solidFill>
                  <a:srgbClr val="000066"/>
                </a:solidFill>
                <a:effectLst/>
                <a:cs typeface="Times New Roman" pitchFamily="18" charset="0"/>
              </a:rPr>
              <a:t>ss</a:t>
            </a:r>
            <a:r>
              <a:rPr lang="tr-TR" sz="2400" b="1" dirty="0" smtClean="0">
                <a:solidFill>
                  <a:srgbClr val="000066"/>
                </a:solidFill>
                <a:effectLst/>
              </a:rPr>
              <a:t>ı</a:t>
            </a:r>
            <a:r>
              <a:rPr lang="tr-TR" sz="2400" b="1" dirty="0" smtClean="0">
                <a:solidFill>
                  <a:srgbClr val="000066"/>
                </a:solidFill>
                <a:effectLst/>
                <a:cs typeface="Times New Roman" pitchFamily="18" charset="0"/>
              </a:rPr>
              <a:t>ha Müessesesinin Te</a:t>
            </a:r>
            <a:r>
              <a:rPr lang="tr-TR" sz="2400" b="1" dirty="0" smtClean="0">
                <a:solidFill>
                  <a:srgbClr val="000066"/>
                </a:solidFill>
                <a:effectLst/>
              </a:rPr>
              <a:t>ş</a:t>
            </a:r>
            <a:r>
              <a:rPr lang="tr-TR" sz="2400" b="1" dirty="0" smtClean="0">
                <a:solidFill>
                  <a:srgbClr val="000066"/>
                </a:solidFill>
                <a:effectLst/>
                <a:cs typeface="Times New Roman" pitchFamily="18" charset="0"/>
              </a:rPr>
              <a:t>kiline Dair </a:t>
            </a:r>
            <a:r>
              <a:rPr lang="tr-TR" sz="2400" b="1" dirty="0" smtClean="0">
                <a:solidFill>
                  <a:srgbClr val="000066"/>
                </a:solidFill>
                <a:effectLst/>
              </a:rPr>
              <a:t> </a:t>
            </a:r>
            <a:r>
              <a:rPr lang="tr-TR" sz="2400" b="1" dirty="0" smtClean="0">
                <a:solidFill>
                  <a:srgbClr val="000066"/>
                </a:solidFill>
                <a:effectLst/>
                <a:cs typeface="Times New Roman" pitchFamily="18" charset="0"/>
              </a:rPr>
              <a:t>Yasa </a:t>
            </a:r>
            <a:r>
              <a:rPr lang="tr-TR" sz="2400" dirty="0" smtClean="0">
                <a:solidFill>
                  <a:srgbClr val="000066"/>
                </a:solidFill>
                <a:effectLst/>
                <a:cs typeface="Times New Roman" pitchFamily="18" charset="0"/>
              </a:rPr>
              <a:t>Tarihi:30.12.1940  Sayısı:3959       </a:t>
            </a:r>
          </a:p>
          <a:p>
            <a:pPr marL="381000" indent="-381000" eaLnBrk="1" hangingPunct="1">
              <a:lnSpc>
                <a:spcPct val="125000"/>
              </a:lnSpc>
              <a:buFontTx/>
              <a:buNone/>
            </a:pPr>
            <a:r>
              <a:rPr lang="tr-TR" sz="2400" i="1" dirty="0" smtClean="0">
                <a:solidFill>
                  <a:srgbClr val="000000"/>
                </a:solidFill>
                <a:effectLst/>
                <a:cs typeface="Times New Roman" pitchFamily="18" charset="0"/>
              </a:rPr>
              <a:t>18 </a:t>
            </a:r>
            <a:r>
              <a:rPr lang="tr-TR" sz="2400" b="1" i="1" dirty="0" smtClean="0">
                <a:solidFill>
                  <a:srgbClr val="000000"/>
                </a:solidFill>
                <a:effectLst/>
                <a:cs typeface="Times New Roman" pitchFamily="18" charset="0"/>
              </a:rPr>
              <a:t>Kanserle Sava</a:t>
            </a:r>
            <a:r>
              <a:rPr lang="tr-TR" sz="2400" b="1" i="1" dirty="0" smtClean="0">
                <a:solidFill>
                  <a:srgbClr val="000000"/>
                </a:solidFill>
                <a:effectLst/>
              </a:rPr>
              <a:t>ş</a:t>
            </a:r>
            <a:r>
              <a:rPr lang="tr-TR" sz="2400" b="1" i="1" dirty="0" smtClean="0">
                <a:solidFill>
                  <a:srgbClr val="000000"/>
                </a:solidFill>
                <a:effectLst/>
                <a:cs typeface="Times New Roman" pitchFamily="18" charset="0"/>
              </a:rPr>
              <a:t> Daire Ba</a:t>
            </a:r>
            <a:r>
              <a:rPr lang="tr-TR" sz="2400" b="1" i="1" dirty="0" smtClean="0">
                <a:solidFill>
                  <a:srgbClr val="000000"/>
                </a:solidFill>
                <a:effectLst/>
              </a:rPr>
              <a:t>ş</a:t>
            </a:r>
            <a:r>
              <a:rPr lang="tr-TR" sz="2400" b="1" i="1" dirty="0" smtClean="0">
                <a:solidFill>
                  <a:srgbClr val="000000"/>
                </a:solidFill>
                <a:effectLst/>
                <a:cs typeface="Times New Roman" pitchFamily="18" charset="0"/>
              </a:rPr>
              <a:t>kanl</a:t>
            </a:r>
            <a:r>
              <a:rPr lang="tr-TR" sz="2400" b="1" i="1" dirty="0" smtClean="0">
                <a:solidFill>
                  <a:srgbClr val="000000"/>
                </a:solidFill>
                <a:effectLst/>
              </a:rPr>
              <a:t>ığı</a:t>
            </a:r>
            <a:r>
              <a:rPr lang="tr-TR" sz="2400" b="1" i="1" dirty="0" smtClean="0">
                <a:solidFill>
                  <a:srgbClr val="000000"/>
                </a:solidFill>
                <a:effectLst/>
                <a:cs typeface="Times New Roman" pitchFamily="18" charset="0"/>
              </a:rPr>
              <a:t> Kurulu</a:t>
            </a:r>
            <a:r>
              <a:rPr lang="tr-TR" sz="2400" b="1" i="1" dirty="0" smtClean="0">
                <a:solidFill>
                  <a:srgbClr val="000000"/>
                </a:solidFill>
                <a:effectLst/>
              </a:rPr>
              <a:t>ş</a:t>
            </a:r>
            <a:r>
              <a:rPr lang="tr-TR" sz="2400" b="1" i="1" dirty="0" smtClean="0">
                <a:solidFill>
                  <a:srgbClr val="000000"/>
                </a:solidFill>
                <a:effectLst/>
                <a:cs typeface="Times New Roman" pitchFamily="18" charset="0"/>
              </a:rPr>
              <a:t> Kanunu </a:t>
            </a:r>
            <a:r>
              <a:rPr lang="tr-TR" sz="2400" i="1" dirty="0" smtClean="0">
                <a:solidFill>
                  <a:srgbClr val="000000"/>
                </a:solidFill>
                <a:effectLst/>
                <a:cs typeface="Times New Roman" pitchFamily="18" charset="0"/>
              </a:rPr>
              <a:t>Tarihi:14.12.1983  Sayısı:18351</a:t>
            </a:r>
          </a:p>
          <a:p>
            <a:pPr marL="381000" indent="-381000" eaLnBrk="1" hangingPunct="1">
              <a:lnSpc>
                <a:spcPct val="125000"/>
              </a:lnSpc>
              <a:buFontTx/>
              <a:buNone/>
            </a:pPr>
            <a:r>
              <a:rPr lang="tr-TR" sz="2400" dirty="0" smtClean="0">
                <a:solidFill>
                  <a:srgbClr val="000000"/>
                </a:solidFill>
                <a:effectLst/>
                <a:cs typeface="Times New Roman" pitchFamily="18" charset="0"/>
              </a:rPr>
              <a:t>19 </a:t>
            </a:r>
            <a:r>
              <a:rPr lang="tr-TR" sz="2400" b="1" dirty="0" err="1" smtClean="0">
                <a:solidFill>
                  <a:srgbClr val="000000"/>
                </a:solidFill>
                <a:effectLst/>
                <a:cs typeface="Times New Roman" pitchFamily="18" charset="0"/>
              </a:rPr>
              <a:t>Optisyenlik</a:t>
            </a:r>
            <a:r>
              <a:rPr lang="tr-TR" sz="2400" b="1" dirty="0" smtClean="0">
                <a:solidFill>
                  <a:srgbClr val="000000"/>
                </a:solidFill>
                <a:effectLst/>
                <a:cs typeface="Times New Roman" pitchFamily="18" charset="0"/>
              </a:rPr>
              <a:t> </a:t>
            </a:r>
            <a:r>
              <a:rPr lang="tr-TR" sz="2400" b="1" dirty="0">
                <a:solidFill>
                  <a:srgbClr val="000000"/>
                </a:solidFill>
                <a:effectLst/>
                <a:cs typeface="Times New Roman" pitchFamily="18" charset="0"/>
              </a:rPr>
              <a:t>Yasası </a:t>
            </a:r>
            <a:r>
              <a:rPr lang="tr-TR" sz="2400" dirty="0" smtClean="0">
                <a:solidFill>
                  <a:srgbClr val="000000"/>
                </a:solidFill>
                <a:effectLst/>
                <a:cs typeface="Times New Roman" pitchFamily="18" charset="0"/>
              </a:rPr>
              <a:t>(2004)</a:t>
            </a:r>
          </a:p>
          <a:p>
            <a:pPr marL="381000" indent="-381000" eaLnBrk="1" hangingPunct="1">
              <a:lnSpc>
                <a:spcPct val="125000"/>
              </a:lnSpc>
              <a:buNone/>
            </a:pPr>
            <a:r>
              <a:rPr lang="tr-TR" sz="2400" dirty="0" smtClean="0">
                <a:solidFill>
                  <a:srgbClr val="000000"/>
                </a:solidFill>
                <a:effectLst/>
                <a:cs typeface="Times New Roman" pitchFamily="18" charset="0"/>
              </a:rPr>
              <a:t>20 </a:t>
            </a:r>
            <a:r>
              <a:rPr lang="tr-TR" sz="2400" b="1" i="1" dirty="0" smtClean="0">
                <a:solidFill>
                  <a:srgbClr val="000000"/>
                </a:solidFill>
                <a:effectLst/>
                <a:cs typeface="Times New Roman" pitchFamily="18" charset="0"/>
              </a:rPr>
              <a:t>Adli </a:t>
            </a:r>
            <a:r>
              <a:rPr lang="tr-TR" sz="2400" b="1" i="1" dirty="0">
                <a:solidFill>
                  <a:srgbClr val="000000"/>
                </a:solidFill>
                <a:effectLst/>
                <a:cs typeface="Times New Roman" pitchFamily="18" charset="0"/>
              </a:rPr>
              <a:t>Tıp Kurumu Yasası </a:t>
            </a:r>
            <a:r>
              <a:rPr lang="tr-TR" sz="2400" i="1" dirty="0">
                <a:solidFill>
                  <a:srgbClr val="000000"/>
                </a:solidFill>
                <a:effectLst/>
                <a:cs typeface="Times New Roman" pitchFamily="18" charset="0"/>
              </a:rPr>
              <a:t>20.04.1982  </a:t>
            </a:r>
            <a:r>
              <a:rPr lang="tr-TR" sz="2400" i="1" dirty="0">
                <a:solidFill>
                  <a:srgbClr val="000000"/>
                </a:solidFill>
                <a:effectLst/>
              </a:rPr>
              <a:t> </a:t>
            </a:r>
          </a:p>
          <a:p>
            <a:pPr marL="381000" indent="-381000" eaLnBrk="1" hangingPunct="1">
              <a:lnSpc>
                <a:spcPct val="105000"/>
              </a:lnSpc>
              <a:buFontTx/>
              <a:buNone/>
            </a:pPr>
            <a:endParaRPr lang="tr-TR" sz="2400" dirty="0" smtClean="0">
              <a:solidFill>
                <a:srgbClr val="000000"/>
              </a:solidFill>
              <a:effectLst/>
              <a:cs typeface="Times New Roman" pitchFamily="18" charset="0"/>
            </a:endParaRPr>
          </a:p>
        </p:txBody>
      </p:sp>
      <p:sp>
        <p:nvSpPr>
          <p:cNvPr id="7" name="Slide Number Placeholder 6"/>
          <p:cNvSpPr>
            <a:spLocks noGrp="1"/>
          </p:cNvSpPr>
          <p:nvPr>
            <p:ph type="sldNum" sz="quarter" idx="12"/>
          </p:nvPr>
        </p:nvSpPr>
        <p:spPr>
          <a:xfrm>
            <a:off x="6553200" y="6357958"/>
            <a:ext cx="2133600" cy="476250"/>
          </a:xfrm>
        </p:spPr>
        <p:txBody>
          <a:bodyPr/>
          <a:lstStyle/>
          <a:p>
            <a:pPr>
              <a:defRPr/>
            </a:pPr>
            <a:fld id="{8EC9763D-1ED8-4F72-9BEB-49E6A93F871C}" type="slidenum">
              <a:rPr lang="tr-TR" smtClean="0">
                <a:solidFill>
                  <a:srgbClr val="000000"/>
                </a:solidFill>
                <a:effectLst/>
              </a:rPr>
              <a:pPr>
                <a:defRPr/>
              </a:pPr>
              <a:t>56</a:t>
            </a:fld>
            <a:endParaRPr lang="tr-TR">
              <a:solidFill>
                <a:srgbClr val="000000"/>
              </a:solidFill>
              <a:effectLst/>
            </a:endParaRPr>
          </a:p>
        </p:txBody>
      </p:sp>
      <p:sp>
        <p:nvSpPr>
          <p:cNvPr id="8" name="Footer Placeholder 7"/>
          <p:cNvSpPr>
            <a:spLocks noGrp="1"/>
          </p:cNvSpPr>
          <p:nvPr>
            <p:ph type="ftr" sz="quarter" idx="11"/>
          </p:nvPr>
        </p:nvSpPr>
        <p:spPr>
          <a:xfrm>
            <a:off x="3124200" y="6357958"/>
            <a:ext cx="2895600" cy="476250"/>
          </a:xfrm>
        </p:spPr>
        <p:txBody>
          <a:bodyPr/>
          <a:lstStyle/>
          <a:p>
            <a:pPr>
              <a:defRPr/>
            </a:pPr>
            <a:r>
              <a:rPr lang="tr-TR" smtClean="0">
                <a:solidFill>
                  <a:srgbClr val="000000"/>
                </a:solidFill>
                <a:effectLst/>
              </a:rPr>
              <a:t>www.ahmetsaltik.net</a:t>
            </a:r>
            <a:endParaRPr lang="tr-TR">
              <a:solidFill>
                <a:srgbClr val="000000"/>
              </a:solidFill>
              <a:effectLst/>
            </a:endParaRPr>
          </a:p>
        </p:txBody>
      </p:sp>
    </p:spTree>
    <p:extLst>
      <p:ext uri="{BB962C8B-B14F-4D97-AF65-F5344CB8AC3E}">
        <p14:creationId xmlns:p14="http://schemas.microsoft.com/office/powerpoint/2010/main" val="9260938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457200" y="6357938"/>
            <a:ext cx="2133600" cy="476250"/>
          </a:xfrm>
        </p:spPr>
        <p:txBody>
          <a:bodyPr/>
          <a:lstStyle/>
          <a:p>
            <a:pPr>
              <a:defRPr/>
            </a:pPr>
            <a:fld id="{65299732-CF79-4DDD-9F6E-8DC5D3036FA8}" type="datetime1">
              <a:rPr lang="tr-TR" smtClean="0">
                <a:solidFill>
                  <a:srgbClr val="000000"/>
                </a:solidFill>
                <a:effectLst/>
              </a:rPr>
              <a:t>15.10.2012</a:t>
            </a:fld>
            <a:endParaRPr lang="tr-TR">
              <a:solidFill>
                <a:srgbClr val="000000"/>
              </a:solidFill>
              <a:effectLst/>
            </a:endParaRPr>
          </a:p>
        </p:txBody>
      </p:sp>
      <p:sp>
        <p:nvSpPr>
          <p:cNvPr id="140291" name="Rectangle 2"/>
          <p:cNvSpPr>
            <a:spLocks noGrp="1" noChangeArrowheads="1"/>
          </p:cNvSpPr>
          <p:nvPr>
            <p:ph type="title"/>
          </p:nvPr>
        </p:nvSpPr>
        <p:spPr>
          <a:xfrm>
            <a:off x="36513" y="-173038"/>
            <a:ext cx="9144000" cy="1441451"/>
          </a:xfrm>
        </p:spPr>
        <p:txBody>
          <a:bodyPr/>
          <a:lstStyle/>
          <a:p>
            <a:pPr algn="ctr" eaLnBrk="1" hangingPunct="1"/>
            <a:r>
              <a:rPr lang="tr-TR" sz="800" b="1" dirty="0" smtClean="0">
                <a:solidFill>
                  <a:srgbClr val="990000"/>
                </a:solidFill>
                <a:effectLst/>
                <a:latin typeface="Verdana" pitchFamily="34" charset="0"/>
              </a:rPr>
              <a:t/>
            </a:r>
            <a:br>
              <a:rPr lang="tr-TR" sz="800" b="1" dirty="0" smtClean="0">
                <a:solidFill>
                  <a:srgbClr val="990000"/>
                </a:solidFill>
                <a:effectLst/>
                <a:latin typeface="Verdana" pitchFamily="34" charset="0"/>
              </a:rPr>
            </a:br>
            <a:r>
              <a:rPr lang="tr-TR" sz="3100" b="1" dirty="0" smtClean="0">
                <a:solidFill>
                  <a:srgbClr val="990000"/>
                </a:solidFill>
                <a:effectLst/>
                <a:latin typeface="Verdana" pitchFamily="34" charset="0"/>
              </a:rPr>
              <a:t>SAĞLIK BAKANLIĞI MEVZUAT LİSTESİ</a:t>
            </a:r>
            <a:r>
              <a:rPr lang="tr-TR" sz="3100" b="1" u="sng" dirty="0" smtClean="0">
                <a:solidFill>
                  <a:srgbClr val="990000"/>
                </a:solidFill>
                <a:effectLst/>
                <a:latin typeface="Verdana" pitchFamily="34" charset="0"/>
              </a:rPr>
              <a:t/>
            </a:r>
            <a:br>
              <a:rPr lang="tr-TR" sz="3100" b="1" u="sng" dirty="0" smtClean="0">
                <a:solidFill>
                  <a:srgbClr val="990000"/>
                </a:solidFill>
                <a:effectLst/>
                <a:latin typeface="Verdana" pitchFamily="34" charset="0"/>
              </a:rPr>
            </a:br>
            <a:r>
              <a:rPr lang="tr-TR" sz="2800" dirty="0" smtClean="0">
                <a:solidFill>
                  <a:srgbClr val="660066"/>
                </a:solidFill>
                <a:effectLst/>
              </a:rPr>
              <a:t>Ekim 2012, </a:t>
            </a:r>
            <a:r>
              <a:rPr lang="tr-TR" sz="2800" b="1" i="1" dirty="0" smtClean="0">
                <a:solidFill>
                  <a:srgbClr val="000000"/>
                </a:solidFill>
                <a:effectLst/>
              </a:rPr>
              <a:t>www.saglik.gov.tr</a:t>
            </a:r>
          </a:p>
        </p:txBody>
      </p:sp>
      <p:sp>
        <p:nvSpPr>
          <p:cNvPr id="140292" name="Rectangle 3"/>
          <p:cNvSpPr>
            <a:spLocks noGrp="1" noChangeArrowheads="1"/>
          </p:cNvSpPr>
          <p:nvPr>
            <p:ph type="body" idx="1"/>
          </p:nvPr>
        </p:nvSpPr>
        <p:spPr>
          <a:xfrm>
            <a:off x="142875" y="1341438"/>
            <a:ext cx="8893175" cy="5087937"/>
          </a:xfrm>
          <a:ln w="107950" cmpd="thinThick">
            <a:solidFill>
              <a:srgbClr val="E54168"/>
            </a:solidFill>
          </a:ln>
        </p:spPr>
        <p:txBody>
          <a:bodyPr/>
          <a:lstStyle/>
          <a:p>
            <a:pPr marL="381000" indent="-381000" algn="ctr" eaLnBrk="1" hangingPunct="1">
              <a:lnSpc>
                <a:spcPct val="90000"/>
              </a:lnSpc>
              <a:buFontTx/>
              <a:buNone/>
            </a:pPr>
            <a:endParaRPr lang="tr-TR" sz="500" b="1" dirty="0" smtClean="0">
              <a:solidFill>
                <a:srgbClr val="000066"/>
              </a:solidFill>
              <a:effectLst/>
            </a:endParaRPr>
          </a:p>
          <a:p>
            <a:pPr marL="381000" indent="-381000" algn="ctr" eaLnBrk="1" hangingPunct="1">
              <a:lnSpc>
                <a:spcPct val="90000"/>
              </a:lnSpc>
              <a:buFontTx/>
              <a:buNone/>
            </a:pPr>
            <a:r>
              <a:rPr lang="en-US" sz="3600" b="1" dirty="0" smtClean="0">
                <a:solidFill>
                  <a:srgbClr val="006600"/>
                </a:solidFill>
                <a:effectLst/>
              </a:rPr>
              <a:t>Y A S A L A R …..</a:t>
            </a:r>
            <a:r>
              <a:rPr lang="tr-TR" sz="3600" b="1" dirty="0" smtClean="0">
                <a:solidFill>
                  <a:srgbClr val="006600"/>
                </a:solidFill>
                <a:effectLst/>
              </a:rPr>
              <a:t> (5)</a:t>
            </a:r>
            <a:endParaRPr lang="en-US" sz="3600" dirty="0" smtClean="0">
              <a:solidFill>
                <a:srgbClr val="006600"/>
              </a:solidFill>
              <a:effectLst/>
            </a:endParaRPr>
          </a:p>
          <a:p>
            <a:pPr marL="381000" indent="-381000" eaLnBrk="1" hangingPunct="1">
              <a:lnSpc>
                <a:spcPct val="90000"/>
              </a:lnSpc>
              <a:buFontTx/>
              <a:buNone/>
            </a:pPr>
            <a:endParaRPr lang="en-US" sz="1000" dirty="0" smtClean="0">
              <a:solidFill>
                <a:srgbClr val="000066"/>
              </a:solidFill>
              <a:effectLst/>
            </a:endParaRPr>
          </a:p>
          <a:p>
            <a:pPr marL="381000" indent="-381000" eaLnBrk="1" hangingPunct="1">
              <a:lnSpc>
                <a:spcPct val="120000"/>
              </a:lnSpc>
              <a:buFontTx/>
              <a:buNone/>
            </a:pPr>
            <a:r>
              <a:rPr lang="tr-TR" sz="2200" dirty="0" smtClean="0">
                <a:solidFill>
                  <a:srgbClr val="000066"/>
                </a:solidFill>
                <a:effectLst/>
                <a:cs typeface="Times New Roman" pitchFamily="18" charset="0"/>
              </a:rPr>
              <a:t>21 </a:t>
            </a:r>
            <a:r>
              <a:rPr lang="tr-TR" sz="2200" b="1" dirty="0" smtClean="0">
                <a:solidFill>
                  <a:srgbClr val="000066"/>
                </a:solidFill>
                <a:effectLst/>
                <a:cs typeface="Times New Roman" pitchFamily="18" charset="0"/>
              </a:rPr>
              <a:t>AİLE HEKİMLİĞİ YASASI </a:t>
            </a:r>
            <a:r>
              <a:rPr lang="tr-TR" sz="2200" i="1" dirty="0" smtClean="0">
                <a:solidFill>
                  <a:srgbClr val="000066"/>
                </a:solidFill>
                <a:effectLst/>
                <a:cs typeface="Times New Roman" pitchFamily="18" charset="0"/>
              </a:rPr>
              <a:t>(663 sayılı YGK ile adı değişti 2.11.11)</a:t>
            </a:r>
          </a:p>
          <a:p>
            <a:pPr marL="381000" indent="-381000" eaLnBrk="1" hangingPunct="1">
              <a:lnSpc>
                <a:spcPct val="120000"/>
              </a:lnSpc>
              <a:buFontTx/>
              <a:buNone/>
            </a:pPr>
            <a:r>
              <a:rPr lang="tr-TR" sz="2200" dirty="0" smtClean="0">
                <a:solidFill>
                  <a:srgbClr val="000066"/>
                </a:solidFill>
                <a:effectLst/>
                <a:cs typeface="Times New Roman" pitchFamily="18" charset="0"/>
              </a:rPr>
              <a:t>    Yasa no:5258, RG 9.12.2004, 25665 </a:t>
            </a:r>
            <a:r>
              <a:rPr lang="tr-TR" sz="2100" b="1" dirty="0" smtClean="0">
                <a:solidFill>
                  <a:srgbClr val="990000"/>
                </a:solidFill>
                <a:effectLst/>
                <a:cs typeface="Times New Roman" pitchFamily="18" charset="0"/>
              </a:rPr>
              <a:t>(</a:t>
            </a:r>
            <a:r>
              <a:rPr lang="tr-TR" sz="2100" b="1" i="1" u="sng" dirty="0" smtClean="0">
                <a:solidFill>
                  <a:srgbClr val="990000"/>
                </a:solidFill>
                <a:effectLst/>
                <a:cs typeface="Times New Roman" pitchFamily="18" charset="0"/>
              </a:rPr>
              <a:t>Sağlık Ocakları kapatıldı!</a:t>
            </a:r>
            <a:r>
              <a:rPr lang="tr-TR" sz="2100" b="1" dirty="0" smtClean="0">
                <a:solidFill>
                  <a:srgbClr val="990000"/>
                </a:solidFill>
                <a:effectLst/>
                <a:cs typeface="Times New Roman" pitchFamily="18" charset="0"/>
              </a:rPr>
              <a:t>)</a:t>
            </a:r>
          </a:p>
          <a:p>
            <a:pPr marL="381000" indent="-381000" eaLnBrk="1" hangingPunct="1">
              <a:lnSpc>
                <a:spcPct val="120000"/>
              </a:lnSpc>
              <a:buFontTx/>
              <a:buNone/>
            </a:pPr>
            <a:r>
              <a:rPr lang="tr-TR" sz="2200" dirty="0" smtClean="0">
                <a:solidFill>
                  <a:srgbClr val="000066"/>
                </a:solidFill>
                <a:effectLst/>
                <a:cs typeface="Times New Roman" pitchFamily="18" charset="0"/>
              </a:rPr>
              <a:t>22 </a:t>
            </a:r>
            <a:r>
              <a:rPr lang="tr-TR" sz="2200" b="1" dirty="0" smtClean="0">
                <a:solidFill>
                  <a:srgbClr val="000066"/>
                </a:solidFill>
                <a:effectLst/>
                <a:cs typeface="Times New Roman" pitchFamily="18" charset="0"/>
              </a:rPr>
              <a:t>SOSYAL SİGORTALAR ve GENEL SAĞLIK SİGORTASI YASASI </a:t>
            </a:r>
            <a:r>
              <a:rPr lang="tr-TR" sz="2200" b="1" dirty="0" smtClean="0">
                <a:solidFill>
                  <a:srgbClr val="A50021"/>
                </a:solidFill>
                <a:effectLst/>
                <a:cs typeface="Times New Roman" pitchFamily="18" charset="0"/>
              </a:rPr>
              <a:t>(Ünlü GSS Yasası!)</a:t>
            </a:r>
            <a:r>
              <a:rPr lang="tr-TR" sz="2200" dirty="0" smtClean="0">
                <a:solidFill>
                  <a:srgbClr val="000066"/>
                </a:solidFill>
                <a:effectLst/>
                <a:cs typeface="Times New Roman" pitchFamily="18" charset="0"/>
              </a:rPr>
              <a:t/>
            </a:r>
            <a:br>
              <a:rPr lang="tr-TR" sz="2200" dirty="0" smtClean="0">
                <a:solidFill>
                  <a:srgbClr val="000066"/>
                </a:solidFill>
                <a:effectLst/>
                <a:cs typeface="Times New Roman" pitchFamily="18" charset="0"/>
              </a:rPr>
            </a:br>
            <a:r>
              <a:rPr lang="tr-TR" sz="2200" dirty="0" smtClean="0">
                <a:solidFill>
                  <a:srgbClr val="000066"/>
                </a:solidFill>
                <a:effectLst/>
                <a:cs typeface="Times New Roman" pitchFamily="18" charset="0"/>
              </a:rPr>
              <a:t>Yasa no : 5510, RG 16/06/2006, sayı :26200</a:t>
            </a:r>
          </a:p>
          <a:p>
            <a:pPr marL="381000" indent="-381000" eaLnBrk="1" hangingPunct="1">
              <a:lnSpc>
                <a:spcPct val="120000"/>
              </a:lnSpc>
              <a:buNone/>
            </a:pPr>
            <a:r>
              <a:rPr lang="tr-TR" sz="2200" dirty="0" smtClean="0">
                <a:solidFill>
                  <a:srgbClr val="000066"/>
                </a:solidFill>
                <a:effectLst/>
                <a:cs typeface="Times New Roman" pitchFamily="18" charset="0"/>
              </a:rPr>
              <a:t>23 </a:t>
            </a:r>
            <a:r>
              <a:rPr lang="tr-TR" sz="2200" b="1" dirty="0" smtClean="0">
                <a:solidFill>
                  <a:srgbClr val="000066"/>
                </a:solidFill>
                <a:effectLst/>
                <a:cs typeface="Times New Roman" pitchFamily="18" charset="0"/>
              </a:rPr>
              <a:t>BİYOGÜVENLİK YASASI. </a:t>
            </a:r>
            <a:r>
              <a:rPr lang="tr-TR" sz="2200" dirty="0" smtClean="0">
                <a:solidFill>
                  <a:srgbClr val="000066"/>
                </a:solidFill>
                <a:effectLst/>
                <a:cs typeface="Times New Roman" pitchFamily="18" charset="0"/>
              </a:rPr>
              <a:t>Yasa no. 5977; RG </a:t>
            </a:r>
            <a:r>
              <a:rPr lang="tr-TR" sz="2200" dirty="0" err="1" smtClean="0">
                <a:solidFill>
                  <a:srgbClr val="000066"/>
                </a:solidFill>
                <a:effectLst/>
                <a:cs typeface="Times New Roman" pitchFamily="18" charset="0"/>
              </a:rPr>
              <a:t>no</a:t>
            </a:r>
            <a:r>
              <a:rPr lang="tr-TR" sz="2200" dirty="0" smtClean="0">
                <a:solidFill>
                  <a:srgbClr val="000066"/>
                </a:solidFill>
                <a:effectLst/>
                <a:cs typeface="Times New Roman" pitchFamily="18" charset="0"/>
              </a:rPr>
              <a:t> 27533, </a:t>
            </a:r>
            <a:br>
              <a:rPr lang="tr-TR" sz="2200" dirty="0" smtClean="0">
                <a:solidFill>
                  <a:srgbClr val="000066"/>
                </a:solidFill>
                <a:effectLst/>
                <a:cs typeface="Times New Roman" pitchFamily="18" charset="0"/>
              </a:rPr>
            </a:br>
            <a:r>
              <a:rPr lang="tr-TR" sz="2200" dirty="0" smtClean="0">
                <a:solidFill>
                  <a:srgbClr val="000066"/>
                </a:solidFill>
                <a:effectLst/>
                <a:cs typeface="Times New Roman" pitchFamily="18" charset="0"/>
              </a:rPr>
              <a:t>26 Mart 2010, Yürürlük : </a:t>
            </a:r>
            <a:r>
              <a:rPr lang="tr-TR" sz="2200" dirty="0" err="1" smtClean="0">
                <a:solidFill>
                  <a:srgbClr val="000066"/>
                </a:solidFill>
                <a:effectLst/>
                <a:cs typeface="Times New Roman" pitchFamily="18" charset="0"/>
              </a:rPr>
              <a:t>RG’de</a:t>
            </a:r>
            <a:r>
              <a:rPr lang="tr-TR" sz="2200" dirty="0" smtClean="0">
                <a:solidFill>
                  <a:srgbClr val="000066"/>
                </a:solidFill>
                <a:effectLst/>
                <a:cs typeface="Times New Roman" pitchFamily="18" charset="0"/>
              </a:rPr>
              <a:t> yayımından 6 ay sonra..)</a:t>
            </a:r>
          </a:p>
          <a:p>
            <a:pPr marL="381000" indent="-381000" eaLnBrk="1" hangingPunct="1">
              <a:lnSpc>
                <a:spcPct val="120000"/>
              </a:lnSpc>
              <a:buNone/>
            </a:pPr>
            <a:r>
              <a:rPr lang="tr-TR" sz="2200" dirty="0" smtClean="0">
                <a:solidFill>
                  <a:srgbClr val="000066"/>
                </a:solidFill>
                <a:effectLst/>
                <a:cs typeface="Times New Roman" pitchFamily="18" charset="0"/>
              </a:rPr>
              <a:t>24 </a:t>
            </a:r>
            <a:r>
              <a:rPr lang="tr-TR" sz="2200" b="1" dirty="0" smtClean="0">
                <a:solidFill>
                  <a:srgbClr val="000066"/>
                </a:solidFill>
                <a:effectLst/>
                <a:cs typeface="Times New Roman" pitchFamily="18" charset="0"/>
              </a:rPr>
              <a:t>VETERİNER HİZMETLERİ, BİTKİ SAĞLIĞI, </a:t>
            </a:r>
            <a:r>
              <a:rPr lang="tr-TR" sz="2200" b="1" u="sng" dirty="0" smtClean="0">
                <a:solidFill>
                  <a:srgbClr val="A50021"/>
                </a:solidFill>
                <a:effectLst/>
                <a:cs typeface="Times New Roman" pitchFamily="18" charset="0"/>
              </a:rPr>
              <a:t>GIDA</a:t>
            </a:r>
            <a:r>
              <a:rPr lang="tr-TR" sz="2200" b="1" dirty="0" smtClean="0">
                <a:solidFill>
                  <a:srgbClr val="000066"/>
                </a:solidFill>
                <a:effectLst/>
                <a:cs typeface="Times New Roman" pitchFamily="18" charset="0"/>
              </a:rPr>
              <a:t> ve </a:t>
            </a:r>
            <a:br>
              <a:rPr lang="tr-TR" sz="2200" b="1" dirty="0" smtClean="0">
                <a:solidFill>
                  <a:srgbClr val="000066"/>
                </a:solidFill>
                <a:effectLst/>
                <a:cs typeface="Times New Roman" pitchFamily="18" charset="0"/>
              </a:rPr>
            </a:br>
            <a:r>
              <a:rPr lang="tr-TR" sz="2200" b="1" dirty="0" smtClean="0">
                <a:solidFill>
                  <a:srgbClr val="000066"/>
                </a:solidFill>
                <a:effectLst/>
                <a:cs typeface="Times New Roman" pitchFamily="18" charset="0"/>
              </a:rPr>
              <a:t>YEM YASASI </a:t>
            </a:r>
            <a:r>
              <a:rPr lang="tr-TR" sz="2200" dirty="0" smtClean="0">
                <a:solidFill>
                  <a:srgbClr val="000066"/>
                </a:solidFill>
                <a:effectLst/>
                <a:cs typeface="Times New Roman" pitchFamily="18" charset="0"/>
              </a:rPr>
              <a:t>Yasa no : 5996, RG 13/6/2010, sayı :27610</a:t>
            </a:r>
          </a:p>
          <a:p>
            <a:pPr marL="381000" indent="-381000" eaLnBrk="1" hangingPunct="1">
              <a:lnSpc>
                <a:spcPct val="120000"/>
              </a:lnSpc>
              <a:buNone/>
            </a:pPr>
            <a:endParaRPr lang="tr-TR" sz="2200" b="1" dirty="0" smtClean="0">
              <a:solidFill>
                <a:srgbClr val="000066"/>
              </a:solidFill>
              <a:effectLst/>
              <a:cs typeface="Times New Roman" pitchFamily="18" charset="0"/>
            </a:endParaRPr>
          </a:p>
          <a:p>
            <a:pPr marL="381000" indent="-381000" eaLnBrk="1" hangingPunct="1">
              <a:lnSpc>
                <a:spcPct val="120000"/>
              </a:lnSpc>
              <a:buNone/>
            </a:pPr>
            <a:r>
              <a:rPr lang="tr-TR" sz="2200" dirty="0" smtClean="0">
                <a:solidFill>
                  <a:srgbClr val="000066"/>
                </a:solidFill>
                <a:effectLst/>
                <a:cs typeface="Times New Roman" pitchFamily="18" charset="0"/>
              </a:rPr>
              <a:t/>
            </a:r>
            <a:br>
              <a:rPr lang="tr-TR" sz="2200" dirty="0" smtClean="0">
                <a:solidFill>
                  <a:srgbClr val="000066"/>
                </a:solidFill>
                <a:effectLst/>
                <a:cs typeface="Times New Roman" pitchFamily="18" charset="0"/>
              </a:rPr>
            </a:br>
            <a:r>
              <a:rPr lang="tr-TR" sz="2200" dirty="0" smtClean="0">
                <a:solidFill>
                  <a:srgbClr val="000066"/>
                </a:solidFill>
                <a:effectLst/>
                <a:cs typeface="Times New Roman" pitchFamily="18" charset="0"/>
              </a:rPr>
              <a:t>      </a:t>
            </a:r>
            <a:endParaRPr lang="tr-TR" sz="2200" i="1" dirty="0" smtClean="0">
              <a:solidFill>
                <a:srgbClr val="000000"/>
              </a:solidFill>
              <a:effectLst/>
            </a:endParaRPr>
          </a:p>
        </p:txBody>
      </p:sp>
      <p:sp>
        <p:nvSpPr>
          <p:cNvPr id="7" name="Slide Number Placeholder 6"/>
          <p:cNvSpPr>
            <a:spLocks noGrp="1"/>
          </p:cNvSpPr>
          <p:nvPr>
            <p:ph type="sldNum" sz="quarter" idx="12"/>
          </p:nvPr>
        </p:nvSpPr>
        <p:spPr>
          <a:xfrm>
            <a:off x="6553200" y="6357938"/>
            <a:ext cx="2133600" cy="476250"/>
          </a:xfrm>
        </p:spPr>
        <p:txBody>
          <a:bodyPr/>
          <a:lstStyle/>
          <a:p>
            <a:pPr>
              <a:defRPr/>
            </a:pPr>
            <a:fld id="{DB0880EE-AC26-43DA-AA0D-D62D8B9F03DB}" type="slidenum">
              <a:rPr lang="tr-TR" smtClean="0">
                <a:solidFill>
                  <a:srgbClr val="000000"/>
                </a:solidFill>
                <a:effectLst/>
              </a:rPr>
              <a:pPr>
                <a:defRPr/>
              </a:pPr>
              <a:t>57</a:t>
            </a:fld>
            <a:endParaRPr lang="tr-TR">
              <a:solidFill>
                <a:srgbClr val="000000"/>
              </a:solidFill>
              <a:effectLst/>
            </a:endParaRPr>
          </a:p>
        </p:txBody>
      </p:sp>
      <p:sp>
        <p:nvSpPr>
          <p:cNvPr id="8" name="Footer Placeholder 7"/>
          <p:cNvSpPr>
            <a:spLocks noGrp="1"/>
          </p:cNvSpPr>
          <p:nvPr>
            <p:ph type="ftr" sz="quarter" idx="11"/>
          </p:nvPr>
        </p:nvSpPr>
        <p:spPr>
          <a:xfrm>
            <a:off x="3124200" y="6357938"/>
            <a:ext cx="2895600" cy="476250"/>
          </a:xfrm>
        </p:spPr>
        <p:txBody>
          <a:bodyPr/>
          <a:lstStyle/>
          <a:p>
            <a:pPr>
              <a:defRPr/>
            </a:pPr>
            <a:r>
              <a:rPr lang="tr-TR" smtClean="0">
                <a:solidFill>
                  <a:srgbClr val="000000"/>
                </a:solidFill>
                <a:effectLst/>
              </a:rPr>
              <a:t>www.ahmetsaltik.net</a:t>
            </a:r>
            <a:endParaRPr lang="tr-TR">
              <a:solidFill>
                <a:srgbClr val="000000"/>
              </a:solidFill>
              <a:effectLst/>
            </a:endParaRPr>
          </a:p>
        </p:txBody>
      </p:sp>
    </p:spTree>
    <p:extLst>
      <p:ext uri="{BB962C8B-B14F-4D97-AF65-F5344CB8AC3E}">
        <p14:creationId xmlns:p14="http://schemas.microsoft.com/office/powerpoint/2010/main" val="1258871827"/>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457200" y="6357938"/>
            <a:ext cx="2133600" cy="476250"/>
          </a:xfrm>
        </p:spPr>
        <p:txBody>
          <a:bodyPr/>
          <a:lstStyle/>
          <a:p>
            <a:pPr>
              <a:defRPr/>
            </a:pPr>
            <a:fld id="{D6F8B14C-6E90-45C0-AFC4-838680BC6C69}" type="datetime1">
              <a:rPr lang="tr-TR" smtClean="0">
                <a:solidFill>
                  <a:srgbClr val="000000"/>
                </a:solidFill>
                <a:effectLst/>
              </a:rPr>
              <a:t>15.10.2012</a:t>
            </a:fld>
            <a:endParaRPr lang="tr-TR">
              <a:solidFill>
                <a:srgbClr val="000000"/>
              </a:solidFill>
              <a:effectLst/>
            </a:endParaRPr>
          </a:p>
        </p:txBody>
      </p:sp>
      <p:sp>
        <p:nvSpPr>
          <p:cNvPr id="140291" name="Rectangle 2"/>
          <p:cNvSpPr>
            <a:spLocks noGrp="1" noChangeArrowheads="1"/>
          </p:cNvSpPr>
          <p:nvPr>
            <p:ph type="title"/>
          </p:nvPr>
        </p:nvSpPr>
        <p:spPr>
          <a:xfrm>
            <a:off x="36513" y="-173038"/>
            <a:ext cx="9144000" cy="1441451"/>
          </a:xfrm>
        </p:spPr>
        <p:txBody>
          <a:bodyPr/>
          <a:lstStyle/>
          <a:p>
            <a:pPr algn="ctr" eaLnBrk="1" hangingPunct="1"/>
            <a:r>
              <a:rPr lang="tr-TR" sz="800" b="1" dirty="0" smtClean="0">
                <a:solidFill>
                  <a:srgbClr val="990000"/>
                </a:solidFill>
                <a:effectLst/>
                <a:latin typeface="Verdana" pitchFamily="34" charset="0"/>
              </a:rPr>
              <a:t/>
            </a:r>
            <a:br>
              <a:rPr lang="tr-TR" sz="800" b="1" dirty="0" smtClean="0">
                <a:solidFill>
                  <a:srgbClr val="990000"/>
                </a:solidFill>
                <a:effectLst/>
                <a:latin typeface="Verdana" pitchFamily="34" charset="0"/>
              </a:rPr>
            </a:br>
            <a:r>
              <a:rPr lang="tr-TR" sz="3100" b="1" dirty="0" smtClean="0">
                <a:solidFill>
                  <a:srgbClr val="990000"/>
                </a:solidFill>
                <a:effectLst/>
                <a:latin typeface="Verdana" pitchFamily="34" charset="0"/>
              </a:rPr>
              <a:t>SAĞLIK BAKANLIĞI MEVZUAT LİSTESİ</a:t>
            </a:r>
            <a:r>
              <a:rPr lang="tr-TR" sz="3100" b="1" u="sng" dirty="0" smtClean="0">
                <a:solidFill>
                  <a:srgbClr val="990000"/>
                </a:solidFill>
                <a:effectLst/>
                <a:latin typeface="Verdana" pitchFamily="34" charset="0"/>
              </a:rPr>
              <a:t/>
            </a:r>
            <a:br>
              <a:rPr lang="tr-TR" sz="3100" b="1" u="sng" dirty="0" smtClean="0">
                <a:solidFill>
                  <a:srgbClr val="990000"/>
                </a:solidFill>
                <a:effectLst/>
                <a:latin typeface="Verdana" pitchFamily="34" charset="0"/>
              </a:rPr>
            </a:br>
            <a:r>
              <a:rPr lang="tr-TR" sz="2800" dirty="0" smtClean="0">
                <a:solidFill>
                  <a:srgbClr val="660066"/>
                </a:solidFill>
                <a:effectLst/>
              </a:rPr>
              <a:t>Ekim 2012, </a:t>
            </a:r>
            <a:r>
              <a:rPr lang="tr-TR" sz="2800" b="1" i="1" dirty="0" smtClean="0">
                <a:solidFill>
                  <a:srgbClr val="000000"/>
                </a:solidFill>
                <a:effectLst/>
              </a:rPr>
              <a:t>www.saglik.gov.tr</a:t>
            </a:r>
          </a:p>
        </p:txBody>
      </p:sp>
      <p:sp>
        <p:nvSpPr>
          <p:cNvPr id="140292" name="Rectangle 3"/>
          <p:cNvSpPr>
            <a:spLocks noGrp="1" noChangeArrowheads="1"/>
          </p:cNvSpPr>
          <p:nvPr>
            <p:ph type="body" idx="1"/>
          </p:nvPr>
        </p:nvSpPr>
        <p:spPr>
          <a:xfrm>
            <a:off x="142875" y="1341438"/>
            <a:ext cx="8893175" cy="5087937"/>
          </a:xfrm>
          <a:ln w="107950" cmpd="thinThick">
            <a:solidFill>
              <a:srgbClr val="E54168"/>
            </a:solidFill>
          </a:ln>
        </p:spPr>
        <p:txBody>
          <a:bodyPr/>
          <a:lstStyle/>
          <a:p>
            <a:pPr marL="381000" indent="-381000" algn="ctr" eaLnBrk="1" hangingPunct="1">
              <a:lnSpc>
                <a:spcPct val="90000"/>
              </a:lnSpc>
              <a:buFontTx/>
              <a:buNone/>
            </a:pPr>
            <a:endParaRPr lang="tr-TR" sz="500" b="1" dirty="0" smtClean="0">
              <a:solidFill>
                <a:srgbClr val="000066"/>
              </a:solidFill>
              <a:effectLst/>
              <a:latin typeface="Calibri" pitchFamily="34" charset="0"/>
              <a:cs typeface="Calibri" pitchFamily="34" charset="0"/>
            </a:endParaRPr>
          </a:p>
          <a:p>
            <a:pPr marL="381000" indent="-381000" algn="ctr" eaLnBrk="1" hangingPunct="1">
              <a:lnSpc>
                <a:spcPct val="90000"/>
              </a:lnSpc>
              <a:buFontTx/>
              <a:buNone/>
            </a:pPr>
            <a:r>
              <a:rPr lang="en-US" sz="3600" b="1" dirty="0" smtClean="0">
                <a:solidFill>
                  <a:srgbClr val="006600"/>
                </a:solidFill>
                <a:effectLst/>
                <a:latin typeface="Calibri" pitchFamily="34" charset="0"/>
                <a:cs typeface="Calibri" pitchFamily="34" charset="0"/>
              </a:rPr>
              <a:t>Y A S A L A R …..</a:t>
            </a:r>
            <a:r>
              <a:rPr lang="tr-TR" sz="3600" b="1" dirty="0" smtClean="0">
                <a:solidFill>
                  <a:srgbClr val="006600"/>
                </a:solidFill>
                <a:effectLst/>
                <a:latin typeface="Calibri" pitchFamily="34" charset="0"/>
                <a:cs typeface="Calibri" pitchFamily="34" charset="0"/>
              </a:rPr>
              <a:t> (6)</a:t>
            </a:r>
            <a:endParaRPr lang="en-US" sz="3600" dirty="0" smtClean="0">
              <a:solidFill>
                <a:srgbClr val="006600"/>
              </a:solidFill>
              <a:effectLst/>
              <a:latin typeface="Calibri" pitchFamily="34" charset="0"/>
              <a:cs typeface="Calibri" pitchFamily="34" charset="0"/>
            </a:endParaRPr>
          </a:p>
          <a:p>
            <a:pPr marL="0" indent="0" eaLnBrk="1" hangingPunct="1">
              <a:lnSpc>
                <a:spcPct val="120000"/>
              </a:lnSpc>
              <a:buNone/>
            </a:pPr>
            <a:r>
              <a:rPr lang="tr-TR" sz="2200" dirty="0" smtClean="0">
                <a:solidFill>
                  <a:srgbClr val="000066"/>
                </a:solidFill>
                <a:effectLst/>
                <a:latin typeface="Calibri" pitchFamily="34" charset="0"/>
                <a:cs typeface="Calibri" pitchFamily="34" charset="0"/>
              </a:rPr>
              <a:t>25 </a:t>
            </a:r>
            <a:r>
              <a:rPr lang="tr-TR" b="1" u="sng" spc="600" dirty="0" smtClean="0">
                <a:solidFill>
                  <a:srgbClr val="660033"/>
                </a:solidFill>
                <a:effectLst/>
                <a:latin typeface="Calibri" pitchFamily="34" charset="0"/>
                <a:cs typeface="Calibri" pitchFamily="34" charset="0"/>
              </a:rPr>
              <a:t>Medeni Yasa </a:t>
            </a:r>
            <a:endParaRPr lang="tr-TR" sz="2200" b="1" u="sng" spc="600" dirty="0" smtClean="0">
              <a:solidFill>
                <a:srgbClr val="660033"/>
              </a:solidFill>
              <a:effectLst/>
              <a:latin typeface="Calibri" pitchFamily="34" charset="0"/>
              <a:cs typeface="Calibri" pitchFamily="34" charset="0"/>
            </a:endParaRPr>
          </a:p>
          <a:p>
            <a:pPr marL="0" indent="0" eaLnBrk="1" hangingPunct="1">
              <a:lnSpc>
                <a:spcPct val="140000"/>
              </a:lnSpc>
              <a:buNone/>
            </a:pPr>
            <a:r>
              <a:rPr lang="tr-TR" sz="2400" b="1" u="sng" dirty="0" smtClean="0">
                <a:solidFill>
                  <a:srgbClr val="800000"/>
                </a:solidFill>
                <a:effectLst/>
                <a:latin typeface="Calibri" pitchFamily="34" charset="0"/>
                <a:cs typeface="Calibri" pitchFamily="34" charset="0"/>
              </a:rPr>
              <a:t>Akıl </a:t>
            </a:r>
            <a:r>
              <a:rPr lang="tr-TR" sz="2400" b="1" u="sng" dirty="0">
                <a:solidFill>
                  <a:srgbClr val="800000"/>
                </a:solidFill>
                <a:effectLst/>
                <a:latin typeface="Calibri" pitchFamily="34" charset="0"/>
                <a:cs typeface="Calibri" pitchFamily="34" charset="0"/>
              </a:rPr>
              <a:t>hastaları</a:t>
            </a:r>
            <a:r>
              <a:rPr lang="tr-TR" sz="2400" b="1" dirty="0">
                <a:solidFill>
                  <a:srgbClr val="000000"/>
                </a:solidFill>
                <a:effectLst/>
                <a:latin typeface="Calibri" pitchFamily="34" charset="0"/>
                <a:cs typeface="Calibri" pitchFamily="34" charset="0"/>
              </a:rPr>
              <a:t>, evlenmelerinde tıbbî sakınca bulunmadığı </a:t>
            </a:r>
            <a:r>
              <a:rPr lang="tr-TR" sz="2400" b="1" dirty="0" smtClean="0">
                <a:solidFill>
                  <a:srgbClr val="000000"/>
                </a:solidFill>
                <a:effectLst/>
                <a:latin typeface="Calibri" pitchFamily="34" charset="0"/>
                <a:cs typeface="Calibri" pitchFamily="34" charset="0"/>
              </a:rPr>
              <a:t/>
            </a:r>
            <a:br>
              <a:rPr lang="tr-TR" sz="2400" b="1" dirty="0" smtClean="0">
                <a:solidFill>
                  <a:srgbClr val="000000"/>
                </a:solidFill>
                <a:effectLst/>
                <a:latin typeface="Calibri" pitchFamily="34" charset="0"/>
                <a:cs typeface="Calibri" pitchFamily="34" charset="0"/>
              </a:rPr>
            </a:br>
            <a:r>
              <a:rPr lang="tr-TR" sz="2400" b="1" dirty="0" smtClean="0">
                <a:solidFill>
                  <a:srgbClr val="000000"/>
                </a:solidFill>
                <a:effectLst/>
                <a:latin typeface="Calibri" pitchFamily="34" charset="0"/>
                <a:cs typeface="Calibri" pitchFamily="34" charset="0"/>
              </a:rPr>
              <a:t>resmî sağlık </a:t>
            </a:r>
            <a:r>
              <a:rPr lang="tr-TR" sz="2400" b="1" dirty="0">
                <a:solidFill>
                  <a:srgbClr val="000000"/>
                </a:solidFill>
                <a:effectLst/>
                <a:latin typeface="Calibri" pitchFamily="34" charset="0"/>
                <a:cs typeface="Calibri" pitchFamily="34" charset="0"/>
              </a:rPr>
              <a:t>kurulu raporuyla anlaşılmadıkça evlenemezler</a:t>
            </a:r>
            <a:r>
              <a:rPr lang="tr-TR" sz="2400" b="1" dirty="0" smtClean="0">
                <a:solidFill>
                  <a:srgbClr val="000000"/>
                </a:solidFill>
                <a:effectLst/>
                <a:latin typeface="Calibri" pitchFamily="34" charset="0"/>
                <a:cs typeface="Calibri" pitchFamily="34" charset="0"/>
              </a:rPr>
              <a:t>.</a:t>
            </a:r>
            <a:r>
              <a:rPr lang="tr-TR" sz="2200" b="1" dirty="0" smtClean="0">
                <a:solidFill>
                  <a:srgbClr val="000000"/>
                </a:solidFill>
                <a:effectLst/>
                <a:latin typeface="Calibri" pitchFamily="34" charset="0"/>
                <a:cs typeface="Calibri" pitchFamily="34" charset="0"/>
              </a:rPr>
              <a:t> </a:t>
            </a:r>
            <a:r>
              <a:rPr lang="tr-TR" sz="2200" i="1" dirty="0" smtClean="0">
                <a:solidFill>
                  <a:srgbClr val="000000"/>
                </a:solidFill>
                <a:effectLst/>
                <a:latin typeface="Calibri" pitchFamily="34" charset="0"/>
                <a:cs typeface="Calibri" pitchFamily="34" charset="0"/>
              </a:rPr>
              <a:t>(</a:t>
            </a:r>
            <a:r>
              <a:rPr lang="tr-TR" sz="2200" i="1" dirty="0" err="1" smtClean="0">
                <a:solidFill>
                  <a:srgbClr val="000000"/>
                </a:solidFill>
                <a:effectLst/>
                <a:latin typeface="Calibri" pitchFamily="34" charset="0"/>
                <a:cs typeface="Calibri" pitchFamily="34" charset="0"/>
              </a:rPr>
              <a:t>md.</a:t>
            </a:r>
            <a:r>
              <a:rPr lang="tr-TR" sz="2200" i="1" dirty="0" smtClean="0">
                <a:solidFill>
                  <a:srgbClr val="000000"/>
                </a:solidFill>
                <a:effectLst/>
                <a:latin typeface="Calibri" pitchFamily="34" charset="0"/>
                <a:cs typeface="Calibri" pitchFamily="34" charset="0"/>
              </a:rPr>
              <a:t> </a:t>
            </a:r>
            <a:r>
              <a:rPr lang="tr-TR" sz="2200" i="1" dirty="0">
                <a:solidFill>
                  <a:srgbClr val="000000"/>
                </a:solidFill>
                <a:effectLst/>
                <a:latin typeface="Calibri" pitchFamily="34" charset="0"/>
                <a:cs typeface="Calibri" pitchFamily="34" charset="0"/>
              </a:rPr>
              <a:t>133</a:t>
            </a:r>
            <a:r>
              <a:rPr lang="tr-TR" sz="2200" i="1" dirty="0" smtClean="0">
                <a:solidFill>
                  <a:srgbClr val="000000"/>
                </a:solidFill>
                <a:effectLst/>
                <a:latin typeface="Calibri" pitchFamily="34" charset="0"/>
                <a:cs typeface="Calibri" pitchFamily="34" charset="0"/>
              </a:rPr>
              <a:t>)</a:t>
            </a:r>
          </a:p>
          <a:p>
            <a:pPr marL="0" indent="0" eaLnBrk="1" hangingPunct="1">
              <a:lnSpc>
                <a:spcPct val="140000"/>
              </a:lnSpc>
              <a:buNone/>
            </a:pPr>
            <a:r>
              <a:rPr lang="tr-TR" sz="2400" b="1" u="sng" dirty="0" smtClean="0">
                <a:solidFill>
                  <a:srgbClr val="800000"/>
                </a:solidFill>
                <a:effectLst/>
                <a:latin typeface="Calibri" pitchFamily="34" charset="0"/>
                <a:cs typeface="Calibri" pitchFamily="34" charset="0"/>
              </a:rPr>
              <a:t>Ayırt </a:t>
            </a:r>
            <a:r>
              <a:rPr lang="tr-TR" sz="2400" b="1" u="sng" dirty="0">
                <a:solidFill>
                  <a:srgbClr val="800000"/>
                </a:solidFill>
                <a:effectLst/>
                <a:latin typeface="Calibri" pitchFamily="34" charset="0"/>
                <a:cs typeface="Calibri" pitchFamily="34" charset="0"/>
              </a:rPr>
              <a:t>etme gücü</a:t>
            </a:r>
            <a:r>
              <a:rPr lang="tr-TR" sz="2400" b="1" dirty="0">
                <a:solidFill>
                  <a:srgbClr val="000000"/>
                </a:solidFill>
                <a:effectLst/>
                <a:latin typeface="Calibri" pitchFamily="34" charset="0"/>
                <a:cs typeface="Calibri" pitchFamily="34" charset="0"/>
              </a:rPr>
              <a:t>ne sahip olmayanlar </a:t>
            </a:r>
            <a:r>
              <a:rPr lang="tr-TR" sz="2400" b="1" dirty="0" smtClean="0">
                <a:solidFill>
                  <a:srgbClr val="000000"/>
                </a:solidFill>
                <a:effectLst/>
                <a:latin typeface="Calibri" pitchFamily="34" charset="0"/>
                <a:cs typeface="Calibri" pitchFamily="34" charset="0"/>
              </a:rPr>
              <a:t>evlenemez</a:t>
            </a:r>
            <a:r>
              <a:rPr lang="tr-TR" sz="2400" dirty="0">
                <a:solidFill>
                  <a:srgbClr val="000000"/>
                </a:solidFill>
                <a:effectLst/>
                <a:latin typeface="Calibri" pitchFamily="34" charset="0"/>
                <a:cs typeface="Calibri" pitchFamily="34" charset="0"/>
              </a:rPr>
              <a:t> </a:t>
            </a:r>
            <a:r>
              <a:rPr lang="tr-TR" sz="2400" dirty="0" smtClean="0">
                <a:solidFill>
                  <a:srgbClr val="000000"/>
                </a:solidFill>
                <a:effectLst/>
                <a:latin typeface="Calibri" pitchFamily="34" charset="0"/>
                <a:cs typeface="Calibri" pitchFamily="34" charset="0"/>
              </a:rPr>
              <a:t>(</a:t>
            </a:r>
            <a:r>
              <a:rPr lang="tr-TR" sz="2400" dirty="0" err="1" smtClean="0">
                <a:solidFill>
                  <a:srgbClr val="000000"/>
                </a:solidFill>
                <a:effectLst/>
                <a:latin typeface="Calibri" pitchFamily="34" charset="0"/>
                <a:cs typeface="Calibri" pitchFamily="34" charset="0"/>
              </a:rPr>
              <a:t>md.</a:t>
            </a:r>
            <a:r>
              <a:rPr lang="tr-TR" sz="2400" dirty="0" smtClean="0">
                <a:solidFill>
                  <a:srgbClr val="000000"/>
                </a:solidFill>
                <a:effectLst/>
                <a:latin typeface="Calibri" pitchFamily="34" charset="0"/>
                <a:cs typeface="Calibri" pitchFamily="34" charset="0"/>
              </a:rPr>
              <a:t> 125).</a:t>
            </a:r>
          </a:p>
          <a:p>
            <a:pPr marL="0" indent="0" eaLnBrk="1" hangingPunct="1">
              <a:lnSpc>
                <a:spcPct val="140000"/>
              </a:lnSpc>
              <a:buNone/>
            </a:pPr>
            <a:r>
              <a:rPr lang="tr-TR" sz="2400" b="1" dirty="0">
                <a:solidFill>
                  <a:srgbClr val="000000"/>
                </a:solidFill>
                <a:effectLst/>
                <a:latin typeface="Calibri" pitchFamily="34" charset="0"/>
                <a:cs typeface="Calibri" pitchFamily="34" charset="0"/>
              </a:rPr>
              <a:t>Erkek ve kadından her biri, </a:t>
            </a:r>
            <a:r>
              <a:rPr lang="tr-TR" sz="2400" b="1" dirty="0" smtClean="0">
                <a:solidFill>
                  <a:srgbClr val="000000"/>
                </a:solidFill>
                <a:effectLst/>
                <a:latin typeface="Calibri" pitchFamily="34" charset="0"/>
                <a:cs typeface="Calibri" pitchFamily="34" charset="0"/>
              </a:rPr>
              <a:t>……. </a:t>
            </a:r>
            <a:r>
              <a:rPr lang="tr-TR" sz="2400" b="1" i="1" u="sng" dirty="0" smtClean="0">
                <a:solidFill>
                  <a:srgbClr val="800000"/>
                </a:solidFill>
                <a:effectLst/>
                <a:latin typeface="Calibri" pitchFamily="34" charset="0"/>
                <a:cs typeface="Calibri" pitchFamily="34" charset="0"/>
              </a:rPr>
              <a:t>evlenmeye </a:t>
            </a:r>
            <a:r>
              <a:rPr lang="tr-TR" sz="2400" b="1" i="1" u="sng" dirty="0">
                <a:solidFill>
                  <a:srgbClr val="800000"/>
                </a:solidFill>
                <a:effectLst/>
                <a:latin typeface="Calibri" pitchFamily="34" charset="0"/>
                <a:cs typeface="Calibri" pitchFamily="34" charset="0"/>
              </a:rPr>
              <a:t>engel hastalığının bulunmadığını gösteren sağlık raporu</a:t>
            </a:r>
            <a:r>
              <a:rPr lang="tr-TR" sz="2400" b="1" dirty="0">
                <a:solidFill>
                  <a:srgbClr val="000000"/>
                </a:solidFill>
                <a:effectLst/>
                <a:latin typeface="Calibri" pitchFamily="34" charset="0"/>
                <a:cs typeface="Calibri" pitchFamily="34" charset="0"/>
              </a:rPr>
              <a:t>nu </a:t>
            </a:r>
            <a:r>
              <a:rPr lang="tr-TR" sz="2400" b="1" dirty="0" smtClean="0">
                <a:solidFill>
                  <a:srgbClr val="000000"/>
                </a:solidFill>
                <a:effectLst/>
                <a:latin typeface="Calibri" pitchFamily="34" charset="0"/>
                <a:cs typeface="Calibri" pitchFamily="34" charset="0"/>
              </a:rPr>
              <a:t/>
            </a:r>
            <a:br>
              <a:rPr lang="tr-TR" sz="2400" b="1" dirty="0" smtClean="0">
                <a:solidFill>
                  <a:srgbClr val="000000"/>
                </a:solidFill>
                <a:effectLst/>
                <a:latin typeface="Calibri" pitchFamily="34" charset="0"/>
                <a:cs typeface="Calibri" pitchFamily="34" charset="0"/>
              </a:rPr>
            </a:br>
            <a:r>
              <a:rPr lang="tr-TR" sz="2400" b="1" dirty="0" smtClean="0">
                <a:solidFill>
                  <a:srgbClr val="000000"/>
                </a:solidFill>
                <a:effectLst/>
                <a:latin typeface="Calibri" pitchFamily="34" charset="0"/>
                <a:cs typeface="Calibri" pitchFamily="34" charset="0"/>
              </a:rPr>
              <a:t>evlendirme </a:t>
            </a:r>
            <a:r>
              <a:rPr lang="tr-TR" sz="2400" b="1" dirty="0">
                <a:solidFill>
                  <a:srgbClr val="000000"/>
                </a:solidFill>
                <a:effectLst/>
                <a:latin typeface="Calibri" pitchFamily="34" charset="0"/>
                <a:cs typeface="Calibri" pitchFamily="34" charset="0"/>
              </a:rPr>
              <a:t>memurluğuna </a:t>
            </a:r>
            <a:r>
              <a:rPr lang="tr-TR" sz="2400" b="1" dirty="0" smtClean="0">
                <a:solidFill>
                  <a:srgbClr val="000000"/>
                </a:solidFill>
                <a:effectLst/>
                <a:latin typeface="Calibri" pitchFamily="34" charset="0"/>
                <a:cs typeface="Calibri" pitchFamily="34" charset="0"/>
              </a:rPr>
              <a:t>vermek </a:t>
            </a:r>
            <a:r>
              <a:rPr lang="tr-TR" sz="2400" b="1" dirty="0">
                <a:solidFill>
                  <a:srgbClr val="000000"/>
                </a:solidFill>
                <a:effectLst/>
                <a:latin typeface="Calibri" pitchFamily="34" charset="0"/>
                <a:cs typeface="Calibri" pitchFamily="34" charset="0"/>
              </a:rPr>
              <a:t>zorundadır</a:t>
            </a:r>
            <a:r>
              <a:rPr lang="tr-TR" sz="2400" b="1" dirty="0" smtClean="0">
                <a:solidFill>
                  <a:srgbClr val="000000"/>
                </a:solidFill>
                <a:effectLst/>
                <a:latin typeface="Calibri" pitchFamily="34" charset="0"/>
                <a:cs typeface="Calibri" pitchFamily="34" charset="0"/>
              </a:rPr>
              <a:t>.</a:t>
            </a:r>
            <a:r>
              <a:rPr lang="tr-TR" sz="2200" b="1" dirty="0" smtClean="0">
                <a:solidFill>
                  <a:srgbClr val="000000"/>
                </a:solidFill>
                <a:effectLst/>
                <a:latin typeface="Calibri" pitchFamily="34" charset="0"/>
                <a:cs typeface="Calibri" pitchFamily="34" charset="0"/>
              </a:rPr>
              <a:t> </a:t>
            </a:r>
            <a:r>
              <a:rPr lang="tr-TR" sz="2200" dirty="0" smtClean="0">
                <a:solidFill>
                  <a:srgbClr val="000000"/>
                </a:solidFill>
                <a:effectLst/>
                <a:latin typeface="Calibri" pitchFamily="34" charset="0"/>
                <a:cs typeface="Calibri" pitchFamily="34" charset="0"/>
              </a:rPr>
              <a:t>(</a:t>
            </a:r>
            <a:r>
              <a:rPr lang="tr-TR" sz="2200" dirty="0" err="1" smtClean="0">
                <a:solidFill>
                  <a:srgbClr val="000000"/>
                </a:solidFill>
                <a:effectLst/>
                <a:latin typeface="Calibri" pitchFamily="34" charset="0"/>
                <a:cs typeface="Calibri" pitchFamily="34" charset="0"/>
              </a:rPr>
              <a:t>md.</a:t>
            </a:r>
            <a:r>
              <a:rPr lang="tr-TR" sz="2200" dirty="0" smtClean="0">
                <a:solidFill>
                  <a:srgbClr val="000000"/>
                </a:solidFill>
                <a:effectLst/>
                <a:latin typeface="Calibri" pitchFamily="34" charset="0"/>
                <a:cs typeface="Calibri" pitchFamily="34" charset="0"/>
              </a:rPr>
              <a:t> 136)</a:t>
            </a:r>
            <a:endParaRPr lang="tr-TR" sz="2200" b="1" dirty="0">
              <a:solidFill>
                <a:srgbClr val="000000"/>
              </a:solidFill>
              <a:effectLst/>
              <a:latin typeface="Calibri" pitchFamily="34" charset="0"/>
              <a:cs typeface="Calibri" pitchFamily="34" charset="0"/>
            </a:endParaRPr>
          </a:p>
          <a:p>
            <a:pPr marL="0" indent="0" eaLnBrk="1" hangingPunct="1">
              <a:lnSpc>
                <a:spcPct val="120000"/>
              </a:lnSpc>
              <a:buNone/>
            </a:pPr>
            <a:endParaRPr lang="tr-TR" sz="2200" b="1" dirty="0" smtClean="0">
              <a:solidFill>
                <a:srgbClr val="000066"/>
              </a:solidFill>
              <a:effectLst/>
              <a:latin typeface="Calibri" pitchFamily="34" charset="0"/>
              <a:cs typeface="Calibri" pitchFamily="34" charset="0"/>
            </a:endParaRPr>
          </a:p>
          <a:p>
            <a:pPr marL="381000" indent="-381000" eaLnBrk="1" hangingPunct="1">
              <a:lnSpc>
                <a:spcPct val="120000"/>
              </a:lnSpc>
              <a:buNone/>
            </a:pPr>
            <a:r>
              <a:rPr lang="tr-TR" sz="2200" dirty="0" smtClean="0">
                <a:solidFill>
                  <a:srgbClr val="000066"/>
                </a:solidFill>
                <a:effectLst/>
                <a:latin typeface="Calibri" pitchFamily="34" charset="0"/>
                <a:cs typeface="Calibri" pitchFamily="34" charset="0"/>
              </a:rPr>
              <a:t/>
            </a:r>
            <a:br>
              <a:rPr lang="tr-TR" sz="2200" dirty="0" smtClean="0">
                <a:solidFill>
                  <a:srgbClr val="000066"/>
                </a:solidFill>
                <a:effectLst/>
                <a:latin typeface="Calibri" pitchFamily="34" charset="0"/>
                <a:cs typeface="Calibri" pitchFamily="34" charset="0"/>
              </a:rPr>
            </a:br>
            <a:r>
              <a:rPr lang="tr-TR" sz="2200" dirty="0" smtClean="0">
                <a:solidFill>
                  <a:srgbClr val="000066"/>
                </a:solidFill>
                <a:effectLst/>
                <a:latin typeface="Calibri" pitchFamily="34" charset="0"/>
                <a:cs typeface="Calibri" pitchFamily="34" charset="0"/>
              </a:rPr>
              <a:t>      </a:t>
            </a:r>
            <a:endParaRPr lang="tr-TR" sz="2200" i="1" dirty="0" smtClean="0">
              <a:solidFill>
                <a:srgbClr val="000000"/>
              </a:solidFill>
              <a:effectLst/>
              <a:latin typeface="Calibri" pitchFamily="34" charset="0"/>
              <a:cs typeface="Calibri" pitchFamily="34" charset="0"/>
            </a:endParaRPr>
          </a:p>
        </p:txBody>
      </p:sp>
      <p:sp>
        <p:nvSpPr>
          <p:cNvPr id="7" name="Slide Number Placeholder 6"/>
          <p:cNvSpPr>
            <a:spLocks noGrp="1"/>
          </p:cNvSpPr>
          <p:nvPr>
            <p:ph type="sldNum" sz="quarter" idx="12"/>
          </p:nvPr>
        </p:nvSpPr>
        <p:spPr>
          <a:xfrm>
            <a:off x="6553200" y="6357938"/>
            <a:ext cx="2133600" cy="476250"/>
          </a:xfrm>
        </p:spPr>
        <p:txBody>
          <a:bodyPr/>
          <a:lstStyle/>
          <a:p>
            <a:pPr>
              <a:defRPr/>
            </a:pPr>
            <a:fld id="{DB0880EE-AC26-43DA-AA0D-D62D8B9F03DB}" type="slidenum">
              <a:rPr lang="tr-TR" smtClean="0">
                <a:solidFill>
                  <a:srgbClr val="000000"/>
                </a:solidFill>
                <a:effectLst/>
              </a:rPr>
              <a:pPr>
                <a:defRPr/>
              </a:pPr>
              <a:t>58</a:t>
            </a:fld>
            <a:endParaRPr lang="tr-TR">
              <a:solidFill>
                <a:srgbClr val="000000"/>
              </a:solidFill>
              <a:effectLst/>
            </a:endParaRPr>
          </a:p>
        </p:txBody>
      </p:sp>
      <p:sp>
        <p:nvSpPr>
          <p:cNvPr id="8" name="Footer Placeholder 7"/>
          <p:cNvSpPr>
            <a:spLocks noGrp="1"/>
          </p:cNvSpPr>
          <p:nvPr>
            <p:ph type="ftr" sz="quarter" idx="11"/>
          </p:nvPr>
        </p:nvSpPr>
        <p:spPr>
          <a:xfrm>
            <a:off x="3124200" y="6357938"/>
            <a:ext cx="2895600" cy="476250"/>
          </a:xfrm>
        </p:spPr>
        <p:txBody>
          <a:bodyPr/>
          <a:lstStyle/>
          <a:p>
            <a:pPr>
              <a:defRPr/>
            </a:pPr>
            <a:r>
              <a:rPr lang="tr-TR" smtClean="0">
                <a:solidFill>
                  <a:srgbClr val="000000"/>
                </a:solidFill>
                <a:effectLst/>
              </a:rPr>
              <a:t>www.ahmetsaltik.net</a:t>
            </a:r>
            <a:endParaRPr lang="tr-TR">
              <a:solidFill>
                <a:srgbClr val="000000"/>
              </a:solidFill>
              <a:effectLst/>
            </a:endParaRPr>
          </a:p>
        </p:txBody>
      </p:sp>
    </p:spTree>
    <p:extLst>
      <p:ext uri="{BB962C8B-B14F-4D97-AF65-F5344CB8AC3E}">
        <p14:creationId xmlns:p14="http://schemas.microsoft.com/office/powerpoint/2010/main" val="915721413"/>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457200" y="6357938"/>
            <a:ext cx="2133600" cy="476250"/>
          </a:xfrm>
        </p:spPr>
        <p:txBody>
          <a:bodyPr/>
          <a:lstStyle/>
          <a:p>
            <a:pPr>
              <a:defRPr/>
            </a:pPr>
            <a:fld id="{F936DE3F-B9EF-413F-ADDF-6D6EA66169DB}" type="datetime1">
              <a:rPr lang="tr-TR" smtClean="0">
                <a:solidFill>
                  <a:srgbClr val="000000"/>
                </a:solidFill>
                <a:effectLst/>
              </a:rPr>
              <a:t>15.10.2012</a:t>
            </a:fld>
            <a:endParaRPr lang="tr-TR">
              <a:solidFill>
                <a:srgbClr val="000000"/>
              </a:solidFill>
              <a:effectLst/>
            </a:endParaRPr>
          </a:p>
        </p:txBody>
      </p:sp>
      <p:sp>
        <p:nvSpPr>
          <p:cNvPr id="140291" name="Rectangle 2"/>
          <p:cNvSpPr>
            <a:spLocks noGrp="1" noChangeArrowheads="1"/>
          </p:cNvSpPr>
          <p:nvPr>
            <p:ph type="title"/>
          </p:nvPr>
        </p:nvSpPr>
        <p:spPr>
          <a:xfrm>
            <a:off x="36513" y="-173038"/>
            <a:ext cx="9144000" cy="1441451"/>
          </a:xfrm>
        </p:spPr>
        <p:txBody>
          <a:bodyPr/>
          <a:lstStyle/>
          <a:p>
            <a:pPr algn="ctr" eaLnBrk="1" hangingPunct="1"/>
            <a:r>
              <a:rPr lang="tr-TR" sz="800" b="1" dirty="0" smtClean="0">
                <a:solidFill>
                  <a:srgbClr val="990000"/>
                </a:solidFill>
                <a:effectLst/>
                <a:latin typeface="Verdana" pitchFamily="34" charset="0"/>
              </a:rPr>
              <a:t/>
            </a:r>
            <a:br>
              <a:rPr lang="tr-TR" sz="800" b="1" dirty="0" smtClean="0">
                <a:solidFill>
                  <a:srgbClr val="990000"/>
                </a:solidFill>
                <a:effectLst/>
                <a:latin typeface="Verdana" pitchFamily="34" charset="0"/>
              </a:rPr>
            </a:br>
            <a:r>
              <a:rPr lang="tr-TR" sz="3100" b="1" dirty="0" smtClean="0">
                <a:solidFill>
                  <a:srgbClr val="990000"/>
                </a:solidFill>
                <a:effectLst/>
                <a:latin typeface="Verdana" pitchFamily="34" charset="0"/>
              </a:rPr>
              <a:t>SAĞLIK BAKANLIĞI MEVZUAT LİSTESİ</a:t>
            </a:r>
            <a:r>
              <a:rPr lang="tr-TR" sz="3100" b="1" u="sng" dirty="0" smtClean="0">
                <a:solidFill>
                  <a:srgbClr val="990000"/>
                </a:solidFill>
                <a:effectLst/>
                <a:latin typeface="Verdana" pitchFamily="34" charset="0"/>
              </a:rPr>
              <a:t/>
            </a:r>
            <a:br>
              <a:rPr lang="tr-TR" sz="3100" b="1" u="sng" dirty="0" smtClean="0">
                <a:solidFill>
                  <a:srgbClr val="990000"/>
                </a:solidFill>
                <a:effectLst/>
                <a:latin typeface="Verdana" pitchFamily="34" charset="0"/>
              </a:rPr>
            </a:br>
            <a:r>
              <a:rPr lang="tr-TR" sz="2800" dirty="0" smtClean="0">
                <a:solidFill>
                  <a:srgbClr val="660066"/>
                </a:solidFill>
                <a:effectLst/>
              </a:rPr>
              <a:t>Ekim 2012, </a:t>
            </a:r>
            <a:r>
              <a:rPr lang="tr-TR" sz="2800" b="1" i="1" dirty="0" smtClean="0">
                <a:solidFill>
                  <a:srgbClr val="000000"/>
                </a:solidFill>
                <a:effectLst/>
              </a:rPr>
              <a:t>www.saglik.gov.tr</a:t>
            </a:r>
          </a:p>
        </p:txBody>
      </p:sp>
      <p:sp>
        <p:nvSpPr>
          <p:cNvPr id="140292" name="Rectangle 3"/>
          <p:cNvSpPr>
            <a:spLocks noGrp="1" noChangeArrowheads="1"/>
          </p:cNvSpPr>
          <p:nvPr>
            <p:ph type="body" idx="1"/>
          </p:nvPr>
        </p:nvSpPr>
        <p:spPr>
          <a:xfrm>
            <a:off x="142875" y="1341438"/>
            <a:ext cx="8893175" cy="5087937"/>
          </a:xfrm>
          <a:ln w="107950" cmpd="thinThick">
            <a:solidFill>
              <a:srgbClr val="E54168"/>
            </a:solidFill>
          </a:ln>
        </p:spPr>
        <p:txBody>
          <a:bodyPr/>
          <a:lstStyle/>
          <a:p>
            <a:pPr marL="381000" indent="-381000" algn="ctr" eaLnBrk="1" hangingPunct="1">
              <a:lnSpc>
                <a:spcPct val="90000"/>
              </a:lnSpc>
              <a:buFontTx/>
              <a:buNone/>
            </a:pPr>
            <a:endParaRPr lang="tr-TR" sz="500" b="1" dirty="0" smtClean="0">
              <a:solidFill>
                <a:srgbClr val="000066"/>
              </a:solidFill>
              <a:effectLst/>
            </a:endParaRPr>
          </a:p>
          <a:p>
            <a:pPr marL="0" indent="0" algn="ctr" eaLnBrk="1" hangingPunct="1">
              <a:lnSpc>
                <a:spcPct val="90000"/>
              </a:lnSpc>
              <a:buFontTx/>
              <a:buNone/>
            </a:pPr>
            <a:r>
              <a:rPr lang="en-US" b="1" dirty="0" smtClean="0">
                <a:solidFill>
                  <a:srgbClr val="006600"/>
                </a:solidFill>
                <a:effectLst/>
              </a:rPr>
              <a:t>Y A S A L A R …..</a:t>
            </a:r>
            <a:r>
              <a:rPr lang="tr-TR" b="1" dirty="0" smtClean="0">
                <a:solidFill>
                  <a:srgbClr val="006600"/>
                </a:solidFill>
                <a:effectLst/>
              </a:rPr>
              <a:t> (6)</a:t>
            </a:r>
            <a:r>
              <a:rPr lang="tr-TR" sz="3600" b="1" dirty="0" smtClean="0">
                <a:solidFill>
                  <a:srgbClr val="006600"/>
                </a:solidFill>
                <a:effectLst/>
              </a:rPr>
              <a:t/>
            </a:r>
            <a:br>
              <a:rPr lang="tr-TR" sz="3600" b="1" dirty="0" smtClean="0">
                <a:solidFill>
                  <a:srgbClr val="006600"/>
                </a:solidFill>
                <a:effectLst/>
              </a:rPr>
            </a:br>
            <a:endParaRPr lang="tr-TR" sz="400" b="1" dirty="0" smtClean="0">
              <a:solidFill>
                <a:srgbClr val="006600"/>
              </a:solidFill>
              <a:effectLst/>
            </a:endParaRPr>
          </a:p>
          <a:p>
            <a:pPr marL="0" indent="0" algn="ctr">
              <a:spcBef>
                <a:spcPts val="600"/>
              </a:spcBef>
              <a:spcAft>
                <a:spcPts val="0"/>
              </a:spcAft>
              <a:buNone/>
            </a:pPr>
            <a:r>
              <a:rPr lang="tr-TR" sz="4400" b="1" u="sng" dirty="0">
                <a:solidFill>
                  <a:srgbClr val="CC0000"/>
                </a:solidFill>
                <a:effectLst/>
                <a:latin typeface="Calibri"/>
                <a:ea typeface="Times New Roman"/>
                <a:cs typeface="Calibri"/>
              </a:rPr>
              <a:t>KHK </a:t>
            </a:r>
            <a:r>
              <a:rPr lang="tr-TR" sz="4400" b="1" u="sng" dirty="0" err="1">
                <a:solidFill>
                  <a:srgbClr val="CC0000"/>
                </a:solidFill>
                <a:effectLst/>
                <a:latin typeface="Calibri"/>
                <a:ea typeface="Times New Roman"/>
                <a:cs typeface="Calibri"/>
              </a:rPr>
              <a:t>no</a:t>
            </a:r>
            <a:r>
              <a:rPr lang="tr-TR" sz="4400" b="1" u="sng" dirty="0">
                <a:solidFill>
                  <a:srgbClr val="CC0000"/>
                </a:solidFill>
                <a:effectLst/>
                <a:latin typeface="Calibri"/>
                <a:ea typeface="Times New Roman"/>
                <a:cs typeface="Calibri"/>
              </a:rPr>
              <a:t> 663 </a:t>
            </a:r>
            <a:r>
              <a:rPr lang="tr-TR" sz="4400" b="1" u="sng" dirty="0" smtClean="0">
                <a:solidFill>
                  <a:srgbClr val="CC0000"/>
                </a:solidFill>
                <a:effectLst/>
                <a:latin typeface="Calibri"/>
                <a:ea typeface="Times New Roman"/>
                <a:cs typeface="Calibri"/>
              </a:rPr>
              <a:t>:</a:t>
            </a:r>
            <a:r>
              <a:rPr lang="tr-TR" sz="3600" b="1" dirty="0" smtClean="0">
                <a:solidFill>
                  <a:srgbClr val="CC0000"/>
                </a:solidFill>
                <a:effectLst/>
                <a:latin typeface="Calibri"/>
                <a:ea typeface="Times New Roman"/>
                <a:cs typeface="Calibri"/>
              </a:rPr>
              <a:t> </a:t>
            </a:r>
            <a:r>
              <a:rPr lang="tr-TR" sz="3600" b="1" dirty="0" smtClean="0">
                <a:solidFill>
                  <a:srgbClr val="660033"/>
                </a:solidFill>
                <a:effectLst/>
                <a:latin typeface="Calibri"/>
                <a:ea typeface="Times New Roman"/>
                <a:cs typeface="Calibri"/>
              </a:rPr>
              <a:t>SAĞLIK </a:t>
            </a:r>
            <a:r>
              <a:rPr lang="tr-TR" sz="3600" b="1" dirty="0">
                <a:solidFill>
                  <a:srgbClr val="660033"/>
                </a:solidFill>
                <a:effectLst/>
                <a:latin typeface="Calibri"/>
                <a:ea typeface="Times New Roman"/>
                <a:cs typeface="Calibri"/>
              </a:rPr>
              <a:t>BAKANLIĞI ve BAĞLI KURULUŞLARININ TEŞKİLAT ve GÖREVLERİ HAKKINDA KANUN HÜKMÜNDE KARARNAME </a:t>
            </a:r>
            <a:r>
              <a:rPr lang="tr-TR" sz="3600" b="1" dirty="0">
                <a:solidFill>
                  <a:srgbClr val="333333"/>
                </a:solidFill>
                <a:effectLst/>
                <a:latin typeface="Calibri"/>
                <a:ea typeface="Times New Roman"/>
                <a:cs typeface="Calibri"/>
              </a:rPr>
              <a:t/>
            </a:r>
            <a:br>
              <a:rPr lang="tr-TR" sz="3600" b="1" dirty="0">
                <a:solidFill>
                  <a:srgbClr val="333333"/>
                </a:solidFill>
                <a:effectLst/>
                <a:latin typeface="Calibri"/>
                <a:ea typeface="Times New Roman"/>
                <a:cs typeface="Calibri"/>
              </a:rPr>
            </a:br>
            <a:r>
              <a:rPr lang="tr-TR" sz="2800" i="1" dirty="0" smtClean="0">
                <a:solidFill>
                  <a:srgbClr val="333333"/>
                </a:solidFill>
                <a:effectLst/>
                <a:latin typeface="Calibri"/>
                <a:ea typeface="Times New Roman"/>
                <a:cs typeface="Calibri"/>
              </a:rPr>
              <a:t>(2.11.2011, RG 28103, mükerrer; 60 asıl 12 geçici madde)</a:t>
            </a:r>
            <a:r>
              <a:rPr lang="tr-TR" sz="2800" dirty="0" smtClean="0">
                <a:solidFill>
                  <a:srgbClr val="333333"/>
                </a:solidFill>
                <a:effectLst/>
                <a:latin typeface="Calibri"/>
                <a:ea typeface="Times New Roman"/>
                <a:cs typeface="Calibri"/>
              </a:rPr>
              <a:t> </a:t>
            </a:r>
            <a:endParaRPr lang="tr-TR" sz="2800" dirty="0">
              <a:effectLst/>
              <a:latin typeface="Calibri"/>
              <a:ea typeface="Calibri"/>
              <a:cs typeface="Times New Roman"/>
            </a:endParaRPr>
          </a:p>
          <a:p>
            <a:pPr marL="0" indent="0" algn="ctr" eaLnBrk="1" hangingPunct="1">
              <a:lnSpc>
                <a:spcPct val="90000"/>
              </a:lnSpc>
              <a:buFontTx/>
              <a:buNone/>
            </a:pPr>
            <a:r>
              <a:rPr lang="tr-TR" sz="1400" dirty="0" smtClean="0">
                <a:solidFill>
                  <a:srgbClr val="006600"/>
                </a:solidFill>
                <a:effectLst/>
              </a:rPr>
              <a:t/>
            </a:r>
            <a:br>
              <a:rPr lang="tr-TR" sz="1400" dirty="0" smtClean="0">
                <a:solidFill>
                  <a:srgbClr val="006600"/>
                </a:solidFill>
                <a:effectLst/>
              </a:rPr>
            </a:br>
            <a:r>
              <a:rPr lang="en-US" sz="2200" b="1" u="sng" dirty="0" smtClean="0">
                <a:solidFill>
                  <a:srgbClr val="000066"/>
                </a:solidFill>
                <a:effectLst/>
              </a:rPr>
              <a:t>M</a:t>
            </a:r>
            <a:r>
              <a:rPr lang="tr-TR" sz="2200" b="1" u="sng" dirty="0" smtClean="0">
                <a:solidFill>
                  <a:srgbClr val="000066"/>
                </a:solidFill>
                <a:effectLst/>
              </a:rPr>
              <a:t>d. 1:</a:t>
            </a:r>
            <a:r>
              <a:rPr lang="en-US" sz="2200" dirty="0" smtClean="0">
                <a:solidFill>
                  <a:srgbClr val="000066"/>
                </a:solidFill>
                <a:effectLst/>
              </a:rPr>
              <a:t> </a:t>
            </a:r>
            <a:r>
              <a:rPr lang="en-US" sz="2200" dirty="0">
                <a:solidFill>
                  <a:srgbClr val="000066"/>
                </a:solidFill>
                <a:effectLst/>
              </a:rPr>
              <a:t>Bu </a:t>
            </a:r>
            <a:r>
              <a:rPr lang="tr-TR" sz="2200" dirty="0" smtClean="0">
                <a:solidFill>
                  <a:srgbClr val="000066"/>
                </a:solidFill>
                <a:effectLst/>
              </a:rPr>
              <a:t>KHK’nin</a:t>
            </a:r>
            <a:r>
              <a:rPr lang="en-US" sz="2200" dirty="0" smtClean="0">
                <a:solidFill>
                  <a:srgbClr val="000066"/>
                </a:solidFill>
                <a:effectLst/>
              </a:rPr>
              <a:t> </a:t>
            </a:r>
            <a:r>
              <a:rPr lang="en-US" sz="2200" dirty="0" err="1">
                <a:solidFill>
                  <a:srgbClr val="000066"/>
                </a:solidFill>
                <a:effectLst/>
              </a:rPr>
              <a:t>amacı</a:t>
            </a:r>
            <a:r>
              <a:rPr lang="en-US" sz="2200" dirty="0">
                <a:solidFill>
                  <a:srgbClr val="000066"/>
                </a:solidFill>
                <a:effectLst/>
              </a:rPr>
              <a:t>; </a:t>
            </a:r>
            <a:r>
              <a:rPr lang="en-US" sz="2200" dirty="0" err="1" smtClean="0">
                <a:solidFill>
                  <a:srgbClr val="000066"/>
                </a:solidFill>
                <a:effectLst/>
              </a:rPr>
              <a:t>Sağlık</a:t>
            </a:r>
            <a:r>
              <a:rPr lang="en-US" sz="2200" dirty="0" smtClean="0">
                <a:solidFill>
                  <a:srgbClr val="000066"/>
                </a:solidFill>
                <a:effectLst/>
              </a:rPr>
              <a:t> </a:t>
            </a:r>
            <a:r>
              <a:rPr lang="en-US" sz="2200" dirty="0" err="1">
                <a:solidFill>
                  <a:srgbClr val="000066"/>
                </a:solidFill>
                <a:effectLst/>
              </a:rPr>
              <a:t>Bakanlığı</a:t>
            </a:r>
            <a:r>
              <a:rPr lang="en-US" sz="2200" dirty="0">
                <a:solidFill>
                  <a:srgbClr val="000066"/>
                </a:solidFill>
                <a:effectLst/>
              </a:rPr>
              <a:t> </a:t>
            </a:r>
            <a:r>
              <a:rPr lang="en-US" sz="2200" dirty="0" err="1">
                <a:solidFill>
                  <a:srgbClr val="000066"/>
                </a:solidFill>
                <a:effectLst/>
              </a:rPr>
              <a:t>ve</a:t>
            </a:r>
            <a:r>
              <a:rPr lang="en-US" sz="2200" dirty="0">
                <a:solidFill>
                  <a:srgbClr val="000066"/>
                </a:solidFill>
                <a:effectLst/>
              </a:rPr>
              <a:t> </a:t>
            </a:r>
            <a:r>
              <a:rPr lang="en-US" sz="2200" dirty="0" err="1">
                <a:solidFill>
                  <a:srgbClr val="000066"/>
                </a:solidFill>
                <a:effectLst/>
              </a:rPr>
              <a:t>bağlı</a:t>
            </a:r>
            <a:r>
              <a:rPr lang="en-US" sz="2200" dirty="0">
                <a:solidFill>
                  <a:srgbClr val="000066"/>
                </a:solidFill>
                <a:effectLst/>
              </a:rPr>
              <a:t> </a:t>
            </a:r>
            <a:r>
              <a:rPr lang="en-US" sz="2200" dirty="0" err="1">
                <a:solidFill>
                  <a:srgbClr val="000066"/>
                </a:solidFill>
                <a:effectLst/>
              </a:rPr>
              <a:t>kuruluşlarının</a:t>
            </a:r>
            <a:r>
              <a:rPr lang="en-US" sz="2200" dirty="0">
                <a:solidFill>
                  <a:srgbClr val="000066"/>
                </a:solidFill>
                <a:effectLst/>
              </a:rPr>
              <a:t> </a:t>
            </a:r>
            <a:r>
              <a:rPr lang="tr-TR" sz="2200" dirty="0" smtClean="0">
                <a:solidFill>
                  <a:srgbClr val="000066"/>
                </a:solidFill>
                <a:effectLst/>
              </a:rPr>
              <a:t/>
            </a:r>
            <a:br>
              <a:rPr lang="tr-TR" sz="2200" dirty="0" smtClean="0">
                <a:solidFill>
                  <a:srgbClr val="000066"/>
                </a:solidFill>
                <a:effectLst/>
              </a:rPr>
            </a:br>
            <a:r>
              <a:rPr lang="tr-TR" sz="600" dirty="0" smtClean="0">
                <a:solidFill>
                  <a:srgbClr val="000066"/>
                </a:solidFill>
                <a:effectLst/>
              </a:rPr>
              <a:t/>
            </a:r>
            <a:br>
              <a:rPr lang="tr-TR" sz="600" dirty="0" smtClean="0">
                <a:solidFill>
                  <a:srgbClr val="000066"/>
                </a:solidFill>
                <a:effectLst/>
              </a:rPr>
            </a:br>
            <a:r>
              <a:rPr lang="tr-TR" sz="2200" dirty="0" smtClean="0">
                <a:solidFill>
                  <a:srgbClr val="000066"/>
                </a:solidFill>
                <a:effectLst/>
              </a:rPr>
              <a:t>örgüt</a:t>
            </a:r>
            <a:r>
              <a:rPr lang="en-US" sz="2200" dirty="0" smtClean="0">
                <a:solidFill>
                  <a:srgbClr val="000066"/>
                </a:solidFill>
                <a:effectLst/>
              </a:rPr>
              <a:t>, </a:t>
            </a:r>
            <a:r>
              <a:rPr lang="en-US" sz="2200" dirty="0" err="1">
                <a:solidFill>
                  <a:srgbClr val="000066"/>
                </a:solidFill>
                <a:effectLst/>
              </a:rPr>
              <a:t>görev</a:t>
            </a:r>
            <a:r>
              <a:rPr lang="en-US" sz="2200" dirty="0">
                <a:solidFill>
                  <a:srgbClr val="000066"/>
                </a:solidFill>
                <a:effectLst/>
              </a:rPr>
              <a:t>, </a:t>
            </a:r>
            <a:r>
              <a:rPr lang="en-US" sz="2200" dirty="0" err="1">
                <a:solidFill>
                  <a:srgbClr val="000066"/>
                </a:solidFill>
                <a:effectLst/>
              </a:rPr>
              <a:t>yetki</a:t>
            </a:r>
            <a:r>
              <a:rPr lang="en-US" sz="2200" dirty="0">
                <a:solidFill>
                  <a:srgbClr val="000066"/>
                </a:solidFill>
                <a:effectLst/>
              </a:rPr>
              <a:t> </a:t>
            </a:r>
            <a:r>
              <a:rPr lang="en-US" sz="2200" dirty="0" err="1" smtClean="0">
                <a:solidFill>
                  <a:srgbClr val="000066"/>
                </a:solidFill>
                <a:effectLst/>
              </a:rPr>
              <a:t>ve</a:t>
            </a:r>
            <a:r>
              <a:rPr lang="en-US" sz="2200" dirty="0" smtClean="0">
                <a:solidFill>
                  <a:srgbClr val="000066"/>
                </a:solidFill>
                <a:effectLst/>
              </a:rPr>
              <a:t> </a:t>
            </a:r>
            <a:r>
              <a:rPr lang="en-US" sz="2200" dirty="0" err="1">
                <a:solidFill>
                  <a:srgbClr val="000066"/>
                </a:solidFill>
                <a:effectLst/>
              </a:rPr>
              <a:t>sorumluluklarını</a:t>
            </a:r>
            <a:r>
              <a:rPr lang="en-US" sz="2200" dirty="0">
                <a:solidFill>
                  <a:srgbClr val="000066"/>
                </a:solidFill>
                <a:effectLst/>
              </a:rPr>
              <a:t> </a:t>
            </a:r>
            <a:r>
              <a:rPr lang="en-US" sz="2200" dirty="0" err="1">
                <a:solidFill>
                  <a:srgbClr val="000066"/>
                </a:solidFill>
                <a:effectLst/>
              </a:rPr>
              <a:t>düzenlemektir</a:t>
            </a:r>
            <a:r>
              <a:rPr lang="en-US" sz="2200" dirty="0" smtClean="0">
                <a:solidFill>
                  <a:srgbClr val="000066"/>
                </a:solidFill>
                <a:effectLst/>
              </a:rPr>
              <a:t>.</a:t>
            </a:r>
            <a:r>
              <a:rPr lang="tr-TR" sz="2200" dirty="0" smtClean="0">
                <a:solidFill>
                  <a:srgbClr val="000066"/>
                </a:solidFill>
                <a:effectLst/>
              </a:rPr>
              <a:t/>
            </a:r>
            <a:br>
              <a:rPr lang="tr-TR" sz="2200" dirty="0" smtClean="0">
                <a:solidFill>
                  <a:srgbClr val="000066"/>
                </a:solidFill>
                <a:effectLst/>
              </a:rPr>
            </a:br>
            <a:endParaRPr lang="en-US" sz="1600" dirty="0">
              <a:solidFill>
                <a:srgbClr val="000066"/>
              </a:solidFill>
              <a:effectLst/>
            </a:endParaRPr>
          </a:p>
          <a:p>
            <a:pPr marL="0" indent="0" algn="ctr" eaLnBrk="1" hangingPunct="1">
              <a:lnSpc>
                <a:spcPct val="90000"/>
              </a:lnSpc>
              <a:buFontTx/>
              <a:buNone/>
            </a:pPr>
            <a:r>
              <a:rPr lang="en-US" sz="2200" b="1" u="sng" dirty="0" smtClean="0">
                <a:solidFill>
                  <a:srgbClr val="000066"/>
                </a:solidFill>
                <a:effectLst/>
              </a:rPr>
              <a:t>M</a:t>
            </a:r>
            <a:r>
              <a:rPr lang="tr-TR" sz="2200" b="1" u="sng" dirty="0" smtClean="0">
                <a:solidFill>
                  <a:srgbClr val="000066"/>
                </a:solidFill>
                <a:effectLst/>
              </a:rPr>
              <a:t>d. 2</a:t>
            </a:r>
            <a:r>
              <a:rPr lang="en-US" sz="2200" b="1" u="sng" dirty="0" smtClean="0">
                <a:solidFill>
                  <a:srgbClr val="000066"/>
                </a:solidFill>
                <a:effectLst/>
              </a:rPr>
              <a:t> </a:t>
            </a:r>
            <a:r>
              <a:rPr lang="tr-TR" sz="2200" b="1" u="sng" dirty="0" smtClean="0">
                <a:solidFill>
                  <a:srgbClr val="000066"/>
                </a:solidFill>
                <a:effectLst/>
              </a:rPr>
              <a:t>:</a:t>
            </a:r>
            <a:r>
              <a:rPr lang="tr-TR" sz="2200" dirty="0" smtClean="0">
                <a:solidFill>
                  <a:srgbClr val="000066"/>
                </a:solidFill>
                <a:effectLst/>
              </a:rPr>
              <a:t> </a:t>
            </a:r>
            <a:r>
              <a:rPr lang="en-US" sz="2200" b="1" dirty="0" err="1" smtClean="0">
                <a:solidFill>
                  <a:srgbClr val="000066"/>
                </a:solidFill>
                <a:effectLst/>
              </a:rPr>
              <a:t>Bakanlığın</a:t>
            </a:r>
            <a:r>
              <a:rPr lang="en-US" sz="2200" b="1" dirty="0" smtClean="0">
                <a:solidFill>
                  <a:srgbClr val="000066"/>
                </a:solidFill>
                <a:effectLst/>
              </a:rPr>
              <a:t> </a:t>
            </a:r>
            <a:r>
              <a:rPr lang="en-US" sz="2200" b="1" dirty="0" err="1">
                <a:solidFill>
                  <a:srgbClr val="000066"/>
                </a:solidFill>
                <a:effectLst/>
              </a:rPr>
              <a:t>görevi</a:t>
            </a:r>
            <a:r>
              <a:rPr lang="en-US" sz="2200" dirty="0">
                <a:solidFill>
                  <a:srgbClr val="000066"/>
                </a:solidFill>
                <a:effectLst/>
              </a:rPr>
              <a:t>; </a:t>
            </a:r>
            <a:r>
              <a:rPr lang="en-US" sz="2200" dirty="0" err="1">
                <a:solidFill>
                  <a:srgbClr val="000066"/>
                </a:solidFill>
                <a:effectLst/>
              </a:rPr>
              <a:t>herkesin</a:t>
            </a:r>
            <a:r>
              <a:rPr lang="en-US" sz="2200" dirty="0">
                <a:solidFill>
                  <a:srgbClr val="000066"/>
                </a:solidFill>
                <a:effectLst/>
              </a:rPr>
              <a:t> </a:t>
            </a:r>
            <a:r>
              <a:rPr lang="en-US" sz="2200" dirty="0" err="1" smtClean="0">
                <a:solidFill>
                  <a:srgbClr val="000066"/>
                </a:solidFill>
                <a:effectLst/>
              </a:rPr>
              <a:t>beden</a:t>
            </a:r>
            <a:r>
              <a:rPr lang="tr-TR" sz="2200" dirty="0" smtClean="0">
                <a:solidFill>
                  <a:srgbClr val="000066"/>
                </a:solidFill>
                <a:effectLst/>
              </a:rPr>
              <a:t>sel</a:t>
            </a:r>
            <a:r>
              <a:rPr lang="en-US" sz="2200" dirty="0" smtClean="0">
                <a:solidFill>
                  <a:srgbClr val="000066"/>
                </a:solidFill>
                <a:effectLst/>
              </a:rPr>
              <a:t>, </a:t>
            </a:r>
            <a:r>
              <a:rPr lang="en-US" sz="2200" dirty="0" err="1" smtClean="0">
                <a:solidFill>
                  <a:srgbClr val="000066"/>
                </a:solidFill>
                <a:effectLst/>
              </a:rPr>
              <a:t>zih</a:t>
            </a:r>
            <a:r>
              <a:rPr lang="tr-TR" sz="2200" dirty="0" err="1" smtClean="0">
                <a:solidFill>
                  <a:srgbClr val="000066"/>
                </a:solidFill>
                <a:effectLst/>
              </a:rPr>
              <a:t>insel</a:t>
            </a:r>
            <a:r>
              <a:rPr lang="en-US" sz="2200" dirty="0" smtClean="0">
                <a:solidFill>
                  <a:srgbClr val="000066"/>
                </a:solidFill>
                <a:effectLst/>
              </a:rPr>
              <a:t> </a:t>
            </a:r>
            <a:r>
              <a:rPr lang="en-US" sz="2200" dirty="0" err="1">
                <a:solidFill>
                  <a:srgbClr val="000066"/>
                </a:solidFill>
                <a:effectLst/>
              </a:rPr>
              <a:t>ve</a:t>
            </a:r>
            <a:r>
              <a:rPr lang="en-US" sz="2200" dirty="0">
                <a:solidFill>
                  <a:srgbClr val="000066"/>
                </a:solidFill>
                <a:effectLst/>
              </a:rPr>
              <a:t> </a:t>
            </a:r>
            <a:r>
              <a:rPr lang="en-US" sz="2200" dirty="0" err="1">
                <a:solidFill>
                  <a:srgbClr val="000066"/>
                </a:solidFill>
                <a:effectLst/>
              </a:rPr>
              <a:t>sosyal</a:t>
            </a:r>
            <a:r>
              <a:rPr lang="en-US" sz="2200" dirty="0">
                <a:solidFill>
                  <a:srgbClr val="000066"/>
                </a:solidFill>
                <a:effectLst/>
              </a:rPr>
              <a:t> </a:t>
            </a:r>
            <a:r>
              <a:rPr lang="tr-TR" sz="2200" dirty="0" smtClean="0">
                <a:solidFill>
                  <a:srgbClr val="000066"/>
                </a:solidFill>
                <a:effectLst/>
              </a:rPr>
              <a:t/>
            </a:r>
            <a:br>
              <a:rPr lang="tr-TR" sz="2200" dirty="0" smtClean="0">
                <a:solidFill>
                  <a:srgbClr val="000066"/>
                </a:solidFill>
                <a:effectLst/>
              </a:rPr>
            </a:br>
            <a:r>
              <a:rPr lang="tr-TR" sz="600" dirty="0" smtClean="0">
                <a:solidFill>
                  <a:srgbClr val="000066"/>
                </a:solidFill>
                <a:effectLst/>
              </a:rPr>
              <a:t/>
            </a:r>
            <a:br>
              <a:rPr lang="tr-TR" sz="600" dirty="0" smtClean="0">
                <a:solidFill>
                  <a:srgbClr val="000066"/>
                </a:solidFill>
                <a:effectLst/>
              </a:rPr>
            </a:br>
            <a:r>
              <a:rPr lang="en-US" sz="2200" dirty="0" err="1" smtClean="0">
                <a:solidFill>
                  <a:srgbClr val="000066"/>
                </a:solidFill>
                <a:effectLst/>
              </a:rPr>
              <a:t>bakımdan</a:t>
            </a:r>
            <a:r>
              <a:rPr lang="en-US" sz="2200" dirty="0" smtClean="0">
                <a:solidFill>
                  <a:srgbClr val="000066"/>
                </a:solidFill>
                <a:effectLst/>
              </a:rPr>
              <a:t> </a:t>
            </a:r>
            <a:r>
              <a:rPr lang="en-US" sz="2200" dirty="0">
                <a:solidFill>
                  <a:srgbClr val="000066"/>
                </a:solidFill>
                <a:effectLst/>
              </a:rPr>
              <a:t>tam </a:t>
            </a:r>
            <a:r>
              <a:rPr lang="en-US" sz="2200" dirty="0" err="1">
                <a:solidFill>
                  <a:srgbClr val="000066"/>
                </a:solidFill>
                <a:effectLst/>
              </a:rPr>
              <a:t>bir</a:t>
            </a:r>
            <a:r>
              <a:rPr lang="en-US" sz="2200" dirty="0">
                <a:solidFill>
                  <a:srgbClr val="000066"/>
                </a:solidFill>
                <a:effectLst/>
              </a:rPr>
              <a:t> </a:t>
            </a:r>
            <a:r>
              <a:rPr lang="en-US" sz="2200" dirty="0" err="1">
                <a:solidFill>
                  <a:srgbClr val="000066"/>
                </a:solidFill>
                <a:effectLst/>
              </a:rPr>
              <a:t>iyilik</a:t>
            </a:r>
            <a:r>
              <a:rPr lang="en-US" sz="2200" dirty="0">
                <a:solidFill>
                  <a:srgbClr val="000066"/>
                </a:solidFill>
                <a:effectLst/>
              </a:rPr>
              <a:t> </a:t>
            </a:r>
            <a:r>
              <a:rPr lang="tr-TR" sz="2200" dirty="0" smtClean="0">
                <a:solidFill>
                  <a:srgbClr val="000066"/>
                </a:solidFill>
                <a:effectLst/>
              </a:rPr>
              <a:t>durumunda yaşamını </a:t>
            </a:r>
            <a:r>
              <a:rPr lang="en-US" sz="2200" dirty="0" err="1" smtClean="0">
                <a:solidFill>
                  <a:srgbClr val="000066"/>
                </a:solidFill>
                <a:effectLst/>
              </a:rPr>
              <a:t>sürdürmesini</a:t>
            </a:r>
            <a:r>
              <a:rPr lang="en-US" sz="2200" dirty="0" smtClean="0">
                <a:solidFill>
                  <a:srgbClr val="000066"/>
                </a:solidFill>
                <a:effectLst/>
              </a:rPr>
              <a:t> </a:t>
            </a:r>
            <a:r>
              <a:rPr lang="en-US" sz="2200" dirty="0" err="1">
                <a:solidFill>
                  <a:srgbClr val="000066"/>
                </a:solidFill>
                <a:effectLst/>
              </a:rPr>
              <a:t>sağlamaktır</a:t>
            </a:r>
            <a:r>
              <a:rPr lang="en-US" sz="2200" dirty="0">
                <a:solidFill>
                  <a:srgbClr val="000066"/>
                </a:solidFill>
                <a:effectLst/>
              </a:rPr>
              <a:t>.</a:t>
            </a:r>
          </a:p>
          <a:p>
            <a:pPr marL="381000" indent="-381000" algn="ctr" eaLnBrk="1" hangingPunct="1">
              <a:lnSpc>
                <a:spcPct val="90000"/>
              </a:lnSpc>
              <a:buFontTx/>
              <a:buNone/>
            </a:pPr>
            <a:endParaRPr lang="en-US" sz="3600" dirty="0" smtClean="0">
              <a:solidFill>
                <a:srgbClr val="006600"/>
              </a:solidFill>
              <a:effectLst/>
            </a:endParaRPr>
          </a:p>
        </p:txBody>
      </p:sp>
      <p:sp>
        <p:nvSpPr>
          <p:cNvPr id="7" name="Slide Number Placeholder 6"/>
          <p:cNvSpPr>
            <a:spLocks noGrp="1"/>
          </p:cNvSpPr>
          <p:nvPr>
            <p:ph type="sldNum" sz="quarter" idx="12"/>
          </p:nvPr>
        </p:nvSpPr>
        <p:spPr>
          <a:xfrm>
            <a:off x="6553200" y="6357938"/>
            <a:ext cx="2133600" cy="476250"/>
          </a:xfrm>
        </p:spPr>
        <p:txBody>
          <a:bodyPr/>
          <a:lstStyle/>
          <a:p>
            <a:pPr>
              <a:defRPr/>
            </a:pPr>
            <a:fld id="{DB0880EE-AC26-43DA-AA0D-D62D8B9F03DB}" type="slidenum">
              <a:rPr lang="tr-TR" smtClean="0">
                <a:solidFill>
                  <a:srgbClr val="000000"/>
                </a:solidFill>
                <a:effectLst/>
              </a:rPr>
              <a:pPr>
                <a:defRPr/>
              </a:pPr>
              <a:t>59</a:t>
            </a:fld>
            <a:endParaRPr lang="tr-TR">
              <a:solidFill>
                <a:srgbClr val="000000"/>
              </a:solidFill>
              <a:effectLst/>
            </a:endParaRPr>
          </a:p>
        </p:txBody>
      </p:sp>
      <p:sp>
        <p:nvSpPr>
          <p:cNvPr id="8" name="Footer Placeholder 7"/>
          <p:cNvSpPr>
            <a:spLocks noGrp="1"/>
          </p:cNvSpPr>
          <p:nvPr>
            <p:ph type="ftr" sz="quarter" idx="11"/>
          </p:nvPr>
        </p:nvSpPr>
        <p:spPr>
          <a:xfrm>
            <a:off x="3124200" y="6357938"/>
            <a:ext cx="2895600" cy="476250"/>
          </a:xfrm>
        </p:spPr>
        <p:txBody>
          <a:bodyPr/>
          <a:lstStyle/>
          <a:p>
            <a:pPr>
              <a:defRPr/>
            </a:pPr>
            <a:r>
              <a:rPr lang="tr-TR" smtClean="0">
                <a:solidFill>
                  <a:srgbClr val="000000"/>
                </a:solidFill>
                <a:effectLst/>
              </a:rPr>
              <a:t>www.ahmetsaltik.net</a:t>
            </a:r>
            <a:endParaRPr lang="tr-TR">
              <a:solidFill>
                <a:srgbClr val="000000"/>
              </a:solidFill>
              <a:effectLst/>
            </a:endParaRPr>
          </a:p>
        </p:txBody>
      </p:sp>
    </p:spTree>
    <p:extLst>
      <p:ext uri="{BB962C8B-B14F-4D97-AF65-F5344CB8AC3E}">
        <p14:creationId xmlns:p14="http://schemas.microsoft.com/office/powerpoint/2010/main" val="3059393081"/>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116632"/>
            <a:ext cx="8229600" cy="792088"/>
          </a:xfrm>
        </p:spPr>
        <p:txBody>
          <a:bodyPr>
            <a:noAutofit/>
          </a:bodyPr>
          <a:lstStyle/>
          <a:p>
            <a:r>
              <a:rPr lang="tr-TR" sz="7200" b="1" spc="600" dirty="0" smtClean="0">
                <a:solidFill>
                  <a:srgbClr val="660066"/>
                </a:solidFill>
                <a:latin typeface="Calibri" pitchFamily="34" charset="0"/>
                <a:cs typeface="Calibri" pitchFamily="34" charset="0"/>
              </a:rPr>
              <a:t>Sunu Planı-4</a:t>
            </a:r>
            <a:endParaRPr lang="tr-TR" sz="5400" b="1" spc="600" dirty="0" smtClean="0">
              <a:solidFill>
                <a:srgbClr val="003366"/>
              </a:solidFill>
              <a:latin typeface="Calibri" pitchFamily="34" charset="0"/>
              <a:cs typeface="Calibri" pitchFamily="34" charset="0"/>
            </a:endParaRPr>
          </a:p>
        </p:txBody>
      </p:sp>
      <p:sp>
        <p:nvSpPr>
          <p:cNvPr id="41987" name="Rectangle 3"/>
          <p:cNvSpPr>
            <a:spLocks noGrp="1" noChangeArrowheads="1"/>
          </p:cNvSpPr>
          <p:nvPr>
            <p:ph type="body" idx="1"/>
          </p:nvPr>
        </p:nvSpPr>
        <p:spPr>
          <a:xfrm>
            <a:off x="107504" y="1052736"/>
            <a:ext cx="8856984" cy="5256584"/>
          </a:xfrm>
        </p:spPr>
        <p:style>
          <a:lnRef idx="2">
            <a:schemeClr val="accent1"/>
          </a:lnRef>
          <a:fillRef idx="1">
            <a:schemeClr val="lt1"/>
          </a:fillRef>
          <a:effectRef idx="0">
            <a:schemeClr val="accent1"/>
          </a:effectRef>
          <a:fontRef idx="minor">
            <a:schemeClr val="dk1"/>
          </a:fontRef>
        </p:style>
        <p:txBody>
          <a:bodyPr>
            <a:normAutofit/>
          </a:bodyPr>
          <a:lstStyle/>
          <a:p>
            <a:pPr marL="0" indent="0" algn="ctr">
              <a:lnSpc>
                <a:spcPct val="110000"/>
              </a:lnSpc>
              <a:buNone/>
            </a:pPr>
            <a:r>
              <a:rPr lang="tr-TR" sz="1400" b="1" dirty="0" smtClean="0">
                <a:solidFill>
                  <a:srgbClr val="003300"/>
                </a:solidFill>
                <a:latin typeface="Comic Sans MS" pitchFamily="66" charset="0"/>
              </a:rPr>
              <a:t/>
            </a:r>
            <a:br>
              <a:rPr lang="tr-TR" sz="1400" b="1" dirty="0" smtClean="0">
                <a:solidFill>
                  <a:srgbClr val="003300"/>
                </a:solidFill>
                <a:latin typeface="Comic Sans MS" pitchFamily="66" charset="0"/>
              </a:rPr>
            </a:br>
            <a:r>
              <a:rPr lang="tr-TR" sz="3800" b="1" dirty="0" smtClean="0">
                <a:solidFill>
                  <a:srgbClr val="003300"/>
                </a:solidFill>
                <a:latin typeface="Comic Sans MS" pitchFamily="66" charset="0"/>
              </a:rPr>
              <a:t>Sunu sonunda öğrenciler, </a:t>
            </a:r>
          </a:p>
          <a:p>
            <a:pPr marL="0" indent="0" algn="ctr">
              <a:lnSpc>
                <a:spcPct val="110000"/>
              </a:lnSpc>
              <a:buNone/>
            </a:pPr>
            <a:r>
              <a:rPr lang="tr-TR" sz="3800" b="1" dirty="0" smtClean="0">
                <a:solidFill>
                  <a:srgbClr val="003300"/>
                </a:solidFill>
                <a:latin typeface="Comic Sans MS" pitchFamily="66" charset="0"/>
              </a:rPr>
              <a:t>tıp-sağlık hukuku ve mevzuatı konusunda edindikleri </a:t>
            </a:r>
            <a:br>
              <a:rPr lang="tr-TR" sz="3800" b="1" dirty="0" smtClean="0">
                <a:solidFill>
                  <a:srgbClr val="003300"/>
                </a:solidFill>
                <a:latin typeface="Comic Sans MS" pitchFamily="66" charset="0"/>
              </a:rPr>
            </a:br>
            <a:r>
              <a:rPr lang="tr-TR" sz="3800" b="1" dirty="0" smtClean="0">
                <a:solidFill>
                  <a:srgbClr val="003300"/>
                </a:solidFill>
                <a:latin typeface="Comic Sans MS" pitchFamily="66" charset="0"/>
              </a:rPr>
              <a:t>«</a:t>
            </a:r>
            <a:r>
              <a:rPr lang="tr-TR" sz="3800" b="1" i="1" u="sng" dirty="0" smtClean="0">
                <a:solidFill>
                  <a:srgbClr val="003300"/>
                </a:solidFill>
                <a:latin typeface="Comic Sans MS" pitchFamily="66" charset="0"/>
              </a:rPr>
              <a:t>çekirdek bilgi</a:t>
            </a:r>
            <a:r>
              <a:rPr lang="tr-TR" sz="3800" b="1" dirty="0" smtClean="0">
                <a:solidFill>
                  <a:srgbClr val="003300"/>
                </a:solidFill>
                <a:latin typeface="Comic Sans MS" pitchFamily="66" charset="0"/>
              </a:rPr>
              <a:t>» ye koşut olarak;</a:t>
            </a:r>
          </a:p>
          <a:p>
            <a:pPr marL="0" indent="0" algn="ctr">
              <a:lnSpc>
                <a:spcPct val="110000"/>
              </a:lnSpc>
              <a:buNone/>
            </a:pPr>
            <a:r>
              <a:rPr lang="tr-TR" sz="3800" b="1" spc="600" dirty="0" smtClean="0">
                <a:solidFill>
                  <a:srgbClr val="990000"/>
                </a:solidFill>
                <a:latin typeface="Tahoma" pitchFamily="34" charset="0"/>
              </a:rPr>
              <a:t>Temel Sorumluluklar da</a:t>
            </a:r>
            <a:r>
              <a:rPr lang="tr-TR" sz="3800" b="1" dirty="0" smtClean="0">
                <a:solidFill>
                  <a:srgbClr val="660066"/>
                </a:solidFill>
                <a:latin typeface="Comic Sans MS" pitchFamily="66" charset="0"/>
              </a:rPr>
              <a:t> </a:t>
            </a:r>
            <a:br>
              <a:rPr lang="tr-TR" sz="3800" b="1" dirty="0" smtClean="0">
                <a:solidFill>
                  <a:srgbClr val="660066"/>
                </a:solidFill>
                <a:latin typeface="Comic Sans MS" pitchFamily="66" charset="0"/>
              </a:rPr>
            </a:br>
            <a:r>
              <a:rPr lang="tr-TR" sz="3800" b="1" dirty="0" smtClean="0">
                <a:solidFill>
                  <a:srgbClr val="003366"/>
                </a:solidFill>
                <a:latin typeface="Comic Sans MS" pitchFamily="66" charset="0"/>
              </a:rPr>
              <a:t>geliştirmiş ve mesleksel-toplumsal yükümlerini üstlenmiş olacaklardır.</a:t>
            </a:r>
          </a:p>
          <a:p>
            <a:pPr marL="0" indent="0">
              <a:buNone/>
            </a:pPr>
            <a:endParaRPr lang="tr-TR" sz="3600" b="1" dirty="0" smtClean="0">
              <a:solidFill>
                <a:srgbClr val="000066"/>
              </a:solidFill>
              <a:latin typeface="Calibri" pitchFamily="34" charset="0"/>
            </a:endParaRPr>
          </a:p>
        </p:txBody>
      </p:sp>
      <p:sp>
        <p:nvSpPr>
          <p:cNvPr id="4" name="Veri Yer Tutucusu 3"/>
          <p:cNvSpPr>
            <a:spLocks noGrp="1"/>
          </p:cNvSpPr>
          <p:nvPr>
            <p:ph type="dt" sz="half" idx="10"/>
          </p:nvPr>
        </p:nvSpPr>
        <p:spPr>
          <a:xfrm>
            <a:off x="457200" y="6453336"/>
            <a:ext cx="2133600" cy="365125"/>
          </a:xfrm>
        </p:spPr>
        <p:txBody>
          <a:bodyPr/>
          <a:lstStyle/>
          <a:p>
            <a:fld id="{D1AF3D31-3C8D-416A-9AB7-F94EA343D72B}" type="datetime1">
              <a:rPr lang="tr-TR" sz="1600" smtClean="0">
                <a:solidFill>
                  <a:schemeClr val="tx1"/>
                </a:solidFill>
              </a:rPr>
              <a:t>15.10.2012</a:t>
            </a:fld>
            <a:endParaRPr lang="tr-TR" sz="1600">
              <a:solidFill>
                <a:schemeClr val="tx1"/>
              </a:solidFill>
            </a:endParaRPr>
          </a:p>
        </p:txBody>
      </p:sp>
      <p:sp>
        <p:nvSpPr>
          <p:cNvPr id="5" name="Altbilgi Yer Tutucusu 4"/>
          <p:cNvSpPr>
            <a:spLocks noGrp="1"/>
          </p:cNvSpPr>
          <p:nvPr>
            <p:ph type="ftr" sz="quarter" idx="11"/>
          </p:nvPr>
        </p:nvSpPr>
        <p:spPr>
          <a:xfrm>
            <a:off x="3124200" y="6453336"/>
            <a:ext cx="2895600" cy="365125"/>
          </a:xfrm>
        </p:spPr>
        <p:txBody>
          <a:bodyPr/>
          <a:lstStyle/>
          <a:p>
            <a:r>
              <a:rPr lang="tr-TR" sz="1600" smtClean="0">
                <a:solidFill>
                  <a:schemeClr val="tx1"/>
                </a:solidFill>
              </a:rPr>
              <a:t>www.ahmetsaltik.net</a:t>
            </a:r>
            <a:endParaRPr lang="tr-TR" sz="1600">
              <a:solidFill>
                <a:schemeClr val="tx1"/>
              </a:solidFill>
            </a:endParaRPr>
          </a:p>
        </p:txBody>
      </p:sp>
      <p:sp>
        <p:nvSpPr>
          <p:cNvPr id="6" name="Slayt Numarası Yer Tutucusu 5"/>
          <p:cNvSpPr>
            <a:spLocks noGrp="1"/>
          </p:cNvSpPr>
          <p:nvPr>
            <p:ph type="sldNum" sz="quarter" idx="12"/>
          </p:nvPr>
        </p:nvSpPr>
        <p:spPr>
          <a:xfrm>
            <a:off x="6553200" y="6453336"/>
            <a:ext cx="2133600" cy="365125"/>
          </a:xfrm>
        </p:spPr>
        <p:txBody>
          <a:bodyPr/>
          <a:lstStyle/>
          <a:p>
            <a:fld id="{F302176B-0E47-46AC-8F43-DAB4B8A37D06}" type="slidenum">
              <a:rPr lang="tr-TR" sz="1600" smtClean="0">
                <a:solidFill>
                  <a:schemeClr val="tx1"/>
                </a:solidFill>
              </a:rPr>
              <a:t>6</a:t>
            </a:fld>
            <a:endParaRPr lang="tr-TR" sz="1600">
              <a:solidFill>
                <a:schemeClr val="tx1"/>
              </a:solidFill>
            </a:endParaRPr>
          </a:p>
        </p:txBody>
      </p:sp>
    </p:spTree>
    <p:extLst>
      <p:ext uri="{BB962C8B-B14F-4D97-AF65-F5344CB8AC3E}">
        <p14:creationId xmlns:p14="http://schemas.microsoft.com/office/powerpoint/2010/main" val="2103727226"/>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457200" y="6409134"/>
            <a:ext cx="2133600" cy="476250"/>
          </a:xfrm>
        </p:spPr>
        <p:txBody>
          <a:bodyPr/>
          <a:lstStyle/>
          <a:p>
            <a:pPr>
              <a:defRPr/>
            </a:pPr>
            <a:fld id="{F9FEC2E3-741C-45A6-AD21-95B6229DFEB3}" type="datetime1">
              <a:rPr lang="tr-TR" smtClean="0">
                <a:solidFill>
                  <a:srgbClr val="000000"/>
                </a:solidFill>
                <a:effectLst/>
              </a:rPr>
              <a:t>15.10.2012</a:t>
            </a:fld>
            <a:endParaRPr lang="tr-TR">
              <a:solidFill>
                <a:srgbClr val="000000"/>
              </a:solidFill>
              <a:effectLst/>
            </a:endParaRPr>
          </a:p>
        </p:txBody>
      </p:sp>
      <p:sp>
        <p:nvSpPr>
          <p:cNvPr id="140291" name="Rectangle 2"/>
          <p:cNvSpPr>
            <a:spLocks noGrp="1" noChangeArrowheads="1"/>
          </p:cNvSpPr>
          <p:nvPr>
            <p:ph type="title"/>
          </p:nvPr>
        </p:nvSpPr>
        <p:spPr>
          <a:xfrm>
            <a:off x="107504" y="116632"/>
            <a:ext cx="8783959" cy="1008112"/>
          </a:xfrm>
        </p:spPr>
        <p:style>
          <a:lnRef idx="2">
            <a:schemeClr val="accent2"/>
          </a:lnRef>
          <a:fillRef idx="1">
            <a:schemeClr val="lt1"/>
          </a:fillRef>
          <a:effectRef idx="0">
            <a:schemeClr val="accent2"/>
          </a:effectRef>
          <a:fontRef idx="minor">
            <a:schemeClr val="dk1"/>
          </a:fontRef>
        </p:style>
        <p:txBody>
          <a:bodyPr/>
          <a:lstStyle/>
          <a:p>
            <a:pPr lvl="0" algn="ctr" eaLnBrk="1" hangingPunct="1">
              <a:defRPr/>
            </a:pPr>
            <a:r>
              <a:rPr lang="tr-TR" sz="2800" b="1" kern="1200" dirty="0" smtClean="0">
                <a:solidFill>
                  <a:srgbClr val="000066"/>
                </a:solidFill>
                <a:effectLst/>
                <a:latin typeface="Calibri"/>
                <a:ea typeface="+mn-ea"/>
                <a:cs typeface="+mn-cs"/>
              </a:rPr>
              <a:t>02.11.11’de </a:t>
            </a:r>
            <a:r>
              <a:rPr lang="tr-TR" sz="2800" b="1" kern="1200" dirty="0">
                <a:solidFill>
                  <a:srgbClr val="000066"/>
                </a:solidFill>
                <a:effectLst/>
                <a:latin typeface="Calibri"/>
                <a:ea typeface="+mn-ea"/>
                <a:cs typeface="+mn-cs"/>
              </a:rPr>
              <a:t>yürürlük alan </a:t>
            </a:r>
            <a:r>
              <a:rPr lang="tr-TR" sz="2800" b="1" kern="1200" dirty="0" smtClean="0">
                <a:solidFill>
                  <a:srgbClr val="000066"/>
                </a:solidFill>
                <a:effectLst/>
                <a:latin typeface="Calibri"/>
                <a:ea typeface="+mn-ea"/>
                <a:cs typeface="+mn-cs"/>
              </a:rPr>
              <a:t>663 </a:t>
            </a:r>
            <a:r>
              <a:rPr lang="tr-TR" sz="2800" b="1" kern="1200" dirty="0">
                <a:solidFill>
                  <a:srgbClr val="000066"/>
                </a:solidFill>
                <a:effectLst/>
                <a:latin typeface="Calibri"/>
                <a:ea typeface="+mn-ea"/>
                <a:cs typeface="+mn-cs"/>
              </a:rPr>
              <a:t>sayılı </a:t>
            </a:r>
            <a:r>
              <a:rPr lang="tr-TR" sz="3200" b="1" kern="1200" dirty="0" smtClean="0">
                <a:solidFill>
                  <a:srgbClr val="000066"/>
                </a:solidFill>
                <a:effectLst/>
                <a:latin typeface="Calibri"/>
                <a:ea typeface="+mn-ea"/>
                <a:cs typeface="+mn-cs"/>
              </a:rPr>
              <a:t>YGK:</a:t>
            </a:r>
            <a:br>
              <a:rPr lang="tr-TR" sz="3200" b="1" kern="1200" dirty="0" smtClean="0">
                <a:solidFill>
                  <a:srgbClr val="000066"/>
                </a:solidFill>
                <a:effectLst/>
                <a:latin typeface="Calibri"/>
                <a:ea typeface="+mn-ea"/>
                <a:cs typeface="+mn-cs"/>
              </a:rPr>
            </a:br>
            <a:r>
              <a:rPr lang="tr-TR" sz="4000" b="1" spc="600" dirty="0">
                <a:solidFill>
                  <a:srgbClr val="A50021"/>
                </a:solidFill>
                <a:effectLst/>
                <a:latin typeface="Calibri"/>
                <a:ea typeface="Times New Roman"/>
                <a:cs typeface="Calibri"/>
              </a:rPr>
              <a:t>Türkiye Halk Sağlığı </a:t>
            </a:r>
            <a:r>
              <a:rPr lang="tr-TR" sz="4000" b="1" spc="600" dirty="0" smtClean="0">
                <a:solidFill>
                  <a:srgbClr val="A50021"/>
                </a:solidFill>
                <a:effectLst/>
                <a:latin typeface="Calibri"/>
                <a:ea typeface="Times New Roman"/>
                <a:cs typeface="Calibri"/>
              </a:rPr>
              <a:t>Kurumu-1</a:t>
            </a:r>
            <a:endParaRPr lang="tr-TR" sz="3200" b="1" kern="1200" spc="600" dirty="0">
              <a:solidFill>
                <a:srgbClr val="A50021"/>
              </a:solidFill>
              <a:effectLst/>
              <a:latin typeface="Albertus Extra Bold"/>
            </a:endParaRPr>
          </a:p>
        </p:txBody>
      </p:sp>
      <p:sp>
        <p:nvSpPr>
          <p:cNvPr id="140292" name="Rectangle 3"/>
          <p:cNvSpPr>
            <a:spLocks noGrp="1" noChangeArrowheads="1"/>
          </p:cNvSpPr>
          <p:nvPr>
            <p:ph type="body" idx="1"/>
          </p:nvPr>
        </p:nvSpPr>
        <p:spPr>
          <a:xfrm>
            <a:off x="142875" y="1196752"/>
            <a:ext cx="8893175" cy="5328592"/>
          </a:xfrm>
          <a:ln w="107950" cmpd="thinThick">
            <a:solidFill>
              <a:srgbClr val="E54168"/>
            </a:solidFill>
          </a:ln>
        </p:spPr>
        <p:txBody>
          <a:bodyPr/>
          <a:lstStyle/>
          <a:p>
            <a:pPr marL="0" indent="0">
              <a:lnSpc>
                <a:spcPct val="90000"/>
              </a:lnSpc>
              <a:spcBef>
                <a:spcPts val="0"/>
              </a:spcBef>
              <a:spcAft>
                <a:spcPts val="0"/>
              </a:spcAft>
              <a:buNone/>
            </a:pPr>
            <a:endParaRPr lang="tr-TR" sz="1100" dirty="0" smtClean="0">
              <a:solidFill>
                <a:srgbClr val="333333"/>
              </a:solidFill>
              <a:effectLst/>
              <a:latin typeface="Calibri"/>
              <a:ea typeface="Times New Roman"/>
              <a:cs typeface="Calibri"/>
            </a:endParaRPr>
          </a:p>
          <a:p>
            <a:pPr marL="274638" indent="-274638">
              <a:lnSpc>
                <a:spcPct val="105000"/>
              </a:lnSpc>
              <a:spcBef>
                <a:spcPts val="0"/>
              </a:spcBef>
              <a:spcAft>
                <a:spcPts val="0"/>
              </a:spcAft>
            </a:pPr>
            <a:r>
              <a:rPr lang="tr-TR" sz="3100" dirty="0" smtClean="0">
                <a:solidFill>
                  <a:srgbClr val="333333"/>
                </a:solidFill>
                <a:effectLst/>
                <a:latin typeface="Calibri"/>
                <a:ea typeface="Times New Roman"/>
                <a:cs typeface="Calibri"/>
              </a:rPr>
              <a:t>MADDE </a:t>
            </a:r>
            <a:r>
              <a:rPr lang="tr-TR" sz="3100" dirty="0">
                <a:solidFill>
                  <a:srgbClr val="333333"/>
                </a:solidFill>
                <a:effectLst/>
                <a:latin typeface="Calibri"/>
                <a:ea typeface="Times New Roman"/>
                <a:cs typeface="Calibri"/>
              </a:rPr>
              <a:t>26- (1) Bakanlık politika ve hedeflerine uygun olarak, </a:t>
            </a:r>
            <a:r>
              <a:rPr lang="tr-TR" sz="3100" dirty="0" smtClean="0">
                <a:solidFill>
                  <a:srgbClr val="333333"/>
                </a:solidFill>
                <a:effectLst/>
                <a:latin typeface="Calibri"/>
                <a:ea typeface="Times New Roman"/>
                <a:cs typeface="Calibri"/>
              </a:rPr>
              <a:t>temel </a:t>
            </a:r>
            <a:r>
              <a:rPr lang="tr-TR" sz="3100" dirty="0">
                <a:solidFill>
                  <a:srgbClr val="333333"/>
                </a:solidFill>
                <a:effectLst/>
                <a:latin typeface="Calibri"/>
                <a:ea typeface="Times New Roman"/>
                <a:cs typeface="Calibri"/>
              </a:rPr>
              <a:t>sağlık hizmetlerini yürütmekle görevli, </a:t>
            </a:r>
            <a:r>
              <a:rPr lang="tr-TR" sz="3100" dirty="0" smtClean="0">
                <a:solidFill>
                  <a:srgbClr val="333333"/>
                </a:solidFill>
                <a:effectLst/>
                <a:latin typeface="Calibri"/>
                <a:ea typeface="Times New Roman"/>
                <a:cs typeface="Calibri"/>
              </a:rPr>
              <a:t>Bakanlığa </a:t>
            </a:r>
            <a:r>
              <a:rPr lang="tr-TR" sz="3100" dirty="0">
                <a:solidFill>
                  <a:srgbClr val="333333"/>
                </a:solidFill>
                <a:effectLst/>
                <a:latin typeface="Calibri"/>
                <a:ea typeface="Times New Roman"/>
                <a:cs typeface="Calibri"/>
              </a:rPr>
              <a:t>bağlı </a:t>
            </a:r>
            <a:r>
              <a:rPr lang="tr-TR" sz="3100" dirty="0" smtClean="0">
                <a:solidFill>
                  <a:srgbClr val="333333"/>
                </a:solidFill>
                <a:effectLst/>
                <a:latin typeface="Calibri"/>
                <a:ea typeface="Times New Roman"/>
                <a:cs typeface="Calibri"/>
              </a:rPr>
              <a:t/>
            </a:r>
            <a:br>
              <a:rPr lang="tr-TR" sz="3100" dirty="0" smtClean="0">
                <a:solidFill>
                  <a:srgbClr val="333333"/>
                </a:solidFill>
                <a:effectLst/>
                <a:latin typeface="Calibri"/>
                <a:ea typeface="Times New Roman"/>
                <a:cs typeface="Calibri"/>
              </a:rPr>
            </a:br>
            <a:r>
              <a:rPr lang="tr-TR" sz="3400" b="1" u="sng" spc="300" dirty="0" smtClean="0">
                <a:solidFill>
                  <a:srgbClr val="000066"/>
                </a:solidFill>
                <a:effectLst/>
                <a:latin typeface="Calibri"/>
                <a:ea typeface="Times New Roman"/>
                <a:cs typeface="Calibri"/>
              </a:rPr>
              <a:t>Türkiye </a:t>
            </a:r>
            <a:r>
              <a:rPr lang="tr-TR" sz="3400" b="1" u="sng" spc="300" dirty="0">
                <a:solidFill>
                  <a:srgbClr val="000066"/>
                </a:solidFill>
                <a:effectLst/>
                <a:latin typeface="Calibri"/>
                <a:ea typeface="Times New Roman"/>
                <a:cs typeface="Calibri"/>
              </a:rPr>
              <a:t>Halk Sağlığı Kurumu</a:t>
            </a:r>
            <a:r>
              <a:rPr lang="tr-TR" sz="3100" b="1" u="sng" dirty="0">
                <a:solidFill>
                  <a:srgbClr val="000066"/>
                </a:solidFill>
                <a:effectLst/>
                <a:latin typeface="Calibri"/>
                <a:ea typeface="Times New Roman"/>
                <a:cs typeface="Calibri"/>
              </a:rPr>
              <a:t> </a:t>
            </a:r>
            <a:r>
              <a:rPr lang="tr-TR" sz="3100" dirty="0">
                <a:solidFill>
                  <a:srgbClr val="333333"/>
                </a:solidFill>
                <a:effectLst/>
                <a:latin typeface="Calibri"/>
                <a:ea typeface="Times New Roman"/>
                <a:cs typeface="Calibri"/>
              </a:rPr>
              <a:t>kurulmuştur.</a:t>
            </a:r>
            <a:endParaRPr lang="tr-TR" sz="3100" dirty="0">
              <a:effectLst/>
              <a:latin typeface="Calibri"/>
              <a:ea typeface="Calibri"/>
              <a:cs typeface="Times New Roman"/>
            </a:endParaRPr>
          </a:p>
          <a:p>
            <a:pPr marL="274638" indent="-274638">
              <a:lnSpc>
                <a:spcPct val="105000"/>
              </a:lnSpc>
              <a:spcBef>
                <a:spcPts val="0"/>
              </a:spcBef>
              <a:spcAft>
                <a:spcPts val="0"/>
              </a:spcAft>
            </a:pPr>
            <a:r>
              <a:rPr lang="tr-TR" sz="3100" dirty="0">
                <a:solidFill>
                  <a:srgbClr val="333333"/>
                </a:solidFill>
                <a:effectLst/>
                <a:latin typeface="Calibri"/>
                <a:ea typeface="Times New Roman"/>
                <a:cs typeface="Calibri"/>
              </a:rPr>
              <a:t>(2) Kurumun görev, yetki ve sorumlulukları </a:t>
            </a:r>
            <a:r>
              <a:rPr lang="tr-TR" sz="3100" dirty="0" smtClean="0">
                <a:solidFill>
                  <a:srgbClr val="333333"/>
                </a:solidFill>
                <a:effectLst/>
                <a:latin typeface="Calibri"/>
                <a:ea typeface="Times New Roman"/>
                <a:cs typeface="Calibri"/>
              </a:rPr>
              <a:t>şunlar : </a:t>
            </a:r>
            <a:br>
              <a:rPr lang="tr-TR" sz="3100" dirty="0" smtClean="0">
                <a:solidFill>
                  <a:srgbClr val="333333"/>
                </a:solidFill>
                <a:effectLst/>
                <a:latin typeface="Calibri"/>
                <a:ea typeface="Times New Roman"/>
                <a:cs typeface="Calibri"/>
              </a:rPr>
            </a:br>
            <a:r>
              <a:rPr lang="tr-TR" sz="2800" i="1" dirty="0" smtClean="0">
                <a:solidFill>
                  <a:srgbClr val="333333"/>
                </a:solidFill>
                <a:effectLst/>
                <a:latin typeface="Calibri"/>
                <a:ea typeface="Times New Roman"/>
                <a:cs typeface="Calibri"/>
              </a:rPr>
              <a:t>(İlk birkaç </a:t>
            </a:r>
            <a:r>
              <a:rPr lang="tr-TR" sz="2800" i="1" dirty="0" err="1" smtClean="0">
                <a:solidFill>
                  <a:srgbClr val="333333"/>
                </a:solidFill>
                <a:effectLst/>
                <a:latin typeface="Calibri"/>
                <a:ea typeface="Times New Roman"/>
                <a:cs typeface="Calibri"/>
              </a:rPr>
              <a:t>md.</a:t>
            </a:r>
            <a:r>
              <a:rPr lang="tr-TR" sz="2800" i="1" dirty="0" smtClean="0">
                <a:solidFill>
                  <a:srgbClr val="333333"/>
                </a:solidFill>
                <a:effectLst/>
                <a:latin typeface="Calibri"/>
                <a:ea typeface="Times New Roman"/>
                <a:cs typeface="Calibri"/>
              </a:rPr>
              <a:t>)</a:t>
            </a:r>
            <a:r>
              <a:rPr lang="tr-TR" sz="2800" dirty="0" smtClean="0">
                <a:solidFill>
                  <a:srgbClr val="333333"/>
                </a:solidFill>
                <a:effectLst/>
                <a:latin typeface="Calibri"/>
                <a:ea typeface="Times New Roman"/>
                <a:cs typeface="Calibri"/>
              </a:rPr>
              <a:t>   </a:t>
            </a:r>
            <a:r>
              <a:rPr lang="tr-TR" sz="2800" b="1" i="1" u="sng" dirty="0" smtClean="0">
                <a:solidFill>
                  <a:srgbClr val="660033"/>
                </a:solidFill>
                <a:effectLst/>
                <a:latin typeface="Calibri"/>
                <a:ea typeface="Times New Roman"/>
                <a:cs typeface="Calibri"/>
              </a:rPr>
              <a:t>{İlk Başkan, bir Anestezi Yrd. Doç. İ ! }</a:t>
            </a:r>
          </a:p>
          <a:p>
            <a:pPr marL="274638" indent="-274638">
              <a:lnSpc>
                <a:spcPct val="105000"/>
              </a:lnSpc>
              <a:spcBef>
                <a:spcPts val="0"/>
              </a:spcBef>
              <a:spcAft>
                <a:spcPts val="0"/>
              </a:spcAft>
            </a:pPr>
            <a:r>
              <a:rPr lang="tr-TR" sz="3100" i="1" dirty="0" smtClean="0">
                <a:solidFill>
                  <a:srgbClr val="003366"/>
                </a:solidFill>
                <a:effectLst/>
                <a:latin typeface="Calibri"/>
                <a:ea typeface="Times New Roman"/>
                <a:cs typeface="Calibri"/>
              </a:rPr>
              <a:t>a</a:t>
            </a:r>
            <a:r>
              <a:rPr lang="tr-TR" sz="3100" i="1" dirty="0">
                <a:solidFill>
                  <a:srgbClr val="003366"/>
                </a:solidFill>
                <a:effectLst/>
                <a:latin typeface="Calibri"/>
                <a:ea typeface="Times New Roman"/>
                <a:cs typeface="Calibri"/>
              </a:rPr>
              <a:t>) </a:t>
            </a:r>
            <a:r>
              <a:rPr lang="tr-TR" sz="3100" b="1" i="1" dirty="0">
                <a:solidFill>
                  <a:srgbClr val="C00000"/>
                </a:solidFill>
                <a:effectLst/>
                <a:latin typeface="Calibri"/>
                <a:ea typeface="Times New Roman"/>
                <a:cs typeface="Calibri"/>
              </a:rPr>
              <a:t>Halk sağlığını korumak </a:t>
            </a:r>
            <a:r>
              <a:rPr lang="tr-TR" sz="3100" i="1" dirty="0">
                <a:solidFill>
                  <a:srgbClr val="003366"/>
                </a:solidFill>
                <a:effectLst/>
                <a:latin typeface="Calibri"/>
                <a:ea typeface="Times New Roman"/>
                <a:cs typeface="Calibri"/>
              </a:rPr>
              <a:t>ve geliştirmek, sağlık için risk </a:t>
            </a:r>
            <a:r>
              <a:rPr lang="tr-TR" sz="3100" i="1" dirty="0" smtClean="0">
                <a:solidFill>
                  <a:srgbClr val="003366"/>
                </a:solidFill>
                <a:effectLst/>
                <a:latin typeface="Calibri"/>
                <a:ea typeface="Times New Roman"/>
                <a:cs typeface="Calibri"/>
              </a:rPr>
              <a:t>oluşturan etmenlerle </a:t>
            </a:r>
            <a:r>
              <a:rPr lang="tr-TR" sz="3100" i="1" dirty="0">
                <a:solidFill>
                  <a:srgbClr val="003366"/>
                </a:solidFill>
                <a:effectLst/>
                <a:latin typeface="Calibri"/>
                <a:ea typeface="Times New Roman"/>
                <a:cs typeface="Calibri"/>
              </a:rPr>
              <a:t>mücadele etmek.</a:t>
            </a:r>
            <a:endParaRPr lang="tr-TR" sz="3100" i="1" dirty="0">
              <a:solidFill>
                <a:srgbClr val="003366"/>
              </a:solidFill>
              <a:effectLst/>
              <a:latin typeface="Calibri"/>
              <a:ea typeface="Calibri"/>
              <a:cs typeface="Times New Roman"/>
            </a:endParaRPr>
          </a:p>
          <a:p>
            <a:pPr marL="274638" indent="-274638">
              <a:lnSpc>
                <a:spcPct val="105000"/>
              </a:lnSpc>
              <a:spcBef>
                <a:spcPts val="0"/>
              </a:spcBef>
              <a:spcAft>
                <a:spcPts val="0"/>
              </a:spcAft>
            </a:pPr>
            <a:r>
              <a:rPr lang="tr-TR" sz="3100" dirty="0">
                <a:solidFill>
                  <a:srgbClr val="333333"/>
                </a:solidFill>
                <a:effectLst/>
                <a:latin typeface="Calibri"/>
                <a:ea typeface="Times New Roman"/>
                <a:cs typeface="Calibri"/>
              </a:rPr>
              <a:t>b) </a:t>
            </a:r>
            <a:r>
              <a:rPr lang="tr-TR" sz="3100" b="1" dirty="0" smtClean="0">
                <a:solidFill>
                  <a:srgbClr val="A50021"/>
                </a:solidFill>
                <a:effectLst/>
                <a:latin typeface="Calibri"/>
                <a:ea typeface="Times New Roman"/>
                <a:cs typeface="Calibri"/>
              </a:rPr>
              <a:t>1. Basamak </a:t>
            </a:r>
            <a:r>
              <a:rPr lang="tr-TR" sz="3100" b="1" dirty="0" err="1" smtClean="0">
                <a:solidFill>
                  <a:srgbClr val="A50021"/>
                </a:solidFill>
                <a:effectLst/>
                <a:latin typeface="Calibri"/>
                <a:ea typeface="Times New Roman"/>
                <a:cs typeface="Calibri"/>
              </a:rPr>
              <a:t>SH‘ni</a:t>
            </a:r>
            <a:r>
              <a:rPr lang="tr-TR" sz="3100" b="1" dirty="0" smtClean="0">
                <a:solidFill>
                  <a:srgbClr val="A50021"/>
                </a:solidFill>
                <a:effectLst/>
                <a:latin typeface="Calibri"/>
                <a:ea typeface="Times New Roman"/>
                <a:cs typeface="Calibri"/>
              </a:rPr>
              <a:t> yürütmek</a:t>
            </a:r>
            <a:r>
              <a:rPr lang="tr-TR" sz="3100" dirty="0">
                <a:solidFill>
                  <a:srgbClr val="333333"/>
                </a:solidFill>
                <a:effectLst/>
                <a:latin typeface="Calibri"/>
                <a:ea typeface="Times New Roman"/>
                <a:cs typeface="Calibri"/>
              </a:rPr>
              <a:t>, </a:t>
            </a:r>
            <a:r>
              <a:rPr lang="tr-TR" sz="3100" dirty="0" smtClean="0">
                <a:solidFill>
                  <a:srgbClr val="333333"/>
                </a:solidFill>
                <a:effectLst/>
                <a:latin typeface="Calibri"/>
                <a:ea typeface="Times New Roman"/>
                <a:cs typeface="Calibri"/>
              </a:rPr>
              <a:t/>
            </a:r>
            <a:br>
              <a:rPr lang="tr-TR" sz="3100" dirty="0" smtClean="0">
                <a:solidFill>
                  <a:srgbClr val="333333"/>
                </a:solidFill>
                <a:effectLst/>
                <a:latin typeface="Calibri"/>
                <a:ea typeface="Times New Roman"/>
                <a:cs typeface="Calibri"/>
              </a:rPr>
            </a:br>
            <a:r>
              <a:rPr lang="tr-TR" sz="3100" dirty="0" smtClean="0">
                <a:solidFill>
                  <a:srgbClr val="333333"/>
                </a:solidFill>
                <a:effectLst/>
                <a:latin typeface="Calibri"/>
                <a:ea typeface="Times New Roman"/>
                <a:cs typeface="Calibri"/>
              </a:rPr>
              <a:t>gerekli </a:t>
            </a:r>
            <a:r>
              <a:rPr lang="tr-TR" sz="3100" dirty="0">
                <a:solidFill>
                  <a:srgbClr val="333333"/>
                </a:solidFill>
                <a:effectLst/>
                <a:latin typeface="Calibri"/>
                <a:ea typeface="Times New Roman"/>
                <a:cs typeface="Calibri"/>
              </a:rPr>
              <a:t>düzenlemeleri yapmak</a:t>
            </a:r>
            <a:r>
              <a:rPr lang="tr-TR" sz="3100" dirty="0" smtClean="0">
                <a:solidFill>
                  <a:srgbClr val="333333"/>
                </a:solidFill>
                <a:effectLst/>
                <a:latin typeface="Calibri"/>
                <a:ea typeface="Times New Roman"/>
                <a:cs typeface="Calibri"/>
              </a:rPr>
              <a:t>..</a:t>
            </a:r>
            <a:endParaRPr lang="tr-TR" sz="3100" dirty="0">
              <a:effectLst/>
              <a:latin typeface="Calibri"/>
              <a:ea typeface="Calibri"/>
              <a:cs typeface="Times New Roman"/>
            </a:endParaRPr>
          </a:p>
        </p:txBody>
      </p:sp>
      <p:sp>
        <p:nvSpPr>
          <p:cNvPr id="7" name="Slide Number Placeholder 6"/>
          <p:cNvSpPr>
            <a:spLocks noGrp="1"/>
          </p:cNvSpPr>
          <p:nvPr>
            <p:ph type="sldNum" sz="quarter" idx="12"/>
          </p:nvPr>
        </p:nvSpPr>
        <p:spPr>
          <a:xfrm>
            <a:off x="6553200" y="6409134"/>
            <a:ext cx="2133600" cy="476250"/>
          </a:xfrm>
        </p:spPr>
        <p:txBody>
          <a:bodyPr/>
          <a:lstStyle/>
          <a:p>
            <a:pPr>
              <a:defRPr/>
            </a:pPr>
            <a:fld id="{DB0880EE-AC26-43DA-AA0D-D62D8B9F03DB}" type="slidenum">
              <a:rPr lang="tr-TR" smtClean="0">
                <a:solidFill>
                  <a:srgbClr val="000000"/>
                </a:solidFill>
                <a:effectLst/>
              </a:rPr>
              <a:pPr>
                <a:defRPr/>
              </a:pPr>
              <a:t>60</a:t>
            </a:fld>
            <a:endParaRPr lang="tr-TR">
              <a:solidFill>
                <a:srgbClr val="000000"/>
              </a:solidFill>
              <a:effectLst/>
            </a:endParaRPr>
          </a:p>
        </p:txBody>
      </p:sp>
      <p:sp>
        <p:nvSpPr>
          <p:cNvPr id="8" name="Footer Placeholder 7"/>
          <p:cNvSpPr>
            <a:spLocks noGrp="1"/>
          </p:cNvSpPr>
          <p:nvPr>
            <p:ph type="ftr" sz="quarter" idx="11"/>
          </p:nvPr>
        </p:nvSpPr>
        <p:spPr>
          <a:xfrm>
            <a:off x="3124200" y="6409134"/>
            <a:ext cx="2895600" cy="476250"/>
          </a:xfrm>
        </p:spPr>
        <p:txBody>
          <a:bodyPr/>
          <a:lstStyle/>
          <a:p>
            <a:pPr>
              <a:defRPr/>
            </a:pPr>
            <a:r>
              <a:rPr lang="tr-TR" smtClean="0">
                <a:solidFill>
                  <a:srgbClr val="000000"/>
                </a:solidFill>
                <a:effectLst/>
              </a:rPr>
              <a:t>www.ahmetsaltik.net</a:t>
            </a:r>
            <a:endParaRPr lang="tr-TR">
              <a:solidFill>
                <a:srgbClr val="000000"/>
              </a:solidFill>
              <a:effectLst/>
            </a:endParaRPr>
          </a:p>
        </p:txBody>
      </p:sp>
    </p:spTree>
    <p:extLst>
      <p:ext uri="{BB962C8B-B14F-4D97-AF65-F5344CB8AC3E}">
        <p14:creationId xmlns:p14="http://schemas.microsoft.com/office/powerpoint/2010/main" val="1653047118"/>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457200" y="6409134"/>
            <a:ext cx="2133600" cy="476250"/>
          </a:xfrm>
        </p:spPr>
        <p:txBody>
          <a:bodyPr/>
          <a:lstStyle/>
          <a:p>
            <a:pPr>
              <a:defRPr/>
            </a:pPr>
            <a:fld id="{2EAF1A9A-BEBF-442E-BE9B-99FCEDDA5037}" type="datetime1">
              <a:rPr lang="tr-TR" smtClean="0">
                <a:solidFill>
                  <a:srgbClr val="000000"/>
                </a:solidFill>
                <a:effectLst/>
              </a:rPr>
              <a:t>15.10.2012</a:t>
            </a:fld>
            <a:endParaRPr lang="tr-TR">
              <a:solidFill>
                <a:srgbClr val="000000"/>
              </a:solidFill>
              <a:effectLst/>
            </a:endParaRPr>
          </a:p>
        </p:txBody>
      </p:sp>
      <p:sp>
        <p:nvSpPr>
          <p:cNvPr id="140291" name="Rectangle 2"/>
          <p:cNvSpPr>
            <a:spLocks noGrp="1" noChangeArrowheads="1"/>
          </p:cNvSpPr>
          <p:nvPr>
            <p:ph type="title"/>
          </p:nvPr>
        </p:nvSpPr>
        <p:spPr>
          <a:xfrm>
            <a:off x="107504" y="116632"/>
            <a:ext cx="8783959" cy="1008112"/>
          </a:xfrm>
        </p:spPr>
        <p:style>
          <a:lnRef idx="2">
            <a:schemeClr val="accent2"/>
          </a:lnRef>
          <a:fillRef idx="1">
            <a:schemeClr val="lt1"/>
          </a:fillRef>
          <a:effectRef idx="0">
            <a:schemeClr val="accent2"/>
          </a:effectRef>
          <a:fontRef idx="minor">
            <a:schemeClr val="dk1"/>
          </a:fontRef>
        </p:style>
        <p:txBody>
          <a:bodyPr/>
          <a:lstStyle/>
          <a:p>
            <a:pPr lvl="0" algn="ctr" eaLnBrk="1" hangingPunct="1">
              <a:defRPr/>
            </a:pPr>
            <a:r>
              <a:rPr lang="tr-TR" sz="2800" b="1" kern="1200" dirty="0" smtClean="0">
                <a:solidFill>
                  <a:srgbClr val="000066"/>
                </a:solidFill>
                <a:effectLst/>
                <a:latin typeface="Calibri"/>
                <a:ea typeface="+mn-ea"/>
                <a:cs typeface="+mn-cs"/>
              </a:rPr>
              <a:t>02.11.11’de </a:t>
            </a:r>
            <a:r>
              <a:rPr lang="tr-TR" sz="2800" b="1" kern="1200" dirty="0">
                <a:solidFill>
                  <a:srgbClr val="000066"/>
                </a:solidFill>
                <a:effectLst/>
                <a:latin typeface="Calibri"/>
                <a:ea typeface="+mn-ea"/>
                <a:cs typeface="+mn-cs"/>
              </a:rPr>
              <a:t>yürürlük alan </a:t>
            </a:r>
            <a:r>
              <a:rPr lang="tr-TR" sz="2800" b="1" kern="1200" dirty="0" smtClean="0">
                <a:solidFill>
                  <a:srgbClr val="000066"/>
                </a:solidFill>
                <a:effectLst/>
                <a:latin typeface="Calibri"/>
                <a:ea typeface="+mn-ea"/>
                <a:cs typeface="+mn-cs"/>
              </a:rPr>
              <a:t>663 </a:t>
            </a:r>
            <a:r>
              <a:rPr lang="tr-TR" sz="2800" b="1" kern="1200" dirty="0">
                <a:solidFill>
                  <a:srgbClr val="000066"/>
                </a:solidFill>
                <a:effectLst/>
                <a:latin typeface="Calibri"/>
                <a:ea typeface="+mn-ea"/>
                <a:cs typeface="+mn-cs"/>
              </a:rPr>
              <a:t>sayılı </a:t>
            </a:r>
            <a:r>
              <a:rPr lang="tr-TR" sz="3200" b="1" kern="1200" dirty="0" smtClean="0">
                <a:solidFill>
                  <a:srgbClr val="000066"/>
                </a:solidFill>
                <a:effectLst/>
                <a:latin typeface="Calibri"/>
                <a:ea typeface="+mn-ea"/>
                <a:cs typeface="+mn-cs"/>
              </a:rPr>
              <a:t>YGK:</a:t>
            </a:r>
            <a:br>
              <a:rPr lang="tr-TR" sz="3200" b="1" kern="1200" dirty="0" smtClean="0">
                <a:solidFill>
                  <a:srgbClr val="000066"/>
                </a:solidFill>
                <a:effectLst/>
                <a:latin typeface="Calibri"/>
                <a:ea typeface="+mn-ea"/>
                <a:cs typeface="+mn-cs"/>
              </a:rPr>
            </a:br>
            <a:r>
              <a:rPr lang="tr-TR" sz="4000" b="1" spc="600" dirty="0">
                <a:solidFill>
                  <a:srgbClr val="A50021"/>
                </a:solidFill>
                <a:effectLst/>
                <a:latin typeface="Calibri"/>
                <a:ea typeface="Times New Roman"/>
                <a:cs typeface="Calibri"/>
              </a:rPr>
              <a:t>Türkiye Halk Sağlığı </a:t>
            </a:r>
            <a:r>
              <a:rPr lang="tr-TR" sz="4000" b="1" spc="600" dirty="0" smtClean="0">
                <a:solidFill>
                  <a:srgbClr val="A50021"/>
                </a:solidFill>
                <a:effectLst/>
                <a:latin typeface="Calibri"/>
                <a:ea typeface="Times New Roman"/>
                <a:cs typeface="Calibri"/>
              </a:rPr>
              <a:t>Kurumu-2</a:t>
            </a:r>
            <a:endParaRPr lang="tr-TR" sz="3200" b="1" kern="1200" spc="600" dirty="0">
              <a:solidFill>
                <a:srgbClr val="A50021"/>
              </a:solidFill>
              <a:effectLst/>
              <a:latin typeface="Albertus Extra Bold"/>
            </a:endParaRPr>
          </a:p>
        </p:txBody>
      </p:sp>
      <p:sp>
        <p:nvSpPr>
          <p:cNvPr id="140292" name="Rectangle 3"/>
          <p:cNvSpPr>
            <a:spLocks noGrp="1" noChangeArrowheads="1"/>
          </p:cNvSpPr>
          <p:nvPr>
            <p:ph type="body" idx="1"/>
          </p:nvPr>
        </p:nvSpPr>
        <p:spPr>
          <a:xfrm>
            <a:off x="142875" y="1196752"/>
            <a:ext cx="8893175" cy="5328592"/>
          </a:xfrm>
          <a:ln w="107950" cmpd="thinThick">
            <a:solidFill>
              <a:srgbClr val="E54168"/>
            </a:solidFill>
          </a:ln>
        </p:spPr>
        <p:txBody>
          <a:bodyPr/>
          <a:lstStyle/>
          <a:p>
            <a:pPr marL="0" indent="0">
              <a:lnSpc>
                <a:spcPct val="90000"/>
              </a:lnSpc>
              <a:spcBef>
                <a:spcPts val="0"/>
              </a:spcBef>
              <a:spcAft>
                <a:spcPts val="0"/>
              </a:spcAft>
              <a:buNone/>
            </a:pPr>
            <a:endParaRPr lang="tr-TR" sz="1200" dirty="0" smtClean="0">
              <a:solidFill>
                <a:srgbClr val="333333"/>
              </a:solidFill>
              <a:effectLst/>
              <a:latin typeface="Calibri"/>
              <a:ea typeface="Times New Roman"/>
              <a:cs typeface="Calibri"/>
            </a:endParaRPr>
          </a:p>
          <a:p>
            <a:pPr marL="274638" indent="-274638">
              <a:spcBef>
                <a:spcPts val="0"/>
              </a:spcBef>
              <a:spcAft>
                <a:spcPts val="0"/>
              </a:spcAft>
            </a:pPr>
            <a:r>
              <a:rPr lang="tr-TR" sz="2700" dirty="0" smtClean="0">
                <a:solidFill>
                  <a:srgbClr val="333333"/>
                </a:solidFill>
                <a:effectLst/>
                <a:latin typeface="Calibri"/>
                <a:ea typeface="Times New Roman"/>
                <a:cs typeface="Calibri"/>
              </a:rPr>
              <a:t>MADDE </a:t>
            </a:r>
            <a:r>
              <a:rPr lang="tr-TR" sz="2700" dirty="0">
                <a:solidFill>
                  <a:srgbClr val="333333"/>
                </a:solidFill>
                <a:effectLst/>
                <a:latin typeface="Calibri"/>
                <a:ea typeface="Times New Roman"/>
                <a:cs typeface="Calibri"/>
              </a:rPr>
              <a:t>26- </a:t>
            </a:r>
            <a:r>
              <a:rPr lang="tr-TR" sz="2700" dirty="0" smtClean="0">
                <a:solidFill>
                  <a:srgbClr val="333333"/>
                </a:solidFill>
                <a:effectLst/>
                <a:latin typeface="Calibri"/>
                <a:ea typeface="Times New Roman"/>
                <a:cs typeface="Calibri"/>
              </a:rPr>
              <a:t> devam..</a:t>
            </a:r>
          </a:p>
          <a:p>
            <a:pPr marL="274638" indent="-274638">
              <a:spcBef>
                <a:spcPts val="0"/>
              </a:spcBef>
              <a:spcAft>
                <a:spcPts val="0"/>
              </a:spcAft>
            </a:pPr>
            <a:r>
              <a:rPr lang="tr-TR" sz="2700" dirty="0" smtClean="0">
                <a:solidFill>
                  <a:srgbClr val="333333"/>
                </a:solidFill>
                <a:effectLst/>
                <a:latin typeface="Calibri"/>
                <a:ea typeface="Times New Roman"/>
                <a:cs typeface="Calibri"/>
              </a:rPr>
              <a:t>b</a:t>
            </a:r>
            <a:r>
              <a:rPr lang="tr-TR" sz="2700" dirty="0">
                <a:solidFill>
                  <a:srgbClr val="333333"/>
                </a:solidFill>
                <a:effectLst/>
                <a:latin typeface="Calibri"/>
                <a:ea typeface="Times New Roman"/>
                <a:cs typeface="Calibri"/>
              </a:rPr>
              <a:t>) </a:t>
            </a:r>
            <a:r>
              <a:rPr lang="tr-TR" sz="2800" b="1" spc="300" dirty="0" smtClean="0">
                <a:solidFill>
                  <a:srgbClr val="A50021"/>
                </a:solidFill>
                <a:effectLst/>
                <a:latin typeface="Calibri"/>
                <a:ea typeface="Times New Roman"/>
                <a:cs typeface="Calibri"/>
              </a:rPr>
              <a:t>1. Basamak sağlık hizmetlerini yürütmek</a:t>
            </a:r>
            <a:r>
              <a:rPr lang="tr-TR" sz="2700" dirty="0">
                <a:solidFill>
                  <a:srgbClr val="333333"/>
                </a:solidFill>
                <a:effectLst/>
                <a:latin typeface="Calibri"/>
                <a:ea typeface="Times New Roman"/>
                <a:cs typeface="Calibri"/>
              </a:rPr>
              <a:t>, </a:t>
            </a:r>
            <a:r>
              <a:rPr lang="tr-TR" sz="2700" dirty="0" smtClean="0">
                <a:solidFill>
                  <a:srgbClr val="333333"/>
                </a:solidFill>
                <a:effectLst/>
                <a:latin typeface="Calibri"/>
                <a:ea typeface="Times New Roman"/>
                <a:cs typeface="Calibri"/>
              </a:rPr>
              <a:t/>
            </a:r>
            <a:br>
              <a:rPr lang="tr-TR" sz="2700" dirty="0" smtClean="0">
                <a:solidFill>
                  <a:srgbClr val="333333"/>
                </a:solidFill>
                <a:effectLst/>
                <a:latin typeface="Calibri"/>
                <a:ea typeface="Times New Roman"/>
                <a:cs typeface="Calibri"/>
              </a:rPr>
            </a:br>
            <a:r>
              <a:rPr lang="tr-TR" sz="2700" dirty="0" smtClean="0">
                <a:solidFill>
                  <a:srgbClr val="333333"/>
                </a:solidFill>
                <a:effectLst/>
                <a:latin typeface="Calibri"/>
                <a:ea typeface="Times New Roman"/>
                <a:cs typeface="Calibri"/>
              </a:rPr>
              <a:t>gerekli </a:t>
            </a:r>
            <a:r>
              <a:rPr lang="tr-TR" sz="2700" dirty="0">
                <a:solidFill>
                  <a:srgbClr val="333333"/>
                </a:solidFill>
                <a:effectLst/>
                <a:latin typeface="Calibri"/>
                <a:ea typeface="Times New Roman"/>
                <a:cs typeface="Calibri"/>
              </a:rPr>
              <a:t>düzenlemeleri yapmak.</a:t>
            </a:r>
            <a:endParaRPr lang="tr-TR" sz="2700" dirty="0">
              <a:effectLst/>
              <a:latin typeface="Calibri"/>
              <a:ea typeface="Calibri"/>
              <a:cs typeface="Times New Roman"/>
            </a:endParaRPr>
          </a:p>
          <a:p>
            <a:pPr marL="274638" indent="-274638">
              <a:spcBef>
                <a:spcPts val="0"/>
              </a:spcBef>
              <a:spcAft>
                <a:spcPts val="0"/>
              </a:spcAft>
            </a:pPr>
            <a:r>
              <a:rPr lang="tr-TR" sz="2700" dirty="0">
                <a:solidFill>
                  <a:srgbClr val="333333"/>
                </a:solidFill>
                <a:effectLst/>
                <a:latin typeface="Calibri"/>
                <a:ea typeface="Times New Roman"/>
                <a:cs typeface="Calibri"/>
              </a:rPr>
              <a:t>c) </a:t>
            </a:r>
            <a:r>
              <a:rPr lang="tr-TR" sz="2700" i="1" dirty="0">
                <a:solidFill>
                  <a:srgbClr val="003366"/>
                </a:solidFill>
                <a:effectLst/>
                <a:latin typeface="Calibri"/>
                <a:ea typeface="Times New Roman"/>
                <a:cs typeface="Calibri"/>
              </a:rPr>
              <a:t>Bulaşıcı, bulaşıcı olmayan, kronik hastalıklar ve kanser ile anne, çocuk, ergen, yaşlı ve engelli gibi risk gruplarıyla ilgili olarak izleme, </a:t>
            </a:r>
            <a:r>
              <a:rPr lang="tr-TR" sz="2700" b="1" i="1" dirty="0" err="1">
                <a:solidFill>
                  <a:srgbClr val="A50021"/>
                </a:solidFill>
                <a:effectLst/>
                <a:latin typeface="Calibri"/>
                <a:ea typeface="Times New Roman"/>
                <a:cs typeface="Calibri"/>
              </a:rPr>
              <a:t>sürveyans</a:t>
            </a:r>
            <a:r>
              <a:rPr lang="tr-TR" sz="2700" i="1" dirty="0">
                <a:solidFill>
                  <a:srgbClr val="003366"/>
                </a:solidFill>
                <a:effectLst/>
                <a:latin typeface="Calibri"/>
                <a:ea typeface="Times New Roman"/>
                <a:cs typeface="Calibri"/>
              </a:rPr>
              <a:t>, inceleme, araştırma, bağışıklama ve </a:t>
            </a:r>
            <a:r>
              <a:rPr lang="tr-TR" sz="2700" i="1" dirty="0" smtClean="0">
                <a:solidFill>
                  <a:srgbClr val="003366"/>
                </a:solidFill>
                <a:effectLst/>
                <a:latin typeface="Calibri"/>
                <a:ea typeface="Times New Roman"/>
                <a:cs typeface="Calibri"/>
              </a:rPr>
              <a:t>denetim çalışmaları </a:t>
            </a:r>
            <a:r>
              <a:rPr lang="tr-TR" sz="2700" i="1" dirty="0">
                <a:solidFill>
                  <a:srgbClr val="003366"/>
                </a:solidFill>
                <a:effectLst/>
                <a:latin typeface="Calibri"/>
                <a:ea typeface="Times New Roman"/>
                <a:cs typeface="Calibri"/>
              </a:rPr>
              <a:t>yapmak, </a:t>
            </a:r>
            <a:r>
              <a:rPr lang="tr-TR" sz="2700" i="1" dirty="0" smtClean="0">
                <a:solidFill>
                  <a:srgbClr val="003366"/>
                </a:solidFill>
                <a:effectLst/>
                <a:latin typeface="Calibri"/>
                <a:ea typeface="Times New Roman"/>
                <a:cs typeface="Calibri"/>
              </a:rPr>
              <a:t>bununla </a:t>
            </a:r>
            <a:r>
              <a:rPr lang="tr-TR" sz="2700" i="1" dirty="0">
                <a:solidFill>
                  <a:srgbClr val="003366"/>
                </a:solidFill>
                <a:effectLst/>
                <a:latin typeface="Calibri"/>
                <a:ea typeface="Times New Roman"/>
                <a:cs typeface="Calibri"/>
              </a:rPr>
              <a:t>ilgili verilerin toplanmasını sağlamak, belirlenen hedefler doğrultusunda plan ve programlar hazırlamak, uygulamaya koymak, denetlenmesini sağlamak, değerlendirmek, </a:t>
            </a:r>
            <a:r>
              <a:rPr lang="tr-TR" sz="2700" i="1" dirty="0" smtClean="0">
                <a:solidFill>
                  <a:srgbClr val="003366"/>
                </a:solidFill>
                <a:effectLst/>
                <a:latin typeface="Calibri"/>
                <a:ea typeface="Times New Roman"/>
                <a:cs typeface="Calibri"/>
              </a:rPr>
              <a:t/>
            </a:r>
            <a:br>
              <a:rPr lang="tr-TR" sz="2700" i="1" dirty="0" smtClean="0">
                <a:solidFill>
                  <a:srgbClr val="003366"/>
                </a:solidFill>
                <a:effectLst/>
                <a:latin typeface="Calibri"/>
                <a:ea typeface="Times New Roman"/>
                <a:cs typeface="Calibri"/>
              </a:rPr>
            </a:br>
            <a:r>
              <a:rPr lang="tr-TR" sz="2700" i="1" dirty="0" smtClean="0">
                <a:solidFill>
                  <a:srgbClr val="003366"/>
                </a:solidFill>
                <a:effectLst/>
                <a:latin typeface="Calibri"/>
                <a:ea typeface="Times New Roman"/>
                <a:cs typeface="Calibri"/>
              </a:rPr>
              <a:t>gerekli </a:t>
            </a:r>
            <a:r>
              <a:rPr lang="tr-TR" sz="2700" i="1" dirty="0">
                <a:solidFill>
                  <a:srgbClr val="003366"/>
                </a:solidFill>
                <a:effectLst/>
                <a:latin typeface="Calibri"/>
                <a:ea typeface="Times New Roman"/>
                <a:cs typeface="Calibri"/>
              </a:rPr>
              <a:t>önlemleri almak, bu </a:t>
            </a:r>
            <a:r>
              <a:rPr lang="tr-TR" sz="2700" i="1" dirty="0" smtClean="0">
                <a:solidFill>
                  <a:srgbClr val="003366"/>
                </a:solidFill>
                <a:effectLst/>
                <a:latin typeface="Calibri"/>
                <a:ea typeface="Times New Roman"/>
                <a:cs typeface="Calibri"/>
              </a:rPr>
              <a:t>konuda Bakanlığa </a:t>
            </a:r>
            <a:br>
              <a:rPr lang="tr-TR" sz="2700" i="1" dirty="0" smtClean="0">
                <a:solidFill>
                  <a:srgbClr val="003366"/>
                </a:solidFill>
                <a:effectLst/>
                <a:latin typeface="Calibri"/>
                <a:ea typeface="Times New Roman"/>
                <a:cs typeface="Calibri"/>
              </a:rPr>
            </a:br>
            <a:r>
              <a:rPr lang="tr-TR" sz="2700" i="1" dirty="0" smtClean="0">
                <a:solidFill>
                  <a:srgbClr val="003366"/>
                </a:solidFill>
                <a:effectLst/>
                <a:latin typeface="Calibri"/>
                <a:ea typeface="Times New Roman"/>
                <a:cs typeface="Calibri"/>
              </a:rPr>
              <a:t>politika ve düzenlemeler önermek.</a:t>
            </a:r>
            <a:endParaRPr lang="tr-TR" sz="2700" i="1" dirty="0">
              <a:solidFill>
                <a:srgbClr val="003366"/>
              </a:solidFill>
              <a:effectLst/>
            </a:endParaRPr>
          </a:p>
        </p:txBody>
      </p:sp>
      <p:sp>
        <p:nvSpPr>
          <p:cNvPr id="7" name="Slide Number Placeholder 6"/>
          <p:cNvSpPr>
            <a:spLocks noGrp="1"/>
          </p:cNvSpPr>
          <p:nvPr>
            <p:ph type="sldNum" sz="quarter" idx="12"/>
          </p:nvPr>
        </p:nvSpPr>
        <p:spPr>
          <a:xfrm>
            <a:off x="6553200" y="6409134"/>
            <a:ext cx="2133600" cy="476250"/>
          </a:xfrm>
        </p:spPr>
        <p:txBody>
          <a:bodyPr/>
          <a:lstStyle/>
          <a:p>
            <a:pPr>
              <a:defRPr/>
            </a:pPr>
            <a:fld id="{DB0880EE-AC26-43DA-AA0D-D62D8B9F03DB}" type="slidenum">
              <a:rPr lang="tr-TR" smtClean="0">
                <a:solidFill>
                  <a:srgbClr val="000000"/>
                </a:solidFill>
                <a:effectLst/>
              </a:rPr>
              <a:pPr>
                <a:defRPr/>
              </a:pPr>
              <a:t>61</a:t>
            </a:fld>
            <a:endParaRPr lang="tr-TR">
              <a:solidFill>
                <a:srgbClr val="000000"/>
              </a:solidFill>
              <a:effectLst/>
            </a:endParaRPr>
          </a:p>
        </p:txBody>
      </p:sp>
      <p:sp>
        <p:nvSpPr>
          <p:cNvPr id="8" name="Footer Placeholder 7"/>
          <p:cNvSpPr>
            <a:spLocks noGrp="1"/>
          </p:cNvSpPr>
          <p:nvPr>
            <p:ph type="ftr" sz="quarter" idx="11"/>
          </p:nvPr>
        </p:nvSpPr>
        <p:spPr>
          <a:xfrm>
            <a:off x="3124200" y="6409134"/>
            <a:ext cx="2895600" cy="476250"/>
          </a:xfrm>
        </p:spPr>
        <p:txBody>
          <a:bodyPr/>
          <a:lstStyle/>
          <a:p>
            <a:pPr>
              <a:defRPr/>
            </a:pPr>
            <a:r>
              <a:rPr lang="tr-TR" smtClean="0">
                <a:solidFill>
                  <a:srgbClr val="000000"/>
                </a:solidFill>
                <a:effectLst/>
              </a:rPr>
              <a:t>www.ahmetsaltik.net</a:t>
            </a:r>
            <a:endParaRPr lang="tr-TR">
              <a:solidFill>
                <a:srgbClr val="000000"/>
              </a:solidFill>
              <a:effectLst/>
            </a:endParaRPr>
          </a:p>
        </p:txBody>
      </p:sp>
    </p:spTree>
    <p:extLst>
      <p:ext uri="{BB962C8B-B14F-4D97-AF65-F5344CB8AC3E}">
        <p14:creationId xmlns:p14="http://schemas.microsoft.com/office/powerpoint/2010/main" val="1891120044"/>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457200" y="6357938"/>
            <a:ext cx="2133600" cy="476250"/>
          </a:xfrm>
        </p:spPr>
        <p:txBody>
          <a:bodyPr/>
          <a:lstStyle/>
          <a:p>
            <a:pPr>
              <a:defRPr/>
            </a:pPr>
            <a:fld id="{1E2AC4F5-380E-4FE1-97F6-988A2183F1EE}" type="datetime1">
              <a:rPr lang="tr-TR" smtClean="0">
                <a:solidFill>
                  <a:srgbClr val="000000"/>
                </a:solidFill>
                <a:effectLst/>
              </a:rPr>
              <a:t>15.10.2012</a:t>
            </a:fld>
            <a:endParaRPr lang="tr-TR">
              <a:solidFill>
                <a:srgbClr val="000000"/>
              </a:solidFill>
              <a:effectLst/>
            </a:endParaRPr>
          </a:p>
        </p:txBody>
      </p:sp>
      <p:sp>
        <p:nvSpPr>
          <p:cNvPr id="140291" name="Rectangle 2"/>
          <p:cNvSpPr>
            <a:spLocks noGrp="1" noChangeArrowheads="1"/>
          </p:cNvSpPr>
          <p:nvPr>
            <p:ph type="title"/>
          </p:nvPr>
        </p:nvSpPr>
        <p:spPr>
          <a:xfrm>
            <a:off x="107504" y="188640"/>
            <a:ext cx="8783959" cy="1656184"/>
          </a:xfrm>
        </p:spPr>
        <p:style>
          <a:lnRef idx="2">
            <a:schemeClr val="accent2"/>
          </a:lnRef>
          <a:fillRef idx="1">
            <a:schemeClr val="lt1"/>
          </a:fillRef>
          <a:effectRef idx="0">
            <a:schemeClr val="accent2"/>
          </a:effectRef>
          <a:fontRef idx="minor">
            <a:schemeClr val="dk1"/>
          </a:fontRef>
        </p:style>
        <p:txBody>
          <a:bodyPr/>
          <a:lstStyle/>
          <a:p>
            <a:pPr lvl="0" algn="ctr" eaLnBrk="1" hangingPunct="1">
              <a:defRPr/>
            </a:pPr>
            <a:r>
              <a:rPr lang="tr-TR" sz="3200" b="1" kern="1200" dirty="0">
                <a:solidFill>
                  <a:srgbClr val="003300"/>
                </a:solidFill>
                <a:effectLst/>
                <a:latin typeface="Calibri"/>
                <a:ea typeface="+mn-ea"/>
                <a:cs typeface="+mn-cs"/>
              </a:rPr>
              <a:t>01.10.08’de yürürlük alan 5510 sayılı </a:t>
            </a:r>
            <a:br>
              <a:rPr lang="tr-TR" sz="3200" b="1" kern="1200" dirty="0">
                <a:solidFill>
                  <a:srgbClr val="003300"/>
                </a:solidFill>
                <a:effectLst/>
                <a:latin typeface="Calibri"/>
                <a:ea typeface="+mn-ea"/>
                <a:cs typeface="+mn-cs"/>
              </a:rPr>
            </a:br>
            <a:r>
              <a:rPr lang="tr-TR" sz="3600" b="1" i="1" kern="1200" dirty="0">
                <a:solidFill>
                  <a:srgbClr val="660033"/>
                </a:solidFill>
                <a:effectLst/>
                <a:latin typeface="Calibri"/>
                <a:ea typeface="+mn-ea"/>
                <a:cs typeface="+mn-cs"/>
              </a:rPr>
              <a:t>Sosyal Sigortalar ve Genel Sağlık Sigortası </a:t>
            </a:r>
            <a:r>
              <a:rPr lang="tr-TR" sz="3600" b="1" kern="1200" dirty="0">
                <a:solidFill>
                  <a:srgbClr val="000066"/>
                </a:solidFill>
                <a:effectLst/>
                <a:latin typeface="Calibri"/>
                <a:ea typeface="+mn-ea"/>
                <a:cs typeface="+mn-cs"/>
              </a:rPr>
              <a:t>(GSS)</a:t>
            </a:r>
            <a:r>
              <a:rPr lang="tr-TR" sz="3600" b="1" i="1" kern="1200" dirty="0">
                <a:solidFill>
                  <a:srgbClr val="660033"/>
                </a:solidFill>
                <a:effectLst/>
                <a:latin typeface="Calibri"/>
                <a:ea typeface="+mn-ea"/>
                <a:cs typeface="+mn-cs"/>
              </a:rPr>
              <a:t> Yasası Neler Getiriyor ?</a:t>
            </a:r>
            <a:endParaRPr lang="tr-TR" sz="3200" b="1" kern="1200" spc="600" dirty="0">
              <a:solidFill>
                <a:srgbClr val="660066"/>
              </a:solidFill>
              <a:effectLst/>
              <a:latin typeface="Albertus Extra Bold"/>
              <a:ea typeface="+mn-ea"/>
              <a:cs typeface="+mn-cs"/>
            </a:endParaRPr>
          </a:p>
        </p:txBody>
      </p:sp>
      <p:sp>
        <p:nvSpPr>
          <p:cNvPr id="140292" name="Rectangle 3"/>
          <p:cNvSpPr>
            <a:spLocks noGrp="1" noChangeArrowheads="1"/>
          </p:cNvSpPr>
          <p:nvPr>
            <p:ph type="body" idx="1"/>
          </p:nvPr>
        </p:nvSpPr>
        <p:spPr>
          <a:xfrm>
            <a:off x="142875" y="1988840"/>
            <a:ext cx="8893175" cy="4463826"/>
          </a:xfrm>
          <a:ln w="107950" cmpd="thinThick">
            <a:solidFill>
              <a:srgbClr val="E54168"/>
            </a:solidFill>
          </a:ln>
        </p:spPr>
        <p:txBody>
          <a:bodyPr/>
          <a:lstStyle/>
          <a:p>
            <a:pPr marL="514350" lvl="0" indent="-514350" eaLnBrk="1" hangingPunct="1">
              <a:lnSpc>
                <a:spcPct val="90000"/>
              </a:lnSpc>
              <a:spcBef>
                <a:spcPct val="0"/>
              </a:spcBef>
              <a:buClrTx/>
              <a:buSzTx/>
              <a:buNone/>
              <a:defRPr/>
            </a:pPr>
            <a:endParaRPr lang="tr-TR" sz="400" b="1" kern="1200" dirty="0">
              <a:solidFill>
                <a:srgbClr val="000066"/>
              </a:solidFill>
              <a:effectLst/>
              <a:latin typeface="Arial" pitchFamily="34" charset="0"/>
              <a:ea typeface="ＭＳ Ｐゴシック" pitchFamily="34" charset="-128"/>
            </a:endParaRPr>
          </a:p>
          <a:p>
            <a:pPr marL="0" lvl="0" indent="0" eaLnBrk="1" hangingPunct="1">
              <a:spcBef>
                <a:spcPct val="0"/>
              </a:spcBef>
              <a:buClrTx/>
              <a:buSzTx/>
              <a:buNone/>
              <a:defRPr/>
            </a:pPr>
            <a:endParaRPr lang="tr-TR" sz="1200" kern="1200" dirty="0" smtClean="0">
              <a:solidFill>
                <a:srgbClr val="000066"/>
              </a:solidFill>
              <a:effectLst/>
              <a:latin typeface="Arial" pitchFamily="34" charset="0"/>
              <a:ea typeface="ＭＳ Ｐゴシック" pitchFamily="34" charset="-128"/>
            </a:endParaRPr>
          </a:p>
          <a:p>
            <a:pPr marL="361950" lvl="0" indent="-361950" eaLnBrk="1" hangingPunct="1">
              <a:lnSpc>
                <a:spcPct val="110000"/>
              </a:lnSpc>
              <a:spcBef>
                <a:spcPct val="0"/>
              </a:spcBef>
              <a:buClrTx/>
              <a:buSzTx/>
              <a:buFont typeface="Calibri" pitchFamily="34" charset="0"/>
              <a:buAutoNum type="arabicPeriod"/>
              <a:defRPr/>
            </a:pPr>
            <a:r>
              <a:rPr lang="tr-TR" sz="2800" kern="1200" dirty="0" smtClean="0">
                <a:solidFill>
                  <a:srgbClr val="000066"/>
                </a:solidFill>
                <a:effectLst/>
                <a:latin typeface="Arial" pitchFamily="34" charset="0"/>
                <a:ea typeface="ＭＳ Ｐゴシック" pitchFamily="34" charset="-128"/>
              </a:rPr>
              <a:t>İvedi </a:t>
            </a:r>
            <a:r>
              <a:rPr lang="tr-TR" sz="2800" kern="1200" dirty="0">
                <a:solidFill>
                  <a:srgbClr val="000066"/>
                </a:solidFill>
                <a:effectLst/>
                <a:latin typeface="Arial" pitchFamily="34" charset="0"/>
                <a:ea typeface="ＭＳ Ｐゴシック" pitchFamily="34" charset="-128"/>
              </a:rPr>
              <a:t>(acil) durumda hastalar, </a:t>
            </a:r>
            <a:r>
              <a:rPr lang="tr-TR" sz="2800" kern="1200" dirty="0">
                <a:solidFill>
                  <a:srgbClr val="003300"/>
                </a:solidFill>
                <a:effectLst/>
                <a:latin typeface="Arial" pitchFamily="34" charset="0"/>
                <a:ea typeface="ＭＳ Ｐゴシック" pitchFamily="34" charset="-128"/>
              </a:rPr>
              <a:t>18 yaşından küçükler, </a:t>
            </a:r>
            <a:br>
              <a:rPr lang="tr-TR" sz="2800" kern="1200" dirty="0">
                <a:solidFill>
                  <a:srgbClr val="003300"/>
                </a:solidFill>
                <a:effectLst/>
                <a:latin typeface="Arial" pitchFamily="34" charset="0"/>
                <a:ea typeface="ＭＳ Ｐゴシック" pitchFamily="34" charset="-128"/>
              </a:rPr>
            </a:br>
            <a:r>
              <a:rPr lang="tr-TR" sz="2800" kern="1200" dirty="0">
                <a:solidFill>
                  <a:srgbClr val="003300"/>
                </a:solidFill>
                <a:effectLst/>
                <a:latin typeface="Arial" pitchFamily="34" charset="0"/>
                <a:ea typeface="ＭＳ Ｐゴシック" pitchFamily="34" charset="-128"/>
              </a:rPr>
              <a:t>bakıma muhtaç olanlar ve</a:t>
            </a:r>
            <a:r>
              <a:rPr lang="tr-TR" sz="2800" kern="1200" dirty="0">
                <a:solidFill>
                  <a:srgbClr val="000066"/>
                </a:solidFill>
                <a:effectLst/>
                <a:latin typeface="Arial" pitchFamily="34" charset="0"/>
                <a:ea typeface="ＭＳ Ｐゴシック" pitchFamily="34" charset="-128"/>
              </a:rPr>
              <a:t> </a:t>
            </a:r>
            <a:r>
              <a:rPr lang="tr-TR" sz="2800" b="1" kern="1200" dirty="0">
                <a:solidFill>
                  <a:srgbClr val="800080"/>
                </a:solidFill>
                <a:effectLst/>
                <a:latin typeface="Arial" pitchFamily="34" charset="0"/>
                <a:ea typeface="ＭＳ Ｐゴシック" pitchFamily="34" charset="-128"/>
              </a:rPr>
              <a:t>iş kazası, </a:t>
            </a:r>
            <a:r>
              <a:rPr lang="tr-TR" sz="2800" b="1" kern="1200" dirty="0" smtClean="0">
                <a:solidFill>
                  <a:srgbClr val="800080"/>
                </a:solidFill>
                <a:effectLst/>
                <a:latin typeface="Arial" pitchFamily="34" charset="0"/>
                <a:ea typeface="ＭＳ Ｐゴシック" pitchFamily="34" charset="-128"/>
              </a:rPr>
              <a:t/>
            </a:r>
            <a:br>
              <a:rPr lang="tr-TR" sz="2800" b="1" kern="1200" dirty="0" smtClean="0">
                <a:solidFill>
                  <a:srgbClr val="800080"/>
                </a:solidFill>
                <a:effectLst/>
                <a:latin typeface="Arial" pitchFamily="34" charset="0"/>
                <a:ea typeface="ＭＳ Ｐゴシック" pitchFamily="34" charset="-128"/>
              </a:rPr>
            </a:br>
            <a:r>
              <a:rPr lang="tr-TR" sz="2800" b="1" kern="1200" dirty="0" smtClean="0">
                <a:solidFill>
                  <a:srgbClr val="800080"/>
                </a:solidFill>
                <a:effectLst/>
                <a:latin typeface="Arial" pitchFamily="34" charset="0"/>
                <a:ea typeface="ＭＳ Ｐゴシック" pitchFamily="34" charset="-128"/>
              </a:rPr>
              <a:t>meslek </a:t>
            </a:r>
            <a:r>
              <a:rPr lang="tr-TR" sz="2800" b="1" kern="1200" dirty="0">
                <a:solidFill>
                  <a:srgbClr val="800080"/>
                </a:solidFill>
                <a:effectLst/>
                <a:latin typeface="Arial" pitchFamily="34" charset="0"/>
                <a:ea typeface="ＭＳ Ｐゴシック" pitchFamily="34" charset="-128"/>
              </a:rPr>
              <a:t>hastalıkları </a:t>
            </a:r>
            <a:r>
              <a:rPr lang="tr-TR" sz="2800" b="1" kern="1200" dirty="0" smtClean="0">
                <a:solidFill>
                  <a:srgbClr val="800080"/>
                </a:solidFill>
                <a:effectLst/>
                <a:latin typeface="Arial" pitchFamily="34" charset="0"/>
                <a:ea typeface="ＭＳ Ｐゴシック" pitchFamily="34" charset="-128"/>
              </a:rPr>
              <a:t>ve  </a:t>
            </a:r>
            <a:r>
              <a:rPr lang="tr-TR" sz="2800" b="1" kern="1200" dirty="0">
                <a:solidFill>
                  <a:srgbClr val="800080"/>
                </a:solidFill>
                <a:effectLst/>
                <a:latin typeface="Arial" pitchFamily="34" charset="0"/>
                <a:ea typeface="ＭＳ Ｐゴシック" pitchFamily="34" charset="-128"/>
              </a:rPr>
              <a:t>bulaşıcı hastalıklarda</a:t>
            </a:r>
            <a:r>
              <a:rPr lang="tr-TR" sz="2800" kern="1200" dirty="0">
                <a:solidFill>
                  <a:srgbClr val="000066"/>
                </a:solidFill>
                <a:effectLst/>
                <a:latin typeface="Arial" pitchFamily="34" charset="0"/>
                <a:ea typeface="ＭＳ Ｐゴシック" pitchFamily="34" charset="-128"/>
              </a:rPr>
              <a:t> </a:t>
            </a:r>
            <a:r>
              <a:rPr lang="tr-TR" sz="2800" kern="1200" dirty="0" smtClean="0">
                <a:solidFill>
                  <a:srgbClr val="000066"/>
                </a:solidFill>
                <a:effectLst/>
                <a:latin typeface="Arial" pitchFamily="34" charset="0"/>
                <a:ea typeface="ＭＳ Ｐゴシック" pitchFamily="34" charset="-128"/>
              </a:rPr>
              <a:t/>
            </a:r>
            <a:br>
              <a:rPr lang="tr-TR" sz="2800" kern="1200" dirty="0" smtClean="0">
                <a:solidFill>
                  <a:srgbClr val="000066"/>
                </a:solidFill>
                <a:effectLst/>
                <a:latin typeface="Arial" pitchFamily="34" charset="0"/>
                <a:ea typeface="ＭＳ Ｐゴシック" pitchFamily="34" charset="-128"/>
              </a:rPr>
            </a:br>
            <a:r>
              <a:rPr lang="tr-TR" sz="2800" kern="1200" dirty="0" smtClean="0">
                <a:solidFill>
                  <a:srgbClr val="000066"/>
                </a:solidFill>
                <a:effectLst/>
                <a:latin typeface="Arial" pitchFamily="34" charset="0"/>
                <a:ea typeface="ＭＳ Ｐゴシック" pitchFamily="34" charset="-128"/>
              </a:rPr>
              <a:t>hiçbir </a:t>
            </a:r>
            <a:r>
              <a:rPr lang="tr-TR" sz="2800" kern="1200" dirty="0">
                <a:solidFill>
                  <a:srgbClr val="000066"/>
                </a:solidFill>
                <a:effectLst/>
                <a:latin typeface="Arial" pitchFamily="34" charset="0"/>
                <a:ea typeface="ＭＳ Ｐゴシック" pitchFamily="34" charset="-128"/>
              </a:rPr>
              <a:t>koşul aranmadan </a:t>
            </a:r>
            <a:r>
              <a:rPr lang="tr-TR" sz="2800" kern="1200" dirty="0" smtClean="0">
                <a:solidFill>
                  <a:srgbClr val="000066"/>
                </a:solidFill>
                <a:effectLst/>
                <a:latin typeface="Arial" pitchFamily="34" charset="0"/>
                <a:ea typeface="ＭＳ Ｐゴシック" pitchFamily="34" charset="-128"/>
              </a:rPr>
              <a:t>sağlık </a:t>
            </a:r>
            <a:r>
              <a:rPr lang="tr-TR" sz="2800" kern="1200" dirty="0">
                <a:solidFill>
                  <a:srgbClr val="000066"/>
                </a:solidFill>
                <a:effectLst/>
                <a:latin typeface="Arial" pitchFamily="34" charset="0"/>
                <a:ea typeface="ＭＳ Ｐゴシック" pitchFamily="34" charset="-128"/>
              </a:rPr>
              <a:t>hizmeti verilecek, hastaneden geri çevrilmeyecek</a:t>
            </a:r>
            <a:r>
              <a:rPr lang="tr-TR" sz="2800" kern="1200" dirty="0" smtClean="0">
                <a:solidFill>
                  <a:srgbClr val="000066"/>
                </a:solidFill>
                <a:effectLst/>
                <a:latin typeface="Arial" pitchFamily="34" charset="0"/>
                <a:ea typeface="ＭＳ Ｐゴシック" pitchFamily="34" charset="-128"/>
              </a:rPr>
              <a:t>.</a:t>
            </a:r>
            <a:br>
              <a:rPr lang="tr-TR" sz="2800" kern="1200" dirty="0" smtClean="0">
                <a:solidFill>
                  <a:srgbClr val="000066"/>
                </a:solidFill>
                <a:effectLst/>
                <a:latin typeface="Arial" pitchFamily="34" charset="0"/>
                <a:ea typeface="ＭＳ Ｐゴシック" pitchFamily="34" charset="-128"/>
              </a:rPr>
            </a:br>
            <a:endParaRPr lang="tr-TR" sz="800" kern="1200" dirty="0">
              <a:solidFill>
                <a:srgbClr val="000066"/>
              </a:solidFill>
              <a:effectLst/>
              <a:latin typeface="Arial" pitchFamily="34" charset="0"/>
              <a:ea typeface="ＭＳ Ｐゴシック" pitchFamily="34" charset="-128"/>
            </a:endParaRPr>
          </a:p>
          <a:p>
            <a:pPr marL="361950" lvl="0" indent="-361950" eaLnBrk="1" hangingPunct="1">
              <a:lnSpc>
                <a:spcPct val="110000"/>
              </a:lnSpc>
              <a:spcBef>
                <a:spcPct val="0"/>
              </a:spcBef>
              <a:buClrTx/>
              <a:buSzTx/>
              <a:buFont typeface="Calibri" pitchFamily="34" charset="0"/>
              <a:buAutoNum type="arabicPeriod"/>
              <a:defRPr/>
            </a:pPr>
            <a:r>
              <a:rPr lang="tr-TR" sz="2800" i="1" u="sng" kern="1200" dirty="0">
                <a:solidFill>
                  <a:srgbClr val="990000"/>
                </a:solidFill>
                <a:effectLst/>
                <a:latin typeface="Arial" pitchFamily="34" charset="0"/>
                <a:ea typeface="ＭＳ Ｐゴシック" pitchFamily="34" charset="-128"/>
              </a:rPr>
              <a:t>İş kazası ve meslek hastalığı</a:t>
            </a:r>
            <a:r>
              <a:rPr lang="tr-TR" sz="2800" kern="1200" dirty="0">
                <a:solidFill>
                  <a:srgbClr val="000066"/>
                </a:solidFill>
                <a:effectLst/>
                <a:latin typeface="Arial" pitchFamily="34" charset="0"/>
                <a:ea typeface="ＭＳ Ｐゴシック" pitchFamily="34" charset="-128"/>
              </a:rPr>
              <a:t>nda; ayakta sağaltımda </a:t>
            </a:r>
            <a:br>
              <a:rPr lang="tr-TR" sz="2800" kern="1200" dirty="0">
                <a:solidFill>
                  <a:srgbClr val="000066"/>
                </a:solidFill>
                <a:effectLst/>
                <a:latin typeface="Arial" pitchFamily="34" charset="0"/>
                <a:ea typeface="ＭＳ Ｐゴシック" pitchFamily="34" charset="-128"/>
              </a:rPr>
            </a:br>
            <a:r>
              <a:rPr lang="tr-TR" sz="2800" kern="1200" dirty="0">
                <a:solidFill>
                  <a:srgbClr val="000066"/>
                </a:solidFill>
                <a:effectLst/>
                <a:latin typeface="Arial" pitchFamily="34" charset="0"/>
                <a:ea typeface="ＭＳ Ｐゴシック" pitchFamily="34" charset="-128"/>
              </a:rPr>
              <a:t>günlük kazancın 2/3’ü, yatarak sağaltımda yarısı </a:t>
            </a:r>
            <a:br>
              <a:rPr lang="tr-TR" sz="2800" kern="1200" dirty="0">
                <a:solidFill>
                  <a:srgbClr val="000066"/>
                </a:solidFill>
                <a:effectLst/>
                <a:latin typeface="Arial" pitchFamily="34" charset="0"/>
                <a:ea typeface="ＭＳ Ｐゴシック" pitchFamily="34" charset="-128"/>
              </a:rPr>
            </a:br>
            <a:r>
              <a:rPr lang="tr-TR" sz="2800" i="1" u="sng" kern="1200" dirty="0">
                <a:solidFill>
                  <a:srgbClr val="000066"/>
                </a:solidFill>
                <a:effectLst/>
                <a:latin typeface="Arial" pitchFamily="34" charset="0"/>
                <a:ea typeface="ＭＳ Ｐゴシック" pitchFamily="34" charset="-128"/>
              </a:rPr>
              <a:t>geçici </a:t>
            </a:r>
            <a:r>
              <a:rPr lang="tr-TR" sz="2800" i="1" u="sng" kern="1200" dirty="0" err="1" smtClean="0">
                <a:solidFill>
                  <a:srgbClr val="000066"/>
                </a:solidFill>
                <a:effectLst/>
                <a:latin typeface="Arial" pitchFamily="34" charset="0"/>
                <a:ea typeface="ＭＳ Ｐゴシック" pitchFamily="34" charset="-128"/>
              </a:rPr>
              <a:t>işgöremezlik</a:t>
            </a:r>
            <a:r>
              <a:rPr lang="tr-TR" sz="2800" i="1" u="sng" kern="1200" dirty="0" smtClean="0">
                <a:solidFill>
                  <a:srgbClr val="000066"/>
                </a:solidFill>
                <a:effectLst/>
                <a:latin typeface="Arial" pitchFamily="34" charset="0"/>
                <a:ea typeface="ＭＳ Ｐゴシック" pitchFamily="34" charset="-128"/>
              </a:rPr>
              <a:t> </a:t>
            </a:r>
            <a:r>
              <a:rPr lang="tr-TR" sz="2800" i="1" u="sng" kern="1200" dirty="0">
                <a:solidFill>
                  <a:srgbClr val="000066"/>
                </a:solidFill>
                <a:effectLst/>
                <a:latin typeface="Arial" pitchFamily="34" charset="0"/>
                <a:ea typeface="ＭＳ Ｐゴシック" pitchFamily="34" charset="-128"/>
              </a:rPr>
              <a:t>ödeneği</a:t>
            </a:r>
            <a:r>
              <a:rPr lang="tr-TR" sz="2800" kern="1200" dirty="0">
                <a:solidFill>
                  <a:srgbClr val="000066"/>
                </a:solidFill>
                <a:effectLst/>
                <a:latin typeface="Arial" pitchFamily="34" charset="0"/>
                <a:ea typeface="ＭＳ Ｐゴシック" pitchFamily="34" charset="-128"/>
              </a:rPr>
              <a:t> olarak alınabilecek.</a:t>
            </a:r>
          </a:p>
        </p:txBody>
      </p:sp>
      <p:sp>
        <p:nvSpPr>
          <p:cNvPr id="7" name="Slide Number Placeholder 6"/>
          <p:cNvSpPr>
            <a:spLocks noGrp="1"/>
          </p:cNvSpPr>
          <p:nvPr>
            <p:ph type="sldNum" sz="quarter" idx="12"/>
          </p:nvPr>
        </p:nvSpPr>
        <p:spPr>
          <a:xfrm>
            <a:off x="6553200" y="6357938"/>
            <a:ext cx="2133600" cy="476250"/>
          </a:xfrm>
        </p:spPr>
        <p:txBody>
          <a:bodyPr/>
          <a:lstStyle/>
          <a:p>
            <a:pPr>
              <a:defRPr/>
            </a:pPr>
            <a:fld id="{DB0880EE-AC26-43DA-AA0D-D62D8B9F03DB}" type="slidenum">
              <a:rPr lang="tr-TR" smtClean="0">
                <a:solidFill>
                  <a:srgbClr val="000000"/>
                </a:solidFill>
                <a:effectLst/>
              </a:rPr>
              <a:pPr>
                <a:defRPr/>
              </a:pPr>
              <a:t>62</a:t>
            </a:fld>
            <a:endParaRPr lang="tr-TR">
              <a:solidFill>
                <a:srgbClr val="000000"/>
              </a:solidFill>
              <a:effectLst/>
            </a:endParaRPr>
          </a:p>
        </p:txBody>
      </p:sp>
      <p:sp>
        <p:nvSpPr>
          <p:cNvPr id="8" name="Footer Placeholder 7"/>
          <p:cNvSpPr>
            <a:spLocks noGrp="1"/>
          </p:cNvSpPr>
          <p:nvPr>
            <p:ph type="ftr" sz="quarter" idx="11"/>
          </p:nvPr>
        </p:nvSpPr>
        <p:spPr>
          <a:xfrm>
            <a:off x="3124200" y="6357938"/>
            <a:ext cx="2895600" cy="476250"/>
          </a:xfrm>
        </p:spPr>
        <p:txBody>
          <a:bodyPr/>
          <a:lstStyle/>
          <a:p>
            <a:pPr>
              <a:defRPr/>
            </a:pPr>
            <a:r>
              <a:rPr lang="tr-TR" smtClean="0">
                <a:solidFill>
                  <a:srgbClr val="000000"/>
                </a:solidFill>
                <a:effectLst/>
              </a:rPr>
              <a:t>www.ahmetsaltik.net</a:t>
            </a:r>
            <a:endParaRPr lang="tr-TR">
              <a:solidFill>
                <a:srgbClr val="000000"/>
              </a:solidFill>
              <a:effectLst/>
            </a:endParaRPr>
          </a:p>
        </p:txBody>
      </p:sp>
    </p:spTree>
    <p:extLst>
      <p:ext uri="{BB962C8B-B14F-4D97-AF65-F5344CB8AC3E}">
        <p14:creationId xmlns:p14="http://schemas.microsoft.com/office/powerpoint/2010/main" val="1240958453"/>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457200" y="6357938"/>
            <a:ext cx="2133600" cy="476250"/>
          </a:xfrm>
        </p:spPr>
        <p:txBody>
          <a:bodyPr/>
          <a:lstStyle/>
          <a:p>
            <a:pPr>
              <a:defRPr/>
            </a:pPr>
            <a:fld id="{13F95055-85B2-4861-978B-F47710D2841A}" type="datetime1">
              <a:rPr lang="tr-TR" smtClean="0">
                <a:solidFill>
                  <a:srgbClr val="000000"/>
                </a:solidFill>
                <a:effectLst/>
              </a:rPr>
              <a:t>15.10.2012</a:t>
            </a:fld>
            <a:endParaRPr lang="tr-TR">
              <a:solidFill>
                <a:srgbClr val="000000"/>
              </a:solidFill>
              <a:effectLst/>
            </a:endParaRPr>
          </a:p>
        </p:txBody>
      </p:sp>
      <p:sp>
        <p:nvSpPr>
          <p:cNvPr id="140291" name="Rectangle 2"/>
          <p:cNvSpPr>
            <a:spLocks noGrp="1" noChangeArrowheads="1"/>
          </p:cNvSpPr>
          <p:nvPr>
            <p:ph type="title"/>
          </p:nvPr>
        </p:nvSpPr>
        <p:spPr>
          <a:xfrm>
            <a:off x="107504" y="188640"/>
            <a:ext cx="8783959" cy="1656184"/>
          </a:xfrm>
        </p:spPr>
        <p:style>
          <a:lnRef idx="2">
            <a:schemeClr val="accent2"/>
          </a:lnRef>
          <a:fillRef idx="1">
            <a:schemeClr val="lt1"/>
          </a:fillRef>
          <a:effectRef idx="0">
            <a:schemeClr val="accent2"/>
          </a:effectRef>
          <a:fontRef idx="minor">
            <a:schemeClr val="dk1"/>
          </a:fontRef>
        </p:style>
        <p:txBody>
          <a:bodyPr/>
          <a:lstStyle/>
          <a:p>
            <a:pPr lvl="0" algn="ctr" eaLnBrk="1" hangingPunct="1">
              <a:defRPr/>
            </a:pPr>
            <a:r>
              <a:rPr lang="tr-TR" sz="3200" b="1" kern="1200" dirty="0">
                <a:solidFill>
                  <a:srgbClr val="003300"/>
                </a:solidFill>
                <a:effectLst/>
                <a:latin typeface="Calibri"/>
                <a:ea typeface="+mn-ea"/>
                <a:cs typeface="+mn-cs"/>
              </a:rPr>
              <a:t>01.10.08’de yürürlük alan 5510 sayılı </a:t>
            </a:r>
            <a:br>
              <a:rPr lang="tr-TR" sz="3200" b="1" kern="1200" dirty="0">
                <a:solidFill>
                  <a:srgbClr val="003300"/>
                </a:solidFill>
                <a:effectLst/>
                <a:latin typeface="Calibri"/>
                <a:ea typeface="+mn-ea"/>
                <a:cs typeface="+mn-cs"/>
              </a:rPr>
            </a:br>
            <a:r>
              <a:rPr lang="tr-TR" sz="3600" b="1" i="1" kern="1200" dirty="0">
                <a:solidFill>
                  <a:srgbClr val="660033"/>
                </a:solidFill>
                <a:effectLst/>
                <a:latin typeface="Calibri"/>
                <a:ea typeface="+mn-ea"/>
                <a:cs typeface="+mn-cs"/>
              </a:rPr>
              <a:t>Sosyal Sigortalar ve Genel Sağlık Sigortası </a:t>
            </a:r>
            <a:r>
              <a:rPr lang="tr-TR" sz="3600" b="1" kern="1200" dirty="0">
                <a:solidFill>
                  <a:srgbClr val="000066"/>
                </a:solidFill>
                <a:effectLst/>
                <a:latin typeface="Calibri"/>
                <a:ea typeface="+mn-ea"/>
                <a:cs typeface="+mn-cs"/>
              </a:rPr>
              <a:t>(GSS)</a:t>
            </a:r>
            <a:r>
              <a:rPr lang="tr-TR" sz="3600" b="1" i="1" kern="1200" dirty="0">
                <a:solidFill>
                  <a:srgbClr val="660033"/>
                </a:solidFill>
                <a:effectLst/>
                <a:latin typeface="Calibri"/>
                <a:ea typeface="+mn-ea"/>
                <a:cs typeface="+mn-cs"/>
              </a:rPr>
              <a:t> Yasası Neler Getiriyor ?</a:t>
            </a:r>
            <a:endParaRPr lang="tr-TR" sz="3200" b="1" kern="1200" spc="600" dirty="0">
              <a:solidFill>
                <a:srgbClr val="660066"/>
              </a:solidFill>
              <a:effectLst/>
              <a:latin typeface="Albertus Extra Bold"/>
              <a:ea typeface="+mn-ea"/>
              <a:cs typeface="+mn-cs"/>
            </a:endParaRPr>
          </a:p>
        </p:txBody>
      </p:sp>
      <p:sp>
        <p:nvSpPr>
          <p:cNvPr id="140292" name="Rectangle 3"/>
          <p:cNvSpPr>
            <a:spLocks noGrp="1" noChangeArrowheads="1"/>
          </p:cNvSpPr>
          <p:nvPr>
            <p:ph type="body" idx="1"/>
          </p:nvPr>
        </p:nvSpPr>
        <p:spPr>
          <a:xfrm>
            <a:off x="142875" y="1988840"/>
            <a:ext cx="8893175" cy="4463826"/>
          </a:xfrm>
          <a:ln w="107950" cmpd="thinThick">
            <a:solidFill>
              <a:srgbClr val="E54168"/>
            </a:solidFill>
          </a:ln>
        </p:spPr>
        <p:txBody>
          <a:bodyPr/>
          <a:lstStyle/>
          <a:p>
            <a:pPr marL="0" lvl="0" indent="0" eaLnBrk="1" hangingPunct="1">
              <a:lnSpc>
                <a:spcPct val="150000"/>
              </a:lnSpc>
              <a:spcBef>
                <a:spcPct val="0"/>
              </a:spcBef>
              <a:buClrTx/>
              <a:buSzTx/>
              <a:buNone/>
              <a:defRPr/>
            </a:pPr>
            <a:r>
              <a:rPr lang="tr-TR" sz="800" b="1" kern="1200" dirty="0" smtClean="0">
                <a:solidFill>
                  <a:srgbClr val="800080"/>
                </a:solidFill>
                <a:effectLst/>
                <a:latin typeface="Arial" pitchFamily="34" charset="0"/>
                <a:ea typeface="ＭＳ Ｐゴシック" pitchFamily="34" charset="-128"/>
              </a:rPr>
              <a:t/>
            </a:r>
            <a:br>
              <a:rPr lang="tr-TR" sz="800" b="1" kern="1200" dirty="0" smtClean="0">
                <a:solidFill>
                  <a:srgbClr val="800080"/>
                </a:solidFill>
                <a:effectLst/>
                <a:latin typeface="Arial" pitchFamily="34" charset="0"/>
                <a:ea typeface="ＭＳ Ｐゴシック" pitchFamily="34" charset="-128"/>
              </a:rPr>
            </a:br>
            <a:r>
              <a:rPr lang="tr-TR" sz="2800" b="1" kern="1200" dirty="0" smtClean="0">
                <a:solidFill>
                  <a:srgbClr val="800080"/>
                </a:solidFill>
                <a:effectLst/>
                <a:latin typeface="Arial" pitchFamily="34" charset="0"/>
                <a:ea typeface="ＭＳ Ｐゴシック" pitchFamily="34" charset="-128"/>
              </a:rPr>
              <a:t>3</a:t>
            </a:r>
            <a:r>
              <a:rPr lang="tr-TR" sz="2800" b="1" kern="1200" dirty="0">
                <a:solidFill>
                  <a:srgbClr val="800080"/>
                </a:solidFill>
                <a:effectLst/>
                <a:latin typeface="Arial" pitchFamily="34" charset="0"/>
                <a:ea typeface="ＭＳ Ｐゴシック" pitchFamily="34" charset="-128"/>
              </a:rPr>
              <a:t>. Engelli (Malul) aylığı</a:t>
            </a:r>
            <a:r>
              <a:rPr lang="tr-TR" sz="2800" kern="1200" dirty="0">
                <a:solidFill>
                  <a:srgbClr val="800080"/>
                </a:solidFill>
                <a:effectLst/>
                <a:latin typeface="Arial" pitchFamily="34" charset="0"/>
                <a:ea typeface="ＭＳ Ｐゴシック" pitchFamily="34" charset="-128"/>
              </a:rPr>
              <a:t> </a:t>
            </a:r>
            <a:r>
              <a:rPr lang="tr-TR" sz="2800" kern="1200" dirty="0">
                <a:solidFill>
                  <a:srgbClr val="000066"/>
                </a:solidFill>
                <a:effectLst/>
                <a:latin typeface="Arial" pitchFamily="34" charset="0"/>
                <a:ea typeface="ＭＳ Ｐゴシック" pitchFamily="34" charset="-128"/>
              </a:rPr>
              <a:t>için daha önce aranan </a:t>
            </a:r>
            <a:br>
              <a:rPr lang="tr-TR" sz="2800" kern="1200" dirty="0">
                <a:solidFill>
                  <a:srgbClr val="000066"/>
                </a:solidFill>
                <a:effectLst/>
                <a:latin typeface="Arial" pitchFamily="34" charset="0"/>
                <a:ea typeface="ＭＳ Ｐゴシック" pitchFamily="34" charset="-128"/>
              </a:rPr>
            </a:br>
            <a:r>
              <a:rPr lang="tr-TR" sz="2800" kern="1200" dirty="0">
                <a:solidFill>
                  <a:srgbClr val="000066"/>
                </a:solidFill>
                <a:effectLst/>
                <a:latin typeface="Arial" pitchFamily="34" charset="0"/>
                <a:ea typeface="ＭＳ Ｐゴシック" pitchFamily="34" charset="-128"/>
              </a:rPr>
              <a:t>en az % 66 oranında </a:t>
            </a:r>
            <a:r>
              <a:rPr lang="tr-TR" sz="2800" i="1" u="sng" kern="1200" dirty="0">
                <a:solidFill>
                  <a:srgbClr val="003300"/>
                </a:solidFill>
                <a:effectLst/>
                <a:latin typeface="Arial" pitchFamily="34" charset="0"/>
                <a:ea typeface="ＭＳ Ｐゴシック" pitchFamily="34" charset="-128"/>
              </a:rPr>
              <a:t>meslekte kazanma </a:t>
            </a:r>
            <a:r>
              <a:rPr lang="tr-TR" sz="2800" i="1" u="sng" kern="1200" dirty="0" smtClean="0">
                <a:solidFill>
                  <a:srgbClr val="003300"/>
                </a:solidFill>
                <a:effectLst/>
                <a:latin typeface="Arial" pitchFamily="34" charset="0"/>
                <a:ea typeface="ＭＳ Ｐゴシック" pitchFamily="34" charset="-128"/>
              </a:rPr>
              <a:t/>
            </a:r>
            <a:br>
              <a:rPr lang="tr-TR" sz="2800" i="1" u="sng" kern="1200" dirty="0" smtClean="0">
                <a:solidFill>
                  <a:srgbClr val="003300"/>
                </a:solidFill>
                <a:effectLst/>
                <a:latin typeface="Arial" pitchFamily="34" charset="0"/>
                <a:ea typeface="ＭＳ Ｐゴシック" pitchFamily="34" charset="-128"/>
              </a:rPr>
            </a:br>
            <a:r>
              <a:rPr lang="tr-TR" sz="2800" i="1" u="sng" kern="1200" dirty="0" smtClean="0">
                <a:solidFill>
                  <a:srgbClr val="003300"/>
                </a:solidFill>
                <a:effectLst/>
                <a:latin typeface="Arial" pitchFamily="34" charset="0"/>
                <a:ea typeface="ＭＳ Ｐゴシック" pitchFamily="34" charset="-128"/>
              </a:rPr>
              <a:t>veya çalışma </a:t>
            </a:r>
            <a:r>
              <a:rPr lang="tr-TR" sz="2800" i="1" u="sng" kern="1200" dirty="0">
                <a:solidFill>
                  <a:srgbClr val="003300"/>
                </a:solidFill>
                <a:effectLst/>
                <a:latin typeface="Arial" pitchFamily="34" charset="0"/>
                <a:ea typeface="ＭＳ Ｐゴシック" pitchFamily="34" charset="-128"/>
              </a:rPr>
              <a:t>gücü yitiği</a:t>
            </a:r>
            <a:r>
              <a:rPr lang="tr-TR" sz="2800" kern="1200" dirty="0">
                <a:solidFill>
                  <a:srgbClr val="000066"/>
                </a:solidFill>
                <a:effectLst/>
                <a:latin typeface="Arial" pitchFamily="34" charset="0"/>
                <a:ea typeface="ＭＳ Ｐゴシック" pitchFamily="34" charset="-128"/>
              </a:rPr>
              <a:t> % 60 </a:t>
            </a:r>
            <a:r>
              <a:rPr lang="tr-TR" sz="2800" kern="1200" dirty="0" smtClean="0">
                <a:solidFill>
                  <a:srgbClr val="000066"/>
                </a:solidFill>
                <a:effectLst/>
                <a:latin typeface="Arial" pitchFamily="34" charset="0"/>
                <a:ea typeface="ＭＳ Ｐゴシック" pitchFamily="34" charset="-128"/>
              </a:rPr>
              <a:t>oldu </a:t>
            </a:r>
            <a:br>
              <a:rPr lang="tr-TR" sz="2800" kern="1200" dirty="0" smtClean="0">
                <a:solidFill>
                  <a:srgbClr val="000066"/>
                </a:solidFill>
                <a:effectLst/>
                <a:latin typeface="Arial" pitchFamily="34" charset="0"/>
                <a:ea typeface="ＭＳ Ｐゴシック" pitchFamily="34" charset="-128"/>
              </a:rPr>
            </a:br>
            <a:r>
              <a:rPr lang="tr-TR" sz="2800" kern="1200" dirty="0" smtClean="0">
                <a:solidFill>
                  <a:srgbClr val="000066"/>
                </a:solidFill>
                <a:effectLst/>
                <a:latin typeface="Arial" pitchFamily="34" charset="0"/>
                <a:ea typeface="ＭＳ Ｐゴシック" pitchFamily="34" charset="-128"/>
              </a:rPr>
              <a:t>(</a:t>
            </a:r>
            <a:r>
              <a:rPr lang="tr-TR" sz="2800" kern="1200" dirty="0" err="1" smtClean="0">
                <a:solidFill>
                  <a:srgbClr val="000066"/>
                </a:solidFill>
                <a:effectLst/>
                <a:latin typeface="Arial" pitchFamily="34" charset="0"/>
                <a:ea typeface="ＭＳ Ｐゴシック" pitchFamily="34" charset="-128"/>
              </a:rPr>
              <a:t>md.</a:t>
            </a:r>
            <a:r>
              <a:rPr lang="tr-TR" sz="2800" kern="1200" dirty="0" smtClean="0">
                <a:solidFill>
                  <a:srgbClr val="000066"/>
                </a:solidFill>
                <a:effectLst/>
                <a:latin typeface="Arial" pitchFamily="34" charset="0"/>
                <a:ea typeface="ＭＳ Ｐゴシック" pitchFamily="34" charset="-128"/>
              </a:rPr>
              <a:t> 25). SSK yasasında % 66 idi. </a:t>
            </a:r>
            <a:br>
              <a:rPr lang="tr-TR" sz="2800" kern="1200" dirty="0" smtClean="0">
                <a:solidFill>
                  <a:srgbClr val="000066"/>
                </a:solidFill>
                <a:effectLst/>
                <a:latin typeface="Arial" pitchFamily="34" charset="0"/>
                <a:ea typeface="ＭＳ Ｐゴシック" pitchFamily="34" charset="-128"/>
              </a:rPr>
            </a:br>
            <a:r>
              <a:rPr lang="tr-TR" sz="2800" kern="1200" dirty="0" smtClean="0">
                <a:solidFill>
                  <a:srgbClr val="000066"/>
                </a:solidFill>
                <a:effectLst/>
                <a:latin typeface="Arial" pitchFamily="34" charset="0"/>
                <a:ea typeface="ＭＳ Ｐゴシック" pitchFamily="34" charset="-128"/>
              </a:rPr>
              <a:t>Bu oranlar </a:t>
            </a:r>
            <a:r>
              <a:rPr lang="tr-TR" sz="2800" b="1" i="1" kern="1200" dirty="0" smtClean="0">
                <a:solidFill>
                  <a:srgbClr val="000000"/>
                </a:solidFill>
                <a:effectLst/>
                <a:latin typeface="Arial" pitchFamily="34" charset="0"/>
                <a:ea typeface="ＭＳ Ｐゴシック" pitchFamily="34" charset="-128"/>
              </a:rPr>
              <a:t>SSK </a:t>
            </a:r>
            <a:r>
              <a:rPr lang="tr-TR" sz="2800" b="1" i="1" kern="1200" dirty="0">
                <a:solidFill>
                  <a:srgbClr val="000000"/>
                </a:solidFill>
                <a:effectLst/>
                <a:latin typeface="Arial" pitchFamily="34" charset="0"/>
                <a:ea typeface="ＭＳ Ｐゴシック" pitchFamily="34" charset="-128"/>
              </a:rPr>
              <a:t>Sağlık İşlemleri </a:t>
            </a:r>
            <a:r>
              <a:rPr lang="tr-TR" sz="2800" b="1" i="1" kern="1200" dirty="0" smtClean="0">
                <a:solidFill>
                  <a:srgbClr val="000000"/>
                </a:solidFill>
                <a:effectLst/>
                <a:latin typeface="Arial" pitchFamily="34" charset="0"/>
                <a:ea typeface="ＭＳ Ｐゴシック" pitchFamily="34" charset="-128"/>
              </a:rPr>
              <a:t/>
            </a:r>
            <a:br>
              <a:rPr lang="tr-TR" sz="2800" b="1" i="1" kern="1200" dirty="0" smtClean="0">
                <a:solidFill>
                  <a:srgbClr val="000000"/>
                </a:solidFill>
                <a:effectLst/>
                <a:latin typeface="Arial" pitchFamily="34" charset="0"/>
                <a:ea typeface="ＭＳ Ｐゴシック" pitchFamily="34" charset="-128"/>
              </a:rPr>
            </a:br>
            <a:r>
              <a:rPr lang="tr-TR" sz="2800" b="1" i="1" kern="1200" dirty="0" smtClean="0">
                <a:solidFill>
                  <a:srgbClr val="000000"/>
                </a:solidFill>
                <a:effectLst/>
                <a:latin typeface="Arial" pitchFamily="34" charset="0"/>
                <a:ea typeface="ＭＳ Ｐゴシック" pitchFamily="34" charset="-128"/>
              </a:rPr>
              <a:t>Tüzüğü</a:t>
            </a:r>
            <a:r>
              <a:rPr lang="tr-TR" sz="2800" i="1" kern="1200" dirty="0" smtClean="0">
                <a:solidFill>
                  <a:srgbClr val="000000"/>
                </a:solidFill>
                <a:effectLst/>
                <a:latin typeface="Arial" pitchFamily="34" charset="0"/>
                <a:ea typeface="ＭＳ Ｐゴシック" pitchFamily="34" charset="-128"/>
              </a:rPr>
              <a:t>’ne </a:t>
            </a:r>
            <a:r>
              <a:rPr lang="tr-TR" sz="2800" i="1" kern="1200" dirty="0">
                <a:solidFill>
                  <a:srgbClr val="000000"/>
                </a:solidFill>
                <a:effectLst/>
                <a:latin typeface="Arial" pitchFamily="34" charset="0"/>
                <a:ea typeface="ＭＳ Ｐゴシック" pitchFamily="34" charset="-128"/>
              </a:rPr>
              <a:t>göre hesaplanıyor..</a:t>
            </a:r>
            <a:endParaRPr lang="tr-TR" sz="2800" b="1" kern="1200" dirty="0">
              <a:solidFill>
                <a:srgbClr val="000066"/>
              </a:solidFill>
              <a:effectLst/>
              <a:latin typeface="Arial" pitchFamily="34" charset="0"/>
              <a:ea typeface="ＭＳ Ｐゴシック" pitchFamily="34" charset="-128"/>
            </a:endParaRPr>
          </a:p>
        </p:txBody>
      </p:sp>
      <p:sp>
        <p:nvSpPr>
          <p:cNvPr id="7" name="Slide Number Placeholder 6"/>
          <p:cNvSpPr>
            <a:spLocks noGrp="1"/>
          </p:cNvSpPr>
          <p:nvPr>
            <p:ph type="sldNum" sz="quarter" idx="12"/>
          </p:nvPr>
        </p:nvSpPr>
        <p:spPr>
          <a:xfrm>
            <a:off x="6553200" y="6357938"/>
            <a:ext cx="2133600" cy="476250"/>
          </a:xfrm>
        </p:spPr>
        <p:txBody>
          <a:bodyPr/>
          <a:lstStyle/>
          <a:p>
            <a:pPr>
              <a:defRPr/>
            </a:pPr>
            <a:fld id="{DB0880EE-AC26-43DA-AA0D-D62D8B9F03DB}" type="slidenum">
              <a:rPr lang="tr-TR" smtClean="0">
                <a:solidFill>
                  <a:srgbClr val="000000"/>
                </a:solidFill>
                <a:effectLst/>
              </a:rPr>
              <a:pPr>
                <a:defRPr/>
              </a:pPr>
              <a:t>63</a:t>
            </a:fld>
            <a:endParaRPr lang="tr-TR">
              <a:solidFill>
                <a:srgbClr val="000000"/>
              </a:solidFill>
              <a:effectLst/>
            </a:endParaRPr>
          </a:p>
        </p:txBody>
      </p:sp>
      <p:sp>
        <p:nvSpPr>
          <p:cNvPr id="8" name="Footer Placeholder 7"/>
          <p:cNvSpPr>
            <a:spLocks noGrp="1"/>
          </p:cNvSpPr>
          <p:nvPr>
            <p:ph type="ftr" sz="quarter" idx="11"/>
          </p:nvPr>
        </p:nvSpPr>
        <p:spPr>
          <a:xfrm>
            <a:off x="3124200" y="6357938"/>
            <a:ext cx="2895600" cy="476250"/>
          </a:xfrm>
        </p:spPr>
        <p:txBody>
          <a:bodyPr/>
          <a:lstStyle/>
          <a:p>
            <a:pPr>
              <a:defRPr/>
            </a:pPr>
            <a:r>
              <a:rPr lang="tr-TR" smtClean="0">
                <a:solidFill>
                  <a:srgbClr val="000000"/>
                </a:solidFill>
                <a:effectLst/>
              </a:rPr>
              <a:t>www.ahmetsaltik.net</a:t>
            </a:r>
            <a:endParaRPr lang="tr-TR">
              <a:solidFill>
                <a:srgbClr val="000000"/>
              </a:solidFill>
              <a:effectLst/>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13276" y="3502124"/>
            <a:ext cx="2879204" cy="2879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2725015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9026" name="Rectangle 2"/>
          <p:cNvSpPr>
            <a:spLocks noGrp="1" noChangeArrowheads="1"/>
          </p:cNvSpPr>
          <p:nvPr>
            <p:ph type="ctrTitle"/>
          </p:nvPr>
        </p:nvSpPr>
        <p:spPr>
          <a:xfrm>
            <a:off x="142875" y="214313"/>
            <a:ext cx="8893175" cy="1500187"/>
          </a:xfrm>
          <a:solidFill>
            <a:srgbClr val="006600"/>
          </a:solidFill>
        </p:spPr>
        <p:txBody>
          <a:bodyPr/>
          <a:lstStyle/>
          <a:p>
            <a:pPr eaLnBrk="1" hangingPunct="1">
              <a:defRPr/>
            </a:pPr>
            <a:r>
              <a:rPr lang="tr-TR" b="1" spc="300" dirty="0" smtClean="0">
                <a:solidFill>
                  <a:srgbClr val="FFFF99"/>
                </a:solidFill>
                <a:latin typeface="Verdana" pitchFamily="34" charset="0"/>
              </a:rPr>
              <a:t>Anayasa’ya Göre </a:t>
            </a:r>
            <a:br>
              <a:rPr lang="tr-TR" b="1" spc="300" dirty="0" smtClean="0">
                <a:solidFill>
                  <a:srgbClr val="FFFF99"/>
                </a:solidFill>
                <a:latin typeface="Verdana" pitchFamily="34" charset="0"/>
              </a:rPr>
            </a:br>
            <a:r>
              <a:rPr lang="tr-TR" b="1" spc="300" dirty="0" smtClean="0">
                <a:solidFill>
                  <a:srgbClr val="FFFF99"/>
                </a:solidFill>
                <a:latin typeface="Verdana" pitchFamily="34" charset="0"/>
              </a:rPr>
              <a:t>Yasalar nasıl çıkarılır ?</a:t>
            </a:r>
          </a:p>
        </p:txBody>
      </p:sp>
      <p:sp>
        <p:nvSpPr>
          <p:cNvPr id="141315" name="Rectangle 3"/>
          <p:cNvSpPr>
            <a:spLocks noGrp="1" noChangeArrowheads="1"/>
          </p:cNvSpPr>
          <p:nvPr>
            <p:ph type="subTitle" idx="1"/>
          </p:nvPr>
        </p:nvSpPr>
        <p:spPr>
          <a:xfrm>
            <a:off x="143321" y="1916832"/>
            <a:ext cx="8893175" cy="4608512"/>
          </a:xfrm>
          <a:solidFill>
            <a:srgbClr val="0000FF"/>
          </a:solidFill>
        </p:spPr>
        <p:txBody>
          <a:bodyPr/>
          <a:lstStyle/>
          <a:p>
            <a:pPr eaLnBrk="1" hangingPunct="1">
              <a:lnSpc>
                <a:spcPct val="105000"/>
              </a:lnSpc>
              <a:spcBef>
                <a:spcPts val="600"/>
              </a:spcBef>
              <a:spcAft>
                <a:spcPts val="600"/>
              </a:spcAft>
            </a:pPr>
            <a:r>
              <a:rPr lang="tr-TR" sz="1050" b="1" dirty="0" smtClean="0">
                <a:solidFill>
                  <a:srgbClr val="FFFFFF"/>
                </a:solidFill>
                <a:latin typeface="Calibri" pitchFamily="34" charset="0"/>
              </a:rPr>
              <a:t/>
            </a:r>
            <a:br>
              <a:rPr lang="tr-TR" sz="1050" b="1" dirty="0" smtClean="0">
                <a:solidFill>
                  <a:srgbClr val="FFFFFF"/>
                </a:solidFill>
                <a:latin typeface="Calibri" pitchFamily="34" charset="0"/>
              </a:rPr>
            </a:br>
            <a:r>
              <a:rPr lang="tr-TR" sz="3600" b="1" dirty="0" smtClean="0">
                <a:solidFill>
                  <a:srgbClr val="FFFFFF"/>
                </a:solidFill>
                <a:latin typeface="Calibri" pitchFamily="34" charset="0"/>
              </a:rPr>
              <a:t>Anayasa’nın 87-88. maddeleri gereği yasalar 2 biçimde Parlamento önüne gelmektedir : Hükümetten ve parlamenterlerden </a:t>
            </a:r>
            <a:r>
              <a:rPr lang="tr-TR" sz="3600" b="1" dirty="0" smtClean="0">
                <a:solidFill>
                  <a:srgbClr val="FFFF00"/>
                </a:solidFill>
                <a:latin typeface="Calibri" pitchFamily="34" charset="0"/>
              </a:rPr>
              <a:t>(</a:t>
            </a:r>
            <a:r>
              <a:rPr lang="tr-TR" sz="3600" b="1" i="1" dirty="0" smtClean="0">
                <a:solidFill>
                  <a:srgbClr val="FFFF00"/>
                </a:solidFill>
                <a:latin typeface="Calibri" pitchFamily="34" charset="0"/>
              </a:rPr>
              <a:t>tasarı </a:t>
            </a:r>
            <a:br>
              <a:rPr lang="tr-TR" sz="3600" b="1" i="1" dirty="0" smtClean="0">
                <a:solidFill>
                  <a:srgbClr val="FFFF00"/>
                </a:solidFill>
                <a:latin typeface="Calibri" pitchFamily="34" charset="0"/>
              </a:rPr>
            </a:br>
            <a:r>
              <a:rPr lang="tr-TR" sz="3600" b="1" i="1" dirty="0" smtClean="0">
                <a:solidFill>
                  <a:srgbClr val="FFFF00"/>
                </a:solidFill>
                <a:latin typeface="Calibri" pitchFamily="34" charset="0"/>
              </a:rPr>
              <a:t>ve teklif</a:t>
            </a:r>
            <a:r>
              <a:rPr lang="tr-TR" sz="3600" b="1" dirty="0" smtClean="0">
                <a:solidFill>
                  <a:srgbClr val="FFFFFF"/>
                </a:solidFill>
                <a:latin typeface="Calibri" pitchFamily="34" charset="0"/>
              </a:rPr>
              <a:t>). Sağlık mevzuatımızı oluşturan yasalar içinde ilk planda incelenmesi gereken, 1930’da </a:t>
            </a:r>
            <a:r>
              <a:rPr lang="tr-TR" sz="4400" b="1" dirty="0" smtClean="0">
                <a:solidFill>
                  <a:srgbClr val="FF0000"/>
                </a:solidFill>
                <a:latin typeface="Calibri" pitchFamily="34" charset="0"/>
              </a:rPr>
              <a:t>Büyük Atatürk </a:t>
            </a:r>
            <a:r>
              <a:rPr lang="tr-TR" sz="3600" b="1" dirty="0" smtClean="0">
                <a:solidFill>
                  <a:srgbClr val="FFFFFF"/>
                </a:solidFill>
                <a:latin typeface="Calibri" pitchFamily="34" charset="0"/>
              </a:rPr>
              <a:t>döneminde çıkan </a:t>
            </a:r>
            <a:r>
              <a:rPr lang="tr-TR" sz="3600" b="1" dirty="0" smtClean="0">
                <a:solidFill>
                  <a:srgbClr val="FF9900"/>
                </a:solidFill>
                <a:latin typeface="Calibri" pitchFamily="34" charset="0"/>
              </a:rPr>
              <a:t>1593 sayılı Umumi </a:t>
            </a:r>
            <a:r>
              <a:rPr lang="tr-TR" sz="3600" b="1" dirty="0" err="1" smtClean="0">
                <a:solidFill>
                  <a:srgbClr val="FF9900"/>
                </a:solidFill>
                <a:latin typeface="Calibri" pitchFamily="34" charset="0"/>
              </a:rPr>
              <a:t>Hıfzısıhha</a:t>
            </a:r>
            <a:r>
              <a:rPr lang="tr-TR" sz="3600" b="1" dirty="0" smtClean="0">
                <a:solidFill>
                  <a:srgbClr val="FF9900"/>
                </a:solidFill>
                <a:latin typeface="Calibri" pitchFamily="34" charset="0"/>
              </a:rPr>
              <a:t> Yasası</a:t>
            </a:r>
            <a:r>
              <a:rPr lang="tr-TR" sz="3600" b="1" dirty="0" smtClean="0">
                <a:solidFill>
                  <a:srgbClr val="FFFFFF"/>
                </a:solidFill>
                <a:latin typeface="Calibri" pitchFamily="34" charset="0"/>
              </a:rPr>
              <a:t>’dır. </a:t>
            </a:r>
          </a:p>
        </p:txBody>
      </p:sp>
      <p:sp>
        <p:nvSpPr>
          <p:cNvPr id="7" name="Veri Yer Tutucusu 1"/>
          <p:cNvSpPr>
            <a:spLocks noGrp="1"/>
          </p:cNvSpPr>
          <p:nvPr>
            <p:ph type="dt" sz="half" idx="10"/>
          </p:nvPr>
        </p:nvSpPr>
        <p:spPr>
          <a:xfrm>
            <a:off x="827584"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8" name="Altbilgi Yer Tutucusu 2"/>
          <p:cNvSpPr>
            <a:spLocks noGrp="1"/>
          </p:cNvSpPr>
          <p:nvPr>
            <p:ph type="ftr" sz="quarter" idx="11"/>
          </p:nvPr>
        </p:nvSpPr>
        <p:spPr>
          <a:xfrm>
            <a:off x="3265984"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9" name="Slayt Numarası Yer Tutucusu 3"/>
          <p:cNvSpPr>
            <a:spLocks noGrp="1"/>
          </p:cNvSpPr>
          <p:nvPr>
            <p:ph type="sldNum" sz="quarter" idx="12"/>
          </p:nvPr>
        </p:nvSpPr>
        <p:spPr>
          <a:xfrm>
            <a:off x="6694984"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64</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942054742"/>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2338" name="Rectangle 2"/>
          <p:cNvSpPr>
            <a:spLocks noGrp="1" noChangeArrowheads="1"/>
          </p:cNvSpPr>
          <p:nvPr>
            <p:ph type="ctrTitle"/>
          </p:nvPr>
        </p:nvSpPr>
        <p:spPr>
          <a:xfrm>
            <a:off x="142875" y="214313"/>
            <a:ext cx="8893175" cy="1012825"/>
          </a:xfrm>
          <a:solidFill>
            <a:srgbClr val="006600"/>
          </a:solidFill>
        </p:spPr>
        <p:txBody>
          <a:bodyPr/>
          <a:lstStyle/>
          <a:p>
            <a:pPr eaLnBrk="1" hangingPunct="1"/>
            <a:r>
              <a:rPr lang="tr-TR" sz="3800" b="1" dirty="0">
                <a:solidFill>
                  <a:srgbClr val="FFFF99"/>
                </a:solidFill>
                <a:latin typeface="Verdana" pitchFamily="34" charset="0"/>
              </a:rPr>
              <a:t>Umumi Hıfzıssıhha Yasası</a:t>
            </a:r>
            <a:r>
              <a:rPr lang="tr-TR" sz="3600" dirty="0">
                <a:solidFill>
                  <a:srgbClr val="FFFF99"/>
                </a:solidFill>
                <a:latin typeface="Verdana" pitchFamily="34" charset="0"/>
              </a:rPr>
              <a:t> </a:t>
            </a:r>
            <a:r>
              <a:rPr lang="tr-TR" sz="2800" i="1" dirty="0">
                <a:solidFill>
                  <a:srgbClr val="FFFF99"/>
                </a:solidFill>
                <a:latin typeface="Verdana" pitchFamily="34" charset="0"/>
              </a:rPr>
              <a:t>(1930)</a:t>
            </a:r>
            <a:endParaRPr lang="tr-TR" dirty="0" smtClean="0">
              <a:solidFill>
                <a:srgbClr val="FFFF99"/>
              </a:solidFill>
              <a:latin typeface="Verdana" pitchFamily="34" charset="0"/>
            </a:endParaRPr>
          </a:p>
        </p:txBody>
      </p:sp>
      <p:sp>
        <p:nvSpPr>
          <p:cNvPr id="142339" name="Rectangle 3"/>
          <p:cNvSpPr>
            <a:spLocks noGrp="1" noChangeArrowheads="1"/>
          </p:cNvSpPr>
          <p:nvPr>
            <p:ph type="subTitle" idx="1"/>
          </p:nvPr>
        </p:nvSpPr>
        <p:spPr>
          <a:xfrm>
            <a:off x="107950" y="1357313"/>
            <a:ext cx="8893175" cy="5113337"/>
          </a:xfrm>
          <a:solidFill>
            <a:srgbClr val="000066"/>
          </a:solidFill>
        </p:spPr>
        <p:txBody>
          <a:bodyPr/>
          <a:lstStyle/>
          <a:p>
            <a:pPr eaLnBrk="1" hangingPunct="1">
              <a:lnSpc>
                <a:spcPct val="90000"/>
              </a:lnSpc>
            </a:pPr>
            <a:endParaRPr lang="tr-TR" sz="1000" b="1" dirty="0" smtClean="0">
              <a:latin typeface="Calibri" pitchFamily="34" charset="0"/>
            </a:endParaRPr>
          </a:p>
          <a:p>
            <a:pPr eaLnBrk="1" hangingPunct="1">
              <a:lnSpc>
                <a:spcPct val="90000"/>
              </a:lnSpc>
            </a:pPr>
            <a:r>
              <a:rPr lang="tr-TR" sz="2800" b="1" dirty="0" smtClean="0">
                <a:solidFill>
                  <a:srgbClr val="FFFFFF"/>
                </a:solidFill>
                <a:latin typeface="Calibri" pitchFamily="34" charset="0"/>
              </a:rPr>
              <a:t>Bu yasa 309 madde, 15 bölümdür. Başlangıçta Sağlık Bakanlığı görevleri sayılmaktadır. </a:t>
            </a:r>
            <a:r>
              <a:rPr lang="tr-TR" sz="2800" b="1" dirty="0" smtClean="0">
                <a:solidFill>
                  <a:srgbClr val="FFC000"/>
                </a:solidFill>
                <a:latin typeface="Calibri" pitchFamily="34" charset="0"/>
              </a:rPr>
              <a:t>Bu kurallar 1983’te çıkarılan 181 sayılı YGK ile değişmiştir (bu YGK da 2 kez değişiklik görmüştür). </a:t>
            </a:r>
            <a:r>
              <a:rPr lang="tr-TR" sz="2800" b="1" i="1" dirty="0" smtClean="0">
                <a:solidFill>
                  <a:srgbClr val="00B0F0"/>
                </a:solidFill>
                <a:latin typeface="Calibri" pitchFamily="34" charset="0"/>
              </a:rPr>
              <a:t>2.11.11 tarihli </a:t>
            </a:r>
            <a:r>
              <a:rPr lang="tr-TR" sz="2800" b="1" i="1" u="sng" dirty="0" smtClean="0">
                <a:solidFill>
                  <a:srgbClr val="00B0F0"/>
                </a:solidFill>
                <a:latin typeface="Calibri" pitchFamily="34" charset="0"/>
              </a:rPr>
              <a:t>663 sayılı YGK ile </a:t>
            </a:r>
            <a:r>
              <a:rPr lang="tr-TR" sz="2800" b="1" i="1" dirty="0" smtClean="0">
                <a:solidFill>
                  <a:srgbClr val="00B0F0"/>
                </a:solidFill>
                <a:latin typeface="Calibri" pitchFamily="34" charset="0"/>
              </a:rPr>
              <a:t/>
            </a:r>
            <a:br>
              <a:rPr lang="tr-TR" sz="2800" b="1" i="1" dirty="0" smtClean="0">
                <a:solidFill>
                  <a:srgbClr val="00B0F0"/>
                </a:solidFill>
                <a:latin typeface="Calibri" pitchFamily="34" charset="0"/>
              </a:rPr>
            </a:br>
            <a:r>
              <a:rPr lang="tr-TR" sz="2800" b="1" i="1" dirty="0" smtClean="0">
                <a:solidFill>
                  <a:srgbClr val="00B0F0"/>
                </a:solidFill>
                <a:latin typeface="Calibri" pitchFamily="34" charset="0"/>
              </a:rPr>
              <a:t>1593 sayılı yasada çok köklü değişiklikler yapılmıştır.</a:t>
            </a:r>
            <a:r>
              <a:rPr lang="tr-TR" sz="2800" b="1" dirty="0" smtClean="0">
                <a:solidFill>
                  <a:srgbClr val="FFC000"/>
                </a:solidFill>
                <a:latin typeface="Calibri" pitchFamily="34" charset="0"/>
              </a:rPr>
              <a:t/>
            </a:r>
            <a:br>
              <a:rPr lang="tr-TR" sz="2800" b="1" dirty="0" smtClean="0">
                <a:solidFill>
                  <a:srgbClr val="FFC000"/>
                </a:solidFill>
                <a:latin typeface="Calibri" pitchFamily="34" charset="0"/>
              </a:rPr>
            </a:br>
            <a:r>
              <a:rPr lang="tr-TR" sz="3600" b="1" i="1" u="sng" spc="600" dirty="0" smtClean="0">
                <a:solidFill>
                  <a:srgbClr val="FFFF00"/>
                </a:solidFill>
                <a:latin typeface="Calibri" pitchFamily="34" charset="0"/>
              </a:rPr>
              <a:t>Yüksek Sağlık Şurası</a:t>
            </a:r>
            <a:r>
              <a:rPr lang="tr-TR" sz="2800" b="1" dirty="0" smtClean="0">
                <a:solidFill>
                  <a:srgbClr val="FFFFFF"/>
                </a:solidFill>
                <a:latin typeface="Calibri" pitchFamily="34" charset="0"/>
              </a:rPr>
              <a:t/>
            </a:r>
            <a:br>
              <a:rPr lang="tr-TR" sz="2800" b="1" dirty="0" smtClean="0">
                <a:solidFill>
                  <a:srgbClr val="FFFFFF"/>
                </a:solidFill>
                <a:latin typeface="Calibri" pitchFamily="34" charset="0"/>
              </a:rPr>
            </a:br>
            <a:r>
              <a:rPr lang="tr-TR" sz="2800" b="1" dirty="0" smtClean="0">
                <a:solidFill>
                  <a:srgbClr val="FFFFFF"/>
                </a:solidFill>
                <a:latin typeface="Calibri" pitchFamily="34" charset="0"/>
              </a:rPr>
              <a:t>Hekimlerin meslekleri ile ilgili olarak işledikleri </a:t>
            </a:r>
            <a:br>
              <a:rPr lang="tr-TR" sz="2800" b="1" dirty="0" smtClean="0">
                <a:solidFill>
                  <a:srgbClr val="FFFFFF"/>
                </a:solidFill>
                <a:latin typeface="Calibri" pitchFamily="34" charset="0"/>
              </a:rPr>
            </a:br>
            <a:r>
              <a:rPr lang="tr-TR" sz="2800" b="1" dirty="0" smtClean="0">
                <a:solidFill>
                  <a:srgbClr val="FFFFFF"/>
                </a:solidFill>
                <a:latin typeface="Calibri" pitchFamily="34" charset="0"/>
              </a:rPr>
              <a:t>ileri sürülen suçların yargılanmasında yasal bilirkişi organıdır (1219 sayılı yasa, md. 75). </a:t>
            </a:r>
            <a:br>
              <a:rPr lang="tr-TR" sz="2800" b="1" dirty="0" smtClean="0">
                <a:solidFill>
                  <a:srgbClr val="FFFFFF"/>
                </a:solidFill>
                <a:latin typeface="Calibri" pitchFamily="34" charset="0"/>
              </a:rPr>
            </a:br>
            <a:r>
              <a:rPr lang="tr-TR" sz="2800" b="1" dirty="0" smtClean="0">
                <a:solidFill>
                  <a:srgbClr val="FFC000"/>
                </a:solidFill>
                <a:latin typeface="Calibri" pitchFamily="34" charset="0"/>
              </a:rPr>
              <a:t>İzleyen maddeler ise Özel İdareler, Belediyeler, </a:t>
            </a:r>
            <a:br>
              <a:rPr lang="tr-TR" sz="2800" b="1" dirty="0" smtClean="0">
                <a:solidFill>
                  <a:srgbClr val="FFC000"/>
                </a:solidFill>
                <a:latin typeface="Calibri" pitchFamily="34" charset="0"/>
              </a:rPr>
            </a:br>
            <a:r>
              <a:rPr lang="tr-TR" sz="2800" b="1" dirty="0" smtClean="0">
                <a:solidFill>
                  <a:srgbClr val="FFC000"/>
                </a:solidFill>
                <a:latin typeface="Calibri" pitchFamily="34" charset="0"/>
              </a:rPr>
              <a:t>İl ve İlçe Hıfzıssıhha (Sağlığı koruma) Meclisleri’ne ilişkin düzenlemeleri (kuralları) içermektedir.</a:t>
            </a:r>
          </a:p>
        </p:txBody>
      </p:sp>
      <p:sp>
        <p:nvSpPr>
          <p:cNvPr id="7" name="Veri Yer Tutucusu 1"/>
          <p:cNvSpPr>
            <a:spLocks noGrp="1"/>
          </p:cNvSpPr>
          <p:nvPr>
            <p:ph type="dt" sz="half" idx="10"/>
          </p:nvPr>
        </p:nvSpPr>
        <p:spPr>
          <a:xfrm>
            <a:off x="827584"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8" name="Altbilgi Yer Tutucusu 2"/>
          <p:cNvSpPr>
            <a:spLocks noGrp="1"/>
          </p:cNvSpPr>
          <p:nvPr>
            <p:ph type="ftr" sz="quarter" idx="11"/>
          </p:nvPr>
        </p:nvSpPr>
        <p:spPr>
          <a:xfrm>
            <a:off x="3265984"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9" name="Slayt Numarası Yer Tutucusu 3"/>
          <p:cNvSpPr>
            <a:spLocks noGrp="1"/>
          </p:cNvSpPr>
          <p:nvPr>
            <p:ph type="sldNum" sz="quarter" idx="12"/>
          </p:nvPr>
        </p:nvSpPr>
        <p:spPr>
          <a:xfrm>
            <a:off x="6694984"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65</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97604929"/>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62" name="Rectangle 2"/>
          <p:cNvSpPr>
            <a:spLocks noGrp="1" noChangeArrowheads="1"/>
          </p:cNvSpPr>
          <p:nvPr>
            <p:ph type="ctrTitle"/>
          </p:nvPr>
        </p:nvSpPr>
        <p:spPr>
          <a:xfrm>
            <a:off x="142875" y="201613"/>
            <a:ext cx="8893175" cy="1012825"/>
          </a:xfrm>
          <a:solidFill>
            <a:srgbClr val="006600"/>
          </a:solidFill>
        </p:spPr>
        <p:txBody>
          <a:bodyPr/>
          <a:lstStyle/>
          <a:p>
            <a:pPr eaLnBrk="1" hangingPunct="1"/>
            <a:r>
              <a:rPr lang="tr-TR" sz="3800" b="1" dirty="0">
                <a:solidFill>
                  <a:srgbClr val="FFFF99"/>
                </a:solidFill>
                <a:latin typeface="Verdana" pitchFamily="34" charset="0"/>
              </a:rPr>
              <a:t>Umumi Hıfzıssıhha Yasası</a:t>
            </a:r>
            <a:r>
              <a:rPr lang="tr-TR" sz="3600" dirty="0">
                <a:solidFill>
                  <a:srgbClr val="FFFF99"/>
                </a:solidFill>
                <a:latin typeface="Verdana" pitchFamily="34" charset="0"/>
              </a:rPr>
              <a:t> </a:t>
            </a:r>
            <a:r>
              <a:rPr lang="tr-TR" sz="2800" i="1" dirty="0">
                <a:solidFill>
                  <a:srgbClr val="FFFF99"/>
                </a:solidFill>
                <a:latin typeface="Verdana" pitchFamily="34" charset="0"/>
              </a:rPr>
              <a:t>(1930)</a:t>
            </a:r>
            <a:endParaRPr lang="tr-TR" dirty="0" smtClean="0">
              <a:solidFill>
                <a:srgbClr val="FFFF99"/>
              </a:solidFill>
              <a:latin typeface="Verdana" pitchFamily="34" charset="0"/>
            </a:endParaRPr>
          </a:p>
        </p:txBody>
      </p:sp>
      <p:sp>
        <p:nvSpPr>
          <p:cNvPr id="143363" name="Rectangle 3"/>
          <p:cNvSpPr>
            <a:spLocks noGrp="1" noChangeArrowheads="1"/>
          </p:cNvSpPr>
          <p:nvPr>
            <p:ph type="subTitle" idx="1"/>
          </p:nvPr>
        </p:nvSpPr>
        <p:spPr>
          <a:xfrm>
            <a:off x="107950" y="1357313"/>
            <a:ext cx="8893175" cy="5113337"/>
          </a:xfrm>
          <a:solidFill>
            <a:srgbClr val="000066"/>
          </a:solidFill>
        </p:spPr>
        <p:txBody>
          <a:bodyPr/>
          <a:lstStyle/>
          <a:p>
            <a:pPr eaLnBrk="1" hangingPunct="1">
              <a:lnSpc>
                <a:spcPct val="80000"/>
              </a:lnSpc>
            </a:pPr>
            <a:endParaRPr lang="tr-TR" sz="800" b="1" dirty="0" smtClean="0">
              <a:latin typeface="Calibri" pitchFamily="34" charset="0"/>
            </a:endParaRPr>
          </a:p>
          <a:p>
            <a:pPr algn="l" eaLnBrk="1" hangingPunct="1">
              <a:lnSpc>
                <a:spcPct val="90000"/>
              </a:lnSpc>
            </a:pPr>
            <a:r>
              <a:rPr lang="tr-TR" sz="2500" b="1" dirty="0" smtClean="0">
                <a:solidFill>
                  <a:srgbClr val="FFFFFF"/>
                </a:solidFill>
                <a:latin typeface="Calibri" pitchFamily="34" charset="0"/>
              </a:rPr>
              <a:t>• Md. 29-96 : Bulaşıcı ve salgın yapan hastalıklar..</a:t>
            </a:r>
          </a:p>
          <a:p>
            <a:pPr algn="l" eaLnBrk="1" hangingPunct="1">
              <a:lnSpc>
                <a:spcPct val="90000"/>
              </a:lnSpc>
            </a:pPr>
            <a:r>
              <a:rPr lang="tr-TR" sz="2600" b="1" dirty="0" smtClean="0">
                <a:solidFill>
                  <a:srgbClr val="FF0000"/>
                </a:solidFill>
                <a:latin typeface="Calibri" pitchFamily="34" charset="0"/>
              </a:rPr>
              <a:t>• Md. 57 : Bildirimi zorunlu hastalıklar.. </a:t>
            </a:r>
            <a:br>
              <a:rPr lang="tr-TR" sz="2600" b="1" dirty="0" smtClean="0">
                <a:solidFill>
                  <a:srgbClr val="FF0000"/>
                </a:solidFill>
                <a:latin typeface="Calibri" pitchFamily="34" charset="0"/>
              </a:rPr>
            </a:br>
            <a:r>
              <a:rPr lang="tr-TR" sz="2600" b="1" dirty="0" smtClean="0">
                <a:solidFill>
                  <a:srgbClr val="FF0000"/>
                </a:solidFill>
                <a:latin typeface="Calibri" pitchFamily="34" charset="0"/>
              </a:rPr>
              <a:t>   </a:t>
            </a:r>
            <a:r>
              <a:rPr lang="tr-TR" sz="2600" b="1" dirty="0" smtClean="0">
                <a:solidFill>
                  <a:srgbClr val="66FF33"/>
                </a:solidFill>
                <a:latin typeface="Calibri" pitchFamily="34" charset="0"/>
              </a:rPr>
              <a:t>(Ayrıntılı TEBLİĞ çıkarıldı; </a:t>
            </a:r>
            <a:r>
              <a:rPr lang="en-US" sz="2600" b="1" dirty="0" smtClean="0">
                <a:solidFill>
                  <a:srgbClr val="66FF33"/>
                </a:solidFill>
                <a:latin typeface="Calibri" pitchFamily="34" charset="0"/>
              </a:rPr>
              <a:t>RG </a:t>
            </a:r>
            <a:r>
              <a:rPr lang="en-US" sz="2600" b="1" dirty="0">
                <a:solidFill>
                  <a:srgbClr val="66FF33"/>
                </a:solidFill>
                <a:latin typeface="Calibri" pitchFamily="34" charset="0"/>
              </a:rPr>
              <a:t>6 .11.2004, </a:t>
            </a:r>
            <a:r>
              <a:rPr lang="en-US" sz="2600" b="1" dirty="0" err="1">
                <a:solidFill>
                  <a:srgbClr val="66FF33"/>
                </a:solidFill>
                <a:latin typeface="Calibri" pitchFamily="34" charset="0"/>
              </a:rPr>
              <a:t>sayı</a:t>
            </a:r>
            <a:r>
              <a:rPr lang="en-US" sz="2600" b="1" dirty="0">
                <a:solidFill>
                  <a:srgbClr val="66FF33"/>
                </a:solidFill>
                <a:latin typeface="Calibri" pitchFamily="34" charset="0"/>
              </a:rPr>
              <a:t> </a:t>
            </a:r>
            <a:r>
              <a:rPr lang="en-US" sz="2600" b="1" dirty="0" smtClean="0">
                <a:solidFill>
                  <a:srgbClr val="66FF33"/>
                </a:solidFill>
                <a:latin typeface="Calibri" pitchFamily="34" charset="0"/>
              </a:rPr>
              <a:t>25635</a:t>
            </a:r>
            <a:r>
              <a:rPr lang="tr-TR" sz="2600" b="1" dirty="0" smtClean="0">
                <a:solidFill>
                  <a:srgbClr val="66FF33"/>
                </a:solidFill>
                <a:latin typeface="Calibri" pitchFamily="34" charset="0"/>
              </a:rPr>
              <a:t>)</a:t>
            </a:r>
          </a:p>
          <a:p>
            <a:pPr algn="l" eaLnBrk="1" hangingPunct="1">
              <a:lnSpc>
                <a:spcPct val="90000"/>
              </a:lnSpc>
            </a:pPr>
            <a:r>
              <a:rPr lang="tr-TR" sz="2500" b="1" dirty="0" smtClean="0">
                <a:solidFill>
                  <a:srgbClr val="FFFFFF"/>
                </a:solidFill>
                <a:latin typeface="Calibri" pitchFamily="34" charset="0"/>
              </a:rPr>
              <a:t>• Md. 64 : Sağlık Bakanlığı’nın bildirimi zorunlu </a:t>
            </a:r>
          </a:p>
          <a:p>
            <a:pPr algn="l" eaLnBrk="1" hangingPunct="1">
              <a:lnSpc>
                <a:spcPct val="90000"/>
              </a:lnSpc>
            </a:pPr>
            <a:r>
              <a:rPr lang="tr-TR" sz="2500" b="1" dirty="0" smtClean="0">
                <a:solidFill>
                  <a:srgbClr val="FFFFFF"/>
                </a:solidFill>
                <a:latin typeface="Calibri" pitchFamily="34" charset="0"/>
              </a:rPr>
              <a:t>   hastalıklar listesini değiştirebilme yetkisi.</a:t>
            </a:r>
          </a:p>
          <a:p>
            <a:pPr algn="l" eaLnBrk="1" hangingPunct="1">
              <a:lnSpc>
                <a:spcPct val="90000"/>
              </a:lnSpc>
            </a:pPr>
            <a:r>
              <a:rPr lang="tr-TR" sz="2500" b="1" dirty="0" smtClean="0">
                <a:solidFill>
                  <a:srgbClr val="FFFFFF"/>
                </a:solidFill>
                <a:latin typeface="Calibri" pitchFamily="34" charset="0"/>
              </a:rPr>
              <a:t>• Md. 67 : Bulaşıcı / salgın hastalık durumunda, </a:t>
            </a:r>
            <a:br>
              <a:rPr lang="tr-TR" sz="2500" b="1" dirty="0" smtClean="0">
                <a:solidFill>
                  <a:srgbClr val="FFFFFF"/>
                </a:solidFill>
                <a:latin typeface="Calibri" pitchFamily="34" charset="0"/>
              </a:rPr>
            </a:br>
            <a:r>
              <a:rPr lang="tr-TR" sz="2500" b="1" dirty="0" smtClean="0">
                <a:solidFill>
                  <a:srgbClr val="FFFFFF"/>
                </a:solidFill>
                <a:latin typeface="Calibri" pitchFamily="34" charset="0"/>
              </a:rPr>
              <a:t>   </a:t>
            </a:r>
            <a:r>
              <a:rPr lang="tr-TR" sz="2500" b="1" i="1" u="sng" spc="300" dirty="0" smtClean="0">
                <a:solidFill>
                  <a:srgbClr val="FF0000"/>
                </a:solidFill>
                <a:latin typeface="Calibri" pitchFamily="34" charset="0"/>
              </a:rPr>
              <a:t>yargı kararı olmadan eve zorla girebilme yetkisi </a:t>
            </a:r>
            <a:r>
              <a:rPr lang="tr-TR" sz="2500" b="1" dirty="0" smtClean="0">
                <a:solidFill>
                  <a:srgbClr val="FF0000"/>
                </a:solidFill>
                <a:latin typeface="Calibri" pitchFamily="34" charset="0"/>
              </a:rPr>
              <a:t>! </a:t>
            </a:r>
          </a:p>
          <a:p>
            <a:pPr algn="l" eaLnBrk="1" hangingPunct="1">
              <a:lnSpc>
                <a:spcPct val="90000"/>
              </a:lnSpc>
            </a:pPr>
            <a:r>
              <a:rPr lang="tr-TR" sz="2500" b="1" dirty="0" smtClean="0">
                <a:solidFill>
                  <a:srgbClr val="FFFFFF"/>
                </a:solidFill>
                <a:latin typeface="Calibri" pitchFamily="34" charset="0"/>
              </a:rPr>
              <a:t>• </a:t>
            </a:r>
            <a:r>
              <a:rPr lang="tr-TR" sz="2500" b="1" dirty="0" smtClean="0">
                <a:solidFill>
                  <a:srgbClr val="00FF00"/>
                </a:solidFill>
                <a:latin typeface="Calibri" pitchFamily="34" charset="0"/>
              </a:rPr>
              <a:t>Md. 72 : Salgınlarda alınacak önlemler..</a:t>
            </a:r>
          </a:p>
          <a:p>
            <a:pPr algn="l" eaLnBrk="1" hangingPunct="1">
              <a:lnSpc>
                <a:spcPct val="90000"/>
              </a:lnSpc>
            </a:pPr>
            <a:r>
              <a:rPr lang="tr-TR" sz="2500" b="1" dirty="0" smtClean="0">
                <a:solidFill>
                  <a:srgbClr val="FFFFFF"/>
                </a:solidFill>
                <a:latin typeface="Calibri" pitchFamily="34" charset="0"/>
              </a:rPr>
              <a:t>• Md. 97-98 : </a:t>
            </a:r>
            <a:r>
              <a:rPr lang="tr-TR" sz="2500" b="1" dirty="0" smtClean="0">
                <a:solidFill>
                  <a:srgbClr val="66FFFF"/>
                </a:solidFill>
                <a:latin typeface="Calibri" pitchFamily="34" charset="0"/>
              </a:rPr>
              <a:t>Sıtma</a:t>
            </a:r>
            <a:r>
              <a:rPr lang="tr-TR" sz="2500" b="1" dirty="0" smtClean="0">
                <a:solidFill>
                  <a:srgbClr val="FFFFFF"/>
                </a:solidFill>
                <a:latin typeface="Calibri" pitchFamily="34" charset="0"/>
              </a:rPr>
              <a:t> ile ilgili kurallar.. </a:t>
            </a:r>
            <a:r>
              <a:rPr lang="tr-TR" sz="2500" b="1" i="1" dirty="0" smtClean="0">
                <a:solidFill>
                  <a:srgbClr val="FFFFFF"/>
                </a:solidFill>
                <a:latin typeface="Calibri" pitchFamily="34" charset="0"/>
              </a:rPr>
              <a:t>(Sonra 7402 sayılı yasa..)</a:t>
            </a:r>
          </a:p>
          <a:p>
            <a:pPr algn="l" eaLnBrk="1" hangingPunct="1">
              <a:lnSpc>
                <a:spcPct val="90000"/>
              </a:lnSpc>
            </a:pPr>
            <a:r>
              <a:rPr lang="tr-TR" sz="2500" b="1" dirty="0" smtClean="0">
                <a:solidFill>
                  <a:srgbClr val="FFFFFF"/>
                </a:solidFill>
                <a:latin typeface="Calibri" pitchFamily="34" charset="0"/>
              </a:rPr>
              <a:t>• Md. 99-102 : </a:t>
            </a:r>
            <a:r>
              <a:rPr lang="tr-TR" sz="2500" b="1" dirty="0" smtClean="0">
                <a:solidFill>
                  <a:srgbClr val="FFC000"/>
                </a:solidFill>
                <a:latin typeface="Calibri" pitchFamily="34" charset="0"/>
              </a:rPr>
              <a:t>Trahom</a:t>
            </a:r>
            <a:r>
              <a:rPr lang="tr-TR" sz="2500" b="1" dirty="0" smtClean="0">
                <a:solidFill>
                  <a:srgbClr val="FFFFFF"/>
                </a:solidFill>
                <a:latin typeface="Calibri" pitchFamily="34" charset="0"/>
              </a:rPr>
              <a:t> ile ilgili kurallar..</a:t>
            </a:r>
          </a:p>
          <a:p>
            <a:pPr algn="l" eaLnBrk="1" hangingPunct="1">
              <a:lnSpc>
                <a:spcPct val="90000"/>
              </a:lnSpc>
            </a:pPr>
            <a:r>
              <a:rPr lang="tr-TR" sz="2500" b="1" dirty="0" smtClean="0">
                <a:solidFill>
                  <a:srgbClr val="FFFF00"/>
                </a:solidFill>
                <a:latin typeface="Calibri" pitchFamily="34" charset="0"/>
              </a:rPr>
              <a:t>• Md. 103-112  : Veneral (zührevi) hastalıklara ilişkin maddeler.   </a:t>
            </a:r>
            <a:br>
              <a:rPr lang="tr-TR" sz="2500" b="1" dirty="0" smtClean="0">
                <a:solidFill>
                  <a:srgbClr val="FFFF00"/>
                </a:solidFill>
                <a:latin typeface="Calibri" pitchFamily="34" charset="0"/>
              </a:rPr>
            </a:br>
            <a:r>
              <a:rPr lang="tr-TR" sz="2500" b="1" dirty="0" smtClean="0">
                <a:solidFill>
                  <a:srgbClr val="FFFF00"/>
                </a:solidFill>
                <a:latin typeface="Calibri" pitchFamily="34" charset="0"/>
              </a:rPr>
              <a:t>   Örn. </a:t>
            </a:r>
            <a:r>
              <a:rPr lang="tr-TR" sz="2500" b="1" dirty="0" err="1" smtClean="0">
                <a:solidFill>
                  <a:srgbClr val="FFFF00"/>
                </a:solidFill>
                <a:latin typeface="Calibri" pitchFamily="34" charset="0"/>
              </a:rPr>
              <a:t>md.</a:t>
            </a:r>
            <a:r>
              <a:rPr lang="tr-TR" sz="2500" b="1" dirty="0" smtClean="0">
                <a:solidFill>
                  <a:srgbClr val="FFFF00"/>
                </a:solidFill>
                <a:latin typeface="Calibri" pitchFamily="34" charset="0"/>
              </a:rPr>
              <a:t> 104; Sy. bildirimi, (gizli yazıyla!)</a:t>
            </a:r>
          </a:p>
        </p:txBody>
      </p:sp>
      <p:sp>
        <p:nvSpPr>
          <p:cNvPr id="4" name="Date Placeholder 3"/>
          <p:cNvSpPr>
            <a:spLocks noGrp="1"/>
          </p:cNvSpPr>
          <p:nvPr>
            <p:ph type="dt" sz="quarter" idx="10"/>
          </p:nvPr>
        </p:nvSpPr>
        <p:spPr>
          <a:xfrm>
            <a:off x="457200" y="6381750"/>
            <a:ext cx="2133600" cy="476250"/>
          </a:xfrm>
        </p:spPr>
        <p:txBody>
          <a:bodyPr/>
          <a:lstStyle/>
          <a:p>
            <a:pPr fontAlgn="auto">
              <a:spcBef>
                <a:spcPts val="0"/>
              </a:spcBef>
              <a:spcAft>
                <a:spcPts val="0"/>
              </a:spcAft>
              <a:defRPr/>
            </a:pPr>
            <a:fld id="{767B73A1-CCA0-4513-8854-3F75E33FB240}" type="datetime1">
              <a:rPr lang="tr-TR" kern="0" smtClean="0">
                <a:solidFill>
                  <a:sysClr val="windowText" lastClr="000000"/>
                </a:solidFill>
                <a:latin typeface="Arial" pitchFamily="34" charset="0"/>
                <a:cs typeface="Arial" pitchFamily="34" charset="0"/>
              </a:rPr>
              <a:t>15.10.2012</a:t>
            </a:fld>
            <a:endParaRPr lang="tr-TR" kern="0" dirty="0">
              <a:solidFill>
                <a:sysClr val="windowText" lastClr="000000"/>
              </a:solidFill>
              <a:latin typeface="Arial" pitchFamily="34" charset="0"/>
              <a:cs typeface="Arial" pitchFamily="34" charset="0"/>
            </a:endParaRPr>
          </a:p>
        </p:txBody>
      </p:sp>
      <p:sp>
        <p:nvSpPr>
          <p:cNvPr id="5" name="Slide Number Placeholder 6"/>
          <p:cNvSpPr>
            <a:spLocks noGrp="1"/>
          </p:cNvSpPr>
          <p:nvPr>
            <p:ph type="sldNum" sz="quarter" idx="12"/>
          </p:nvPr>
        </p:nvSpPr>
        <p:spPr>
          <a:xfrm>
            <a:off x="6553200" y="6381750"/>
            <a:ext cx="2133600" cy="476250"/>
          </a:xfrm>
        </p:spPr>
        <p:txBody>
          <a:bodyPr/>
          <a:lstStyle/>
          <a:p>
            <a:pPr fontAlgn="auto">
              <a:spcBef>
                <a:spcPts val="0"/>
              </a:spcBef>
              <a:spcAft>
                <a:spcPts val="0"/>
              </a:spcAft>
              <a:defRPr/>
            </a:pPr>
            <a:fld id="{008BF105-0F17-4930-8BFD-0A0ADF498A1F}" type="slidenum">
              <a:rPr lang="tr-TR" kern="0" smtClean="0">
                <a:solidFill>
                  <a:sysClr val="windowText" lastClr="000000"/>
                </a:solidFill>
                <a:latin typeface="Arial" pitchFamily="34" charset="0"/>
                <a:cs typeface="Arial" pitchFamily="34" charset="0"/>
              </a:rPr>
              <a:pPr fontAlgn="auto">
                <a:spcBef>
                  <a:spcPts val="0"/>
                </a:spcBef>
                <a:spcAft>
                  <a:spcPts val="0"/>
                </a:spcAft>
                <a:defRPr/>
              </a:pPr>
              <a:t>66</a:t>
            </a:fld>
            <a:endParaRPr lang="tr-TR" kern="0">
              <a:solidFill>
                <a:sysClr val="windowText" lastClr="000000"/>
              </a:solidFill>
              <a:latin typeface="Arial" pitchFamily="34" charset="0"/>
              <a:cs typeface="Arial" pitchFamily="34" charset="0"/>
            </a:endParaRPr>
          </a:p>
        </p:txBody>
      </p:sp>
      <p:sp>
        <p:nvSpPr>
          <p:cNvPr id="6" name="Footer Placeholder 7"/>
          <p:cNvSpPr>
            <a:spLocks noGrp="1"/>
          </p:cNvSpPr>
          <p:nvPr>
            <p:ph type="ftr" sz="quarter" idx="11"/>
          </p:nvPr>
        </p:nvSpPr>
        <p:spPr>
          <a:xfrm>
            <a:off x="3124200" y="6381750"/>
            <a:ext cx="2895600" cy="476250"/>
          </a:xfrm>
        </p:spPr>
        <p:txBody>
          <a:bodyPr/>
          <a:lstStyle/>
          <a:p>
            <a:pPr fontAlgn="auto">
              <a:spcBef>
                <a:spcPts val="0"/>
              </a:spcBef>
              <a:spcAft>
                <a:spcPts val="0"/>
              </a:spcAft>
              <a:defRPr/>
            </a:pPr>
            <a:r>
              <a:rPr lang="tr-TR" kern="0" smtClean="0">
                <a:solidFill>
                  <a:sysClr val="windowText" lastClr="000000"/>
                </a:solidFill>
                <a:latin typeface="Arial" pitchFamily="34" charset="0"/>
                <a:cs typeface="Arial" pitchFamily="34" charset="0"/>
              </a:rPr>
              <a:t>www.ahmetsaltik.net</a:t>
            </a:r>
            <a:endParaRPr lang="tr-TR" kern="0">
              <a:solidFill>
                <a:sysClr val="windowText" lastClr="000000"/>
              </a:solidFill>
              <a:latin typeface="Arial" pitchFamily="34" charset="0"/>
              <a:cs typeface="Arial" pitchFamily="34" charset="0"/>
            </a:endParaRPr>
          </a:p>
        </p:txBody>
      </p:sp>
    </p:spTree>
    <p:extLst>
      <p:ext uri="{BB962C8B-B14F-4D97-AF65-F5344CB8AC3E}">
        <p14:creationId xmlns:p14="http://schemas.microsoft.com/office/powerpoint/2010/main" val="419274633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6" name="Rectangle 2"/>
          <p:cNvSpPr>
            <a:spLocks noGrp="1" noChangeArrowheads="1"/>
          </p:cNvSpPr>
          <p:nvPr>
            <p:ph type="ctrTitle"/>
          </p:nvPr>
        </p:nvSpPr>
        <p:spPr>
          <a:xfrm>
            <a:off x="142875" y="116632"/>
            <a:ext cx="8893175" cy="766415"/>
          </a:xfrm>
          <a:solidFill>
            <a:srgbClr val="006600"/>
          </a:solidFill>
        </p:spPr>
        <p:txBody>
          <a:bodyPr/>
          <a:lstStyle/>
          <a:p>
            <a:pPr eaLnBrk="1" hangingPunct="1"/>
            <a:r>
              <a:rPr lang="tr-TR" sz="3800" b="1" dirty="0">
                <a:solidFill>
                  <a:srgbClr val="FFFF99"/>
                </a:solidFill>
                <a:latin typeface="Verdana" pitchFamily="34" charset="0"/>
              </a:rPr>
              <a:t>Umumi Hıfzıssıhha Yasası</a:t>
            </a:r>
            <a:r>
              <a:rPr lang="tr-TR" sz="3600" dirty="0">
                <a:solidFill>
                  <a:srgbClr val="FFFF99"/>
                </a:solidFill>
                <a:latin typeface="Verdana" pitchFamily="34" charset="0"/>
              </a:rPr>
              <a:t> </a:t>
            </a:r>
            <a:r>
              <a:rPr lang="tr-TR" sz="2800" i="1" dirty="0">
                <a:solidFill>
                  <a:srgbClr val="FFFF99"/>
                </a:solidFill>
                <a:latin typeface="Verdana" pitchFamily="34" charset="0"/>
              </a:rPr>
              <a:t>(1930)</a:t>
            </a:r>
            <a:endParaRPr lang="tr-TR" dirty="0" smtClean="0">
              <a:solidFill>
                <a:srgbClr val="FFFF99"/>
              </a:solidFill>
              <a:latin typeface="Verdana" pitchFamily="34" charset="0"/>
            </a:endParaRPr>
          </a:p>
        </p:txBody>
      </p:sp>
      <p:sp>
        <p:nvSpPr>
          <p:cNvPr id="144387" name="Rectangle 3"/>
          <p:cNvSpPr>
            <a:spLocks noGrp="1" noChangeArrowheads="1"/>
          </p:cNvSpPr>
          <p:nvPr>
            <p:ph type="subTitle" idx="1"/>
          </p:nvPr>
        </p:nvSpPr>
        <p:spPr>
          <a:xfrm>
            <a:off x="107950" y="980728"/>
            <a:ext cx="8893175" cy="5544616"/>
          </a:xfrm>
          <a:solidFill>
            <a:srgbClr val="000066"/>
          </a:solidFill>
        </p:spPr>
        <p:txBody>
          <a:bodyPr/>
          <a:lstStyle/>
          <a:p>
            <a:pPr eaLnBrk="1" hangingPunct="1">
              <a:lnSpc>
                <a:spcPct val="80000"/>
              </a:lnSpc>
            </a:pPr>
            <a:endParaRPr lang="tr-TR" sz="800" b="1" dirty="0" smtClean="0">
              <a:latin typeface="Calibri" pitchFamily="34" charset="0"/>
            </a:endParaRPr>
          </a:p>
          <a:p>
            <a:pPr algn="l" eaLnBrk="1" hangingPunct="1">
              <a:lnSpc>
                <a:spcPct val="80000"/>
              </a:lnSpc>
            </a:pPr>
            <a:endParaRPr lang="tr-TR" sz="100" b="1" dirty="0" smtClean="0">
              <a:solidFill>
                <a:srgbClr val="FFFFFF"/>
              </a:solidFill>
              <a:latin typeface="Calibri" pitchFamily="34" charset="0"/>
            </a:endParaRPr>
          </a:p>
          <a:p>
            <a:pPr algn="l" eaLnBrk="1" hangingPunct="1"/>
            <a:r>
              <a:rPr lang="tr-TR" sz="2400" b="1" dirty="0" smtClean="0">
                <a:solidFill>
                  <a:srgbClr val="FFFFFF"/>
                </a:solidFill>
                <a:latin typeface="Calibri" pitchFamily="34" charset="0"/>
              </a:rPr>
              <a:t>• Md. 113-121  : TB (Tüberküloz) ile ilgili kurallar </a:t>
            </a:r>
            <a:br>
              <a:rPr lang="tr-TR" sz="2400" b="1" dirty="0" smtClean="0">
                <a:solidFill>
                  <a:srgbClr val="FFFFFF"/>
                </a:solidFill>
                <a:latin typeface="Calibri" pitchFamily="34" charset="0"/>
              </a:rPr>
            </a:br>
            <a:r>
              <a:rPr lang="tr-TR" sz="2400" b="1" dirty="0" smtClean="0">
                <a:solidFill>
                  <a:srgbClr val="FFFFFF"/>
                </a:solidFill>
                <a:latin typeface="Calibri" pitchFamily="34" charset="0"/>
              </a:rPr>
              <a:t>   (resmi yazı ile bildirim yükümlülüğü)</a:t>
            </a:r>
          </a:p>
          <a:p>
            <a:pPr algn="l" eaLnBrk="1" hangingPunct="1"/>
            <a:r>
              <a:rPr lang="tr-TR" sz="2400" b="1" dirty="0" smtClean="0">
                <a:solidFill>
                  <a:srgbClr val="FFC000"/>
                </a:solidFill>
                <a:latin typeface="Calibri" pitchFamily="34" charset="0"/>
              </a:rPr>
              <a:t>• Md. 128-132 : Genel kadınların sağlığı ile ilgili kurallar.. </a:t>
            </a:r>
            <a:br>
              <a:rPr lang="tr-TR" sz="2400" b="1" dirty="0" smtClean="0">
                <a:solidFill>
                  <a:srgbClr val="FFC000"/>
                </a:solidFill>
                <a:latin typeface="Calibri" pitchFamily="34" charset="0"/>
              </a:rPr>
            </a:br>
            <a:r>
              <a:rPr lang="tr-TR" sz="2400" b="1" dirty="0" smtClean="0">
                <a:solidFill>
                  <a:srgbClr val="FFC000"/>
                </a:solidFill>
                <a:latin typeface="Calibri" pitchFamily="34" charset="0"/>
              </a:rPr>
              <a:t>   Bu konuda bir de </a:t>
            </a:r>
            <a:r>
              <a:rPr lang="tr-TR" sz="2400" b="1" i="1" dirty="0" smtClean="0">
                <a:solidFill>
                  <a:srgbClr val="66FFFF"/>
                </a:solidFill>
                <a:latin typeface="Calibri" pitchFamily="34" charset="0"/>
              </a:rPr>
              <a:t>Zührevi Hastalıklarla Mücadele...Tüzüğü </a:t>
            </a:r>
            <a:r>
              <a:rPr lang="tr-TR" sz="2400" b="1" dirty="0" smtClean="0">
                <a:solidFill>
                  <a:srgbClr val="FFC000"/>
                </a:solidFill>
                <a:latin typeface="Calibri" pitchFamily="34" charset="0"/>
              </a:rPr>
              <a:t>vardır.</a:t>
            </a:r>
          </a:p>
          <a:p>
            <a:pPr algn="l" eaLnBrk="1" hangingPunct="1"/>
            <a:r>
              <a:rPr lang="tr-TR" sz="2400" b="1" dirty="0" smtClean="0">
                <a:solidFill>
                  <a:srgbClr val="FFFFFF"/>
                </a:solidFill>
                <a:latin typeface="Calibri" pitchFamily="34" charset="0"/>
              </a:rPr>
              <a:t>• Md. 133-138 : Göçe ilişkin düzenlemeler.</a:t>
            </a:r>
          </a:p>
          <a:p>
            <a:pPr algn="l" eaLnBrk="1" hangingPunct="1"/>
            <a:r>
              <a:rPr lang="tr-TR" sz="2400" b="1" dirty="0" smtClean="0">
                <a:solidFill>
                  <a:srgbClr val="FFFFFF"/>
                </a:solidFill>
                <a:latin typeface="Calibri" pitchFamily="34" charset="0"/>
              </a:rPr>
              <a:t>• Md. 139-150 : </a:t>
            </a:r>
            <a:r>
              <a:rPr lang="tr-TR" sz="2400" b="1" dirty="0" smtClean="0">
                <a:solidFill>
                  <a:srgbClr val="FF0000"/>
                </a:solidFill>
                <a:latin typeface="Calibri" pitchFamily="34" charset="0"/>
              </a:rPr>
              <a:t>Ulaşım araçları </a:t>
            </a:r>
            <a:r>
              <a:rPr lang="tr-TR" sz="2400" b="1" dirty="0" smtClean="0">
                <a:solidFill>
                  <a:srgbClr val="FFFFFF"/>
                </a:solidFill>
                <a:latin typeface="Calibri" pitchFamily="34" charset="0"/>
              </a:rPr>
              <a:t>ile ilgili düzenlemeler.  </a:t>
            </a:r>
            <a:br>
              <a:rPr lang="tr-TR" sz="2400" b="1" dirty="0" smtClean="0">
                <a:solidFill>
                  <a:srgbClr val="FFFFFF"/>
                </a:solidFill>
                <a:latin typeface="Calibri" pitchFamily="34" charset="0"/>
              </a:rPr>
            </a:br>
            <a:r>
              <a:rPr lang="tr-TR" sz="2400" b="1" dirty="0" smtClean="0">
                <a:solidFill>
                  <a:srgbClr val="FFFFFF"/>
                </a:solidFill>
                <a:latin typeface="Calibri" pitchFamily="34" charset="0"/>
              </a:rPr>
              <a:t>   Örn. sigara yasağı konabilir. </a:t>
            </a:r>
          </a:p>
          <a:p>
            <a:pPr algn="l" eaLnBrk="1" hangingPunct="1"/>
            <a:r>
              <a:rPr lang="tr-TR" sz="2400" b="1" dirty="0" smtClean="0">
                <a:solidFill>
                  <a:srgbClr val="FFFFFF"/>
                </a:solidFill>
                <a:latin typeface="Calibri" pitchFamily="34" charset="0"/>
              </a:rPr>
              <a:t>• </a:t>
            </a:r>
            <a:r>
              <a:rPr lang="tr-TR" sz="2400" b="1" dirty="0" smtClean="0">
                <a:solidFill>
                  <a:srgbClr val="FFC000"/>
                </a:solidFill>
                <a:latin typeface="Calibri" pitchFamily="34" charset="0"/>
              </a:rPr>
              <a:t>Md. 151-169 : Çocukluk ve gençlik çağı hıfzıssıhhası </a:t>
            </a:r>
            <a:br>
              <a:rPr lang="tr-TR" sz="2400" b="1" dirty="0" smtClean="0">
                <a:solidFill>
                  <a:srgbClr val="FFC000"/>
                </a:solidFill>
                <a:latin typeface="Calibri" pitchFamily="34" charset="0"/>
              </a:rPr>
            </a:br>
            <a:r>
              <a:rPr lang="tr-TR" sz="2400" b="1" dirty="0" smtClean="0">
                <a:solidFill>
                  <a:srgbClr val="FFC000"/>
                </a:solidFill>
                <a:latin typeface="Calibri" pitchFamily="34" charset="0"/>
              </a:rPr>
              <a:t>   (sağlığın korunması) ile ilgili kurallar.</a:t>
            </a:r>
          </a:p>
          <a:p>
            <a:pPr algn="l" eaLnBrk="1" hangingPunct="1"/>
            <a:r>
              <a:rPr lang="tr-TR" sz="2400" b="1" dirty="0" smtClean="0">
                <a:solidFill>
                  <a:srgbClr val="FFC000"/>
                </a:solidFill>
                <a:latin typeface="Calibri" pitchFamily="34" charset="0"/>
              </a:rPr>
              <a:t>• </a:t>
            </a:r>
            <a:r>
              <a:rPr lang="tr-TR" sz="2400" b="1" dirty="0" smtClean="0">
                <a:solidFill>
                  <a:srgbClr val="FFFFFF"/>
                </a:solidFill>
                <a:latin typeface="Calibri" pitchFamily="34" charset="0"/>
              </a:rPr>
              <a:t>Md. 170-172 : Süt ve sütanneliğe ilişkin kurallar; </a:t>
            </a:r>
            <a:br>
              <a:rPr lang="tr-TR" sz="2400" b="1" dirty="0" smtClean="0">
                <a:solidFill>
                  <a:srgbClr val="FFFFFF"/>
                </a:solidFill>
                <a:latin typeface="Calibri" pitchFamily="34" charset="0"/>
              </a:rPr>
            </a:br>
            <a:r>
              <a:rPr lang="tr-TR" sz="2400" b="1" dirty="0" smtClean="0">
                <a:solidFill>
                  <a:srgbClr val="FFFFFF"/>
                </a:solidFill>
                <a:latin typeface="Calibri" pitchFamily="34" charset="0"/>
              </a:rPr>
              <a:t>   560 sayılı YGK ile kaldırılmıştır (1995).</a:t>
            </a:r>
          </a:p>
          <a:p>
            <a:pPr algn="l" eaLnBrk="1" hangingPunct="1"/>
            <a:r>
              <a:rPr lang="tr-TR" sz="2400" b="1" dirty="0" smtClean="0">
                <a:solidFill>
                  <a:srgbClr val="FFFFFF"/>
                </a:solidFill>
                <a:latin typeface="Calibri" pitchFamily="34" charset="0"/>
              </a:rPr>
              <a:t>• Md. 173-180 : </a:t>
            </a:r>
            <a:r>
              <a:rPr lang="tr-TR" sz="2400" b="1" dirty="0" smtClean="0">
                <a:solidFill>
                  <a:srgbClr val="00FF00"/>
                </a:solidFill>
                <a:latin typeface="Calibri" pitchFamily="34" charset="0"/>
              </a:rPr>
              <a:t>İşçi sağlığı</a:t>
            </a:r>
            <a:r>
              <a:rPr lang="tr-TR" sz="2400" b="1" dirty="0" smtClean="0">
                <a:solidFill>
                  <a:srgbClr val="FFFFFF"/>
                </a:solidFill>
                <a:latin typeface="Calibri" pitchFamily="34" charset="0"/>
              </a:rPr>
              <a:t>. (md. 180, 50 işçiye 1 işyeri hekimi kuralı!)</a:t>
            </a:r>
            <a:br>
              <a:rPr lang="tr-TR" sz="2400" b="1" dirty="0" smtClean="0">
                <a:solidFill>
                  <a:srgbClr val="FFFFFF"/>
                </a:solidFill>
                <a:latin typeface="Calibri" pitchFamily="34" charset="0"/>
              </a:rPr>
            </a:br>
            <a:r>
              <a:rPr lang="tr-TR" sz="2400" b="1" dirty="0" smtClean="0">
                <a:solidFill>
                  <a:srgbClr val="FFFFFF"/>
                </a:solidFill>
                <a:latin typeface="Calibri" pitchFamily="34" charset="0"/>
              </a:rPr>
              <a:t>   </a:t>
            </a:r>
            <a:r>
              <a:rPr lang="tr-TR" sz="2200" b="1" i="1" dirty="0" smtClean="0">
                <a:solidFill>
                  <a:srgbClr val="FFFFFF"/>
                </a:solidFill>
                <a:latin typeface="Calibri" pitchFamily="34" charset="0"/>
              </a:rPr>
              <a:t>(Bu </a:t>
            </a:r>
            <a:r>
              <a:rPr lang="tr-TR" sz="2200" b="1" i="1" dirty="0" err="1" smtClean="0">
                <a:solidFill>
                  <a:srgbClr val="FFFFFF"/>
                </a:solidFill>
                <a:latin typeface="Calibri" pitchFamily="34" charset="0"/>
              </a:rPr>
              <a:t>md.ler</a:t>
            </a:r>
            <a:r>
              <a:rPr lang="tr-TR" sz="2200" b="1" i="1" dirty="0" smtClean="0">
                <a:solidFill>
                  <a:srgbClr val="FFFFFF"/>
                </a:solidFill>
                <a:latin typeface="Calibri" pitchFamily="34" charset="0"/>
              </a:rPr>
              <a:t> 2003 tarihli ve 4857 sayılı yeni İş Yasası ile yürürlükten kalktı.)</a:t>
            </a:r>
          </a:p>
        </p:txBody>
      </p:sp>
      <p:sp>
        <p:nvSpPr>
          <p:cNvPr id="7" name="Veri Yer Tutucusu 1"/>
          <p:cNvSpPr>
            <a:spLocks noGrp="1"/>
          </p:cNvSpPr>
          <p:nvPr>
            <p:ph type="dt" sz="half" idx="10"/>
          </p:nvPr>
        </p:nvSpPr>
        <p:spPr>
          <a:xfrm>
            <a:off x="827584"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8" name="Altbilgi Yer Tutucusu 2"/>
          <p:cNvSpPr>
            <a:spLocks noGrp="1"/>
          </p:cNvSpPr>
          <p:nvPr>
            <p:ph type="ftr" sz="quarter" idx="11"/>
          </p:nvPr>
        </p:nvSpPr>
        <p:spPr>
          <a:xfrm>
            <a:off x="3265984"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9" name="Slayt Numarası Yer Tutucusu 3"/>
          <p:cNvSpPr>
            <a:spLocks noGrp="1"/>
          </p:cNvSpPr>
          <p:nvPr>
            <p:ph type="sldNum" sz="quarter" idx="12"/>
          </p:nvPr>
        </p:nvSpPr>
        <p:spPr>
          <a:xfrm>
            <a:off x="6694984"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67</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469430998"/>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5410" name="Rectangle 2"/>
          <p:cNvSpPr>
            <a:spLocks noGrp="1" noChangeArrowheads="1"/>
          </p:cNvSpPr>
          <p:nvPr>
            <p:ph type="ctrTitle"/>
          </p:nvPr>
        </p:nvSpPr>
        <p:spPr>
          <a:xfrm>
            <a:off x="142875" y="260350"/>
            <a:ext cx="8893175" cy="1012825"/>
          </a:xfrm>
          <a:solidFill>
            <a:srgbClr val="006600"/>
          </a:solidFill>
        </p:spPr>
        <p:txBody>
          <a:bodyPr/>
          <a:lstStyle/>
          <a:p>
            <a:pPr eaLnBrk="1" hangingPunct="1"/>
            <a:r>
              <a:rPr lang="tr-TR" sz="3800" b="1" dirty="0">
                <a:solidFill>
                  <a:srgbClr val="FFFF99"/>
                </a:solidFill>
                <a:latin typeface="Verdana" pitchFamily="34" charset="0"/>
              </a:rPr>
              <a:t>Umumi Hıfzıssıhha Yasası</a:t>
            </a:r>
            <a:r>
              <a:rPr lang="tr-TR" sz="3600" dirty="0">
                <a:solidFill>
                  <a:srgbClr val="FFFF99"/>
                </a:solidFill>
                <a:latin typeface="Verdana" pitchFamily="34" charset="0"/>
              </a:rPr>
              <a:t> </a:t>
            </a:r>
            <a:r>
              <a:rPr lang="tr-TR" sz="2800" i="1" dirty="0">
                <a:solidFill>
                  <a:srgbClr val="FFFF99"/>
                </a:solidFill>
                <a:latin typeface="Verdana" pitchFamily="34" charset="0"/>
              </a:rPr>
              <a:t>(1930)</a:t>
            </a:r>
            <a:endParaRPr lang="tr-TR" dirty="0" smtClean="0">
              <a:solidFill>
                <a:srgbClr val="FFFF99"/>
              </a:solidFill>
              <a:latin typeface="Verdana" pitchFamily="34" charset="0"/>
            </a:endParaRPr>
          </a:p>
        </p:txBody>
      </p:sp>
      <p:sp>
        <p:nvSpPr>
          <p:cNvPr id="145411" name="Rectangle 3"/>
          <p:cNvSpPr>
            <a:spLocks noGrp="1" noChangeArrowheads="1"/>
          </p:cNvSpPr>
          <p:nvPr>
            <p:ph type="subTitle" idx="1"/>
          </p:nvPr>
        </p:nvSpPr>
        <p:spPr>
          <a:xfrm>
            <a:off x="107950" y="1428750"/>
            <a:ext cx="8893175" cy="5072063"/>
          </a:xfrm>
          <a:solidFill>
            <a:srgbClr val="000066"/>
          </a:solidFill>
        </p:spPr>
        <p:txBody>
          <a:bodyPr/>
          <a:lstStyle/>
          <a:p>
            <a:pPr eaLnBrk="1" hangingPunct="1">
              <a:tabLst>
                <a:tab pos="0" algn="l"/>
              </a:tabLst>
            </a:pPr>
            <a:endParaRPr lang="tr-TR" sz="1000" b="1" dirty="0" smtClean="0">
              <a:solidFill>
                <a:srgbClr val="FFFF66"/>
              </a:solidFill>
              <a:latin typeface="Calibri" pitchFamily="34" charset="0"/>
            </a:endParaRPr>
          </a:p>
          <a:p>
            <a:pPr algn="l" eaLnBrk="1" hangingPunct="1">
              <a:lnSpc>
                <a:spcPct val="85000"/>
              </a:lnSpc>
              <a:buFont typeface="Wingdings" pitchFamily="2" charset="2"/>
              <a:buChar char="w"/>
              <a:tabLst>
                <a:tab pos="0" algn="l"/>
              </a:tabLst>
            </a:pPr>
            <a:r>
              <a:rPr lang="tr-TR" sz="2800" b="1" u="sng" dirty="0" smtClean="0">
                <a:solidFill>
                  <a:srgbClr val="FFFFFF"/>
                </a:solidFill>
                <a:latin typeface="Calibri" pitchFamily="34" charset="0"/>
              </a:rPr>
              <a:t> Md. 181-199 :</a:t>
            </a:r>
            <a:r>
              <a:rPr lang="tr-TR" sz="2800" b="1" dirty="0" smtClean="0">
                <a:solidFill>
                  <a:srgbClr val="FFFFFF"/>
                </a:solidFill>
                <a:latin typeface="Calibri" pitchFamily="34" charset="0"/>
              </a:rPr>
              <a:t> </a:t>
            </a:r>
            <a:r>
              <a:rPr lang="tr-TR" sz="2800" b="1" dirty="0" smtClean="0">
                <a:solidFill>
                  <a:srgbClr val="FFFF66"/>
                </a:solidFill>
                <a:latin typeface="Calibri" pitchFamily="34" charset="0"/>
              </a:rPr>
              <a:t>Gıda hijyeni</a:t>
            </a:r>
            <a:r>
              <a:rPr lang="tr-TR" sz="2800" b="1" dirty="0" smtClean="0">
                <a:solidFill>
                  <a:srgbClr val="FFFFFF"/>
                </a:solidFill>
                <a:latin typeface="Calibri" pitchFamily="34" charset="0"/>
              </a:rPr>
              <a:t> </a:t>
            </a:r>
            <a:r>
              <a:rPr lang="tr-TR" sz="2800" b="1" dirty="0" smtClean="0">
                <a:solidFill>
                  <a:srgbClr val="FF9900"/>
                </a:solidFill>
                <a:latin typeface="Calibri" pitchFamily="34" charset="0"/>
              </a:rPr>
              <a:t>(5996 sayılı yasa ile değişti!)</a:t>
            </a:r>
          </a:p>
          <a:p>
            <a:pPr algn="l" eaLnBrk="1" hangingPunct="1">
              <a:lnSpc>
                <a:spcPct val="85000"/>
              </a:lnSpc>
              <a:buFont typeface="Wingdings" pitchFamily="2" charset="2"/>
              <a:buChar char="w"/>
              <a:tabLst>
                <a:tab pos="0" algn="l"/>
              </a:tabLst>
            </a:pPr>
            <a:r>
              <a:rPr lang="tr-TR" sz="2800" b="1" dirty="0" smtClean="0">
                <a:solidFill>
                  <a:srgbClr val="FFFFFF"/>
                </a:solidFill>
                <a:latin typeface="Calibri" pitchFamily="34" charset="0"/>
              </a:rPr>
              <a:t> Md. 193, açıkça sağlığa zararlı gıda maddelerinin   </a:t>
            </a:r>
            <a:br>
              <a:rPr lang="tr-TR" sz="2800" b="1" dirty="0" smtClean="0">
                <a:solidFill>
                  <a:srgbClr val="FFFFFF"/>
                </a:solidFill>
                <a:latin typeface="Calibri" pitchFamily="34" charset="0"/>
              </a:rPr>
            </a:br>
            <a:r>
              <a:rPr lang="tr-TR" sz="2800" b="1" dirty="0" smtClean="0">
                <a:solidFill>
                  <a:srgbClr val="FFFFFF"/>
                </a:solidFill>
                <a:latin typeface="Calibri" pitchFamily="34" charset="0"/>
              </a:rPr>
              <a:t>   hekimlerce hemen </a:t>
            </a:r>
            <a:r>
              <a:rPr lang="tr-TR" sz="2800" b="1" dirty="0" err="1" smtClean="0">
                <a:solidFill>
                  <a:srgbClr val="FFFFFF"/>
                </a:solidFill>
                <a:latin typeface="Calibri" pitchFamily="34" charset="0"/>
              </a:rPr>
              <a:t>yokedimini</a:t>
            </a:r>
            <a:r>
              <a:rPr lang="tr-TR" sz="2800" b="1" dirty="0" smtClean="0">
                <a:solidFill>
                  <a:srgbClr val="FFFFFF"/>
                </a:solidFill>
                <a:latin typeface="Calibri" pitchFamily="34" charset="0"/>
              </a:rPr>
              <a:t> (imhasını) düzenler. </a:t>
            </a:r>
            <a:br>
              <a:rPr lang="tr-TR" sz="2800" b="1" dirty="0" smtClean="0">
                <a:solidFill>
                  <a:srgbClr val="FFFFFF"/>
                </a:solidFill>
                <a:latin typeface="Calibri" pitchFamily="34" charset="0"/>
              </a:rPr>
            </a:br>
            <a:r>
              <a:rPr lang="tr-TR" sz="2800" b="1" dirty="0" smtClean="0">
                <a:solidFill>
                  <a:srgbClr val="FFFFFF"/>
                </a:solidFill>
                <a:latin typeface="Calibri" pitchFamily="34" charset="0"/>
              </a:rPr>
              <a:t>   Ayrıca 1952’de GMT </a:t>
            </a:r>
            <a:r>
              <a:rPr lang="tr-TR" sz="2800" b="1" i="1" dirty="0" smtClean="0">
                <a:solidFill>
                  <a:srgbClr val="FFFF00"/>
                </a:solidFill>
                <a:latin typeface="Calibri" pitchFamily="34" charset="0"/>
              </a:rPr>
              <a:t>(Gıda Maddeleri Tüzüğü) </a:t>
            </a:r>
            <a:r>
              <a:rPr lang="tr-TR" sz="2800" b="1" dirty="0" smtClean="0">
                <a:solidFill>
                  <a:srgbClr val="FFFFFF"/>
                </a:solidFill>
                <a:latin typeface="Calibri" pitchFamily="34" charset="0"/>
              </a:rPr>
              <a:t/>
            </a:r>
            <a:br>
              <a:rPr lang="tr-TR" sz="2800" b="1" dirty="0" smtClean="0">
                <a:solidFill>
                  <a:srgbClr val="FFFFFF"/>
                </a:solidFill>
                <a:latin typeface="Calibri" pitchFamily="34" charset="0"/>
              </a:rPr>
            </a:br>
            <a:r>
              <a:rPr lang="tr-TR" sz="2800" b="1" dirty="0" smtClean="0">
                <a:solidFill>
                  <a:srgbClr val="FFFFFF"/>
                </a:solidFill>
                <a:latin typeface="Calibri" pitchFamily="34" charset="0"/>
              </a:rPr>
              <a:t>   çıkarılmıştır. Haziran 1995’te ise, sözde AB’ye uyum  </a:t>
            </a:r>
            <a:br>
              <a:rPr lang="tr-TR" sz="2800" b="1" dirty="0" smtClean="0">
                <a:solidFill>
                  <a:srgbClr val="FFFFFF"/>
                </a:solidFill>
                <a:latin typeface="Calibri" pitchFamily="34" charset="0"/>
              </a:rPr>
            </a:br>
            <a:r>
              <a:rPr lang="tr-TR" sz="2800" b="1" dirty="0" smtClean="0">
                <a:solidFill>
                  <a:srgbClr val="FFFFFF"/>
                </a:solidFill>
                <a:latin typeface="Calibri" pitchFamily="34" charset="0"/>
              </a:rPr>
              <a:t>   kapsamında yeni bir gıda denetim ve hijyen mevzuatı  </a:t>
            </a:r>
            <a:br>
              <a:rPr lang="tr-TR" sz="2800" b="1" dirty="0" smtClean="0">
                <a:solidFill>
                  <a:srgbClr val="FFFFFF"/>
                </a:solidFill>
                <a:latin typeface="Calibri" pitchFamily="34" charset="0"/>
              </a:rPr>
            </a:br>
            <a:r>
              <a:rPr lang="tr-TR" sz="2800" b="1" dirty="0" smtClean="0">
                <a:solidFill>
                  <a:srgbClr val="FFFFFF"/>
                </a:solidFill>
                <a:latin typeface="Calibri" pitchFamily="34" charset="0"/>
              </a:rPr>
              <a:t>   çıkarılmıştır. 560 Sayılı YGK adını taşıyan bu düzenleme </a:t>
            </a:r>
            <a:br>
              <a:rPr lang="tr-TR" sz="2800" b="1" dirty="0" smtClean="0">
                <a:solidFill>
                  <a:srgbClr val="FFFFFF"/>
                </a:solidFill>
                <a:latin typeface="Calibri" pitchFamily="34" charset="0"/>
              </a:rPr>
            </a:br>
            <a:r>
              <a:rPr lang="tr-TR" sz="2800" b="1" dirty="0" smtClean="0">
                <a:solidFill>
                  <a:srgbClr val="FFFFFF"/>
                </a:solidFill>
                <a:latin typeface="Calibri" pitchFamily="34" charset="0"/>
              </a:rPr>
              <a:t>   ile 181-199. maddelerden 560 sayılı  YGK’ye aykırı olanlar </a:t>
            </a:r>
            <a:br>
              <a:rPr lang="tr-TR" sz="2800" b="1" dirty="0" smtClean="0">
                <a:solidFill>
                  <a:srgbClr val="FFFFFF"/>
                </a:solidFill>
                <a:latin typeface="Calibri" pitchFamily="34" charset="0"/>
              </a:rPr>
            </a:br>
            <a:r>
              <a:rPr lang="tr-TR" sz="2800" b="1" dirty="0" smtClean="0">
                <a:solidFill>
                  <a:srgbClr val="FFFFFF"/>
                </a:solidFill>
                <a:latin typeface="Calibri" pitchFamily="34" charset="0"/>
              </a:rPr>
              <a:t>   uygulanmayacaktır. </a:t>
            </a:r>
            <a:r>
              <a:rPr lang="tr-TR" sz="2800" b="1" dirty="0" smtClean="0">
                <a:solidFill>
                  <a:srgbClr val="66FFFF"/>
                </a:solidFill>
                <a:latin typeface="Calibri" pitchFamily="34" charset="0"/>
              </a:rPr>
              <a:t>5996 sayılı yasa geçerli son yasadır!</a:t>
            </a:r>
            <a:endParaRPr lang="tr-TR" sz="2800" b="1" u="sng" dirty="0" smtClean="0">
              <a:solidFill>
                <a:srgbClr val="66FFFF"/>
              </a:solidFill>
              <a:latin typeface="Calibri" pitchFamily="34" charset="0"/>
            </a:endParaRPr>
          </a:p>
          <a:p>
            <a:pPr algn="l" eaLnBrk="1" hangingPunct="1">
              <a:lnSpc>
                <a:spcPct val="85000"/>
              </a:lnSpc>
              <a:buFont typeface="Wingdings" pitchFamily="2" charset="2"/>
              <a:buChar char="w"/>
              <a:tabLst>
                <a:tab pos="0" algn="l"/>
              </a:tabLst>
            </a:pPr>
            <a:r>
              <a:rPr lang="tr-TR" sz="2800" b="1" u="sng" dirty="0" smtClean="0">
                <a:solidFill>
                  <a:srgbClr val="FFFFFF"/>
                </a:solidFill>
                <a:latin typeface="Calibri" pitchFamily="34" charset="0"/>
              </a:rPr>
              <a:t> </a:t>
            </a:r>
            <a:r>
              <a:rPr lang="tr-TR" sz="2800" b="1" u="sng" dirty="0" smtClean="0">
                <a:solidFill>
                  <a:srgbClr val="66FF99"/>
                </a:solidFill>
                <a:latin typeface="Calibri" pitchFamily="34" charset="0"/>
              </a:rPr>
              <a:t>Md. 200-210 :</a:t>
            </a:r>
            <a:r>
              <a:rPr lang="tr-TR" sz="2800" b="1" dirty="0" smtClean="0">
                <a:solidFill>
                  <a:srgbClr val="66FF99"/>
                </a:solidFill>
                <a:latin typeface="Calibri" pitchFamily="34" charset="0"/>
              </a:rPr>
              <a:t> Maden suları ve kaplıcalar...</a:t>
            </a:r>
            <a:endParaRPr lang="tr-TR" sz="2800" b="1" u="sng" dirty="0" smtClean="0">
              <a:solidFill>
                <a:srgbClr val="66FF99"/>
              </a:solidFill>
              <a:latin typeface="Calibri" pitchFamily="34" charset="0"/>
            </a:endParaRPr>
          </a:p>
          <a:p>
            <a:pPr algn="l" eaLnBrk="1" hangingPunct="1">
              <a:lnSpc>
                <a:spcPct val="85000"/>
              </a:lnSpc>
              <a:buFont typeface="Wingdings" pitchFamily="2" charset="2"/>
              <a:buChar char="w"/>
              <a:tabLst>
                <a:tab pos="0" algn="l"/>
              </a:tabLst>
            </a:pPr>
            <a:r>
              <a:rPr lang="tr-TR" sz="2800" b="1" u="sng" dirty="0" smtClean="0">
                <a:solidFill>
                  <a:srgbClr val="FFFFFF"/>
                </a:solidFill>
                <a:latin typeface="Calibri" pitchFamily="34" charset="0"/>
              </a:rPr>
              <a:t> Md. 211-234 :</a:t>
            </a:r>
            <a:r>
              <a:rPr lang="tr-TR" sz="2800" b="1" dirty="0" smtClean="0">
                <a:solidFill>
                  <a:srgbClr val="FFFFFF"/>
                </a:solidFill>
                <a:latin typeface="Calibri" pitchFamily="34" charset="0"/>
              </a:rPr>
              <a:t> </a:t>
            </a:r>
            <a:r>
              <a:rPr lang="tr-TR" sz="2800" b="1" dirty="0" smtClean="0">
                <a:solidFill>
                  <a:srgbClr val="FF0000"/>
                </a:solidFill>
                <a:latin typeface="Calibri" pitchFamily="34" charset="0"/>
              </a:rPr>
              <a:t>Mezarlıklar</a:t>
            </a:r>
            <a:r>
              <a:rPr lang="tr-TR" sz="2800" b="1" dirty="0" smtClean="0">
                <a:solidFill>
                  <a:srgbClr val="FFFFFF"/>
                </a:solidFill>
                <a:latin typeface="Calibri" pitchFamily="34" charset="0"/>
              </a:rPr>
              <a:t>, ölü gömülmesi (defni) </a:t>
            </a:r>
            <a:br>
              <a:rPr lang="tr-TR" sz="2800" b="1" dirty="0" smtClean="0">
                <a:solidFill>
                  <a:srgbClr val="FFFFFF"/>
                </a:solidFill>
                <a:latin typeface="Calibri" pitchFamily="34" charset="0"/>
              </a:rPr>
            </a:br>
            <a:r>
              <a:rPr lang="tr-TR" sz="2800" b="1" dirty="0" smtClean="0">
                <a:solidFill>
                  <a:srgbClr val="FFFFFF"/>
                </a:solidFill>
                <a:latin typeface="Calibri" pitchFamily="34" charset="0"/>
              </a:rPr>
              <a:t>   ve taşınması (nakli) ...</a:t>
            </a:r>
          </a:p>
        </p:txBody>
      </p:sp>
      <p:sp>
        <p:nvSpPr>
          <p:cNvPr id="10" name="Veri Yer Tutucusu 1"/>
          <p:cNvSpPr>
            <a:spLocks noGrp="1"/>
          </p:cNvSpPr>
          <p:nvPr>
            <p:ph type="dt" sz="half" idx="10"/>
          </p:nvPr>
        </p:nvSpPr>
        <p:spPr>
          <a:xfrm>
            <a:off x="611560"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11" name="Altbilgi Yer Tutucusu 2"/>
          <p:cNvSpPr>
            <a:spLocks noGrp="1"/>
          </p:cNvSpPr>
          <p:nvPr>
            <p:ph type="ftr" sz="quarter" idx="11"/>
          </p:nvPr>
        </p:nvSpPr>
        <p:spPr>
          <a:xfrm>
            <a:off x="3265984"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12" name="Slayt Numarası Yer Tutucusu 3"/>
          <p:cNvSpPr>
            <a:spLocks noGrp="1"/>
          </p:cNvSpPr>
          <p:nvPr>
            <p:ph type="sldNum" sz="quarter" idx="12"/>
          </p:nvPr>
        </p:nvSpPr>
        <p:spPr>
          <a:xfrm>
            <a:off x="6694984"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68</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292411241"/>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6434" name="Rectangle 2"/>
          <p:cNvSpPr>
            <a:spLocks noGrp="1" noChangeArrowheads="1"/>
          </p:cNvSpPr>
          <p:nvPr>
            <p:ph type="ctrTitle"/>
          </p:nvPr>
        </p:nvSpPr>
        <p:spPr>
          <a:xfrm>
            <a:off x="142875" y="188640"/>
            <a:ext cx="8893175" cy="1012825"/>
          </a:xfrm>
          <a:solidFill>
            <a:srgbClr val="006600"/>
          </a:solidFill>
        </p:spPr>
        <p:txBody>
          <a:bodyPr/>
          <a:lstStyle/>
          <a:p>
            <a:pPr eaLnBrk="1" hangingPunct="1"/>
            <a:r>
              <a:rPr lang="tr-TR" sz="3800" b="1" dirty="0">
                <a:solidFill>
                  <a:srgbClr val="FFFF99"/>
                </a:solidFill>
                <a:latin typeface="Verdana" pitchFamily="34" charset="0"/>
              </a:rPr>
              <a:t>Umumi Hıfzıssıhha Yasası</a:t>
            </a:r>
            <a:r>
              <a:rPr lang="tr-TR" sz="3600" dirty="0">
                <a:solidFill>
                  <a:srgbClr val="FFFF99"/>
                </a:solidFill>
                <a:latin typeface="Verdana" pitchFamily="34" charset="0"/>
              </a:rPr>
              <a:t> </a:t>
            </a:r>
            <a:r>
              <a:rPr lang="tr-TR" sz="2800" i="1" dirty="0">
                <a:solidFill>
                  <a:srgbClr val="FFFF99"/>
                </a:solidFill>
                <a:latin typeface="Verdana" pitchFamily="34" charset="0"/>
              </a:rPr>
              <a:t>(1930)</a:t>
            </a:r>
            <a:endParaRPr lang="tr-TR" dirty="0" smtClean="0">
              <a:solidFill>
                <a:srgbClr val="FFFF99"/>
              </a:solidFill>
              <a:latin typeface="Verdana" pitchFamily="34" charset="0"/>
            </a:endParaRPr>
          </a:p>
        </p:txBody>
      </p:sp>
      <p:sp>
        <p:nvSpPr>
          <p:cNvPr id="146435" name="Rectangle 3"/>
          <p:cNvSpPr>
            <a:spLocks noGrp="1" noChangeArrowheads="1"/>
          </p:cNvSpPr>
          <p:nvPr>
            <p:ph type="subTitle" idx="1"/>
          </p:nvPr>
        </p:nvSpPr>
        <p:spPr>
          <a:xfrm>
            <a:off x="107950" y="1340768"/>
            <a:ext cx="8893175" cy="5112568"/>
          </a:xfrm>
          <a:solidFill>
            <a:srgbClr val="000066"/>
          </a:solidFill>
        </p:spPr>
        <p:txBody>
          <a:bodyPr/>
          <a:lstStyle/>
          <a:p>
            <a:pPr eaLnBrk="1" hangingPunct="1">
              <a:lnSpc>
                <a:spcPct val="90000"/>
              </a:lnSpc>
              <a:tabLst>
                <a:tab pos="0" algn="l"/>
              </a:tabLst>
            </a:pPr>
            <a:endParaRPr lang="tr-TR" sz="900" b="1" dirty="0" smtClean="0">
              <a:solidFill>
                <a:srgbClr val="FFFF66"/>
              </a:solidFill>
              <a:latin typeface="Calibri" pitchFamily="34" charset="0"/>
            </a:endParaRPr>
          </a:p>
          <a:p>
            <a:pPr algn="l" eaLnBrk="1" hangingPunct="1">
              <a:tabLst>
                <a:tab pos="0" algn="l"/>
              </a:tabLst>
            </a:pPr>
            <a:r>
              <a:rPr lang="tr-TR" sz="2400" b="1" dirty="0" smtClean="0">
                <a:solidFill>
                  <a:srgbClr val="FFFFFF"/>
                </a:solidFill>
                <a:latin typeface="Calibri" pitchFamily="34" charset="0"/>
              </a:rPr>
              <a:t>•</a:t>
            </a:r>
            <a:r>
              <a:rPr lang="tr-TR" sz="2500" b="1" dirty="0" smtClean="0">
                <a:solidFill>
                  <a:srgbClr val="FFFFFF"/>
                </a:solidFill>
                <a:latin typeface="Calibri" pitchFamily="34" charset="0"/>
              </a:rPr>
              <a:t> Md. 235-243 : </a:t>
            </a:r>
            <a:r>
              <a:rPr lang="tr-TR" sz="2500" b="1" dirty="0" smtClean="0">
                <a:solidFill>
                  <a:srgbClr val="FF0000"/>
                </a:solidFill>
                <a:latin typeface="Calibri" pitchFamily="34" charset="0"/>
              </a:rPr>
              <a:t>İçme ve kullanma suları</a:t>
            </a:r>
          </a:p>
          <a:p>
            <a:pPr algn="l" eaLnBrk="1" hangingPunct="1">
              <a:tabLst>
                <a:tab pos="0" algn="l"/>
              </a:tabLst>
            </a:pPr>
            <a:r>
              <a:rPr lang="tr-TR" sz="2500" b="1" dirty="0" smtClean="0">
                <a:solidFill>
                  <a:srgbClr val="FFFFFF"/>
                </a:solidFill>
                <a:latin typeface="Calibri" pitchFamily="34" charset="0"/>
              </a:rPr>
              <a:t>• </a:t>
            </a:r>
            <a:r>
              <a:rPr lang="tr-TR" sz="2500" b="1" dirty="0" smtClean="0">
                <a:solidFill>
                  <a:srgbClr val="FFFF00"/>
                </a:solidFill>
                <a:latin typeface="Calibri" pitchFamily="34" charset="0"/>
              </a:rPr>
              <a:t>Md. 244-249 : Kanalizasyon ve atık sular..</a:t>
            </a:r>
          </a:p>
          <a:p>
            <a:pPr algn="l" eaLnBrk="1" hangingPunct="1">
              <a:tabLst>
                <a:tab pos="0" algn="l"/>
              </a:tabLst>
            </a:pPr>
            <a:r>
              <a:rPr lang="tr-TR" sz="2500" b="1" dirty="0" smtClean="0">
                <a:solidFill>
                  <a:srgbClr val="FFFFFF"/>
                </a:solidFill>
                <a:latin typeface="Calibri" pitchFamily="34" charset="0"/>
              </a:rPr>
              <a:t>• Md. 250-257 : Konut hijyeni kuralları..</a:t>
            </a:r>
          </a:p>
          <a:p>
            <a:pPr algn="l" eaLnBrk="1" hangingPunct="1">
              <a:tabLst>
                <a:tab pos="0" algn="l"/>
              </a:tabLst>
            </a:pPr>
            <a:r>
              <a:rPr lang="tr-TR" sz="2500" b="1" dirty="0" smtClean="0">
                <a:solidFill>
                  <a:srgbClr val="FFFF00"/>
                </a:solidFill>
                <a:latin typeface="Calibri" pitchFamily="34" charset="0"/>
              </a:rPr>
              <a:t>• Md. 258-261 : Han, otel, hamam, genel yerler.</a:t>
            </a:r>
          </a:p>
          <a:p>
            <a:pPr algn="l" eaLnBrk="1" hangingPunct="1">
              <a:tabLst>
                <a:tab pos="0" algn="l"/>
              </a:tabLst>
            </a:pPr>
            <a:r>
              <a:rPr lang="tr-TR" sz="2500" b="1" dirty="0" smtClean="0">
                <a:solidFill>
                  <a:srgbClr val="FFFFFF"/>
                </a:solidFill>
                <a:latin typeface="Calibri" pitchFamily="34" charset="0"/>
              </a:rPr>
              <a:t>• Md. 262-267 : Yeni kurulacak kent ve kasabalar...  </a:t>
            </a:r>
          </a:p>
          <a:p>
            <a:pPr algn="l" eaLnBrk="1" hangingPunct="1">
              <a:tabLst>
                <a:tab pos="0" algn="l"/>
              </a:tabLst>
            </a:pPr>
            <a:r>
              <a:rPr lang="tr-TR" sz="2500" b="1" dirty="0" smtClean="0">
                <a:solidFill>
                  <a:srgbClr val="FFFF00"/>
                </a:solidFill>
                <a:latin typeface="Calibri" pitchFamily="34" charset="0"/>
              </a:rPr>
              <a:t>• Md. 268-275 : Sağlığa aykırı kurumlar (Sağlık Sakıncalı </a:t>
            </a:r>
            <a:br>
              <a:rPr lang="tr-TR" sz="2500" b="1" dirty="0" smtClean="0">
                <a:solidFill>
                  <a:srgbClr val="FFFF00"/>
                </a:solidFill>
                <a:latin typeface="Calibri" pitchFamily="34" charset="0"/>
              </a:rPr>
            </a:br>
            <a:r>
              <a:rPr lang="tr-TR" sz="2500" b="1" dirty="0" smtClean="0">
                <a:solidFill>
                  <a:srgbClr val="FFFF00"/>
                </a:solidFill>
                <a:latin typeface="Calibri" pitchFamily="34" charset="0"/>
              </a:rPr>
              <a:t>   Kurumlar= Gayri Sıhhi Müesseseler). Ancak bu konuda </a:t>
            </a:r>
            <a:br>
              <a:rPr lang="tr-TR" sz="2500" b="1" dirty="0" smtClean="0">
                <a:solidFill>
                  <a:srgbClr val="FFFF00"/>
                </a:solidFill>
                <a:latin typeface="Calibri" pitchFamily="34" charset="0"/>
              </a:rPr>
            </a:br>
            <a:r>
              <a:rPr lang="tr-TR" sz="2500" b="1" dirty="0" smtClean="0">
                <a:solidFill>
                  <a:srgbClr val="FFFF00"/>
                </a:solidFill>
                <a:latin typeface="Calibri" pitchFamily="34" charset="0"/>
              </a:rPr>
              <a:t>   Büyükkent Belediyeleri Yasası ve Çevre Yasası’nda da </a:t>
            </a:r>
            <a:br>
              <a:rPr lang="tr-TR" sz="2500" b="1" dirty="0" smtClean="0">
                <a:solidFill>
                  <a:srgbClr val="FFFF00"/>
                </a:solidFill>
                <a:latin typeface="Calibri" pitchFamily="34" charset="0"/>
              </a:rPr>
            </a:br>
            <a:r>
              <a:rPr lang="tr-TR" sz="2500" b="1" dirty="0" smtClean="0">
                <a:solidFill>
                  <a:srgbClr val="FFFF00"/>
                </a:solidFill>
                <a:latin typeface="Calibri" pitchFamily="34" charset="0"/>
              </a:rPr>
              <a:t>   kurallar vardır.</a:t>
            </a:r>
          </a:p>
          <a:p>
            <a:pPr algn="l" eaLnBrk="1" hangingPunct="1">
              <a:tabLst>
                <a:tab pos="0" algn="l"/>
              </a:tabLst>
            </a:pPr>
            <a:r>
              <a:rPr lang="tr-TR" sz="2500" b="1" dirty="0" smtClean="0">
                <a:solidFill>
                  <a:srgbClr val="FFFFFF"/>
                </a:solidFill>
                <a:latin typeface="Calibri" pitchFamily="34" charset="0"/>
              </a:rPr>
              <a:t>• Md. 276-281 : Tıbbi istatistik ve propaganda, sağlık eğitimi..</a:t>
            </a:r>
          </a:p>
          <a:p>
            <a:pPr algn="l" eaLnBrk="1" hangingPunct="1">
              <a:tabLst>
                <a:tab pos="0" algn="l"/>
              </a:tabLst>
            </a:pPr>
            <a:r>
              <a:rPr lang="tr-TR" sz="2500" b="1" dirty="0" smtClean="0">
                <a:solidFill>
                  <a:srgbClr val="FFFFFF"/>
                </a:solidFill>
                <a:latin typeface="Calibri" pitchFamily="34" charset="0"/>
              </a:rPr>
              <a:t>• </a:t>
            </a:r>
            <a:r>
              <a:rPr lang="tr-TR" sz="2500" b="1" dirty="0" smtClean="0">
                <a:solidFill>
                  <a:srgbClr val="FFFF00"/>
                </a:solidFill>
                <a:latin typeface="Calibri" pitchFamily="34" charset="0"/>
              </a:rPr>
              <a:t>Md. 282-302 : </a:t>
            </a:r>
            <a:r>
              <a:rPr lang="tr-TR" sz="2500" b="1" dirty="0" smtClean="0">
                <a:solidFill>
                  <a:srgbClr val="FF0000"/>
                </a:solidFill>
                <a:latin typeface="Calibri" pitchFamily="34" charset="0"/>
              </a:rPr>
              <a:t>Ceza kuralları..</a:t>
            </a:r>
          </a:p>
          <a:p>
            <a:pPr algn="l" eaLnBrk="1" hangingPunct="1">
              <a:lnSpc>
                <a:spcPct val="85000"/>
              </a:lnSpc>
              <a:tabLst>
                <a:tab pos="0" algn="l"/>
              </a:tabLst>
            </a:pPr>
            <a:endParaRPr lang="tr-TR" sz="2400" b="1" dirty="0" smtClean="0">
              <a:solidFill>
                <a:srgbClr val="FFFFFF"/>
              </a:solidFill>
              <a:latin typeface="Calibri" pitchFamily="34" charset="0"/>
            </a:endParaRPr>
          </a:p>
        </p:txBody>
      </p:sp>
      <p:sp>
        <p:nvSpPr>
          <p:cNvPr id="10" name="Veri Yer Tutucusu 1"/>
          <p:cNvSpPr>
            <a:spLocks noGrp="1"/>
          </p:cNvSpPr>
          <p:nvPr>
            <p:ph type="dt" sz="half" idx="10"/>
          </p:nvPr>
        </p:nvSpPr>
        <p:spPr>
          <a:xfrm>
            <a:off x="827584"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dirty="0">
              <a:solidFill>
                <a:srgbClr val="000000"/>
              </a:solidFill>
              <a:latin typeface="Arial" pitchFamily="34" charset="0"/>
              <a:cs typeface="Arial" pitchFamily="34" charset="0"/>
            </a:endParaRPr>
          </a:p>
        </p:txBody>
      </p:sp>
      <p:sp>
        <p:nvSpPr>
          <p:cNvPr id="11" name="Altbilgi Yer Tutucusu 2"/>
          <p:cNvSpPr>
            <a:spLocks noGrp="1"/>
          </p:cNvSpPr>
          <p:nvPr>
            <p:ph type="ftr" sz="quarter" idx="11"/>
          </p:nvPr>
        </p:nvSpPr>
        <p:spPr>
          <a:xfrm>
            <a:off x="3265984"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12" name="Slayt Numarası Yer Tutucusu 3"/>
          <p:cNvSpPr>
            <a:spLocks noGrp="1"/>
          </p:cNvSpPr>
          <p:nvPr>
            <p:ph type="sldNum" sz="quarter" idx="12"/>
          </p:nvPr>
        </p:nvSpPr>
        <p:spPr>
          <a:xfrm>
            <a:off x="6694984"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69</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84908042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214313" y="6357938"/>
            <a:ext cx="2133600" cy="476250"/>
          </a:xfrm>
        </p:spPr>
        <p:txBody>
          <a:bodyPr/>
          <a:lstStyle/>
          <a:p>
            <a:pPr>
              <a:defRPr/>
            </a:pPr>
            <a:fld id="{D7E27345-6AAE-4B96-94D5-DF2D39EC9C8D}" type="datetime1">
              <a:rPr lang="tr-TR" smtClean="0">
                <a:solidFill>
                  <a:srgbClr val="000000"/>
                </a:solidFill>
                <a:effectLst/>
              </a:rPr>
              <a:t>15.10.2012</a:t>
            </a:fld>
            <a:endParaRPr lang="tr-TR" dirty="0">
              <a:solidFill>
                <a:srgbClr val="000000"/>
              </a:solidFill>
              <a:effectLst/>
            </a:endParaRPr>
          </a:p>
        </p:txBody>
      </p:sp>
      <p:sp>
        <p:nvSpPr>
          <p:cNvPr id="59395" name="Rectangle 2"/>
          <p:cNvSpPr>
            <a:spLocks noGrp="1" noChangeArrowheads="1"/>
          </p:cNvSpPr>
          <p:nvPr>
            <p:ph type="title"/>
          </p:nvPr>
        </p:nvSpPr>
        <p:spPr>
          <a:xfrm>
            <a:off x="0" y="-99913"/>
            <a:ext cx="9144000" cy="936625"/>
          </a:xfrm>
        </p:spPr>
        <p:txBody>
          <a:bodyPr/>
          <a:lstStyle/>
          <a:p>
            <a:pPr algn="ctr" eaLnBrk="1" hangingPunct="1"/>
            <a:r>
              <a:rPr lang="tr-TR" sz="4000" b="1" dirty="0" smtClean="0">
                <a:solidFill>
                  <a:srgbClr val="CC0000"/>
                </a:solidFill>
                <a:effectLst/>
                <a:latin typeface="Verdana" pitchFamily="34" charset="0"/>
              </a:rPr>
              <a:t>Hukukun tanımı ve içeriği..</a:t>
            </a:r>
            <a:endParaRPr lang="tr-TR" sz="3800" b="1" dirty="0" smtClean="0">
              <a:solidFill>
                <a:srgbClr val="003300"/>
              </a:solidFill>
              <a:effectLst/>
            </a:endParaRPr>
          </a:p>
        </p:txBody>
      </p:sp>
      <p:sp>
        <p:nvSpPr>
          <p:cNvPr id="59396" name="Rectangle 3"/>
          <p:cNvSpPr>
            <a:spLocks noGrp="1" noChangeArrowheads="1"/>
          </p:cNvSpPr>
          <p:nvPr>
            <p:ph type="body" idx="1"/>
          </p:nvPr>
        </p:nvSpPr>
        <p:spPr>
          <a:xfrm>
            <a:off x="142875" y="764704"/>
            <a:ext cx="8893175" cy="5688632"/>
          </a:xfrm>
          <a:ln w="107950" cmpd="thinThick">
            <a:solidFill>
              <a:srgbClr val="000000"/>
            </a:solidFill>
          </a:ln>
        </p:spPr>
        <p:txBody>
          <a:bodyPr/>
          <a:lstStyle/>
          <a:p>
            <a:pPr marL="0" indent="0" algn="ctr" eaLnBrk="1" hangingPunct="1">
              <a:buFontTx/>
              <a:buNone/>
            </a:pPr>
            <a:endParaRPr lang="tr-TR" sz="300" b="1" dirty="0" smtClean="0">
              <a:solidFill>
                <a:srgbClr val="000066"/>
              </a:solidFill>
              <a:effectLst/>
            </a:endParaRPr>
          </a:p>
          <a:p>
            <a:pPr marL="0" indent="0" algn="ctr" eaLnBrk="1" hangingPunct="1">
              <a:buFontTx/>
              <a:buNone/>
            </a:pPr>
            <a:r>
              <a:rPr lang="tr-TR" sz="2800" b="1" dirty="0" smtClean="0">
                <a:solidFill>
                  <a:srgbClr val="000066"/>
                </a:solidFill>
                <a:effectLst/>
              </a:rPr>
              <a:t>Hukuk deyimi, ‘</a:t>
            </a:r>
            <a:r>
              <a:rPr lang="tr-TR" sz="2800" b="1" i="1" dirty="0" smtClean="0">
                <a:solidFill>
                  <a:srgbClr val="000066"/>
                </a:solidFill>
                <a:effectLst/>
              </a:rPr>
              <a:t>h a k l a r </a:t>
            </a:r>
            <a:r>
              <a:rPr lang="tr-TR" sz="2800" b="1" dirty="0" smtClean="0">
                <a:solidFill>
                  <a:srgbClr val="000066"/>
                </a:solidFill>
                <a:effectLst/>
              </a:rPr>
              <a:t>’ anlamındadır; </a:t>
            </a:r>
            <a:br>
              <a:rPr lang="tr-TR" sz="2800" b="1" dirty="0" smtClean="0">
                <a:solidFill>
                  <a:srgbClr val="000066"/>
                </a:solidFill>
                <a:effectLst/>
              </a:rPr>
            </a:br>
            <a:r>
              <a:rPr lang="tr-TR" sz="2600" b="1" i="1" dirty="0" smtClean="0">
                <a:solidFill>
                  <a:srgbClr val="C00000"/>
                </a:solidFill>
                <a:effectLst/>
              </a:rPr>
              <a:t>Devletçe yaptırıma bağlanmış kurallar bütünüdür.</a:t>
            </a:r>
          </a:p>
          <a:p>
            <a:pPr marL="0" indent="0" algn="ctr" eaLnBrk="1" hangingPunct="1">
              <a:buFontTx/>
              <a:buNone/>
            </a:pPr>
            <a:r>
              <a:rPr lang="tr-TR" sz="2800" b="1" u="sng" spc="600" dirty="0" smtClean="0">
                <a:solidFill>
                  <a:srgbClr val="660066"/>
                </a:solidFill>
                <a:effectLst/>
              </a:rPr>
              <a:t>Sağlık hukuku</a:t>
            </a:r>
            <a:r>
              <a:rPr lang="tr-TR" sz="2800" b="1" dirty="0" smtClean="0">
                <a:solidFill>
                  <a:srgbClr val="000066"/>
                </a:solidFill>
                <a:effectLst/>
              </a:rPr>
              <a:t>nun da  </a:t>
            </a:r>
          </a:p>
          <a:p>
            <a:pPr marL="0" indent="0" algn="ctr" eaLnBrk="1" hangingPunct="1">
              <a:buFontTx/>
              <a:buNone/>
            </a:pPr>
            <a:r>
              <a:rPr lang="tr-TR" sz="2800" b="1" dirty="0" smtClean="0">
                <a:solidFill>
                  <a:srgbClr val="000066"/>
                </a:solidFill>
                <a:effectLst/>
              </a:rPr>
              <a:t>bu çerçevede, ilgili yanların (tarafların)</a:t>
            </a:r>
          </a:p>
          <a:p>
            <a:pPr marL="0" indent="0" algn="ctr" eaLnBrk="1" hangingPunct="1">
              <a:buFontTx/>
              <a:buNone/>
            </a:pPr>
            <a:r>
              <a:rPr lang="tr-TR" sz="2800" b="1" dirty="0" smtClean="0">
                <a:solidFill>
                  <a:srgbClr val="000066"/>
                </a:solidFill>
                <a:effectLst/>
              </a:rPr>
              <a:t>sağlık alanındaki “</a:t>
            </a:r>
            <a:r>
              <a:rPr lang="tr-TR" sz="2800" b="1" i="1" u="sng" dirty="0" smtClean="0">
                <a:solidFill>
                  <a:srgbClr val="000066"/>
                </a:solidFill>
                <a:effectLst/>
              </a:rPr>
              <a:t>hak, görev ve</a:t>
            </a:r>
          </a:p>
          <a:p>
            <a:pPr marL="0" indent="0" algn="ctr" eaLnBrk="1" hangingPunct="1">
              <a:buFontTx/>
              <a:buNone/>
            </a:pPr>
            <a:r>
              <a:rPr lang="tr-TR" sz="2800" b="1" i="1" u="sng" dirty="0" smtClean="0">
                <a:solidFill>
                  <a:srgbClr val="000066"/>
                </a:solidFill>
                <a:effectLst/>
              </a:rPr>
              <a:t>yükümlülüklerini</a:t>
            </a:r>
            <a:r>
              <a:rPr lang="tr-TR" sz="2800" b="1" dirty="0" smtClean="0">
                <a:solidFill>
                  <a:srgbClr val="000066"/>
                </a:solidFill>
                <a:effectLst/>
              </a:rPr>
              <a:t>” karşılıklı olarak</a:t>
            </a:r>
          </a:p>
          <a:p>
            <a:pPr marL="0" indent="0" algn="ctr" eaLnBrk="1" hangingPunct="1">
              <a:buFontTx/>
              <a:buNone/>
            </a:pPr>
            <a:r>
              <a:rPr lang="tr-TR" sz="2800" b="1" dirty="0" smtClean="0">
                <a:solidFill>
                  <a:srgbClr val="000066"/>
                </a:solidFill>
                <a:effectLst/>
              </a:rPr>
              <a:t>düzenlediği hemen anlaşılmaktadır. </a:t>
            </a:r>
          </a:p>
          <a:p>
            <a:pPr marL="0" indent="0" algn="ctr" eaLnBrk="1" hangingPunct="1">
              <a:buFontTx/>
              <a:buNone/>
            </a:pPr>
            <a:r>
              <a:rPr lang="tr-TR" sz="2800" b="1" dirty="0" smtClean="0">
                <a:solidFill>
                  <a:srgbClr val="660033"/>
                </a:solidFill>
                <a:effectLst/>
              </a:rPr>
              <a:t>Sağlık, ticaret, ceza vb. alanların hukuku</a:t>
            </a:r>
          </a:p>
          <a:p>
            <a:pPr marL="0" indent="0" algn="ctr" eaLnBrk="1" hangingPunct="1">
              <a:buFontTx/>
              <a:buNone/>
            </a:pPr>
            <a:r>
              <a:rPr lang="tr-TR" sz="2800" b="1" dirty="0" smtClean="0">
                <a:solidFill>
                  <a:srgbClr val="660033"/>
                </a:solidFill>
                <a:effectLst/>
              </a:rPr>
              <a:t>dendiğinde, o alanlara ilişkin yazılı olan</a:t>
            </a:r>
          </a:p>
          <a:p>
            <a:pPr marL="0" indent="0" algn="ctr" eaLnBrk="1" hangingPunct="1">
              <a:buFontTx/>
              <a:buNone/>
            </a:pPr>
            <a:r>
              <a:rPr lang="tr-TR" sz="2800" b="1" i="1" dirty="0" smtClean="0">
                <a:solidFill>
                  <a:srgbClr val="660033"/>
                </a:solidFill>
                <a:effectLst/>
              </a:rPr>
              <a:t>(mevzuat)</a:t>
            </a:r>
            <a:r>
              <a:rPr lang="tr-TR" sz="2800" b="1" dirty="0" smtClean="0">
                <a:solidFill>
                  <a:srgbClr val="660033"/>
                </a:solidFill>
                <a:effectLst/>
              </a:rPr>
              <a:t> ve olmayan </a:t>
            </a:r>
            <a:r>
              <a:rPr lang="tr-TR" sz="2800" b="1" i="1" dirty="0" smtClean="0">
                <a:solidFill>
                  <a:srgbClr val="660033"/>
                </a:solidFill>
                <a:effectLst/>
              </a:rPr>
              <a:t>(örf, töre, gelenek..)</a:t>
            </a:r>
          </a:p>
          <a:p>
            <a:pPr marL="0" indent="0" algn="ctr" eaLnBrk="1" hangingPunct="1">
              <a:buFontTx/>
              <a:buNone/>
            </a:pPr>
            <a:r>
              <a:rPr lang="tr-TR" sz="2800" b="1" dirty="0" smtClean="0">
                <a:solidFill>
                  <a:srgbClr val="660033"/>
                </a:solidFill>
                <a:effectLst/>
              </a:rPr>
              <a:t>hukuk kuralları anlaşılmaktadır.</a:t>
            </a:r>
            <a:endParaRPr lang="tr-TR" sz="1000" dirty="0" smtClean="0">
              <a:solidFill>
                <a:srgbClr val="660033"/>
              </a:solidFill>
              <a:effectLst/>
            </a:endParaRPr>
          </a:p>
        </p:txBody>
      </p:sp>
      <p:sp>
        <p:nvSpPr>
          <p:cNvPr id="7" name="Slide Number Placeholder 6"/>
          <p:cNvSpPr>
            <a:spLocks noGrp="1"/>
          </p:cNvSpPr>
          <p:nvPr>
            <p:ph type="sldNum" sz="quarter" idx="12"/>
          </p:nvPr>
        </p:nvSpPr>
        <p:spPr>
          <a:xfrm>
            <a:off x="6796088" y="6357938"/>
            <a:ext cx="2133600" cy="476250"/>
          </a:xfrm>
        </p:spPr>
        <p:txBody>
          <a:bodyPr/>
          <a:lstStyle/>
          <a:p>
            <a:pPr>
              <a:defRPr/>
            </a:pPr>
            <a:fld id="{DADBBA5A-6B1F-4F97-B7BD-9D12FA5589A9}" type="slidenum">
              <a:rPr lang="tr-TR" smtClean="0">
                <a:solidFill>
                  <a:srgbClr val="000000"/>
                </a:solidFill>
                <a:effectLst/>
              </a:rPr>
              <a:pPr>
                <a:defRPr/>
              </a:pPr>
              <a:t>7</a:t>
            </a:fld>
            <a:endParaRPr lang="tr-TR" dirty="0">
              <a:solidFill>
                <a:srgbClr val="000000"/>
              </a:solidFill>
              <a:effectLst/>
            </a:endParaRPr>
          </a:p>
        </p:txBody>
      </p:sp>
      <p:sp>
        <p:nvSpPr>
          <p:cNvPr id="8" name="Footer Placeholder 7"/>
          <p:cNvSpPr>
            <a:spLocks noGrp="1"/>
          </p:cNvSpPr>
          <p:nvPr>
            <p:ph type="ftr" sz="quarter" idx="11"/>
          </p:nvPr>
        </p:nvSpPr>
        <p:spPr>
          <a:xfrm>
            <a:off x="3124200" y="6357938"/>
            <a:ext cx="2895600" cy="476250"/>
          </a:xfrm>
        </p:spPr>
        <p:txBody>
          <a:bodyPr/>
          <a:lstStyle/>
          <a:p>
            <a:pPr>
              <a:defRPr/>
            </a:pPr>
            <a:r>
              <a:rPr lang="tr-TR" smtClean="0">
                <a:solidFill>
                  <a:srgbClr val="000000"/>
                </a:solidFill>
                <a:effectLst/>
              </a:rPr>
              <a:t>www.ahmetsaltik.net</a:t>
            </a:r>
            <a:endParaRPr lang="tr-TR" dirty="0">
              <a:solidFill>
                <a:srgbClr val="000000"/>
              </a:solidFill>
              <a:effectLst/>
            </a:endParaRPr>
          </a:p>
        </p:txBody>
      </p:sp>
    </p:spTree>
    <p:extLst>
      <p:ext uri="{BB962C8B-B14F-4D97-AF65-F5344CB8AC3E}">
        <p14:creationId xmlns:p14="http://schemas.microsoft.com/office/powerpoint/2010/main" val="2162175564"/>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7458" name="Rectangle 2"/>
          <p:cNvSpPr>
            <a:spLocks noGrp="1" noChangeArrowheads="1"/>
          </p:cNvSpPr>
          <p:nvPr>
            <p:ph type="ctrTitle"/>
          </p:nvPr>
        </p:nvSpPr>
        <p:spPr>
          <a:xfrm>
            <a:off x="142875" y="214313"/>
            <a:ext cx="8893175" cy="1012825"/>
          </a:xfrm>
          <a:solidFill>
            <a:srgbClr val="006600"/>
          </a:solidFill>
        </p:spPr>
        <p:txBody>
          <a:bodyPr/>
          <a:lstStyle/>
          <a:p>
            <a:pPr eaLnBrk="1" hangingPunct="1"/>
            <a:r>
              <a:rPr lang="tr-TR" sz="3800" b="1" dirty="0">
                <a:solidFill>
                  <a:srgbClr val="FFFF99"/>
                </a:solidFill>
                <a:latin typeface="Verdana" pitchFamily="34" charset="0"/>
              </a:rPr>
              <a:t>Umumi Hıfzıssıhha Yasası</a:t>
            </a:r>
            <a:r>
              <a:rPr lang="tr-TR" sz="3600" dirty="0">
                <a:solidFill>
                  <a:srgbClr val="FFFF99"/>
                </a:solidFill>
                <a:latin typeface="Verdana" pitchFamily="34" charset="0"/>
              </a:rPr>
              <a:t> </a:t>
            </a:r>
            <a:r>
              <a:rPr lang="tr-TR" sz="2800" i="1" dirty="0">
                <a:solidFill>
                  <a:srgbClr val="FFFF99"/>
                </a:solidFill>
                <a:latin typeface="Verdana" pitchFamily="34" charset="0"/>
              </a:rPr>
              <a:t>(1930)</a:t>
            </a:r>
            <a:endParaRPr lang="tr-TR" dirty="0" smtClean="0">
              <a:solidFill>
                <a:srgbClr val="FFFF99"/>
              </a:solidFill>
              <a:latin typeface="Verdana" pitchFamily="34" charset="0"/>
            </a:endParaRPr>
          </a:p>
        </p:txBody>
      </p:sp>
      <p:sp>
        <p:nvSpPr>
          <p:cNvPr id="147459" name="Rectangle 3"/>
          <p:cNvSpPr>
            <a:spLocks noGrp="1" noChangeArrowheads="1"/>
          </p:cNvSpPr>
          <p:nvPr>
            <p:ph type="subTitle" idx="1"/>
          </p:nvPr>
        </p:nvSpPr>
        <p:spPr>
          <a:xfrm>
            <a:off x="107950" y="1357313"/>
            <a:ext cx="8893175" cy="5113337"/>
          </a:xfrm>
          <a:solidFill>
            <a:srgbClr val="000066"/>
          </a:solidFill>
        </p:spPr>
        <p:txBody>
          <a:bodyPr/>
          <a:lstStyle/>
          <a:p>
            <a:pPr eaLnBrk="1" hangingPunct="1">
              <a:tabLst>
                <a:tab pos="0" algn="l"/>
              </a:tabLst>
            </a:pPr>
            <a:r>
              <a:rPr lang="tr-TR" sz="1600" b="1" dirty="0" smtClean="0">
                <a:solidFill>
                  <a:srgbClr val="FFFF66"/>
                </a:solidFill>
                <a:latin typeface="Arial" charset="0"/>
              </a:rPr>
              <a:t/>
            </a:r>
            <a:br>
              <a:rPr lang="tr-TR" sz="1600" b="1" dirty="0" smtClean="0">
                <a:solidFill>
                  <a:srgbClr val="FFFF66"/>
                </a:solidFill>
                <a:latin typeface="Arial" charset="0"/>
              </a:rPr>
            </a:br>
            <a:r>
              <a:rPr lang="tr-TR" sz="3000" b="1" dirty="0" smtClean="0">
                <a:solidFill>
                  <a:srgbClr val="FFFF66"/>
                </a:solidFill>
                <a:latin typeface="Arial" charset="0"/>
              </a:rPr>
              <a:t>Yasa’nın öngördüğü </a:t>
            </a:r>
            <a:br>
              <a:rPr lang="tr-TR" sz="3000" b="1" dirty="0" smtClean="0">
                <a:solidFill>
                  <a:srgbClr val="FFFF66"/>
                </a:solidFill>
                <a:latin typeface="Arial" charset="0"/>
              </a:rPr>
            </a:br>
            <a:r>
              <a:rPr lang="tr-TR" sz="3000" b="1" dirty="0" smtClean="0">
                <a:solidFill>
                  <a:schemeClr val="bg1"/>
                </a:solidFill>
                <a:latin typeface="Arial" charset="0"/>
              </a:rPr>
              <a:t>İl ve İlçe Hıfzıssıhha Meclisleri </a:t>
            </a:r>
            <a:br>
              <a:rPr lang="tr-TR" sz="3000" b="1" dirty="0" smtClean="0">
                <a:solidFill>
                  <a:schemeClr val="bg1"/>
                </a:solidFill>
                <a:latin typeface="Arial" charset="0"/>
              </a:rPr>
            </a:br>
            <a:r>
              <a:rPr lang="tr-TR" sz="3000" b="1" dirty="0" smtClean="0">
                <a:solidFill>
                  <a:srgbClr val="FFFF66"/>
                </a:solidFill>
                <a:latin typeface="Arial" charset="0"/>
              </a:rPr>
              <a:t>önemli kurumlardır. İl ve İlçede genel sağlığı ilgilendiren konularda bağlayıcı kararlar alma yetkisi ile donatılmışlardır. </a:t>
            </a:r>
            <a:r>
              <a:rPr lang="tr-TR" sz="3000" b="1" dirty="0" smtClean="0">
                <a:solidFill>
                  <a:srgbClr val="66FF66"/>
                </a:solidFill>
                <a:latin typeface="Arial" charset="0"/>
              </a:rPr>
              <a:t>İlde vali, ilçede kaymakam başkanlığında toplanırlar. </a:t>
            </a:r>
            <a:br>
              <a:rPr lang="tr-TR" sz="3000" b="1" dirty="0" smtClean="0">
                <a:solidFill>
                  <a:srgbClr val="66FF66"/>
                </a:solidFill>
                <a:latin typeface="Arial" charset="0"/>
              </a:rPr>
            </a:br>
            <a:r>
              <a:rPr lang="tr-TR" sz="3000" b="1" dirty="0" smtClean="0">
                <a:solidFill>
                  <a:srgbClr val="FFFF66"/>
                </a:solidFill>
                <a:latin typeface="Arial" charset="0"/>
              </a:rPr>
              <a:t>İlde Sağlık Müdürü, ilçede ise kıdemli bir </a:t>
            </a:r>
            <a:br>
              <a:rPr lang="tr-TR" sz="3000" b="1" dirty="0" smtClean="0">
                <a:solidFill>
                  <a:srgbClr val="FFFF66"/>
                </a:solidFill>
                <a:latin typeface="Arial" charset="0"/>
              </a:rPr>
            </a:br>
            <a:r>
              <a:rPr lang="tr-TR" sz="3000" b="1" dirty="0" smtClean="0">
                <a:solidFill>
                  <a:srgbClr val="FFFF66"/>
                </a:solidFill>
                <a:latin typeface="Arial" charset="0"/>
              </a:rPr>
              <a:t>Sağlık Bakanlığı hekimi (</a:t>
            </a:r>
            <a:r>
              <a:rPr lang="tr-TR" sz="3000" b="1" u="sng" dirty="0" smtClean="0">
                <a:solidFill>
                  <a:srgbClr val="FFFFFF"/>
                </a:solidFill>
                <a:latin typeface="Arial" charset="0"/>
              </a:rPr>
              <a:t>Sağlık Grup Başkanı</a:t>
            </a:r>
            <a:r>
              <a:rPr lang="tr-TR" sz="3000" b="1" dirty="0" smtClean="0">
                <a:solidFill>
                  <a:srgbClr val="FFFF66"/>
                </a:solidFill>
                <a:latin typeface="Arial" charset="0"/>
              </a:rPr>
              <a:t> veya ilçe hastanesi başhekimi veya Sağlık Ocağı Başhekimi), bu Kurulun doğal üyesidir.</a:t>
            </a:r>
            <a:r>
              <a:rPr lang="tr-TR" sz="2200" b="1" dirty="0" smtClean="0">
                <a:solidFill>
                  <a:srgbClr val="FFFF66"/>
                </a:solidFill>
              </a:rPr>
              <a:t> </a:t>
            </a:r>
          </a:p>
        </p:txBody>
      </p:sp>
      <p:sp>
        <p:nvSpPr>
          <p:cNvPr id="10" name="Veri Yer Tutucusu 1"/>
          <p:cNvSpPr>
            <a:spLocks noGrp="1"/>
          </p:cNvSpPr>
          <p:nvPr>
            <p:ph type="dt" sz="half" idx="10"/>
          </p:nvPr>
        </p:nvSpPr>
        <p:spPr>
          <a:xfrm>
            <a:off x="827584"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11" name="Altbilgi Yer Tutucusu 2"/>
          <p:cNvSpPr>
            <a:spLocks noGrp="1"/>
          </p:cNvSpPr>
          <p:nvPr>
            <p:ph type="ftr" sz="quarter" idx="11"/>
          </p:nvPr>
        </p:nvSpPr>
        <p:spPr>
          <a:xfrm>
            <a:off x="3265984"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12" name="Slayt Numarası Yer Tutucusu 3"/>
          <p:cNvSpPr>
            <a:spLocks noGrp="1"/>
          </p:cNvSpPr>
          <p:nvPr>
            <p:ph type="sldNum" sz="quarter" idx="12"/>
          </p:nvPr>
        </p:nvSpPr>
        <p:spPr>
          <a:xfrm>
            <a:off x="6694984"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70</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61887818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48482" name="Rectangle 2"/>
          <p:cNvSpPr>
            <a:spLocks noGrp="1" noChangeArrowheads="1"/>
          </p:cNvSpPr>
          <p:nvPr>
            <p:ph type="ctrTitle"/>
          </p:nvPr>
        </p:nvSpPr>
        <p:spPr>
          <a:xfrm>
            <a:off x="142875" y="183927"/>
            <a:ext cx="8893175" cy="1012825"/>
          </a:xfrm>
          <a:solidFill>
            <a:srgbClr val="006600"/>
          </a:solidFill>
        </p:spPr>
        <p:txBody>
          <a:bodyPr/>
          <a:lstStyle/>
          <a:p>
            <a:pPr eaLnBrk="1" hangingPunct="1"/>
            <a:r>
              <a:rPr lang="tr-TR" sz="3800" b="1" dirty="0">
                <a:solidFill>
                  <a:srgbClr val="FFFF99"/>
                </a:solidFill>
                <a:latin typeface="Verdana" pitchFamily="34" charset="0"/>
              </a:rPr>
              <a:t>Umumi Hıfzıssıhha Yasası</a:t>
            </a:r>
            <a:r>
              <a:rPr lang="tr-TR" sz="3600" dirty="0">
                <a:solidFill>
                  <a:srgbClr val="FFFF99"/>
                </a:solidFill>
                <a:latin typeface="Verdana" pitchFamily="34" charset="0"/>
              </a:rPr>
              <a:t> </a:t>
            </a:r>
            <a:r>
              <a:rPr lang="tr-TR" sz="2800" i="1" dirty="0">
                <a:solidFill>
                  <a:srgbClr val="FFFF99"/>
                </a:solidFill>
                <a:latin typeface="Verdana" pitchFamily="34" charset="0"/>
              </a:rPr>
              <a:t>(1930)</a:t>
            </a:r>
            <a:endParaRPr lang="tr-TR" dirty="0" smtClean="0">
              <a:solidFill>
                <a:srgbClr val="FFFF99"/>
              </a:solidFill>
              <a:latin typeface="Verdana" pitchFamily="34" charset="0"/>
            </a:endParaRPr>
          </a:p>
        </p:txBody>
      </p:sp>
      <p:sp>
        <p:nvSpPr>
          <p:cNvPr id="148483" name="Rectangle 3"/>
          <p:cNvSpPr>
            <a:spLocks noGrp="1" noChangeArrowheads="1"/>
          </p:cNvSpPr>
          <p:nvPr>
            <p:ph type="subTitle" idx="1"/>
          </p:nvPr>
        </p:nvSpPr>
        <p:spPr>
          <a:xfrm>
            <a:off x="107950" y="1363116"/>
            <a:ext cx="8893175" cy="5162228"/>
          </a:xfrm>
          <a:solidFill>
            <a:srgbClr val="000066"/>
          </a:solidFill>
        </p:spPr>
        <p:txBody>
          <a:bodyPr/>
          <a:lstStyle/>
          <a:p>
            <a:pPr eaLnBrk="1" hangingPunct="1">
              <a:lnSpc>
                <a:spcPct val="105000"/>
              </a:lnSpc>
              <a:tabLst>
                <a:tab pos="0" algn="l"/>
              </a:tabLst>
            </a:pPr>
            <a:endParaRPr lang="tr-TR" sz="1100" b="1" dirty="0" smtClean="0">
              <a:solidFill>
                <a:srgbClr val="FFFF66"/>
              </a:solidFill>
              <a:latin typeface="Arial" charset="0"/>
            </a:endParaRPr>
          </a:p>
          <a:p>
            <a:pPr eaLnBrk="1" hangingPunct="1">
              <a:lnSpc>
                <a:spcPct val="105000"/>
              </a:lnSpc>
              <a:tabLst>
                <a:tab pos="0" algn="l"/>
              </a:tabLst>
            </a:pPr>
            <a:r>
              <a:rPr lang="tr-TR" sz="2600" b="1" dirty="0" smtClean="0">
                <a:solidFill>
                  <a:srgbClr val="FFFF66"/>
                </a:solidFill>
                <a:latin typeface="Arial" charset="0"/>
              </a:rPr>
              <a:t>Özellikle </a:t>
            </a:r>
            <a:r>
              <a:rPr lang="tr-TR" sz="2600" b="1" dirty="0" smtClean="0">
                <a:solidFill>
                  <a:srgbClr val="FF0000"/>
                </a:solidFill>
                <a:latin typeface="Arial" charset="0"/>
              </a:rPr>
              <a:t>bulaşıcı-salgın hastalık durumlarında</a:t>
            </a:r>
            <a:r>
              <a:rPr lang="tr-TR" sz="2600" b="1" dirty="0" smtClean="0">
                <a:solidFill>
                  <a:srgbClr val="FFFF66"/>
                </a:solidFill>
                <a:latin typeface="Arial" charset="0"/>
              </a:rPr>
              <a:t> </a:t>
            </a:r>
            <a:br>
              <a:rPr lang="tr-TR" sz="2600" b="1" dirty="0" smtClean="0">
                <a:solidFill>
                  <a:srgbClr val="FFFF66"/>
                </a:solidFill>
                <a:latin typeface="Arial" charset="0"/>
              </a:rPr>
            </a:br>
            <a:r>
              <a:rPr lang="tr-TR" sz="2600" b="1" dirty="0" smtClean="0">
                <a:solidFill>
                  <a:srgbClr val="FFFF66"/>
                </a:solidFill>
                <a:latin typeface="Arial" charset="0"/>
              </a:rPr>
              <a:t>bu Kurulların toplantıya çağrılarak alınacak önlemlerin sektörlerarası işbirliği temelinde geliştirilmesi </a:t>
            </a:r>
            <a:br>
              <a:rPr lang="tr-TR" sz="2600" b="1" dirty="0" smtClean="0">
                <a:solidFill>
                  <a:srgbClr val="FFFF66"/>
                </a:solidFill>
                <a:latin typeface="Arial" charset="0"/>
              </a:rPr>
            </a:br>
            <a:r>
              <a:rPr lang="tr-TR" sz="2600" b="1" dirty="0" smtClean="0">
                <a:solidFill>
                  <a:srgbClr val="FFFF66"/>
                </a:solidFill>
                <a:latin typeface="Arial" charset="0"/>
              </a:rPr>
              <a:t>büyük önem taşır. Öbür sektörlerin sağlık sorunları ile ilişkilendirilmesi ve olanaklarından yararlanılması </a:t>
            </a:r>
            <a:br>
              <a:rPr lang="tr-TR" sz="2600" b="1" dirty="0" smtClean="0">
                <a:solidFill>
                  <a:srgbClr val="FFFF66"/>
                </a:solidFill>
                <a:latin typeface="Arial" charset="0"/>
              </a:rPr>
            </a:br>
            <a:r>
              <a:rPr lang="tr-TR" sz="2600" b="1" dirty="0" smtClean="0">
                <a:solidFill>
                  <a:srgbClr val="FFFF66"/>
                </a:solidFill>
                <a:latin typeface="Arial" charset="0"/>
              </a:rPr>
              <a:t>son derece gereklidir. </a:t>
            </a:r>
            <a:r>
              <a:rPr lang="tr-TR" sz="2600" b="1" dirty="0" smtClean="0">
                <a:solidFill>
                  <a:srgbClr val="FFFFFF"/>
                </a:solidFill>
                <a:latin typeface="Arial" charset="0"/>
              </a:rPr>
              <a:t>Çünkü kamu sağlık sektörüne doğrudan ayrılan kaynaklar oldukça dardır. Özellikle </a:t>
            </a:r>
            <a:r>
              <a:rPr lang="tr-TR" sz="2600" b="1" dirty="0" smtClean="0">
                <a:solidFill>
                  <a:srgbClr val="66FF33"/>
                </a:solidFill>
                <a:latin typeface="Arial" charset="0"/>
              </a:rPr>
              <a:t>koruyucu sağlık hizmetleri için ayrılan kaynaklar olağanüstü sınırlıdır. </a:t>
            </a:r>
            <a:r>
              <a:rPr lang="tr-TR" sz="2600" b="1" dirty="0" smtClean="0">
                <a:solidFill>
                  <a:srgbClr val="FFFF66"/>
                </a:solidFill>
                <a:latin typeface="Arial" charset="0"/>
              </a:rPr>
              <a:t>Ayrıca hastalık salgınları </a:t>
            </a:r>
            <a:br>
              <a:rPr lang="tr-TR" sz="2600" b="1" dirty="0" smtClean="0">
                <a:solidFill>
                  <a:srgbClr val="FFFF66"/>
                </a:solidFill>
                <a:latin typeface="Arial" charset="0"/>
              </a:rPr>
            </a:br>
            <a:r>
              <a:rPr lang="tr-TR" sz="2600" b="1" dirty="0" smtClean="0">
                <a:solidFill>
                  <a:srgbClr val="FFFF66"/>
                </a:solidFill>
                <a:latin typeface="Arial" charset="0"/>
              </a:rPr>
              <a:t>yalnızca sağlık sektörünün çabaları ile önlenemez. </a:t>
            </a:r>
            <a:br>
              <a:rPr lang="tr-TR" sz="2600" b="1" dirty="0" smtClean="0">
                <a:solidFill>
                  <a:srgbClr val="FFFF66"/>
                </a:solidFill>
                <a:latin typeface="Arial" charset="0"/>
              </a:rPr>
            </a:br>
            <a:r>
              <a:rPr lang="tr-TR" sz="2600" b="1" dirty="0" smtClean="0">
                <a:solidFill>
                  <a:srgbClr val="FFFF66"/>
                </a:solidFill>
                <a:latin typeface="Arial" charset="0"/>
              </a:rPr>
              <a:t>Milli Eğitim, Belediye.. ile işbirliği sıklıkla gereklidir.</a:t>
            </a:r>
          </a:p>
        </p:txBody>
      </p:sp>
      <p:sp>
        <p:nvSpPr>
          <p:cNvPr id="7" name="Veri Yer Tutucusu 1"/>
          <p:cNvSpPr>
            <a:spLocks noGrp="1"/>
          </p:cNvSpPr>
          <p:nvPr>
            <p:ph type="dt" sz="half" idx="10"/>
          </p:nvPr>
        </p:nvSpPr>
        <p:spPr>
          <a:xfrm>
            <a:off x="827584"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8" name="Altbilgi Yer Tutucusu 2"/>
          <p:cNvSpPr>
            <a:spLocks noGrp="1"/>
          </p:cNvSpPr>
          <p:nvPr>
            <p:ph type="ftr" sz="quarter" idx="11"/>
          </p:nvPr>
        </p:nvSpPr>
        <p:spPr>
          <a:xfrm>
            <a:off x="3265984"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9" name="Slayt Numarası Yer Tutucusu 3"/>
          <p:cNvSpPr>
            <a:spLocks noGrp="1"/>
          </p:cNvSpPr>
          <p:nvPr>
            <p:ph type="sldNum" sz="quarter" idx="12"/>
          </p:nvPr>
        </p:nvSpPr>
        <p:spPr>
          <a:xfrm>
            <a:off x="6694984"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71</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16715599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9506" name="Rectangle 2"/>
          <p:cNvSpPr>
            <a:spLocks noGrp="1" noChangeArrowheads="1"/>
          </p:cNvSpPr>
          <p:nvPr>
            <p:ph type="ctrTitle"/>
          </p:nvPr>
        </p:nvSpPr>
        <p:spPr>
          <a:xfrm>
            <a:off x="142875" y="273050"/>
            <a:ext cx="8893175" cy="1012825"/>
          </a:xfrm>
          <a:solidFill>
            <a:srgbClr val="006600"/>
          </a:solidFill>
        </p:spPr>
        <p:txBody>
          <a:bodyPr/>
          <a:lstStyle/>
          <a:p>
            <a:pPr eaLnBrk="1" hangingPunct="1"/>
            <a:r>
              <a:rPr lang="tr-TR" sz="3800" b="1" dirty="0" smtClean="0">
                <a:solidFill>
                  <a:srgbClr val="FFFF99"/>
                </a:solidFill>
                <a:latin typeface="Verdana" pitchFamily="34" charset="0"/>
              </a:rPr>
              <a:t>Umumi Hıfzıssıhha Yasası</a:t>
            </a:r>
            <a:r>
              <a:rPr lang="tr-TR" sz="3600" dirty="0" smtClean="0">
                <a:solidFill>
                  <a:srgbClr val="FFFF99"/>
                </a:solidFill>
                <a:latin typeface="Verdana" pitchFamily="34" charset="0"/>
              </a:rPr>
              <a:t> </a:t>
            </a:r>
            <a:r>
              <a:rPr lang="tr-TR" sz="2800" i="1" dirty="0" smtClean="0">
                <a:solidFill>
                  <a:srgbClr val="FFFF99"/>
                </a:solidFill>
                <a:latin typeface="Verdana" pitchFamily="34" charset="0"/>
              </a:rPr>
              <a:t>(1930)</a:t>
            </a:r>
          </a:p>
        </p:txBody>
      </p:sp>
      <p:sp>
        <p:nvSpPr>
          <p:cNvPr id="149507" name="Rectangle 3"/>
          <p:cNvSpPr>
            <a:spLocks noGrp="1" noChangeArrowheads="1"/>
          </p:cNvSpPr>
          <p:nvPr>
            <p:ph type="subTitle" idx="1"/>
          </p:nvPr>
        </p:nvSpPr>
        <p:spPr>
          <a:xfrm>
            <a:off x="130175" y="1500188"/>
            <a:ext cx="8893175" cy="5000625"/>
          </a:xfrm>
          <a:solidFill>
            <a:srgbClr val="FFFF99"/>
          </a:solidFill>
          <a:ln w="28575">
            <a:solidFill>
              <a:srgbClr val="000066"/>
            </a:solidFill>
          </a:ln>
        </p:spPr>
        <p:txBody>
          <a:bodyPr/>
          <a:lstStyle/>
          <a:p>
            <a:pPr eaLnBrk="1" hangingPunct="1">
              <a:lnSpc>
                <a:spcPct val="95000"/>
              </a:lnSpc>
              <a:spcBef>
                <a:spcPct val="0"/>
              </a:spcBef>
              <a:tabLst>
                <a:tab pos="0" algn="l"/>
              </a:tabLst>
            </a:pPr>
            <a:endParaRPr lang="tr-TR" sz="1000" b="1" dirty="0" smtClean="0">
              <a:solidFill>
                <a:srgbClr val="000000"/>
              </a:solidFill>
              <a:latin typeface="Arial" charset="0"/>
              <a:ea typeface="Times New Roman" pitchFamily="18" charset="0"/>
              <a:cs typeface="Arial" charset="0"/>
            </a:endParaRPr>
          </a:p>
          <a:p>
            <a:pPr eaLnBrk="1" hangingPunct="1">
              <a:lnSpc>
                <a:spcPct val="95000"/>
              </a:lnSpc>
              <a:spcBef>
                <a:spcPct val="0"/>
              </a:spcBef>
              <a:tabLst>
                <a:tab pos="0" algn="l"/>
              </a:tabLst>
            </a:pPr>
            <a:r>
              <a:rPr lang="tr-TR" sz="2700" b="1" dirty="0" smtClean="0">
                <a:solidFill>
                  <a:srgbClr val="000000"/>
                </a:solidFill>
                <a:latin typeface="Arial" charset="0"/>
                <a:ea typeface="Times New Roman" pitchFamily="18" charset="0"/>
                <a:cs typeface="Arial" charset="0"/>
              </a:rPr>
              <a:t>Öte yandan, bu Kurulların kararlarıyla okullar, </a:t>
            </a:r>
            <a:br>
              <a:rPr lang="tr-TR" sz="2700" b="1" dirty="0" smtClean="0">
                <a:solidFill>
                  <a:srgbClr val="000000"/>
                </a:solidFill>
                <a:latin typeface="Arial" charset="0"/>
                <a:ea typeface="Times New Roman" pitchFamily="18" charset="0"/>
                <a:cs typeface="Arial" charset="0"/>
              </a:rPr>
            </a:br>
            <a:r>
              <a:rPr lang="tr-TR" sz="2700" b="1" dirty="0" smtClean="0">
                <a:solidFill>
                  <a:srgbClr val="000000"/>
                </a:solidFill>
                <a:latin typeface="Arial" charset="0"/>
                <a:ea typeface="Times New Roman" pitchFamily="18" charset="0"/>
                <a:cs typeface="Arial" charset="0"/>
              </a:rPr>
              <a:t>işyerleri, han, hamam, otel benzeri kamuya açık yerler kapatılabilir. </a:t>
            </a:r>
            <a:r>
              <a:rPr lang="tr-TR" sz="2700" b="1" u="sng" dirty="0" smtClean="0">
                <a:solidFill>
                  <a:srgbClr val="800000"/>
                </a:solidFill>
                <a:latin typeface="Arial" charset="0"/>
                <a:ea typeface="Times New Roman" pitchFamily="18" charset="0"/>
                <a:cs typeface="Arial" charset="0"/>
              </a:rPr>
              <a:t>Zorunlu aşı</a:t>
            </a:r>
            <a:r>
              <a:rPr lang="tr-TR" sz="2700" b="1" dirty="0" smtClean="0">
                <a:solidFill>
                  <a:srgbClr val="000000"/>
                </a:solidFill>
                <a:latin typeface="Arial" charset="0"/>
                <a:ea typeface="Times New Roman" pitchFamily="18" charset="0"/>
                <a:cs typeface="Arial" charset="0"/>
              </a:rPr>
              <a:t>, dezenfeksiyon, tuvalet, su ve gıda hijyeni kuralları konabilir. </a:t>
            </a:r>
            <a:br>
              <a:rPr lang="tr-TR" sz="2700" b="1" dirty="0" smtClean="0">
                <a:solidFill>
                  <a:srgbClr val="000000"/>
                </a:solidFill>
                <a:latin typeface="Arial" charset="0"/>
                <a:ea typeface="Times New Roman" pitchFamily="18" charset="0"/>
                <a:cs typeface="Arial" charset="0"/>
              </a:rPr>
            </a:br>
            <a:r>
              <a:rPr lang="tr-TR" sz="2700" b="1" dirty="0" smtClean="0">
                <a:solidFill>
                  <a:srgbClr val="000066"/>
                </a:solidFill>
                <a:latin typeface="Arial" charset="0"/>
                <a:ea typeface="Times New Roman" pitchFamily="18" charset="0"/>
                <a:cs typeface="Arial" charset="0"/>
              </a:rPr>
              <a:t>Bu kararlar uygun biçimde -örn. belediye sesbüyütürleri </a:t>
            </a:r>
            <a:r>
              <a:rPr lang="tr-TR" sz="2700" b="1" i="1" dirty="0" smtClean="0">
                <a:solidFill>
                  <a:srgbClr val="000066"/>
                </a:solidFill>
                <a:latin typeface="Arial" charset="0"/>
                <a:ea typeface="Times New Roman" pitchFamily="18" charset="0"/>
                <a:cs typeface="Arial" charset="0"/>
              </a:rPr>
              <a:t>(hoparlörleri)</a:t>
            </a:r>
            <a:r>
              <a:rPr lang="tr-TR" sz="2700" b="1" dirty="0" smtClean="0">
                <a:solidFill>
                  <a:srgbClr val="000066"/>
                </a:solidFill>
                <a:latin typeface="Arial" charset="0"/>
                <a:ea typeface="Times New Roman" pitchFamily="18" charset="0"/>
                <a:cs typeface="Arial" charset="0"/>
              </a:rPr>
              <a:t> ile- yöre halkına duyurulunca yaptırım gücü kazanır. </a:t>
            </a:r>
            <a:br>
              <a:rPr lang="tr-TR" sz="2700" b="1" dirty="0" smtClean="0">
                <a:solidFill>
                  <a:srgbClr val="000066"/>
                </a:solidFill>
                <a:latin typeface="Arial" charset="0"/>
                <a:ea typeface="Times New Roman" pitchFamily="18" charset="0"/>
                <a:cs typeface="Arial" charset="0"/>
              </a:rPr>
            </a:br>
            <a:r>
              <a:rPr lang="tr-TR" sz="2700" b="1" dirty="0" smtClean="0">
                <a:solidFill>
                  <a:srgbClr val="000000"/>
                </a:solidFill>
                <a:latin typeface="Arial" charset="0"/>
                <a:ea typeface="Times New Roman" pitchFamily="18" charset="0"/>
                <a:cs typeface="Arial" charset="0"/>
              </a:rPr>
              <a:t>Bu kurallara uymayanların, -</a:t>
            </a:r>
            <a:r>
              <a:rPr lang="tr-TR" sz="2700" b="1" dirty="0" smtClean="0">
                <a:solidFill>
                  <a:srgbClr val="660066"/>
                </a:solidFill>
                <a:latin typeface="Arial" charset="0"/>
                <a:ea typeface="Times New Roman" pitchFamily="18" charset="0"/>
                <a:cs typeface="Arial" charset="0"/>
              </a:rPr>
              <a:t>3 aya dek hapis dahil</a:t>
            </a:r>
            <a:r>
              <a:rPr lang="tr-TR" sz="2700" b="1" dirty="0" smtClean="0">
                <a:solidFill>
                  <a:srgbClr val="000000"/>
                </a:solidFill>
                <a:latin typeface="Arial" charset="0"/>
                <a:ea typeface="Times New Roman" pitchFamily="18" charset="0"/>
                <a:cs typeface="Arial" charset="0"/>
              </a:rPr>
              <a:t>- cezalandırılabilmeleri olanağı doğar. </a:t>
            </a:r>
            <a:br>
              <a:rPr lang="tr-TR" sz="2700" b="1" dirty="0" smtClean="0">
                <a:solidFill>
                  <a:srgbClr val="000000"/>
                </a:solidFill>
                <a:latin typeface="Arial" charset="0"/>
                <a:ea typeface="Times New Roman" pitchFamily="18" charset="0"/>
                <a:cs typeface="Arial" charset="0"/>
              </a:rPr>
            </a:br>
            <a:r>
              <a:rPr lang="tr-TR" sz="2700" b="1" dirty="0" smtClean="0">
                <a:solidFill>
                  <a:srgbClr val="000000"/>
                </a:solidFill>
                <a:latin typeface="Arial" charset="0"/>
                <a:ea typeface="Times New Roman" pitchFamily="18" charset="0"/>
                <a:cs typeface="Arial" charset="0"/>
              </a:rPr>
              <a:t>Yasa’nın </a:t>
            </a:r>
            <a:r>
              <a:rPr lang="tr-TR" sz="2700" b="1" dirty="0" smtClean="0">
                <a:solidFill>
                  <a:srgbClr val="FF0000"/>
                </a:solidFill>
                <a:latin typeface="Arial" charset="0"/>
                <a:ea typeface="Times New Roman" pitchFamily="18" charset="0"/>
                <a:cs typeface="Arial" charset="0"/>
              </a:rPr>
              <a:t>72. madde</a:t>
            </a:r>
            <a:r>
              <a:rPr lang="tr-TR" sz="2700" b="1" dirty="0" smtClean="0">
                <a:solidFill>
                  <a:srgbClr val="000000"/>
                </a:solidFill>
                <a:latin typeface="Arial" charset="0"/>
                <a:ea typeface="Times New Roman" pitchFamily="18" charset="0"/>
                <a:cs typeface="Arial" charset="0"/>
              </a:rPr>
              <a:t>si, bulaşıcı / salgın hastalıklarda alınacak önlemleri ayrıca saymaktadır. </a:t>
            </a:r>
            <a:br>
              <a:rPr lang="tr-TR" sz="2700" b="1" dirty="0" smtClean="0">
                <a:solidFill>
                  <a:srgbClr val="000000"/>
                </a:solidFill>
                <a:latin typeface="Arial" charset="0"/>
                <a:ea typeface="Times New Roman" pitchFamily="18" charset="0"/>
                <a:cs typeface="Arial" charset="0"/>
              </a:rPr>
            </a:br>
            <a:r>
              <a:rPr lang="tr-TR" sz="2700" b="1" dirty="0" smtClean="0">
                <a:solidFill>
                  <a:srgbClr val="000066"/>
                </a:solidFill>
                <a:latin typeface="Arial" charset="0"/>
                <a:ea typeface="Times New Roman" pitchFamily="18" charset="0"/>
                <a:cs typeface="Arial" charset="0"/>
              </a:rPr>
              <a:t>Önemli bir maddedir, akılda tutulmalıdır.</a:t>
            </a:r>
          </a:p>
        </p:txBody>
      </p:sp>
      <p:sp>
        <p:nvSpPr>
          <p:cNvPr id="149508" name="Date Placeholder 3"/>
          <p:cNvSpPr>
            <a:spLocks noGrp="1"/>
          </p:cNvSpPr>
          <p:nvPr>
            <p:ph type="dt" sz="quarter" idx="10"/>
          </p:nvPr>
        </p:nvSpPr>
        <p:spPr>
          <a:xfrm>
            <a:off x="457200" y="6357938"/>
            <a:ext cx="2133600" cy="476250"/>
          </a:xfrm>
          <a:noFill/>
        </p:spPr>
        <p:txBody>
          <a:bodyPr/>
          <a:lstStyle/>
          <a:p>
            <a:fld id="{9DADAC8B-047D-4CC5-AD14-F9295FFF3F37}" type="datetime1">
              <a:rPr lang="tr-TR" smtClean="0">
                <a:solidFill>
                  <a:srgbClr val="000000"/>
                </a:solidFill>
                <a:latin typeface="Arial" charset="0"/>
                <a:cs typeface="Arial" charset="0"/>
              </a:rPr>
              <a:t>15.10.2012</a:t>
            </a:fld>
            <a:endParaRPr lang="tr-TR" smtClean="0">
              <a:solidFill>
                <a:srgbClr val="000000"/>
              </a:solidFill>
              <a:latin typeface="Arial" charset="0"/>
              <a:cs typeface="Arial" charset="0"/>
            </a:endParaRPr>
          </a:p>
        </p:txBody>
      </p:sp>
      <p:sp>
        <p:nvSpPr>
          <p:cNvPr id="149509" name="Slide Number Placeholder 6"/>
          <p:cNvSpPr>
            <a:spLocks noGrp="1"/>
          </p:cNvSpPr>
          <p:nvPr>
            <p:ph type="sldNum" sz="quarter" idx="12"/>
          </p:nvPr>
        </p:nvSpPr>
        <p:spPr>
          <a:xfrm>
            <a:off x="6553200" y="6357938"/>
            <a:ext cx="2133600" cy="476250"/>
          </a:xfrm>
          <a:noFill/>
        </p:spPr>
        <p:txBody>
          <a:bodyPr/>
          <a:lstStyle/>
          <a:p>
            <a:fld id="{B557DDF3-6C50-4558-ACB8-AA6947363929}" type="slidenum">
              <a:rPr lang="tr-TR" smtClean="0">
                <a:solidFill>
                  <a:srgbClr val="000000"/>
                </a:solidFill>
                <a:latin typeface="Arial" charset="0"/>
                <a:cs typeface="Arial" charset="0"/>
              </a:rPr>
              <a:pPr/>
              <a:t>72</a:t>
            </a:fld>
            <a:endParaRPr lang="tr-TR" smtClean="0">
              <a:solidFill>
                <a:srgbClr val="000000"/>
              </a:solidFill>
              <a:latin typeface="Arial" charset="0"/>
              <a:cs typeface="Arial" charset="0"/>
            </a:endParaRPr>
          </a:p>
        </p:txBody>
      </p:sp>
      <p:sp>
        <p:nvSpPr>
          <p:cNvPr id="149510" name="Footer Placeholder 7"/>
          <p:cNvSpPr>
            <a:spLocks noGrp="1"/>
          </p:cNvSpPr>
          <p:nvPr>
            <p:ph type="ftr" sz="quarter" idx="11"/>
          </p:nvPr>
        </p:nvSpPr>
        <p:spPr>
          <a:xfrm>
            <a:off x="3124200" y="6357938"/>
            <a:ext cx="2895600" cy="476250"/>
          </a:xfrm>
          <a:noFill/>
        </p:spPr>
        <p:txBody>
          <a:bodyPr/>
          <a:lstStyle/>
          <a:p>
            <a:r>
              <a:rPr lang="tr-TR" smtClean="0">
                <a:solidFill>
                  <a:srgbClr val="000000"/>
                </a:solidFill>
                <a:latin typeface="Arial" charset="0"/>
                <a:cs typeface="Arial" charset="0"/>
              </a:rPr>
              <a:t>www.ahmetsaltik.net</a:t>
            </a:r>
          </a:p>
        </p:txBody>
      </p:sp>
    </p:spTree>
    <p:extLst>
      <p:ext uri="{BB962C8B-B14F-4D97-AF65-F5344CB8AC3E}">
        <p14:creationId xmlns:p14="http://schemas.microsoft.com/office/powerpoint/2010/main" val="163655602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0530" name="Rectangle 2"/>
          <p:cNvSpPr>
            <a:spLocks noGrp="1" noChangeArrowheads="1"/>
          </p:cNvSpPr>
          <p:nvPr>
            <p:ph type="ctrTitle"/>
          </p:nvPr>
        </p:nvSpPr>
        <p:spPr>
          <a:xfrm>
            <a:off x="142875" y="71438"/>
            <a:ext cx="8893175" cy="1285875"/>
          </a:xfrm>
          <a:solidFill>
            <a:srgbClr val="006600"/>
          </a:solidFill>
        </p:spPr>
        <p:txBody>
          <a:bodyPr/>
          <a:lstStyle/>
          <a:p>
            <a:pPr eaLnBrk="1" hangingPunct="1"/>
            <a:r>
              <a:rPr lang="tr-TR" sz="3800" b="1" dirty="0" smtClean="0">
                <a:solidFill>
                  <a:srgbClr val="FFFF99"/>
                </a:solidFill>
                <a:latin typeface="Verdana" pitchFamily="34" charset="0"/>
              </a:rPr>
              <a:t>657 Sayılı </a:t>
            </a:r>
            <a:br>
              <a:rPr lang="tr-TR" sz="3800" b="1" dirty="0" smtClean="0">
                <a:solidFill>
                  <a:srgbClr val="FFFF99"/>
                </a:solidFill>
                <a:latin typeface="Verdana" pitchFamily="34" charset="0"/>
              </a:rPr>
            </a:br>
            <a:r>
              <a:rPr lang="tr-TR" sz="3800" b="1" dirty="0" smtClean="0">
                <a:solidFill>
                  <a:srgbClr val="FFFF99"/>
                </a:solidFill>
                <a:latin typeface="Verdana" pitchFamily="34" charset="0"/>
              </a:rPr>
              <a:t>Devlet Memurları Yasası </a:t>
            </a:r>
            <a:r>
              <a:rPr lang="tr-TR" sz="2800" i="1" dirty="0" smtClean="0">
                <a:solidFill>
                  <a:srgbClr val="FFFF99"/>
                </a:solidFill>
                <a:latin typeface="Verdana" pitchFamily="34" charset="0"/>
              </a:rPr>
              <a:t>(1965)</a:t>
            </a:r>
          </a:p>
        </p:txBody>
      </p:sp>
      <p:sp>
        <p:nvSpPr>
          <p:cNvPr id="137219" name="Rectangle 3"/>
          <p:cNvSpPr>
            <a:spLocks noGrp="1" noChangeArrowheads="1"/>
          </p:cNvSpPr>
          <p:nvPr>
            <p:ph type="subTitle" idx="1"/>
          </p:nvPr>
        </p:nvSpPr>
        <p:spPr>
          <a:xfrm>
            <a:off x="130175" y="1500188"/>
            <a:ext cx="8893175" cy="5000625"/>
          </a:xfrm>
          <a:solidFill>
            <a:srgbClr val="FFFF99"/>
          </a:solidFill>
          <a:ln w="28575">
            <a:solidFill>
              <a:srgbClr val="000066"/>
            </a:solidFill>
          </a:ln>
        </p:spPr>
        <p:txBody>
          <a:bodyPr/>
          <a:lstStyle/>
          <a:p>
            <a:pPr>
              <a:spcBef>
                <a:spcPts val="600"/>
              </a:spcBef>
              <a:defRPr/>
            </a:pPr>
            <a:r>
              <a:rPr lang="tr-TR" sz="3000" b="1" u="sng" spc="300" dirty="0" smtClean="0">
                <a:solidFill>
                  <a:srgbClr val="800000"/>
                </a:solidFill>
                <a:latin typeface="Calibri" pitchFamily="34" charset="0"/>
              </a:rPr>
              <a:t>657 sayılı yasanın önemli disiplin maddeleri:</a:t>
            </a:r>
            <a:endParaRPr lang="tr-TR" sz="3000" spc="300" dirty="0" smtClean="0">
              <a:solidFill>
                <a:srgbClr val="800000"/>
              </a:solidFill>
              <a:latin typeface="Calibri" pitchFamily="34" charset="0"/>
            </a:endParaRPr>
          </a:p>
          <a:p>
            <a:pPr>
              <a:spcBef>
                <a:spcPts val="600"/>
              </a:spcBef>
              <a:defRPr/>
            </a:pPr>
            <a:r>
              <a:rPr lang="tr-TR" sz="2800" b="1" dirty="0" smtClean="0">
                <a:latin typeface="Calibri" pitchFamily="34" charset="0"/>
              </a:rPr>
              <a:t>Müracaat, Şikayet ve Dava Açma : Md. 21, </a:t>
            </a:r>
            <a:br>
              <a:rPr lang="tr-TR" sz="2800" b="1" dirty="0" smtClean="0">
                <a:latin typeface="Calibri" pitchFamily="34" charset="0"/>
              </a:rPr>
            </a:br>
            <a:r>
              <a:rPr lang="tr-TR" sz="2800" b="1" dirty="0" smtClean="0">
                <a:solidFill>
                  <a:srgbClr val="003366"/>
                </a:solidFill>
                <a:latin typeface="Calibri" pitchFamily="34" charset="0"/>
              </a:rPr>
              <a:t>Disiplin cezaları : Md. 125 vd.</a:t>
            </a:r>
            <a:br>
              <a:rPr lang="tr-TR" sz="2800" b="1" dirty="0" smtClean="0">
                <a:solidFill>
                  <a:srgbClr val="003366"/>
                </a:solidFill>
                <a:latin typeface="Calibri" pitchFamily="34" charset="0"/>
              </a:rPr>
            </a:br>
            <a:r>
              <a:rPr lang="tr-TR" sz="2800" b="1" dirty="0" smtClean="0">
                <a:solidFill>
                  <a:srgbClr val="003366"/>
                </a:solidFill>
                <a:latin typeface="Calibri" pitchFamily="34" charset="0"/>
              </a:rPr>
              <a:t>Disiplin cezalarına itiraz : Md. 135-136 </a:t>
            </a:r>
            <a:br>
              <a:rPr lang="tr-TR" sz="2800" b="1" dirty="0" smtClean="0">
                <a:solidFill>
                  <a:srgbClr val="003366"/>
                </a:solidFill>
                <a:latin typeface="Calibri" pitchFamily="34" charset="0"/>
              </a:rPr>
            </a:br>
            <a:r>
              <a:rPr lang="tr-TR" sz="2800" b="1" dirty="0" smtClean="0">
                <a:solidFill>
                  <a:srgbClr val="003366"/>
                </a:solidFill>
                <a:latin typeface="Calibri" pitchFamily="34" charset="0"/>
              </a:rPr>
              <a:t>Yıllık izin : Md. 102-3 / Mazeret (Özür) izni : Md. 104</a:t>
            </a:r>
            <a:br>
              <a:rPr lang="tr-TR" sz="2800" b="1" dirty="0" smtClean="0">
                <a:solidFill>
                  <a:srgbClr val="003366"/>
                </a:solidFill>
                <a:latin typeface="Calibri" pitchFamily="34" charset="0"/>
              </a:rPr>
            </a:br>
            <a:r>
              <a:rPr lang="tr-TR" sz="2800" b="1" dirty="0" smtClean="0">
                <a:solidFill>
                  <a:srgbClr val="003366"/>
                </a:solidFill>
                <a:latin typeface="Calibri" pitchFamily="34" charset="0"/>
              </a:rPr>
              <a:t>Hastalık izni : Md. 105; Hastalık raporları : Md. 107</a:t>
            </a:r>
            <a:br>
              <a:rPr lang="tr-TR" sz="2800" b="1" dirty="0" smtClean="0">
                <a:solidFill>
                  <a:srgbClr val="003366"/>
                </a:solidFill>
                <a:latin typeface="Calibri" pitchFamily="34" charset="0"/>
              </a:rPr>
            </a:br>
            <a:r>
              <a:rPr lang="tr-TR" sz="2800" b="1" i="1" dirty="0" smtClean="0">
                <a:solidFill>
                  <a:srgbClr val="660066"/>
                </a:solidFill>
                <a:latin typeface="Calibri" pitchFamily="34" charset="0"/>
              </a:rPr>
              <a:t>(Raporları Verecek Hekim ve Sağlık Kurulları Hk. Yönetm.)</a:t>
            </a:r>
            <a:r>
              <a:rPr lang="tr-TR" sz="2800" b="1" dirty="0" smtClean="0">
                <a:solidFill>
                  <a:srgbClr val="003366"/>
                </a:solidFill>
                <a:latin typeface="Calibri" pitchFamily="34" charset="0"/>
              </a:rPr>
              <a:t/>
            </a:r>
            <a:br>
              <a:rPr lang="tr-TR" sz="2800" b="1" dirty="0" smtClean="0">
                <a:solidFill>
                  <a:srgbClr val="003366"/>
                </a:solidFill>
                <a:latin typeface="Calibri" pitchFamily="34" charset="0"/>
              </a:rPr>
            </a:br>
            <a:r>
              <a:rPr lang="tr-TR" sz="2800" b="1" dirty="0" smtClean="0">
                <a:solidFill>
                  <a:srgbClr val="003366"/>
                </a:solidFill>
                <a:latin typeface="Calibri" pitchFamily="34" charset="0"/>
              </a:rPr>
              <a:t>Aylıksız izin : Md. 108 / Siciller : Md. 109-111</a:t>
            </a:r>
            <a:r>
              <a:rPr lang="tr-TR" sz="2800" dirty="0" smtClean="0">
                <a:solidFill>
                  <a:srgbClr val="003366"/>
                </a:solidFill>
                <a:latin typeface="Calibri" pitchFamily="34" charset="0"/>
              </a:rPr>
              <a:t/>
            </a:r>
            <a:br>
              <a:rPr lang="tr-TR" sz="2800" dirty="0" smtClean="0">
                <a:solidFill>
                  <a:srgbClr val="003366"/>
                </a:solidFill>
                <a:latin typeface="Calibri" pitchFamily="34" charset="0"/>
              </a:rPr>
            </a:br>
            <a:r>
              <a:rPr lang="tr-TR" sz="2800" b="1" i="1" dirty="0" smtClean="0">
                <a:solidFill>
                  <a:srgbClr val="000000"/>
                </a:solidFill>
                <a:latin typeface="Calibri" pitchFamily="34" charset="0"/>
              </a:rPr>
              <a:t>Devlet Memurlarının Şikayet ve Müracaatları Hk. Yönetm.</a:t>
            </a:r>
            <a:br>
              <a:rPr lang="tr-TR" sz="2800" b="1" i="1" dirty="0" smtClean="0">
                <a:solidFill>
                  <a:srgbClr val="000000"/>
                </a:solidFill>
                <a:latin typeface="Calibri" pitchFamily="34" charset="0"/>
              </a:rPr>
            </a:br>
            <a:r>
              <a:rPr lang="tr-TR" sz="2800" b="1" i="1" dirty="0" smtClean="0">
                <a:solidFill>
                  <a:srgbClr val="003300"/>
                </a:solidFill>
                <a:latin typeface="Calibri" pitchFamily="34" charset="0"/>
              </a:rPr>
              <a:t>Md 4a : Memur / Md. 4b : Sözleşmeli Personel</a:t>
            </a:r>
            <a:br>
              <a:rPr lang="tr-TR" sz="2800" b="1" i="1" dirty="0" smtClean="0">
                <a:solidFill>
                  <a:srgbClr val="003300"/>
                </a:solidFill>
                <a:latin typeface="Calibri" pitchFamily="34" charset="0"/>
              </a:rPr>
            </a:br>
            <a:r>
              <a:rPr lang="tr-TR" sz="2800" b="1" i="1" dirty="0" smtClean="0">
                <a:solidFill>
                  <a:srgbClr val="800000"/>
                </a:solidFill>
                <a:latin typeface="Calibri" pitchFamily="34" charset="0"/>
              </a:rPr>
              <a:t>Md. 4c : Geçici personel</a:t>
            </a:r>
            <a:r>
              <a:rPr lang="tr-TR" sz="2800" b="1" i="1" dirty="0" smtClean="0">
                <a:solidFill>
                  <a:srgbClr val="003300"/>
                </a:solidFill>
                <a:latin typeface="Calibri" pitchFamily="34" charset="0"/>
              </a:rPr>
              <a:t> / Md. 4d : İşçiler..</a:t>
            </a:r>
            <a:endParaRPr lang="tr-TR" sz="2700" b="1" i="1" dirty="0" smtClean="0">
              <a:solidFill>
                <a:srgbClr val="003300"/>
              </a:solidFill>
              <a:latin typeface="Calibri" pitchFamily="34" charset="0"/>
              <a:ea typeface="Times New Roman" pitchFamily="18" charset="0"/>
              <a:cs typeface="Arial" charset="0"/>
            </a:endParaRPr>
          </a:p>
        </p:txBody>
      </p:sp>
      <p:sp>
        <p:nvSpPr>
          <p:cNvPr id="150532" name="Date Placeholder 3"/>
          <p:cNvSpPr>
            <a:spLocks noGrp="1"/>
          </p:cNvSpPr>
          <p:nvPr>
            <p:ph type="dt" sz="quarter" idx="10"/>
          </p:nvPr>
        </p:nvSpPr>
        <p:spPr>
          <a:xfrm>
            <a:off x="457200" y="6357938"/>
            <a:ext cx="2133600" cy="476250"/>
          </a:xfrm>
          <a:noFill/>
        </p:spPr>
        <p:txBody>
          <a:bodyPr/>
          <a:lstStyle/>
          <a:p>
            <a:fld id="{37C68F4F-5AA9-4F39-B5DB-54C7277839E5}" type="datetime1">
              <a:rPr lang="tr-TR" smtClean="0">
                <a:solidFill>
                  <a:srgbClr val="000000"/>
                </a:solidFill>
                <a:latin typeface="Arial" charset="0"/>
                <a:cs typeface="Arial" charset="0"/>
              </a:rPr>
              <a:t>15.10.2012</a:t>
            </a:fld>
            <a:endParaRPr lang="tr-TR" smtClean="0">
              <a:solidFill>
                <a:srgbClr val="000000"/>
              </a:solidFill>
              <a:latin typeface="Arial" charset="0"/>
              <a:cs typeface="Arial" charset="0"/>
            </a:endParaRPr>
          </a:p>
        </p:txBody>
      </p:sp>
      <p:sp>
        <p:nvSpPr>
          <p:cNvPr id="150533" name="Slide Number Placeholder 6"/>
          <p:cNvSpPr>
            <a:spLocks noGrp="1"/>
          </p:cNvSpPr>
          <p:nvPr>
            <p:ph type="sldNum" sz="quarter" idx="12"/>
          </p:nvPr>
        </p:nvSpPr>
        <p:spPr>
          <a:xfrm>
            <a:off x="6553200" y="6357938"/>
            <a:ext cx="2133600" cy="476250"/>
          </a:xfrm>
          <a:noFill/>
        </p:spPr>
        <p:txBody>
          <a:bodyPr/>
          <a:lstStyle/>
          <a:p>
            <a:fld id="{80D07126-218D-4E04-94E0-5FB3FB81CD8C}" type="slidenum">
              <a:rPr lang="tr-TR" smtClean="0">
                <a:solidFill>
                  <a:srgbClr val="000000"/>
                </a:solidFill>
                <a:latin typeface="Arial" charset="0"/>
                <a:cs typeface="Arial" charset="0"/>
              </a:rPr>
              <a:pPr/>
              <a:t>73</a:t>
            </a:fld>
            <a:endParaRPr lang="tr-TR" smtClean="0">
              <a:solidFill>
                <a:srgbClr val="000000"/>
              </a:solidFill>
              <a:latin typeface="Arial" charset="0"/>
              <a:cs typeface="Arial" charset="0"/>
            </a:endParaRPr>
          </a:p>
        </p:txBody>
      </p:sp>
      <p:sp>
        <p:nvSpPr>
          <p:cNvPr id="150534" name="Footer Placeholder 7"/>
          <p:cNvSpPr>
            <a:spLocks noGrp="1"/>
          </p:cNvSpPr>
          <p:nvPr>
            <p:ph type="ftr" sz="quarter" idx="11"/>
          </p:nvPr>
        </p:nvSpPr>
        <p:spPr>
          <a:xfrm>
            <a:off x="3124200" y="6357938"/>
            <a:ext cx="2895600" cy="476250"/>
          </a:xfrm>
          <a:noFill/>
        </p:spPr>
        <p:txBody>
          <a:bodyPr/>
          <a:lstStyle/>
          <a:p>
            <a:r>
              <a:rPr lang="tr-TR" smtClean="0">
                <a:solidFill>
                  <a:srgbClr val="000000"/>
                </a:solidFill>
                <a:latin typeface="Arial" charset="0"/>
                <a:cs typeface="Arial" charset="0"/>
              </a:rPr>
              <a:t>www.ahmetsaltik.net</a:t>
            </a:r>
          </a:p>
        </p:txBody>
      </p:sp>
    </p:spTree>
    <p:extLst>
      <p:ext uri="{BB962C8B-B14F-4D97-AF65-F5344CB8AC3E}">
        <p14:creationId xmlns:p14="http://schemas.microsoft.com/office/powerpoint/2010/main" val="130366601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1554" name="Rectangle 2"/>
          <p:cNvSpPr>
            <a:spLocks noGrp="1" noChangeArrowheads="1"/>
          </p:cNvSpPr>
          <p:nvPr>
            <p:ph type="ctrTitle"/>
          </p:nvPr>
        </p:nvSpPr>
        <p:spPr>
          <a:xfrm>
            <a:off x="142875" y="260350"/>
            <a:ext cx="8893175" cy="1012825"/>
          </a:xfrm>
          <a:solidFill>
            <a:srgbClr val="006600"/>
          </a:solidFill>
        </p:spPr>
        <p:txBody>
          <a:bodyPr/>
          <a:lstStyle/>
          <a:p>
            <a:pPr eaLnBrk="1" hangingPunct="1"/>
            <a:r>
              <a:rPr lang="tr-TR" sz="3800" b="1" dirty="0" smtClean="0">
                <a:solidFill>
                  <a:srgbClr val="FFFF99"/>
                </a:solidFill>
                <a:latin typeface="Verdana" pitchFamily="34" charset="0"/>
              </a:rPr>
              <a:t>Ceza Muhakemeleri Yasası...</a:t>
            </a:r>
            <a:endParaRPr lang="tr-TR" sz="2800" i="1" dirty="0" smtClean="0">
              <a:solidFill>
                <a:srgbClr val="FFFF99"/>
              </a:solidFill>
              <a:latin typeface="Verdana" pitchFamily="34" charset="0"/>
            </a:endParaRPr>
          </a:p>
        </p:txBody>
      </p:sp>
      <p:sp>
        <p:nvSpPr>
          <p:cNvPr id="151555" name="Rectangle 3"/>
          <p:cNvSpPr>
            <a:spLocks noGrp="1" noChangeArrowheads="1"/>
          </p:cNvSpPr>
          <p:nvPr>
            <p:ph type="subTitle" idx="1"/>
          </p:nvPr>
        </p:nvSpPr>
        <p:spPr>
          <a:xfrm>
            <a:off x="130175" y="1556792"/>
            <a:ext cx="8893175" cy="4873625"/>
          </a:xfrm>
          <a:solidFill>
            <a:srgbClr val="FFFF99"/>
          </a:solidFill>
          <a:ln w="28575">
            <a:solidFill>
              <a:srgbClr val="000066"/>
            </a:solidFill>
          </a:ln>
        </p:spPr>
        <p:txBody>
          <a:bodyPr/>
          <a:lstStyle/>
          <a:p>
            <a:pPr eaLnBrk="1" hangingPunct="1">
              <a:lnSpc>
                <a:spcPct val="95000"/>
              </a:lnSpc>
              <a:spcBef>
                <a:spcPct val="0"/>
              </a:spcBef>
              <a:tabLst>
                <a:tab pos="0" algn="l"/>
              </a:tabLst>
            </a:pPr>
            <a:endParaRPr lang="tr-TR" sz="400" smtClean="0">
              <a:solidFill>
                <a:srgbClr val="000000"/>
              </a:solidFill>
              <a:latin typeface="Calibri" pitchFamily="34" charset="0"/>
              <a:ea typeface="Times New Roman" pitchFamily="18" charset="0"/>
              <a:cs typeface="Arial" charset="0"/>
            </a:endParaRPr>
          </a:p>
          <a:p>
            <a:pPr eaLnBrk="1" hangingPunct="1">
              <a:lnSpc>
                <a:spcPct val="95000"/>
              </a:lnSpc>
              <a:spcBef>
                <a:spcPct val="0"/>
              </a:spcBef>
              <a:tabLst>
                <a:tab pos="0" algn="l"/>
              </a:tabLst>
            </a:pPr>
            <a:r>
              <a:rPr lang="tr-TR" smtClean="0">
                <a:solidFill>
                  <a:srgbClr val="000000"/>
                </a:solidFill>
                <a:latin typeface="Calibri" pitchFamily="34" charset="0"/>
                <a:ea typeface="Times New Roman" pitchFamily="18" charset="0"/>
                <a:cs typeface="Arial" charset="0"/>
              </a:rPr>
              <a:t>Hapis cezası ve güvenlik önlemleri temel ilkelerini düzenleyen 13.12.2004 tarih 5275 sayılı CMK </a:t>
            </a:r>
            <a:br>
              <a:rPr lang="tr-TR" smtClean="0">
                <a:solidFill>
                  <a:srgbClr val="000000"/>
                </a:solidFill>
                <a:latin typeface="Calibri" pitchFamily="34" charset="0"/>
                <a:ea typeface="Times New Roman" pitchFamily="18" charset="0"/>
                <a:cs typeface="Arial" charset="0"/>
              </a:rPr>
            </a:br>
            <a:r>
              <a:rPr lang="tr-TR" smtClean="0">
                <a:solidFill>
                  <a:srgbClr val="000000"/>
                </a:solidFill>
                <a:latin typeface="Calibri" pitchFamily="34" charset="0"/>
                <a:ea typeface="Times New Roman" pitchFamily="18" charset="0"/>
                <a:cs typeface="Arial" charset="0"/>
              </a:rPr>
              <a:t>(</a:t>
            </a:r>
            <a:r>
              <a:rPr lang="tr-TR" i="1" smtClean="0">
                <a:solidFill>
                  <a:srgbClr val="000000"/>
                </a:solidFill>
                <a:latin typeface="Calibri" pitchFamily="34" charset="0"/>
                <a:ea typeface="Times New Roman" pitchFamily="18" charset="0"/>
                <a:cs typeface="Arial" charset="0"/>
              </a:rPr>
              <a:t>Ceza Muhakemeleeri Kanunu</a:t>
            </a:r>
            <a:r>
              <a:rPr lang="tr-TR" smtClean="0">
                <a:solidFill>
                  <a:srgbClr val="000000"/>
                </a:solidFill>
                <a:latin typeface="Calibri" pitchFamily="34" charset="0"/>
                <a:ea typeface="Times New Roman" pitchFamily="18" charset="0"/>
                <a:cs typeface="Arial" charset="0"/>
              </a:rPr>
              <a:t>) yasası md. 16/2’de, </a:t>
            </a:r>
            <a:r>
              <a:rPr lang="tr-TR" b="1" i="1" u="sng" smtClean="0">
                <a:solidFill>
                  <a:srgbClr val="990033"/>
                </a:solidFill>
                <a:latin typeface="Calibri" pitchFamily="34" charset="0"/>
                <a:ea typeface="Times New Roman" pitchFamily="18" charset="0"/>
                <a:cs typeface="Arial" charset="0"/>
              </a:rPr>
              <a:t>sanığın hastalığı</a:t>
            </a:r>
            <a:r>
              <a:rPr lang="tr-TR" smtClean="0">
                <a:solidFill>
                  <a:srgbClr val="000000"/>
                </a:solidFill>
                <a:latin typeface="Calibri" pitchFamily="34" charset="0"/>
                <a:ea typeface="Times New Roman" pitchFamily="18" charset="0"/>
                <a:cs typeface="Arial" charset="0"/>
              </a:rPr>
              <a:t> nedeniyle uygulanacak süreç şöyledir: “... </a:t>
            </a:r>
            <a:r>
              <a:rPr lang="tr-TR" smtClean="0">
                <a:solidFill>
                  <a:srgbClr val="000066"/>
                </a:solidFill>
                <a:latin typeface="Calibri" pitchFamily="34" charset="0"/>
                <a:ea typeface="Times New Roman" pitchFamily="18" charset="0"/>
                <a:cs typeface="Arial" charset="0"/>
              </a:rPr>
              <a:t>öbür hastalıklarda cezanın infazına resmi sağlık kuruluşlarının mahkûmlara ayrılan bölümlerinde devam olunur. </a:t>
            </a:r>
            <a:r>
              <a:rPr lang="tr-TR" smtClean="0">
                <a:solidFill>
                  <a:srgbClr val="000000"/>
                </a:solidFill>
                <a:latin typeface="Calibri" pitchFamily="34" charset="0"/>
                <a:ea typeface="Times New Roman" pitchFamily="18" charset="0"/>
                <a:cs typeface="Arial" charset="0"/>
              </a:rPr>
              <a:t>Ancak bu durumda bile </a:t>
            </a:r>
            <a:r>
              <a:rPr lang="tr-TR" b="1" smtClean="0">
                <a:solidFill>
                  <a:srgbClr val="800000"/>
                </a:solidFill>
                <a:latin typeface="Calibri" pitchFamily="34" charset="0"/>
                <a:ea typeface="Times New Roman" pitchFamily="18" charset="0"/>
                <a:cs typeface="Arial" charset="0"/>
              </a:rPr>
              <a:t>hapis cezasının infazı mahkûmun yaşamı için </a:t>
            </a:r>
            <a:br>
              <a:rPr lang="tr-TR" b="1" smtClean="0">
                <a:solidFill>
                  <a:srgbClr val="800000"/>
                </a:solidFill>
                <a:latin typeface="Calibri" pitchFamily="34" charset="0"/>
                <a:ea typeface="Times New Roman" pitchFamily="18" charset="0"/>
                <a:cs typeface="Arial" charset="0"/>
              </a:rPr>
            </a:br>
            <a:r>
              <a:rPr lang="tr-TR" b="1" smtClean="0">
                <a:solidFill>
                  <a:srgbClr val="800000"/>
                </a:solidFill>
                <a:latin typeface="Calibri" pitchFamily="34" charset="0"/>
                <a:ea typeface="Times New Roman" pitchFamily="18" charset="0"/>
                <a:cs typeface="Arial" charset="0"/>
              </a:rPr>
              <a:t>kesin bir tehlike oluşturuyorsa,</a:t>
            </a:r>
            <a:r>
              <a:rPr lang="tr-TR" smtClean="0">
                <a:solidFill>
                  <a:srgbClr val="000000"/>
                </a:solidFill>
                <a:latin typeface="Calibri" pitchFamily="34" charset="0"/>
                <a:ea typeface="Times New Roman" pitchFamily="18" charset="0"/>
                <a:cs typeface="Arial" charset="0"/>
              </a:rPr>
              <a:t> </a:t>
            </a:r>
            <a:br>
              <a:rPr lang="tr-TR" smtClean="0">
                <a:solidFill>
                  <a:srgbClr val="000000"/>
                </a:solidFill>
                <a:latin typeface="Calibri" pitchFamily="34" charset="0"/>
                <a:ea typeface="Times New Roman" pitchFamily="18" charset="0"/>
                <a:cs typeface="Arial" charset="0"/>
              </a:rPr>
            </a:br>
            <a:r>
              <a:rPr lang="tr-TR" b="1" i="1" smtClean="0">
                <a:solidFill>
                  <a:srgbClr val="660033"/>
                </a:solidFill>
                <a:latin typeface="Calibri" pitchFamily="34" charset="0"/>
                <a:ea typeface="Times New Roman" pitchFamily="18" charset="0"/>
                <a:cs typeface="Arial" charset="0"/>
              </a:rPr>
              <a:t>cezasının infazı iyileşinceye dek geri bırakılır</a:t>
            </a:r>
            <a:r>
              <a:rPr lang="tr-TR" smtClean="0">
                <a:solidFill>
                  <a:srgbClr val="000000"/>
                </a:solidFill>
                <a:latin typeface="Calibri" pitchFamily="34" charset="0"/>
                <a:ea typeface="Times New Roman" pitchFamily="18" charset="0"/>
                <a:cs typeface="Arial" charset="0"/>
              </a:rPr>
              <a:t>.</a:t>
            </a:r>
            <a:r>
              <a:rPr lang="tr-TR" smtClean="0">
                <a:solidFill>
                  <a:srgbClr val="000066"/>
                </a:solidFill>
                <a:latin typeface="Calibri" pitchFamily="34" charset="0"/>
                <a:ea typeface="Times New Roman" pitchFamily="18" charset="0"/>
                <a:cs typeface="Arial" charset="0"/>
              </a:rPr>
              <a:t>” </a:t>
            </a:r>
            <a:r>
              <a:rPr lang="tr-TR" sz="2600" smtClean="0">
                <a:solidFill>
                  <a:srgbClr val="000066"/>
                </a:solidFill>
                <a:latin typeface="Calibri" pitchFamily="34" charset="0"/>
                <a:ea typeface="Times New Roman" pitchFamily="18" charset="0"/>
                <a:cs typeface="Arial" charset="0"/>
              </a:rPr>
              <a:t/>
            </a:r>
            <a:br>
              <a:rPr lang="tr-TR" sz="2600" smtClean="0">
                <a:solidFill>
                  <a:srgbClr val="000066"/>
                </a:solidFill>
                <a:latin typeface="Calibri" pitchFamily="34" charset="0"/>
                <a:ea typeface="Times New Roman" pitchFamily="18" charset="0"/>
                <a:cs typeface="Arial" charset="0"/>
              </a:rPr>
            </a:br>
            <a:endParaRPr lang="tr-TR" sz="2600" smtClean="0">
              <a:solidFill>
                <a:srgbClr val="800080"/>
              </a:solidFill>
              <a:latin typeface="Calibri" pitchFamily="34" charset="0"/>
              <a:ea typeface="Times New Roman" pitchFamily="18" charset="0"/>
              <a:cs typeface="Arial" charset="0"/>
            </a:endParaRPr>
          </a:p>
        </p:txBody>
      </p:sp>
      <p:sp>
        <p:nvSpPr>
          <p:cNvPr id="7" name="Date Placeholder 3"/>
          <p:cNvSpPr>
            <a:spLocks noGrp="1"/>
          </p:cNvSpPr>
          <p:nvPr>
            <p:ph type="dt" sz="quarter" idx="10"/>
          </p:nvPr>
        </p:nvSpPr>
        <p:spPr>
          <a:xfrm>
            <a:off x="457200" y="6357938"/>
            <a:ext cx="2133600" cy="476250"/>
          </a:xfrm>
          <a:noFill/>
        </p:spPr>
        <p:txBody>
          <a:bodyPr/>
          <a:lstStyle/>
          <a:p>
            <a:fld id="{54D299C6-1189-4499-8303-E26400C5E7D4}" type="datetime1">
              <a:rPr lang="tr-TR" smtClean="0">
                <a:solidFill>
                  <a:srgbClr val="000000"/>
                </a:solidFill>
                <a:latin typeface="Arial" charset="0"/>
                <a:cs typeface="Arial" charset="0"/>
              </a:rPr>
              <a:t>15.10.2012</a:t>
            </a:fld>
            <a:endParaRPr lang="tr-TR" smtClean="0">
              <a:solidFill>
                <a:srgbClr val="000000"/>
              </a:solidFill>
              <a:latin typeface="Arial" charset="0"/>
              <a:cs typeface="Arial" charset="0"/>
            </a:endParaRPr>
          </a:p>
        </p:txBody>
      </p:sp>
      <p:sp>
        <p:nvSpPr>
          <p:cNvPr id="8" name="Slide Number Placeholder 6"/>
          <p:cNvSpPr>
            <a:spLocks noGrp="1"/>
          </p:cNvSpPr>
          <p:nvPr>
            <p:ph type="sldNum" sz="quarter" idx="12"/>
          </p:nvPr>
        </p:nvSpPr>
        <p:spPr>
          <a:xfrm>
            <a:off x="6553200" y="6357938"/>
            <a:ext cx="2133600" cy="476250"/>
          </a:xfrm>
          <a:noFill/>
        </p:spPr>
        <p:txBody>
          <a:bodyPr/>
          <a:lstStyle/>
          <a:p>
            <a:fld id="{80D07126-218D-4E04-94E0-5FB3FB81CD8C}" type="slidenum">
              <a:rPr lang="tr-TR" smtClean="0">
                <a:solidFill>
                  <a:srgbClr val="000000"/>
                </a:solidFill>
                <a:latin typeface="Arial" charset="0"/>
                <a:cs typeface="Arial" charset="0"/>
              </a:rPr>
              <a:pPr/>
              <a:t>74</a:t>
            </a:fld>
            <a:endParaRPr lang="tr-TR" smtClean="0">
              <a:solidFill>
                <a:srgbClr val="000000"/>
              </a:solidFill>
              <a:latin typeface="Arial" charset="0"/>
              <a:cs typeface="Arial" charset="0"/>
            </a:endParaRPr>
          </a:p>
        </p:txBody>
      </p:sp>
      <p:sp>
        <p:nvSpPr>
          <p:cNvPr id="9" name="Footer Placeholder 7"/>
          <p:cNvSpPr>
            <a:spLocks noGrp="1"/>
          </p:cNvSpPr>
          <p:nvPr>
            <p:ph type="ftr" sz="quarter" idx="11"/>
          </p:nvPr>
        </p:nvSpPr>
        <p:spPr>
          <a:xfrm>
            <a:off x="3124200" y="6357938"/>
            <a:ext cx="2895600" cy="476250"/>
          </a:xfrm>
          <a:noFill/>
        </p:spPr>
        <p:txBody>
          <a:bodyPr/>
          <a:lstStyle/>
          <a:p>
            <a:r>
              <a:rPr lang="tr-TR" smtClean="0">
                <a:solidFill>
                  <a:srgbClr val="000000"/>
                </a:solidFill>
                <a:latin typeface="Arial" charset="0"/>
                <a:cs typeface="Arial" charset="0"/>
              </a:rPr>
              <a:t>www.ahmetsaltik.net</a:t>
            </a:r>
          </a:p>
        </p:txBody>
      </p:sp>
    </p:spTree>
    <p:extLst>
      <p:ext uri="{BB962C8B-B14F-4D97-AF65-F5344CB8AC3E}">
        <p14:creationId xmlns:p14="http://schemas.microsoft.com/office/powerpoint/2010/main" val="2350184503"/>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p:cNvSpPr>
            <a:spLocks noGrp="1" noChangeArrowheads="1"/>
          </p:cNvSpPr>
          <p:nvPr>
            <p:ph type="ctrTitle"/>
          </p:nvPr>
        </p:nvSpPr>
        <p:spPr>
          <a:xfrm>
            <a:off x="142875" y="260350"/>
            <a:ext cx="8893175" cy="1012825"/>
          </a:xfrm>
          <a:solidFill>
            <a:srgbClr val="006600"/>
          </a:solidFill>
        </p:spPr>
        <p:txBody>
          <a:bodyPr/>
          <a:lstStyle/>
          <a:p>
            <a:pPr eaLnBrk="1" hangingPunct="1"/>
            <a:r>
              <a:rPr lang="tr-TR" sz="3800" b="1" smtClean="0">
                <a:solidFill>
                  <a:srgbClr val="FFFF99"/>
                </a:solidFill>
                <a:latin typeface="Verdana" pitchFamily="34" charset="0"/>
              </a:rPr>
              <a:t>Ceza Muhakemeleri Yasası...</a:t>
            </a:r>
            <a:endParaRPr lang="tr-TR" sz="2800" i="1" smtClean="0">
              <a:solidFill>
                <a:srgbClr val="FFFF99"/>
              </a:solidFill>
              <a:latin typeface="Verdana" pitchFamily="34" charset="0"/>
            </a:endParaRPr>
          </a:p>
        </p:txBody>
      </p:sp>
      <p:sp>
        <p:nvSpPr>
          <p:cNvPr id="152579" name="Rectangle 3"/>
          <p:cNvSpPr>
            <a:spLocks noGrp="1" noChangeArrowheads="1"/>
          </p:cNvSpPr>
          <p:nvPr>
            <p:ph type="subTitle" idx="1"/>
          </p:nvPr>
        </p:nvSpPr>
        <p:spPr>
          <a:xfrm>
            <a:off x="130175" y="1555750"/>
            <a:ext cx="8893175" cy="4873625"/>
          </a:xfrm>
          <a:solidFill>
            <a:srgbClr val="FFFF99"/>
          </a:solidFill>
          <a:ln w="28575">
            <a:solidFill>
              <a:srgbClr val="000066"/>
            </a:solidFill>
          </a:ln>
        </p:spPr>
        <p:txBody>
          <a:bodyPr/>
          <a:lstStyle/>
          <a:p>
            <a:pPr eaLnBrk="1" hangingPunct="1">
              <a:lnSpc>
                <a:spcPct val="95000"/>
              </a:lnSpc>
              <a:spcBef>
                <a:spcPct val="0"/>
              </a:spcBef>
              <a:tabLst>
                <a:tab pos="0" algn="l"/>
              </a:tabLst>
            </a:pPr>
            <a:endParaRPr lang="tr-TR" sz="400" smtClean="0">
              <a:solidFill>
                <a:srgbClr val="000066"/>
              </a:solidFill>
              <a:latin typeface="Calibri" pitchFamily="34" charset="0"/>
              <a:ea typeface="Times New Roman" pitchFamily="18" charset="0"/>
              <a:cs typeface="Arial" charset="0"/>
            </a:endParaRPr>
          </a:p>
          <a:p>
            <a:pPr eaLnBrk="1" hangingPunct="1">
              <a:spcBef>
                <a:spcPct val="0"/>
              </a:spcBef>
              <a:tabLst>
                <a:tab pos="0" algn="l"/>
              </a:tabLst>
            </a:pPr>
            <a:r>
              <a:rPr lang="tr-TR" sz="1000" smtClean="0">
                <a:solidFill>
                  <a:srgbClr val="000066"/>
                </a:solidFill>
                <a:latin typeface="Calibri" pitchFamily="34" charset="0"/>
                <a:ea typeface="Times New Roman" pitchFamily="18" charset="0"/>
                <a:cs typeface="Arial" charset="0"/>
              </a:rPr>
              <a:t/>
            </a:r>
            <a:br>
              <a:rPr lang="tr-TR" sz="1000" smtClean="0">
                <a:solidFill>
                  <a:srgbClr val="000066"/>
                </a:solidFill>
                <a:latin typeface="Calibri" pitchFamily="34" charset="0"/>
                <a:ea typeface="Times New Roman" pitchFamily="18" charset="0"/>
                <a:cs typeface="Arial" charset="0"/>
              </a:rPr>
            </a:br>
            <a:r>
              <a:rPr lang="tr-TR" sz="3600" smtClean="0">
                <a:solidFill>
                  <a:srgbClr val="000066"/>
                </a:solidFill>
                <a:latin typeface="Calibri" pitchFamily="34" charset="0"/>
                <a:ea typeface="Times New Roman" pitchFamily="18" charset="0"/>
                <a:cs typeface="Arial" charset="0"/>
              </a:rPr>
              <a:t>Madde 16/3, “Yukarıdaki fıkralarda belirtilen geri bırakma kararı </a:t>
            </a:r>
            <a:r>
              <a:rPr lang="tr-TR" sz="3600" b="1" smtClean="0">
                <a:solidFill>
                  <a:srgbClr val="660033"/>
                </a:solidFill>
                <a:latin typeface="Calibri" pitchFamily="34" charset="0"/>
                <a:ea typeface="Times New Roman" pitchFamily="18" charset="0"/>
                <a:cs typeface="Arial" charset="0"/>
              </a:rPr>
              <a:t>Adli Tıp Kurumu</a:t>
            </a:r>
            <a:r>
              <a:rPr lang="tr-TR" sz="3600" smtClean="0">
                <a:solidFill>
                  <a:srgbClr val="000066"/>
                </a:solidFill>
                <a:latin typeface="Calibri" pitchFamily="34" charset="0"/>
                <a:ea typeface="Times New Roman" pitchFamily="18" charset="0"/>
                <a:cs typeface="Arial" charset="0"/>
              </a:rPr>
              <a:t>’nca düzenlenen ya da Adalet Bakanlığı’nca belirlenen tam donanımlı </a:t>
            </a:r>
            <a:r>
              <a:rPr lang="tr-TR" sz="3600" b="1" smtClean="0">
                <a:solidFill>
                  <a:srgbClr val="000066"/>
                </a:solidFill>
                <a:latin typeface="Calibri" pitchFamily="34" charset="0"/>
                <a:ea typeface="Times New Roman" pitchFamily="18" charset="0"/>
                <a:cs typeface="Arial" charset="0"/>
              </a:rPr>
              <a:t>hastanelerin </a:t>
            </a:r>
            <a:br>
              <a:rPr lang="tr-TR" sz="3600" b="1" smtClean="0">
                <a:solidFill>
                  <a:srgbClr val="000066"/>
                </a:solidFill>
                <a:latin typeface="Calibri" pitchFamily="34" charset="0"/>
                <a:ea typeface="Times New Roman" pitchFamily="18" charset="0"/>
                <a:cs typeface="Arial" charset="0"/>
              </a:rPr>
            </a:br>
            <a:r>
              <a:rPr lang="tr-TR" sz="3600" b="1" smtClean="0">
                <a:solidFill>
                  <a:srgbClr val="000066"/>
                </a:solidFill>
                <a:latin typeface="Calibri" pitchFamily="34" charset="0"/>
                <a:ea typeface="Times New Roman" pitchFamily="18" charset="0"/>
                <a:cs typeface="Arial" charset="0"/>
              </a:rPr>
              <a:t>sağlık kurullarınca </a:t>
            </a:r>
            <a:r>
              <a:rPr lang="tr-TR" sz="3600" smtClean="0">
                <a:solidFill>
                  <a:srgbClr val="000066"/>
                </a:solidFill>
                <a:latin typeface="Calibri" pitchFamily="34" charset="0"/>
                <a:ea typeface="Times New Roman" pitchFamily="18" charset="0"/>
                <a:cs typeface="Arial" charset="0"/>
              </a:rPr>
              <a:t>düzenlenip </a:t>
            </a:r>
            <a:br>
              <a:rPr lang="tr-TR" sz="3600" smtClean="0">
                <a:solidFill>
                  <a:srgbClr val="000066"/>
                </a:solidFill>
                <a:latin typeface="Calibri" pitchFamily="34" charset="0"/>
                <a:ea typeface="Times New Roman" pitchFamily="18" charset="0"/>
                <a:cs typeface="Arial" charset="0"/>
              </a:rPr>
            </a:br>
            <a:r>
              <a:rPr lang="tr-TR" sz="3600" smtClean="0">
                <a:solidFill>
                  <a:srgbClr val="000066"/>
                </a:solidFill>
                <a:latin typeface="Calibri" pitchFamily="34" charset="0"/>
                <a:ea typeface="Times New Roman" pitchFamily="18" charset="0"/>
                <a:cs typeface="Arial" charset="0"/>
              </a:rPr>
              <a:t>Adli Tıp Kurumu’nca onaylanan rapor üzerine </a:t>
            </a:r>
            <a:br>
              <a:rPr lang="tr-TR" sz="3600" smtClean="0">
                <a:solidFill>
                  <a:srgbClr val="000066"/>
                </a:solidFill>
                <a:latin typeface="Calibri" pitchFamily="34" charset="0"/>
                <a:ea typeface="Times New Roman" pitchFamily="18" charset="0"/>
                <a:cs typeface="Arial" charset="0"/>
              </a:rPr>
            </a:br>
            <a:r>
              <a:rPr lang="tr-TR" sz="3600" smtClean="0">
                <a:solidFill>
                  <a:srgbClr val="000066"/>
                </a:solidFill>
                <a:latin typeface="Calibri" pitchFamily="34" charset="0"/>
                <a:ea typeface="Times New Roman" pitchFamily="18" charset="0"/>
                <a:cs typeface="Arial" charset="0"/>
              </a:rPr>
              <a:t>infazın yapıldığı yerin </a:t>
            </a:r>
            <a:br>
              <a:rPr lang="tr-TR" sz="3600" smtClean="0">
                <a:solidFill>
                  <a:srgbClr val="000066"/>
                </a:solidFill>
                <a:latin typeface="Calibri" pitchFamily="34" charset="0"/>
                <a:ea typeface="Times New Roman" pitchFamily="18" charset="0"/>
                <a:cs typeface="Arial" charset="0"/>
              </a:rPr>
            </a:br>
            <a:r>
              <a:rPr lang="tr-TR" sz="3600" smtClean="0">
                <a:solidFill>
                  <a:srgbClr val="000066"/>
                </a:solidFill>
                <a:latin typeface="Calibri" pitchFamily="34" charset="0"/>
                <a:ea typeface="Times New Roman" pitchFamily="18" charset="0"/>
                <a:cs typeface="Arial" charset="0"/>
              </a:rPr>
              <a:t>cumhuriyet başsavcılığınca verilir.”</a:t>
            </a:r>
          </a:p>
        </p:txBody>
      </p:sp>
      <p:sp>
        <p:nvSpPr>
          <p:cNvPr id="7" name="Veri Yer Tutucusu 1"/>
          <p:cNvSpPr>
            <a:spLocks noGrp="1"/>
          </p:cNvSpPr>
          <p:nvPr>
            <p:ph type="dt" sz="half" idx="10"/>
          </p:nvPr>
        </p:nvSpPr>
        <p:spPr>
          <a:xfrm>
            <a:off x="827584"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8" name="Altbilgi Yer Tutucusu 2"/>
          <p:cNvSpPr>
            <a:spLocks noGrp="1"/>
          </p:cNvSpPr>
          <p:nvPr>
            <p:ph type="ftr" sz="quarter" idx="11"/>
          </p:nvPr>
        </p:nvSpPr>
        <p:spPr>
          <a:xfrm>
            <a:off x="3265984"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9" name="Slayt Numarası Yer Tutucusu 3"/>
          <p:cNvSpPr>
            <a:spLocks noGrp="1"/>
          </p:cNvSpPr>
          <p:nvPr>
            <p:ph type="sldNum" sz="quarter" idx="12"/>
          </p:nvPr>
        </p:nvSpPr>
        <p:spPr>
          <a:xfrm>
            <a:off x="6694984"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75</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7047181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2578" name="Rectangle 2"/>
          <p:cNvSpPr>
            <a:spLocks noGrp="1" noChangeArrowheads="1"/>
          </p:cNvSpPr>
          <p:nvPr>
            <p:ph type="ctrTitle"/>
          </p:nvPr>
        </p:nvSpPr>
        <p:spPr>
          <a:xfrm>
            <a:off x="142875" y="188640"/>
            <a:ext cx="8893175" cy="580777"/>
          </a:xfrm>
          <a:solidFill>
            <a:srgbClr val="006600"/>
          </a:solidFill>
        </p:spPr>
        <p:txBody>
          <a:bodyPr/>
          <a:lstStyle/>
          <a:p>
            <a:pPr eaLnBrk="1" hangingPunct="1"/>
            <a:r>
              <a:rPr lang="tr-TR" sz="3800" b="1" dirty="0" smtClean="0">
                <a:solidFill>
                  <a:srgbClr val="FFFF99"/>
                </a:solidFill>
                <a:latin typeface="Verdana" pitchFamily="34" charset="0"/>
              </a:rPr>
              <a:t>Ceza Muhakemeleri Yasası...</a:t>
            </a:r>
            <a:endParaRPr lang="tr-TR" sz="2800" i="1" dirty="0" smtClean="0">
              <a:solidFill>
                <a:srgbClr val="FFFF99"/>
              </a:solidFill>
              <a:latin typeface="Verdana" pitchFamily="34" charset="0"/>
            </a:endParaRPr>
          </a:p>
        </p:txBody>
      </p:sp>
      <p:sp>
        <p:nvSpPr>
          <p:cNvPr id="152579" name="Rectangle 3"/>
          <p:cNvSpPr>
            <a:spLocks noGrp="1" noChangeArrowheads="1"/>
          </p:cNvSpPr>
          <p:nvPr>
            <p:ph type="subTitle" idx="1"/>
          </p:nvPr>
        </p:nvSpPr>
        <p:spPr>
          <a:xfrm>
            <a:off x="130175" y="908720"/>
            <a:ext cx="8893175" cy="5616624"/>
          </a:xfrm>
          <a:solidFill>
            <a:srgbClr val="FFFF99"/>
          </a:solidFill>
          <a:ln w="28575">
            <a:solidFill>
              <a:srgbClr val="000066"/>
            </a:solidFill>
          </a:ln>
        </p:spPr>
        <p:txBody>
          <a:bodyPr/>
          <a:lstStyle/>
          <a:p>
            <a:r>
              <a:rPr lang="tr-TR" sz="500" i="1" dirty="0" smtClean="0">
                <a:latin typeface="Calibri" pitchFamily="34" charset="0"/>
                <a:cs typeface="Calibri" pitchFamily="34" charset="0"/>
              </a:rPr>
              <a:t/>
            </a:r>
            <a:br>
              <a:rPr lang="tr-TR" sz="500" i="1" dirty="0" smtClean="0">
                <a:latin typeface="Calibri" pitchFamily="34" charset="0"/>
                <a:cs typeface="Calibri" pitchFamily="34" charset="0"/>
              </a:rPr>
            </a:br>
            <a:r>
              <a:rPr lang="tr-TR" sz="1800" i="1" dirty="0" smtClean="0">
                <a:latin typeface="Calibri" pitchFamily="34" charset="0"/>
                <a:cs typeface="Calibri" pitchFamily="34" charset="0"/>
              </a:rPr>
              <a:t>(</a:t>
            </a:r>
            <a:r>
              <a:rPr lang="tr-TR" sz="1800" i="1" dirty="0">
                <a:latin typeface="Calibri" pitchFamily="34" charset="0"/>
                <a:cs typeface="Calibri" pitchFamily="34" charset="0"/>
              </a:rPr>
              <a:t>Yasa No 5271, kabul tarihi 04/12/2004, yayımlandığı Resmi Gazete 17/12/2004, </a:t>
            </a:r>
            <a:r>
              <a:rPr lang="tr-TR" sz="1800" i="1" dirty="0" err="1">
                <a:latin typeface="Calibri" pitchFamily="34" charset="0"/>
                <a:cs typeface="Calibri" pitchFamily="34" charset="0"/>
              </a:rPr>
              <a:t>no</a:t>
            </a:r>
            <a:r>
              <a:rPr lang="tr-TR" sz="1800" i="1" dirty="0">
                <a:latin typeface="Calibri" pitchFamily="34" charset="0"/>
                <a:cs typeface="Calibri" pitchFamily="34" charset="0"/>
              </a:rPr>
              <a:t> 25673)</a:t>
            </a:r>
            <a:endParaRPr lang="tr-TR" sz="1800" dirty="0">
              <a:latin typeface="Calibri" pitchFamily="34" charset="0"/>
              <a:cs typeface="Calibri" pitchFamily="34" charset="0"/>
            </a:endParaRPr>
          </a:p>
          <a:p>
            <a:r>
              <a:rPr lang="tr-TR" b="1" spc="600" dirty="0">
                <a:solidFill>
                  <a:srgbClr val="800000"/>
                </a:solidFill>
                <a:latin typeface="Calibri" pitchFamily="34" charset="0"/>
                <a:cs typeface="Calibri" pitchFamily="34" charset="0"/>
              </a:rPr>
              <a:t>GÖZLEM ALTINA ALINMA</a:t>
            </a:r>
            <a:endParaRPr lang="tr-TR" spc="600" dirty="0">
              <a:solidFill>
                <a:srgbClr val="800000"/>
              </a:solidFill>
              <a:latin typeface="Calibri" pitchFamily="34" charset="0"/>
              <a:cs typeface="Calibri" pitchFamily="34" charset="0"/>
            </a:endParaRPr>
          </a:p>
          <a:p>
            <a:pPr>
              <a:lnSpc>
                <a:spcPct val="110000"/>
              </a:lnSpc>
            </a:pPr>
            <a:r>
              <a:rPr lang="tr-TR" sz="2400" dirty="0">
                <a:solidFill>
                  <a:srgbClr val="000000"/>
                </a:solidFill>
                <a:latin typeface="Calibri" pitchFamily="34" charset="0"/>
                <a:cs typeface="Calibri" pitchFamily="34" charset="0"/>
              </a:rPr>
              <a:t>Madde </a:t>
            </a:r>
            <a:r>
              <a:rPr lang="tr-TR" sz="2400" dirty="0" smtClean="0">
                <a:solidFill>
                  <a:srgbClr val="000000"/>
                </a:solidFill>
                <a:latin typeface="Calibri" pitchFamily="34" charset="0"/>
                <a:cs typeface="Calibri" pitchFamily="34" charset="0"/>
              </a:rPr>
              <a:t>74:Fiili </a:t>
            </a:r>
            <a:r>
              <a:rPr lang="tr-TR" sz="2400" dirty="0">
                <a:solidFill>
                  <a:srgbClr val="000000"/>
                </a:solidFill>
                <a:latin typeface="Calibri" pitchFamily="34" charset="0"/>
                <a:cs typeface="Calibri" pitchFamily="34" charset="0"/>
              </a:rPr>
              <a:t>işlediği yolunda güçlü kuşkular bulunan “</a:t>
            </a:r>
            <a:r>
              <a:rPr lang="tr-TR" sz="2400" b="1" i="1" dirty="0">
                <a:solidFill>
                  <a:srgbClr val="000000"/>
                </a:solidFill>
                <a:latin typeface="Calibri" pitchFamily="34" charset="0"/>
                <a:cs typeface="Calibri" pitchFamily="34" charset="0"/>
              </a:rPr>
              <a:t>şüpheli</a:t>
            </a:r>
            <a:r>
              <a:rPr lang="tr-TR" sz="2400" dirty="0">
                <a:solidFill>
                  <a:srgbClr val="000000"/>
                </a:solidFill>
                <a:latin typeface="Calibri" pitchFamily="34" charset="0"/>
                <a:cs typeface="Calibri" pitchFamily="34" charset="0"/>
              </a:rPr>
              <a:t>” </a:t>
            </a:r>
            <a:r>
              <a:rPr lang="tr-TR" sz="2400" i="1" dirty="0">
                <a:solidFill>
                  <a:srgbClr val="000000"/>
                </a:solidFill>
                <a:latin typeface="Calibri" pitchFamily="34" charset="0"/>
                <a:cs typeface="Calibri" pitchFamily="34" charset="0"/>
              </a:rPr>
              <a:t>(</a:t>
            </a:r>
            <a:r>
              <a:rPr lang="tr-TR" sz="2400" i="1" dirty="0" err="1">
                <a:solidFill>
                  <a:srgbClr val="000000"/>
                </a:solidFill>
                <a:latin typeface="Calibri" pitchFamily="34" charset="0"/>
                <a:cs typeface="Calibri" pitchFamily="34" charset="0"/>
              </a:rPr>
              <a:t>suspect</a:t>
            </a:r>
            <a:r>
              <a:rPr lang="tr-TR" sz="2400" i="1" dirty="0">
                <a:solidFill>
                  <a:srgbClr val="000000"/>
                </a:solidFill>
                <a:latin typeface="Calibri" pitchFamily="34" charset="0"/>
                <a:cs typeface="Calibri" pitchFamily="34" charset="0"/>
              </a:rPr>
              <a:t>)</a:t>
            </a:r>
            <a:r>
              <a:rPr lang="tr-TR" sz="2400" dirty="0">
                <a:solidFill>
                  <a:srgbClr val="000000"/>
                </a:solidFill>
                <a:latin typeface="Calibri" pitchFamily="34" charset="0"/>
                <a:cs typeface="Calibri" pitchFamily="34" charset="0"/>
              </a:rPr>
              <a:t> veya sanığın </a:t>
            </a:r>
            <a:r>
              <a:rPr lang="tr-TR" sz="2400" b="1" i="1" dirty="0" smtClean="0">
                <a:solidFill>
                  <a:srgbClr val="660033"/>
                </a:solidFill>
                <a:latin typeface="Calibri" pitchFamily="34" charset="0"/>
                <a:cs typeface="Calibri" pitchFamily="34" charset="0"/>
              </a:rPr>
              <a:t>akıl </a:t>
            </a:r>
            <a:r>
              <a:rPr lang="tr-TR" sz="2400" b="1" i="1" dirty="0">
                <a:solidFill>
                  <a:srgbClr val="660033"/>
                </a:solidFill>
                <a:latin typeface="Calibri" pitchFamily="34" charset="0"/>
                <a:cs typeface="Calibri" pitchFamily="34" charset="0"/>
              </a:rPr>
              <a:t>hastası </a:t>
            </a:r>
            <a:r>
              <a:rPr lang="tr-TR" sz="2400" dirty="0">
                <a:solidFill>
                  <a:srgbClr val="000000"/>
                </a:solidFill>
                <a:latin typeface="Calibri" pitchFamily="34" charset="0"/>
                <a:cs typeface="Calibri" pitchFamily="34" charset="0"/>
              </a:rPr>
              <a:t>olup olmadığını, akıl hastası ise </a:t>
            </a:r>
            <a:r>
              <a:rPr lang="tr-TR" sz="2400" dirty="0" smtClean="0">
                <a:solidFill>
                  <a:srgbClr val="000000"/>
                </a:solidFill>
                <a:latin typeface="Calibri" pitchFamily="34" charset="0"/>
                <a:cs typeface="Calibri" pitchFamily="34" charset="0"/>
              </a:rPr>
              <a:t/>
            </a:r>
            <a:br>
              <a:rPr lang="tr-TR" sz="2400" dirty="0" smtClean="0">
                <a:solidFill>
                  <a:srgbClr val="000000"/>
                </a:solidFill>
                <a:latin typeface="Calibri" pitchFamily="34" charset="0"/>
                <a:cs typeface="Calibri" pitchFamily="34" charset="0"/>
              </a:rPr>
            </a:br>
            <a:r>
              <a:rPr lang="tr-TR" sz="2400" dirty="0" smtClean="0">
                <a:solidFill>
                  <a:srgbClr val="000000"/>
                </a:solidFill>
                <a:latin typeface="Calibri" pitchFamily="34" charset="0"/>
                <a:cs typeface="Calibri" pitchFamily="34" charset="0"/>
              </a:rPr>
              <a:t>ne </a:t>
            </a:r>
            <a:r>
              <a:rPr lang="tr-TR" sz="2400" dirty="0">
                <a:solidFill>
                  <a:srgbClr val="000000"/>
                </a:solidFill>
                <a:latin typeface="Calibri" pitchFamily="34" charset="0"/>
                <a:cs typeface="Calibri" pitchFamily="34" charset="0"/>
              </a:rPr>
              <a:t>zamandan beri hasta olduğunu ve bunun, </a:t>
            </a:r>
            <a:r>
              <a:rPr lang="tr-TR" sz="2400" dirty="0" smtClean="0">
                <a:solidFill>
                  <a:srgbClr val="000000"/>
                </a:solidFill>
                <a:latin typeface="Calibri" pitchFamily="34" charset="0"/>
                <a:cs typeface="Calibri" pitchFamily="34" charset="0"/>
              </a:rPr>
              <a:t>kişinin </a:t>
            </a:r>
            <a:r>
              <a:rPr lang="tr-TR" sz="2400" dirty="0">
                <a:solidFill>
                  <a:srgbClr val="000000"/>
                </a:solidFill>
                <a:latin typeface="Calibri" pitchFamily="34" charset="0"/>
                <a:cs typeface="Calibri" pitchFamily="34" charset="0"/>
              </a:rPr>
              <a:t>davranışları üzerindeki etkilerini saptamak için; </a:t>
            </a:r>
            <a:r>
              <a:rPr lang="tr-TR" sz="2400" b="1" dirty="0">
                <a:solidFill>
                  <a:srgbClr val="000000"/>
                </a:solidFill>
                <a:latin typeface="Calibri" pitchFamily="34" charset="0"/>
                <a:cs typeface="Calibri" pitchFamily="34" charset="0"/>
              </a:rPr>
              <a:t>uzman hekimin</a:t>
            </a:r>
            <a:r>
              <a:rPr lang="tr-TR" sz="2400" dirty="0">
                <a:solidFill>
                  <a:srgbClr val="000000"/>
                </a:solidFill>
                <a:latin typeface="Calibri" pitchFamily="34" charset="0"/>
                <a:cs typeface="Calibri" pitchFamily="34" charset="0"/>
              </a:rPr>
              <a:t> önerisi üzerine, </a:t>
            </a:r>
            <a:r>
              <a:rPr lang="tr-TR" sz="2400" dirty="0" smtClean="0">
                <a:solidFill>
                  <a:srgbClr val="000000"/>
                </a:solidFill>
                <a:latin typeface="Calibri" pitchFamily="34" charset="0"/>
                <a:cs typeface="Calibri" pitchFamily="34" charset="0"/>
              </a:rPr>
              <a:t/>
            </a:r>
            <a:br>
              <a:rPr lang="tr-TR" sz="2400" dirty="0" smtClean="0">
                <a:solidFill>
                  <a:srgbClr val="000000"/>
                </a:solidFill>
                <a:latin typeface="Calibri" pitchFamily="34" charset="0"/>
                <a:cs typeface="Calibri" pitchFamily="34" charset="0"/>
              </a:rPr>
            </a:br>
            <a:r>
              <a:rPr lang="tr-TR" sz="2400" dirty="0" smtClean="0">
                <a:solidFill>
                  <a:srgbClr val="000000"/>
                </a:solidFill>
                <a:latin typeface="Calibri" pitchFamily="34" charset="0"/>
                <a:cs typeface="Calibri" pitchFamily="34" charset="0"/>
              </a:rPr>
              <a:t>C. Savcısının </a:t>
            </a:r>
            <a:r>
              <a:rPr lang="tr-TR" sz="2400" dirty="0">
                <a:solidFill>
                  <a:srgbClr val="000000"/>
                </a:solidFill>
                <a:latin typeface="Calibri" pitchFamily="34" charset="0"/>
                <a:cs typeface="Calibri" pitchFamily="34" charset="0"/>
              </a:rPr>
              <a:t>ve savunmanın (</a:t>
            </a:r>
            <a:r>
              <a:rPr lang="tr-TR" sz="2400" dirty="0" err="1">
                <a:solidFill>
                  <a:srgbClr val="000000"/>
                </a:solidFill>
                <a:latin typeface="Calibri" pitchFamily="34" charset="0"/>
                <a:cs typeface="Calibri" pitchFamily="34" charset="0"/>
              </a:rPr>
              <a:t>müdafiin</a:t>
            </a:r>
            <a:r>
              <a:rPr lang="tr-TR" sz="2400" dirty="0">
                <a:solidFill>
                  <a:srgbClr val="000000"/>
                </a:solidFill>
                <a:latin typeface="Calibri" pitchFamily="34" charset="0"/>
                <a:cs typeface="Calibri" pitchFamily="34" charset="0"/>
              </a:rPr>
              <a:t>, avukatın) dinlenmesinden sonra resmî bir </a:t>
            </a:r>
            <a:r>
              <a:rPr lang="tr-TR" sz="2400" dirty="0" smtClean="0">
                <a:solidFill>
                  <a:srgbClr val="000000"/>
                </a:solidFill>
                <a:latin typeface="Calibri" pitchFamily="34" charset="0"/>
                <a:cs typeface="Calibri" pitchFamily="34" charset="0"/>
              </a:rPr>
              <a:t>sağlık </a:t>
            </a:r>
            <a:r>
              <a:rPr lang="tr-TR" sz="2400" dirty="0">
                <a:solidFill>
                  <a:srgbClr val="000000"/>
                </a:solidFill>
                <a:latin typeface="Calibri" pitchFamily="34" charset="0"/>
                <a:cs typeface="Calibri" pitchFamily="34" charset="0"/>
              </a:rPr>
              <a:t>kurumunda gözlem altına alınmasına, </a:t>
            </a:r>
            <a:r>
              <a:rPr lang="tr-TR" sz="2400" b="1" dirty="0">
                <a:solidFill>
                  <a:srgbClr val="000000"/>
                </a:solidFill>
                <a:latin typeface="Calibri" pitchFamily="34" charset="0"/>
                <a:cs typeface="Calibri" pitchFamily="34" charset="0"/>
              </a:rPr>
              <a:t>soruşturma</a:t>
            </a:r>
            <a:r>
              <a:rPr lang="tr-TR" sz="2400" dirty="0">
                <a:solidFill>
                  <a:srgbClr val="000000"/>
                </a:solidFill>
                <a:latin typeface="Calibri" pitchFamily="34" charset="0"/>
                <a:cs typeface="Calibri" pitchFamily="34" charset="0"/>
              </a:rPr>
              <a:t> evresinde </a:t>
            </a:r>
            <a:r>
              <a:rPr lang="tr-TR" sz="2400" dirty="0" smtClean="0">
                <a:solidFill>
                  <a:srgbClr val="000000"/>
                </a:solidFill>
                <a:latin typeface="Calibri" pitchFamily="34" charset="0"/>
                <a:cs typeface="Calibri" pitchFamily="34" charset="0"/>
              </a:rPr>
              <a:t>sulh </a:t>
            </a:r>
            <a:r>
              <a:rPr lang="tr-TR" sz="2400" dirty="0">
                <a:solidFill>
                  <a:srgbClr val="000000"/>
                </a:solidFill>
                <a:latin typeface="Calibri" pitchFamily="34" charset="0"/>
                <a:cs typeface="Calibri" pitchFamily="34" charset="0"/>
              </a:rPr>
              <a:t>ceza yargıcı, </a:t>
            </a:r>
            <a:r>
              <a:rPr lang="tr-TR" sz="2400" b="1" dirty="0" smtClean="0">
                <a:solidFill>
                  <a:srgbClr val="000000"/>
                </a:solidFill>
                <a:latin typeface="Calibri" pitchFamily="34" charset="0"/>
                <a:cs typeface="Calibri" pitchFamily="34" charset="0"/>
              </a:rPr>
              <a:t>kovuşturma</a:t>
            </a:r>
            <a:r>
              <a:rPr lang="tr-TR" sz="2400" dirty="0" smtClean="0">
                <a:solidFill>
                  <a:srgbClr val="000000"/>
                </a:solidFill>
                <a:latin typeface="Calibri" pitchFamily="34" charset="0"/>
                <a:cs typeface="Calibri" pitchFamily="34" charset="0"/>
              </a:rPr>
              <a:t> </a:t>
            </a:r>
            <a:r>
              <a:rPr lang="tr-TR" sz="2400" dirty="0">
                <a:solidFill>
                  <a:srgbClr val="000000"/>
                </a:solidFill>
                <a:latin typeface="Calibri" pitchFamily="34" charset="0"/>
                <a:cs typeface="Calibri" pitchFamily="34" charset="0"/>
              </a:rPr>
              <a:t>evresinde mahkeme tarafından karar verilebilir</a:t>
            </a:r>
            <a:r>
              <a:rPr lang="tr-TR" sz="2400" dirty="0" smtClean="0">
                <a:solidFill>
                  <a:srgbClr val="000000"/>
                </a:solidFill>
                <a:latin typeface="Calibri" pitchFamily="34" charset="0"/>
                <a:cs typeface="Calibri" pitchFamily="34" charset="0"/>
              </a:rPr>
              <a:t>. </a:t>
            </a:r>
            <a:r>
              <a:rPr lang="tr-TR" sz="2400" b="1" dirty="0" smtClean="0">
                <a:solidFill>
                  <a:srgbClr val="000000"/>
                </a:solidFill>
                <a:latin typeface="Calibri" pitchFamily="34" charset="0"/>
                <a:cs typeface="Calibri" pitchFamily="34" charset="0"/>
              </a:rPr>
              <a:t>Gözlem </a:t>
            </a:r>
            <a:r>
              <a:rPr lang="tr-TR" sz="2400" b="1" dirty="0">
                <a:solidFill>
                  <a:srgbClr val="000000"/>
                </a:solidFill>
                <a:latin typeface="Calibri" pitchFamily="34" charset="0"/>
                <a:cs typeface="Calibri" pitchFamily="34" charset="0"/>
              </a:rPr>
              <a:t>süresi </a:t>
            </a:r>
            <a:r>
              <a:rPr lang="tr-TR" sz="2400" dirty="0" smtClean="0">
                <a:solidFill>
                  <a:srgbClr val="000000"/>
                </a:solidFill>
                <a:latin typeface="Calibri" pitchFamily="34" charset="0"/>
                <a:cs typeface="Calibri" pitchFamily="34" charset="0"/>
              </a:rPr>
              <a:t>3 </a:t>
            </a:r>
            <a:r>
              <a:rPr lang="tr-TR" sz="2400" dirty="0">
                <a:solidFill>
                  <a:srgbClr val="000000"/>
                </a:solidFill>
                <a:latin typeface="Calibri" pitchFamily="34" charset="0"/>
                <a:cs typeface="Calibri" pitchFamily="34" charset="0"/>
              </a:rPr>
              <a:t>haftayı geçemez. Bu sürenin yetmeyeceği anlaşılırsa, resmî sağlık kurumunun istemi üzerine, her </a:t>
            </a:r>
            <a:r>
              <a:rPr lang="tr-TR" sz="2400" dirty="0" err="1">
                <a:solidFill>
                  <a:srgbClr val="000000"/>
                </a:solidFill>
                <a:latin typeface="Calibri" pitchFamily="34" charset="0"/>
                <a:cs typeface="Calibri" pitchFamily="34" charset="0"/>
              </a:rPr>
              <a:t>kezinde</a:t>
            </a:r>
            <a:r>
              <a:rPr lang="tr-TR" sz="2400" dirty="0">
                <a:solidFill>
                  <a:srgbClr val="000000"/>
                </a:solidFill>
                <a:latin typeface="Calibri" pitchFamily="34" charset="0"/>
                <a:cs typeface="Calibri" pitchFamily="34" charset="0"/>
              </a:rPr>
              <a:t> </a:t>
            </a:r>
            <a:r>
              <a:rPr lang="tr-TR" sz="2400" dirty="0" smtClean="0">
                <a:solidFill>
                  <a:srgbClr val="000000"/>
                </a:solidFill>
                <a:latin typeface="Calibri" pitchFamily="34" charset="0"/>
                <a:cs typeface="Calibri" pitchFamily="34" charset="0"/>
              </a:rPr>
              <a:t>3 </a:t>
            </a:r>
            <a:r>
              <a:rPr lang="tr-TR" sz="2400" dirty="0">
                <a:solidFill>
                  <a:srgbClr val="000000"/>
                </a:solidFill>
                <a:latin typeface="Calibri" pitchFamily="34" charset="0"/>
                <a:cs typeface="Calibri" pitchFamily="34" charset="0"/>
              </a:rPr>
              <a:t>haftayı </a:t>
            </a:r>
            <a:r>
              <a:rPr lang="tr-TR" sz="2400" dirty="0" smtClean="0">
                <a:solidFill>
                  <a:srgbClr val="000000"/>
                </a:solidFill>
                <a:latin typeface="Calibri" pitchFamily="34" charset="0"/>
                <a:cs typeface="Calibri" pitchFamily="34" charset="0"/>
              </a:rPr>
              <a:t>geçmeyen ek </a:t>
            </a:r>
            <a:r>
              <a:rPr lang="tr-TR" sz="2400" dirty="0">
                <a:solidFill>
                  <a:srgbClr val="000000"/>
                </a:solidFill>
                <a:latin typeface="Calibri" pitchFamily="34" charset="0"/>
                <a:cs typeface="Calibri" pitchFamily="34" charset="0"/>
              </a:rPr>
              <a:t>süreler verilebilir; </a:t>
            </a:r>
            <a:r>
              <a:rPr lang="tr-TR" sz="2400" dirty="0" smtClean="0">
                <a:solidFill>
                  <a:srgbClr val="000000"/>
                </a:solidFill>
                <a:latin typeface="Calibri" pitchFamily="34" charset="0"/>
                <a:cs typeface="Calibri" pitchFamily="34" charset="0"/>
              </a:rPr>
              <a:t>ancak </a:t>
            </a:r>
            <a:r>
              <a:rPr lang="tr-TR" sz="2400" b="1" i="1" dirty="0">
                <a:solidFill>
                  <a:srgbClr val="000000"/>
                </a:solidFill>
                <a:latin typeface="Calibri" pitchFamily="34" charset="0"/>
                <a:cs typeface="Calibri" pitchFamily="34" charset="0"/>
              </a:rPr>
              <a:t>sürelerin toplamı üç ayı geçemez</a:t>
            </a:r>
            <a:r>
              <a:rPr lang="tr-TR" sz="2400" dirty="0">
                <a:solidFill>
                  <a:srgbClr val="000000"/>
                </a:solidFill>
                <a:latin typeface="Calibri" pitchFamily="34" charset="0"/>
                <a:cs typeface="Calibri" pitchFamily="34" charset="0"/>
              </a:rPr>
              <a:t>.</a:t>
            </a:r>
          </a:p>
        </p:txBody>
      </p:sp>
      <p:sp>
        <p:nvSpPr>
          <p:cNvPr id="7" name="Veri Yer Tutucusu 1"/>
          <p:cNvSpPr>
            <a:spLocks noGrp="1"/>
          </p:cNvSpPr>
          <p:nvPr>
            <p:ph type="dt" sz="half" idx="10"/>
          </p:nvPr>
        </p:nvSpPr>
        <p:spPr>
          <a:xfrm>
            <a:off x="827584"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8" name="Altbilgi Yer Tutucusu 2"/>
          <p:cNvSpPr>
            <a:spLocks noGrp="1"/>
          </p:cNvSpPr>
          <p:nvPr>
            <p:ph type="ftr" sz="quarter" idx="11"/>
          </p:nvPr>
        </p:nvSpPr>
        <p:spPr>
          <a:xfrm>
            <a:off x="3265984"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9" name="Slayt Numarası Yer Tutucusu 3"/>
          <p:cNvSpPr>
            <a:spLocks noGrp="1"/>
          </p:cNvSpPr>
          <p:nvPr>
            <p:ph type="sldNum" sz="quarter" idx="12"/>
          </p:nvPr>
        </p:nvSpPr>
        <p:spPr>
          <a:xfrm>
            <a:off x="6694984"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76</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89783407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02" name="Rectangle 2"/>
          <p:cNvSpPr>
            <a:spLocks noGrp="1" noChangeArrowheads="1"/>
          </p:cNvSpPr>
          <p:nvPr>
            <p:ph type="ctrTitle"/>
          </p:nvPr>
        </p:nvSpPr>
        <p:spPr>
          <a:xfrm>
            <a:off x="142875" y="260350"/>
            <a:ext cx="8893175" cy="1012825"/>
          </a:xfrm>
          <a:solidFill>
            <a:srgbClr val="006600"/>
          </a:solidFill>
        </p:spPr>
        <p:txBody>
          <a:bodyPr/>
          <a:lstStyle/>
          <a:p>
            <a:pPr eaLnBrk="1" hangingPunct="1"/>
            <a:r>
              <a:rPr lang="tr-TR" sz="4400" b="1" smtClean="0">
                <a:solidFill>
                  <a:srgbClr val="FFFF99"/>
                </a:solidFill>
                <a:latin typeface="Verdana" pitchFamily="34" charset="0"/>
              </a:rPr>
              <a:t>Zorunlu Hizmet Yasası..</a:t>
            </a:r>
            <a:endParaRPr lang="tr-TR" sz="3600" i="1" smtClean="0">
              <a:solidFill>
                <a:srgbClr val="FFFF99"/>
              </a:solidFill>
              <a:latin typeface="Verdana" pitchFamily="34" charset="0"/>
            </a:endParaRPr>
          </a:p>
        </p:txBody>
      </p:sp>
      <p:sp>
        <p:nvSpPr>
          <p:cNvPr id="153603" name="Rectangle 3"/>
          <p:cNvSpPr>
            <a:spLocks noGrp="1" noChangeArrowheads="1"/>
          </p:cNvSpPr>
          <p:nvPr>
            <p:ph type="subTitle" idx="1"/>
          </p:nvPr>
        </p:nvSpPr>
        <p:spPr>
          <a:xfrm>
            <a:off x="130175" y="1571625"/>
            <a:ext cx="8893175" cy="4873625"/>
          </a:xfrm>
          <a:solidFill>
            <a:srgbClr val="FFFF99"/>
          </a:solidFill>
          <a:ln w="28575">
            <a:solidFill>
              <a:srgbClr val="000066"/>
            </a:solidFill>
          </a:ln>
        </p:spPr>
        <p:txBody>
          <a:bodyPr/>
          <a:lstStyle/>
          <a:p>
            <a:endParaRPr lang="tr-TR" sz="300" b="1" smtClean="0">
              <a:latin typeface="Calibri" pitchFamily="34" charset="0"/>
            </a:endParaRPr>
          </a:p>
          <a:p>
            <a:r>
              <a:rPr lang="tr-TR" sz="4000" b="1" smtClean="0">
                <a:solidFill>
                  <a:srgbClr val="660066"/>
                </a:solidFill>
                <a:latin typeface="Calibri" pitchFamily="34" charset="0"/>
              </a:rPr>
              <a:t>RG no : 25 866, tarih  05.07.2005 / Yasa</a:t>
            </a:r>
            <a:endParaRPr lang="tr-TR" sz="4000" smtClean="0">
              <a:solidFill>
                <a:srgbClr val="660066"/>
              </a:solidFill>
              <a:latin typeface="Calibri" pitchFamily="34" charset="0"/>
            </a:endParaRPr>
          </a:p>
          <a:p>
            <a:pPr>
              <a:lnSpc>
                <a:spcPct val="110000"/>
              </a:lnSpc>
            </a:pPr>
            <a:r>
              <a:rPr lang="tr-TR" sz="2800" b="1" smtClean="0">
                <a:latin typeface="Calibri" pitchFamily="34" charset="0"/>
              </a:rPr>
              <a:t>Sağlık Hizmetleri Temel Kanunu, Sağlık Personelinin Tazminat ve Çalışma Esaslarına Dair Kanun, </a:t>
            </a:r>
            <a:br>
              <a:rPr lang="tr-TR" sz="2800" b="1" smtClean="0">
                <a:latin typeface="Calibri" pitchFamily="34" charset="0"/>
              </a:rPr>
            </a:br>
            <a:r>
              <a:rPr lang="tr-TR" sz="2800" b="1" smtClean="0">
                <a:latin typeface="Calibri" pitchFamily="34" charset="0"/>
              </a:rPr>
              <a:t>Devlet Memurları Kanunu ve Tababet ve </a:t>
            </a:r>
            <a:br>
              <a:rPr lang="tr-TR" sz="2800" b="1" smtClean="0">
                <a:latin typeface="Calibri" pitchFamily="34" charset="0"/>
              </a:rPr>
            </a:br>
            <a:r>
              <a:rPr lang="tr-TR" sz="2800" b="1" smtClean="0">
                <a:latin typeface="Calibri" pitchFamily="34" charset="0"/>
              </a:rPr>
              <a:t>Şuabatı San'atlarının Tarzı İcrasına Dair Kanun ile </a:t>
            </a:r>
            <a:br>
              <a:rPr lang="tr-TR" sz="2800" b="1" smtClean="0">
                <a:latin typeface="Calibri" pitchFamily="34" charset="0"/>
              </a:rPr>
            </a:br>
            <a:r>
              <a:rPr lang="tr-TR" sz="2800" b="1" smtClean="0">
                <a:latin typeface="Calibri" pitchFamily="34" charset="0"/>
              </a:rPr>
              <a:t>Sağlık Bakanlığı’nın Teşkilat ve Görevleri</a:t>
            </a:r>
            <a:br>
              <a:rPr lang="tr-TR" sz="2800" b="1" smtClean="0">
                <a:latin typeface="Calibri" pitchFamily="34" charset="0"/>
              </a:rPr>
            </a:br>
            <a:r>
              <a:rPr lang="tr-TR" sz="2800" b="1" smtClean="0">
                <a:latin typeface="Calibri" pitchFamily="34" charset="0"/>
              </a:rPr>
              <a:t>Hakkında Yasa Gücünde Kararname’de</a:t>
            </a:r>
            <a:br>
              <a:rPr lang="tr-TR" sz="2800" b="1" smtClean="0">
                <a:latin typeface="Calibri" pitchFamily="34" charset="0"/>
              </a:rPr>
            </a:br>
            <a:r>
              <a:rPr lang="tr-TR" sz="2800" b="1" smtClean="0">
                <a:latin typeface="Calibri" pitchFamily="34" charset="0"/>
              </a:rPr>
              <a:t>Değişiklik Yapılmasına İlişkin Yasa</a:t>
            </a:r>
            <a:endParaRPr lang="tr-TR" sz="2800" smtClean="0">
              <a:latin typeface="Calibri" pitchFamily="34" charset="0"/>
            </a:endParaRPr>
          </a:p>
          <a:p>
            <a:r>
              <a:rPr lang="tr-TR" sz="2400" b="1" i="1" u="sng" smtClean="0">
                <a:solidFill>
                  <a:srgbClr val="000000"/>
                </a:solidFill>
                <a:latin typeface="Calibri" pitchFamily="34" charset="0"/>
              </a:rPr>
              <a:t>Yasa No. 5371</a:t>
            </a:r>
            <a:r>
              <a:rPr lang="tr-TR" sz="2400" b="1" i="1" smtClean="0">
                <a:solidFill>
                  <a:srgbClr val="000000"/>
                </a:solidFill>
                <a:latin typeface="Calibri" pitchFamily="34" charset="0"/>
              </a:rPr>
              <a:t>	</a:t>
            </a:r>
            <a:r>
              <a:rPr lang="tr-TR" sz="2400" b="1" i="1" u="sng" smtClean="0">
                <a:solidFill>
                  <a:srgbClr val="000000"/>
                </a:solidFill>
                <a:latin typeface="Calibri" pitchFamily="34" charset="0"/>
              </a:rPr>
              <a:t>Kabul Tarihi : 21.6.2005</a:t>
            </a:r>
            <a:endParaRPr lang="tr-TR" sz="2800" i="1" smtClean="0">
              <a:solidFill>
                <a:srgbClr val="000000"/>
              </a:solidFill>
              <a:latin typeface="Calibri" pitchFamily="34" charset="0"/>
            </a:endParaRPr>
          </a:p>
        </p:txBody>
      </p:sp>
      <p:sp>
        <p:nvSpPr>
          <p:cNvPr id="7" name="Veri Yer Tutucusu 1"/>
          <p:cNvSpPr>
            <a:spLocks noGrp="1"/>
          </p:cNvSpPr>
          <p:nvPr>
            <p:ph type="dt" sz="half" idx="10"/>
          </p:nvPr>
        </p:nvSpPr>
        <p:spPr>
          <a:xfrm>
            <a:off x="827584"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8" name="Altbilgi Yer Tutucusu 2"/>
          <p:cNvSpPr>
            <a:spLocks noGrp="1"/>
          </p:cNvSpPr>
          <p:nvPr>
            <p:ph type="ftr" sz="quarter" idx="11"/>
          </p:nvPr>
        </p:nvSpPr>
        <p:spPr>
          <a:xfrm>
            <a:off x="3265984"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9" name="Slayt Numarası Yer Tutucusu 3"/>
          <p:cNvSpPr>
            <a:spLocks noGrp="1"/>
          </p:cNvSpPr>
          <p:nvPr>
            <p:ph type="sldNum" sz="quarter" idx="12"/>
          </p:nvPr>
        </p:nvSpPr>
        <p:spPr>
          <a:xfrm>
            <a:off x="6694984"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77</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75134472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4626" name="Rectangle 2"/>
          <p:cNvSpPr>
            <a:spLocks noGrp="1" noChangeArrowheads="1"/>
          </p:cNvSpPr>
          <p:nvPr>
            <p:ph type="ctrTitle"/>
          </p:nvPr>
        </p:nvSpPr>
        <p:spPr>
          <a:xfrm>
            <a:off x="142875" y="142875"/>
            <a:ext cx="8893175" cy="1012825"/>
          </a:xfrm>
          <a:solidFill>
            <a:srgbClr val="006600"/>
          </a:solidFill>
        </p:spPr>
        <p:txBody>
          <a:bodyPr/>
          <a:lstStyle/>
          <a:p>
            <a:pPr eaLnBrk="1" hangingPunct="1"/>
            <a:r>
              <a:rPr lang="tr-TR" sz="4400" b="1" smtClean="0">
                <a:solidFill>
                  <a:srgbClr val="FFFF99"/>
                </a:solidFill>
                <a:latin typeface="Verdana" pitchFamily="34" charset="0"/>
              </a:rPr>
              <a:t>Zorunlu Hizmet Yasası..</a:t>
            </a:r>
            <a:endParaRPr lang="tr-TR" sz="3600" i="1" smtClean="0">
              <a:solidFill>
                <a:srgbClr val="FFFF99"/>
              </a:solidFill>
              <a:latin typeface="Verdana" pitchFamily="34" charset="0"/>
            </a:endParaRPr>
          </a:p>
        </p:txBody>
      </p:sp>
      <p:sp>
        <p:nvSpPr>
          <p:cNvPr id="141315" name="Rectangle 3"/>
          <p:cNvSpPr>
            <a:spLocks noGrp="1" noChangeArrowheads="1"/>
          </p:cNvSpPr>
          <p:nvPr>
            <p:ph type="subTitle" idx="1"/>
          </p:nvPr>
        </p:nvSpPr>
        <p:spPr>
          <a:xfrm>
            <a:off x="130175" y="1285875"/>
            <a:ext cx="8893175" cy="5214938"/>
          </a:xfrm>
          <a:solidFill>
            <a:srgbClr val="FFFF99"/>
          </a:solidFill>
          <a:ln w="28575">
            <a:solidFill>
              <a:srgbClr val="000066"/>
            </a:solidFill>
          </a:ln>
        </p:spPr>
        <p:txBody>
          <a:bodyPr/>
          <a:lstStyle/>
          <a:p>
            <a:pPr>
              <a:defRPr/>
            </a:pPr>
            <a:r>
              <a:rPr lang="tr-TR" sz="700" b="1" dirty="0" smtClean="0">
                <a:latin typeface="Calibri" pitchFamily="34" charset="0"/>
              </a:rPr>
              <a:t/>
            </a:r>
            <a:br>
              <a:rPr lang="tr-TR" sz="700" b="1" dirty="0" smtClean="0">
                <a:latin typeface="Calibri" pitchFamily="34" charset="0"/>
              </a:rPr>
            </a:br>
            <a:r>
              <a:rPr lang="tr-TR" sz="2400" b="1" dirty="0" smtClean="0">
                <a:latin typeface="Calibri" pitchFamily="34" charset="0"/>
              </a:rPr>
              <a:t>6. grup ilçe merkezlerine bağlı yerleşim yerlerinde 300, </a:t>
            </a:r>
          </a:p>
          <a:p>
            <a:pPr>
              <a:defRPr/>
            </a:pPr>
            <a:r>
              <a:rPr lang="tr-TR" sz="2400" b="1" dirty="0" smtClean="0">
                <a:solidFill>
                  <a:srgbClr val="660066"/>
                </a:solidFill>
                <a:latin typeface="Calibri" pitchFamily="34" charset="0"/>
              </a:rPr>
              <a:t>5. grup ilçe merkezlerine bağlı yerleşim yerleri ile 6. grup </a:t>
            </a:r>
            <a:br>
              <a:rPr lang="tr-TR" sz="2400" b="1" dirty="0" smtClean="0">
                <a:solidFill>
                  <a:srgbClr val="660066"/>
                </a:solidFill>
                <a:latin typeface="Calibri" pitchFamily="34" charset="0"/>
              </a:rPr>
            </a:br>
            <a:r>
              <a:rPr lang="tr-TR" sz="2400" b="1" dirty="0" smtClean="0">
                <a:solidFill>
                  <a:srgbClr val="660066"/>
                </a:solidFill>
                <a:latin typeface="Calibri" pitchFamily="34" charset="0"/>
              </a:rPr>
              <a:t>ilçe merkezlerinde 350, </a:t>
            </a:r>
          </a:p>
          <a:p>
            <a:pPr>
              <a:defRPr/>
            </a:pPr>
            <a:r>
              <a:rPr lang="tr-TR" sz="2400" b="1" dirty="0" smtClean="0">
                <a:latin typeface="Calibri" pitchFamily="34" charset="0"/>
              </a:rPr>
              <a:t>4. grup ilçe merkezlerine bağlı yerleşim yerleri ile </a:t>
            </a:r>
            <a:br>
              <a:rPr lang="tr-TR" sz="2400" b="1" dirty="0" smtClean="0">
                <a:latin typeface="Calibri" pitchFamily="34" charset="0"/>
              </a:rPr>
            </a:br>
            <a:r>
              <a:rPr lang="tr-TR" sz="2400" b="1" dirty="0" smtClean="0">
                <a:latin typeface="Calibri" pitchFamily="34" charset="0"/>
              </a:rPr>
              <a:t>5. grup ilçe merkezlerinde 400,</a:t>
            </a:r>
          </a:p>
          <a:p>
            <a:pPr>
              <a:defRPr/>
            </a:pPr>
            <a:r>
              <a:rPr lang="tr-TR" sz="2400" b="1" dirty="0" smtClean="0">
                <a:solidFill>
                  <a:srgbClr val="660066"/>
                </a:solidFill>
                <a:latin typeface="Calibri" pitchFamily="34" charset="0"/>
              </a:rPr>
              <a:t>3.  grup ilçe merkezlerine bağlı yerleşim yerleri ile </a:t>
            </a:r>
            <a:br>
              <a:rPr lang="tr-TR" sz="2400" b="1" dirty="0" smtClean="0">
                <a:solidFill>
                  <a:srgbClr val="660066"/>
                </a:solidFill>
                <a:latin typeface="Calibri" pitchFamily="34" charset="0"/>
              </a:rPr>
            </a:br>
            <a:r>
              <a:rPr lang="tr-TR" sz="2400" b="1" dirty="0" smtClean="0">
                <a:solidFill>
                  <a:srgbClr val="660066"/>
                </a:solidFill>
                <a:latin typeface="Calibri" pitchFamily="34" charset="0"/>
              </a:rPr>
              <a:t>4. grup ilçe merkezlerinde 450,</a:t>
            </a:r>
          </a:p>
          <a:p>
            <a:pPr>
              <a:defRPr/>
            </a:pPr>
            <a:r>
              <a:rPr lang="tr-TR" sz="2400" b="1" dirty="0" smtClean="0">
                <a:latin typeface="Calibri" pitchFamily="34" charset="0"/>
              </a:rPr>
              <a:t>2. grup ilçe merkezlerine bağlı yerleşim yerleri ile </a:t>
            </a:r>
            <a:br>
              <a:rPr lang="tr-TR" sz="2400" b="1" dirty="0" smtClean="0">
                <a:latin typeface="Calibri" pitchFamily="34" charset="0"/>
              </a:rPr>
            </a:br>
            <a:r>
              <a:rPr lang="tr-TR" sz="2400" b="1" dirty="0" smtClean="0">
                <a:latin typeface="Calibri" pitchFamily="34" charset="0"/>
              </a:rPr>
              <a:t>3. grup ilçe merkezlerinde 500,</a:t>
            </a:r>
            <a:endParaRPr lang="tr-TR" sz="2400" b="1" dirty="0" smtClean="0">
              <a:solidFill>
                <a:srgbClr val="660066"/>
              </a:solidFill>
              <a:latin typeface="Calibri" pitchFamily="34" charset="0"/>
            </a:endParaRPr>
          </a:p>
          <a:p>
            <a:pPr>
              <a:defRPr/>
            </a:pPr>
            <a:r>
              <a:rPr lang="tr-TR" sz="2400" b="1" dirty="0" smtClean="0">
                <a:solidFill>
                  <a:srgbClr val="660066"/>
                </a:solidFill>
                <a:latin typeface="Calibri" pitchFamily="34" charset="0"/>
              </a:rPr>
              <a:t>1. grup ilçe merkezlerine bağlı yerleşim yerleri ile </a:t>
            </a:r>
            <a:br>
              <a:rPr lang="tr-TR" sz="2400" b="1" dirty="0" smtClean="0">
                <a:solidFill>
                  <a:srgbClr val="660066"/>
                </a:solidFill>
                <a:latin typeface="Calibri" pitchFamily="34" charset="0"/>
              </a:rPr>
            </a:br>
            <a:r>
              <a:rPr lang="tr-TR" sz="2400" b="1" dirty="0" smtClean="0">
                <a:solidFill>
                  <a:srgbClr val="660066"/>
                </a:solidFill>
                <a:latin typeface="Calibri" pitchFamily="34" charset="0"/>
              </a:rPr>
              <a:t>2. grup ilçe merkezlerinde 550,</a:t>
            </a:r>
          </a:p>
          <a:p>
            <a:pPr>
              <a:defRPr/>
            </a:pPr>
            <a:r>
              <a:rPr lang="tr-TR" sz="2400" b="1" dirty="0" smtClean="0">
                <a:latin typeface="Calibri" pitchFamily="34" charset="0"/>
              </a:rPr>
              <a:t>Birinci grup ilçe merkezlerinde 600 gün </a:t>
            </a:r>
            <a:r>
              <a:rPr lang="tr-TR" sz="2800" b="1" u="sng" spc="300" dirty="0" smtClean="0">
                <a:solidFill>
                  <a:srgbClr val="800000"/>
                </a:solidFill>
                <a:latin typeface="Calibri" pitchFamily="34" charset="0"/>
              </a:rPr>
              <a:t>zorunlu hizmet..</a:t>
            </a:r>
            <a:endParaRPr lang="tr-TR" sz="2400" b="1" u="sng" spc="300" dirty="0" smtClean="0">
              <a:solidFill>
                <a:srgbClr val="800000"/>
              </a:solidFill>
              <a:latin typeface="Calibri" pitchFamily="34" charset="0"/>
            </a:endParaRPr>
          </a:p>
        </p:txBody>
      </p:sp>
      <p:sp>
        <p:nvSpPr>
          <p:cNvPr id="7" name="Veri Yer Tutucusu 1"/>
          <p:cNvSpPr>
            <a:spLocks noGrp="1"/>
          </p:cNvSpPr>
          <p:nvPr>
            <p:ph type="dt" sz="half" idx="10"/>
          </p:nvPr>
        </p:nvSpPr>
        <p:spPr>
          <a:xfrm>
            <a:off x="827584" y="6381328"/>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8" name="Altbilgi Yer Tutucusu 2"/>
          <p:cNvSpPr>
            <a:spLocks noGrp="1"/>
          </p:cNvSpPr>
          <p:nvPr>
            <p:ph type="ftr" sz="quarter" idx="11"/>
          </p:nvPr>
        </p:nvSpPr>
        <p:spPr>
          <a:xfrm>
            <a:off x="3265984" y="6381328"/>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9" name="Slayt Numarası Yer Tutucusu 3"/>
          <p:cNvSpPr>
            <a:spLocks noGrp="1"/>
          </p:cNvSpPr>
          <p:nvPr>
            <p:ph type="sldNum" sz="quarter" idx="12"/>
          </p:nvPr>
        </p:nvSpPr>
        <p:spPr>
          <a:xfrm>
            <a:off x="6694984" y="6381328"/>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78</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209761688"/>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142875" y="71438"/>
            <a:ext cx="8893175" cy="785812"/>
          </a:xfrm>
          <a:solidFill>
            <a:srgbClr val="006600"/>
          </a:solidFill>
        </p:spPr>
        <p:txBody>
          <a:bodyPr/>
          <a:lstStyle/>
          <a:p>
            <a:pPr eaLnBrk="1" hangingPunct="1"/>
            <a:r>
              <a:rPr lang="tr-TR" b="1" spc="300" dirty="0" smtClean="0">
                <a:solidFill>
                  <a:srgbClr val="FFFF99"/>
                </a:solidFill>
                <a:latin typeface="Verdana" pitchFamily="34" charset="0"/>
              </a:rPr>
              <a:t>AİLE HEKİMLİĞİ YASASI</a:t>
            </a:r>
            <a:endParaRPr lang="tr-TR" sz="1800" i="1" spc="300" dirty="0" smtClean="0">
              <a:solidFill>
                <a:srgbClr val="FFFF99"/>
              </a:solidFill>
              <a:latin typeface="Verdana" pitchFamily="34" charset="0"/>
            </a:endParaRPr>
          </a:p>
        </p:txBody>
      </p:sp>
      <p:sp>
        <p:nvSpPr>
          <p:cNvPr id="155651" name="Rectangle 3"/>
          <p:cNvSpPr>
            <a:spLocks noGrp="1" noChangeArrowheads="1"/>
          </p:cNvSpPr>
          <p:nvPr>
            <p:ph type="subTitle" idx="1"/>
          </p:nvPr>
        </p:nvSpPr>
        <p:spPr>
          <a:xfrm>
            <a:off x="130175" y="928688"/>
            <a:ext cx="8893175" cy="5572125"/>
          </a:xfrm>
          <a:solidFill>
            <a:srgbClr val="FFFF99"/>
          </a:solidFill>
          <a:ln w="28575">
            <a:solidFill>
              <a:srgbClr val="000066"/>
            </a:solidFill>
          </a:ln>
        </p:spPr>
        <p:txBody>
          <a:bodyPr/>
          <a:lstStyle/>
          <a:p>
            <a:r>
              <a:rPr lang="tr-TR" sz="1200" dirty="0" smtClean="0">
                <a:highlight>
                  <a:srgbClr val="00FF00"/>
                </a:highlight>
                <a:latin typeface="Calibri" pitchFamily="34" charset="0"/>
                <a:ea typeface="Times New Roman"/>
                <a:cs typeface="Times New Roman"/>
              </a:rPr>
              <a:t/>
            </a:r>
            <a:br>
              <a:rPr lang="tr-TR" sz="1200" dirty="0" smtClean="0">
                <a:highlight>
                  <a:srgbClr val="00FF00"/>
                </a:highlight>
                <a:latin typeface="Calibri" pitchFamily="34" charset="0"/>
                <a:ea typeface="Times New Roman"/>
                <a:cs typeface="Times New Roman"/>
              </a:rPr>
            </a:br>
            <a:r>
              <a:rPr lang="tr-TR" sz="2000" dirty="0" smtClean="0">
                <a:highlight>
                  <a:srgbClr val="00FF00"/>
                </a:highlight>
                <a:latin typeface="Calibri" pitchFamily="34" charset="0"/>
                <a:ea typeface="Times New Roman"/>
                <a:cs typeface="Times New Roman"/>
              </a:rPr>
              <a:t>(Md. 5)</a:t>
            </a:r>
            <a:r>
              <a:rPr lang="tr-TR" sz="2400" dirty="0" smtClean="0">
                <a:highlight>
                  <a:srgbClr val="00FF00"/>
                </a:highlight>
                <a:latin typeface="Calibri" pitchFamily="34" charset="0"/>
                <a:ea typeface="Times New Roman"/>
                <a:cs typeface="Times New Roman"/>
              </a:rPr>
              <a:t> </a:t>
            </a:r>
            <a:r>
              <a:rPr lang="tr-TR" sz="2600" dirty="0" smtClean="0">
                <a:highlight>
                  <a:srgbClr val="00FF00"/>
                </a:highlight>
                <a:latin typeface="Calibri" pitchFamily="34" charset="0"/>
                <a:ea typeface="Times New Roman"/>
                <a:cs typeface="Times New Roman"/>
              </a:rPr>
              <a:t>Aile hekimliği hizmetleri ücretsizdir</a:t>
            </a:r>
            <a:r>
              <a:rPr lang="tr-TR" sz="2600" dirty="0" smtClean="0">
                <a:latin typeface="Calibri" pitchFamily="34" charset="0"/>
                <a:ea typeface="Times New Roman"/>
              </a:rPr>
              <a:t>; acil durumlar dışında, haftada 40 saatten az olmamak koşuluyla ilgili aile hekiminin istemi ve o yerin sağlık yönetimince onaylanan çalışma saatleri içinde yerine getirilir. Aile hekimliği uygulamasına geçilen yerlerde acil durumlar ve zorlayıcı (mücbir) nedenler dışında, </a:t>
            </a:r>
            <a:br>
              <a:rPr lang="tr-TR" sz="2600" dirty="0" smtClean="0">
                <a:latin typeface="Calibri" pitchFamily="34" charset="0"/>
                <a:ea typeface="Times New Roman"/>
              </a:rPr>
            </a:br>
            <a:r>
              <a:rPr lang="tr-TR" sz="2600" dirty="0" smtClean="0">
                <a:latin typeface="Calibri" pitchFamily="34" charset="0"/>
                <a:ea typeface="Times New Roman"/>
              </a:rPr>
              <a:t>kişi hangi sosyal güvenlik kuruluşuna bağlı olursa olsun, </a:t>
            </a:r>
            <a:br>
              <a:rPr lang="tr-TR" sz="2600" dirty="0" smtClean="0">
                <a:latin typeface="Calibri" pitchFamily="34" charset="0"/>
                <a:ea typeface="Times New Roman"/>
              </a:rPr>
            </a:br>
            <a:r>
              <a:rPr lang="tr-TR" sz="2600" dirty="0" smtClean="0">
                <a:latin typeface="Calibri" pitchFamily="34" charset="0"/>
                <a:ea typeface="Times New Roman"/>
              </a:rPr>
              <a:t>aile hekiminin sevki olmaksızın sağlık kurum ve kuruluşlarına başvuranlardan </a:t>
            </a:r>
            <a:r>
              <a:rPr lang="tr-TR" sz="2600" b="1" u="sng" dirty="0" smtClean="0">
                <a:highlight>
                  <a:srgbClr val="FFFF00"/>
                </a:highlight>
                <a:latin typeface="Calibri" pitchFamily="34" charset="0"/>
                <a:ea typeface="Times New Roman"/>
              </a:rPr>
              <a:t>katkı payı</a:t>
            </a:r>
            <a:r>
              <a:rPr lang="tr-TR" sz="2600" dirty="0" smtClean="0">
                <a:latin typeface="Calibri" pitchFamily="34" charset="0"/>
                <a:ea typeface="Times New Roman"/>
              </a:rPr>
              <a:t> alınır. Alınacak katkı payı tutarı </a:t>
            </a:r>
            <a:br>
              <a:rPr lang="tr-TR" sz="2600" dirty="0" smtClean="0">
                <a:latin typeface="Calibri" pitchFamily="34" charset="0"/>
                <a:ea typeface="Times New Roman"/>
              </a:rPr>
            </a:br>
            <a:r>
              <a:rPr lang="tr-TR" sz="2600" dirty="0" smtClean="0">
                <a:latin typeface="Calibri" pitchFamily="34" charset="0"/>
                <a:ea typeface="Times New Roman"/>
              </a:rPr>
              <a:t>Sağlık, Maliye ve Çalışma ve Sosyal Güvenlik bakanlıklarınca ortaklaşa belirlenir. </a:t>
            </a:r>
            <a:br>
              <a:rPr lang="tr-TR" sz="2600" dirty="0" smtClean="0">
                <a:latin typeface="Calibri" pitchFamily="34" charset="0"/>
                <a:ea typeface="Times New Roman"/>
              </a:rPr>
            </a:br>
            <a:r>
              <a:rPr lang="tr-TR" sz="2600" u="sng" dirty="0" smtClean="0">
                <a:solidFill>
                  <a:schemeClr val="bg1"/>
                </a:solidFill>
                <a:highlight>
                  <a:srgbClr val="FF0000"/>
                </a:highlight>
                <a:latin typeface="Calibri" pitchFamily="34" charset="0"/>
                <a:ea typeface="Times New Roman"/>
              </a:rPr>
              <a:t>Aile hekimliği uygulamasına geçilen yerlerde, öbür yasaların </a:t>
            </a:r>
            <a:br>
              <a:rPr lang="tr-TR" sz="2600" u="sng" dirty="0" smtClean="0">
                <a:solidFill>
                  <a:schemeClr val="bg1"/>
                </a:solidFill>
                <a:highlight>
                  <a:srgbClr val="FF0000"/>
                </a:highlight>
                <a:latin typeface="Calibri" pitchFamily="34" charset="0"/>
                <a:ea typeface="Times New Roman"/>
              </a:rPr>
            </a:br>
            <a:r>
              <a:rPr lang="tr-TR" sz="2600" u="sng" dirty="0" smtClean="0">
                <a:solidFill>
                  <a:schemeClr val="bg1"/>
                </a:solidFill>
                <a:highlight>
                  <a:srgbClr val="FF0000"/>
                </a:highlight>
                <a:latin typeface="Calibri" pitchFamily="34" charset="0"/>
                <a:ea typeface="Times New Roman"/>
              </a:rPr>
              <a:t>aile hekimliği hizmetleri kapsamındaki hizmetlerin sunumu ile </a:t>
            </a:r>
            <a:r>
              <a:rPr lang="tr-TR" sz="2600" b="1" u="sng" dirty="0" smtClean="0">
                <a:solidFill>
                  <a:schemeClr val="bg1"/>
                </a:solidFill>
                <a:highlight>
                  <a:srgbClr val="FF0000"/>
                </a:highlight>
                <a:latin typeface="Calibri" pitchFamily="34" charset="0"/>
                <a:ea typeface="Times New Roman"/>
              </a:rPr>
              <a:t>sevk</a:t>
            </a:r>
            <a:r>
              <a:rPr lang="tr-TR" sz="2600" u="sng" dirty="0" smtClean="0">
                <a:solidFill>
                  <a:schemeClr val="bg1"/>
                </a:solidFill>
                <a:highlight>
                  <a:srgbClr val="FF0000"/>
                </a:highlight>
                <a:latin typeface="Calibri" pitchFamily="34" charset="0"/>
                <a:ea typeface="Times New Roman"/>
              </a:rPr>
              <a:t> ve başvuruya ilişkin hükümleri uygulanmaz</a:t>
            </a:r>
            <a:r>
              <a:rPr lang="tr-TR" sz="2600" b="1" dirty="0" smtClean="0">
                <a:solidFill>
                  <a:schemeClr val="bg1"/>
                </a:solidFill>
                <a:highlight>
                  <a:srgbClr val="FF0000"/>
                </a:highlight>
                <a:latin typeface="Calibri" pitchFamily="34" charset="0"/>
                <a:ea typeface="Times New Roman"/>
              </a:rPr>
              <a:t>. </a:t>
            </a:r>
            <a:endParaRPr lang="tr-TR" sz="2600" dirty="0" smtClean="0">
              <a:solidFill>
                <a:schemeClr val="bg1"/>
              </a:solidFill>
              <a:latin typeface="Calibri" pitchFamily="34" charset="0"/>
            </a:endParaRPr>
          </a:p>
        </p:txBody>
      </p:sp>
      <p:sp>
        <p:nvSpPr>
          <p:cNvPr id="155652" name="Date Placeholder 3"/>
          <p:cNvSpPr>
            <a:spLocks noGrp="1"/>
          </p:cNvSpPr>
          <p:nvPr>
            <p:ph type="dt" sz="quarter" idx="10"/>
          </p:nvPr>
        </p:nvSpPr>
        <p:spPr>
          <a:xfrm>
            <a:off x="500063" y="6357938"/>
            <a:ext cx="2133600" cy="476250"/>
          </a:xfrm>
          <a:noFill/>
        </p:spPr>
        <p:txBody>
          <a:bodyPr/>
          <a:lstStyle/>
          <a:p>
            <a:fld id="{B2AD0221-F9F8-4FB4-B59E-F61C215B850B}" type="datetime1">
              <a:rPr lang="tr-TR" smtClean="0">
                <a:solidFill>
                  <a:srgbClr val="000000"/>
                </a:solidFill>
                <a:latin typeface="Arial" charset="0"/>
                <a:cs typeface="Arial" charset="0"/>
              </a:rPr>
              <a:t>15.10.2012</a:t>
            </a:fld>
            <a:endParaRPr lang="tr-TR" smtClean="0">
              <a:solidFill>
                <a:srgbClr val="000000"/>
              </a:solidFill>
              <a:latin typeface="Arial" charset="0"/>
              <a:cs typeface="Arial" charset="0"/>
            </a:endParaRPr>
          </a:p>
        </p:txBody>
      </p:sp>
      <p:sp>
        <p:nvSpPr>
          <p:cNvPr id="155653" name="Slide Number Placeholder 6"/>
          <p:cNvSpPr>
            <a:spLocks noGrp="1"/>
          </p:cNvSpPr>
          <p:nvPr>
            <p:ph type="sldNum" sz="quarter" idx="12"/>
          </p:nvPr>
        </p:nvSpPr>
        <p:spPr>
          <a:xfrm>
            <a:off x="6553200" y="6357938"/>
            <a:ext cx="2133600" cy="476250"/>
          </a:xfrm>
          <a:noFill/>
        </p:spPr>
        <p:txBody>
          <a:bodyPr/>
          <a:lstStyle/>
          <a:p>
            <a:fld id="{6D147AD3-4BEA-429B-96CE-8E6E7069A3C2}" type="slidenum">
              <a:rPr lang="tr-TR" smtClean="0">
                <a:solidFill>
                  <a:srgbClr val="000000"/>
                </a:solidFill>
                <a:latin typeface="Arial" charset="0"/>
                <a:cs typeface="Arial" charset="0"/>
              </a:rPr>
              <a:pPr/>
              <a:t>79</a:t>
            </a:fld>
            <a:endParaRPr lang="tr-TR" smtClean="0">
              <a:solidFill>
                <a:srgbClr val="000000"/>
              </a:solidFill>
              <a:latin typeface="Arial" charset="0"/>
              <a:cs typeface="Arial" charset="0"/>
            </a:endParaRPr>
          </a:p>
        </p:txBody>
      </p:sp>
      <p:sp>
        <p:nvSpPr>
          <p:cNvPr id="155654" name="Footer Placeholder 7"/>
          <p:cNvSpPr>
            <a:spLocks noGrp="1"/>
          </p:cNvSpPr>
          <p:nvPr>
            <p:ph type="ftr" sz="quarter" idx="11"/>
          </p:nvPr>
        </p:nvSpPr>
        <p:spPr>
          <a:xfrm>
            <a:off x="3124200" y="6357938"/>
            <a:ext cx="2895600" cy="476250"/>
          </a:xfrm>
          <a:noFill/>
        </p:spPr>
        <p:txBody>
          <a:bodyPr/>
          <a:lstStyle/>
          <a:p>
            <a:r>
              <a:rPr lang="tr-TR" smtClean="0">
                <a:solidFill>
                  <a:srgbClr val="000000"/>
                </a:solidFill>
                <a:latin typeface="Arial" charset="0"/>
                <a:cs typeface="Arial" charset="0"/>
              </a:rPr>
              <a:t>www.ahmetsaltik.net</a:t>
            </a:r>
          </a:p>
        </p:txBody>
      </p:sp>
    </p:spTree>
    <p:extLst>
      <p:ext uri="{BB962C8B-B14F-4D97-AF65-F5344CB8AC3E}">
        <p14:creationId xmlns:p14="http://schemas.microsoft.com/office/powerpoint/2010/main" val="34481653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2"/>
          <p:cNvSpPr>
            <a:spLocks noGrp="1"/>
          </p:cNvSpPr>
          <p:nvPr>
            <p:ph type="dt" sz="quarter" idx="10"/>
          </p:nvPr>
        </p:nvSpPr>
        <p:spPr/>
        <p:txBody>
          <a:bodyPr/>
          <a:lstStyle/>
          <a:p>
            <a:pPr>
              <a:defRPr/>
            </a:pPr>
            <a:fld id="{1EB7C712-24AA-43FB-8B7A-F04C7FFBF8C6}" type="datetime1">
              <a:rPr lang="tr-TR" smtClean="0">
                <a:solidFill>
                  <a:srgbClr val="800000"/>
                </a:solidFill>
              </a:rPr>
              <a:t>15.10.2012</a:t>
            </a:fld>
            <a:endParaRPr lang="tr-TR">
              <a:solidFill>
                <a:srgbClr val="800000"/>
              </a:solidFill>
            </a:endParaRPr>
          </a:p>
        </p:txBody>
      </p:sp>
      <p:sp>
        <p:nvSpPr>
          <p:cNvPr id="58371" name="Rectangle 2"/>
          <p:cNvSpPr>
            <a:spLocks noGrp="1" noChangeArrowheads="1"/>
          </p:cNvSpPr>
          <p:nvPr>
            <p:ph type="title"/>
          </p:nvPr>
        </p:nvSpPr>
        <p:spPr/>
        <p:txBody>
          <a:bodyPr/>
          <a:lstStyle/>
          <a:p>
            <a:pPr eaLnBrk="1" hangingPunct="1"/>
            <a:r>
              <a:rPr lang="tr-TR" smtClean="0"/>
              <a:t> </a:t>
            </a:r>
          </a:p>
        </p:txBody>
      </p:sp>
      <p:sp>
        <p:nvSpPr>
          <p:cNvPr id="58372" name="Rectangle 3"/>
          <p:cNvSpPr>
            <a:spLocks noChangeArrowheads="1"/>
          </p:cNvSpPr>
          <p:nvPr/>
        </p:nvSpPr>
        <p:spPr bwMode="auto">
          <a:xfrm>
            <a:off x="251520" y="2143125"/>
            <a:ext cx="8280400" cy="4401205"/>
          </a:xfrm>
          <a:prstGeom prst="rect">
            <a:avLst/>
          </a:prstGeom>
          <a:noFill/>
          <a:ln w="9525">
            <a:noFill/>
            <a:miter lim="800000"/>
            <a:headEnd/>
            <a:tailEnd/>
          </a:ln>
        </p:spPr>
        <p:txBody>
          <a:bodyPr>
            <a:spAutoFit/>
          </a:bodyPr>
          <a:lstStyle/>
          <a:p>
            <a:pPr fontAlgn="base">
              <a:spcBef>
                <a:spcPct val="0"/>
              </a:spcBef>
              <a:spcAft>
                <a:spcPct val="0"/>
              </a:spcAft>
              <a:tabLst>
                <a:tab pos="228600" algn="l"/>
              </a:tabLst>
            </a:pPr>
            <a:endParaRPr lang="tr-TR" sz="1400" i="1" dirty="0">
              <a:solidFill>
                <a:srgbClr val="003366"/>
              </a:solidFill>
              <a:latin typeface="Arial" charset="0"/>
              <a:cs typeface="Arial" charset="0"/>
            </a:endParaRPr>
          </a:p>
          <a:p>
            <a:pPr fontAlgn="base">
              <a:spcBef>
                <a:spcPct val="0"/>
              </a:spcBef>
              <a:spcAft>
                <a:spcPct val="0"/>
              </a:spcAft>
              <a:tabLst>
                <a:tab pos="228600" algn="l"/>
              </a:tabLst>
            </a:pPr>
            <a:r>
              <a:rPr lang="tr-TR" sz="3600" b="1" i="1" dirty="0">
                <a:solidFill>
                  <a:srgbClr val="003300"/>
                </a:solidFill>
                <a:latin typeface="Arial" charset="0"/>
                <a:cs typeface="Arial" charset="0"/>
              </a:rPr>
              <a:t>“ Her toplum, kendi hukukunu,</a:t>
            </a:r>
          </a:p>
          <a:p>
            <a:pPr fontAlgn="base">
              <a:spcBef>
                <a:spcPct val="0"/>
              </a:spcBef>
              <a:spcAft>
                <a:spcPct val="0"/>
              </a:spcAft>
              <a:tabLst>
                <a:tab pos="228600" algn="l"/>
              </a:tabLst>
            </a:pPr>
            <a:r>
              <a:rPr lang="tr-TR" sz="3600" b="1" i="1" dirty="0">
                <a:solidFill>
                  <a:srgbClr val="003300"/>
                </a:solidFill>
                <a:latin typeface="Arial" charset="0"/>
                <a:cs typeface="Arial" charset="0"/>
              </a:rPr>
              <a:t>tıpkı bir canlı organizma gibi,</a:t>
            </a:r>
          </a:p>
          <a:p>
            <a:pPr fontAlgn="base">
              <a:spcBef>
                <a:spcPct val="0"/>
              </a:spcBef>
              <a:spcAft>
                <a:spcPct val="0"/>
              </a:spcAft>
              <a:tabLst>
                <a:tab pos="228600" algn="l"/>
              </a:tabLst>
            </a:pPr>
            <a:r>
              <a:rPr lang="tr-TR" sz="3600" b="1" i="1" dirty="0">
                <a:solidFill>
                  <a:srgbClr val="003300"/>
                </a:solidFill>
                <a:latin typeface="Arial" charset="0"/>
                <a:cs typeface="Arial" charset="0"/>
              </a:rPr>
              <a:t>adeta salgılar. Yasa koyucuya </a:t>
            </a:r>
            <a:r>
              <a:rPr lang="tr-TR" sz="3600" b="1" i="1" dirty="0" smtClean="0">
                <a:solidFill>
                  <a:srgbClr val="003300"/>
                </a:solidFill>
                <a:latin typeface="Arial" charset="0"/>
                <a:cs typeface="Arial" charset="0"/>
              </a:rPr>
              <a:t/>
            </a:r>
            <a:br>
              <a:rPr lang="tr-TR" sz="3600" b="1" i="1" dirty="0" smtClean="0">
                <a:solidFill>
                  <a:srgbClr val="003300"/>
                </a:solidFill>
                <a:latin typeface="Arial" charset="0"/>
                <a:cs typeface="Arial" charset="0"/>
              </a:rPr>
            </a:br>
            <a:r>
              <a:rPr lang="tr-TR" sz="3600" b="1" i="1" dirty="0" smtClean="0">
                <a:solidFill>
                  <a:srgbClr val="003300"/>
                </a:solidFill>
                <a:latin typeface="Arial" charset="0"/>
                <a:cs typeface="Arial" charset="0"/>
              </a:rPr>
              <a:t>düşen</a:t>
            </a:r>
            <a:r>
              <a:rPr lang="tr-TR" sz="3600" b="1" i="1" dirty="0">
                <a:solidFill>
                  <a:srgbClr val="003300"/>
                </a:solidFill>
                <a:latin typeface="Arial" charset="0"/>
                <a:cs typeface="Arial" charset="0"/>
              </a:rPr>
              <a:t>, </a:t>
            </a:r>
            <a:r>
              <a:rPr lang="tr-TR" sz="3600" b="1" i="1" dirty="0" smtClean="0">
                <a:solidFill>
                  <a:srgbClr val="003300"/>
                </a:solidFill>
                <a:latin typeface="Arial" charset="0"/>
                <a:cs typeface="Arial" charset="0"/>
              </a:rPr>
              <a:t>bu </a:t>
            </a:r>
            <a:r>
              <a:rPr lang="tr-TR" sz="3600" b="1" i="1" dirty="0">
                <a:solidFill>
                  <a:srgbClr val="003300"/>
                </a:solidFill>
                <a:latin typeface="Arial" charset="0"/>
                <a:cs typeface="Arial" charset="0"/>
              </a:rPr>
              <a:t>salgıyı, kodlarını </a:t>
            </a:r>
            <a:r>
              <a:rPr lang="tr-TR" sz="3600" b="1" i="1" dirty="0" smtClean="0">
                <a:solidFill>
                  <a:srgbClr val="003300"/>
                </a:solidFill>
                <a:latin typeface="Arial" charset="0"/>
                <a:cs typeface="Arial" charset="0"/>
              </a:rPr>
              <a:t/>
            </a:r>
            <a:br>
              <a:rPr lang="tr-TR" sz="3600" b="1" i="1" dirty="0" smtClean="0">
                <a:solidFill>
                  <a:srgbClr val="003300"/>
                </a:solidFill>
                <a:latin typeface="Arial" charset="0"/>
                <a:cs typeface="Arial" charset="0"/>
              </a:rPr>
            </a:br>
            <a:r>
              <a:rPr lang="tr-TR" sz="3600" b="1" i="1" dirty="0" smtClean="0">
                <a:solidFill>
                  <a:srgbClr val="003300"/>
                </a:solidFill>
                <a:latin typeface="Arial" charset="0"/>
                <a:cs typeface="Arial" charset="0"/>
              </a:rPr>
              <a:t>çözerek </a:t>
            </a:r>
            <a:r>
              <a:rPr lang="tr-TR" sz="3600" b="1" i="1" dirty="0" smtClean="0">
                <a:solidFill>
                  <a:srgbClr val="660033"/>
                </a:solidFill>
                <a:latin typeface="Arial" charset="0"/>
                <a:cs typeface="Arial" charset="0"/>
              </a:rPr>
              <a:t>“</a:t>
            </a:r>
            <a:r>
              <a:rPr lang="tr-TR" sz="3600" b="1" i="1" u="sng" dirty="0">
                <a:solidFill>
                  <a:srgbClr val="660033"/>
                </a:solidFill>
                <a:latin typeface="Arial" charset="0"/>
                <a:cs typeface="Arial" charset="0"/>
              </a:rPr>
              <a:t>yazılı hukuk </a:t>
            </a:r>
            <a:r>
              <a:rPr lang="tr-TR" sz="3600" b="1" i="1" u="sng" dirty="0" err="1">
                <a:solidFill>
                  <a:srgbClr val="660033"/>
                </a:solidFill>
                <a:latin typeface="Arial" charset="0"/>
                <a:cs typeface="Arial" charset="0"/>
              </a:rPr>
              <a:t>kuralları</a:t>
            </a:r>
            <a:r>
              <a:rPr lang="tr-TR" sz="3600" b="1" i="1" dirty="0" err="1">
                <a:solidFill>
                  <a:srgbClr val="660033"/>
                </a:solidFill>
                <a:latin typeface="Arial" charset="0"/>
                <a:cs typeface="Arial" charset="0"/>
              </a:rPr>
              <a:t>”</a:t>
            </a:r>
            <a:r>
              <a:rPr lang="tr-TR" sz="3600" b="1" i="1" dirty="0" err="1">
                <a:solidFill>
                  <a:srgbClr val="003300"/>
                </a:solidFill>
                <a:latin typeface="Arial" charset="0"/>
                <a:cs typeface="Arial" charset="0"/>
              </a:rPr>
              <a:t>na</a:t>
            </a:r>
            <a:r>
              <a:rPr lang="tr-TR" sz="3600" b="1" i="1" dirty="0">
                <a:solidFill>
                  <a:srgbClr val="003300"/>
                </a:solidFill>
                <a:latin typeface="Arial" charset="0"/>
                <a:cs typeface="Arial" charset="0"/>
              </a:rPr>
              <a:t> (=</a:t>
            </a:r>
            <a:r>
              <a:rPr lang="tr-TR" sz="3600" b="1" i="1" u="sng" dirty="0">
                <a:solidFill>
                  <a:srgbClr val="660033"/>
                </a:solidFill>
                <a:latin typeface="Arial" charset="0"/>
                <a:cs typeface="Arial" charset="0"/>
              </a:rPr>
              <a:t>mevzuat</a:t>
            </a:r>
            <a:r>
              <a:rPr lang="tr-TR" sz="3600" b="1" i="1" dirty="0">
                <a:solidFill>
                  <a:srgbClr val="660033"/>
                </a:solidFill>
                <a:latin typeface="Arial" charset="0"/>
                <a:cs typeface="Arial" charset="0"/>
              </a:rPr>
              <a:t>a</a:t>
            </a:r>
            <a:r>
              <a:rPr lang="tr-TR" sz="3600" b="1" i="1" dirty="0">
                <a:solidFill>
                  <a:srgbClr val="003300"/>
                </a:solidFill>
                <a:latin typeface="Arial" charset="0"/>
                <a:cs typeface="Arial" charset="0"/>
              </a:rPr>
              <a:t>) dönüştürmektir. ” </a:t>
            </a:r>
          </a:p>
          <a:p>
            <a:pPr fontAlgn="base">
              <a:spcBef>
                <a:spcPct val="0"/>
              </a:spcBef>
              <a:spcAft>
                <a:spcPct val="0"/>
              </a:spcAft>
              <a:tabLst>
                <a:tab pos="228600" algn="l"/>
              </a:tabLst>
            </a:pPr>
            <a:endParaRPr lang="tr-TR" sz="1400" b="1" dirty="0">
              <a:solidFill>
                <a:srgbClr val="003366"/>
              </a:solidFill>
              <a:latin typeface="Arial" charset="0"/>
              <a:cs typeface="Arial" charset="0"/>
            </a:endParaRPr>
          </a:p>
          <a:p>
            <a:pPr fontAlgn="base">
              <a:spcBef>
                <a:spcPct val="0"/>
              </a:spcBef>
              <a:spcAft>
                <a:spcPct val="0"/>
              </a:spcAft>
              <a:tabLst>
                <a:tab pos="228600" algn="l"/>
              </a:tabLst>
            </a:pPr>
            <a:r>
              <a:rPr lang="tr-TR" sz="3200" dirty="0">
                <a:solidFill>
                  <a:srgbClr val="000066"/>
                </a:solidFill>
                <a:latin typeface="Arial" charset="0"/>
                <a:cs typeface="Arial" charset="0"/>
              </a:rPr>
              <a:t>Prof. Dr. Maurice DUVERGER</a:t>
            </a:r>
            <a:endParaRPr lang="en-US" sz="3200" dirty="0">
              <a:solidFill>
                <a:srgbClr val="000066"/>
              </a:solidFill>
              <a:latin typeface="Arial" charset="0"/>
              <a:cs typeface="Arial" charset="0"/>
            </a:endParaRPr>
          </a:p>
        </p:txBody>
      </p:sp>
      <p:sp>
        <p:nvSpPr>
          <p:cNvPr id="58373" name="Rectangle 4"/>
          <p:cNvSpPr>
            <a:spLocks noChangeArrowheads="1"/>
          </p:cNvSpPr>
          <p:nvPr/>
        </p:nvSpPr>
        <p:spPr bwMode="auto">
          <a:xfrm>
            <a:off x="229193" y="828837"/>
            <a:ext cx="8791758" cy="707886"/>
          </a:xfrm>
          <a:prstGeom prst="rect">
            <a:avLst/>
          </a:prstGeom>
          <a:noFill/>
          <a:ln w="9525">
            <a:noFill/>
            <a:miter lim="800000"/>
            <a:headEnd/>
            <a:tailEnd/>
          </a:ln>
        </p:spPr>
        <p:txBody>
          <a:bodyPr wrap="square">
            <a:spAutoFit/>
          </a:bodyPr>
          <a:lstStyle/>
          <a:p>
            <a:pPr algn="ctr" fontAlgn="base">
              <a:spcBef>
                <a:spcPct val="50000"/>
              </a:spcBef>
              <a:spcAft>
                <a:spcPct val="0"/>
              </a:spcAft>
              <a:buFont typeface="Symbol" pitchFamily="18" charset="2"/>
              <a:buNone/>
            </a:pPr>
            <a:r>
              <a:rPr lang="tr-TR" sz="4000" b="1" dirty="0">
                <a:solidFill>
                  <a:srgbClr val="A50021"/>
                </a:solidFill>
                <a:latin typeface="Verdana" pitchFamily="34" charset="0"/>
                <a:cs typeface="Arial" charset="0"/>
              </a:rPr>
              <a:t>Sağlık Hukuku’nun oluşumu..</a:t>
            </a:r>
          </a:p>
        </p:txBody>
      </p:sp>
      <p:sp>
        <p:nvSpPr>
          <p:cNvPr id="8" name="Slide Number Placeholder 7"/>
          <p:cNvSpPr>
            <a:spLocks noGrp="1"/>
          </p:cNvSpPr>
          <p:nvPr>
            <p:ph type="sldNum" sz="quarter" idx="12"/>
          </p:nvPr>
        </p:nvSpPr>
        <p:spPr/>
        <p:txBody>
          <a:bodyPr/>
          <a:lstStyle/>
          <a:p>
            <a:pPr>
              <a:defRPr/>
            </a:pPr>
            <a:fld id="{9C5BD57A-CA04-45B7-B4A8-A23A56A58013}" type="slidenum">
              <a:rPr lang="tr-TR" smtClean="0">
                <a:solidFill>
                  <a:srgbClr val="800000"/>
                </a:solidFill>
              </a:rPr>
              <a:pPr>
                <a:defRPr/>
              </a:pPr>
              <a:t>8</a:t>
            </a:fld>
            <a:endParaRPr lang="tr-TR">
              <a:solidFill>
                <a:srgbClr val="800000"/>
              </a:solidFill>
            </a:endParaRPr>
          </a:p>
        </p:txBody>
      </p:sp>
      <p:sp>
        <p:nvSpPr>
          <p:cNvPr id="9" name="Footer Placeholder 8"/>
          <p:cNvSpPr>
            <a:spLocks noGrp="1"/>
          </p:cNvSpPr>
          <p:nvPr>
            <p:ph type="ftr" sz="quarter" idx="11"/>
          </p:nvPr>
        </p:nvSpPr>
        <p:spPr/>
        <p:txBody>
          <a:bodyPr/>
          <a:lstStyle/>
          <a:p>
            <a:pPr>
              <a:defRPr/>
            </a:pPr>
            <a:r>
              <a:rPr lang="tr-TR" smtClean="0">
                <a:solidFill>
                  <a:srgbClr val="800000"/>
                </a:solidFill>
              </a:rPr>
              <a:t>www.ahmetsaltik.net</a:t>
            </a:r>
            <a:endParaRPr lang="tr-TR">
              <a:solidFill>
                <a:srgbClr val="800000"/>
              </a:solidFill>
            </a:endParaRPr>
          </a:p>
        </p:txBody>
      </p:sp>
      <p:pic>
        <p:nvPicPr>
          <p:cNvPr id="3076" name="Picture 4" descr="http://photos-b.ak.fbcdn.net/hphotos-ak-snc6/228227_173911419331493_123975464325089_371553_2907825_a.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164288" y="2060848"/>
            <a:ext cx="1872208" cy="26730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8567107"/>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142875" y="71438"/>
            <a:ext cx="8893175" cy="621258"/>
          </a:xfrm>
          <a:solidFill>
            <a:srgbClr val="006600"/>
          </a:solidFill>
        </p:spPr>
        <p:txBody>
          <a:bodyPr/>
          <a:lstStyle/>
          <a:p>
            <a:pPr eaLnBrk="1" hangingPunct="1"/>
            <a:r>
              <a:rPr lang="tr-TR" sz="2900" b="1" dirty="0" smtClean="0">
                <a:solidFill>
                  <a:srgbClr val="FFFF99"/>
                </a:solidFill>
                <a:latin typeface="Verdana" pitchFamily="34" charset="0"/>
              </a:rPr>
              <a:t>Tam Gün </a:t>
            </a:r>
            <a:r>
              <a:rPr lang="tr-TR" sz="2900" b="1" dirty="0" err="1" smtClean="0">
                <a:solidFill>
                  <a:srgbClr val="FFFF99"/>
                </a:solidFill>
                <a:latin typeface="Verdana" pitchFamily="34" charset="0"/>
              </a:rPr>
              <a:t>Hk</a:t>
            </a:r>
            <a:r>
              <a:rPr lang="tr-TR" sz="2900" b="1" dirty="0" smtClean="0">
                <a:solidFill>
                  <a:srgbClr val="FFFF99"/>
                </a:solidFill>
                <a:latin typeface="Verdana" pitchFamily="34" charset="0"/>
              </a:rPr>
              <a:t>. Yasa Gücünde Kararname-1</a:t>
            </a:r>
            <a:endParaRPr lang="tr-TR" sz="2900" i="1" dirty="0" smtClean="0">
              <a:solidFill>
                <a:srgbClr val="FFFF99"/>
              </a:solidFill>
              <a:latin typeface="Verdana" pitchFamily="34" charset="0"/>
            </a:endParaRPr>
          </a:p>
        </p:txBody>
      </p:sp>
      <p:sp>
        <p:nvSpPr>
          <p:cNvPr id="155651" name="Rectangle 3"/>
          <p:cNvSpPr>
            <a:spLocks noGrp="1" noChangeArrowheads="1"/>
          </p:cNvSpPr>
          <p:nvPr>
            <p:ph type="subTitle" idx="1"/>
          </p:nvPr>
        </p:nvSpPr>
        <p:spPr>
          <a:xfrm>
            <a:off x="130175" y="764704"/>
            <a:ext cx="8893175" cy="5832648"/>
          </a:xfrm>
          <a:solidFill>
            <a:srgbClr val="FFFF99"/>
          </a:solidFill>
          <a:ln w="28575">
            <a:solidFill>
              <a:srgbClr val="000066"/>
            </a:solidFill>
          </a:ln>
        </p:spPr>
        <p:txBody>
          <a:bodyPr/>
          <a:lstStyle/>
          <a:p>
            <a:r>
              <a:rPr lang="tr-TR" sz="800" b="1" i="1" dirty="0" smtClean="0">
                <a:solidFill>
                  <a:srgbClr val="660033"/>
                </a:solidFill>
                <a:latin typeface="Calibri" pitchFamily="34" charset="0"/>
                <a:cs typeface="Calibri" pitchFamily="34" charset="0"/>
              </a:rPr>
              <a:t/>
            </a:r>
            <a:br>
              <a:rPr lang="tr-TR" sz="800" b="1" i="1" dirty="0" smtClean="0">
                <a:solidFill>
                  <a:srgbClr val="660033"/>
                </a:solidFill>
                <a:latin typeface="Calibri" pitchFamily="34" charset="0"/>
                <a:cs typeface="Calibri" pitchFamily="34" charset="0"/>
              </a:rPr>
            </a:br>
            <a:r>
              <a:rPr lang="tr-TR" sz="2300" b="1" i="1" dirty="0" smtClean="0">
                <a:solidFill>
                  <a:srgbClr val="660033"/>
                </a:solidFill>
                <a:latin typeface="Calibri" pitchFamily="34" charset="0"/>
                <a:cs typeface="Calibri" pitchFamily="34" charset="0"/>
              </a:rPr>
              <a:t>«Adalet Bakanlığı’nın </a:t>
            </a:r>
            <a:r>
              <a:rPr lang="tr-TR" sz="2300" b="1" i="1" dirty="0">
                <a:solidFill>
                  <a:srgbClr val="660033"/>
                </a:solidFill>
                <a:latin typeface="Calibri" pitchFamily="34" charset="0"/>
                <a:cs typeface="Calibri" pitchFamily="34" charset="0"/>
              </a:rPr>
              <a:t>Teşkilat </a:t>
            </a:r>
            <a:r>
              <a:rPr lang="tr-TR" sz="2300" b="1" i="1" dirty="0" smtClean="0">
                <a:solidFill>
                  <a:srgbClr val="660033"/>
                </a:solidFill>
                <a:latin typeface="Calibri" pitchFamily="34" charset="0"/>
                <a:cs typeface="Calibri" pitchFamily="34" charset="0"/>
              </a:rPr>
              <a:t>ve Görevleri </a:t>
            </a:r>
            <a:r>
              <a:rPr lang="tr-TR" sz="2300" b="1" i="1" dirty="0">
                <a:solidFill>
                  <a:srgbClr val="660033"/>
                </a:solidFill>
                <a:latin typeface="Calibri" pitchFamily="34" charset="0"/>
                <a:cs typeface="Calibri" pitchFamily="34" charset="0"/>
              </a:rPr>
              <a:t>Hakkında </a:t>
            </a:r>
            <a:r>
              <a:rPr lang="tr-TR" sz="2300" b="1" i="1" dirty="0" smtClean="0">
                <a:solidFill>
                  <a:srgbClr val="660033"/>
                </a:solidFill>
                <a:latin typeface="Calibri" pitchFamily="34" charset="0"/>
                <a:cs typeface="Calibri" pitchFamily="34" charset="0"/>
              </a:rPr>
              <a:t>Kanun Hükmünde Kararname’nin (KHK) Değiştirilerek Kabulü Hakkında </a:t>
            </a:r>
            <a:r>
              <a:rPr lang="tr-TR" sz="2300" b="1" i="1" dirty="0">
                <a:solidFill>
                  <a:srgbClr val="660033"/>
                </a:solidFill>
                <a:latin typeface="Calibri" pitchFamily="34" charset="0"/>
                <a:cs typeface="Calibri" pitchFamily="34" charset="0"/>
              </a:rPr>
              <a:t>Kanun ile </a:t>
            </a:r>
            <a:r>
              <a:rPr lang="tr-TR" sz="2300" b="1" i="1" dirty="0" smtClean="0">
                <a:solidFill>
                  <a:srgbClr val="660033"/>
                </a:solidFill>
                <a:latin typeface="Calibri" pitchFamily="34" charset="0"/>
                <a:cs typeface="Calibri" pitchFamily="34" charset="0"/>
              </a:rPr>
              <a:t/>
            </a:r>
            <a:br>
              <a:rPr lang="tr-TR" sz="2300" b="1" i="1" dirty="0" smtClean="0">
                <a:solidFill>
                  <a:srgbClr val="660033"/>
                </a:solidFill>
                <a:latin typeface="Calibri" pitchFamily="34" charset="0"/>
                <a:cs typeface="Calibri" pitchFamily="34" charset="0"/>
              </a:rPr>
            </a:br>
            <a:r>
              <a:rPr lang="tr-TR" sz="2300" b="1" i="1" dirty="0" smtClean="0">
                <a:solidFill>
                  <a:srgbClr val="660033"/>
                </a:solidFill>
                <a:latin typeface="Calibri" pitchFamily="34" charset="0"/>
                <a:cs typeface="Calibri" pitchFamily="34" charset="0"/>
              </a:rPr>
              <a:t>Bazı Kanun </a:t>
            </a:r>
            <a:r>
              <a:rPr lang="tr-TR" sz="2300" b="1" i="1" dirty="0">
                <a:solidFill>
                  <a:srgbClr val="660033"/>
                </a:solidFill>
                <a:latin typeface="Calibri" pitchFamily="34" charset="0"/>
                <a:cs typeface="Calibri" pitchFamily="34" charset="0"/>
              </a:rPr>
              <a:t>ve </a:t>
            </a:r>
            <a:r>
              <a:rPr lang="tr-TR" sz="2300" b="1" i="1" dirty="0" smtClean="0">
                <a:solidFill>
                  <a:srgbClr val="660033"/>
                </a:solidFill>
                <a:latin typeface="Calibri" pitchFamily="34" charset="0"/>
                <a:cs typeface="Calibri" pitchFamily="34" charset="0"/>
              </a:rPr>
              <a:t>KHK’lerde Değişiklik Yapılması Hakkında KHK»</a:t>
            </a:r>
            <a:r>
              <a:rPr lang="tr-TR" sz="2000" b="1" i="1" dirty="0" smtClean="0">
                <a:solidFill>
                  <a:srgbClr val="660033"/>
                </a:solidFill>
                <a:latin typeface="Calibri" pitchFamily="34" charset="0"/>
                <a:cs typeface="Calibri" pitchFamily="34" charset="0"/>
              </a:rPr>
              <a:t> </a:t>
            </a:r>
            <a:br>
              <a:rPr lang="tr-TR" sz="2000" b="1" i="1" dirty="0" smtClean="0">
                <a:solidFill>
                  <a:srgbClr val="660033"/>
                </a:solidFill>
                <a:latin typeface="Calibri" pitchFamily="34" charset="0"/>
                <a:cs typeface="Calibri" pitchFamily="34" charset="0"/>
              </a:rPr>
            </a:br>
            <a:r>
              <a:rPr lang="tr-TR" sz="2400" dirty="0" smtClean="0">
                <a:solidFill>
                  <a:srgbClr val="000000"/>
                </a:solidFill>
                <a:latin typeface="Calibri" pitchFamily="34" charset="0"/>
                <a:cs typeface="Calibri" pitchFamily="34" charset="0"/>
              </a:rPr>
              <a:t>(RG </a:t>
            </a:r>
            <a:r>
              <a:rPr lang="tr-TR" sz="2400" dirty="0" err="1" smtClean="0">
                <a:solidFill>
                  <a:srgbClr val="000000"/>
                </a:solidFill>
                <a:latin typeface="Calibri" pitchFamily="34" charset="0"/>
                <a:cs typeface="Calibri" pitchFamily="34" charset="0"/>
              </a:rPr>
              <a:t>no</a:t>
            </a:r>
            <a:r>
              <a:rPr lang="tr-TR" sz="2400" dirty="0" smtClean="0">
                <a:solidFill>
                  <a:srgbClr val="000000"/>
                </a:solidFill>
                <a:latin typeface="Calibri" pitchFamily="34" charset="0"/>
                <a:cs typeface="Calibri" pitchFamily="34" charset="0"/>
              </a:rPr>
              <a:t> : 28037, 26 Ağustos 2011)</a:t>
            </a:r>
            <a:endParaRPr lang="tr-TR" sz="2000" dirty="0" smtClean="0">
              <a:solidFill>
                <a:srgbClr val="000000"/>
              </a:solidFill>
              <a:latin typeface="Calibri" pitchFamily="34" charset="0"/>
              <a:cs typeface="Calibri" pitchFamily="34" charset="0"/>
            </a:endParaRPr>
          </a:p>
          <a:p>
            <a:pPr>
              <a:spcBef>
                <a:spcPts val="0"/>
              </a:spcBef>
            </a:pPr>
            <a:r>
              <a:rPr lang="tr-TR" sz="1000" b="1" dirty="0" smtClean="0">
                <a:solidFill>
                  <a:srgbClr val="000066"/>
                </a:solidFill>
                <a:latin typeface="Calibri" pitchFamily="34" charset="0"/>
                <a:cs typeface="Calibri" pitchFamily="34" charset="0"/>
              </a:rPr>
              <a:t/>
            </a:r>
            <a:br>
              <a:rPr lang="tr-TR" sz="1000" b="1" dirty="0" smtClean="0">
                <a:solidFill>
                  <a:srgbClr val="000066"/>
                </a:solidFill>
                <a:latin typeface="Calibri" pitchFamily="34" charset="0"/>
                <a:cs typeface="Calibri" pitchFamily="34" charset="0"/>
              </a:rPr>
            </a:br>
            <a:r>
              <a:rPr lang="tr-TR" sz="2400" b="1" dirty="0" smtClean="0">
                <a:solidFill>
                  <a:srgbClr val="000066"/>
                </a:solidFill>
                <a:latin typeface="Calibri" pitchFamily="34" charset="0"/>
                <a:cs typeface="Calibri" pitchFamily="34" charset="0"/>
              </a:rPr>
              <a:t>MADDE </a:t>
            </a:r>
            <a:r>
              <a:rPr lang="tr-TR" sz="2400" b="1" dirty="0">
                <a:solidFill>
                  <a:srgbClr val="000066"/>
                </a:solidFill>
                <a:latin typeface="Calibri" pitchFamily="34" charset="0"/>
                <a:cs typeface="Calibri" pitchFamily="34" charset="0"/>
              </a:rPr>
              <a:t>40 – </a:t>
            </a:r>
            <a:r>
              <a:rPr lang="tr-TR" sz="2400" dirty="0">
                <a:solidFill>
                  <a:srgbClr val="000066"/>
                </a:solidFill>
                <a:latin typeface="Calibri" pitchFamily="34" charset="0"/>
                <a:cs typeface="Calibri" pitchFamily="34" charset="0"/>
              </a:rPr>
              <a:t>4/11/1981 tarihli ve 2547 sayılı Yükseköğretim Kanununun</a:t>
            </a:r>
            <a:r>
              <a:rPr lang="tr-TR" sz="2400" dirty="0" smtClean="0">
                <a:solidFill>
                  <a:srgbClr val="000066"/>
                </a:solidFill>
                <a:latin typeface="Calibri" pitchFamily="34" charset="0"/>
                <a:cs typeface="Calibri" pitchFamily="34" charset="0"/>
              </a:rPr>
              <a:t>; a</a:t>
            </a:r>
            <a:r>
              <a:rPr lang="tr-TR" sz="2400" dirty="0">
                <a:solidFill>
                  <a:srgbClr val="000066"/>
                </a:solidFill>
                <a:latin typeface="Calibri" pitchFamily="34" charset="0"/>
                <a:cs typeface="Calibri" pitchFamily="34" charset="0"/>
              </a:rPr>
              <a:t>) 36 </a:t>
            </a:r>
            <a:r>
              <a:rPr lang="tr-TR" sz="2400" dirty="0" err="1">
                <a:solidFill>
                  <a:srgbClr val="000066"/>
                </a:solidFill>
                <a:latin typeface="Calibri" pitchFamily="34" charset="0"/>
                <a:cs typeface="Calibri" pitchFamily="34" charset="0"/>
              </a:rPr>
              <a:t>ncı</a:t>
            </a:r>
            <a:r>
              <a:rPr lang="tr-TR" sz="2400" dirty="0">
                <a:solidFill>
                  <a:srgbClr val="000066"/>
                </a:solidFill>
                <a:latin typeface="Calibri" pitchFamily="34" charset="0"/>
                <a:cs typeface="Calibri" pitchFamily="34" charset="0"/>
              </a:rPr>
              <a:t> maddesine aşağıdaki fıkra eklenmiştir.</a:t>
            </a:r>
            <a:br>
              <a:rPr lang="tr-TR" sz="2400" dirty="0">
                <a:solidFill>
                  <a:srgbClr val="000066"/>
                </a:solidFill>
                <a:latin typeface="Calibri" pitchFamily="34" charset="0"/>
                <a:cs typeface="Calibri" pitchFamily="34" charset="0"/>
              </a:rPr>
            </a:br>
            <a:r>
              <a:rPr lang="tr-TR" sz="2400" dirty="0">
                <a:solidFill>
                  <a:srgbClr val="000066"/>
                </a:solidFill>
                <a:latin typeface="Calibri" pitchFamily="34" charset="0"/>
                <a:cs typeface="Calibri" pitchFamily="34" charset="0"/>
              </a:rPr>
              <a:t>“Yükseköğretim kurumlarının kadrolarında bulunan öğretim elemanları, kanunlarda belirtilen hâller dışında 657 sayılı </a:t>
            </a:r>
            <a:r>
              <a:rPr lang="tr-TR" sz="2400" dirty="0" smtClean="0">
                <a:solidFill>
                  <a:srgbClr val="000066"/>
                </a:solidFill>
                <a:latin typeface="Calibri" pitchFamily="34" charset="0"/>
                <a:cs typeface="Calibri" pitchFamily="34" charset="0"/>
              </a:rPr>
              <a:t/>
            </a:r>
            <a:br>
              <a:rPr lang="tr-TR" sz="2400" dirty="0" smtClean="0">
                <a:solidFill>
                  <a:srgbClr val="000066"/>
                </a:solidFill>
                <a:latin typeface="Calibri" pitchFamily="34" charset="0"/>
                <a:cs typeface="Calibri" pitchFamily="34" charset="0"/>
              </a:rPr>
            </a:br>
            <a:r>
              <a:rPr lang="tr-TR" sz="2400" dirty="0" smtClean="0">
                <a:solidFill>
                  <a:srgbClr val="000066"/>
                </a:solidFill>
                <a:latin typeface="Calibri" pitchFamily="34" charset="0"/>
                <a:cs typeface="Calibri" pitchFamily="34" charset="0"/>
              </a:rPr>
              <a:t>Devlet </a:t>
            </a:r>
            <a:r>
              <a:rPr lang="tr-TR" sz="2400" dirty="0">
                <a:solidFill>
                  <a:srgbClr val="000066"/>
                </a:solidFill>
                <a:latin typeface="Calibri" pitchFamily="34" charset="0"/>
                <a:cs typeface="Calibri" pitchFamily="34" charset="0"/>
              </a:rPr>
              <a:t>Memurları Kanununun 28 inci maddesi hükmüne tâbidir. </a:t>
            </a:r>
            <a:r>
              <a:rPr lang="tr-TR" sz="2400" dirty="0" smtClean="0">
                <a:solidFill>
                  <a:srgbClr val="000066"/>
                </a:solidFill>
                <a:latin typeface="Calibri" pitchFamily="34" charset="0"/>
                <a:cs typeface="Calibri" pitchFamily="34" charset="0"/>
              </a:rPr>
              <a:t/>
            </a:r>
            <a:br>
              <a:rPr lang="tr-TR" sz="2400" dirty="0" smtClean="0">
                <a:solidFill>
                  <a:srgbClr val="000066"/>
                </a:solidFill>
                <a:latin typeface="Calibri" pitchFamily="34" charset="0"/>
                <a:cs typeface="Calibri" pitchFamily="34" charset="0"/>
              </a:rPr>
            </a:br>
            <a:r>
              <a:rPr lang="tr-TR" sz="2400" dirty="0" smtClean="0">
                <a:solidFill>
                  <a:srgbClr val="000000"/>
                </a:solidFill>
                <a:latin typeface="Calibri" pitchFamily="34" charset="0"/>
                <a:cs typeface="Calibri" pitchFamily="34" charset="0"/>
              </a:rPr>
              <a:t>Ancak </a:t>
            </a:r>
            <a:r>
              <a:rPr lang="tr-TR" sz="2400" b="1" dirty="0">
                <a:solidFill>
                  <a:srgbClr val="800000"/>
                </a:solidFill>
                <a:latin typeface="Calibri" pitchFamily="34" charset="0"/>
                <a:cs typeface="Calibri" pitchFamily="34" charset="0"/>
              </a:rPr>
              <a:t>öğretim üyeleri</a:t>
            </a:r>
            <a:r>
              <a:rPr lang="tr-TR" sz="2400" dirty="0">
                <a:solidFill>
                  <a:srgbClr val="000000"/>
                </a:solidFill>
                <a:latin typeface="Calibri" pitchFamily="34" charset="0"/>
                <a:cs typeface="Calibri" pitchFamily="34" charset="0"/>
              </a:rPr>
              <a:t>, yükseköğretim kurumlarında yalnızca eğitim </a:t>
            </a:r>
            <a:r>
              <a:rPr lang="tr-TR" sz="2400" dirty="0" smtClean="0">
                <a:solidFill>
                  <a:srgbClr val="000000"/>
                </a:solidFill>
                <a:latin typeface="Calibri" pitchFamily="34" charset="0"/>
                <a:cs typeface="Calibri" pitchFamily="34" charset="0"/>
              </a:rPr>
              <a:t/>
            </a:r>
            <a:br>
              <a:rPr lang="tr-TR" sz="2400" dirty="0" smtClean="0">
                <a:solidFill>
                  <a:srgbClr val="000000"/>
                </a:solidFill>
                <a:latin typeface="Calibri" pitchFamily="34" charset="0"/>
                <a:cs typeface="Calibri" pitchFamily="34" charset="0"/>
              </a:rPr>
            </a:br>
            <a:r>
              <a:rPr lang="tr-TR" sz="2400" dirty="0" smtClean="0">
                <a:solidFill>
                  <a:srgbClr val="000000"/>
                </a:solidFill>
                <a:latin typeface="Calibri" pitchFamily="34" charset="0"/>
                <a:cs typeface="Calibri" pitchFamily="34" charset="0"/>
              </a:rPr>
              <a:t>ve </a:t>
            </a:r>
            <a:r>
              <a:rPr lang="tr-TR" sz="2400" dirty="0">
                <a:solidFill>
                  <a:srgbClr val="000000"/>
                </a:solidFill>
                <a:latin typeface="Calibri" pitchFamily="34" charset="0"/>
                <a:cs typeface="Calibri" pitchFamily="34" charset="0"/>
              </a:rPr>
              <a:t>araştırma faaliyetlerinde bulunmak ve döner sermaye faaliyetleri kapsamında gelir elde edilen hizmetlerde çalışmamak kaydıyla </a:t>
            </a:r>
            <a:r>
              <a:rPr lang="tr-TR" sz="2400" dirty="0" smtClean="0">
                <a:solidFill>
                  <a:srgbClr val="000000"/>
                </a:solidFill>
                <a:latin typeface="Calibri" pitchFamily="34" charset="0"/>
                <a:cs typeface="Calibri" pitchFamily="34" charset="0"/>
              </a:rPr>
              <a:t/>
            </a:r>
            <a:br>
              <a:rPr lang="tr-TR" sz="2400" dirty="0" smtClean="0">
                <a:solidFill>
                  <a:srgbClr val="000000"/>
                </a:solidFill>
                <a:latin typeface="Calibri" pitchFamily="34" charset="0"/>
                <a:cs typeface="Calibri" pitchFamily="34" charset="0"/>
              </a:rPr>
            </a:br>
            <a:r>
              <a:rPr lang="tr-TR" sz="2400" dirty="0" smtClean="0">
                <a:solidFill>
                  <a:srgbClr val="000000"/>
                </a:solidFill>
                <a:latin typeface="Calibri" pitchFamily="34" charset="0"/>
                <a:cs typeface="Calibri" pitchFamily="34" charset="0"/>
              </a:rPr>
              <a:t>mesai </a:t>
            </a:r>
            <a:r>
              <a:rPr lang="tr-TR" sz="2400" dirty="0">
                <a:solidFill>
                  <a:srgbClr val="000000"/>
                </a:solidFill>
                <a:latin typeface="Calibri" pitchFamily="34" charset="0"/>
                <a:cs typeface="Calibri" pitchFamily="34" charset="0"/>
              </a:rPr>
              <a:t>saatleri dışında yükseköğretim kurumlarından başka yerlerde meslekî faaliyette bulunabilir ve meslek veya sanatlarını </a:t>
            </a:r>
            <a:r>
              <a:rPr lang="tr-TR" sz="2400" dirty="0" smtClean="0">
                <a:solidFill>
                  <a:srgbClr val="000000"/>
                </a:solidFill>
                <a:latin typeface="Calibri" pitchFamily="34" charset="0"/>
                <a:cs typeface="Calibri" pitchFamily="34" charset="0"/>
              </a:rPr>
              <a:t/>
            </a:r>
            <a:br>
              <a:rPr lang="tr-TR" sz="2400" dirty="0" smtClean="0">
                <a:solidFill>
                  <a:srgbClr val="000000"/>
                </a:solidFill>
                <a:latin typeface="Calibri" pitchFamily="34" charset="0"/>
                <a:cs typeface="Calibri" pitchFamily="34" charset="0"/>
              </a:rPr>
            </a:br>
            <a:r>
              <a:rPr lang="tr-TR" sz="2400" dirty="0" smtClean="0">
                <a:solidFill>
                  <a:srgbClr val="000000"/>
                </a:solidFill>
                <a:latin typeface="Calibri" pitchFamily="34" charset="0"/>
                <a:cs typeface="Calibri" pitchFamily="34" charset="0"/>
              </a:rPr>
              <a:t>serbest </a:t>
            </a:r>
            <a:r>
              <a:rPr lang="tr-TR" sz="2400" dirty="0">
                <a:solidFill>
                  <a:srgbClr val="000000"/>
                </a:solidFill>
                <a:latin typeface="Calibri" pitchFamily="34" charset="0"/>
                <a:cs typeface="Calibri" pitchFamily="34" charset="0"/>
              </a:rPr>
              <a:t>olarak icra </a:t>
            </a:r>
            <a:r>
              <a:rPr lang="tr-TR" sz="2400" dirty="0" smtClean="0">
                <a:solidFill>
                  <a:srgbClr val="000000"/>
                </a:solidFill>
                <a:latin typeface="Calibri" pitchFamily="34" charset="0"/>
                <a:cs typeface="Calibri" pitchFamily="34" charset="0"/>
              </a:rPr>
              <a:t>edebilir…</a:t>
            </a:r>
            <a:r>
              <a:rPr lang="tr-TR" sz="1800" dirty="0" smtClean="0">
                <a:solidFill>
                  <a:srgbClr val="000000"/>
                </a:solidFill>
                <a:latin typeface="Calibri" pitchFamily="34" charset="0"/>
                <a:cs typeface="Calibri" pitchFamily="34" charset="0"/>
              </a:rPr>
              <a:t> </a:t>
            </a:r>
            <a:r>
              <a:rPr lang="tr-TR" sz="2800" b="1" i="1" dirty="0" smtClean="0">
                <a:solidFill>
                  <a:srgbClr val="000000"/>
                </a:solidFill>
                <a:latin typeface="Calibri" pitchFamily="34" charset="0"/>
                <a:cs typeface="Calibri" pitchFamily="34" charset="0"/>
              </a:rPr>
              <a:t/>
            </a:r>
            <a:br>
              <a:rPr lang="tr-TR" sz="2800" b="1" i="1" dirty="0" smtClean="0">
                <a:solidFill>
                  <a:srgbClr val="000000"/>
                </a:solidFill>
                <a:latin typeface="Calibri" pitchFamily="34" charset="0"/>
                <a:cs typeface="Calibri" pitchFamily="34" charset="0"/>
              </a:rPr>
            </a:br>
            <a:endParaRPr lang="tr-TR" sz="1100" b="1" i="1" dirty="0" smtClean="0">
              <a:solidFill>
                <a:srgbClr val="000000"/>
              </a:solidFill>
              <a:latin typeface="Calibri" pitchFamily="34" charset="0"/>
              <a:cs typeface="Calibri" pitchFamily="34" charset="0"/>
            </a:endParaRPr>
          </a:p>
        </p:txBody>
      </p:sp>
      <p:sp>
        <p:nvSpPr>
          <p:cNvPr id="155652" name="Date Placeholder 3"/>
          <p:cNvSpPr>
            <a:spLocks noGrp="1"/>
          </p:cNvSpPr>
          <p:nvPr>
            <p:ph type="dt" sz="quarter" idx="10"/>
          </p:nvPr>
        </p:nvSpPr>
        <p:spPr>
          <a:xfrm>
            <a:off x="500063" y="6409134"/>
            <a:ext cx="2133600" cy="476250"/>
          </a:xfrm>
          <a:noFill/>
        </p:spPr>
        <p:txBody>
          <a:bodyPr/>
          <a:lstStyle/>
          <a:p>
            <a:fld id="{F0A29A7F-2D98-49CF-A193-E121BDB5B33E}" type="datetime1">
              <a:rPr lang="tr-TR" smtClean="0">
                <a:solidFill>
                  <a:srgbClr val="000000"/>
                </a:solidFill>
                <a:latin typeface="Arial" charset="0"/>
                <a:cs typeface="Arial" charset="0"/>
              </a:rPr>
              <a:t>15.10.2012</a:t>
            </a:fld>
            <a:endParaRPr lang="tr-TR" smtClean="0">
              <a:solidFill>
                <a:srgbClr val="000000"/>
              </a:solidFill>
              <a:latin typeface="Arial" charset="0"/>
              <a:cs typeface="Arial" charset="0"/>
            </a:endParaRPr>
          </a:p>
        </p:txBody>
      </p:sp>
      <p:sp>
        <p:nvSpPr>
          <p:cNvPr id="155653" name="Slide Number Placeholder 6"/>
          <p:cNvSpPr>
            <a:spLocks noGrp="1"/>
          </p:cNvSpPr>
          <p:nvPr>
            <p:ph type="sldNum" sz="quarter" idx="12"/>
          </p:nvPr>
        </p:nvSpPr>
        <p:spPr>
          <a:xfrm>
            <a:off x="6553200" y="6409134"/>
            <a:ext cx="2133600" cy="476250"/>
          </a:xfrm>
          <a:noFill/>
        </p:spPr>
        <p:txBody>
          <a:bodyPr/>
          <a:lstStyle/>
          <a:p>
            <a:fld id="{6D147AD3-4BEA-429B-96CE-8E6E7069A3C2}" type="slidenum">
              <a:rPr lang="tr-TR" smtClean="0">
                <a:solidFill>
                  <a:srgbClr val="000000"/>
                </a:solidFill>
                <a:latin typeface="Arial" charset="0"/>
                <a:cs typeface="Arial" charset="0"/>
              </a:rPr>
              <a:pPr/>
              <a:t>80</a:t>
            </a:fld>
            <a:endParaRPr lang="tr-TR" smtClean="0">
              <a:solidFill>
                <a:srgbClr val="000000"/>
              </a:solidFill>
              <a:latin typeface="Arial" charset="0"/>
              <a:cs typeface="Arial" charset="0"/>
            </a:endParaRPr>
          </a:p>
        </p:txBody>
      </p:sp>
      <p:sp>
        <p:nvSpPr>
          <p:cNvPr id="155654" name="Footer Placeholder 7"/>
          <p:cNvSpPr>
            <a:spLocks noGrp="1"/>
          </p:cNvSpPr>
          <p:nvPr>
            <p:ph type="ftr" sz="quarter" idx="11"/>
          </p:nvPr>
        </p:nvSpPr>
        <p:spPr>
          <a:xfrm>
            <a:off x="3124200" y="6409134"/>
            <a:ext cx="2895600" cy="476250"/>
          </a:xfrm>
          <a:noFill/>
        </p:spPr>
        <p:txBody>
          <a:bodyPr/>
          <a:lstStyle/>
          <a:p>
            <a:r>
              <a:rPr lang="tr-TR" smtClean="0">
                <a:solidFill>
                  <a:srgbClr val="000000"/>
                </a:solidFill>
                <a:latin typeface="Arial" charset="0"/>
                <a:cs typeface="Arial" charset="0"/>
              </a:rPr>
              <a:t>www.ahmetsaltik.net</a:t>
            </a:r>
          </a:p>
        </p:txBody>
      </p:sp>
    </p:spTree>
    <p:extLst>
      <p:ext uri="{BB962C8B-B14F-4D97-AF65-F5344CB8AC3E}">
        <p14:creationId xmlns:p14="http://schemas.microsoft.com/office/powerpoint/2010/main" val="2162462218"/>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5650" name="Rectangle 2"/>
          <p:cNvSpPr>
            <a:spLocks noGrp="1" noChangeArrowheads="1"/>
          </p:cNvSpPr>
          <p:nvPr>
            <p:ph type="ctrTitle"/>
          </p:nvPr>
        </p:nvSpPr>
        <p:spPr>
          <a:xfrm>
            <a:off x="142875" y="71438"/>
            <a:ext cx="8893175" cy="621258"/>
          </a:xfrm>
          <a:solidFill>
            <a:srgbClr val="006600"/>
          </a:solidFill>
        </p:spPr>
        <p:txBody>
          <a:bodyPr/>
          <a:lstStyle/>
          <a:p>
            <a:pPr eaLnBrk="1" hangingPunct="1"/>
            <a:r>
              <a:rPr lang="tr-TR" sz="2900" b="1" dirty="0">
                <a:solidFill>
                  <a:srgbClr val="FFFF99"/>
                </a:solidFill>
                <a:latin typeface="Verdana" pitchFamily="34" charset="0"/>
              </a:rPr>
              <a:t>Tam Gün </a:t>
            </a:r>
            <a:r>
              <a:rPr lang="tr-TR" sz="2900" b="1" dirty="0" err="1">
                <a:solidFill>
                  <a:srgbClr val="FFFF99"/>
                </a:solidFill>
                <a:latin typeface="Verdana" pitchFamily="34" charset="0"/>
              </a:rPr>
              <a:t>Hk</a:t>
            </a:r>
            <a:r>
              <a:rPr lang="tr-TR" sz="2900" b="1" dirty="0">
                <a:solidFill>
                  <a:srgbClr val="FFFF99"/>
                </a:solidFill>
                <a:latin typeface="Verdana" pitchFamily="34" charset="0"/>
              </a:rPr>
              <a:t>. Yasa Gücünde </a:t>
            </a:r>
            <a:r>
              <a:rPr lang="tr-TR" sz="2900" b="1" dirty="0" smtClean="0">
                <a:solidFill>
                  <a:srgbClr val="FFFF99"/>
                </a:solidFill>
                <a:latin typeface="Verdana" pitchFamily="34" charset="0"/>
              </a:rPr>
              <a:t>Kararname-2</a:t>
            </a:r>
            <a:endParaRPr lang="tr-TR" sz="3000" i="1" dirty="0" smtClean="0">
              <a:solidFill>
                <a:srgbClr val="FFFF99"/>
              </a:solidFill>
              <a:latin typeface="Verdana" pitchFamily="34" charset="0"/>
            </a:endParaRPr>
          </a:p>
        </p:txBody>
      </p:sp>
      <p:sp>
        <p:nvSpPr>
          <p:cNvPr id="155651" name="Rectangle 3"/>
          <p:cNvSpPr>
            <a:spLocks noGrp="1" noChangeArrowheads="1"/>
          </p:cNvSpPr>
          <p:nvPr>
            <p:ph type="subTitle" idx="1"/>
          </p:nvPr>
        </p:nvSpPr>
        <p:spPr>
          <a:xfrm>
            <a:off x="130175" y="764704"/>
            <a:ext cx="8893175" cy="5832648"/>
          </a:xfrm>
          <a:solidFill>
            <a:srgbClr val="FFFF99"/>
          </a:solidFill>
          <a:ln w="28575">
            <a:solidFill>
              <a:srgbClr val="000066"/>
            </a:solidFill>
          </a:ln>
        </p:spPr>
        <p:txBody>
          <a:bodyPr/>
          <a:lstStyle/>
          <a:p>
            <a:pPr lvl="0">
              <a:buClr>
                <a:srgbClr val="003366"/>
              </a:buClr>
            </a:pPr>
            <a:r>
              <a:rPr lang="tr-TR" sz="800" b="1" i="1" dirty="0">
                <a:solidFill>
                  <a:srgbClr val="660033"/>
                </a:solidFill>
                <a:latin typeface="Calibri" pitchFamily="34" charset="0"/>
                <a:cs typeface="Calibri" pitchFamily="34" charset="0"/>
              </a:rPr>
              <a:t/>
            </a:r>
            <a:br>
              <a:rPr lang="tr-TR" sz="800" b="1" i="1" dirty="0">
                <a:solidFill>
                  <a:srgbClr val="660033"/>
                </a:solidFill>
                <a:latin typeface="Calibri" pitchFamily="34" charset="0"/>
                <a:cs typeface="Calibri" pitchFamily="34" charset="0"/>
              </a:rPr>
            </a:br>
            <a:r>
              <a:rPr lang="tr-TR" sz="2300" b="1" i="1" dirty="0">
                <a:solidFill>
                  <a:srgbClr val="660033"/>
                </a:solidFill>
                <a:latin typeface="Calibri" pitchFamily="34" charset="0"/>
                <a:cs typeface="Calibri" pitchFamily="34" charset="0"/>
              </a:rPr>
              <a:t>«Adalet Bakanlığı’nın Teşkilat ve Görevleri Hakkında Kanun Hükmünde Kararname’nin (KHK) Değiştirilerek Kabulü Hakkında Kanun ile </a:t>
            </a:r>
            <a:br>
              <a:rPr lang="tr-TR" sz="2300" b="1" i="1" dirty="0">
                <a:solidFill>
                  <a:srgbClr val="660033"/>
                </a:solidFill>
                <a:latin typeface="Calibri" pitchFamily="34" charset="0"/>
                <a:cs typeface="Calibri" pitchFamily="34" charset="0"/>
              </a:rPr>
            </a:br>
            <a:r>
              <a:rPr lang="tr-TR" sz="2300" b="1" i="1" dirty="0">
                <a:solidFill>
                  <a:srgbClr val="660033"/>
                </a:solidFill>
                <a:latin typeface="Calibri" pitchFamily="34" charset="0"/>
                <a:cs typeface="Calibri" pitchFamily="34" charset="0"/>
              </a:rPr>
              <a:t>Bazı Kanun ve KHK’lerde Değişiklik Yapılması Hakkında KHK»</a:t>
            </a:r>
            <a:r>
              <a:rPr lang="tr-TR" sz="2000" b="1" i="1" dirty="0">
                <a:solidFill>
                  <a:srgbClr val="660033"/>
                </a:solidFill>
                <a:latin typeface="Calibri" pitchFamily="34" charset="0"/>
                <a:cs typeface="Calibri" pitchFamily="34" charset="0"/>
              </a:rPr>
              <a:t> </a:t>
            </a:r>
            <a:br>
              <a:rPr lang="tr-TR" sz="2000" b="1" i="1" dirty="0">
                <a:solidFill>
                  <a:srgbClr val="660033"/>
                </a:solidFill>
                <a:latin typeface="Calibri" pitchFamily="34" charset="0"/>
                <a:cs typeface="Calibri" pitchFamily="34" charset="0"/>
              </a:rPr>
            </a:br>
            <a:r>
              <a:rPr lang="tr-TR" sz="2400" dirty="0">
                <a:solidFill>
                  <a:srgbClr val="000000"/>
                </a:solidFill>
                <a:latin typeface="Calibri" pitchFamily="34" charset="0"/>
                <a:cs typeface="Calibri" pitchFamily="34" charset="0"/>
              </a:rPr>
              <a:t>(RG </a:t>
            </a:r>
            <a:r>
              <a:rPr lang="tr-TR" sz="2400" dirty="0" err="1">
                <a:solidFill>
                  <a:srgbClr val="000000"/>
                </a:solidFill>
                <a:latin typeface="Calibri" pitchFamily="34" charset="0"/>
                <a:cs typeface="Calibri" pitchFamily="34" charset="0"/>
              </a:rPr>
              <a:t>no</a:t>
            </a:r>
            <a:r>
              <a:rPr lang="tr-TR" sz="2400" dirty="0">
                <a:solidFill>
                  <a:srgbClr val="000000"/>
                </a:solidFill>
                <a:latin typeface="Calibri" pitchFamily="34" charset="0"/>
                <a:cs typeface="Calibri" pitchFamily="34" charset="0"/>
              </a:rPr>
              <a:t> : 28037, 26 Ağustos 2011</a:t>
            </a:r>
            <a:r>
              <a:rPr lang="tr-TR" sz="2400" dirty="0" smtClean="0">
                <a:solidFill>
                  <a:srgbClr val="000000"/>
                </a:solidFill>
                <a:latin typeface="Calibri" pitchFamily="34" charset="0"/>
                <a:cs typeface="Calibri" pitchFamily="34" charset="0"/>
              </a:rPr>
              <a:t>)</a:t>
            </a:r>
            <a:r>
              <a:rPr lang="tr-TR" sz="2000" dirty="0" smtClean="0">
                <a:solidFill>
                  <a:srgbClr val="000000"/>
                </a:solidFill>
                <a:latin typeface="Calibri" pitchFamily="34" charset="0"/>
                <a:cs typeface="Calibri" pitchFamily="34" charset="0"/>
              </a:rPr>
              <a:t/>
            </a:r>
            <a:br>
              <a:rPr lang="tr-TR" sz="2000" dirty="0" smtClean="0">
                <a:solidFill>
                  <a:srgbClr val="000000"/>
                </a:solidFill>
                <a:latin typeface="Calibri" pitchFamily="34" charset="0"/>
                <a:cs typeface="Calibri" pitchFamily="34" charset="0"/>
              </a:rPr>
            </a:br>
            <a:endParaRPr lang="tr-TR" sz="900" dirty="0">
              <a:solidFill>
                <a:srgbClr val="000000"/>
              </a:solidFill>
              <a:latin typeface="Calibri" pitchFamily="34" charset="0"/>
              <a:cs typeface="Calibri" pitchFamily="34" charset="0"/>
            </a:endParaRPr>
          </a:p>
          <a:p>
            <a:pPr>
              <a:lnSpc>
                <a:spcPct val="105000"/>
              </a:lnSpc>
              <a:spcBef>
                <a:spcPts val="0"/>
              </a:spcBef>
            </a:pPr>
            <a:r>
              <a:rPr lang="tr-TR" sz="2300" dirty="0" smtClean="0">
                <a:solidFill>
                  <a:srgbClr val="000066"/>
                </a:solidFill>
                <a:latin typeface="Calibri" pitchFamily="34" charset="0"/>
                <a:cs typeface="Calibri" pitchFamily="34" charset="0"/>
              </a:rPr>
              <a:t>…Yükseköğretim kurumlarından başka yerlerde çalışan öğretim üyelerine </a:t>
            </a:r>
            <a:br>
              <a:rPr lang="tr-TR" sz="2300" dirty="0" smtClean="0">
                <a:solidFill>
                  <a:srgbClr val="000066"/>
                </a:solidFill>
                <a:latin typeface="Calibri" pitchFamily="34" charset="0"/>
                <a:cs typeface="Calibri" pitchFamily="34" charset="0"/>
              </a:rPr>
            </a:br>
            <a:r>
              <a:rPr lang="tr-TR" sz="2300" dirty="0" smtClean="0">
                <a:solidFill>
                  <a:srgbClr val="000066"/>
                </a:solidFill>
                <a:latin typeface="Calibri" pitchFamily="34" charset="0"/>
                <a:cs typeface="Calibri" pitchFamily="34" charset="0"/>
              </a:rPr>
              <a:t>58 inci madde ile 27/6/1989 tarihli ve 375 sayılı KHK’nin ek 3 üncü maddesi uyarınca ek ödeme yapılmaz; bunlar rektör, dekan, enstitü, yüksekokul ve konservatuar müdürü, bölüm başkanı, anabilim ve </a:t>
            </a:r>
            <a:br>
              <a:rPr lang="tr-TR" sz="2300" dirty="0" smtClean="0">
                <a:solidFill>
                  <a:srgbClr val="000066"/>
                </a:solidFill>
                <a:latin typeface="Calibri" pitchFamily="34" charset="0"/>
                <a:cs typeface="Calibri" pitchFamily="34" charset="0"/>
              </a:rPr>
            </a:br>
            <a:r>
              <a:rPr lang="tr-TR" sz="2300" dirty="0" smtClean="0">
                <a:solidFill>
                  <a:srgbClr val="000066"/>
                </a:solidFill>
                <a:latin typeface="Calibri" pitchFamily="34" charset="0"/>
                <a:cs typeface="Calibri" pitchFamily="34" charset="0"/>
              </a:rPr>
              <a:t>bilim dalı başkanı, başhekim ve bunların yardımcısı olamaz.”</a:t>
            </a:r>
            <a:br>
              <a:rPr lang="tr-TR" sz="2300" dirty="0" smtClean="0">
                <a:solidFill>
                  <a:srgbClr val="000066"/>
                </a:solidFill>
                <a:latin typeface="Calibri" pitchFamily="34" charset="0"/>
                <a:cs typeface="Calibri" pitchFamily="34" charset="0"/>
              </a:rPr>
            </a:br>
            <a:r>
              <a:rPr lang="tr-TR" sz="2300" dirty="0" smtClean="0">
                <a:solidFill>
                  <a:srgbClr val="000066"/>
                </a:solidFill>
                <a:latin typeface="Calibri" pitchFamily="34" charset="0"/>
                <a:cs typeface="Calibri" pitchFamily="34" charset="0"/>
              </a:rPr>
              <a:t>b) Geçici 58 inci maddesinden sonra gelmek üzere aşağıdaki </a:t>
            </a:r>
            <a:br>
              <a:rPr lang="tr-TR" sz="2300" dirty="0" smtClean="0">
                <a:solidFill>
                  <a:srgbClr val="000066"/>
                </a:solidFill>
                <a:latin typeface="Calibri" pitchFamily="34" charset="0"/>
                <a:cs typeface="Calibri" pitchFamily="34" charset="0"/>
              </a:rPr>
            </a:br>
            <a:r>
              <a:rPr lang="tr-TR" sz="2300" dirty="0" smtClean="0">
                <a:solidFill>
                  <a:srgbClr val="000066"/>
                </a:solidFill>
                <a:latin typeface="Calibri" pitchFamily="34" charset="0"/>
                <a:cs typeface="Calibri" pitchFamily="34" charset="0"/>
              </a:rPr>
              <a:t>geçici madde eklenmiştir. </a:t>
            </a:r>
            <a:br>
              <a:rPr lang="tr-TR" sz="2300" dirty="0" smtClean="0">
                <a:solidFill>
                  <a:srgbClr val="000066"/>
                </a:solidFill>
                <a:latin typeface="Calibri" pitchFamily="34" charset="0"/>
                <a:cs typeface="Calibri" pitchFamily="34" charset="0"/>
              </a:rPr>
            </a:br>
            <a:r>
              <a:rPr lang="tr-TR" sz="2300" i="1" dirty="0" smtClean="0">
                <a:solidFill>
                  <a:srgbClr val="000000"/>
                </a:solidFill>
                <a:latin typeface="Calibri" pitchFamily="34" charset="0"/>
                <a:cs typeface="Calibri" pitchFamily="34" charset="0"/>
              </a:rPr>
              <a:t>“GEÇİCİ MADDE 59 – Yükseköğretim kurumları dışında meslekî faaliyette bulunmak ve meslek veya sanatlarını serbest olarak icra etmek isteyen </a:t>
            </a:r>
            <a:br>
              <a:rPr lang="tr-TR" sz="2300" i="1" dirty="0" smtClean="0">
                <a:solidFill>
                  <a:srgbClr val="000000"/>
                </a:solidFill>
                <a:latin typeface="Calibri" pitchFamily="34" charset="0"/>
                <a:cs typeface="Calibri" pitchFamily="34" charset="0"/>
              </a:rPr>
            </a:br>
            <a:r>
              <a:rPr lang="tr-TR" sz="2300" i="1" dirty="0" smtClean="0">
                <a:solidFill>
                  <a:srgbClr val="000000"/>
                </a:solidFill>
                <a:latin typeface="Calibri" pitchFamily="34" charset="0"/>
                <a:cs typeface="Calibri" pitchFamily="34" charset="0"/>
              </a:rPr>
              <a:t>öğretim üyelerine,  bu maddenin yürürlüğe girdiği tarihten itibaren </a:t>
            </a:r>
            <a:br>
              <a:rPr lang="tr-TR" sz="2300" i="1" dirty="0" smtClean="0">
                <a:solidFill>
                  <a:srgbClr val="000000"/>
                </a:solidFill>
                <a:latin typeface="Calibri" pitchFamily="34" charset="0"/>
                <a:cs typeface="Calibri" pitchFamily="34" charset="0"/>
              </a:rPr>
            </a:br>
            <a:r>
              <a:rPr lang="tr-TR" sz="2300" i="1" dirty="0" smtClean="0">
                <a:solidFill>
                  <a:srgbClr val="000000"/>
                </a:solidFill>
                <a:latin typeface="Calibri" pitchFamily="34" charset="0"/>
                <a:cs typeface="Calibri" pitchFamily="34" charset="0"/>
              </a:rPr>
              <a:t>iki yıla kadar ücretsiz izin verilebilir.”</a:t>
            </a:r>
            <a:r>
              <a:rPr lang="tr-TR" sz="2300" dirty="0" smtClean="0">
                <a:solidFill>
                  <a:srgbClr val="000066"/>
                </a:solidFill>
                <a:latin typeface="Calibri" pitchFamily="34" charset="0"/>
                <a:cs typeface="Calibri" pitchFamily="34" charset="0"/>
              </a:rPr>
              <a:t> </a:t>
            </a:r>
            <a:r>
              <a:rPr lang="tr-TR" sz="2300" b="1" i="1" dirty="0" smtClean="0">
                <a:solidFill>
                  <a:srgbClr val="800000"/>
                </a:solidFill>
                <a:latin typeface="Calibri" pitchFamily="34" charset="0"/>
                <a:cs typeface="Calibri" pitchFamily="34" charset="0"/>
              </a:rPr>
              <a:t>(Md. 41; GATA dahil..)</a:t>
            </a:r>
            <a:r>
              <a:rPr lang="tr-TR" sz="2100" b="1" i="1" dirty="0" smtClean="0">
                <a:solidFill>
                  <a:srgbClr val="660033"/>
                </a:solidFill>
                <a:latin typeface="Calibri" pitchFamily="34" charset="0"/>
                <a:cs typeface="Calibri" pitchFamily="34" charset="0"/>
              </a:rPr>
              <a:t/>
            </a:r>
            <a:br>
              <a:rPr lang="tr-TR" sz="2100" b="1" i="1" dirty="0" smtClean="0">
                <a:solidFill>
                  <a:srgbClr val="660033"/>
                </a:solidFill>
                <a:latin typeface="Calibri" pitchFamily="34" charset="0"/>
                <a:cs typeface="Calibri" pitchFamily="34" charset="0"/>
              </a:rPr>
            </a:br>
            <a:endParaRPr lang="tr-TR" sz="2100" b="1" i="1" dirty="0" smtClean="0">
              <a:solidFill>
                <a:srgbClr val="660033"/>
              </a:solidFill>
              <a:latin typeface="Calibri" pitchFamily="34" charset="0"/>
              <a:cs typeface="Calibri" pitchFamily="34" charset="0"/>
            </a:endParaRPr>
          </a:p>
        </p:txBody>
      </p:sp>
      <p:sp>
        <p:nvSpPr>
          <p:cNvPr id="155652" name="Date Placeholder 3"/>
          <p:cNvSpPr>
            <a:spLocks noGrp="1"/>
          </p:cNvSpPr>
          <p:nvPr>
            <p:ph type="dt" sz="quarter" idx="10"/>
          </p:nvPr>
        </p:nvSpPr>
        <p:spPr>
          <a:xfrm>
            <a:off x="500063" y="6409134"/>
            <a:ext cx="2133600" cy="476250"/>
          </a:xfrm>
          <a:noFill/>
        </p:spPr>
        <p:txBody>
          <a:bodyPr/>
          <a:lstStyle/>
          <a:p>
            <a:fld id="{A46E2A9C-CD65-4B26-9E41-1EE956981B2A}" type="datetime1">
              <a:rPr lang="tr-TR" smtClean="0">
                <a:solidFill>
                  <a:srgbClr val="000000"/>
                </a:solidFill>
                <a:latin typeface="Arial" charset="0"/>
                <a:cs typeface="Arial" charset="0"/>
              </a:rPr>
              <a:t>15.10.2012</a:t>
            </a:fld>
            <a:endParaRPr lang="tr-TR" smtClean="0">
              <a:solidFill>
                <a:srgbClr val="000000"/>
              </a:solidFill>
              <a:latin typeface="Arial" charset="0"/>
              <a:cs typeface="Arial" charset="0"/>
            </a:endParaRPr>
          </a:p>
        </p:txBody>
      </p:sp>
      <p:sp>
        <p:nvSpPr>
          <p:cNvPr id="155653" name="Slide Number Placeholder 6"/>
          <p:cNvSpPr>
            <a:spLocks noGrp="1"/>
          </p:cNvSpPr>
          <p:nvPr>
            <p:ph type="sldNum" sz="quarter" idx="12"/>
          </p:nvPr>
        </p:nvSpPr>
        <p:spPr>
          <a:xfrm>
            <a:off x="6553200" y="6409134"/>
            <a:ext cx="2133600" cy="476250"/>
          </a:xfrm>
          <a:noFill/>
        </p:spPr>
        <p:txBody>
          <a:bodyPr/>
          <a:lstStyle/>
          <a:p>
            <a:fld id="{6D147AD3-4BEA-429B-96CE-8E6E7069A3C2}" type="slidenum">
              <a:rPr lang="tr-TR" smtClean="0">
                <a:solidFill>
                  <a:srgbClr val="000000"/>
                </a:solidFill>
                <a:latin typeface="Arial" charset="0"/>
                <a:cs typeface="Arial" charset="0"/>
              </a:rPr>
              <a:pPr/>
              <a:t>81</a:t>
            </a:fld>
            <a:endParaRPr lang="tr-TR" smtClean="0">
              <a:solidFill>
                <a:srgbClr val="000000"/>
              </a:solidFill>
              <a:latin typeface="Arial" charset="0"/>
              <a:cs typeface="Arial" charset="0"/>
            </a:endParaRPr>
          </a:p>
        </p:txBody>
      </p:sp>
      <p:sp>
        <p:nvSpPr>
          <p:cNvPr id="155654" name="Footer Placeholder 7"/>
          <p:cNvSpPr>
            <a:spLocks noGrp="1"/>
          </p:cNvSpPr>
          <p:nvPr>
            <p:ph type="ftr" sz="quarter" idx="11"/>
          </p:nvPr>
        </p:nvSpPr>
        <p:spPr>
          <a:xfrm>
            <a:off x="3124200" y="6409134"/>
            <a:ext cx="2895600" cy="476250"/>
          </a:xfrm>
          <a:noFill/>
        </p:spPr>
        <p:txBody>
          <a:bodyPr/>
          <a:lstStyle/>
          <a:p>
            <a:r>
              <a:rPr lang="tr-TR" smtClean="0">
                <a:solidFill>
                  <a:srgbClr val="000000"/>
                </a:solidFill>
                <a:latin typeface="Arial" charset="0"/>
                <a:cs typeface="Arial" charset="0"/>
              </a:rPr>
              <a:t>www.ahmetsaltik.net</a:t>
            </a:r>
          </a:p>
        </p:txBody>
      </p:sp>
    </p:spTree>
    <p:extLst>
      <p:ext uri="{BB962C8B-B14F-4D97-AF65-F5344CB8AC3E}">
        <p14:creationId xmlns:p14="http://schemas.microsoft.com/office/powerpoint/2010/main" val="67319303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6674" name="Rectangle 2"/>
          <p:cNvSpPr>
            <a:spLocks noGrp="1" noChangeArrowheads="1"/>
          </p:cNvSpPr>
          <p:nvPr>
            <p:ph type="ctrTitle"/>
          </p:nvPr>
        </p:nvSpPr>
        <p:spPr>
          <a:xfrm>
            <a:off x="142875" y="142875"/>
            <a:ext cx="8893175" cy="785813"/>
          </a:xfrm>
          <a:solidFill>
            <a:srgbClr val="006600"/>
          </a:solidFill>
        </p:spPr>
        <p:txBody>
          <a:bodyPr/>
          <a:lstStyle/>
          <a:p>
            <a:pPr eaLnBrk="1" hangingPunct="1"/>
            <a:r>
              <a:rPr lang="tr-TR" b="1" dirty="0" smtClean="0">
                <a:solidFill>
                  <a:srgbClr val="FFFF99"/>
                </a:solidFill>
                <a:latin typeface="Verdana" pitchFamily="34" charset="0"/>
              </a:rPr>
              <a:t>Zorunlu </a:t>
            </a:r>
            <a:r>
              <a:rPr lang="tr-TR" b="1" dirty="0" err="1" smtClean="0">
                <a:solidFill>
                  <a:srgbClr val="FFFF99"/>
                </a:solidFill>
                <a:latin typeface="Verdana" pitchFamily="34" charset="0"/>
              </a:rPr>
              <a:t>Malpraktis</a:t>
            </a:r>
            <a:r>
              <a:rPr lang="tr-TR" b="1" dirty="0" smtClean="0">
                <a:solidFill>
                  <a:srgbClr val="FFFF99"/>
                </a:solidFill>
                <a:latin typeface="Verdana" pitchFamily="34" charset="0"/>
              </a:rPr>
              <a:t> Sigortası..</a:t>
            </a:r>
            <a:endParaRPr lang="tr-TR" sz="3200" i="1" dirty="0" smtClean="0">
              <a:solidFill>
                <a:srgbClr val="FFFF99"/>
              </a:solidFill>
              <a:latin typeface="Verdana" pitchFamily="34" charset="0"/>
            </a:endParaRPr>
          </a:p>
        </p:txBody>
      </p:sp>
      <p:sp>
        <p:nvSpPr>
          <p:cNvPr id="141315" name="Rectangle 3"/>
          <p:cNvSpPr>
            <a:spLocks noGrp="1" noChangeArrowheads="1"/>
          </p:cNvSpPr>
          <p:nvPr>
            <p:ph type="subTitle" idx="1"/>
          </p:nvPr>
        </p:nvSpPr>
        <p:spPr>
          <a:xfrm>
            <a:off x="130175" y="1071563"/>
            <a:ext cx="8893175" cy="5500687"/>
          </a:xfrm>
          <a:solidFill>
            <a:srgbClr val="FFFF99"/>
          </a:solidFill>
          <a:ln w="28575">
            <a:solidFill>
              <a:srgbClr val="000066"/>
            </a:solidFill>
          </a:ln>
        </p:spPr>
        <p:txBody>
          <a:bodyPr/>
          <a:lstStyle/>
          <a:p>
            <a:pPr>
              <a:defRPr/>
            </a:pPr>
            <a:r>
              <a:rPr lang="tr-TR" sz="3000" b="1" dirty="0" smtClean="0">
                <a:solidFill>
                  <a:srgbClr val="660033"/>
                </a:solidFill>
                <a:latin typeface="Calibri" pitchFamily="34" charset="0"/>
              </a:rPr>
              <a:t>“5947 sayılı Üniversite ve Sağlık Personelinin </a:t>
            </a:r>
            <a:br>
              <a:rPr lang="tr-TR" sz="3000" b="1" dirty="0" smtClean="0">
                <a:solidFill>
                  <a:srgbClr val="660033"/>
                </a:solidFill>
                <a:latin typeface="Calibri" pitchFamily="34" charset="0"/>
              </a:rPr>
            </a:br>
            <a:r>
              <a:rPr lang="tr-TR" sz="3000" b="1" u="sng" dirty="0" smtClean="0">
                <a:solidFill>
                  <a:srgbClr val="000000"/>
                </a:solidFill>
                <a:latin typeface="Calibri" pitchFamily="34" charset="0"/>
              </a:rPr>
              <a:t>Tam Gün Çalışma</a:t>
            </a:r>
            <a:r>
              <a:rPr lang="tr-TR" sz="3000" b="1" dirty="0" smtClean="0">
                <a:solidFill>
                  <a:srgbClr val="660033"/>
                </a:solidFill>
                <a:latin typeface="Calibri" pitchFamily="34" charset="0"/>
              </a:rPr>
              <a:t>sına ve Bazı Kanunlarda Değişiklik Yapılmasına Dair Kanun</a:t>
            </a:r>
            <a:r>
              <a:rPr lang="tr-TR" sz="2600" b="1" dirty="0" smtClean="0">
                <a:solidFill>
                  <a:srgbClr val="660033"/>
                </a:solidFill>
                <a:latin typeface="Calibri" pitchFamily="34" charset="0"/>
              </a:rPr>
              <a:t>”</a:t>
            </a:r>
            <a:r>
              <a:rPr lang="tr-TR" sz="2600" b="1" dirty="0" smtClean="0">
                <a:solidFill>
                  <a:srgbClr val="000000"/>
                </a:solidFill>
                <a:latin typeface="Calibri" pitchFamily="34" charset="0"/>
              </a:rPr>
              <a:t> </a:t>
            </a:r>
            <a:r>
              <a:rPr lang="tr-TR" sz="2400" dirty="0" smtClean="0">
                <a:latin typeface="Calibri" pitchFamily="34" charset="0"/>
              </a:rPr>
              <a:t>RG : 30.01.10 , sayı : 27478</a:t>
            </a:r>
          </a:p>
          <a:p>
            <a:pPr>
              <a:defRPr/>
            </a:pPr>
            <a:r>
              <a:rPr lang="tr-TR" sz="3000" b="1" u="sng" dirty="0" smtClean="0">
                <a:latin typeface="Calibri" pitchFamily="34" charset="0"/>
              </a:rPr>
              <a:t>Zorunlu mesleki malî sorumluluk (</a:t>
            </a:r>
            <a:r>
              <a:rPr lang="tr-TR" sz="3000" b="1" u="sng" dirty="0" err="1" smtClean="0">
                <a:solidFill>
                  <a:srgbClr val="800000"/>
                </a:solidFill>
                <a:latin typeface="Calibri" pitchFamily="34" charset="0"/>
              </a:rPr>
              <a:t>Malpraktis</a:t>
            </a:r>
            <a:r>
              <a:rPr lang="tr-TR" sz="3000" b="1" u="sng" dirty="0" smtClean="0">
                <a:latin typeface="Calibri" pitchFamily="34" charset="0"/>
              </a:rPr>
              <a:t>) sigortası</a:t>
            </a:r>
            <a:r>
              <a:rPr lang="tr-TR" sz="2800" dirty="0" smtClean="0"/>
              <a:t/>
            </a:r>
            <a:br>
              <a:rPr lang="tr-TR" sz="2800" dirty="0" smtClean="0"/>
            </a:br>
            <a:endParaRPr lang="tr-TR" sz="400" dirty="0" smtClean="0"/>
          </a:p>
          <a:p>
            <a:pPr>
              <a:defRPr/>
            </a:pPr>
            <a:r>
              <a:rPr lang="tr-TR" sz="2800" i="1" dirty="0" smtClean="0">
                <a:solidFill>
                  <a:srgbClr val="000000"/>
                </a:solidFill>
                <a:latin typeface="Calibri" pitchFamily="34" charset="0"/>
              </a:rPr>
              <a:t>.. Kamu ve özel sağlık kurum ve kuruluşlarında çalışan tabipler, diş tabipleri ve tıpta uzmanlık mevzuatına göre uzman olanlar, </a:t>
            </a:r>
            <a:r>
              <a:rPr lang="tr-TR" sz="2800" b="1" i="1" dirty="0" smtClean="0">
                <a:solidFill>
                  <a:srgbClr val="000000"/>
                </a:solidFill>
                <a:latin typeface="Calibri" pitchFamily="34" charset="0"/>
              </a:rPr>
              <a:t>tıbbi kötü uygulama</a:t>
            </a:r>
            <a:r>
              <a:rPr lang="tr-TR" sz="2800" i="1" dirty="0" smtClean="0">
                <a:solidFill>
                  <a:srgbClr val="000000"/>
                </a:solidFill>
                <a:latin typeface="Calibri" pitchFamily="34" charset="0"/>
              </a:rPr>
              <a:t> </a:t>
            </a:r>
            <a:r>
              <a:rPr lang="tr-TR" sz="2800" b="1" u="sng" dirty="0" smtClean="0">
                <a:latin typeface="Calibri" pitchFamily="34" charset="0"/>
              </a:rPr>
              <a:t>(</a:t>
            </a:r>
            <a:r>
              <a:rPr lang="tr-TR" sz="2800" b="1" u="sng" dirty="0" smtClean="0">
                <a:solidFill>
                  <a:srgbClr val="800000"/>
                </a:solidFill>
                <a:latin typeface="Calibri" pitchFamily="34" charset="0"/>
              </a:rPr>
              <a:t>Malpraktis</a:t>
            </a:r>
            <a:r>
              <a:rPr lang="tr-TR" sz="2800" b="1" u="sng" dirty="0" smtClean="0">
                <a:latin typeface="Calibri" pitchFamily="34" charset="0"/>
              </a:rPr>
              <a:t>) </a:t>
            </a:r>
            <a:br>
              <a:rPr lang="tr-TR" sz="2800" b="1" u="sng" dirty="0" smtClean="0">
                <a:latin typeface="Calibri" pitchFamily="34" charset="0"/>
              </a:rPr>
            </a:br>
            <a:r>
              <a:rPr lang="tr-TR" sz="2800" i="1" dirty="0" smtClean="0">
                <a:solidFill>
                  <a:srgbClr val="000000"/>
                </a:solidFill>
                <a:latin typeface="Calibri" pitchFamily="34" charset="0"/>
              </a:rPr>
              <a:t>nedeniyle kendilerinden istenebilecek zararlar ile </a:t>
            </a:r>
            <a:br>
              <a:rPr lang="tr-TR" sz="2800" i="1" dirty="0" smtClean="0">
                <a:solidFill>
                  <a:srgbClr val="000000"/>
                </a:solidFill>
                <a:latin typeface="Calibri" pitchFamily="34" charset="0"/>
              </a:rPr>
            </a:br>
            <a:r>
              <a:rPr lang="tr-TR" sz="2800" i="1" dirty="0" smtClean="0">
                <a:solidFill>
                  <a:srgbClr val="000000"/>
                </a:solidFill>
                <a:latin typeface="Calibri" pitchFamily="34" charset="0"/>
              </a:rPr>
              <a:t>kurumlarınca kendilerine yapılacak rüculara karşı </a:t>
            </a:r>
            <a:br>
              <a:rPr lang="tr-TR" sz="2800" i="1" dirty="0" smtClean="0">
                <a:solidFill>
                  <a:srgbClr val="000000"/>
                </a:solidFill>
                <a:latin typeface="Calibri" pitchFamily="34" charset="0"/>
              </a:rPr>
            </a:br>
            <a:r>
              <a:rPr lang="tr-TR" sz="2800" b="1" i="1" spc="600" dirty="0" smtClean="0">
                <a:solidFill>
                  <a:srgbClr val="000000"/>
                </a:solidFill>
                <a:latin typeface="Calibri" pitchFamily="34" charset="0"/>
              </a:rPr>
              <a:t>sigorta yaptırmak zorundadır</a:t>
            </a:r>
            <a:r>
              <a:rPr lang="tr-TR" sz="2800" i="1" dirty="0" smtClean="0">
                <a:solidFill>
                  <a:srgbClr val="000000"/>
                </a:solidFill>
                <a:latin typeface="Calibri" pitchFamily="34" charset="0"/>
              </a:rPr>
              <a:t>. </a:t>
            </a:r>
            <a:br>
              <a:rPr lang="tr-TR" sz="2800" i="1" dirty="0" smtClean="0">
                <a:solidFill>
                  <a:srgbClr val="000000"/>
                </a:solidFill>
                <a:latin typeface="Calibri" pitchFamily="34" charset="0"/>
              </a:rPr>
            </a:br>
            <a:r>
              <a:rPr lang="tr-TR" sz="2800" i="1" dirty="0" smtClean="0">
                <a:solidFill>
                  <a:srgbClr val="000000"/>
                </a:solidFill>
                <a:latin typeface="Calibri" pitchFamily="34" charset="0"/>
              </a:rPr>
              <a:t>Bu sigorta priminin yarısı kendileri tarafından ödenir..</a:t>
            </a:r>
            <a:br>
              <a:rPr lang="tr-TR" sz="2800" i="1" dirty="0" smtClean="0">
                <a:solidFill>
                  <a:srgbClr val="000000"/>
                </a:solidFill>
                <a:latin typeface="Calibri" pitchFamily="34" charset="0"/>
              </a:rPr>
            </a:br>
            <a:r>
              <a:rPr lang="tr-TR" sz="2400" i="1" dirty="0" smtClean="0">
                <a:solidFill>
                  <a:srgbClr val="003300"/>
                </a:solidFill>
                <a:latin typeface="Calibri" pitchFamily="34" charset="0"/>
              </a:rPr>
              <a:t>(8. md. ile 1219 sayılı yasaya Ek 12. md. ol</a:t>
            </a:r>
            <a:r>
              <a:rPr lang="tr-TR" sz="2400" i="1" dirty="0" smtClean="0">
                <a:solidFill>
                  <a:srgbClr val="000000"/>
                </a:solidFill>
                <a:latin typeface="Calibri" pitchFamily="34" charset="0"/>
              </a:rPr>
              <a:t>arak..)</a:t>
            </a:r>
            <a:endParaRPr lang="tr-TR" sz="2700" i="1" dirty="0">
              <a:solidFill>
                <a:srgbClr val="000000"/>
              </a:solidFill>
              <a:latin typeface="Calibri" pitchFamily="34" charset="0"/>
            </a:endParaRPr>
          </a:p>
        </p:txBody>
      </p:sp>
      <p:sp>
        <p:nvSpPr>
          <p:cNvPr id="7" name="Veri Yer Tutucusu 1"/>
          <p:cNvSpPr>
            <a:spLocks noGrp="1"/>
          </p:cNvSpPr>
          <p:nvPr>
            <p:ph type="dt" sz="half" idx="10"/>
          </p:nvPr>
        </p:nvSpPr>
        <p:spPr>
          <a:xfrm>
            <a:off x="827584" y="6428184"/>
            <a:ext cx="1905000" cy="457200"/>
          </a:xfrm>
        </p:spPr>
        <p:txBody>
          <a:bodyPr/>
          <a:lstStyle/>
          <a:p>
            <a:pPr>
              <a:defRPr/>
            </a:pPr>
            <a:fld id="{8B8741DC-B3CC-4403-AB27-E2342472D99F}" type="datetime1">
              <a:rPr lang="tr-TR" smtClean="0">
                <a:solidFill>
                  <a:srgbClr val="000000"/>
                </a:solidFill>
                <a:latin typeface="Arial" pitchFamily="34" charset="0"/>
                <a:cs typeface="Arial" pitchFamily="34" charset="0"/>
              </a:rPr>
              <a:t>15.10.2012</a:t>
            </a:fld>
            <a:endParaRPr lang="tr-TR">
              <a:solidFill>
                <a:srgbClr val="000000"/>
              </a:solidFill>
              <a:latin typeface="Arial" pitchFamily="34" charset="0"/>
              <a:cs typeface="Arial" pitchFamily="34" charset="0"/>
            </a:endParaRPr>
          </a:p>
        </p:txBody>
      </p:sp>
      <p:sp>
        <p:nvSpPr>
          <p:cNvPr id="8" name="Altbilgi Yer Tutucusu 2"/>
          <p:cNvSpPr>
            <a:spLocks noGrp="1"/>
          </p:cNvSpPr>
          <p:nvPr>
            <p:ph type="ftr" sz="quarter" idx="11"/>
          </p:nvPr>
        </p:nvSpPr>
        <p:spPr>
          <a:xfrm>
            <a:off x="3265984" y="6428184"/>
            <a:ext cx="2895600" cy="457200"/>
          </a:xfrm>
        </p:spPr>
        <p:txBody>
          <a:bodyPr/>
          <a:lstStyle/>
          <a:p>
            <a:pPr>
              <a:defRPr/>
            </a:pPr>
            <a:r>
              <a:rPr lang="tr-TR" smtClean="0">
                <a:solidFill>
                  <a:srgbClr val="000000"/>
                </a:solidFill>
                <a:latin typeface="Arial" pitchFamily="34" charset="0"/>
                <a:cs typeface="Arial" pitchFamily="34" charset="0"/>
              </a:rPr>
              <a:t>www.ahmetsaltik.net</a:t>
            </a:r>
            <a:endParaRPr lang="tr-TR">
              <a:solidFill>
                <a:srgbClr val="000000"/>
              </a:solidFill>
              <a:latin typeface="Arial" pitchFamily="34" charset="0"/>
              <a:cs typeface="Arial" pitchFamily="34" charset="0"/>
            </a:endParaRPr>
          </a:p>
        </p:txBody>
      </p:sp>
      <p:sp>
        <p:nvSpPr>
          <p:cNvPr id="9" name="Slayt Numarası Yer Tutucusu 3"/>
          <p:cNvSpPr>
            <a:spLocks noGrp="1"/>
          </p:cNvSpPr>
          <p:nvPr>
            <p:ph type="sldNum" sz="quarter" idx="12"/>
          </p:nvPr>
        </p:nvSpPr>
        <p:spPr>
          <a:xfrm>
            <a:off x="6694984" y="6428184"/>
            <a:ext cx="1905000" cy="457200"/>
          </a:xfrm>
        </p:spPr>
        <p:txBody>
          <a:bodyPr/>
          <a:lstStyle/>
          <a:p>
            <a:pPr>
              <a:defRPr/>
            </a:pPr>
            <a:fld id="{22A86890-8D7A-4B22-9CEC-679D7ABDFC73}" type="slidenum">
              <a:rPr lang="tr-TR" smtClean="0">
                <a:solidFill>
                  <a:srgbClr val="000000"/>
                </a:solidFill>
                <a:latin typeface="Arial" pitchFamily="34" charset="0"/>
                <a:cs typeface="Arial" pitchFamily="34" charset="0"/>
              </a:rPr>
              <a:pPr>
                <a:defRPr/>
              </a:pPr>
              <a:t>82</a:t>
            </a:fld>
            <a:endParaRPr lang="tr-TR">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93417449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142875" y="142875"/>
            <a:ext cx="8893175" cy="1012825"/>
          </a:xfrm>
          <a:solidFill>
            <a:srgbClr val="006600"/>
          </a:solidFill>
        </p:spPr>
        <p:txBody>
          <a:bodyPr/>
          <a:lstStyle/>
          <a:p>
            <a:pPr eaLnBrk="1" hangingPunct="1"/>
            <a:r>
              <a:rPr lang="tr-TR" sz="4800" b="1" dirty="0" err="1" smtClean="0">
                <a:solidFill>
                  <a:srgbClr val="FFFF99"/>
                </a:solidFill>
                <a:latin typeface="Verdana" pitchFamily="34" charset="0"/>
              </a:rPr>
              <a:t>Biyogüvenlik</a:t>
            </a:r>
            <a:r>
              <a:rPr lang="tr-TR" sz="4800" b="1" dirty="0" smtClean="0">
                <a:solidFill>
                  <a:srgbClr val="FFFF99"/>
                </a:solidFill>
                <a:latin typeface="Verdana" pitchFamily="34" charset="0"/>
              </a:rPr>
              <a:t> Yasası...</a:t>
            </a:r>
            <a:endParaRPr lang="tr-TR" i="1" dirty="0" smtClean="0">
              <a:solidFill>
                <a:srgbClr val="FFFF99"/>
              </a:solidFill>
              <a:latin typeface="Verdana" pitchFamily="34" charset="0"/>
            </a:endParaRPr>
          </a:p>
        </p:txBody>
      </p:sp>
      <p:sp>
        <p:nvSpPr>
          <p:cNvPr id="157699" name="Rectangle 3"/>
          <p:cNvSpPr>
            <a:spLocks noGrp="1" noChangeArrowheads="1"/>
          </p:cNvSpPr>
          <p:nvPr>
            <p:ph type="subTitle" idx="1"/>
          </p:nvPr>
        </p:nvSpPr>
        <p:spPr>
          <a:xfrm>
            <a:off x="130175" y="1285875"/>
            <a:ext cx="8893175" cy="5214938"/>
          </a:xfrm>
          <a:solidFill>
            <a:srgbClr val="FFFF99"/>
          </a:solidFill>
          <a:ln w="28575">
            <a:solidFill>
              <a:srgbClr val="000066"/>
            </a:solidFill>
          </a:ln>
        </p:spPr>
        <p:txBody>
          <a:bodyPr/>
          <a:lstStyle/>
          <a:p>
            <a:r>
              <a:rPr lang="tr-TR" sz="1400" b="1" dirty="0" smtClean="0">
                <a:latin typeface="Calibri" pitchFamily="34" charset="0"/>
              </a:rPr>
              <a:t/>
            </a:r>
            <a:br>
              <a:rPr lang="tr-TR" sz="1400" b="1" dirty="0" smtClean="0">
                <a:latin typeface="Calibri" pitchFamily="34" charset="0"/>
              </a:rPr>
            </a:br>
            <a:r>
              <a:rPr lang="tr-TR" sz="2800" b="1" dirty="0" smtClean="0">
                <a:latin typeface="Calibri" pitchFamily="34" charset="0"/>
              </a:rPr>
              <a:t>Yasa no. 5977; RG no : 27533, 26 Mart 2010 </a:t>
            </a:r>
            <a:br>
              <a:rPr lang="tr-TR" sz="2800" b="1" dirty="0" smtClean="0">
                <a:latin typeface="Calibri" pitchFamily="34" charset="0"/>
              </a:rPr>
            </a:br>
            <a:r>
              <a:rPr lang="tr-TR" sz="2400" b="1" i="1" dirty="0" smtClean="0">
                <a:solidFill>
                  <a:srgbClr val="000000"/>
                </a:solidFill>
                <a:latin typeface="Calibri" pitchFamily="34" charset="0"/>
              </a:rPr>
              <a:t>(Yürürlük : </a:t>
            </a:r>
            <a:r>
              <a:rPr lang="tr-TR" sz="2400" b="1" i="1" dirty="0" err="1" smtClean="0">
                <a:solidFill>
                  <a:srgbClr val="000000"/>
                </a:solidFill>
                <a:latin typeface="Calibri" pitchFamily="34" charset="0"/>
              </a:rPr>
              <a:t>RG’de</a:t>
            </a:r>
            <a:r>
              <a:rPr lang="tr-TR" sz="2400" b="1" i="1" dirty="0" smtClean="0">
                <a:solidFill>
                  <a:srgbClr val="000000"/>
                </a:solidFill>
                <a:latin typeface="Calibri" pitchFamily="34" charset="0"/>
              </a:rPr>
              <a:t> yayımından 6 ay sonra..)</a:t>
            </a:r>
            <a:r>
              <a:rPr lang="tr-TR" sz="2800" b="1" dirty="0" smtClean="0">
                <a:latin typeface="Calibri" pitchFamily="34" charset="0"/>
              </a:rPr>
              <a:t/>
            </a:r>
            <a:br>
              <a:rPr lang="tr-TR" sz="2800" b="1" dirty="0" smtClean="0">
                <a:latin typeface="Calibri" pitchFamily="34" charset="0"/>
              </a:rPr>
            </a:br>
            <a:endParaRPr lang="tr-TR" sz="800" b="1" dirty="0" smtClean="0">
              <a:latin typeface="Calibri" pitchFamily="34" charset="0"/>
            </a:endParaRPr>
          </a:p>
          <a:p>
            <a:r>
              <a:rPr lang="tr-TR" sz="2800" dirty="0" smtClean="0">
                <a:solidFill>
                  <a:srgbClr val="660066"/>
                </a:solidFill>
                <a:latin typeface="Calibri" pitchFamily="34" charset="0"/>
              </a:rPr>
              <a:t>Bu Yasanın amacı; bilimsel ve teknolojik gelişmeler çerçevesinde, </a:t>
            </a:r>
            <a:r>
              <a:rPr lang="tr-TR" sz="2800" b="1" dirty="0" smtClean="0">
                <a:solidFill>
                  <a:srgbClr val="000000"/>
                </a:solidFill>
                <a:latin typeface="Calibri" pitchFamily="34" charset="0"/>
              </a:rPr>
              <a:t>modern </a:t>
            </a:r>
            <a:r>
              <a:rPr lang="tr-TR" sz="2800" b="1" dirty="0" err="1" smtClean="0">
                <a:solidFill>
                  <a:srgbClr val="000000"/>
                </a:solidFill>
                <a:latin typeface="Calibri" pitchFamily="34" charset="0"/>
              </a:rPr>
              <a:t>biyoteknoloji</a:t>
            </a:r>
            <a:r>
              <a:rPr lang="tr-TR" sz="2800" dirty="0" smtClean="0">
                <a:solidFill>
                  <a:srgbClr val="660066"/>
                </a:solidFill>
                <a:latin typeface="Calibri" pitchFamily="34" charset="0"/>
              </a:rPr>
              <a:t> kullanılarak elde edilen genetik yapısı değiştirilmiş organizmalar ve ürünlerinden kaynaklanabilecek riskleri engellemek, insan, hayvan ve </a:t>
            </a:r>
            <a:br>
              <a:rPr lang="tr-TR" sz="2800" dirty="0" smtClean="0">
                <a:solidFill>
                  <a:srgbClr val="660066"/>
                </a:solidFill>
                <a:latin typeface="Calibri" pitchFamily="34" charset="0"/>
              </a:rPr>
            </a:br>
            <a:r>
              <a:rPr lang="tr-TR" sz="2800" dirty="0" smtClean="0">
                <a:solidFill>
                  <a:srgbClr val="660066"/>
                </a:solidFill>
                <a:latin typeface="Calibri" pitchFamily="34" charset="0"/>
              </a:rPr>
              <a:t>bitki sağlığı ile çevrenin ve biyolojik çeşitliliğin korunması, sürdürülebilirliğinin sağlanması amacıyla </a:t>
            </a:r>
            <a:r>
              <a:rPr lang="tr-TR" sz="2800" b="1" u="sng" spc="300" dirty="0" err="1" smtClean="0">
                <a:solidFill>
                  <a:srgbClr val="000066"/>
                </a:solidFill>
                <a:latin typeface="Calibri" pitchFamily="34" charset="0"/>
              </a:rPr>
              <a:t>biyogüvenlik</a:t>
            </a:r>
            <a:r>
              <a:rPr lang="tr-TR" sz="2800" b="1" u="sng" spc="300" dirty="0" smtClean="0">
                <a:solidFill>
                  <a:srgbClr val="000066"/>
                </a:solidFill>
                <a:latin typeface="Calibri" pitchFamily="34" charset="0"/>
              </a:rPr>
              <a:t> sisteminin kurulması</a:t>
            </a:r>
            <a:r>
              <a:rPr lang="tr-TR" sz="2800" dirty="0" smtClean="0">
                <a:solidFill>
                  <a:srgbClr val="000066"/>
                </a:solidFill>
                <a:latin typeface="Calibri" pitchFamily="34" charset="0"/>
              </a:rPr>
              <a:t> ve uygulanması</a:t>
            </a:r>
            <a:r>
              <a:rPr lang="tr-TR" sz="2800" dirty="0" smtClean="0">
                <a:solidFill>
                  <a:srgbClr val="660066"/>
                </a:solidFill>
                <a:latin typeface="Calibri" pitchFamily="34" charset="0"/>
              </a:rPr>
              <a:t>, bu etkinliklerin denetlenmesi, düzenlenmesi ve izlenmesi ile ilgili </a:t>
            </a:r>
            <a:br>
              <a:rPr lang="tr-TR" sz="2800" dirty="0" smtClean="0">
                <a:solidFill>
                  <a:srgbClr val="660066"/>
                </a:solidFill>
                <a:latin typeface="Calibri" pitchFamily="34" charset="0"/>
              </a:rPr>
            </a:br>
            <a:r>
              <a:rPr lang="tr-TR" sz="2800" dirty="0" smtClean="0">
                <a:solidFill>
                  <a:srgbClr val="660066"/>
                </a:solidFill>
                <a:latin typeface="Calibri" pitchFamily="34" charset="0"/>
              </a:rPr>
              <a:t>ilke ve yöntemleri </a:t>
            </a:r>
            <a:r>
              <a:rPr lang="tr-TR" sz="2800" i="1" dirty="0" smtClean="0">
                <a:solidFill>
                  <a:srgbClr val="660066"/>
                </a:solidFill>
                <a:latin typeface="Calibri" pitchFamily="34" charset="0"/>
              </a:rPr>
              <a:t>(usul ve esasları)</a:t>
            </a:r>
            <a:r>
              <a:rPr lang="tr-TR" sz="2800" dirty="0" smtClean="0">
                <a:solidFill>
                  <a:srgbClr val="660066"/>
                </a:solidFill>
                <a:latin typeface="Calibri" pitchFamily="34" charset="0"/>
              </a:rPr>
              <a:t> belirlemektir. </a:t>
            </a:r>
            <a:r>
              <a:rPr lang="tr-TR" sz="2800" b="1" dirty="0" smtClean="0">
                <a:latin typeface="Calibri" pitchFamily="34" charset="0"/>
              </a:rPr>
              <a:t>      </a:t>
            </a:r>
            <a:endParaRPr lang="tr-TR" sz="2800" dirty="0" smtClean="0">
              <a:latin typeface="Calibri" pitchFamily="34" charset="0"/>
            </a:endParaRPr>
          </a:p>
        </p:txBody>
      </p:sp>
      <p:sp>
        <p:nvSpPr>
          <p:cNvPr id="157700" name="Date Placeholder 3"/>
          <p:cNvSpPr>
            <a:spLocks noGrp="1"/>
          </p:cNvSpPr>
          <p:nvPr>
            <p:ph type="dt" sz="quarter" idx="10"/>
          </p:nvPr>
        </p:nvSpPr>
        <p:spPr>
          <a:xfrm>
            <a:off x="457200" y="6381750"/>
            <a:ext cx="2133600" cy="476250"/>
          </a:xfrm>
          <a:noFill/>
        </p:spPr>
        <p:txBody>
          <a:bodyPr/>
          <a:lstStyle/>
          <a:p>
            <a:fld id="{7853F742-D7A2-4FDC-810A-32804365AEE6}" type="datetime1">
              <a:rPr lang="tr-TR" smtClean="0">
                <a:solidFill>
                  <a:srgbClr val="000000"/>
                </a:solidFill>
                <a:latin typeface="Arial" charset="0"/>
                <a:cs typeface="Arial" charset="0"/>
              </a:rPr>
              <a:t>15.10.2012</a:t>
            </a:fld>
            <a:endParaRPr lang="tr-TR" smtClean="0">
              <a:solidFill>
                <a:srgbClr val="000000"/>
              </a:solidFill>
              <a:latin typeface="Arial" charset="0"/>
              <a:cs typeface="Arial" charset="0"/>
            </a:endParaRPr>
          </a:p>
        </p:txBody>
      </p:sp>
      <p:sp>
        <p:nvSpPr>
          <p:cNvPr id="157701" name="Slide Number Placeholder 6"/>
          <p:cNvSpPr>
            <a:spLocks noGrp="1"/>
          </p:cNvSpPr>
          <p:nvPr>
            <p:ph type="sldNum" sz="quarter" idx="12"/>
          </p:nvPr>
        </p:nvSpPr>
        <p:spPr>
          <a:xfrm>
            <a:off x="6553200" y="6381750"/>
            <a:ext cx="2133600" cy="476250"/>
          </a:xfrm>
          <a:noFill/>
        </p:spPr>
        <p:txBody>
          <a:bodyPr/>
          <a:lstStyle/>
          <a:p>
            <a:fld id="{F48B52D5-AD08-4902-86BF-3D69E6A4D3F2}" type="slidenum">
              <a:rPr lang="tr-TR" smtClean="0">
                <a:solidFill>
                  <a:srgbClr val="000000"/>
                </a:solidFill>
                <a:latin typeface="Arial" charset="0"/>
                <a:cs typeface="Arial" charset="0"/>
              </a:rPr>
              <a:pPr/>
              <a:t>83</a:t>
            </a:fld>
            <a:endParaRPr lang="tr-TR" smtClean="0">
              <a:solidFill>
                <a:srgbClr val="000000"/>
              </a:solidFill>
              <a:latin typeface="Arial" charset="0"/>
              <a:cs typeface="Arial" charset="0"/>
            </a:endParaRPr>
          </a:p>
        </p:txBody>
      </p:sp>
      <p:sp>
        <p:nvSpPr>
          <p:cNvPr id="157702" name="Footer Placeholder 7"/>
          <p:cNvSpPr>
            <a:spLocks noGrp="1"/>
          </p:cNvSpPr>
          <p:nvPr>
            <p:ph type="ftr" sz="quarter" idx="11"/>
          </p:nvPr>
        </p:nvSpPr>
        <p:spPr>
          <a:xfrm>
            <a:off x="3124200" y="6381750"/>
            <a:ext cx="2895600" cy="476250"/>
          </a:xfrm>
          <a:noFill/>
        </p:spPr>
        <p:txBody>
          <a:bodyPr/>
          <a:lstStyle/>
          <a:p>
            <a:r>
              <a:rPr lang="tr-TR" smtClean="0">
                <a:solidFill>
                  <a:srgbClr val="000000"/>
                </a:solidFill>
                <a:latin typeface="Arial" charset="0"/>
                <a:cs typeface="Arial" charset="0"/>
              </a:rPr>
              <a:t>www.ahmetsaltik.net</a:t>
            </a:r>
          </a:p>
        </p:txBody>
      </p:sp>
    </p:spTree>
    <p:extLst>
      <p:ext uri="{BB962C8B-B14F-4D97-AF65-F5344CB8AC3E}">
        <p14:creationId xmlns:p14="http://schemas.microsoft.com/office/powerpoint/2010/main" val="352526554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142875" y="142875"/>
            <a:ext cx="8893175" cy="1269901"/>
          </a:xfrm>
          <a:solidFill>
            <a:srgbClr val="006600"/>
          </a:solidFill>
        </p:spPr>
        <p:txBody>
          <a:bodyPr/>
          <a:lstStyle/>
          <a:p>
            <a:pPr eaLnBrk="1" hangingPunct="1"/>
            <a:r>
              <a:rPr lang="tr-TR" sz="3600" b="1" smtClean="0">
                <a:solidFill>
                  <a:srgbClr val="FFFF99"/>
                </a:solidFill>
                <a:latin typeface="Verdana" pitchFamily="34" charset="0"/>
              </a:rPr>
              <a:t>VETERİNER HİZMETLERİ, BİTKİ SAĞLIĞI, GIDA ve YEM YASASI</a:t>
            </a:r>
            <a:endParaRPr lang="tr-TR" sz="3600" b="1" dirty="0" smtClean="0">
              <a:solidFill>
                <a:srgbClr val="FFFF99"/>
              </a:solidFill>
              <a:latin typeface="Verdana" pitchFamily="34" charset="0"/>
            </a:endParaRPr>
          </a:p>
        </p:txBody>
      </p:sp>
      <p:sp>
        <p:nvSpPr>
          <p:cNvPr id="157699" name="Rectangle 3"/>
          <p:cNvSpPr>
            <a:spLocks noGrp="1" noChangeArrowheads="1"/>
          </p:cNvSpPr>
          <p:nvPr>
            <p:ph type="subTitle" idx="1"/>
          </p:nvPr>
        </p:nvSpPr>
        <p:spPr>
          <a:xfrm>
            <a:off x="130175" y="1556792"/>
            <a:ext cx="6242025" cy="4968552"/>
          </a:xfrm>
          <a:solidFill>
            <a:srgbClr val="FFFF99"/>
          </a:solidFill>
          <a:ln w="28575">
            <a:solidFill>
              <a:srgbClr val="000066"/>
            </a:solidFill>
          </a:ln>
        </p:spPr>
        <p:txBody>
          <a:bodyPr/>
          <a:lstStyle/>
          <a:p>
            <a:pPr algn="l"/>
            <a:r>
              <a:rPr lang="tr-TR" sz="800" b="1" smtClean="0">
                <a:latin typeface="Calibri" pitchFamily="34" charset="0"/>
              </a:rPr>
              <a:t/>
            </a:r>
            <a:br>
              <a:rPr lang="tr-TR" sz="800" b="1" smtClean="0">
                <a:latin typeface="Calibri" pitchFamily="34" charset="0"/>
              </a:rPr>
            </a:br>
            <a:r>
              <a:rPr lang="tr-TR" sz="2400" b="1" smtClean="0">
                <a:latin typeface="Calibri" pitchFamily="34" charset="0"/>
              </a:rPr>
              <a:t>Yasa no. 5996; RG no:27610, 13.6.10</a:t>
            </a:r>
            <a:r>
              <a:rPr lang="tr-TR" sz="2800" b="1" smtClean="0">
                <a:latin typeface="Calibri" pitchFamily="34" charset="0"/>
              </a:rPr>
              <a:t> </a:t>
            </a:r>
            <a:br>
              <a:rPr lang="tr-TR" sz="2800" b="1" smtClean="0">
                <a:latin typeface="Calibri" pitchFamily="34" charset="0"/>
              </a:rPr>
            </a:br>
            <a:r>
              <a:rPr lang="tr-TR" sz="2400" b="1" i="1" smtClean="0">
                <a:solidFill>
                  <a:srgbClr val="000000"/>
                </a:solidFill>
                <a:latin typeface="Calibri" pitchFamily="34" charset="0"/>
              </a:rPr>
              <a:t>(Toplam 50 madde ve ekler..)</a:t>
            </a:r>
            <a:r>
              <a:rPr lang="tr-TR" sz="2800" b="1" smtClean="0">
                <a:latin typeface="Calibri" pitchFamily="34" charset="0"/>
              </a:rPr>
              <a:t/>
            </a:r>
            <a:br>
              <a:rPr lang="tr-TR" sz="2800" b="1" smtClean="0">
                <a:latin typeface="Calibri" pitchFamily="34" charset="0"/>
              </a:rPr>
            </a:br>
            <a:endParaRPr lang="tr-TR" sz="800" b="1" smtClean="0">
              <a:latin typeface="Calibri" pitchFamily="34" charset="0"/>
            </a:endParaRPr>
          </a:p>
          <a:p>
            <a:pPr algn="l"/>
            <a:r>
              <a:rPr lang="tr-TR" sz="2800" smtClean="0">
                <a:solidFill>
                  <a:srgbClr val="660066"/>
                </a:solidFill>
                <a:latin typeface="Calibri" pitchFamily="34" charset="0"/>
              </a:rPr>
              <a:t>Bu Yasanın amacı (Md. 1); </a:t>
            </a:r>
            <a:endParaRPr lang="tr-TR" sz="2800" smtClean="0"/>
          </a:p>
          <a:p>
            <a:pPr algn="l">
              <a:lnSpc>
                <a:spcPct val="110000"/>
              </a:lnSpc>
            </a:pPr>
            <a:r>
              <a:rPr lang="tr-TR" b="1" i="1" smtClean="0">
                <a:solidFill>
                  <a:srgbClr val="000066"/>
                </a:solidFill>
                <a:latin typeface="Calibri" pitchFamily="34" charset="0"/>
              </a:rPr>
              <a:t>Gıda ve yem güvenilirliğini; </a:t>
            </a:r>
            <a:br>
              <a:rPr lang="tr-TR" b="1" i="1" smtClean="0">
                <a:solidFill>
                  <a:srgbClr val="000066"/>
                </a:solidFill>
                <a:latin typeface="Calibri" pitchFamily="34" charset="0"/>
              </a:rPr>
            </a:br>
            <a:r>
              <a:rPr lang="tr-TR" sz="3600" b="1" spc="600" smtClean="0">
                <a:solidFill>
                  <a:srgbClr val="993366"/>
                </a:solidFill>
                <a:latin typeface="Calibri" pitchFamily="34" charset="0"/>
              </a:rPr>
              <a:t>Halk sağlığı,</a:t>
            </a:r>
            <a:r>
              <a:rPr lang="tr-TR" sz="2800" smtClean="0">
                <a:solidFill>
                  <a:srgbClr val="000066"/>
                </a:solidFill>
                <a:latin typeface="Calibri" pitchFamily="34" charset="0"/>
              </a:rPr>
              <a:t> </a:t>
            </a:r>
            <a:br>
              <a:rPr lang="tr-TR" sz="2800" smtClean="0">
                <a:solidFill>
                  <a:srgbClr val="000066"/>
                </a:solidFill>
                <a:latin typeface="Calibri" pitchFamily="34" charset="0"/>
              </a:rPr>
            </a:br>
            <a:r>
              <a:rPr lang="tr-TR" sz="2800" b="1" i="1" smtClean="0">
                <a:solidFill>
                  <a:srgbClr val="000066"/>
                </a:solidFill>
                <a:latin typeface="Calibri" pitchFamily="34" charset="0"/>
              </a:rPr>
              <a:t>bitki ve hayvan sağlığı ile hayvan </a:t>
            </a:r>
            <a:br>
              <a:rPr lang="tr-TR" sz="2800" b="1" i="1" smtClean="0">
                <a:solidFill>
                  <a:srgbClr val="000066"/>
                </a:solidFill>
                <a:latin typeface="Calibri" pitchFamily="34" charset="0"/>
              </a:rPr>
            </a:br>
            <a:r>
              <a:rPr lang="tr-TR" sz="2800" b="1" i="1" smtClean="0">
                <a:solidFill>
                  <a:srgbClr val="000066"/>
                </a:solidFill>
                <a:latin typeface="Calibri" pitchFamily="34" charset="0"/>
              </a:rPr>
              <a:t>ıslahı ve refahını</a:t>
            </a:r>
            <a:r>
              <a:rPr lang="tr-TR" sz="2800" smtClean="0">
                <a:solidFill>
                  <a:srgbClr val="000066"/>
                </a:solidFill>
                <a:latin typeface="Calibri" pitchFamily="34" charset="0"/>
              </a:rPr>
              <a:t>, </a:t>
            </a:r>
            <a:r>
              <a:rPr lang="tr-TR" sz="2800" b="1" i="1" smtClean="0">
                <a:solidFill>
                  <a:srgbClr val="000066"/>
                </a:solidFill>
                <a:latin typeface="Calibri" pitchFamily="34" charset="0"/>
              </a:rPr>
              <a:t>tüketici çıkarları ile  </a:t>
            </a:r>
            <a:br>
              <a:rPr lang="tr-TR" sz="2800" b="1" i="1" smtClean="0">
                <a:solidFill>
                  <a:srgbClr val="000066"/>
                </a:solidFill>
                <a:latin typeface="Calibri" pitchFamily="34" charset="0"/>
              </a:rPr>
            </a:br>
            <a:r>
              <a:rPr lang="tr-TR" sz="2800" b="1" i="1" spc="600" smtClean="0">
                <a:solidFill>
                  <a:srgbClr val="006600"/>
                </a:solidFill>
                <a:latin typeface="Calibri" pitchFamily="34" charset="0"/>
              </a:rPr>
              <a:t>çevrenin korunmasını da </a:t>
            </a:r>
            <a:r>
              <a:rPr lang="tr-TR" sz="2800" smtClean="0">
                <a:solidFill>
                  <a:srgbClr val="000066"/>
                </a:solidFill>
                <a:latin typeface="Calibri" pitchFamily="34" charset="0"/>
              </a:rPr>
              <a:t/>
            </a:r>
            <a:br>
              <a:rPr lang="tr-TR" sz="2800" smtClean="0">
                <a:solidFill>
                  <a:srgbClr val="000066"/>
                </a:solidFill>
                <a:latin typeface="Calibri" pitchFamily="34" charset="0"/>
              </a:rPr>
            </a:br>
            <a:r>
              <a:rPr lang="tr-TR" sz="2800" smtClean="0">
                <a:solidFill>
                  <a:srgbClr val="000066"/>
                </a:solidFill>
                <a:latin typeface="Calibri" pitchFamily="34" charset="0"/>
              </a:rPr>
              <a:t>dikkate alarak korumak ve sağlamaktır. </a:t>
            </a:r>
            <a:endParaRPr lang="tr-TR" sz="2800" dirty="0">
              <a:solidFill>
                <a:srgbClr val="000066"/>
              </a:solidFill>
              <a:latin typeface="Calibri" pitchFamily="34" charset="0"/>
            </a:endParaRPr>
          </a:p>
        </p:txBody>
      </p:sp>
      <p:sp>
        <p:nvSpPr>
          <p:cNvPr id="157700" name="Date Placeholder 3"/>
          <p:cNvSpPr>
            <a:spLocks noGrp="1"/>
          </p:cNvSpPr>
          <p:nvPr>
            <p:ph type="dt" sz="quarter" idx="10"/>
          </p:nvPr>
        </p:nvSpPr>
        <p:spPr>
          <a:xfrm>
            <a:off x="457200" y="6381750"/>
            <a:ext cx="2133600" cy="476250"/>
          </a:xfrm>
          <a:noFill/>
        </p:spPr>
        <p:txBody>
          <a:bodyPr/>
          <a:lstStyle/>
          <a:p>
            <a:fld id="{3A9789F2-F414-4389-BDF2-D3BF4EF9B026}" type="datetime1">
              <a:rPr lang="tr-TR" smtClean="0">
                <a:solidFill>
                  <a:srgbClr val="000000"/>
                </a:solidFill>
                <a:latin typeface="Arial" charset="0"/>
                <a:cs typeface="Arial" charset="0"/>
              </a:rPr>
              <a:t>15.10.2012</a:t>
            </a:fld>
            <a:endParaRPr lang="tr-TR" smtClean="0">
              <a:solidFill>
                <a:srgbClr val="000000"/>
              </a:solidFill>
              <a:latin typeface="Arial" charset="0"/>
              <a:cs typeface="Arial" charset="0"/>
            </a:endParaRPr>
          </a:p>
        </p:txBody>
      </p:sp>
      <p:sp>
        <p:nvSpPr>
          <p:cNvPr id="157701" name="Slide Number Placeholder 6"/>
          <p:cNvSpPr>
            <a:spLocks noGrp="1"/>
          </p:cNvSpPr>
          <p:nvPr>
            <p:ph type="sldNum" sz="quarter" idx="12"/>
          </p:nvPr>
        </p:nvSpPr>
        <p:spPr>
          <a:xfrm>
            <a:off x="6553200" y="6381750"/>
            <a:ext cx="2133600" cy="476250"/>
          </a:xfrm>
          <a:noFill/>
        </p:spPr>
        <p:txBody>
          <a:bodyPr/>
          <a:lstStyle/>
          <a:p>
            <a:fld id="{F48B52D5-AD08-4902-86BF-3D69E6A4D3F2}" type="slidenum">
              <a:rPr lang="tr-TR" smtClean="0">
                <a:solidFill>
                  <a:srgbClr val="000000"/>
                </a:solidFill>
                <a:latin typeface="Arial" charset="0"/>
                <a:cs typeface="Arial" charset="0"/>
              </a:rPr>
              <a:pPr/>
              <a:t>84</a:t>
            </a:fld>
            <a:endParaRPr lang="tr-TR" smtClean="0">
              <a:solidFill>
                <a:srgbClr val="000000"/>
              </a:solidFill>
              <a:latin typeface="Arial" charset="0"/>
              <a:cs typeface="Arial" charset="0"/>
            </a:endParaRPr>
          </a:p>
        </p:txBody>
      </p:sp>
      <p:sp>
        <p:nvSpPr>
          <p:cNvPr id="157702" name="Footer Placeholder 7"/>
          <p:cNvSpPr>
            <a:spLocks noGrp="1"/>
          </p:cNvSpPr>
          <p:nvPr>
            <p:ph type="ftr" sz="quarter" idx="11"/>
          </p:nvPr>
        </p:nvSpPr>
        <p:spPr>
          <a:xfrm>
            <a:off x="3124200" y="6381750"/>
            <a:ext cx="2895600" cy="476250"/>
          </a:xfrm>
          <a:noFill/>
        </p:spPr>
        <p:txBody>
          <a:bodyPr/>
          <a:lstStyle/>
          <a:p>
            <a:r>
              <a:rPr lang="tr-TR" smtClean="0">
                <a:solidFill>
                  <a:srgbClr val="000000"/>
                </a:solidFill>
                <a:latin typeface="Arial" charset="0"/>
                <a:cs typeface="Arial" charset="0"/>
              </a:rPr>
              <a:t>www.ahmetsaltik.net</a:t>
            </a:r>
          </a:p>
        </p:txBody>
      </p:sp>
      <p:pic>
        <p:nvPicPr>
          <p:cNvPr id="8194" name="Picture 2" descr="http://i39.tinypic.com/idujyq.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932040" y="1556792"/>
            <a:ext cx="4104456" cy="280831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t2.gstatic.com/images?q=tbn:ANd9GcTWFbqjJ1gPjfdupqQL2OP1H-jy0qt3lpEChfy0ltwavbC2g3vrNg&amp;t=1"/>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32240" y="4482802"/>
            <a:ext cx="2162175" cy="2114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71838"/>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142875" y="142875"/>
            <a:ext cx="8893175" cy="1485925"/>
          </a:xfrm>
          <a:solidFill>
            <a:srgbClr val="006600"/>
          </a:solidFill>
        </p:spPr>
        <p:txBody>
          <a:bodyPr/>
          <a:lstStyle/>
          <a:p>
            <a:pPr eaLnBrk="1" hangingPunct="1"/>
            <a:r>
              <a:rPr lang="tr-TR" sz="3200" b="1" dirty="0" smtClean="0">
                <a:solidFill>
                  <a:srgbClr val="FFFF99"/>
                </a:solidFill>
                <a:latin typeface="Verdana" pitchFamily="34" charset="0"/>
              </a:rPr>
              <a:t>657 sayılı yasada </a:t>
            </a:r>
            <a:br>
              <a:rPr lang="tr-TR" sz="3200" b="1" dirty="0" smtClean="0">
                <a:solidFill>
                  <a:srgbClr val="FFFF99"/>
                </a:solidFill>
                <a:latin typeface="Verdana" pitchFamily="34" charset="0"/>
              </a:rPr>
            </a:br>
            <a:r>
              <a:rPr lang="tr-TR" sz="3200" b="1" dirty="0" smtClean="0">
                <a:solidFill>
                  <a:srgbClr val="FFFF99"/>
                </a:solidFill>
                <a:latin typeface="Verdana" pitchFamily="34" charset="0"/>
              </a:rPr>
              <a:t>Devlet memurunun </a:t>
            </a:r>
            <a:br>
              <a:rPr lang="tr-TR" sz="3200" b="1" dirty="0" smtClean="0">
                <a:solidFill>
                  <a:srgbClr val="FFFF99"/>
                </a:solidFill>
                <a:latin typeface="Verdana" pitchFamily="34" charset="0"/>
              </a:rPr>
            </a:br>
            <a:r>
              <a:rPr lang="tr-TR" sz="3200" b="1" dirty="0" smtClean="0">
                <a:solidFill>
                  <a:srgbClr val="FFFF99"/>
                </a:solidFill>
                <a:latin typeface="Verdana" pitchFamily="34" charset="0"/>
              </a:rPr>
              <a:t>iş kazası ve meslek hastalığı</a:t>
            </a:r>
          </a:p>
        </p:txBody>
      </p:sp>
      <p:sp>
        <p:nvSpPr>
          <p:cNvPr id="157699" name="Rectangle 3"/>
          <p:cNvSpPr>
            <a:spLocks noGrp="1" noChangeArrowheads="1"/>
          </p:cNvSpPr>
          <p:nvPr>
            <p:ph type="subTitle" idx="1"/>
          </p:nvPr>
        </p:nvSpPr>
        <p:spPr>
          <a:xfrm>
            <a:off x="130175" y="1772816"/>
            <a:ext cx="8893175" cy="4752528"/>
          </a:xfrm>
          <a:solidFill>
            <a:srgbClr val="FFFF99"/>
          </a:solidFill>
          <a:ln w="28575">
            <a:solidFill>
              <a:srgbClr val="000066"/>
            </a:solidFill>
          </a:ln>
        </p:spPr>
        <p:txBody>
          <a:bodyPr/>
          <a:lstStyle/>
          <a:p>
            <a:r>
              <a:rPr lang="tr-TR" sz="900" i="1" dirty="0" smtClean="0">
                <a:latin typeface="Calibri" pitchFamily="34" charset="0"/>
                <a:cs typeface="Calibri" pitchFamily="34" charset="0"/>
              </a:rPr>
              <a:t/>
            </a:r>
            <a:br>
              <a:rPr lang="tr-TR" sz="900" i="1" dirty="0" smtClean="0">
                <a:latin typeface="Calibri" pitchFamily="34" charset="0"/>
                <a:cs typeface="Calibri" pitchFamily="34" charset="0"/>
              </a:rPr>
            </a:br>
            <a:r>
              <a:rPr lang="tr-TR" sz="2400" i="1" dirty="0" smtClean="0">
                <a:latin typeface="Calibri" pitchFamily="34" charset="0"/>
                <a:cs typeface="Calibri" pitchFamily="34" charset="0"/>
              </a:rPr>
              <a:t>Hastalık </a:t>
            </a:r>
            <a:r>
              <a:rPr lang="tr-TR" sz="2400" i="1" dirty="0">
                <a:latin typeface="Calibri" pitchFamily="34" charset="0"/>
                <a:cs typeface="Calibri" pitchFamily="34" charset="0"/>
              </a:rPr>
              <a:t>izni</a:t>
            </a:r>
            <a:r>
              <a:rPr lang="tr-TR" sz="2400" i="1" dirty="0" smtClean="0">
                <a:latin typeface="Calibri" pitchFamily="34" charset="0"/>
                <a:cs typeface="Calibri" pitchFamily="34" charset="0"/>
              </a:rPr>
              <a:t>: </a:t>
            </a:r>
            <a:r>
              <a:rPr lang="tr-TR" sz="2400" b="1" dirty="0" smtClean="0">
                <a:latin typeface="Calibri" pitchFamily="34" charset="0"/>
                <a:cs typeface="Calibri" pitchFamily="34" charset="0"/>
              </a:rPr>
              <a:t>Madde </a:t>
            </a:r>
            <a:r>
              <a:rPr lang="tr-TR" sz="2400" b="1" dirty="0">
                <a:latin typeface="Calibri" pitchFamily="34" charset="0"/>
                <a:cs typeface="Calibri" pitchFamily="34" charset="0"/>
              </a:rPr>
              <a:t>105 – (Değişik: 29/11/1984 - KHK 243/18 </a:t>
            </a:r>
            <a:r>
              <a:rPr lang="tr-TR" sz="2400" b="1" dirty="0" err="1">
                <a:latin typeface="Calibri" pitchFamily="34" charset="0"/>
                <a:cs typeface="Calibri" pitchFamily="34" charset="0"/>
              </a:rPr>
              <a:t>md</a:t>
            </a:r>
            <a:r>
              <a:rPr lang="tr-TR" sz="2400" b="1" dirty="0" err="1" smtClean="0">
                <a:latin typeface="Calibri" pitchFamily="34" charset="0"/>
                <a:cs typeface="Calibri" pitchFamily="34" charset="0"/>
              </a:rPr>
              <a:t>.</a:t>
            </a:r>
            <a:r>
              <a:rPr lang="tr-TR" sz="2400" b="1" dirty="0" smtClean="0">
                <a:latin typeface="Calibri" pitchFamily="34" charset="0"/>
                <a:cs typeface="Calibri" pitchFamily="34" charset="0"/>
              </a:rPr>
              <a:t>) ….</a:t>
            </a:r>
            <a:r>
              <a:rPr lang="tr-TR" sz="2400" dirty="0" smtClean="0">
                <a:latin typeface="Calibri" pitchFamily="34" charset="0"/>
                <a:cs typeface="Calibri" pitchFamily="34" charset="0"/>
              </a:rPr>
              <a:t> </a:t>
            </a:r>
            <a:r>
              <a:rPr lang="tr-TR" sz="2400" dirty="0">
                <a:latin typeface="Calibri" pitchFamily="34" charset="0"/>
                <a:cs typeface="Calibri" pitchFamily="34" charset="0"/>
              </a:rPr>
              <a:t>Görevlerinden dolayı saldırıya uğrayan memurlar ile </a:t>
            </a:r>
            <a:r>
              <a:rPr lang="tr-TR" sz="2400" dirty="0" smtClean="0">
                <a:latin typeface="Calibri" pitchFamily="34" charset="0"/>
                <a:cs typeface="Calibri" pitchFamily="34" charset="0"/>
              </a:rPr>
              <a:t/>
            </a:r>
            <a:br>
              <a:rPr lang="tr-TR" sz="2400" dirty="0" smtClean="0">
                <a:latin typeface="Calibri" pitchFamily="34" charset="0"/>
                <a:cs typeface="Calibri" pitchFamily="34" charset="0"/>
              </a:rPr>
            </a:br>
            <a:r>
              <a:rPr lang="tr-TR" sz="2400" dirty="0" smtClean="0">
                <a:latin typeface="Calibri" pitchFamily="34" charset="0"/>
                <a:cs typeface="Calibri" pitchFamily="34" charset="0"/>
              </a:rPr>
              <a:t>görevleri </a:t>
            </a:r>
            <a:r>
              <a:rPr lang="tr-TR" sz="2400" dirty="0">
                <a:latin typeface="Calibri" pitchFamily="34" charset="0"/>
                <a:cs typeface="Calibri" pitchFamily="34" charset="0"/>
              </a:rPr>
              <a:t>sırasında ve görevlerinden dolayı </a:t>
            </a:r>
            <a:r>
              <a:rPr lang="tr-TR" sz="2400" dirty="0" smtClean="0">
                <a:latin typeface="Calibri" pitchFamily="34" charset="0"/>
                <a:cs typeface="Calibri" pitchFamily="34" charset="0"/>
              </a:rPr>
              <a:t/>
            </a:r>
            <a:br>
              <a:rPr lang="tr-TR" sz="2400" dirty="0" smtClean="0">
                <a:latin typeface="Calibri" pitchFamily="34" charset="0"/>
                <a:cs typeface="Calibri" pitchFamily="34" charset="0"/>
              </a:rPr>
            </a:br>
            <a:r>
              <a:rPr lang="tr-TR" sz="2800" b="1" i="1" u="sng" dirty="0" smtClean="0">
                <a:solidFill>
                  <a:srgbClr val="FF0000"/>
                </a:solidFill>
                <a:latin typeface="Calibri" pitchFamily="34" charset="0"/>
                <a:cs typeface="Calibri" pitchFamily="34" charset="0"/>
              </a:rPr>
              <a:t>bir </a:t>
            </a:r>
            <a:r>
              <a:rPr lang="tr-TR" sz="2800" b="1" i="1" u="sng" dirty="0">
                <a:solidFill>
                  <a:srgbClr val="FF0000"/>
                </a:solidFill>
                <a:latin typeface="Calibri" pitchFamily="34" charset="0"/>
                <a:cs typeface="Calibri" pitchFamily="34" charset="0"/>
              </a:rPr>
              <a:t>kazaya uğrayan veya bir meslek hastalığına tutulan </a:t>
            </a:r>
            <a:r>
              <a:rPr lang="tr-TR" sz="2800" b="1" i="1" u="sng" dirty="0" smtClean="0">
                <a:solidFill>
                  <a:srgbClr val="FF0000"/>
                </a:solidFill>
                <a:latin typeface="Calibri" pitchFamily="34" charset="0"/>
                <a:cs typeface="Calibri" pitchFamily="34" charset="0"/>
              </a:rPr>
              <a:t/>
            </a:r>
            <a:br>
              <a:rPr lang="tr-TR" sz="2800" b="1" i="1" u="sng" dirty="0" smtClean="0">
                <a:solidFill>
                  <a:srgbClr val="FF0000"/>
                </a:solidFill>
                <a:latin typeface="Calibri" pitchFamily="34" charset="0"/>
                <a:cs typeface="Calibri" pitchFamily="34" charset="0"/>
              </a:rPr>
            </a:br>
            <a:r>
              <a:rPr lang="tr-TR" sz="2800" b="1" i="1" u="sng" dirty="0" smtClean="0">
                <a:solidFill>
                  <a:srgbClr val="FF0000"/>
                </a:solidFill>
                <a:latin typeface="Calibri" pitchFamily="34" charset="0"/>
                <a:cs typeface="Calibri" pitchFamily="34" charset="0"/>
              </a:rPr>
              <a:t>memurlar</a:t>
            </a:r>
            <a:r>
              <a:rPr lang="tr-TR" sz="2800" i="1" dirty="0">
                <a:solidFill>
                  <a:srgbClr val="FF0000"/>
                </a:solidFill>
                <a:latin typeface="Calibri" pitchFamily="34" charset="0"/>
                <a:cs typeface="Calibri" pitchFamily="34" charset="0"/>
              </a:rPr>
              <a:t>,</a:t>
            </a:r>
            <a:r>
              <a:rPr lang="tr-TR" sz="2400" dirty="0">
                <a:latin typeface="Calibri" pitchFamily="34" charset="0"/>
                <a:cs typeface="Calibri" pitchFamily="34" charset="0"/>
              </a:rPr>
              <a:t> </a:t>
            </a:r>
            <a:r>
              <a:rPr lang="tr-TR" sz="2400" b="1" u="sng" dirty="0" smtClean="0">
                <a:latin typeface="Calibri" pitchFamily="34" charset="0"/>
                <a:cs typeface="Calibri" pitchFamily="34" charset="0"/>
              </a:rPr>
              <a:t>iyileşinceye dek</a:t>
            </a:r>
            <a:r>
              <a:rPr lang="tr-TR" sz="2400" dirty="0" smtClean="0">
                <a:latin typeface="Calibri" pitchFamily="34" charset="0"/>
                <a:cs typeface="Calibri" pitchFamily="34" charset="0"/>
              </a:rPr>
              <a:t> izinli </a:t>
            </a:r>
            <a:r>
              <a:rPr lang="tr-TR" sz="2400" dirty="0">
                <a:latin typeface="Calibri" pitchFamily="34" charset="0"/>
                <a:cs typeface="Calibri" pitchFamily="34" charset="0"/>
              </a:rPr>
              <a:t>sayılırlar.</a:t>
            </a:r>
            <a:endParaRPr lang="tr-TR" sz="2000" dirty="0">
              <a:latin typeface="Calibri" pitchFamily="34" charset="0"/>
              <a:cs typeface="Calibri" pitchFamily="34" charset="0"/>
            </a:endParaRPr>
          </a:p>
          <a:p>
            <a:r>
              <a:rPr lang="tr-TR" sz="800" b="1" dirty="0" smtClean="0">
                <a:latin typeface="Calibri" pitchFamily="34" charset="0"/>
                <a:cs typeface="Calibri" pitchFamily="34" charset="0"/>
              </a:rPr>
              <a:t/>
            </a:r>
            <a:br>
              <a:rPr lang="tr-TR" sz="800" b="1" dirty="0" smtClean="0">
                <a:latin typeface="Calibri" pitchFamily="34" charset="0"/>
                <a:cs typeface="Calibri" pitchFamily="34" charset="0"/>
              </a:rPr>
            </a:br>
            <a:r>
              <a:rPr lang="tr-TR" sz="2400" b="1" dirty="0" smtClean="0">
                <a:latin typeface="Calibri" pitchFamily="34" charset="0"/>
                <a:cs typeface="Calibri" pitchFamily="34" charset="0"/>
              </a:rPr>
              <a:t>Madde </a:t>
            </a:r>
            <a:r>
              <a:rPr lang="tr-TR" sz="2400" b="1" dirty="0">
                <a:latin typeface="Calibri" pitchFamily="34" charset="0"/>
                <a:cs typeface="Calibri" pitchFamily="34" charset="0"/>
              </a:rPr>
              <a:t>188 – </a:t>
            </a:r>
            <a:r>
              <a:rPr lang="tr-TR" sz="2400" dirty="0">
                <a:latin typeface="Calibri" pitchFamily="34" charset="0"/>
                <a:cs typeface="Calibri" pitchFamily="34" charset="0"/>
              </a:rPr>
              <a:t>A) Devlet memurlarının </a:t>
            </a:r>
            <a:r>
              <a:rPr lang="tr-TR" sz="2400" dirty="0" smtClean="0">
                <a:latin typeface="Calibri" pitchFamily="34" charset="0"/>
                <a:cs typeface="Calibri" pitchFamily="34" charset="0"/>
              </a:rPr>
              <a:t>…. ve </a:t>
            </a:r>
            <a:br>
              <a:rPr lang="tr-TR" sz="2400" dirty="0" smtClean="0">
                <a:latin typeface="Calibri" pitchFamily="34" charset="0"/>
                <a:cs typeface="Calibri" pitchFamily="34" charset="0"/>
              </a:rPr>
            </a:br>
            <a:r>
              <a:rPr lang="tr-TR" sz="2800" b="1" i="1" u="sng" spc="300" dirty="0" smtClean="0">
                <a:solidFill>
                  <a:srgbClr val="FF0000"/>
                </a:solidFill>
                <a:latin typeface="Calibri" pitchFamily="34" charset="0"/>
                <a:cs typeface="Calibri" pitchFamily="34" charset="0"/>
              </a:rPr>
              <a:t>görevden </a:t>
            </a:r>
            <a:r>
              <a:rPr lang="tr-TR" sz="2800" b="1" i="1" u="sng" spc="300" dirty="0">
                <a:solidFill>
                  <a:srgbClr val="FF0000"/>
                </a:solidFill>
                <a:latin typeface="Calibri" pitchFamily="34" charset="0"/>
                <a:cs typeface="Calibri" pitchFamily="34" charset="0"/>
              </a:rPr>
              <a:t>doğan kaza ile mesleki hastalık</a:t>
            </a:r>
            <a:r>
              <a:rPr lang="tr-TR" sz="2000" dirty="0" smtClean="0">
                <a:latin typeface="Calibri" pitchFamily="34" charset="0"/>
                <a:cs typeface="Calibri" pitchFamily="34" charset="0"/>
              </a:rPr>
              <a:t>, ……</a:t>
            </a:r>
            <a:br>
              <a:rPr lang="tr-TR" sz="2000" dirty="0" smtClean="0">
                <a:latin typeface="Calibri" pitchFamily="34" charset="0"/>
                <a:cs typeface="Calibri" pitchFamily="34" charset="0"/>
              </a:rPr>
            </a:br>
            <a:r>
              <a:rPr lang="tr-TR" sz="2400" dirty="0" smtClean="0">
                <a:solidFill>
                  <a:srgbClr val="000066"/>
                </a:solidFill>
                <a:latin typeface="Calibri" pitchFamily="34" charset="0"/>
                <a:cs typeface="Calibri" pitchFamily="34" charset="0"/>
              </a:rPr>
              <a:t>durumlarında, </a:t>
            </a:r>
            <a:r>
              <a:rPr lang="tr-TR" sz="2400" dirty="0">
                <a:solidFill>
                  <a:srgbClr val="000066"/>
                </a:solidFill>
                <a:latin typeface="Calibri" pitchFamily="34" charset="0"/>
                <a:cs typeface="Calibri" pitchFamily="34" charset="0"/>
              </a:rPr>
              <a:t>gerekli sosyal sigorta yardımları sağlanır.</a:t>
            </a:r>
          </a:p>
          <a:p>
            <a:r>
              <a:rPr lang="tr-TR" sz="2400" dirty="0">
                <a:solidFill>
                  <a:srgbClr val="000066"/>
                </a:solidFill>
                <a:latin typeface="Calibri" pitchFamily="34" charset="0"/>
                <a:cs typeface="Calibri" pitchFamily="34" charset="0"/>
              </a:rPr>
              <a:t>Bu sigorta yardımları özel kanunlarla düzenlenir.</a:t>
            </a:r>
          </a:p>
          <a:p>
            <a:r>
              <a:rPr lang="tr-TR" sz="2400" dirty="0">
                <a:solidFill>
                  <a:srgbClr val="000066"/>
                </a:solidFill>
                <a:latin typeface="Calibri" pitchFamily="34" charset="0"/>
                <a:cs typeface="Calibri" pitchFamily="34" charset="0"/>
              </a:rPr>
              <a:t>Bu sigortalardan tanınan hak ve sağlanan yardımlar, </a:t>
            </a:r>
            <a:r>
              <a:rPr lang="tr-TR" sz="2400" dirty="0" smtClean="0">
                <a:solidFill>
                  <a:srgbClr val="000066"/>
                </a:solidFill>
                <a:latin typeface="Calibri" pitchFamily="34" charset="0"/>
                <a:cs typeface="Calibri" pitchFamily="34" charset="0"/>
              </a:rPr>
              <a:t>genel </a:t>
            </a:r>
            <a:r>
              <a:rPr lang="tr-TR" sz="2400" dirty="0">
                <a:solidFill>
                  <a:srgbClr val="000066"/>
                </a:solidFill>
                <a:latin typeface="Calibri" pitchFamily="34" charset="0"/>
                <a:cs typeface="Calibri" pitchFamily="34" charset="0"/>
              </a:rPr>
              <a:t>sosyal sigorta rejimleri ile kabul edilen hak ve yardımlardan az olamaz.</a:t>
            </a:r>
          </a:p>
          <a:p>
            <a:endParaRPr lang="tr-TR" sz="1600" dirty="0">
              <a:solidFill>
                <a:srgbClr val="000066"/>
              </a:solidFill>
              <a:latin typeface="Calibri" pitchFamily="34" charset="0"/>
            </a:endParaRPr>
          </a:p>
        </p:txBody>
      </p:sp>
      <p:sp>
        <p:nvSpPr>
          <p:cNvPr id="157700" name="Date Placeholder 3"/>
          <p:cNvSpPr>
            <a:spLocks noGrp="1"/>
          </p:cNvSpPr>
          <p:nvPr>
            <p:ph type="dt" sz="quarter" idx="10"/>
          </p:nvPr>
        </p:nvSpPr>
        <p:spPr>
          <a:xfrm>
            <a:off x="457200" y="6381750"/>
            <a:ext cx="2133600" cy="476250"/>
          </a:xfrm>
          <a:noFill/>
        </p:spPr>
        <p:txBody>
          <a:bodyPr/>
          <a:lstStyle/>
          <a:p>
            <a:fld id="{6A0E7A08-68F4-4BD1-9F7E-8B48326DAEF9}" type="datetime1">
              <a:rPr lang="tr-TR" smtClean="0">
                <a:solidFill>
                  <a:srgbClr val="000000"/>
                </a:solidFill>
                <a:latin typeface="Arial" charset="0"/>
                <a:cs typeface="Arial" charset="0"/>
              </a:rPr>
              <a:t>15.10.2012</a:t>
            </a:fld>
            <a:endParaRPr lang="tr-TR" smtClean="0">
              <a:solidFill>
                <a:srgbClr val="000000"/>
              </a:solidFill>
              <a:latin typeface="Arial" charset="0"/>
              <a:cs typeface="Arial" charset="0"/>
            </a:endParaRPr>
          </a:p>
        </p:txBody>
      </p:sp>
      <p:sp>
        <p:nvSpPr>
          <p:cNvPr id="157701" name="Slide Number Placeholder 6"/>
          <p:cNvSpPr>
            <a:spLocks noGrp="1"/>
          </p:cNvSpPr>
          <p:nvPr>
            <p:ph type="sldNum" sz="quarter" idx="12"/>
          </p:nvPr>
        </p:nvSpPr>
        <p:spPr>
          <a:xfrm>
            <a:off x="6553200" y="6381750"/>
            <a:ext cx="2133600" cy="476250"/>
          </a:xfrm>
          <a:noFill/>
        </p:spPr>
        <p:txBody>
          <a:bodyPr/>
          <a:lstStyle/>
          <a:p>
            <a:fld id="{F48B52D5-AD08-4902-86BF-3D69E6A4D3F2}" type="slidenum">
              <a:rPr lang="tr-TR" smtClean="0">
                <a:solidFill>
                  <a:srgbClr val="000000"/>
                </a:solidFill>
                <a:latin typeface="Arial" charset="0"/>
                <a:cs typeface="Arial" charset="0"/>
              </a:rPr>
              <a:pPr/>
              <a:t>85</a:t>
            </a:fld>
            <a:endParaRPr lang="tr-TR" smtClean="0">
              <a:solidFill>
                <a:srgbClr val="000000"/>
              </a:solidFill>
              <a:latin typeface="Arial" charset="0"/>
              <a:cs typeface="Arial" charset="0"/>
            </a:endParaRPr>
          </a:p>
        </p:txBody>
      </p:sp>
      <p:sp>
        <p:nvSpPr>
          <p:cNvPr id="157702" name="Footer Placeholder 7"/>
          <p:cNvSpPr>
            <a:spLocks noGrp="1"/>
          </p:cNvSpPr>
          <p:nvPr>
            <p:ph type="ftr" sz="quarter" idx="11"/>
          </p:nvPr>
        </p:nvSpPr>
        <p:spPr>
          <a:xfrm>
            <a:off x="3124200" y="6381750"/>
            <a:ext cx="2895600" cy="476250"/>
          </a:xfrm>
          <a:noFill/>
        </p:spPr>
        <p:txBody>
          <a:bodyPr/>
          <a:lstStyle/>
          <a:p>
            <a:r>
              <a:rPr lang="tr-TR" smtClean="0">
                <a:solidFill>
                  <a:srgbClr val="000000"/>
                </a:solidFill>
                <a:latin typeface="Arial" charset="0"/>
                <a:cs typeface="Arial" charset="0"/>
              </a:rPr>
              <a:t>www.ahmetsaltik.net</a:t>
            </a:r>
          </a:p>
        </p:txBody>
      </p:sp>
    </p:spTree>
    <p:extLst>
      <p:ext uri="{BB962C8B-B14F-4D97-AF65-F5344CB8AC3E}">
        <p14:creationId xmlns:p14="http://schemas.microsoft.com/office/powerpoint/2010/main" val="4092075594"/>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7941" name="Rectangle 2"/>
          <p:cNvSpPr>
            <a:spLocks noGrp="1" noChangeArrowheads="1"/>
          </p:cNvSpPr>
          <p:nvPr>
            <p:ph type="title"/>
          </p:nvPr>
        </p:nvSpPr>
        <p:spPr>
          <a:xfrm>
            <a:off x="107505" y="88776"/>
            <a:ext cx="8976964" cy="747936"/>
          </a:xfrm>
        </p:spPr>
        <p:txBody>
          <a:bodyPr/>
          <a:lstStyle/>
          <a:p>
            <a:pPr eaLnBrk="1" hangingPunct="1"/>
            <a:r>
              <a:rPr lang="tr-TR" sz="4200" b="1" dirty="0" smtClean="0">
                <a:solidFill>
                  <a:srgbClr val="800000"/>
                </a:solidFill>
                <a:latin typeface="Albertus Extra Bold"/>
              </a:rPr>
              <a:t>İSG Yasasında Meslek hastalığı</a:t>
            </a:r>
          </a:p>
        </p:txBody>
      </p:sp>
      <p:sp>
        <p:nvSpPr>
          <p:cNvPr id="203782" name="Rectangle 3"/>
          <p:cNvSpPr>
            <a:spLocks noGrp="1" noChangeArrowheads="1"/>
          </p:cNvSpPr>
          <p:nvPr>
            <p:ph type="body" idx="1"/>
          </p:nvPr>
        </p:nvSpPr>
        <p:spPr>
          <a:xfrm>
            <a:off x="182438" y="908720"/>
            <a:ext cx="8782050" cy="5562947"/>
          </a:xfrm>
        </p:spPr>
        <p:style>
          <a:lnRef idx="2">
            <a:schemeClr val="accent2"/>
          </a:lnRef>
          <a:fillRef idx="1">
            <a:schemeClr val="lt1"/>
          </a:fillRef>
          <a:effectRef idx="0">
            <a:schemeClr val="accent2"/>
          </a:effectRef>
          <a:fontRef idx="minor">
            <a:schemeClr val="dk1"/>
          </a:fontRef>
        </p:style>
        <p:txBody>
          <a:bodyPr/>
          <a:lstStyle/>
          <a:p>
            <a:pPr marL="0" indent="0" eaLnBrk="1" hangingPunct="1">
              <a:lnSpc>
                <a:spcPct val="120000"/>
              </a:lnSpc>
              <a:buNone/>
              <a:defRPr/>
            </a:pPr>
            <a:r>
              <a:rPr lang="tr-TR" sz="300" b="1" dirty="0" smtClean="0">
                <a:solidFill>
                  <a:srgbClr val="660033"/>
                </a:solidFill>
                <a:latin typeface="Arial" pitchFamily="34" charset="0"/>
                <a:cs typeface="Arial" pitchFamily="34" charset="0"/>
              </a:rPr>
              <a:t/>
            </a:r>
            <a:br>
              <a:rPr lang="tr-TR" sz="300" b="1" dirty="0" smtClean="0">
                <a:solidFill>
                  <a:srgbClr val="660033"/>
                </a:solidFill>
                <a:latin typeface="Arial" pitchFamily="34" charset="0"/>
                <a:cs typeface="Arial" pitchFamily="34" charset="0"/>
              </a:rPr>
            </a:br>
            <a:r>
              <a:rPr lang="tr-TR" sz="2500" b="1" i="1" dirty="0" smtClean="0">
                <a:solidFill>
                  <a:srgbClr val="660066"/>
                </a:solidFill>
                <a:latin typeface="Arial" pitchFamily="34" charset="0"/>
                <a:cs typeface="Arial" pitchFamily="34" charset="0"/>
              </a:rPr>
              <a:t>İş Sağlığı ve Güvenliği Yasası</a:t>
            </a:r>
            <a:r>
              <a:rPr lang="tr-TR" sz="2400" dirty="0" smtClean="0">
                <a:latin typeface="Arial" pitchFamily="34" charset="0"/>
                <a:cs typeface="Arial" pitchFamily="34" charset="0"/>
              </a:rPr>
              <a:t>, RG sayı 28339; tarih 30.6.12 </a:t>
            </a:r>
            <a:r>
              <a:rPr lang="tr-TR" sz="2400" dirty="0">
                <a:latin typeface="Arial" pitchFamily="34" charset="0"/>
                <a:cs typeface="Arial" pitchFamily="34" charset="0"/>
              </a:rPr>
              <a:t/>
            </a:r>
            <a:br>
              <a:rPr lang="tr-TR" sz="2400" dirty="0">
                <a:latin typeface="Arial" pitchFamily="34" charset="0"/>
                <a:cs typeface="Arial" pitchFamily="34" charset="0"/>
              </a:rPr>
            </a:br>
            <a:r>
              <a:rPr lang="tr-TR" sz="700" dirty="0" smtClean="0">
                <a:latin typeface="Calibri" pitchFamily="34" charset="0"/>
                <a:cs typeface="Calibri" pitchFamily="34" charset="0"/>
              </a:rPr>
              <a:t/>
            </a:r>
            <a:br>
              <a:rPr lang="tr-TR" sz="700" dirty="0" smtClean="0">
                <a:latin typeface="Calibri" pitchFamily="34" charset="0"/>
                <a:cs typeface="Calibri" pitchFamily="34" charset="0"/>
              </a:rPr>
            </a:br>
            <a:r>
              <a:rPr lang="tr-TR" sz="2600" dirty="0" smtClean="0">
                <a:latin typeface="Calibri" pitchFamily="34" charset="0"/>
                <a:cs typeface="Calibri" pitchFamily="34" charset="0"/>
              </a:rPr>
              <a:t>-</a:t>
            </a:r>
            <a:r>
              <a:rPr lang="tr-TR" sz="2600" b="1" u="sng" dirty="0" smtClean="0">
                <a:solidFill>
                  <a:srgbClr val="000066"/>
                </a:solidFill>
                <a:latin typeface="Calibri" pitchFamily="34" charset="0"/>
                <a:cs typeface="Calibri" pitchFamily="34" charset="0"/>
              </a:rPr>
              <a:t>Meslek hastalığı :</a:t>
            </a:r>
            <a:r>
              <a:rPr lang="tr-TR" sz="2600" dirty="0" smtClean="0">
                <a:latin typeface="Calibri" pitchFamily="34" charset="0"/>
                <a:cs typeface="Calibri" pitchFamily="34" charset="0"/>
              </a:rPr>
              <a:t> Mesleksel </a:t>
            </a:r>
            <a:r>
              <a:rPr lang="tr-TR" sz="2600" dirty="0">
                <a:latin typeface="Calibri" pitchFamily="34" charset="0"/>
                <a:cs typeface="Calibri" pitchFamily="34" charset="0"/>
              </a:rPr>
              <a:t>risklere </a:t>
            </a:r>
            <a:r>
              <a:rPr lang="tr-TR" sz="2600" dirty="0" err="1" smtClean="0">
                <a:latin typeface="Calibri" pitchFamily="34" charset="0"/>
                <a:cs typeface="Calibri" pitchFamily="34" charset="0"/>
              </a:rPr>
              <a:t>sunukluk</a:t>
            </a:r>
            <a:r>
              <a:rPr lang="tr-TR" sz="2600" dirty="0" smtClean="0">
                <a:latin typeface="Calibri" pitchFamily="34" charset="0"/>
                <a:cs typeface="Calibri" pitchFamily="34" charset="0"/>
              </a:rPr>
              <a:t> (</a:t>
            </a:r>
            <a:r>
              <a:rPr lang="tr-TR" sz="2600" dirty="0" err="1" smtClean="0">
                <a:latin typeface="Calibri" pitchFamily="34" charset="0"/>
                <a:cs typeface="Calibri" pitchFamily="34" charset="0"/>
              </a:rPr>
              <a:t>maruziyet</a:t>
            </a:r>
            <a:r>
              <a:rPr lang="tr-TR" sz="2600" dirty="0" smtClean="0">
                <a:latin typeface="Calibri" pitchFamily="34" charset="0"/>
                <a:cs typeface="Calibri" pitchFamily="34" charset="0"/>
              </a:rPr>
              <a:t>) </a:t>
            </a:r>
            <a:r>
              <a:rPr lang="tr-TR" sz="2600" dirty="0">
                <a:latin typeface="Calibri" pitchFamily="34" charset="0"/>
                <a:cs typeface="Calibri" pitchFamily="34" charset="0"/>
              </a:rPr>
              <a:t>sonucu </a:t>
            </a:r>
            <a:r>
              <a:rPr lang="tr-TR" sz="2600" dirty="0" smtClean="0">
                <a:latin typeface="Calibri" pitchFamily="34" charset="0"/>
                <a:cs typeface="Calibri" pitchFamily="34" charset="0"/>
              </a:rPr>
              <a:t>ortaya </a:t>
            </a:r>
            <a:r>
              <a:rPr lang="tr-TR" sz="2600" dirty="0">
                <a:latin typeface="Calibri" pitchFamily="34" charset="0"/>
                <a:cs typeface="Calibri" pitchFamily="34" charset="0"/>
              </a:rPr>
              <a:t>çıkan hastalığı</a:t>
            </a:r>
            <a:r>
              <a:rPr lang="tr-TR" sz="2600" dirty="0" smtClean="0">
                <a:latin typeface="Calibri" pitchFamily="34" charset="0"/>
                <a:cs typeface="Calibri" pitchFamily="34" charset="0"/>
              </a:rPr>
              <a:t>, (</a:t>
            </a:r>
            <a:r>
              <a:rPr lang="tr-TR" sz="2600" dirty="0" err="1" smtClean="0">
                <a:latin typeface="Calibri" pitchFamily="34" charset="0"/>
                <a:cs typeface="Calibri" pitchFamily="34" charset="0"/>
              </a:rPr>
              <a:t>md.</a:t>
            </a:r>
            <a:r>
              <a:rPr lang="tr-TR" sz="2600" dirty="0" smtClean="0">
                <a:latin typeface="Calibri" pitchFamily="34" charset="0"/>
                <a:cs typeface="Calibri" pitchFamily="34" charset="0"/>
              </a:rPr>
              <a:t> 3)</a:t>
            </a:r>
          </a:p>
          <a:p>
            <a:pPr marL="0" indent="0">
              <a:lnSpc>
                <a:spcPct val="120000"/>
              </a:lnSpc>
              <a:buNone/>
            </a:pPr>
            <a:r>
              <a:rPr lang="tr-TR" sz="2600" dirty="0" smtClean="0">
                <a:latin typeface="Calibri" pitchFamily="34" charset="0"/>
                <a:cs typeface="Calibri" pitchFamily="34" charset="0"/>
              </a:rPr>
              <a:t>-Çalışanın </a:t>
            </a:r>
            <a:r>
              <a:rPr lang="tr-TR" sz="2600" dirty="0">
                <a:latin typeface="Calibri" pitchFamily="34" charset="0"/>
                <a:cs typeface="Calibri" pitchFamily="34" charset="0"/>
              </a:rPr>
              <a:t>ölümü veya </a:t>
            </a:r>
            <a:r>
              <a:rPr lang="tr-TR" sz="2600" dirty="0" smtClean="0">
                <a:latin typeface="Calibri" pitchFamily="34" charset="0"/>
                <a:cs typeface="Calibri" pitchFamily="34" charset="0"/>
              </a:rPr>
              <a:t>engellilikle </a:t>
            </a:r>
            <a:r>
              <a:rPr lang="tr-TR" sz="2600" i="1" dirty="0" smtClean="0">
                <a:latin typeface="Calibri" pitchFamily="34" charset="0"/>
                <a:cs typeface="Calibri" pitchFamily="34" charset="0"/>
              </a:rPr>
              <a:t>(maluliyetiyle) </a:t>
            </a:r>
            <a:r>
              <a:rPr lang="tr-TR" sz="2600" dirty="0">
                <a:latin typeface="Calibri" pitchFamily="34" charset="0"/>
                <a:cs typeface="Calibri" pitchFamily="34" charset="0"/>
              </a:rPr>
              <a:t>sonuçlanacak </a:t>
            </a:r>
            <a:r>
              <a:rPr lang="tr-TR" sz="2600" dirty="0" smtClean="0">
                <a:latin typeface="Calibri" pitchFamily="34" charset="0"/>
                <a:cs typeface="Calibri" pitchFamily="34" charset="0"/>
              </a:rPr>
              <a:t>biçimde beden bütünlüğünün </a:t>
            </a:r>
            <a:r>
              <a:rPr lang="tr-TR" sz="2600" dirty="0">
                <a:latin typeface="Calibri" pitchFamily="34" charset="0"/>
                <a:cs typeface="Calibri" pitchFamily="34" charset="0"/>
              </a:rPr>
              <a:t>bozulmasına neden olan </a:t>
            </a:r>
            <a:r>
              <a:rPr lang="tr-TR" sz="2600" b="1" i="1" dirty="0" smtClean="0">
                <a:solidFill>
                  <a:srgbClr val="660033"/>
                </a:solidFill>
                <a:latin typeface="Calibri" pitchFamily="34" charset="0"/>
                <a:cs typeface="Calibri" pitchFamily="34" charset="0"/>
              </a:rPr>
              <a:t>iş kazası </a:t>
            </a:r>
            <a:r>
              <a:rPr lang="tr-TR" sz="2600" b="1" i="1" dirty="0">
                <a:solidFill>
                  <a:srgbClr val="660033"/>
                </a:solidFill>
                <a:latin typeface="Calibri" pitchFamily="34" charset="0"/>
                <a:cs typeface="Calibri" pitchFamily="34" charset="0"/>
              </a:rPr>
              <a:t>veya meslek </a:t>
            </a:r>
            <a:r>
              <a:rPr lang="tr-TR" sz="2600" b="1" i="1" dirty="0" smtClean="0">
                <a:solidFill>
                  <a:srgbClr val="660033"/>
                </a:solidFill>
                <a:latin typeface="Calibri" pitchFamily="34" charset="0"/>
                <a:cs typeface="Calibri" pitchFamily="34" charset="0"/>
              </a:rPr>
              <a:t>hastalığı </a:t>
            </a:r>
            <a:r>
              <a:rPr lang="tr-TR" sz="2600" dirty="0" smtClean="0">
                <a:latin typeface="Calibri" pitchFamily="34" charset="0"/>
                <a:cs typeface="Calibri" pitchFamily="34" charset="0"/>
              </a:rPr>
              <a:t>oluştuğunda ihmali belirlenen </a:t>
            </a:r>
            <a:r>
              <a:rPr lang="tr-TR" sz="2600" b="1" i="1" u="sng" dirty="0">
                <a:solidFill>
                  <a:srgbClr val="800000"/>
                </a:solidFill>
                <a:latin typeface="Calibri" pitchFamily="34" charset="0"/>
                <a:cs typeface="Calibri" pitchFamily="34" charset="0"/>
              </a:rPr>
              <a:t>işyeri hekimi</a:t>
            </a:r>
            <a:r>
              <a:rPr lang="tr-TR" sz="2600" u="sng" dirty="0">
                <a:latin typeface="Calibri" pitchFamily="34" charset="0"/>
                <a:cs typeface="Calibri" pitchFamily="34" charset="0"/>
              </a:rPr>
              <a:t> veya iş güvenliği uzmanının yetki belgesi askıya alınır</a:t>
            </a:r>
            <a:r>
              <a:rPr lang="tr-TR" sz="2600" dirty="0" smtClean="0">
                <a:latin typeface="Calibri" pitchFamily="34" charset="0"/>
                <a:cs typeface="Calibri" pitchFamily="34" charset="0"/>
              </a:rPr>
              <a:t>. (</a:t>
            </a:r>
            <a:r>
              <a:rPr lang="tr-TR" sz="2600" dirty="0" err="1" smtClean="0">
                <a:latin typeface="Calibri" pitchFamily="34" charset="0"/>
                <a:cs typeface="Calibri" pitchFamily="34" charset="0"/>
              </a:rPr>
              <a:t>md.</a:t>
            </a:r>
            <a:r>
              <a:rPr lang="tr-TR" sz="2600" dirty="0" smtClean="0">
                <a:latin typeface="Calibri" pitchFamily="34" charset="0"/>
                <a:cs typeface="Calibri" pitchFamily="34" charset="0"/>
              </a:rPr>
              <a:t> 8)</a:t>
            </a:r>
          </a:p>
          <a:p>
            <a:pPr marL="0" indent="0">
              <a:lnSpc>
                <a:spcPct val="120000"/>
              </a:lnSpc>
              <a:spcAft>
                <a:spcPts val="1000"/>
              </a:spcAft>
              <a:buNone/>
            </a:pPr>
            <a:r>
              <a:rPr lang="tr-TR" sz="2600" dirty="0" smtClean="0">
                <a:latin typeface="Calibri" pitchFamily="34" charset="0"/>
                <a:cs typeface="Calibri" pitchFamily="34" charset="0"/>
              </a:rPr>
              <a:t>- </a:t>
            </a:r>
            <a:r>
              <a:rPr lang="tr-TR" sz="2600" b="1" u="sng" dirty="0">
                <a:latin typeface="Calibri"/>
                <a:ea typeface="Calibri"/>
                <a:cs typeface="Times New Roman"/>
              </a:rPr>
              <a:t>İşveren</a:t>
            </a:r>
            <a:r>
              <a:rPr lang="tr-TR" sz="2600" dirty="0" smtClean="0">
                <a:latin typeface="Calibri"/>
                <a:ea typeface="Calibri"/>
                <a:cs typeface="Times New Roman"/>
              </a:rPr>
              <a:t>; bütün </a:t>
            </a:r>
            <a:r>
              <a:rPr lang="tr-TR" sz="2600" dirty="0">
                <a:latin typeface="Calibri"/>
                <a:ea typeface="Calibri"/>
                <a:cs typeface="Times New Roman"/>
              </a:rPr>
              <a:t>iş kazalarının ve </a:t>
            </a:r>
            <a:r>
              <a:rPr lang="tr-TR" sz="2600" b="1" i="1" dirty="0">
                <a:solidFill>
                  <a:srgbClr val="000066"/>
                </a:solidFill>
                <a:latin typeface="Calibri"/>
                <a:ea typeface="Calibri"/>
                <a:cs typeface="Times New Roman"/>
              </a:rPr>
              <a:t>meslek hastalıklarının</a:t>
            </a:r>
            <a:r>
              <a:rPr lang="tr-TR" sz="2600" dirty="0">
                <a:latin typeface="Calibri"/>
                <a:ea typeface="Calibri"/>
                <a:cs typeface="Times New Roman"/>
              </a:rPr>
              <a:t> kaydını tutar, gerekli incelemeleri yaparak bunlar ile ilgili </a:t>
            </a:r>
            <a:r>
              <a:rPr lang="tr-TR" sz="2600" dirty="0" smtClean="0">
                <a:latin typeface="Calibri"/>
                <a:ea typeface="Calibri"/>
                <a:cs typeface="Times New Roman"/>
              </a:rPr>
              <a:t>raporları </a:t>
            </a:r>
            <a:r>
              <a:rPr lang="tr-TR" sz="2600" dirty="0">
                <a:latin typeface="Calibri"/>
                <a:ea typeface="Calibri"/>
                <a:cs typeface="Times New Roman"/>
              </a:rPr>
              <a:t>düzenler</a:t>
            </a:r>
            <a:r>
              <a:rPr lang="tr-TR" sz="2600" dirty="0" smtClean="0">
                <a:latin typeface="Calibri"/>
                <a:ea typeface="Calibri"/>
                <a:cs typeface="Times New Roman"/>
              </a:rPr>
              <a:t>. (</a:t>
            </a:r>
            <a:r>
              <a:rPr lang="tr-TR" sz="2600" dirty="0" err="1" smtClean="0">
                <a:latin typeface="Calibri"/>
                <a:ea typeface="Calibri"/>
                <a:cs typeface="Times New Roman"/>
              </a:rPr>
              <a:t>md.</a:t>
            </a:r>
            <a:r>
              <a:rPr lang="tr-TR" sz="2600" dirty="0" smtClean="0">
                <a:latin typeface="Calibri"/>
                <a:ea typeface="Calibri"/>
                <a:cs typeface="Times New Roman"/>
              </a:rPr>
              <a:t> 14)</a:t>
            </a:r>
            <a:endParaRPr lang="tr-TR" sz="2600" b="1" dirty="0" smtClean="0">
              <a:solidFill>
                <a:srgbClr val="000066"/>
              </a:solidFill>
              <a:latin typeface="Calibri" pitchFamily="34" charset="0"/>
              <a:cs typeface="Calibri" pitchFamily="34" charset="0"/>
            </a:endParaRPr>
          </a:p>
        </p:txBody>
      </p:sp>
      <p:sp>
        <p:nvSpPr>
          <p:cNvPr id="13" name="Slide Number Placeholder 4"/>
          <p:cNvSpPr txBox="1">
            <a:spLocks/>
          </p:cNvSpPr>
          <p:nvPr/>
        </p:nvSpPr>
        <p:spPr bwMode="auto">
          <a:xfrm>
            <a:off x="8667750" y="6543675"/>
            <a:ext cx="833438" cy="457200"/>
          </a:xfrm>
          <a:prstGeom prst="rect">
            <a:avLst/>
          </a:prstGeom>
          <a:noFill/>
          <a:ln w="9525">
            <a:noFill/>
            <a:miter lim="800000"/>
            <a:headEnd/>
            <a:tailEnd/>
          </a:ln>
        </p:spPr>
        <p:txBody>
          <a:bodyPr/>
          <a:lstStyle/>
          <a:p>
            <a:pPr fontAlgn="base">
              <a:spcBef>
                <a:spcPct val="0"/>
              </a:spcBef>
              <a:spcAft>
                <a:spcPct val="0"/>
              </a:spcAft>
            </a:pPr>
            <a:fld id="{2A09D91E-2C36-44AE-B39A-AE6C4A781E6A}" type="slidenum">
              <a:rPr lang="tr-TR" sz="1400">
                <a:solidFill>
                  <a:srgbClr val="000000"/>
                </a:solidFill>
                <a:latin typeface="Arial" pitchFamily="34" charset="0"/>
                <a:cs typeface="Arial" pitchFamily="34" charset="0"/>
              </a:rPr>
              <a:pPr fontAlgn="base">
                <a:spcBef>
                  <a:spcPct val="0"/>
                </a:spcBef>
                <a:spcAft>
                  <a:spcPct val="0"/>
                </a:spcAft>
              </a:pPr>
              <a:t>86</a:t>
            </a:fld>
            <a:endParaRPr lang="tr-TR" sz="1400">
              <a:solidFill>
                <a:srgbClr val="000000"/>
              </a:solidFill>
              <a:latin typeface="Arial" pitchFamily="34" charset="0"/>
              <a:cs typeface="Arial" pitchFamily="34" charset="0"/>
            </a:endParaRPr>
          </a:p>
        </p:txBody>
      </p:sp>
      <p:sp>
        <p:nvSpPr>
          <p:cNvPr id="14" name="Veri Yer Tutucusu 5"/>
          <p:cNvSpPr>
            <a:spLocks noGrp="1"/>
          </p:cNvSpPr>
          <p:nvPr>
            <p:ph type="dt" sz="half" idx="10"/>
          </p:nvPr>
        </p:nvSpPr>
        <p:spPr>
          <a:xfrm>
            <a:off x="251520" y="6324600"/>
            <a:ext cx="1905000" cy="457200"/>
          </a:xfrm>
        </p:spPr>
        <p:txBody>
          <a:bodyPr/>
          <a:lstStyle/>
          <a:p>
            <a:pPr>
              <a:defRPr/>
            </a:pPr>
            <a:fld id="{C33684D1-3F78-48EF-B982-1859B3445495}" type="datetime1">
              <a:rPr lang="tr-TR" smtClean="0">
                <a:solidFill>
                  <a:srgbClr val="000000"/>
                </a:solidFill>
                <a:latin typeface="Arial" pitchFamily="34" charset="0"/>
                <a:cs typeface="Arial" pitchFamily="34" charset="0"/>
              </a:rPr>
              <a:pPr>
                <a:defRPr/>
              </a:pPr>
              <a:t>15.10.2012</a:t>
            </a:fld>
            <a:endParaRPr lang="en-US" dirty="0">
              <a:solidFill>
                <a:srgbClr val="000000"/>
              </a:solidFill>
              <a:latin typeface="Arial" pitchFamily="34" charset="0"/>
              <a:cs typeface="Arial" pitchFamily="34" charset="0"/>
            </a:endParaRPr>
          </a:p>
        </p:txBody>
      </p:sp>
      <p:sp>
        <p:nvSpPr>
          <p:cNvPr id="15" name="Altbilgi Yer Tutucusu 1"/>
          <p:cNvSpPr>
            <a:spLocks noGrp="1"/>
          </p:cNvSpPr>
          <p:nvPr>
            <p:ph type="ftr" sz="quarter" idx="11"/>
          </p:nvPr>
        </p:nvSpPr>
        <p:spPr>
          <a:xfrm>
            <a:off x="2843808" y="6356176"/>
            <a:ext cx="3608040" cy="457200"/>
          </a:xfrm>
        </p:spPr>
        <p:txBody>
          <a:bodyPr/>
          <a:lstStyle/>
          <a:p>
            <a:pPr>
              <a:defRPr/>
            </a:pPr>
            <a:r>
              <a:rPr lang="tr-TR" dirty="0" smtClean="0">
                <a:solidFill>
                  <a:srgbClr val="000000"/>
                </a:solidFill>
                <a:latin typeface="Arial" pitchFamily="34" charset="0"/>
                <a:cs typeface="Arial" pitchFamily="34" charset="0"/>
              </a:rPr>
              <a:t>www.ahmetsaltik.net  </a:t>
            </a:r>
            <a:endParaRPr lang="tr-TR"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1379174022"/>
      </p:ext>
    </p:extLst>
  </p:cSld>
  <p:clrMapOvr>
    <a:masterClrMapping/>
  </p:clrMapOvr>
  <p:transition spd="med" advTm="29648"/>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142875" y="188640"/>
            <a:ext cx="8893175" cy="837853"/>
          </a:xfrm>
          <a:solidFill>
            <a:srgbClr val="006600"/>
          </a:solidFill>
        </p:spPr>
        <p:txBody>
          <a:bodyPr/>
          <a:lstStyle/>
          <a:p>
            <a:pPr eaLnBrk="1" hangingPunct="1"/>
            <a:r>
              <a:rPr lang="tr-TR" sz="3600" b="1" dirty="0" smtClean="0">
                <a:solidFill>
                  <a:srgbClr val="FFFF99"/>
                </a:solidFill>
                <a:latin typeface="Verdana" pitchFamily="34" charset="0"/>
              </a:rPr>
              <a:t>HEKİMİN SIR SAKLAMA YÜKÜMÜ</a:t>
            </a:r>
          </a:p>
        </p:txBody>
      </p:sp>
      <p:sp>
        <p:nvSpPr>
          <p:cNvPr id="157699" name="Rectangle 3"/>
          <p:cNvSpPr>
            <a:spLocks noGrp="1" noChangeArrowheads="1"/>
          </p:cNvSpPr>
          <p:nvPr>
            <p:ph type="subTitle" idx="1"/>
          </p:nvPr>
        </p:nvSpPr>
        <p:spPr>
          <a:xfrm>
            <a:off x="130175" y="1196752"/>
            <a:ext cx="8893175" cy="5328592"/>
          </a:xfrm>
          <a:solidFill>
            <a:srgbClr val="FFFF99"/>
          </a:solidFill>
          <a:ln w="28575">
            <a:solidFill>
              <a:srgbClr val="000066"/>
            </a:solidFill>
          </a:ln>
        </p:spPr>
        <p:txBody>
          <a:bodyPr/>
          <a:lstStyle/>
          <a:p>
            <a:pPr>
              <a:lnSpc>
                <a:spcPct val="105000"/>
              </a:lnSpc>
            </a:pPr>
            <a:r>
              <a:rPr lang="tr-TR" sz="500" dirty="0" smtClean="0">
                <a:latin typeface="Calibri" pitchFamily="34" charset="0"/>
              </a:rPr>
              <a:t/>
            </a:r>
            <a:br>
              <a:rPr lang="tr-TR" sz="500" dirty="0" smtClean="0">
                <a:latin typeface="Calibri" pitchFamily="34" charset="0"/>
              </a:rPr>
            </a:br>
            <a:r>
              <a:rPr lang="tr-TR" sz="2400" dirty="0" smtClean="0">
                <a:latin typeface="Calibri" pitchFamily="34" charset="0"/>
              </a:rPr>
              <a:t>Hekimlerin </a:t>
            </a:r>
            <a:r>
              <a:rPr lang="tr-TR" sz="2400" b="1" dirty="0" smtClean="0">
                <a:latin typeface="Calibri" pitchFamily="34" charset="0"/>
              </a:rPr>
              <a:t>Sır Saklama Yükümlülüğü</a:t>
            </a:r>
            <a:r>
              <a:rPr lang="tr-TR" sz="2400" dirty="0" smtClean="0">
                <a:latin typeface="Calibri" pitchFamily="34" charset="0"/>
              </a:rPr>
              <a:t> ve yargı organları önünde tanıklığı hekimlerin “sır saklama yükümlülüğü”, </a:t>
            </a:r>
            <a:br>
              <a:rPr lang="tr-TR" sz="2400" dirty="0" smtClean="0">
                <a:latin typeface="Calibri" pitchFamily="34" charset="0"/>
              </a:rPr>
            </a:br>
            <a:r>
              <a:rPr lang="tr-TR" sz="2400" dirty="0" smtClean="0">
                <a:latin typeface="Calibri" pitchFamily="34" charset="0"/>
              </a:rPr>
              <a:t>daha açık bir anlatımla  hekimlik mesleği nedeniyle hastaları hakkında elde ettikleri bilgileri başkaları ile paylaşmamaları, </a:t>
            </a:r>
            <a:br>
              <a:rPr lang="tr-TR" sz="2400" dirty="0" smtClean="0">
                <a:latin typeface="Calibri" pitchFamily="34" charset="0"/>
              </a:rPr>
            </a:br>
            <a:r>
              <a:rPr lang="tr-TR" sz="2400" dirty="0" smtClean="0">
                <a:latin typeface="Calibri" pitchFamily="34" charset="0"/>
              </a:rPr>
              <a:t>bilinen </a:t>
            </a:r>
            <a:r>
              <a:rPr lang="tr-TR" sz="2400" b="1" dirty="0" smtClean="0">
                <a:latin typeface="Calibri" pitchFamily="34" charset="0"/>
              </a:rPr>
              <a:t>temel mesleki etik kurallarından biri</a:t>
            </a:r>
            <a:r>
              <a:rPr lang="tr-TR" sz="2400" dirty="0" smtClean="0">
                <a:latin typeface="Calibri" pitchFamily="34" charset="0"/>
              </a:rPr>
              <a:t>dir. </a:t>
            </a:r>
          </a:p>
          <a:p>
            <a:pPr>
              <a:lnSpc>
                <a:spcPct val="105000"/>
              </a:lnSpc>
            </a:pPr>
            <a:r>
              <a:rPr lang="tr-TR" sz="2400" dirty="0" smtClean="0">
                <a:latin typeface="Calibri" pitchFamily="34" charset="0"/>
              </a:rPr>
              <a:t>“</a:t>
            </a:r>
            <a:r>
              <a:rPr lang="tr-TR" sz="2400" b="1" u="sng" dirty="0" smtClean="0">
                <a:solidFill>
                  <a:srgbClr val="990000"/>
                </a:solidFill>
                <a:latin typeface="Calibri" pitchFamily="34" charset="0"/>
              </a:rPr>
              <a:t>Tıbbi Deontoloji Tüzüğü</a:t>
            </a:r>
            <a:r>
              <a:rPr lang="tr-TR" sz="2400" dirty="0" smtClean="0">
                <a:latin typeface="Calibri" pitchFamily="34" charset="0"/>
              </a:rPr>
              <a:t>”nün 4. maddesi, hekimin meslek ve sanatın yürütümü nedeniyle öğrendiği sırları, yasal zorunluluk olmadıkça açıklayamayacağını kurala bağlamaktadır. Aynı maddede, </a:t>
            </a:r>
            <a:br>
              <a:rPr lang="tr-TR" sz="2400" dirty="0" smtClean="0">
                <a:latin typeface="Calibri" pitchFamily="34" charset="0"/>
              </a:rPr>
            </a:br>
            <a:r>
              <a:rPr lang="tr-TR" sz="2400" dirty="0" smtClean="0">
                <a:latin typeface="Calibri" pitchFamily="34" charset="0"/>
              </a:rPr>
              <a:t>bilimsel bir etkinlik söz konusu olsa bile, özellikle hastanın kimliğinin açıklanamayacağı kesin olarak kurala bağlanmakta ve özel olarak vurgulanmaktadır. Yine tüzüğün 44. maddesi, hekimlerin </a:t>
            </a:r>
            <a:br>
              <a:rPr lang="tr-TR" sz="2400" dirty="0" smtClean="0">
                <a:latin typeface="Calibri" pitchFamily="34" charset="0"/>
              </a:rPr>
            </a:br>
            <a:r>
              <a:rPr lang="tr-TR" sz="2400" dirty="0" smtClean="0">
                <a:latin typeface="Calibri" pitchFamily="34" charset="0"/>
              </a:rPr>
              <a:t>bu Tüzük kuralarına aykırı davranışları durumunda </a:t>
            </a:r>
            <a:br>
              <a:rPr lang="tr-TR" sz="2400" dirty="0" smtClean="0">
                <a:latin typeface="Calibri" pitchFamily="34" charset="0"/>
              </a:rPr>
            </a:br>
            <a:r>
              <a:rPr lang="tr-TR" sz="2400" dirty="0" smtClean="0">
                <a:latin typeface="Calibri" pitchFamily="34" charset="0"/>
              </a:rPr>
              <a:t>haklarında disiplin hükümleri uygulanacağını öngörmektedir.</a:t>
            </a:r>
            <a:endParaRPr lang="tr-TR" sz="2400" dirty="0">
              <a:latin typeface="Calibri" pitchFamily="34" charset="0"/>
            </a:endParaRPr>
          </a:p>
        </p:txBody>
      </p:sp>
      <p:sp>
        <p:nvSpPr>
          <p:cNvPr id="157700" name="Date Placeholder 3"/>
          <p:cNvSpPr>
            <a:spLocks noGrp="1"/>
          </p:cNvSpPr>
          <p:nvPr>
            <p:ph type="dt" sz="quarter" idx="10"/>
          </p:nvPr>
        </p:nvSpPr>
        <p:spPr>
          <a:xfrm>
            <a:off x="457200" y="6381750"/>
            <a:ext cx="2133600" cy="476250"/>
          </a:xfrm>
          <a:noFill/>
        </p:spPr>
        <p:txBody>
          <a:bodyPr/>
          <a:lstStyle/>
          <a:p>
            <a:fld id="{20E0A1FD-361A-44DC-B6AC-F505F59D7964}" type="datetime1">
              <a:rPr lang="tr-TR" smtClean="0">
                <a:solidFill>
                  <a:srgbClr val="000000"/>
                </a:solidFill>
                <a:latin typeface="Arial" charset="0"/>
                <a:cs typeface="Arial" charset="0"/>
              </a:rPr>
              <a:t>15.10.2012</a:t>
            </a:fld>
            <a:endParaRPr lang="tr-TR" smtClean="0">
              <a:solidFill>
                <a:srgbClr val="000000"/>
              </a:solidFill>
              <a:latin typeface="Arial" charset="0"/>
              <a:cs typeface="Arial" charset="0"/>
            </a:endParaRPr>
          </a:p>
        </p:txBody>
      </p:sp>
      <p:sp>
        <p:nvSpPr>
          <p:cNvPr id="157701" name="Slide Number Placeholder 6"/>
          <p:cNvSpPr>
            <a:spLocks noGrp="1"/>
          </p:cNvSpPr>
          <p:nvPr>
            <p:ph type="sldNum" sz="quarter" idx="12"/>
          </p:nvPr>
        </p:nvSpPr>
        <p:spPr>
          <a:xfrm>
            <a:off x="6553200" y="6381750"/>
            <a:ext cx="2133600" cy="476250"/>
          </a:xfrm>
          <a:noFill/>
        </p:spPr>
        <p:txBody>
          <a:bodyPr/>
          <a:lstStyle/>
          <a:p>
            <a:fld id="{F48B52D5-AD08-4902-86BF-3D69E6A4D3F2}" type="slidenum">
              <a:rPr lang="tr-TR" smtClean="0">
                <a:solidFill>
                  <a:srgbClr val="000000"/>
                </a:solidFill>
                <a:latin typeface="Arial" charset="0"/>
                <a:cs typeface="Arial" charset="0"/>
              </a:rPr>
              <a:pPr/>
              <a:t>87</a:t>
            </a:fld>
            <a:endParaRPr lang="tr-TR" smtClean="0">
              <a:solidFill>
                <a:srgbClr val="000000"/>
              </a:solidFill>
              <a:latin typeface="Arial" charset="0"/>
              <a:cs typeface="Arial" charset="0"/>
            </a:endParaRPr>
          </a:p>
        </p:txBody>
      </p:sp>
      <p:sp>
        <p:nvSpPr>
          <p:cNvPr id="157702" name="Footer Placeholder 7"/>
          <p:cNvSpPr>
            <a:spLocks noGrp="1"/>
          </p:cNvSpPr>
          <p:nvPr>
            <p:ph type="ftr" sz="quarter" idx="11"/>
          </p:nvPr>
        </p:nvSpPr>
        <p:spPr>
          <a:xfrm>
            <a:off x="3124200" y="6381750"/>
            <a:ext cx="2895600" cy="476250"/>
          </a:xfrm>
          <a:noFill/>
        </p:spPr>
        <p:txBody>
          <a:bodyPr/>
          <a:lstStyle/>
          <a:p>
            <a:r>
              <a:rPr lang="tr-TR" smtClean="0">
                <a:solidFill>
                  <a:srgbClr val="000000"/>
                </a:solidFill>
                <a:latin typeface="Arial" charset="0"/>
                <a:cs typeface="Arial" charset="0"/>
              </a:rPr>
              <a:t>www.ahmetsaltik.net</a:t>
            </a:r>
          </a:p>
        </p:txBody>
      </p:sp>
    </p:spTree>
    <p:extLst>
      <p:ext uri="{BB962C8B-B14F-4D97-AF65-F5344CB8AC3E}">
        <p14:creationId xmlns:p14="http://schemas.microsoft.com/office/powerpoint/2010/main" val="1975734641"/>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142875" y="142875"/>
            <a:ext cx="8893175" cy="1557933"/>
          </a:xfrm>
          <a:solidFill>
            <a:srgbClr val="006600"/>
          </a:solidFill>
        </p:spPr>
        <p:txBody>
          <a:bodyPr/>
          <a:lstStyle/>
          <a:p>
            <a:r>
              <a:rPr lang="tr-TR" sz="3200" b="1" spc="300" dirty="0">
                <a:solidFill>
                  <a:schemeClr val="bg1"/>
                </a:solidFill>
                <a:latin typeface="Calibri" pitchFamily="34" charset="0"/>
                <a:cs typeface="Calibri" pitchFamily="34" charset="0"/>
              </a:rPr>
              <a:t>CEZA İNFAZ KURUMLARININ YÖNETİMİ ile </a:t>
            </a:r>
            <a:br>
              <a:rPr lang="tr-TR" sz="3200" b="1" spc="300" dirty="0">
                <a:solidFill>
                  <a:schemeClr val="bg1"/>
                </a:solidFill>
                <a:latin typeface="Calibri" pitchFamily="34" charset="0"/>
                <a:cs typeface="Calibri" pitchFamily="34" charset="0"/>
              </a:rPr>
            </a:br>
            <a:r>
              <a:rPr lang="tr-TR" sz="3200" b="1" spc="300" dirty="0">
                <a:solidFill>
                  <a:schemeClr val="bg1"/>
                </a:solidFill>
                <a:latin typeface="Calibri" pitchFamily="34" charset="0"/>
                <a:cs typeface="Calibri" pitchFamily="34" charset="0"/>
              </a:rPr>
              <a:t>CEZA ve GÜVENLİK TEDBİRLERİNİN </a:t>
            </a:r>
            <a:r>
              <a:rPr lang="tr-TR" sz="3200" b="1" spc="300" dirty="0" smtClean="0">
                <a:solidFill>
                  <a:schemeClr val="bg1"/>
                </a:solidFill>
                <a:latin typeface="Calibri" pitchFamily="34" charset="0"/>
                <a:cs typeface="Calibri" pitchFamily="34" charset="0"/>
              </a:rPr>
              <a:t/>
            </a:r>
            <a:br>
              <a:rPr lang="tr-TR" sz="3200" b="1" spc="300" dirty="0" smtClean="0">
                <a:solidFill>
                  <a:schemeClr val="bg1"/>
                </a:solidFill>
                <a:latin typeface="Calibri" pitchFamily="34" charset="0"/>
                <a:cs typeface="Calibri" pitchFamily="34" charset="0"/>
              </a:rPr>
            </a:br>
            <a:r>
              <a:rPr lang="tr-TR" sz="3200" b="1" spc="300" dirty="0" smtClean="0">
                <a:solidFill>
                  <a:schemeClr val="bg1"/>
                </a:solidFill>
                <a:latin typeface="Calibri" pitchFamily="34" charset="0"/>
                <a:cs typeface="Calibri" pitchFamily="34" charset="0"/>
              </a:rPr>
              <a:t>İNFAZI </a:t>
            </a:r>
            <a:r>
              <a:rPr lang="tr-TR" sz="3200" b="1" spc="300" dirty="0">
                <a:solidFill>
                  <a:schemeClr val="bg1"/>
                </a:solidFill>
                <a:latin typeface="Calibri" pitchFamily="34" charset="0"/>
                <a:cs typeface="Calibri" pitchFamily="34" charset="0"/>
              </a:rPr>
              <a:t>HAKKINDA TÜZÜK</a:t>
            </a:r>
            <a:endParaRPr lang="tr-TR" sz="3200" spc="300" dirty="0">
              <a:solidFill>
                <a:schemeClr val="bg1"/>
              </a:solidFill>
              <a:latin typeface="Calibri" pitchFamily="34" charset="0"/>
              <a:cs typeface="Calibri" pitchFamily="34" charset="0"/>
            </a:endParaRPr>
          </a:p>
        </p:txBody>
      </p:sp>
      <p:sp>
        <p:nvSpPr>
          <p:cNvPr id="157699" name="Rectangle 3"/>
          <p:cNvSpPr>
            <a:spLocks noGrp="1" noChangeArrowheads="1"/>
          </p:cNvSpPr>
          <p:nvPr>
            <p:ph type="subTitle" idx="1"/>
          </p:nvPr>
        </p:nvSpPr>
        <p:spPr>
          <a:xfrm>
            <a:off x="130175" y="1844824"/>
            <a:ext cx="8893175" cy="4680520"/>
          </a:xfrm>
          <a:solidFill>
            <a:srgbClr val="FFFF99"/>
          </a:solidFill>
          <a:ln w="28575">
            <a:solidFill>
              <a:srgbClr val="000066"/>
            </a:solidFill>
          </a:ln>
        </p:spPr>
        <p:txBody>
          <a:bodyPr/>
          <a:lstStyle/>
          <a:p>
            <a:r>
              <a:rPr lang="tr-TR" sz="600" i="1" dirty="0" smtClean="0">
                <a:solidFill>
                  <a:srgbClr val="000000"/>
                </a:solidFill>
                <a:latin typeface="Calibri" pitchFamily="34" charset="0"/>
                <a:cs typeface="Calibri" pitchFamily="34" charset="0"/>
              </a:rPr>
              <a:t/>
            </a:r>
            <a:br>
              <a:rPr lang="tr-TR" sz="600" i="1" dirty="0" smtClean="0">
                <a:solidFill>
                  <a:srgbClr val="000000"/>
                </a:solidFill>
                <a:latin typeface="Calibri" pitchFamily="34" charset="0"/>
                <a:cs typeface="Calibri" pitchFamily="34" charset="0"/>
              </a:rPr>
            </a:br>
            <a:r>
              <a:rPr lang="tr-TR" sz="2400" i="1" dirty="0" smtClean="0">
                <a:solidFill>
                  <a:srgbClr val="000000"/>
                </a:solidFill>
                <a:latin typeface="Calibri" pitchFamily="34" charset="0"/>
                <a:cs typeface="Calibri" pitchFamily="34" charset="0"/>
              </a:rPr>
              <a:t>(</a:t>
            </a:r>
            <a:r>
              <a:rPr lang="tr-TR" sz="2400" i="1" dirty="0">
                <a:solidFill>
                  <a:srgbClr val="000000"/>
                </a:solidFill>
                <a:latin typeface="Calibri" pitchFamily="34" charset="0"/>
                <a:cs typeface="Calibri" pitchFamily="34" charset="0"/>
              </a:rPr>
              <a:t>Bakanlar Kurulu karar tarihi </a:t>
            </a:r>
            <a:r>
              <a:rPr lang="tr-TR" sz="2400" i="1" dirty="0" smtClean="0">
                <a:solidFill>
                  <a:srgbClr val="000000"/>
                </a:solidFill>
                <a:latin typeface="Calibri" pitchFamily="34" charset="0"/>
                <a:cs typeface="Calibri" pitchFamily="34" charset="0"/>
              </a:rPr>
              <a:t>- </a:t>
            </a:r>
            <a:r>
              <a:rPr lang="tr-TR" sz="2400" i="1" dirty="0">
                <a:solidFill>
                  <a:srgbClr val="000000"/>
                </a:solidFill>
                <a:latin typeface="Calibri" pitchFamily="34" charset="0"/>
                <a:cs typeface="Calibri" pitchFamily="34" charset="0"/>
              </a:rPr>
              <a:t>sayısı; 20/03/2006;  </a:t>
            </a:r>
            <a:r>
              <a:rPr lang="tr-TR" sz="2400" i="1" dirty="0" smtClean="0">
                <a:solidFill>
                  <a:srgbClr val="000000"/>
                </a:solidFill>
                <a:latin typeface="Calibri" pitchFamily="34" charset="0"/>
                <a:cs typeface="Calibri" pitchFamily="34" charset="0"/>
              </a:rPr>
              <a:t/>
            </a:r>
            <a:br>
              <a:rPr lang="tr-TR" sz="2400" i="1" dirty="0" smtClean="0">
                <a:solidFill>
                  <a:srgbClr val="000000"/>
                </a:solidFill>
                <a:latin typeface="Calibri" pitchFamily="34" charset="0"/>
                <a:cs typeface="Calibri" pitchFamily="34" charset="0"/>
              </a:rPr>
            </a:br>
            <a:r>
              <a:rPr lang="tr-TR" sz="2400" i="1" dirty="0" smtClean="0">
                <a:solidFill>
                  <a:srgbClr val="000000"/>
                </a:solidFill>
                <a:latin typeface="Calibri" pitchFamily="34" charset="0"/>
                <a:cs typeface="Calibri" pitchFamily="34" charset="0"/>
              </a:rPr>
              <a:t>2006/10218</a:t>
            </a:r>
            <a:r>
              <a:rPr lang="tr-TR" sz="2400" i="1" dirty="0">
                <a:solidFill>
                  <a:srgbClr val="000000"/>
                </a:solidFill>
                <a:latin typeface="Calibri" pitchFamily="34" charset="0"/>
                <a:cs typeface="Calibri" pitchFamily="34" charset="0"/>
              </a:rPr>
              <a:t>; </a:t>
            </a:r>
            <a:r>
              <a:rPr lang="tr-TR" sz="2400" i="1" dirty="0" smtClean="0">
                <a:solidFill>
                  <a:srgbClr val="000000"/>
                </a:solidFill>
                <a:latin typeface="Calibri" pitchFamily="34" charset="0"/>
                <a:cs typeface="Calibri" pitchFamily="34" charset="0"/>
              </a:rPr>
              <a:t> RG </a:t>
            </a:r>
            <a:r>
              <a:rPr lang="tr-TR" sz="2400" i="1" dirty="0">
                <a:solidFill>
                  <a:srgbClr val="000000"/>
                </a:solidFill>
                <a:latin typeface="Calibri" pitchFamily="34" charset="0"/>
                <a:cs typeface="Calibri" pitchFamily="34" charset="0"/>
              </a:rPr>
              <a:t>06/04/2006, sayı 26131)</a:t>
            </a:r>
            <a:endParaRPr lang="tr-TR" sz="2400" dirty="0">
              <a:solidFill>
                <a:srgbClr val="000000"/>
              </a:solidFill>
              <a:latin typeface="Calibri" pitchFamily="34" charset="0"/>
              <a:cs typeface="Calibri" pitchFamily="34" charset="0"/>
            </a:endParaRPr>
          </a:p>
          <a:p>
            <a:r>
              <a:rPr lang="tr-TR" sz="3600" b="1" spc="600" dirty="0">
                <a:solidFill>
                  <a:srgbClr val="660033"/>
                </a:solidFill>
                <a:latin typeface="Calibri" pitchFamily="34" charset="0"/>
                <a:cs typeface="Calibri" pitchFamily="34" charset="0"/>
              </a:rPr>
              <a:t>SAĞLIK SERVİSİ</a:t>
            </a:r>
            <a:endParaRPr lang="tr-TR" sz="3600" spc="600" dirty="0">
              <a:solidFill>
                <a:srgbClr val="660033"/>
              </a:solidFill>
              <a:latin typeface="Calibri" pitchFamily="34" charset="0"/>
              <a:cs typeface="Calibri" pitchFamily="34" charset="0"/>
            </a:endParaRPr>
          </a:p>
          <a:p>
            <a:r>
              <a:rPr lang="tr-TR" dirty="0">
                <a:latin typeface="Calibri" pitchFamily="34" charset="0"/>
                <a:cs typeface="Calibri" pitchFamily="34" charset="0"/>
              </a:rPr>
              <a:t>Madde 25 - (1) Kurumda koruyucu ve tedavi edici sağlık hizmetlerini cezaevi tabibinin başkanlığında yerine getiren servistir. </a:t>
            </a:r>
            <a:r>
              <a:rPr lang="tr-TR" dirty="0" smtClean="0">
                <a:latin typeface="Calibri" pitchFamily="34" charset="0"/>
                <a:cs typeface="Calibri" pitchFamily="34" charset="0"/>
              </a:rPr>
              <a:t/>
            </a:r>
            <a:br>
              <a:rPr lang="tr-TR" dirty="0" smtClean="0">
                <a:latin typeface="Calibri" pitchFamily="34" charset="0"/>
                <a:cs typeface="Calibri" pitchFamily="34" charset="0"/>
              </a:rPr>
            </a:br>
            <a:r>
              <a:rPr lang="tr-TR" dirty="0" smtClean="0">
                <a:latin typeface="Calibri" pitchFamily="34" charset="0"/>
                <a:cs typeface="Calibri" pitchFamily="34" charset="0"/>
              </a:rPr>
              <a:t>Sağlık </a:t>
            </a:r>
            <a:r>
              <a:rPr lang="tr-TR" dirty="0">
                <a:latin typeface="Calibri" pitchFamily="34" charset="0"/>
                <a:cs typeface="Calibri" pitchFamily="34" charset="0"/>
              </a:rPr>
              <a:t>servisinde cezaevi tabibi, diş tabibi, </a:t>
            </a:r>
            <a:r>
              <a:rPr lang="tr-TR" dirty="0" smtClean="0">
                <a:latin typeface="Calibri" pitchFamily="34" charset="0"/>
                <a:cs typeface="Calibri" pitchFamily="34" charset="0"/>
              </a:rPr>
              <a:t/>
            </a:r>
            <a:br>
              <a:rPr lang="tr-TR" dirty="0" smtClean="0">
                <a:latin typeface="Calibri" pitchFamily="34" charset="0"/>
                <a:cs typeface="Calibri" pitchFamily="34" charset="0"/>
              </a:rPr>
            </a:br>
            <a:r>
              <a:rPr lang="tr-TR" dirty="0" smtClean="0">
                <a:latin typeface="Calibri" pitchFamily="34" charset="0"/>
                <a:cs typeface="Calibri" pitchFamily="34" charset="0"/>
              </a:rPr>
              <a:t>eczacı</a:t>
            </a:r>
            <a:r>
              <a:rPr lang="tr-TR" dirty="0">
                <a:latin typeface="Calibri" pitchFamily="34" charset="0"/>
                <a:cs typeface="Calibri" pitchFamily="34" charset="0"/>
              </a:rPr>
              <a:t>, veteriner, diyetisyen, </a:t>
            </a:r>
            <a:r>
              <a:rPr lang="tr-TR" dirty="0" smtClean="0">
                <a:latin typeface="Calibri" pitchFamily="34" charset="0"/>
                <a:cs typeface="Calibri" pitchFamily="34" charset="0"/>
              </a:rPr>
              <a:t>sağlık </a:t>
            </a:r>
            <a:r>
              <a:rPr lang="tr-TR" dirty="0">
                <a:latin typeface="Calibri" pitchFamily="34" charset="0"/>
                <a:cs typeface="Calibri" pitchFamily="34" charset="0"/>
              </a:rPr>
              <a:t>memuru ve hayvan sağlık memuru </a:t>
            </a:r>
            <a:r>
              <a:rPr lang="tr-TR" dirty="0" smtClean="0">
                <a:latin typeface="Calibri" pitchFamily="34" charset="0"/>
                <a:cs typeface="Calibri" pitchFamily="34" charset="0"/>
              </a:rPr>
              <a:t>görev </a:t>
            </a:r>
            <a:r>
              <a:rPr lang="tr-TR" dirty="0">
                <a:latin typeface="Calibri" pitchFamily="34" charset="0"/>
                <a:cs typeface="Calibri" pitchFamily="34" charset="0"/>
              </a:rPr>
              <a:t>yapar.</a:t>
            </a:r>
          </a:p>
        </p:txBody>
      </p:sp>
      <p:sp>
        <p:nvSpPr>
          <p:cNvPr id="157700" name="Date Placeholder 3"/>
          <p:cNvSpPr>
            <a:spLocks noGrp="1"/>
          </p:cNvSpPr>
          <p:nvPr>
            <p:ph type="dt" sz="quarter" idx="10"/>
          </p:nvPr>
        </p:nvSpPr>
        <p:spPr>
          <a:xfrm>
            <a:off x="457200" y="6381750"/>
            <a:ext cx="2133600" cy="476250"/>
          </a:xfrm>
          <a:noFill/>
        </p:spPr>
        <p:txBody>
          <a:bodyPr/>
          <a:lstStyle/>
          <a:p>
            <a:fld id="{291BACA6-7777-4797-957C-7BF94BBEF6D4}" type="datetime1">
              <a:rPr lang="tr-TR" smtClean="0">
                <a:solidFill>
                  <a:srgbClr val="000000"/>
                </a:solidFill>
                <a:latin typeface="Arial" charset="0"/>
                <a:cs typeface="Arial" charset="0"/>
              </a:rPr>
              <a:t>15.10.2012</a:t>
            </a:fld>
            <a:endParaRPr lang="tr-TR" smtClean="0">
              <a:solidFill>
                <a:srgbClr val="000000"/>
              </a:solidFill>
              <a:latin typeface="Arial" charset="0"/>
              <a:cs typeface="Arial" charset="0"/>
            </a:endParaRPr>
          </a:p>
        </p:txBody>
      </p:sp>
      <p:sp>
        <p:nvSpPr>
          <p:cNvPr id="157701" name="Slide Number Placeholder 6"/>
          <p:cNvSpPr>
            <a:spLocks noGrp="1"/>
          </p:cNvSpPr>
          <p:nvPr>
            <p:ph type="sldNum" sz="quarter" idx="12"/>
          </p:nvPr>
        </p:nvSpPr>
        <p:spPr>
          <a:xfrm>
            <a:off x="6553200" y="6381750"/>
            <a:ext cx="2133600" cy="476250"/>
          </a:xfrm>
          <a:noFill/>
        </p:spPr>
        <p:txBody>
          <a:bodyPr/>
          <a:lstStyle/>
          <a:p>
            <a:fld id="{F48B52D5-AD08-4902-86BF-3D69E6A4D3F2}" type="slidenum">
              <a:rPr lang="tr-TR" smtClean="0">
                <a:solidFill>
                  <a:srgbClr val="000000"/>
                </a:solidFill>
                <a:latin typeface="Arial" charset="0"/>
                <a:cs typeface="Arial" charset="0"/>
              </a:rPr>
              <a:pPr/>
              <a:t>88</a:t>
            </a:fld>
            <a:endParaRPr lang="tr-TR" smtClean="0">
              <a:solidFill>
                <a:srgbClr val="000000"/>
              </a:solidFill>
              <a:latin typeface="Arial" charset="0"/>
              <a:cs typeface="Arial" charset="0"/>
            </a:endParaRPr>
          </a:p>
        </p:txBody>
      </p:sp>
      <p:sp>
        <p:nvSpPr>
          <p:cNvPr id="157702" name="Footer Placeholder 7"/>
          <p:cNvSpPr>
            <a:spLocks noGrp="1"/>
          </p:cNvSpPr>
          <p:nvPr>
            <p:ph type="ftr" sz="quarter" idx="11"/>
          </p:nvPr>
        </p:nvSpPr>
        <p:spPr>
          <a:xfrm>
            <a:off x="3124200" y="6381750"/>
            <a:ext cx="2895600" cy="476250"/>
          </a:xfrm>
          <a:noFill/>
        </p:spPr>
        <p:txBody>
          <a:bodyPr/>
          <a:lstStyle/>
          <a:p>
            <a:r>
              <a:rPr lang="tr-TR" smtClean="0">
                <a:solidFill>
                  <a:srgbClr val="000000"/>
                </a:solidFill>
                <a:latin typeface="Arial" charset="0"/>
                <a:cs typeface="Arial" charset="0"/>
              </a:rPr>
              <a:t>www.ahmetsaltik.net</a:t>
            </a:r>
          </a:p>
        </p:txBody>
      </p:sp>
    </p:spTree>
    <p:extLst>
      <p:ext uri="{BB962C8B-B14F-4D97-AF65-F5344CB8AC3E}">
        <p14:creationId xmlns:p14="http://schemas.microsoft.com/office/powerpoint/2010/main" val="1312231059"/>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142875" y="142875"/>
            <a:ext cx="8893175" cy="1557933"/>
          </a:xfrm>
          <a:solidFill>
            <a:srgbClr val="006600"/>
          </a:solidFill>
        </p:spPr>
        <p:txBody>
          <a:bodyPr/>
          <a:lstStyle/>
          <a:p>
            <a:r>
              <a:rPr lang="tr-TR" sz="1050" i="1" dirty="0">
                <a:solidFill>
                  <a:srgbClr val="FFFF00"/>
                </a:solidFill>
                <a:latin typeface="Calibri" pitchFamily="34" charset="0"/>
                <a:cs typeface="Calibri" pitchFamily="34" charset="0"/>
              </a:rPr>
              <a:t/>
            </a:r>
            <a:br>
              <a:rPr lang="tr-TR" sz="1050" i="1" dirty="0">
                <a:solidFill>
                  <a:srgbClr val="FFFF00"/>
                </a:solidFill>
                <a:latin typeface="Calibri" pitchFamily="34" charset="0"/>
                <a:cs typeface="Calibri" pitchFamily="34" charset="0"/>
              </a:rPr>
            </a:br>
            <a:r>
              <a:rPr lang="tr-TR" sz="4400" b="1" dirty="0">
                <a:solidFill>
                  <a:srgbClr val="FFFF00"/>
                </a:solidFill>
                <a:latin typeface="Calibri" pitchFamily="34" charset="0"/>
                <a:cs typeface="Calibri" pitchFamily="34" charset="0"/>
              </a:rPr>
              <a:t>CEZA ve GÜVENLİK TEDBİRLERİNİN </a:t>
            </a:r>
            <a:r>
              <a:rPr lang="tr-TR" sz="4400" b="1" dirty="0" smtClean="0">
                <a:solidFill>
                  <a:srgbClr val="FFFF00"/>
                </a:solidFill>
                <a:latin typeface="Calibri" pitchFamily="34" charset="0"/>
                <a:cs typeface="Calibri" pitchFamily="34" charset="0"/>
              </a:rPr>
              <a:t/>
            </a:r>
            <a:br>
              <a:rPr lang="tr-TR" sz="4400" b="1" dirty="0" smtClean="0">
                <a:solidFill>
                  <a:srgbClr val="FFFF00"/>
                </a:solidFill>
                <a:latin typeface="Calibri" pitchFamily="34" charset="0"/>
                <a:cs typeface="Calibri" pitchFamily="34" charset="0"/>
              </a:rPr>
            </a:br>
            <a:r>
              <a:rPr lang="tr-TR" sz="4400" b="1" dirty="0" smtClean="0">
                <a:solidFill>
                  <a:srgbClr val="FFFF00"/>
                </a:solidFill>
                <a:latin typeface="Calibri" pitchFamily="34" charset="0"/>
                <a:cs typeface="Calibri" pitchFamily="34" charset="0"/>
              </a:rPr>
              <a:t>İNFAZI </a:t>
            </a:r>
            <a:r>
              <a:rPr lang="tr-TR" sz="4400" b="1" dirty="0">
                <a:solidFill>
                  <a:srgbClr val="FFFF00"/>
                </a:solidFill>
                <a:latin typeface="Calibri" pitchFamily="34" charset="0"/>
                <a:cs typeface="Calibri" pitchFamily="34" charset="0"/>
              </a:rPr>
              <a:t>HAKKINDA </a:t>
            </a:r>
            <a:r>
              <a:rPr lang="tr-TR" sz="4400" b="1" dirty="0" smtClean="0">
                <a:solidFill>
                  <a:srgbClr val="FFFF00"/>
                </a:solidFill>
                <a:latin typeface="Calibri" pitchFamily="34" charset="0"/>
                <a:cs typeface="Calibri" pitchFamily="34" charset="0"/>
              </a:rPr>
              <a:t>YASA</a:t>
            </a:r>
            <a:endParaRPr lang="tr-TR" sz="4400" dirty="0">
              <a:solidFill>
                <a:srgbClr val="FFFF00"/>
              </a:solidFill>
              <a:latin typeface="Calibri" pitchFamily="34" charset="0"/>
              <a:cs typeface="Calibri" pitchFamily="34" charset="0"/>
            </a:endParaRPr>
          </a:p>
        </p:txBody>
      </p:sp>
      <p:sp>
        <p:nvSpPr>
          <p:cNvPr id="157699" name="Rectangle 3"/>
          <p:cNvSpPr>
            <a:spLocks noGrp="1" noChangeArrowheads="1"/>
          </p:cNvSpPr>
          <p:nvPr>
            <p:ph type="subTitle" idx="1"/>
          </p:nvPr>
        </p:nvSpPr>
        <p:spPr>
          <a:xfrm>
            <a:off x="130175" y="1844824"/>
            <a:ext cx="8893175" cy="4680520"/>
          </a:xfrm>
          <a:solidFill>
            <a:srgbClr val="FFFF99"/>
          </a:solidFill>
          <a:ln w="28575">
            <a:solidFill>
              <a:srgbClr val="000066"/>
            </a:solidFill>
          </a:ln>
        </p:spPr>
        <p:txBody>
          <a:bodyPr/>
          <a:lstStyle/>
          <a:p>
            <a:pPr>
              <a:lnSpc>
                <a:spcPct val="110000"/>
              </a:lnSpc>
            </a:pPr>
            <a:r>
              <a:rPr lang="tr-TR" sz="600" b="1" i="1" dirty="0" smtClean="0">
                <a:latin typeface="Calibri" pitchFamily="34" charset="0"/>
                <a:cs typeface="Calibri" pitchFamily="34" charset="0"/>
              </a:rPr>
              <a:t/>
            </a:r>
            <a:br>
              <a:rPr lang="tr-TR" sz="600" b="1" i="1" dirty="0" smtClean="0">
                <a:latin typeface="Calibri" pitchFamily="34" charset="0"/>
                <a:cs typeface="Calibri" pitchFamily="34" charset="0"/>
              </a:rPr>
            </a:br>
            <a:r>
              <a:rPr lang="tr-TR" sz="2400" b="1" i="1" dirty="0" smtClean="0">
                <a:latin typeface="Calibri" pitchFamily="34" charset="0"/>
                <a:cs typeface="Calibri" pitchFamily="34" charset="0"/>
              </a:rPr>
              <a:t>(</a:t>
            </a:r>
            <a:r>
              <a:rPr lang="tr-TR" sz="2400" b="1" i="1" dirty="0">
                <a:latin typeface="Calibri" pitchFamily="34" charset="0"/>
                <a:cs typeface="Calibri" pitchFamily="34" charset="0"/>
              </a:rPr>
              <a:t>Yasa </a:t>
            </a:r>
            <a:r>
              <a:rPr lang="tr-TR" sz="2400" b="1" i="1" dirty="0" err="1">
                <a:latin typeface="Calibri" pitchFamily="34" charset="0"/>
                <a:cs typeface="Calibri" pitchFamily="34" charset="0"/>
              </a:rPr>
              <a:t>no</a:t>
            </a:r>
            <a:r>
              <a:rPr lang="tr-TR" sz="2400" b="1" i="1" dirty="0">
                <a:latin typeface="Calibri" pitchFamily="34" charset="0"/>
                <a:cs typeface="Calibri" pitchFamily="34" charset="0"/>
              </a:rPr>
              <a:t> 5275, kabul tarihi 13/12/2004, yayımlandığı </a:t>
            </a:r>
            <a:r>
              <a:rPr lang="tr-TR" sz="2400" b="1" i="1" dirty="0" smtClean="0">
                <a:latin typeface="Calibri" pitchFamily="34" charset="0"/>
                <a:cs typeface="Calibri" pitchFamily="34" charset="0"/>
              </a:rPr>
              <a:t/>
            </a:r>
            <a:br>
              <a:rPr lang="tr-TR" sz="2400" b="1" i="1" dirty="0" smtClean="0">
                <a:latin typeface="Calibri" pitchFamily="34" charset="0"/>
                <a:cs typeface="Calibri" pitchFamily="34" charset="0"/>
              </a:rPr>
            </a:br>
            <a:r>
              <a:rPr lang="tr-TR" sz="2400" b="1" i="1" dirty="0" smtClean="0">
                <a:latin typeface="Calibri" pitchFamily="34" charset="0"/>
                <a:cs typeface="Calibri" pitchFamily="34" charset="0"/>
              </a:rPr>
              <a:t>R</a:t>
            </a:r>
            <a:r>
              <a:rPr lang="tr-TR" sz="2400" b="1" i="1" dirty="0">
                <a:latin typeface="Calibri" pitchFamily="34" charset="0"/>
                <a:cs typeface="Calibri" pitchFamily="34" charset="0"/>
              </a:rPr>
              <a:t>. Gazete 29/12/2004, sayı:25685)</a:t>
            </a:r>
            <a:br>
              <a:rPr lang="tr-TR" sz="2400" b="1" i="1" dirty="0">
                <a:latin typeface="Calibri" pitchFamily="34" charset="0"/>
                <a:cs typeface="Calibri" pitchFamily="34" charset="0"/>
              </a:rPr>
            </a:br>
            <a:r>
              <a:rPr lang="tr-TR" sz="800" b="1" i="1" dirty="0" smtClean="0">
                <a:latin typeface="Calibri" pitchFamily="34" charset="0"/>
                <a:cs typeface="Calibri" pitchFamily="34" charset="0"/>
              </a:rPr>
              <a:t/>
            </a:r>
            <a:br>
              <a:rPr lang="tr-TR" sz="800" b="1" i="1" dirty="0" smtClean="0">
                <a:latin typeface="Calibri" pitchFamily="34" charset="0"/>
                <a:cs typeface="Calibri" pitchFamily="34" charset="0"/>
              </a:rPr>
            </a:br>
            <a:r>
              <a:rPr lang="tr-TR" sz="2400" b="1" dirty="0" smtClean="0">
                <a:solidFill>
                  <a:srgbClr val="000000"/>
                </a:solidFill>
                <a:latin typeface="Calibri" pitchFamily="34" charset="0"/>
                <a:cs typeface="Calibri" pitchFamily="34" charset="0"/>
              </a:rPr>
              <a:t>Md. </a:t>
            </a:r>
            <a:r>
              <a:rPr lang="tr-TR" sz="2400" b="1" dirty="0">
                <a:solidFill>
                  <a:srgbClr val="000000"/>
                </a:solidFill>
                <a:latin typeface="Calibri" pitchFamily="34" charset="0"/>
                <a:cs typeface="Calibri" pitchFamily="34" charset="0"/>
              </a:rPr>
              <a:t>78 :</a:t>
            </a:r>
            <a:r>
              <a:rPr lang="tr-TR" sz="2400" dirty="0">
                <a:solidFill>
                  <a:srgbClr val="000000"/>
                </a:solidFill>
                <a:latin typeface="Calibri" pitchFamily="34" charset="0"/>
                <a:cs typeface="Calibri" pitchFamily="34" charset="0"/>
              </a:rPr>
              <a:t> (1) Kurumun sağlık </a:t>
            </a:r>
            <a:r>
              <a:rPr lang="tr-TR" sz="2400" dirty="0" smtClean="0">
                <a:solidFill>
                  <a:srgbClr val="000000"/>
                </a:solidFill>
                <a:latin typeface="Calibri" pitchFamily="34" charset="0"/>
                <a:cs typeface="Calibri" pitchFamily="34" charset="0"/>
              </a:rPr>
              <a:t>koşullarının düzenlenmesi</a:t>
            </a:r>
            <a:r>
              <a:rPr lang="tr-TR" sz="2400" dirty="0">
                <a:solidFill>
                  <a:srgbClr val="000000"/>
                </a:solidFill>
                <a:latin typeface="Calibri" pitchFamily="34" charset="0"/>
                <a:cs typeface="Calibri" pitchFamily="34" charset="0"/>
              </a:rPr>
              <a:t>, hükümlünün acil veya olağan muayene </a:t>
            </a:r>
            <a:r>
              <a:rPr lang="tr-TR" sz="2400" dirty="0" smtClean="0">
                <a:solidFill>
                  <a:srgbClr val="000000"/>
                </a:solidFill>
                <a:latin typeface="Calibri" pitchFamily="34" charset="0"/>
                <a:cs typeface="Calibri" pitchFamily="34" charset="0"/>
              </a:rPr>
              <a:t>ve </a:t>
            </a:r>
            <a:r>
              <a:rPr lang="tr-TR" sz="2400" dirty="0">
                <a:solidFill>
                  <a:srgbClr val="000000"/>
                </a:solidFill>
                <a:latin typeface="Calibri" pitchFamily="34" charset="0"/>
                <a:cs typeface="Calibri" pitchFamily="34" charset="0"/>
              </a:rPr>
              <a:t>tedavisi </a:t>
            </a:r>
            <a:r>
              <a:rPr lang="tr-TR" sz="2400" b="1" u="sng" dirty="0">
                <a:solidFill>
                  <a:srgbClr val="000000"/>
                </a:solidFill>
                <a:latin typeface="Calibri" pitchFamily="34" charset="0"/>
                <a:cs typeface="Calibri" pitchFamily="34" charset="0"/>
              </a:rPr>
              <a:t>kurumun hekimi</a:t>
            </a:r>
            <a:r>
              <a:rPr lang="tr-TR" sz="2400" dirty="0">
                <a:solidFill>
                  <a:srgbClr val="000000"/>
                </a:solidFill>
                <a:latin typeface="Calibri" pitchFamily="34" charset="0"/>
                <a:cs typeface="Calibri" pitchFamily="34" charset="0"/>
              </a:rPr>
              <a:t> tarafından yapılır. Genel veya hastalık nedeniyle yapılan tüm muayene </a:t>
            </a:r>
            <a:r>
              <a:rPr lang="tr-TR" sz="2400" dirty="0" smtClean="0">
                <a:solidFill>
                  <a:srgbClr val="000000"/>
                </a:solidFill>
                <a:latin typeface="Calibri" pitchFamily="34" charset="0"/>
                <a:cs typeface="Calibri" pitchFamily="34" charset="0"/>
              </a:rPr>
              <a:t>ve </a:t>
            </a:r>
            <a:r>
              <a:rPr lang="tr-TR" sz="2400" dirty="0">
                <a:solidFill>
                  <a:srgbClr val="000000"/>
                </a:solidFill>
                <a:latin typeface="Calibri" pitchFamily="34" charset="0"/>
                <a:cs typeface="Calibri" pitchFamily="34" charset="0"/>
              </a:rPr>
              <a:t>tedavi sonuçları, </a:t>
            </a:r>
            <a:r>
              <a:rPr lang="tr-TR" sz="2400" dirty="0" smtClean="0">
                <a:solidFill>
                  <a:srgbClr val="000000"/>
                </a:solidFill>
                <a:latin typeface="Calibri" pitchFamily="34" charset="0"/>
                <a:cs typeface="Calibri" pitchFamily="34" charset="0"/>
              </a:rPr>
              <a:t>sağlık </a:t>
            </a:r>
            <a:r>
              <a:rPr lang="tr-TR" sz="2400" dirty="0">
                <a:solidFill>
                  <a:srgbClr val="000000"/>
                </a:solidFill>
                <a:latin typeface="Calibri" pitchFamily="34" charset="0"/>
                <a:cs typeface="Calibri" pitchFamily="34" charset="0"/>
              </a:rPr>
              <a:t>izleme kartına işlenir ve dosyasında saklanır. </a:t>
            </a:r>
          </a:p>
          <a:p>
            <a:pPr>
              <a:lnSpc>
                <a:spcPct val="110000"/>
              </a:lnSpc>
            </a:pPr>
            <a:r>
              <a:rPr lang="tr-TR" sz="2400" b="1" i="1" dirty="0">
                <a:latin typeface="Calibri" pitchFamily="34" charset="0"/>
                <a:cs typeface="Calibri" pitchFamily="34" charset="0"/>
              </a:rPr>
              <a:t>(2) Sağlık Bakanlığı ve Çalışma ve Sosyal Güvenlik Bakanlığı ile üniversitelerin sağlık kuruluşları, hükümlülerin tedavileri bakımından gerekli yardımları yapmakla görevlidirler</a:t>
            </a:r>
            <a:r>
              <a:rPr lang="tr-TR" sz="2400" b="1" i="1" dirty="0" smtClean="0">
                <a:latin typeface="Calibri" pitchFamily="34" charset="0"/>
                <a:cs typeface="Calibri" pitchFamily="34" charset="0"/>
              </a:rPr>
              <a:t>.</a:t>
            </a:r>
          </a:p>
          <a:p>
            <a:pPr>
              <a:lnSpc>
                <a:spcPct val="110000"/>
              </a:lnSpc>
            </a:pPr>
            <a:r>
              <a:rPr lang="tr-TR" sz="2400" dirty="0">
                <a:latin typeface="Calibri" pitchFamily="34" charset="0"/>
                <a:cs typeface="Calibri" pitchFamily="34" charset="0"/>
              </a:rPr>
              <a:t>(3)</a:t>
            </a:r>
            <a:r>
              <a:rPr lang="tr-TR" sz="2400" b="1" dirty="0">
                <a:latin typeface="Calibri" pitchFamily="34" charset="0"/>
                <a:cs typeface="Calibri" pitchFamily="34" charset="0"/>
              </a:rPr>
              <a:t> </a:t>
            </a:r>
            <a:r>
              <a:rPr lang="tr-TR" sz="2500" b="1" i="1" u="sng" dirty="0">
                <a:solidFill>
                  <a:srgbClr val="C00000"/>
                </a:solidFill>
                <a:latin typeface="Calibri" pitchFamily="34" charset="0"/>
                <a:cs typeface="Calibri" pitchFamily="34" charset="0"/>
              </a:rPr>
              <a:t>Rızası olsa bile hiçbir hükümlü üzerinde tıbbî deney yapılamaz.</a:t>
            </a:r>
            <a:endParaRPr lang="tr-TR" sz="2500" i="1" dirty="0">
              <a:solidFill>
                <a:srgbClr val="C00000"/>
              </a:solidFill>
              <a:latin typeface="Calibri" pitchFamily="34" charset="0"/>
              <a:cs typeface="Calibri" pitchFamily="34" charset="0"/>
            </a:endParaRPr>
          </a:p>
          <a:p>
            <a:endParaRPr lang="tr-TR" sz="2400" dirty="0">
              <a:latin typeface="Calibri" pitchFamily="34" charset="0"/>
              <a:cs typeface="Calibri" pitchFamily="34" charset="0"/>
            </a:endParaRPr>
          </a:p>
          <a:p>
            <a:endParaRPr lang="tr-TR" sz="2400" dirty="0">
              <a:latin typeface="Calibri" pitchFamily="34" charset="0"/>
              <a:cs typeface="Calibri" pitchFamily="34" charset="0"/>
            </a:endParaRPr>
          </a:p>
        </p:txBody>
      </p:sp>
      <p:sp>
        <p:nvSpPr>
          <p:cNvPr id="157700" name="Date Placeholder 3"/>
          <p:cNvSpPr>
            <a:spLocks noGrp="1"/>
          </p:cNvSpPr>
          <p:nvPr>
            <p:ph type="dt" sz="quarter" idx="10"/>
          </p:nvPr>
        </p:nvSpPr>
        <p:spPr>
          <a:xfrm>
            <a:off x="457200" y="6381750"/>
            <a:ext cx="2133600" cy="476250"/>
          </a:xfrm>
          <a:noFill/>
        </p:spPr>
        <p:txBody>
          <a:bodyPr/>
          <a:lstStyle/>
          <a:p>
            <a:fld id="{1E13199B-80E1-485C-83EB-5EBC29527FDB}" type="datetime1">
              <a:rPr lang="tr-TR" smtClean="0">
                <a:solidFill>
                  <a:srgbClr val="000000"/>
                </a:solidFill>
                <a:latin typeface="Arial" charset="0"/>
                <a:cs typeface="Arial" charset="0"/>
              </a:rPr>
              <a:t>15.10.2012</a:t>
            </a:fld>
            <a:endParaRPr lang="tr-TR" smtClean="0">
              <a:solidFill>
                <a:srgbClr val="000000"/>
              </a:solidFill>
              <a:latin typeface="Arial" charset="0"/>
              <a:cs typeface="Arial" charset="0"/>
            </a:endParaRPr>
          </a:p>
        </p:txBody>
      </p:sp>
      <p:sp>
        <p:nvSpPr>
          <p:cNvPr id="157701" name="Slide Number Placeholder 6"/>
          <p:cNvSpPr>
            <a:spLocks noGrp="1"/>
          </p:cNvSpPr>
          <p:nvPr>
            <p:ph type="sldNum" sz="quarter" idx="12"/>
          </p:nvPr>
        </p:nvSpPr>
        <p:spPr>
          <a:xfrm>
            <a:off x="6553200" y="6381750"/>
            <a:ext cx="2133600" cy="476250"/>
          </a:xfrm>
          <a:noFill/>
        </p:spPr>
        <p:txBody>
          <a:bodyPr/>
          <a:lstStyle/>
          <a:p>
            <a:fld id="{F48B52D5-AD08-4902-86BF-3D69E6A4D3F2}" type="slidenum">
              <a:rPr lang="tr-TR" smtClean="0">
                <a:solidFill>
                  <a:srgbClr val="000000"/>
                </a:solidFill>
                <a:latin typeface="Arial" charset="0"/>
                <a:cs typeface="Arial" charset="0"/>
              </a:rPr>
              <a:pPr/>
              <a:t>89</a:t>
            </a:fld>
            <a:endParaRPr lang="tr-TR" smtClean="0">
              <a:solidFill>
                <a:srgbClr val="000000"/>
              </a:solidFill>
              <a:latin typeface="Arial" charset="0"/>
              <a:cs typeface="Arial" charset="0"/>
            </a:endParaRPr>
          </a:p>
        </p:txBody>
      </p:sp>
      <p:sp>
        <p:nvSpPr>
          <p:cNvPr id="157702" name="Footer Placeholder 7"/>
          <p:cNvSpPr>
            <a:spLocks noGrp="1"/>
          </p:cNvSpPr>
          <p:nvPr>
            <p:ph type="ftr" sz="quarter" idx="11"/>
          </p:nvPr>
        </p:nvSpPr>
        <p:spPr>
          <a:xfrm>
            <a:off x="3124200" y="6381750"/>
            <a:ext cx="2895600" cy="476250"/>
          </a:xfrm>
          <a:noFill/>
        </p:spPr>
        <p:txBody>
          <a:bodyPr/>
          <a:lstStyle/>
          <a:p>
            <a:r>
              <a:rPr lang="tr-TR" smtClean="0">
                <a:solidFill>
                  <a:srgbClr val="000000"/>
                </a:solidFill>
                <a:latin typeface="Arial" charset="0"/>
                <a:cs typeface="Arial" charset="0"/>
              </a:rPr>
              <a:t>www.ahmetsaltik.net</a:t>
            </a:r>
          </a:p>
        </p:txBody>
      </p:sp>
    </p:spTree>
    <p:extLst>
      <p:ext uri="{BB962C8B-B14F-4D97-AF65-F5344CB8AC3E}">
        <p14:creationId xmlns:p14="http://schemas.microsoft.com/office/powerpoint/2010/main" val="34541990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2754" name="Rectangle 2"/>
          <p:cNvSpPr>
            <a:spLocks noGrp="1" noChangeArrowheads="1"/>
          </p:cNvSpPr>
          <p:nvPr>
            <p:ph type="ctrTitle"/>
          </p:nvPr>
        </p:nvSpPr>
        <p:spPr>
          <a:xfrm>
            <a:off x="899914" y="188913"/>
            <a:ext cx="7272486" cy="791815"/>
          </a:xfrm>
          <a:solidFill>
            <a:srgbClr val="CCFF33"/>
          </a:solidFill>
          <a:ln w="107950" cmpd="thinThick">
            <a:solidFill>
              <a:srgbClr val="663300"/>
            </a:solidFill>
          </a:ln>
        </p:spPr>
        <p:txBody>
          <a:bodyPr/>
          <a:lstStyle/>
          <a:p>
            <a:pPr eaLnBrk="1" hangingPunct="1"/>
            <a:r>
              <a:rPr lang="tr-TR" sz="4800" b="1" spc="600" dirty="0" smtClean="0">
                <a:solidFill>
                  <a:srgbClr val="000066"/>
                </a:solidFill>
                <a:latin typeface="Verdana" pitchFamily="34" charset="0"/>
              </a:rPr>
              <a:t>Yasa koymak-1</a:t>
            </a:r>
          </a:p>
        </p:txBody>
      </p:sp>
      <p:sp>
        <p:nvSpPr>
          <p:cNvPr id="243715" name="Rectangle 3"/>
          <p:cNvSpPr>
            <a:spLocks noGrp="1" noChangeArrowheads="1"/>
          </p:cNvSpPr>
          <p:nvPr>
            <p:ph type="subTitle" idx="1"/>
          </p:nvPr>
        </p:nvSpPr>
        <p:spPr>
          <a:xfrm>
            <a:off x="107504" y="1124744"/>
            <a:ext cx="5760640" cy="5400600"/>
          </a:xfrm>
          <a:solidFill>
            <a:schemeClr val="bg1"/>
          </a:solidFill>
          <a:ln w="127000" cmpd="thinThick">
            <a:solidFill>
              <a:srgbClr val="000066"/>
            </a:solidFill>
          </a:ln>
        </p:spPr>
        <p:txBody>
          <a:bodyPr/>
          <a:lstStyle/>
          <a:p>
            <a:pPr marL="0" lvl="3">
              <a:lnSpc>
                <a:spcPct val="110000"/>
              </a:lnSpc>
            </a:pPr>
            <a:r>
              <a:rPr lang="tr-TR" sz="1200" dirty="0" smtClean="0"/>
              <a:t/>
            </a:r>
            <a:br>
              <a:rPr lang="tr-TR" sz="1200" dirty="0" smtClean="0"/>
            </a:br>
            <a:r>
              <a:rPr lang="tr-TR" sz="2500" dirty="0" smtClean="0"/>
              <a:t>Yasa </a:t>
            </a:r>
            <a:r>
              <a:rPr lang="tr-TR" sz="2500" dirty="0"/>
              <a:t>koyan insanlar birtakım seçkin özelliklere sahip olmak zorundadır. </a:t>
            </a:r>
            <a:r>
              <a:rPr lang="tr-TR" sz="2500" dirty="0" smtClean="0"/>
              <a:t/>
            </a:r>
            <a:br>
              <a:rPr lang="tr-TR" sz="2500" dirty="0" smtClean="0"/>
            </a:br>
            <a:r>
              <a:rPr lang="tr-TR" sz="2500" dirty="0" smtClean="0"/>
              <a:t>O </a:t>
            </a:r>
            <a:r>
              <a:rPr lang="tr-TR" sz="2500" dirty="0"/>
              <a:t>özelliklerden birincisi şudur efendiler: </a:t>
            </a:r>
            <a:r>
              <a:rPr lang="tr-TR" sz="2500" dirty="0" smtClean="0"/>
              <a:t/>
            </a:r>
            <a:br>
              <a:rPr lang="tr-TR" sz="2500" dirty="0" smtClean="0"/>
            </a:br>
            <a:r>
              <a:rPr lang="tr-TR" sz="2500" dirty="0" smtClean="0"/>
              <a:t>Yasa </a:t>
            </a:r>
            <a:r>
              <a:rPr lang="tr-TR" sz="2500" dirty="0"/>
              <a:t>öneren, yasa yapan, yasa koyan </a:t>
            </a:r>
            <a:r>
              <a:rPr lang="tr-TR" sz="2500" dirty="0" smtClean="0"/>
              <a:t/>
            </a:r>
            <a:br>
              <a:rPr lang="tr-TR" sz="2500" dirty="0" smtClean="0"/>
            </a:br>
            <a:r>
              <a:rPr lang="tr-TR" sz="2500" dirty="0" smtClean="0"/>
              <a:t>bir </a:t>
            </a:r>
            <a:r>
              <a:rPr lang="tr-TR" sz="2500" dirty="0"/>
              <a:t>insan, insanlığın </a:t>
            </a:r>
            <a:r>
              <a:rPr lang="tr-TR" sz="2500" dirty="0" smtClean="0"/>
              <a:t>bütün </a:t>
            </a:r>
            <a:r>
              <a:rPr lang="tr-TR" sz="2500" dirty="0"/>
              <a:t>hislerini bütün ihtiraslarını herkesten daha çok sezer ve bilir. Fakat nefsini herkesten çok ve tamamen, bütünüyle bunlardan </a:t>
            </a:r>
            <a:br>
              <a:rPr lang="tr-TR" sz="2500" dirty="0"/>
            </a:br>
            <a:r>
              <a:rPr lang="tr-TR" sz="2500" dirty="0"/>
              <a:t>ayırt etmek kudret ve yeteneğine </a:t>
            </a:r>
            <a:r>
              <a:rPr lang="tr-TR" sz="2500" dirty="0" smtClean="0"/>
              <a:t/>
            </a:r>
            <a:br>
              <a:rPr lang="tr-TR" sz="2500" dirty="0" smtClean="0"/>
            </a:br>
            <a:r>
              <a:rPr lang="tr-TR" sz="2500" dirty="0" smtClean="0"/>
              <a:t>sahip olmalıdır…… </a:t>
            </a:r>
            <a:r>
              <a:rPr lang="tr-TR" sz="2300" dirty="0" smtClean="0"/>
              <a:t/>
            </a:r>
            <a:br>
              <a:rPr lang="tr-TR" sz="2300" dirty="0" smtClean="0"/>
            </a:br>
            <a:r>
              <a:rPr lang="tr-TR" sz="2800" b="1" dirty="0" smtClean="0">
                <a:solidFill>
                  <a:srgbClr val="003300"/>
                </a:solidFill>
              </a:rPr>
              <a:t>Mareşal Gazi Mustafa Kemal </a:t>
            </a:r>
            <a:br>
              <a:rPr lang="tr-TR" sz="2800" b="1" dirty="0" smtClean="0">
                <a:solidFill>
                  <a:srgbClr val="003300"/>
                </a:solidFill>
              </a:rPr>
            </a:br>
            <a:r>
              <a:rPr lang="tr-TR" sz="2800" b="1" dirty="0" smtClean="0">
                <a:solidFill>
                  <a:srgbClr val="003300"/>
                </a:solidFill>
              </a:rPr>
              <a:t>A T A T Ü R K</a:t>
            </a:r>
          </a:p>
        </p:txBody>
      </p:sp>
      <p:sp>
        <p:nvSpPr>
          <p:cNvPr id="5" name="Date Placeholder 3"/>
          <p:cNvSpPr>
            <a:spLocks noGrp="1"/>
          </p:cNvSpPr>
          <p:nvPr>
            <p:ph type="dt" sz="quarter" idx="10"/>
          </p:nvPr>
        </p:nvSpPr>
        <p:spPr>
          <a:xfrm>
            <a:off x="457200" y="6597352"/>
            <a:ext cx="2133600" cy="476250"/>
          </a:xfrm>
        </p:spPr>
        <p:txBody>
          <a:bodyPr/>
          <a:lstStyle/>
          <a:p>
            <a:pPr>
              <a:defRPr/>
            </a:pPr>
            <a:fld id="{C0BBB1EC-C364-4615-8E15-B471E5E36F9C}" type="datetime1">
              <a:rPr lang="tr-TR" kern="0" smtClean="0">
                <a:solidFill>
                  <a:sysClr val="windowText" lastClr="000000"/>
                </a:solidFill>
              </a:rPr>
              <a:pPr>
                <a:defRPr/>
              </a:pPr>
              <a:t>15.10.2012</a:t>
            </a:fld>
            <a:endParaRPr lang="tr-TR" kern="0">
              <a:solidFill>
                <a:sysClr val="windowText" lastClr="000000"/>
              </a:solidFill>
            </a:endParaRPr>
          </a:p>
        </p:txBody>
      </p:sp>
      <p:sp>
        <p:nvSpPr>
          <p:cNvPr id="6" name="Slide Number Placeholder 6"/>
          <p:cNvSpPr>
            <a:spLocks noGrp="1"/>
          </p:cNvSpPr>
          <p:nvPr>
            <p:ph type="sldNum" sz="quarter" idx="12"/>
          </p:nvPr>
        </p:nvSpPr>
        <p:spPr>
          <a:xfrm>
            <a:off x="6553200" y="6625158"/>
            <a:ext cx="2133600" cy="476250"/>
          </a:xfrm>
        </p:spPr>
        <p:txBody>
          <a:bodyPr/>
          <a:lstStyle/>
          <a:p>
            <a:pPr>
              <a:defRPr/>
            </a:pPr>
            <a:fld id="{302E7EF7-24A7-469C-A060-F9B7A1763384}" type="slidenum">
              <a:rPr lang="tr-TR" kern="0" smtClean="0">
                <a:solidFill>
                  <a:sysClr val="windowText" lastClr="000000"/>
                </a:solidFill>
              </a:rPr>
              <a:pPr>
                <a:defRPr/>
              </a:pPr>
              <a:t>9</a:t>
            </a:fld>
            <a:endParaRPr lang="tr-TR" kern="0">
              <a:solidFill>
                <a:sysClr val="windowText" lastClr="000000"/>
              </a:solidFill>
            </a:endParaRPr>
          </a:p>
        </p:txBody>
      </p:sp>
      <p:sp>
        <p:nvSpPr>
          <p:cNvPr id="7" name="Footer Placeholder 7"/>
          <p:cNvSpPr>
            <a:spLocks noGrp="1"/>
          </p:cNvSpPr>
          <p:nvPr>
            <p:ph type="ftr" sz="quarter" idx="11"/>
          </p:nvPr>
        </p:nvSpPr>
        <p:spPr>
          <a:xfrm>
            <a:off x="3124200" y="6597352"/>
            <a:ext cx="2895600" cy="476250"/>
          </a:xfrm>
        </p:spPr>
        <p:txBody>
          <a:bodyPr/>
          <a:lstStyle/>
          <a:p>
            <a:pPr>
              <a:defRPr/>
            </a:pPr>
            <a:r>
              <a:rPr lang="tr-TR" kern="0" smtClean="0">
                <a:solidFill>
                  <a:sysClr val="windowText" lastClr="000000"/>
                </a:solidFill>
              </a:rPr>
              <a:t>www.ahmetsaltik.net</a:t>
            </a:r>
            <a:endParaRPr lang="tr-TR" kern="0">
              <a:solidFill>
                <a:sysClr val="windowText" lastClr="000000"/>
              </a:solidFill>
            </a:endParaRPr>
          </a:p>
        </p:txBody>
      </p:sp>
      <p:pic>
        <p:nvPicPr>
          <p:cNvPr id="2050"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32799" y="1196752"/>
            <a:ext cx="2099641" cy="25922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
        <p:nvSpPr>
          <p:cNvPr id="2" name="Dikdörtgen 1"/>
          <p:cNvSpPr/>
          <p:nvPr/>
        </p:nvSpPr>
        <p:spPr>
          <a:xfrm>
            <a:off x="6013176" y="3933056"/>
            <a:ext cx="3095328" cy="2616101"/>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tr-TR" sz="2050" i="1" dirty="0" smtClean="0">
                <a:solidFill>
                  <a:srgbClr val="660066"/>
                </a:solidFill>
              </a:rPr>
              <a:t>«Hukukta yatıştırma siyaseti ve asılsız öykülere bağlılık, ulusları uyanmaktan alıkoyan </a:t>
            </a:r>
            <a:br>
              <a:rPr lang="tr-TR" sz="2050" i="1" dirty="0" smtClean="0">
                <a:solidFill>
                  <a:srgbClr val="660066"/>
                </a:solidFill>
              </a:rPr>
            </a:br>
            <a:r>
              <a:rPr lang="tr-TR" sz="2050" i="1" dirty="0" smtClean="0">
                <a:solidFill>
                  <a:srgbClr val="660066"/>
                </a:solidFill>
              </a:rPr>
              <a:t>en ağır bir karabasandır. Türk ulusu, üzerinde böyle bir ağırlık bulunduramaz.»</a:t>
            </a:r>
          </a:p>
        </p:txBody>
      </p:sp>
    </p:spTree>
    <p:extLst>
      <p:ext uri="{BB962C8B-B14F-4D97-AF65-F5344CB8AC3E}">
        <p14:creationId xmlns:p14="http://schemas.microsoft.com/office/powerpoint/2010/main" val="250968719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142875" y="142875"/>
            <a:ext cx="8893175" cy="1557933"/>
          </a:xfrm>
          <a:solidFill>
            <a:srgbClr val="006600"/>
          </a:solidFill>
        </p:spPr>
        <p:txBody>
          <a:bodyPr/>
          <a:lstStyle/>
          <a:p>
            <a:r>
              <a:rPr lang="tr-TR" sz="3200" b="1" spc="300" dirty="0">
                <a:solidFill>
                  <a:schemeClr val="bg1"/>
                </a:solidFill>
                <a:latin typeface="Calibri" pitchFamily="34" charset="0"/>
                <a:cs typeface="Calibri" pitchFamily="34" charset="0"/>
              </a:rPr>
              <a:t>CEZA İNFAZ KURUMLARININ YÖNETİMİ ile </a:t>
            </a:r>
            <a:br>
              <a:rPr lang="tr-TR" sz="3200" b="1" spc="300" dirty="0">
                <a:solidFill>
                  <a:schemeClr val="bg1"/>
                </a:solidFill>
                <a:latin typeface="Calibri" pitchFamily="34" charset="0"/>
                <a:cs typeface="Calibri" pitchFamily="34" charset="0"/>
              </a:rPr>
            </a:br>
            <a:r>
              <a:rPr lang="tr-TR" sz="3200" b="1" spc="300" dirty="0">
                <a:solidFill>
                  <a:schemeClr val="bg1"/>
                </a:solidFill>
                <a:latin typeface="Calibri" pitchFamily="34" charset="0"/>
                <a:cs typeface="Calibri" pitchFamily="34" charset="0"/>
              </a:rPr>
              <a:t>CEZA ve GÜVENLİK TEDBİRLERİNİN </a:t>
            </a:r>
            <a:r>
              <a:rPr lang="tr-TR" sz="3200" b="1" spc="300" dirty="0" smtClean="0">
                <a:solidFill>
                  <a:schemeClr val="bg1"/>
                </a:solidFill>
                <a:latin typeface="Calibri" pitchFamily="34" charset="0"/>
                <a:cs typeface="Calibri" pitchFamily="34" charset="0"/>
              </a:rPr>
              <a:t/>
            </a:r>
            <a:br>
              <a:rPr lang="tr-TR" sz="3200" b="1" spc="300" dirty="0" smtClean="0">
                <a:solidFill>
                  <a:schemeClr val="bg1"/>
                </a:solidFill>
                <a:latin typeface="Calibri" pitchFamily="34" charset="0"/>
                <a:cs typeface="Calibri" pitchFamily="34" charset="0"/>
              </a:rPr>
            </a:br>
            <a:r>
              <a:rPr lang="tr-TR" sz="3200" b="1" spc="300" dirty="0" smtClean="0">
                <a:solidFill>
                  <a:schemeClr val="bg1"/>
                </a:solidFill>
                <a:latin typeface="Calibri" pitchFamily="34" charset="0"/>
                <a:cs typeface="Calibri" pitchFamily="34" charset="0"/>
              </a:rPr>
              <a:t>İNFAZI </a:t>
            </a:r>
            <a:r>
              <a:rPr lang="tr-TR" sz="3200" b="1" spc="300" dirty="0">
                <a:solidFill>
                  <a:schemeClr val="bg1"/>
                </a:solidFill>
                <a:latin typeface="Calibri" pitchFamily="34" charset="0"/>
                <a:cs typeface="Calibri" pitchFamily="34" charset="0"/>
              </a:rPr>
              <a:t>HAKKINDA TÜZÜK</a:t>
            </a:r>
            <a:endParaRPr lang="tr-TR" sz="3200" spc="300" dirty="0">
              <a:solidFill>
                <a:schemeClr val="bg1"/>
              </a:solidFill>
              <a:latin typeface="Calibri" pitchFamily="34" charset="0"/>
              <a:cs typeface="Calibri" pitchFamily="34" charset="0"/>
            </a:endParaRPr>
          </a:p>
        </p:txBody>
      </p:sp>
      <p:sp>
        <p:nvSpPr>
          <p:cNvPr id="157699" name="Rectangle 3"/>
          <p:cNvSpPr>
            <a:spLocks noGrp="1" noChangeArrowheads="1"/>
          </p:cNvSpPr>
          <p:nvPr>
            <p:ph type="subTitle" idx="1"/>
          </p:nvPr>
        </p:nvSpPr>
        <p:spPr>
          <a:xfrm>
            <a:off x="130175" y="1844824"/>
            <a:ext cx="8893175" cy="4680520"/>
          </a:xfrm>
          <a:solidFill>
            <a:srgbClr val="FFFF99"/>
          </a:solidFill>
          <a:ln w="28575">
            <a:solidFill>
              <a:srgbClr val="000066"/>
            </a:solidFill>
          </a:ln>
        </p:spPr>
        <p:txBody>
          <a:bodyPr/>
          <a:lstStyle/>
          <a:p>
            <a:r>
              <a:rPr lang="tr-TR" sz="600" i="1" dirty="0" smtClean="0">
                <a:solidFill>
                  <a:srgbClr val="000000"/>
                </a:solidFill>
                <a:latin typeface="Calibri" pitchFamily="34" charset="0"/>
                <a:cs typeface="Calibri" pitchFamily="34" charset="0"/>
              </a:rPr>
              <a:t/>
            </a:r>
            <a:br>
              <a:rPr lang="tr-TR" sz="600" i="1" dirty="0" smtClean="0">
                <a:solidFill>
                  <a:srgbClr val="000000"/>
                </a:solidFill>
                <a:latin typeface="Calibri" pitchFamily="34" charset="0"/>
                <a:cs typeface="Calibri" pitchFamily="34" charset="0"/>
              </a:rPr>
            </a:br>
            <a:r>
              <a:rPr lang="tr-TR" sz="2400" i="1" dirty="0" smtClean="0">
                <a:solidFill>
                  <a:srgbClr val="000000"/>
                </a:solidFill>
                <a:latin typeface="Calibri" pitchFamily="34" charset="0"/>
                <a:cs typeface="Calibri" pitchFamily="34" charset="0"/>
              </a:rPr>
              <a:t>(</a:t>
            </a:r>
            <a:r>
              <a:rPr lang="tr-TR" sz="2400" i="1" dirty="0">
                <a:solidFill>
                  <a:srgbClr val="000000"/>
                </a:solidFill>
                <a:latin typeface="Calibri" pitchFamily="34" charset="0"/>
                <a:cs typeface="Calibri" pitchFamily="34" charset="0"/>
              </a:rPr>
              <a:t>Bakanlar Kurulu karar tarihi </a:t>
            </a:r>
            <a:r>
              <a:rPr lang="tr-TR" sz="2400" i="1" dirty="0" smtClean="0">
                <a:solidFill>
                  <a:srgbClr val="000000"/>
                </a:solidFill>
                <a:latin typeface="Calibri" pitchFamily="34" charset="0"/>
                <a:cs typeface="Calibri" pitchFamily="34" charset="0"/>
              </a:rPr>
              <a:t>- </a:t>
            </a:r>
            <a:r>
              <a:rPr lang="tr-TR" sz="2400" i="1" dirty="0">
                <a:solidFill>
                  <a:srgbClr val="000000"/>
                </a:solidFill>
                <a:latin typeface="Calibri" pitchFamily="34" charset="0"/>
                <a:cs typeface="Calibri" pitchFamily="34" charset="0"/>
              </a:rPr>
              <a:t>sayısı; 20/03/2006;  2006/10218; </a:t>
            </a:r>
            <a:r>
              <a:rPr lang="tr-TR" sz="2400" i="1" dirty="0" smtClean="0">
                <a:solidFill>
                  <a:srgbClr val="000000"/>
                </a:solidFill>
                <a:latin typeface="Calibri" pitchFamily="34" charset="0"/>
                <a:cs typeface="Calibri" pitchFamily="34" charset="0"/>
              </a:rPr>
              <a:t/>
            </a:r>
            <a:br>
              <a:rPr lang="tr-TR" sz="2400" i="1" dirty="0" smtClean="0">
                <a:solidFill>
                  <a:srgbClr val="000000"/>
                </a:solidFill>
                <a:latin typeface="Calibri" pitchFamily="34" charset="0"/>
                <a:cs typeface="Calibri" pitchFamily="34" charset="0"/>
              </a:rPr>
            </a:br>
            <a:r>
              <a:rPr lang="tr-TR" sz="2400" i="1" dirty="0" smtClean="0">
                <a:solidFill>
                  <a:srgbClr val="000000"/>
                </a:solidFill>
                <a:latin typeface="Calibri" pitchFamily="34" charset="0"/>
                <a:cs typeface="Calibri" pitchFamily="34" charset="0"/>
              </a:rPr>
              <a:t>RG </a:t>
            </a:r>
            <a:r>
              <a:rPr lang="tr-TR" sz="2400" i="1" dirty="0">
                <a:solidFill>
                  <a:srgbClr val="000000"/>
                </a:solidFill>
                <a:latin typeface="Calibri" pitchFamily="34" charset="0"/>
                <a:cs typeface="Calibri" pitchFamily="34" charset="0"/>
              </a:rPr>
              <a:t>06/04/2006, sayı 26131)</a:t>
            </a:r>
            <a:endParaRPr lang="tr-TR" sz="2400" dirty="0">
              <a:solidFill>
                <a:srgbClr val="000000"/>
              </a:solidFill>
              <a:latin typeface="Calibri" pitchFamily="34" charset="0"/>
              <a:cs typeface="Calibri" pitchFamily="34" charset="0"/>
            </a:endParaRPr>
          </a:p>
          <a:p>
            <a:r>
              <a:rPr lang="tr-TR" sz="3600" b="1" u="sng" spc="600" dirty="0">
                <a:solidFill>
                  <a:srgbClr val="660033"/>
                </a:solidFill>
                <a:latin typeface="Calibri" pitchFamily="34" charset="0"/>
                <a:cs typeface="Calibri" pitchFamily="34" charset="0"/>
              </a:rPr>
              <a:t>Cezaevi tabibinin </a:t>
            </a:r>
            <a:r>
              <a:rPr lang="tr-TR" sz="3600" b="1" u="sng" spc="600" dirty="0" smtClean="0">
                <a:solidFill>
                  <a:srgbClr val="660033"/>
                </a:solidFill>
                <a:latin typeface="Calibri" pitchFamily="34" charset="0"/>
                <a:cs typeface="Calibri" pitchFamily="34" charset="0"/>
              </a:rPr>
              <a:t>görevleri-1</a:t>
            </a:r>
            <a:endParaRPr lang="tr-TR" sz="3600" u="sng" spc="600" dirty="0">
              <a:solidFill>
                <a:srgbClr val="660033"/>
              </a:solidFill>
              <a:latin typeface="Calibri" pitchFamily="34" charset="0"/>
              <a:cs typeface="Calibri" pitchFamily="34" charset="0"/>
            </a:endParaRPr>
          </a:p>
          <a:p>
            <a:r>
              <a:rPr lang="tr-TR" sz="2800" dirty="0">
                <a:latin typeface="Calibri" pitchFamily="34" charset="0"/>
                <a:cs typeface="Calibri" pitchFamily="34" charset="0"/>
              </a:rPr>
              <a:t>a) Kurumun sağlık koşullarını düzenleyerek, hükümlülerin </a:t>
            </a:r>
            <a:r>
              <a:rPr lang="tr-TR" sz="2800" dirty="0" smtClean="0">
                <a:latin typeface="Calibri" pitchFamily="34" charset="0"/>
                <a:cs typeface="Calibri" pitchFamily="34" charset="0"/>
              </a:rPr>
              <a:t/>
            </a:r>
            <a:br>
              <a:rPr lang="tr-TR" sz="2800" dirty="0" smtClean="0">
                <a:latin typeface="Calibri" pitchFamily="34" charset="0"/>
                <a:cs typeface="Calibri" pitchFamily="34" charset="0"/>
              </a:rPr>
            </a:br>
            <a:r>
              <a:rPr lang="tr-TR" sz="2800" dirty="0" smtClean="0">
                <a:latin typeface="Calibri" pitchFamily="34" charset="0"/>
                <a:cs typeface="Calibri" pitchFamily="34" charset="0"/>
              </a:rPr>
              <a:t>ve </a:t>
            </a:r>
            <a:r>
              <a:rPr lang="tr-TR" sz="2800" dirty="0">
                <a:latin typeface="Calibri" pitchFamily="34" charset="0"/>
                <a:cs typeface="Calibri" pitchFamily="34" charset="0"/>
              </a:rPr>
              <a:t>kurum personelinin muayene ve tedavilerini yapar,</a:t>
            </a:r>
          </a:p>
          <a:p>
            <a:r>
              <a:rPr lang="tr-TR" sz="2800" dirty="0">
                <a:latin typeface="Calibri" pitchFamily="34" charset="0"/>
                <a:cs typeface="Calibri" pitchFamily="34" charset="0"/>
              </a:rPr>
              <a:t>b) Kurumun sağlık koşullarını bozan hareketlerin </a:t>
            </a:r>
            <a:r>
              <a:rPr lang="tr-TR" sz="2800" dirty="0" smtClean="0">
                <a:latin typeface="Calibri" pitchFamily="34" charset="0"/>
                <a:cs typeface="Calibri" pitchFamily="34" charset="0"/>
              </a:rPr>
              <a:t/>
            </a:r>
            <a:br>
              <a:rPr lang="tr-TR" sz="2800" dirty="0" smtClean="0">
                <a:latin typeface="Calibri" pitchFamily="34" charset="0"/>
                <a:cs typeface="Calibri" pitchFamily="34" charset="0"/>
              </a:rPr>
            </a:br>
            <a:r>
              <a:rPr lang="tr-TR" sz="2800" dirty="0" smtClean="0">
                <a:latin typeface="Calibri" pitchFamily="34" charset="0"/>
                <a:cs typeface="Calibri" pitchFamily="34" charset="0"/>
              </a:rPr>
              <a:t>önlenmesi </a:t>
            </a:r>
            <a:r>
              <a:rPr lang="tr-TR" sz="2800" dirty="0">
                <a:latin typeface="Calibri" pitchFamily="34" charset="0"/>
                <a:cs typeface="Calibri" pitchFamily="34" charset="0"/>
              </a:rPr>
              <a:t>amacıyla, tedavi olmayı reddedenlerin </a:t>
            </a:r>
            <a:br>
              <a:rPr lang="tr-TR" sz="2800" dirty="0">
                <a:latin typeface="Calibri" pitchFamily="34" charset="0"/>
                <a:cs typeface="Calibri" pitchFamily="34" charset="0"/>
              </a:rPr>
            </a:br>
            <a:r>
              <a:rPr lang="tr-TR" sz="2800" dirty="0">
                <a:latin typeface="Calibri" pitchFamily="34" charset="0"/>
                <a:cs typeface="Calibri" pitchFamily="34" charset="0"/>
              </a:rPr>
              <a:t>ve kurumun sağlığını bozacak şekilde hareket edenleri kurum en üst amirine bildirir</a:t>
            </a:r>
            <a:r>
              <a:rPr lang="tr-TR" sz="2800" dirty="0" smtClean="0">
                <a:latin typeface="Calibri" pitchFamily="34" charset="0"/>
                <a:cs typeface="Calibri" pitchFamily="34" charset="0"/>
              </a:rPr>
              <a:t>,</a:t>
            </a:r>
            <a:br>
              <a:rPr lang="tr-TR" sz="2800" dirty="0" smtClean="0">
                <a:latin typeface="Calibri" pitchFamily="34" charset="0"/>
                <a:cs typeface="Calibri" pitchFamily="34" charset="0"/>
              </a:rPr>
            </a:br>
            <a:r>
              <a:rPr lang="tr-TR" sz="2800" dirty="0" smtClean="0">
                <a:latin typeface="Calibri" pitchFamily="34" charset="0"/>
                <a:cs typeface="Calibri" pitchFamily="34" charset="0"/>
              </a:rPr>
              <a:t>…………………….</a:t>
            </a:r>
            <a:endParaRPr lang="tr-TR" sz="2800" dirty="0">
              <a:latin typeface="Calibri" pitchFamily="34" charset="0"/>
              <a:cs typeface="Calibri" pitchFamily="34" charset="0"/>
            </a:endParaRPr>
          </a:p>
        </p:txBody>
      </p:sp>
      <p:sp>
        <p:nvSpPr>
          <p:cNvPr id="157700" name="Date Placeholder 3"/>
          <p:cNvSpPr>
            <a:spLocks noGrp="1"/>
          </p:cNvSpPr>
          <p:nvPr>
            <p:ph type="dt" sz="quarter" idx="10"/>
          </p:nvPr>
        </p:nvSpPr>
        <p:spPr>
          <a:xfrm>
            <a:off x="457200" y="6381750"/>
            <a:ext cx="2133600" cy="476250"/>
          </a:xfrm>
          <a:noFill/>
        </p:spPr>
        <p:txBody>
          <a:bodyPr/>
          <a:lstStyle/>
          <a:p>
            <a:fld id="{3CA61CC4-EF74-48A8-A281-4B0EA003BFAD}" type="datetime1">
              <a:rPr lang="tr-TR" smtClean="0">
                <a:solidFill>
                  <a:srgbClr val="000000"/>
                </a:solidFill>
                <a:latin typeface="Arial" charset="0"/>
                <a:cs typeface="Arial" charset="0"/>
              </a:rPr>
              <a:t>15.10.2012</a:t>
            </a:fld>
            <a:endParaRPr lang="tr-TR" smtClean="0">
              <a:solidFill>
                <a:srgbClr val="000000"/>
              </a:solidFill>
              <a:latin typeface="Arial" charset="0"/>
              <a:cs typeface="Arial" charset="0"/>
            </a:endParaRPr>
          </a:p>
        </p:txBody>
      </p:sp>
      <p:sp>
        <p:nvSpPr>
          <p:cNvPr id="157701" name="Slide Number Placeholder 6"/>
          <p:cNvSpPr>
            <a:spLocks noGrp="1"/>
          </p:cNvSpPr>
          <p:nvPr>
            <p:ph type="sldNum" sz="quarter" idx="12"/>
          </p:nvPr>
        </p:nvSpPr>
        <p:spPr>
          <a:xfrm>
            <a:off x="6553200" y="6381750"/>
            <a:ext cx="2133600" cy="476250"/>
          </a:xfrm>
          <a:noFill/>
        </p:spPr>
        <p:txBody>
          <a:bodyPr/>
          <a:lstStyle/>
          <a:p>
            <a:fld id="{F48B52D5-AD08-4902-86BF-3D69E6A4D3F2}" type="slidenum">
              <a:rPr lang="tr-TR" smtClean="0">
                <a:solidFill>
                  <a:srgbClr val="000000"/>
                </a:solidFill>
                <a:latin typeface="Arial" charset="0"/>
                <a:cs typeface="Arial" charset="0"/>
              </a:rPr>
              <a:pPr/>
              <a:t>90</a:t>
            </a:fld>
            <a:endParaRPr lang="tr-TR" smtClean="0">
              <a:solidFill>
                <a:srgbClr val="000000"/>
              </a:solidFill>
              <a:latin typeface="Arial" charset="0"/>
              <a:cs typeface="Arial" charset="0"/>
            </a:endParaRPr>
          </a:p>
        </p:txBody>
      </p:sp>
      <p:sp>
        <p:nvSpPr>
          <p:cNvPr id="157702" name="Footer Placeholder 7"/>
          <p:cNvSpPr>
            <a:spLocks noGrp="1"/>
          </p:cNvSpPr>
          <p:nvPr>
            <p:ph type="ftr" sz="quarter" idx="11"/>
          </p:nvPr>
        </p:nvSpPr>
        <p:spPr>
          <a:xfrm>
            <a:off x="3124200" y="6381750"/>
            <a:ext cx="2895600" cy="476250"/>
          </a:xfrm>
          <a:noFill/>
        </p:spPr>
        <p:txBody>
          <a:bodyPr/>
          <a:lstStyle/>
          <a:p>
            <a:r>
              <a:rPr lang="tr-TR" smtClean="0">
                <a:solidFill>
                  <a:srgbClr val="000000"/>
                </a:solidFill>
                <a:latin typeface="Arial" charset="0"/>
                <a:cs typeface="Arial" charset="0"/>
              </a:rPr>
              <a:t>www.ahmetsaltik.net</a:t>
            </a:r>
          </a:p>
        </p:txBody>
      </p:sp>
    </p:spTree>
    <p:extLst>
      <p:ext uri="{BB962C8B-B14F-4D97-AF65-F5344CB8AC3E}">
        <p14:creationId xmlns:p14="http://schemas.microsoft.com/office/powerpoint/2010/main" val="331170715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142875" y="116632"/>
            <a:ext cx="8893175" cy="1341909"/>
          </a:xfrm>
          <a:solidFill>
            <a:srgbClr val="006600"/>
          </a:solidFill>
        </p:spPr>
        <p:txBody>
          <a:bodyPr/>
          <a:lstStyle/>
          <a:p>
            <a:r>
              <a:rPr lang="tr-TR" sz="3200" b="1" spc="300" dirty="0">
                <a:solidFill>
                  <a:schemeClr val="bg1"/>
                </a:solidFill>
                <a:latin typeface="Calibri" pitchFamily="34" charset="0"/>
                <a:cs typeface="Calibri" pitchFamily="34" charset="0"/>
              </a:rPr>
              <a:t>CEZA İNFAZ KURUMLARININ YÖNETİMİ ile </a:t>
            </a:r>
            <a:br>
              <a:rPr lang="tr-TR" sz="3200" b="1" spc="300" dirty="0">
                <a:solidFill>
                  <a:schemeClr val="bg1"/>
                </a:solidFill>
                <a:latin typeface="Calibri" pitchFamily="34" charset="0"/>
                <a:cs typeface="Calibri" pitchFamily="34" charset="0"/>
              </a:rPr>
            </a:br>
            <a:r>
              <a:rPr lang="tr-TR" sz="3200" b="1" spc="300" dirty="0">
                <a:solidFill>
                  <a:schemeClr val="bg1"/>
                </a:solidFill>
                <a:latin typeface="Calibri" pitchFamily="34" charset="0"/>
                <a:cs typeface="Calibri" pitchFamily="34" charset="0"/>
              </a:rPr>
              <a:t>CEZA ve GÜVENLİK TEDBİRLERİNİN </a:t>
            </a:r>
            <a:r>
              <a:rPr lang="tr-TR" sz="3200" b="1" spc="300" dirty="0" smtClean="0">
                <a:solidFill>
                  <a:schemeClr val="bg1"/>
                </a:solidFill>
                <a:latin typeface="Calibri" pitchFamily="34" charset="0"/>
                <a:cs typeface="Calibri" pitchFamily="34" charset="0"/>
              </a:rPr>
              <a:t/>
            </a:r>
            <a:br>
              <a:rPr lang="tr-TR" sz="3200" b="1" spc="300" dirty="0" smtClean="0">
                <a:solidFill>
                  <a:schemeClr val="bg1"/>
                </a:solidFill>
                <a:latin typeface="Calibri" pitchFamily="34" charset="0"/>
                <a:cs typeface="Calibri" pitchFamily="34" charset="0"/>
              </a:rPr>
            </a:br>
            <a:r>
              <a:rPr lang="tr-TR" sz="3200" b="1" spc="300" dirty="0" smtClean="0">
                <a:solidFill>
                  <a:schemeClr val="bg1"/>
                </a:solidFill>
                <a:latin typeface="Calibri" pitchFamily="34" charset="0"/>
                <a:cs typeface="Calibri" pitchFamily="34" charset="0"/>
              </a:rPr>
              <a:t>İNFAZI </a:t>
            </a:r>
            <a:r>
              <a:rPr lang="tr-TR" sz="3200" b="1" spc="300" dirty="0">
                <a:solidFill>
                  <a:schemeClr val="bg1"/>
                </a:solidFill>
                <a:latin typeface="Calibri" pitchFamily="34" charset="0"/>
                <a:cs typeface="Calibri" pitchFamily="34" charset="0"/>
              </a:rPr>
              <a:t>HAKKINDA TÜZÜK</a:t>
            </a:r>
            <a:endParaRPr lang="tr-TR" sz="3200" spc="300" dirty="0">
              <a:solidFill>
                <a:schemeClr val="bg1"/>
              </a:solidFill>
              <a:latin typeface="Calibri" pitchFamily="34" charset="0"/>
              <a:cs typeface="Calibri" pitchFamily="34" charset="0"/>
            </a:endParaRPr>
          </a:p>
        </p:txBody>
      </p:sp>
      <p:sp>
        <p:nvSpPr>
          <p:cNvPr id="157699" name="Rectangle 3"/>
          <p:cNvSpPr>
            <a:spLocks noGrp="1" noChangeArrowheads="1"/>
          </p:cNvSpPr>
          <p:nvPr>
            <p:ph type="subTitle" idx="1"/>
          </p:nvPr>
        </p:nvSpPr>
        <p:spPr>
          <a:xfrm>
            <a:off x="130175" y="1556792"/>
            <a:ext cx="8893175" cy="4968552"/>
          </a:xfrm>
          <a:solidFill>
            <a:srgbClr val="FFFF99"/>
          </a:solidFill>
          <a:ln w="28575">
            <a:solidFill>
              <a:srgbClr val="000066"/>
            </a:solidFill>
          </a:ln>
        </p:spPr>
        <p:txBody>
          <a:bodyPr/>
          <a:lstStyle/>
          <a:p>
            <a:r>
              <a:rPr lang="tr-TR" sz="600" i="1" dirty="0" smtClean="0">
                <a:solidFill>
                  <a:srgbClr val="000000"/>
                </a:solidFill>
                <a:latin typeface="Calibri" pitchFamily="34" charset="0"/>
                <a:cs typeface="Calibri" pitchFamily="34" charset="0"/>
              </a:rPr>
              <a:t/>
            </a:r>
            <a:br>
              <a:rPr lang="tr-TR" sz="600" i="1" dirty="0" smtClean="0">
                <a:solidFill>
                  <a:srgbClr val="000000"/>
                </a:solidFill>
                <a:latin typeface="Calibri" pitchFamily="34" charset="0"/>
                <a:cs typeface="Calibri" pitchFamily="34" charset="0"/>
              </a:rPr>
            </a:br>
            <a:r>
              <a:rPr lang="tr-TR" sz="2400" i="1" dirty="0" smtClean="0">
                <a:solidFill>
                  <a:srgbClr val="000000"/>
                </a:solidFill>
                <a:latin typeface="Calibri" pitchFamily="34" charset="0"/>
                <a:cs typeface="Calibri" pitchFamily="34" charset="0"/>
              </a:rPr>
              <a:t>(</a:t>
            </a:r>
            <a:r>
              <a:rPr lang="tr-TR" sz="2400" i="1" dirty="0">
                <a:solidFill>
                  <a:srgbClr val="000000"/>
                </a:solidFill>
                <a:latin typeface="Calibri" pitchFamily="34" charset="0"/>
                <a:cs typeface="Calibri" pitchFamily="34" charset="0"/>
              </a:rPr>
              <a:t>Bakanlar Kurulu karar tarihi </a:t>
            </a:r>
            <a:r>
              <a:rPr lang="tr-TR" sz="2400" i="1" dirty="0" smtClean="0">
                <a:solidFill>
                  <a:srgbClr val="000000"/>
                </a:solidFill>
                <a:latin typeface="Calibri" pitchFamily="34" charset="0"/>
                <a:cs typeface="Calibri" pitchFamily="34" charset="0"/>
              </a:rPr>
              <a:t>- </a:t>
            </a:r>
            <a:r>
              <a:rPr lang="tr-TR" sz="2400" i="1" dirty="0">
                <a:solidFill>
                  <a:srgbClr val="000000"/>
                </a:solidFill>
                <a:latin typeface="Calibri" pitchFamily="34" charset="0"/>
                <a:cs typeface="Calibri" pitchFamily="34" charset="0"/>
              </a:rPr>
              <a:t>sayısı; 20/03/2006;  2006/10218; </a:t>
            </a:r>
            <a:r>
              <a:rPr lang="tr-TR" sz="2400" i="1" dirty="0" smtClean="0">
                <a:solidFill>
                  <a:srgbClr val="000000"/>
                </a:solidFill>
                <a:latin typeface="Calibri" pitchFamily="34" charset="0"/>
                <a:cs typeface="Calibri" pitchFamily="34" charset="0"/>
              </a:rPr>
              <a:t/>
            </a:r>
            <a:br>
              <a:rPr lang="tr-TR" sz="2400" i="1" dirty="0" smtClean="0">
                <a:solidFill>
                  <a:srgbClr val="000000"/>
                </a:solidFill>
                <a:latin typeface="Calibri" pitchFamily="34" charset="0"/>
                <a:cs typeface="Calibri" pitchFamily="34" charset="0"/>
              </a:rPr>
            </a:br>
            <a:r>
              <a:rPr lang="tr-TR" sz="2400" i="1" dirty="0" smtClean="0">
                <a:solidFill>
                  <a:srgbClr val="000000"/>
                </a:solidFill>
                <a:latin typeface="Calibri" pitchFamily="34" charset="0"/>
                <a:cs typeface="Calibri" pitchFamily="34" charset="0"/>
              </a:rPr>
              <a:t>RG </a:t>
            </a:r>
            <a:r>
              <a:rPr lang="tr-TR" sz="2400" i="1" dirty="0">
                <a:solidFill>
                  <a:srgbClr val="000000"/>
                </a:solidFill>
                <a:latin typeface="Calibri" pitchFamily="34" charset="0"/>
                <a:cs typeface="Calibri" pitchFamily="34" charset="0"/>
              </a:rPr>
              <a:t>06/04/2006, sayı 26131)</a:t>
            </a:r>
            <a:endParaRPr lang="tr-TR" sz="2400" dirty="0">
              <a:solidFill>
                <a:srgbClr val="000000"/>
              </a:solidFill>
              <a:latin typeface="Calibri" pitchFamily="34" charset="0"/>
              <a:cs typeface="Calibri" pitchFamily="34" charset="0"/>
            </a:endParaRPr>
          </a:p>
          <a:p>
            <a:r>
              <a:rPr lang="tr-TR" sz="3600" b="1" u="sng" spc="600" dirty="0">
                <a:solidFill>
                  <a:srgbClr val="660033"/>
                </a:solidFill>
                <a:latin typeface="Calibri" pitchFamily="34" charset="0"/>
                <a:cs typeface="Calibri" pitchFamily="34" charset="0"/>
              </a:rPr>
              <a:t>Cezaevi tabibinin </a:t>
            </a:r>
            <a:r>
              <a:rPr lang="tr-TR" sz="3600" b="1" u="sng" spc="600" dirty="0" smtClean="0">
                <a:solidFill>
                  <a:srgbClr val="660033"/>
                </a:solidFill>
                <a:latin typeface="Calibri" pitchFamily="34" charset="0"/>
                <a:cs typeface="Calibri" pitchFamily="34" charset="0"/>
              </a:rPr>
              <a:t>görevleri-2</a:t>
            </a:r>
            <a:endParaRPr lang="tr-TR" sz="3600" u="sng" spc="600" dirty="0">
              <a:solidFill>
                <a:srgbClr val="660033"/>
              </a:solidFill>
              <a:latin typeface="Calibri" pitchFamily="34" charset="0"/>
              <a:cs typeface="Calibri" pitchFamily="34" charset="0"/>
            </a:endParaRPr>
          </a:p>
          <a:p>
            <a:r>
              <a:rPr lang="tr-TR" sz="2400" dirty="0">
                <a:latin typeface="Calibri" pitchFamily="34" charset="0"/>
                <a:cs typeface="Calibri" pitchFamily="34" charset="0"/>
              </a:rPr>
              <a:t>c) Kurumda ortaya çıkan hastalıklar ve bu hastalıkların önlenmesi için alınacak </a:t>
            </a:r>
            <a:r>
              <a:rPr lang="tr-TR" sz="2400" dirty="0" smtClean="0">
                <a:latin typeface="Calibri" pitchFamily="34" charset="0"/>
                <a:cs typeface="Calibri" pitchFamily="34" charset="0"/>
              </a:rPr>
              <a:t>önlemler </a:t>
            </a:r>
            <a:r>
              <a:rPr lang="tr-TR" sz="2400" dirty="0">
                <a:latin typeface="Calibri" pitchFamily="34" charset="0"/>
                <a:cs typeface="Calibri" pitchFamily="34" charset="0"/>
              </a:rPr>
              <a:t>ile ayrıca iaşenin </a:t>
            </a:r>
            <a:r>
              <a:rPr lang="tr-TR" sz="2400" dirty="0" smtClean="0">
                <a:latin typeface="Calibri" pitchFamily="34" charset="0"/>
                <a:cs typeface="Calibri" pitchFamily="34" charset="0"/>
              </a:rPr>
              <a:t>(yemeğin) kalitesine</a:t>
            </a:r>
            <a:r>
              <a:rPr lang="tr-TR" sz="2400" dirty="0">
                <a:latin typeface="Calibri" pitchFamily="34" charset="0"/>
                <a:cs typeface="Calibri" pitchFamily="34" charset="0"/>
              </a:rPr>
              <a:t>, miktarına ve dağıtım </a:t>
            </a:r>
            <a:r>
              <a:rPr lang="tr-TR" sz="2400" dirty="0" smtClean="0">
                <a:latin typeface="Calibri" pitchFamily="34" charset="0"/>
                <a:cs typeface="Calibri" pitchFamily="34" charset="0"/>
              </a:rPr>
              <a:t>biçimlerine</a:t>
            </a:r>
            <a:r>
              <a:rPr lang="tr-TR" sz="2400" dirty="0">
                <a:latin typeface="Calibri" pitchFamily="34" charset="0"/>
                <a:cs typeface="Calibri" pitchFamily="34" charset="0"/>
              </a:rPr>
              <a:t>, hükümlülerle personelin temizliğine, kurumun sıhhî tesisat, ısıtma, aydınlatma ve havalandırma tesislerinin </a:t>
            </a:r>
            <a:r>
              <a:rPr lang="tr-TR" sz="2400" dirty="0" smtClean="0">
                <a:latin typeface="Calibri" pitchFamily="34" charset="0"/>
                <a:cs typeface="Calibri" pitchFamily="34" charset="0"/>
              </a:rPr>
              <a:t/>
            </a:r>
            <a:br>
              <a:rPr lang="tr-TR" sz="2400" dirty="0" smtClean="0">
                <a:latin typeface="Calibri" pitchFamily="34" charset="0"/>
                <a:cs typeface="Calibri" pitchFamily="34" charset="0"/>
              </a:rPr>
            </a:br>
            <a:r>
              <a:rPr lang="tr-TR" sz="2400" dirty="0" smtClean="0">
                <a:latin typeface="Calibri" pitchFamily="34" charset="0"/>
                <a:cs typeface="Calibri" pitchFamily="34" charset="0"/>
              </a:rPr>
              <a:t>sağlık koşullarına </a:t>
            </a:r>
            <a:r>
              <a:rPr lang="tr-TR" sz="2400" dirty="0">
                <a:latin typeface="Calibri" pitchFamily="34" charset="0"/>
                <a:cs typeface="Calibri" pitchFamily="34" charset="0"/>
              </a:rPr>
              <a:t>elverişli </a:t>
            </a:r>
            <a:r>
              <a:rPr lang="tr-TR" sz="2400" dirty="0" smtClean="0">
                <a:latin typeface="Calibri" pitchFamily="34" charset="0"/>
                <a:cs typeface="Calibri" pitchFamily="34" charset="0"/>
              </a:rPr>
              <a:t>işleyip </a:t>
            </a:r>
            <a:r>
              <a:rPr lang="tr-TR" sz="2400" dirty="0">
                <a:latin typeface="Calibri" pitchFamily="34" charset="0"/>
                <a:cs typeface="Calibri" pitchFamily="34" charset="0"/>
              </a:rPr>
              <a:t>işlemediğine, beden eğitimi ve spor </a:t>
            </a:r>
            <a:r>
              <a:rPr lang="tr-TR" sz="2400" dirty="0" smtClean="0">
                <a:latin typeface="Calibri" pitchFamily="34" charset="0"/>
                <a:cs typeface="Calibri" pitchFamily="34" charset="0"/>
              </a:rPr>
              <a:t>etkinliklerinin sağlık koşullarına </a:t>
            </a:r>
            <a:r>
              <a:rPr lang="tr-TR" sz="2400" dirty="0">
                <a:latin typeface="Calibri" pitchFamily="34" charset="0"/>
                <a:cs typeface="Calibri" pitchFamily="34" charset="0"/>
              </a:rPr>
              <a:t>uygun </a:t>
            </a:r>
            <a:r>
              <a:rPr lang="tr-TR" sz="2400" dirty="0" smtClean="0">
                <a:latin typeface="Calibri" pitchFamily="34" charset="0"/>
                <a:cs typeface="Calibri" pitchFamily="34" charset="0"/>
              </a:rPr>
              <a:t>yürütülüp </a:t>
            </a:r>
            <a:r>
              <a:rPr lang="tr-TR" sz="2400" dirty="0">
                <a:latin typeface="Calibri" pitchFamily="34" charset="0"/>
                <a:cs typeface="Calibri" pitchFamily="34" charset="0"/>
              </a:rPr>
              <a:t>yürütülmediğine ilişkin hususları </a:t>
            </a:r>
            <a:r>
              <a:rPr lang="tr-TR" sz="2400" dirty="0" smtClean="0">
                <a:latin typeface="Calibri" pitchFamily="34" charset="0"/>
                <a:cs typeface="Calibri" pitchFamily="34" charset="0"/>
              </a:rPr>
              <a:t>belirlemek amacıyla</a:t>
            </a:r>
            <a:r>
              <a:rPr lang="tr-TR" sz="2400" dirty="0">
                <a:latin typeface="Calibri" pitchFamily="34" charset="0"/>
                <a:cs typeface="Calibri" pitchFamily="34" charset="0"/>
              </a:rPr>
              <a:t>, kurumu ayda en az bir kez denetleyerek hazırlayacağı raporu kurum en üst amirine sunar </a:t>
            </a:r>
            <a:r>
              <a:rPr lang="tr-TR" sz="2400" dirty="0" smtClean="0">
                <a:latin typeface="Calibri" pitchFamily="34" charset="0"/>
                <a:cs typeface="Calibri" pitchFamily="34" charset="0"/>
              </a:rPr>
              <a:t/>
            </a:r>
            <a:br>
              <a:rPr lang="tr-TR" sz="2400" dirty="0" smtClean="0">
                <a:latin typeface="Calibri" pitchFamily="34" charset="0"/>
                <a:cs typeface="Calibri" pitchFamily="34" charset="0"/>
              </a:rPr>
            </a:br>
            <a:r>
              <a:rPr lang="tr-TR" sz="2400" dirty="0" smtClean="0">
                <a:latin typeface="Calibri" pitchFamily="34" charset="0"/>
                <a:cs typeface="Calibri" pitchFamily="34" charset="0"/>
              </a:rPr>
              <a:t>ve </a:t>
            </a:r>
            <a:r>
              <a:rPr lang="tr-TR" sz="2400" dirty="0">
                <a:latin typeface="Calibri" pitchFamily="34" charset="0"/>
                <a:cs typeface="Calibri" pitchFamily="34" charset="0"/>
              </a:rPr>
              <a:t>sağlık istatistiklerini düzenler</a:t>
            </a:r>
            <a:r>
              <a:rPr lang="tr-TR" sz="2400" dirty="0" smtClean="0">
                <a:latin typeface="Calibri" pitchFamily="34" charset="0"/>
                <a:cs typeface="Calibri" pitchFamily="34" charset="0"/>
              </a:rPr>
              <a:t>, </a:t>
            </a:r>
            <a:r>
              <a:rPr lang="tr-TR" sz="2800" dirty="0" smtClean="0">
                <a:latin typeface="Calibri" pitchFamily="34" charset="0"/>
                <a:cs typeface="Calibri" pitchFamily="34" charset="0"/>
              </a:rPr>
              <a:t>…………………….</a:t>
            </a:r>
            <a:endParaRPr lang="tr-TR" sz="2800" dirty="0">
              <a:latin typeface="Calibri" pitchFamily="34" charset="0"/>
              <a:cs typeface="Calibri" pitchFamily="34" charset="0"/>
            </a:endParaRPr>
          </a:p>
        </p:txBody>
      </p:sp>
      <p:sp>
        <p:nvSpPr>
          <p:cNvPr id="157700" name="Date Placeholder 3"/>
          <p:cNvSpPr>
            <a:spLocks noGrp="1"/>
          </p:cNvSpPr>
          <p:nvPr>
            <p:ph type="dt" sz="quarter" idx="10"/>
          </p:nvPr>
        </p:nvSpPr>
        <p:spPr>
          <a:xfrm>
            <a:off x="457200" y="6381750"/>
            <a:ext cx="2133600" cy="476250"/>
          </a:xfrm>
          <a:noFill/>
        </p:spPr>
        <p:txBody>
          <a:bodyPr/>
          <a:lstStyle/>
          <a:p>
            <a:fld id="{9541730F-C0A4-4143-8567-28B192BD6EDE}" type="datetime1">
              <a:rPr lang="tr-TR" smtClean="0">
                <a:solidFill>
                  <a:srgbClr val="000000"/>
                </a:solidFill>
                <a:latin typeface="Arial" charset="0"/>
                <a:cs typeface="Arial" charset="0"/>
              </a:rPr>
              <a:t>15.10.2012</a:t>
            </a:fld>
            <a:endParaRPr lang="tr-TR" smtClean="0">
              <a:solidFill>
                <a:srgbClr val="000000"/>
              </a:solidFill>
              <a:latin typeface="Arial" charset="0"/>
              <a:cs typeface="Arial" charset="0"/>
            </a:endParaRPr>
          </a:p>
        </p:txBody>
      </p:sp>
      <p:sp>
        <p:nvSpPr>
          <p:cNvPr id="157701" name="Slide Number Placeholder 6"/>
          <p:cNvSpPr>
            <a:spLocks noGrp="1"/>
          </p:cNvSpPr>
          <p:nvPr>
            <p:ph type="sldNum" sz="quarter" idx="12"/>
          </p:nvPr>
        </p:nvSpPr>
        <p:spPr>
          <a:xfrm>
            <a:off x="6553200" y="6381750"/>
            <a:ext cx="2133600" cy="476250"/>
          </a:xfrm>
          <a:noFill/>
        </p:spPr>
        <p:txBody>
          <a:bodyPr/>
          <a:lstStyle/>
          <a:p>
            <a:fld id="{F48B52D5-AD08-4902-86BF-3D69E6A4D3F2}" type="slidenum">
              <a:rPr lang="tr-TR" smtClean="0">
                <a:solidFill>
                  <a:srgbClr val="000000"/>
                </a:solidFill>
                <a:latin typeface="Arial" charset="0"/>
                <a:cs typeface="Arial" charset="0"/>
              </a:rPr>
              <a:pPr/>
              <a:t>91</a:t>
            </a:fld>
            <a:endParaRPr lang="tr-TR" smtClean="0">
              <a:solidFill>
                <a:srgbClr val="000000"/>
              </a:solidFill>
              <a:latin typeface="Arial" charset="0"/>
              <a:cs typeface="Arial" charset="0"/>
            </a:endParaRPr>
          </a:p>
        </p:txBody>
      </p:sp>
      <p:sp>
        <p:nvSpPr>
          <p:cNvPr id="157702" name="Footer Placeholder 7"/>
          <p:cNvSpPr>
            <a:spLocks noGrp="1"/>
          </p:cNvSpPr>
          <p:nvPr>
            <p:ph type="ftr" sz="quarter" idx="11"/>
          </p:nvPr>
        </p:nvSpPr>
        <p:spPr>
          <a:xfrm>
            <a:off x="3124200" y="6381750"/>
            <a:ext cx="2895600" cy="476250"/>
          </a:xfrm>
          <a:noFill/>
        </p:spPr>
        <p:txBody>
          <a:bodyPr/>
          <a:lstStyle/>
          <a:p>
            <a:r>
              <a:rPr lang="tr-TR" smtClean="0">
                <a:solidFill>
                  <a:srgbClr val="000000"/>
                </a:solidFill>
                <a:latin typeface="Arial" charset="0"/>
                <a:cs typeface="Arial" charset="0"/>
              </a:rPr>
              <a:t>www.ahmetsaltik.net</a:t>
            </a:r>
          </a:p>
        </p:txBody>
      </p:sp>
    </p:spTree>
    <p:extLst>
      <p:ext uri="{BB962C8B-B14F-4D97-AF65-F5344CB8AC3E}">
        <p14:creationId xmlns:p14="http://schemas.microsoft.com/office/powerpoint/2010/main" val="276180392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7698" name="Rectangle 2"/>
          <p:cNvSpPr>
            <a:spLocks noGrp="1" noChangeArrowheads="1"/>
          </p:cNvSpPr>
          <p:nvPr>
            <p:ph type="ctrTitle"/>
          </p:nvPr>
        </p:nvSpPr>
        <p:spPr>
          <a:xfrm>
            <a:off x="142875" y="188640"/>
            <a:ext cx="8893175" cy="1152128"/>
          </a:xfrm>
          <a:solidFill>
            <a:srgbClr val="006600"/>
          </a:solidFill>
        </p:spPr>
        <p:txBody>
          <a:bodyPr/>
          <a:lstStyle/>
          <a:p>
            <a:r>
              <a:rPr lang="tr-TR" b="1" spc="300" dirty="0">
                <a:solidFill>
                  <a:schemeClr val="bg1"/>
                </a:solidFill>
                <a:latin typeface="Calibri" pitchFamily="34" charset="0"/>
                <a:cs typeface="Calibri" pitchFamily="34" charset="0"/>
              </a:rPr>
              <a:t>İŞ SAĞLIĞI ve GÜVENLİĞİ KANUNU</a:t>
            </a:r>
            <a:br>
              <a:rPr lang="tr-TR" b="1" spc="300" dirty="0">
                <a:solidFill>
                  <a:schemeClr val="bg1"/>
                </a:solidFill>
                <a:latin typeface="Calibri" pitchFamily="34" charset="0"/>
                <a:cs typeface="Calibri" pitchFamily="34" charset="0"/>
              </a:rPr>
            </a:br>
            <a:r>
              <a:rPr lang="tr-TR" sz="2000" b="1" i="1" spc="300" dirty="0">
                <a:solidFill>
                  <a:schemeClr val="bg1"/>
                </a:solidFill>
                <a:latin typeface="Calibri" pitchFamily="34" charset="0"/>
                <a:cs typeface="Calibri" pitchFamily="34" charset="0"/>
              </a:rPr>
              <a:t>Yasa </a:t>
            </a:r>
            <a:r>
              <a:rPr lang="tr-TR" sz="2000" b="1" i="1" spc="300" dirty="0" err="1">
                <a:solidFill>
                  <a:schemeClr val="bg1"/>
                </a:solidFill>
                <a:latin typeface="Calibri" pitchFamily="34" charset="0"/>
                <a:cs typeface="Calibri" pitchFamily="34" charset="0"/>
              </a:rPr>
              <a:t>no</a:t>
            </a:r>
            <a:r>
              <a:rPr lang="tr-TR" sz="2000" b="1" i="1" spc="300" dirty="0">
                <a:solidFill>
                  <a:schemeClr val="bg1"/>
                </a:solidFill>
                <a:latin typeface="Calibri" pitchFamily="34" charset="0"/>
                <a:cs typeface="Calibri" pitchFamily="34" charset="0"/>
              </a:rPr>
              <a:t>. 6331, Resmî Gazete sayı : 28339, 30 Haziran </a:t>
            </a:r>
            <a:r>
              <a:rPr lang="tr-TR" sz="2000" b="1" i="1" spc="300" dirty="0" smtClean="0">
                <a:solidFill>
                  <a:schemeClr val="bg1"/>
                </a:solidFill>
                <a:latin typeface="Calibri" pitchFamily="34" charset="0"/>
                <a:cs typeface="Calibri" pitchFamily="34" charset="0"/>
              </a:rPr>
              <a:t>2012</a:t>
            </a:r>
            <a:endParaRPr lang="tr-TR" i="1" spc="300" dirty="0">
              <a:solidFill>
                <a:schemeClr val="bg1"/>
              </a:solidFill>
              <a:latin typeface="Calibri" pitchFamily="34" charset="0"/>
              <a:cs typeface="Calibri" pitchFamily="34" charset="0"/>
            </a:endParaRPr>
          </a:p>
        </p:txBody>
      </p:sp>
      <p:sp>
        <p:nvSpPr>
          <p:cNvPr id="157699" name="Rectangle 3"/>
          <p:cNvSpPr>
            <a:spLocks noGrp="1" noChangeArrowheads="1"/>
          </p:cNvSpPr>
          <p:nvPr>
            <p:ph type="subTitle" idx="1"/>
          </p:nvPr>
        </p:nvSpPr>
        <p:spPr>
          <a:xfrm>
            <a:off x="130175" y="1484784"/>
            <a:ext cx="8893175" cy="4968552"/>
          </a:xfrm>
          <a:solidFill>
            <a:srgbClr val="FFFF99"/>
          </a:solidFill>
          <a:ln w="28575">
            <a:solidFill>
              <a:srgbClr val="000066"/>
            </a:solidFill>
          </a:ln>
        </p:spPr>
        <p:txBody>
          <a:bodyPr/>
          <a:lstStyle/>
          <a:p>
            <a:pPr>
              <a:lnSpc>
                <a:spcPct val="110000"/>
              </a:lnSpc>
            </a:pPr>
            <a:r>
              <a:rPr lang="tr-TR" sz="800" dirty="0" smtClean="0">
                <a:latin typeface="Calibri" pitchFamily="34" charset="0"/>
                <a:cs typeface="Calibri" pitchFamily="34" charset="0"/>
              </a:rPr>
              <a:t/>
            </a:r>
            <a:br>
              <a:rPr lang="tr-TR" sz="800" dirty="0" smtClean="0">
                <a:latin typeface="Calibri" pitchFamily="34" charset="0"/>
                <a:cs typeface="Calibri" pitchFamily="34" charset="0"/>
              </a:rPr>
            </a:br>
            <a:r>
              <a:rPr lang="tr-TR" sz="3000" b="1" u="sng" dirty="0" smtClean="0">
                <a:solidFill>
                  <a:srgbClr val="FF0000"/>
                </a:solidFill>
                <a:latin typeface="Calibri" pitchFamily="34" charset="0"/>
                <a:cs typeface="Calibri" pitchFamily="34" charset="0"/>
              </a:rPr>
              <a:t>Madde 14 :</a:t>
            </a:r>
            <a:r>
              <a:rPr lang="tr-TR" sz="2800" dirty="0" smtClean="0">
                <a:latin typeface="Calibri" pitchFamily="34" charset="0"/>
                <a:cs typeface="Calibri" pitchFamily="34" charset="0"/>
              </a:rPr>
              <a:t/>
            </a:r>
            <a:br>
              <a:rPr lang="tr-TR" sz="2800" dirty="0" smtClean="0">
                <a:latin typeface="Calibri" pitchFamily="34" charset="0"/>
                <a:cs typeface="Calibri" pitchFamily="34" charset="0"/>
              </a:rPr>
            </a:br>
            <a:r>
              <a:rPr lang="tr-TR" sz="500" dirty="0" smtClean="0">
                <a:latin typeface="Calibri" pitchFamily="34" charset="0"/>
                <a:cs typeface="Calibri" pitchFamily="34" charset="0"/>
              </a:rPr>
              <a:t/>
            </a:r>
            <a:br>
              <a:rPr lang="tr-TR" sz="500" dirty="0" smtClean="0">
                <a:latin typeface="Calibri" pitchFamily="34" charset="0"/>
                <a:cs typeface="Calibri" pitchFamily="34" charset="0"/>
              </a:rPr>
            </a:br>
            <a:r>
              <a:rPr lang="tr-TR" sz="2800" dirty="0" smtClean="0">
                <a:latin typeface="Calibri" pitchFamily="34" charset="0"/>
                <a:cs typeface="Calibri" pitchFamily="34" charset="0"/>
              </a:rPr>
              <a:t>(</a:t>
            </a:r>
            <a:r>
              <a:rPr lang="tr-TR" sz="2800" dirty="0">
                <a:latin typeface="Calibri" pitchFamily="34" charset="0"/>
                <a:cs typeface="Calibri" pitchFamily="34" charset="0"/>
              </a:rPr>
              <a:t>3)  </a:t>
            </a:r>
            <a:r>
              <a:rPr lang="tr-TR" b="1" dirty="0">
                <a:solidFill>
                  <a:srgbClr val="660066"/>
                </a:solidFill>
                <a:latin typeface="Calibri" pitchFamily="34" charset="0"/>
                <a:cs typeface="Calibri" pitchFamily="34" charset="0"/>
              </a:rPr>
              <a:t>İşyeri hekimi</a:t>
            </a:r>
            <a:r>
              <a:rPr lang="tr-TR" sz="2800" dirty="0">
                <a:latin typeface="Calibri" pitchFamily="34" charset="0"/>
                <a:cs typeface="Calibri" pitchFamily="34" charset="0"/>
              </a:rPr>
              <a:t> veya sağlık hizmeti sunucuları; </a:t>
            </a:r>
            <a:r>
              <a:rPr lang="tr-TR" sz="2800" dirty="0" smtClean="0">
                <a:latin typeface="Calibri" pitchFamily="34" charset="0"/>
                <a:cs typeface="Calibri" pitchFamily="34" charset="0"/>
              </a:rPr>
              <a:t/>
            </a:r>
            <a:br>
              <a:rPr lang="tr-TR" sz="2800" dirty="0" smtClean="0">
                <a:latin typeface="Calibri" pitchFamily="34" charset="0"/>
                <a:cs typeface="Calibri" pitchFamily="34" charset="0"/>
              </a:rPr>
            </a:br>
            <a:r>
              <a:rPr lang="tr-TR" sz="2800" b="1" i="1" dirty="0" smtClean="0">
                <a:solidFill>
                  <a:srgbClr val="FF0000"/>
                </a:solidFill>
                <a:latin typeface="Calibri" pitchFamily="34" charset="0"/>
                <a:cs typeface="Calibri" pitchFamily="34" charset="0"/>
              </a:rPr>
              <a:t>meslek </a:t>
            </a:r>
            <a:r>
              <a:rPr lang="tr-TR" sz="2800" b="1" i="1" dirty="0">
                <a:solidFill>
                  <a:srgbClr val="FF0000"/>
                </a:solidFill>
                <a:latin typeface="Calibri" pitchFamily="34" charset="0"/>
                <a:cs typeface="Calibri" pitchFamily="34" charset="0"/>
              </a:rPr>
              <a:t>hastalığı</a:t>
            </a:r>
            <a:r>
              <a:rPr lang="tr-TR" sz="2800" dirty="0">
                <a:latin typeface="Calibri" pitchFamily="34" charset="0"/>
                <a:cs typeface="Calibri" pitchFamily="34" charset="0"/>
              </a:rPr>
              <a:t> </a:t>
            </a:r>
            <a:r>
              <a:rPr lang="tr-TR" sz="2800" dirty="0" smtClean="0">
                <a:latin typeface="Calibri" pitchFamily="34" charset="0"/>
                <a:cs typeface="Calibri" pitchFamily="34" charset="0"/>
              </a:rPr>
              <a:t>ön </a:t>
            </a:r>
            <a:r>
              <a:rPr lang="tr-TR" sz="2800" dirty="0">
                <a:latin typeface="Calibri" pitchFamily="34" charset="0"/>
                <a:cs typeface="Calibri" pitchFamily="34" charset="0"/>
              </a:rPr>
              <a:t>tanısı koydukları </a:t>
            </a:r>
            <a:r>
              <a:rPr lang="tr-TR" sz="2800" dirty="0" smtClean="0">
                <a:latin typeface="Calibri" pitchFamily="34" charset="0"/>
                <a:cs typeface="Calibri" pitchFamily="34" charset="0"/>
              </a:rPr>
              <a:t>olguları</a:t>
            </a:r>
            <a:r>
              <a:rPr lang="tr-TR" sz="2800" dirty="0">
                <a:latin typeface="Calibri" pitchFamily="34" charset="0"/>
                <a:cs typeface="Calibri" pitchFamily="34" charset="0"/>
              </a:rPr>
              <a:t>, </a:t>
            </a:r>
            <a:r>
              <a:rPr lang="tr-TR" sz="2800" dirty="0" smtClean="0">
                <a:latin typeface="Calibri" pitchFamily="34" charset="0"/>
                <a:cs typeface="Calibri" pitchFamily="34" charset="0"/>
              </a:rPr>
              <a:t/>
            </a:r>
            <a:br>
              <a:rPr lang="tr-TR" sz="2800" dirty="0" smtClean="0">
                <a:latin typeface="Calibri" pitchFamily="34" charset="0"/>
                <a:cs typeface="Calibri" pitchFamily="34" charset="0"/>
              </a:rPr>
            </a:br>
            <a:r>
              <a:rPr lang="tr-TR" sz="2800" dirty="0" smtClean="0">
                <a:latin typeface="Calibri" pitchFamily="34" charset="0"/>
                <a:cs typeface="Calibri" pitchFamily="34" charset="0"/>
              </a:rPr>
              <a:t>SGK (Sosyal Güvenlik Kurumu) </a:t>
            </a:r>
            <a:r>
              <a:rPr lang="tr-TR" sz="2800" dirty="0">
                <a:latin typeface="Calibri" pitchFamily="34" charset="0"/>
                <a:cs typeface="Calibri" pitchFamily="34" charset="0"/>
              </a:rPr>
              <a:t>tarafından yetkilendirilen </a:t>
            </a:r>
            <a:r>
              <a:rPr lang="tr-TR" sz="2800" dirty="0" smtClean="0">
                <a:latin typeface="Calibri" pitchFamily="34" charset="0"/>
                <a:cs typeface="Calibri" pitchFamily="34" charset="0"/>
              </a:rPr>
              <a:t/>
            </a:r>
            <a:br>
              <a:rPr lang="tr-TR" sz="2800" dirty="0" smtClean="0">
                <a:latin typeface="Calibri" pitchFamily="34" charset="0"/>
                <a:cs typeface="Calibri" pitchFamily="34" charset="0"/>
              </a:rPr>
            </a:br>
            <a:r>
              <a:rPr lang="tr-TR" sz="2800" dirty="0" smtClean="0">
                <a:latin typeface="Calibri" pitchFamily="34" charset="0"/>
                <a:cs typeface="Calibri" pitchFamily="34" charset="0"/>
              </a:rPr>
              <a:t>sağlık </a:t>
            </a:r>
            <a:r>
              <a:rPr lang="tr-TR" sz="2800" dirty="0">
                <a:latin typeface="Calibri" pitchFamily="34" charset="0"/>
                <a:cs typeface="Calibri" pitchFamily="34" charset="0"/>
              </a:rPr>
              <a:t>hizmeti sunucularına sevk eder.</a:t>
            </a:r>
          </a:p>
          <a:p>
            <a:pPr>
              <a:lnSpc>
                <a:spcPct val="110000"/>
              </a:lnSpc>
            </a:pPr>
            <a:r>
              <a:rPr lang="tr-TR" sz="2800" dirty="0">
                <a:latin typeface="Calibri" pitchFamily="34" charset="0"/>
                <a:cs typeface="Calibri" pitchFamily="34" charset="0"/>
              </a:rPr>
              <a:t>(4) Sağlık hizmeti </a:t>
            </a:r>
            <a:r>
              <a:rPr lang="tr-TR" sz="2800" dirty="0" smtClean="0">
                <a:latin typeface="Calibri" pitchFamily="34" charset="0"/>
                <a:cs typeface="Calibri" pitchFamily="34" charset="0"/>
              </a:rPr>
              <a:t>sunucuları, </a:t>
            </a:r>
            <a:r>
              <a:rPr lang="tr-TR" sz="2800" dirty="0">
                <a:latin typeface="Calibri" pitchFamily="34" charset="0"/>
                <a:cs typeface="Calibri" pitchFamily="34" charset="0"/>
              </a:rPr>
              <a:t>kendilerine </a:t>
            </a:r>
            <a:r>
              <a:rPr lang="tr-TR" sz="2800" dirty="0" smtClean="0">
                <a:latin typeface="Calibri" pitchFamily="34" charset="0"/>
                <a:cs typeface="Calibri" pitchFamily="34" charset="0"/>
              </a:rPr>
              <a:t>bildirilen </a:t>
            </a:r>
            <a:br>
              <a:rPr lang="tr-TR" sz="2800" dirty="0" smtClean="0">
                <a:latin typeface="Calibri" pitchFamily="34" charset="0"/>
                <a:cs typeface="Calibri" pitchFamily="34" charset="0"/>
              </a:rPr>
            </a:br>
            <a:r>
              <a:rPr lang="tr-TR" sz="2800" b="1" i="1" dirty="0" smtClean="0">
                <a:solidFill>
                  <a:srgbClr val="FF0000"/>
                </a:solidFill>
                <a:latin typeface="Calibri" pitchFamily="34" charset="0"/>
                <a:cs typeface="Calibri" pitchFamily="34" charset="0"/>
              </a:rPr>
              <a:t>iş kazalarını;</a:t>
            </a:r>
            <a:r>
              <a:rPr lang="tr-TR" sz="2800" dirty="0" smtClean="0">
                <a:latin typeface="Calibri" pitchFamily="34" charset="0"/>
                <a:cs typeface="Calibri" pitchFamily="34" charset="0"/>
              </a:rPr>
              <a:t> </a:t>
            </a:r>
            <a:r>
              <a:rPr lang="tr-TR" sz="2800" dirty="0">
                <a:latin typeface="Calibri" pitchFamily="34" charset="0"/>
                <a:cs typeface="Calibri" pitchFamily="34" charset="0"/>
              </a:rPr>
              <a:t>yetkilendirilen sağlık hizmeti sunucuları ise </a:t>
            </a:r>
            <a:r>
              <a:rPr lang="tr-TR" sz="2800" b="1" i="1" dirty="0" smtClean="0">
                <a:solidFill>
                  <a:srgbClr val="FF0000"/>
                </a:solidFill>
                <a:latin typeface="Calibri" pitchFamily="34" charset="0"/>
                <a:cs typeface="Calibri" pitchFamily="34" charset="0"/>
              </a:rPr>
              <a:t>meslek </a:t>
            </a:r>
            <a:r>
              <a:rPr lang="tr-TR" sz="2800" b="1" i="1" dirty="0">
                <a:solidFill>
                  <a:srgbClr val="FF0000"/>
                </a:solidFill>
                <a:latin typeface="Calibri" pitchFamily="34" charset="0"/>
                <a:cs typeface="Calibri" pitchFamily="34" charset="0"/>
              </a:rPr>
              <a:t>hastalığı </a:t>
            </a:r>
            <a:r>
              <a:rPr lang="tr-TR" sz="2800" dirty="0">
                <a:latin typeface="Calibri" pitchFamily="34" charset="0"/>
                <a:cs typeface="Calibri" pitchFamily="34" charset="0"/>
              </a:rPr>
              <a:t>tanısı koydukları </a:t>
            </a:r>
            <a:r>
              <a:rPr lang="tr-TR" sz="2800" dirty="0" smtClean="0">
                <a:latin typeface="Calibri" pitchFamily="34" charset="0"/>
                <a:cs typeface="Calibri" pitchFamily="34" charset="0"/>
              </a:rPr>
              <a:t>olguları </a:t>
            </a:r>
            <a:br>
              <a:rPr lang="tr-TR" sz="2800" dirty="0" smtClean="0">
                <a:latin typeface="Calibri" pitchFamily="34" charset="0"/>
                <a:cs typeface="Calibri" pitchFamily="34" charset="0"/>
              </a:rPr>
            </a:br>
            <a:r>
              <a:rPr lang="tr-TR" sz="2800" dirty="0" smtClean="0">
                <a:latin typeface="Calibri" pitchFamily="34" charset="0"/>
                <a:cs typeface="Calibri" pitchFamily="34" charset="0"/>
              </a:rPr>
              <a:t>en </a:t>
            </a:r>
            <a:r>
              <a:rPr lang="tr-TR" sz="2800" dirty="0">
                <a:latin typeface="Calibri" pitchFamily="34" charset="0"/>
                <a:cs typeface="Calibri" pitchFamily="34" charset="0"/>
              </a:rPr>
              <a:t>geç </a:t>
            </a:r>
            <a:r>
              <a:rPr lang="tr-TR" sz="2800" dirty="0" smtClean="0">
                <a:latin typeface="Calibri" pitchFamily="34" charset="0"/>
                <a:cs typeface="Calibri" pitchFamily="34" charset="0"/>
              </a:rPr>
              <a:t>on </a:t>
            </a:r>
            <a:r>
              <a:rPr lang="tr-TR" sz="2800" dirty="0">
                <a:latin typeface="Calibri" pitchFamily="34" charset="0"/>
                <a:cs typeface="Calibri" pitchFamily="34" charset="0"/>
              </a:rPr>
              <a:t>gün içinde </a:t>
            </a:r>
            <a:r>
              <a:rPr lang="tr-TR" sz="2800" dirty="0" err="1" smtClean="0">
                <a:latin typeface="Calibri" pitchFamily="34" charset="0"/>
                <a:cs typeface="Calibri" pitchFamily="34" charset="0"/>
              </a:rPr>
              <a:t>SGK’na</a:t>
            </a:r>
            <a:r>
              <a:rPr lang="tr-TR" sz="2800" dirty="0" smtClean="0">
                <a:latin typeface="Calibri" pitchFamily="34" charset="0"/>
                <a:cs typeface="Calibri" pitchFamily="34" charset="0"/>
              </a:rPr>
              <a:t> bildirir.</a:t>
            </a:r>
            <a:endParaRPr lang="tr-TR" sz="800" dirty="0">
              <a:latin typeface="Calibri" pitchFamily="34" charset="0"/>
              <a:cs typeface="Calibri" pitchFamily="34" charset="0"/>
            </a:endParaRPr>
          </a:p>
        </p:txBody>
      </p:sp>
      <p:sp>
        <p:nvSpPr>
          <p:cNvPr id="157700" name="Date Placeholder 3"/>
          <p:cNvSpPr>
            <a:spLocks noGrp="1"/>
          </p:cNvSpPr>
          <p:nvPr>
            <p:ph type="dt" sz="quarter" idx="10"/>
          </p:nvPr>
        </p:nvSpPr>
        <p:spPr>
          <a:xfrm>
            <a:off x="457200" y="6381750"/>
            <a:ext cx="2133600" cy="476250"/>
          </a:xfrm>
          <a:noFill/>
        </p:spPr>
        <p:txBody>
          <a:bodyPr/>
          <a:lstStyle/>
          <a:p>
            <a:fld id="{9541730F-C0A4-4143-8567-28B192BD6EDE}" type="datetime1">
              <a:rPr lang="tr-TR" smtClean="0">
                <a:solidFill>
                  <a:srgbClr val="000000"/>
                </a:solidFill>
                <a:latin typeface="Arial" charset="0"/>
                <a:cs typeface="Arial" charset="0"/>
              </a:rPr>
              <a:t>15.10.2012</a:t>
            </a:fld>
            <a:endParaRPr lang="tr-TR" smtClean="0">
              <a:solidFill>
                <a:srgbClr val="000000"/>
              </a:solidFill>
              <a:latin typeface="Arial" charset="0"/>
              <a:cs typeface="Arial" charset="0"/>
            </a:endParaRPr>
          </a:p>
        </p:txBody>
      </p:sp>
      <p:sp>
        <p:nvSpPr>
          <p:cNvPr id="157701" name="Slide Number Placeholder 6"/>
          <p:cNvSpPr>
            <a:spLocks noGrp="1"/>
          </p:cNvSpPr>
          <p:nvPr>
            <p:ph type="sldNum" sz="quarter" idx="12"/>
          </p:nvPr>
        </p:nvSpPr>
        <p:spPr>
          <a:xfrm>
            <a:off x="6553200" y="6381750"/>
            <a:ext cx="2133600" cy="476250"/>
          </a:xfrm>
          <a:noFill/>
        </p:spPr>
        <p:txBody>
          <a:bodyPr/>
          <a:lstStyle/>
          <a:p>
            <a:fld id="{F48B52D5-AD08-4902-86BF-3D69E6A4D3F2}" type="slidenum">
              <a:rPr lang="tr-TR" smtClean="0">
                <a:solidFill>
                  <a:srgbClr val="000000"/>
                </a:solidFill>
                <a:latin typeface="Arial" charset="0"/>
                <a:cs typeface="Arial" charset="0"/>
              </a:rPr>
              <a:pPr/>
              <a:t>92</a:t>
            </a:fld>
            <a:endParaRPr lang="tr-TR" smtClean="0">
              <a:solidFill>
                <a:srgbClr val="000000"/>
              </a:solidFill>
              <a:latin typeface="Arial" charset="0"/>
              <a:cs typeface="Arial" charset="0"/>
            </a:endParaRPr>
          </a:p>
        </p:txBody>
      </p:sp>
      <p:sp>
        <p:nvSpPr>
          <p:cNvPr id="157702" name="Footer Placeholder 7"/>
          <p:cNvSpPr>
            <a:spLocks noGrp="1"/>
          </p:cNvSpPr>
          <p:nvPr>
            <p:ph type="ftr" sz="quarter" idx="11"/>
          </p:nvPr>
        </p:nvSpPr>
        <p:spPr>
          <a:xfrm>
            <a:off x="3124200" y="6381750"/>
            <a:ext cx="2895600" cy="476250"/>
          </a:xfrm>
          <a:noFill/>
        </p:spPr>
        <p:txBody>
          <a:bodyPr/>
          <a:lstStyle/>
          <a:p>
            <a:r>
              <a:rPr lang="tr-TR" smtClean="0">
                <a:solidFill>
                  <a:srgbClr val="000000"/>
                </a:solidFill>
                <a:latin typeface="Arial" charset="0"/>
                <a:cs typeface="Arial" charset="0"/>
              </a:rPr>
              <a:t>www.ahmetsaltik.net</a:t>
            </a:r>
          </a:p>
        </p:txBody>
      </p:sp>
    </p:spTree>
    <p:extLst>
      <p:ext uri="{BB962C8B-B14F-4D97-AF65-F5344CB8AC3E}">
        <p14:creationId xmlns:p14="http://schemas.microsoft.com/office/powerpoint/2010/main" val="2664780495"/>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457200" y="6337126"/>
            <a:ext cx="2133600" cy="476250"/>
          </a:xfrm>
        </p:spPr>
        <p:txBody>
          <a:bodyPr/>
          <a:lstStyle/>
          <a:p>
            <a:pPr>
              <a:defRPr/>
            </a:pPr>
            <a:fld id="{46890811-3FC8-4B58-9478-6FEFF7C9DAA2}" type="datetime1">
              <a:rPr lang="tr-TR" smtClean="0">
                <a:solidFill>
                  <a:srgbClr val="000000"/>
                </a:solidFill>
                <a:effectLst/>
              </a:rPr>
              <a:t>15.10.2012</a:t>
            </a:fld>
            <a:endParaRPr lang="tr-TR">
              <a:solidFill>
                <a:srgbClr val="000000"/>
              </a:solidFill>
              <a:effectLst/>
            </a:endParaRPr>
          </a:p>
        </p:txBody>
      </p:sp>
      <p:sp>
        <p:nvSpPr>
          <p:cNvPr id="159747" name="Rectangle 2"/>
          <p:cNvSpPr>
            <a:spLocks noGrp="1" noChangeArrowheads="1"/>
          </p:cNvSpPr>
          <p:nvPr>
            <p:ph type="title"/>
          </p:nvPr>
        </p:nvSpPr>
        <p:spPr>
          <a:xfrm>
            <a:off x="36513" y="-173038"/>
            <a:ext cx="9144000" cy="1441451"/>
          </a:xfrm>
        </p:spPr>
        <p:txBody>
          <a:bodyPr/>
          <a:lstStyle/>
          <a:p>
            <a:pPr algn="ctr" eaLnBrk="1" hangingPunct="1"/>
            <a:r>
              <a:rPr lang="tr-TR" sz="800" b="1" dirty="0" smtClean="0">
                <a:solidFill>
                  <a:srgbClr val="990000"/>
                </a:solidFill>
                <a:effectLst/>
                <a:latin typeface="Verdana" pitchFamily="34" charset="0"/>
              </a:rPr>
              <a:t/>
            </a:r>
            <a:br>
              <a:rPr lang="tr-TR" sz="800" b="1" dirty="0" smtClean="0">
                <a:solidFill>
                  <a:srgbClr val="990000"/>
                </a:solidFill>
                <a:effectLst/>
                <a:latin typeface="Verdana" pitchFamily="34" charset="0"/>
              </a:rPr>
            </a:br>
            <a:r>
              <a:rPr lang="tr-TR" sz="3100" b="1" dirty="0" smtClean="0">
                <a:solidFill>
                  <a:srgbClr val="990000"/>
                </a:solidFill>
                <a:effectLst/>
                <a:latin typeface="Verdana" pitchFamily="34" charset="0"/>
              </a:rPr>
              <a:t>SAĞLIK BAKANLIĞI MEVZUAT LİSTESİ</a:t>
            </a:r>
            <a:r>
              <a:rPr lang="tr-TR" sz="3100" b="1" u="sng" dirty="0" smtClean="0">
                <a:solidFill>
                  <a:srgbClr val="990000"/>
                </a:solidFill>
                <a:effectLst/>
                <a:latin typeface="Verdana" pitchFamily="34" charset="0"/>
              </a:rPr>
              <a:t/>
            </a:r>
            <a:br>
              <a:rPr lang="tr-TR" sz="3100" b="1" u="sng" dirty="0" smtClean="0">
                <a:solidFill>
                  <a:srgbClr val="990000"/>
                </a:solidFill>
                <a:effectLst/>
                <a:latin typeface="Verdana" pitchFamily="34" charset="0"/>
              </a:rPr>
            </a:br>
            <a:r>
              <a:rPr lang="tr-TR" sz="2800" dirty="0" smtClean="0">
                <a:solidFill>
                  <a:srgbClr val="660066"/>
                </a:solidFill>
                <a:effectLst/>
              </a:rPr>
              <a:t>Ekim 2012, </a:t>
            </a:r>
            <a:r>
              <a:rPr lang="tr-TR" sz="2800" b="1" i="1" dirty="0" smtClean="0">
                <a:solidFill>
                  <a:srgbClr val="000000"/>
                </a:solidFill>
                <a:effectLst/>
              </a:rPr>
              <a:t>www.saglik.gov.tr</a:t>
            </a:r>
            <a:endParaRPr lang="tr-TR" sz="2800" i="1" dirty="0" smtClean="0">
              <a:solidFill>
                <a:srgbClr val="006600"/>
              </a:solidFill>
              <a:effectLst/>
            </a:endParaRPr>
          </a:p>
        </p:txBody>
      </p:sp>
      <p:sp>
        <p:nvSpPr>
          <p:cNvPr id="159748" name="Rectangle 3"/>
          <p:cNvSpPr>
            <a:spLocks noGrp="1" noChangeArrowheads="1"/>
          </p:cNvSpPr>
          <p:nvPr>
            <p:ph type="body" idx="1"/>
          </p:nvPr>
        </p:nvSpPr>
        <p:spPr>
          <a:xfrm>
            <a:off x="142875" y="1341438"/>
            <a:ext cx="8893175" cy="5039890"/>
          </a:xfrm>
          <a:ln w="107950" cmpd="thinThick">
            <a:solidFill>
              <a:srgbClr val="E54168"/>
            </a:solidFill>
          </a:ln>
        </p:spPr>
        <p:txBody>
          <a:bodyPr/>
          <a:lstStyle/>
          <a:p>
            <a:pPr marL="533400" indent="-533400" algn="ctr" eaLnBrk="1" hangingPunct="1">
              <a:lnSpc>
                <a:spcPct val="90000"/>
              </a:lnSpc>
              <a:buFontTx/>
              <a:buNone/>
            </a:pPr>
            <a:endParaRPr lang="tr-TR" sz="500" b="1" dirty="0" smtClean="0">
              <a:solidFill>
                <a:srgbClr val="000066"/>
              </a:solidFill>
              <a:effectLst/>
            </a:endParaRPr>
          </a:p>
          <a:p>
            <a:pPr marL="533400" indent="-533400" algn="ctr" eaLnBrk="1" hangingPunct="1">
              <a:spcBef>
                <a:spcPct val="0"/>
              </a:spcBef>
              <a:buClrTx/>
              <a:buFontTx/>
              <a:buNone/>
            </a:pPr>
            <a:r>
              <a:rPr lang="tr-TR" sz="1200" b="1" dirty="0" smtClean="0">
                <a:solidFill>
                  <a:srgbClr val="006600"/>
                </a:solidFill>
                <a:effectLst/>
              </a:rPr>
              <a:t/>
            </a:r>
            <a:br>
              <a:rPr lang="tr-TR" sz="1200" b="1" dirty="0" smtClean="0">
                <a:solidFill>
                  <a:srgbClr val="006600"/>
                </a:solidFill>
                <a:effectLst/>
              </a:rPr>
            </a:br>
            <a:r>
              <a:rPr lang="en-US" sz="3600" b="1" dirty="0" smtClean="0">
                <a:solidFill>
                  <a:srgbClr val="006600"/>
                </a:solidFill>
                <a:effectLst/>
              </a:rPr>
              <a:t>T Ü Z Ü K L E R ….</a:t>
            </a:r>
            <a:endParaRPr lang="en-US" sz="1800" b="1" dirty="0" smtClean="0">
              <a:solidFill>
                <a:srgbClr val="006600"/>
              </a:solidFill>
              <a:effectLst/>
            </a:endParaRPr>
          </a:p>
          <a:p>
            <a:pPr marL="533400" indent="-533400" eaLnBrk="1" hangingPunct="1">
              <a:lnSpc>
                <a:spcPct val="80000"/>
              </a:lnSpc>
              <a:buFontTx/>
              <a:buNone/>
            </a:pPr>
            <a:endParaRPr lang="en-US" sz="1400" b="1" dirty="0" smtClean="0">
              <a:solidFill>
                <a:srgbClr val="006600"/>
              </a:solidFill>
              <a:effectLst/>
            </a:endParaRPr>
          </a:p>
          <a:p>
            <a:pPr marL="533400" indent="-533400" eaLnBrk="1" hangingPunct="1">
              <a:lnSpc>
                <a:spcPct val="135000"/>
              </a:lnSpc>
              <a:buFontTx/>
              <a:buNone/>
            </a:pPr>
            <a:r>
              <a:rPr lang="tr-TR" sz="2200" dirty="0" smtClean="0">
                <a:solidFill>
                  <a:srgbClr val="000066"/>
                </a:solidFill>
                <a:effectLst/>
              </a:rPr>
              <a:t>1.</a:t>
            </a:r>
            <a:r>
              <a:rPr lang="tr-TR" sz="2200" dirty="0" smtClean="0">
                <a:solidFill>
                  <a:srgbClr val="000000"/>
                </a:solidFill>
                <a:effectLst/>
              </a:rPr>
              <a:t> </a:t>
            </a:r>
            <a:r>
              <a:rPr lang="tr-TR" sz="2200" b="1" dirty="0" smtClean="0">
                <a:solidFill>
                  <a:srgbClr val="000000"/>
                </a:solidFill>
                <a:effectLst/>
              </a:rPr>
              <a:t>Tıpta Uzmanlık Tüzüğü </a:t>
            </a:r>
            <a:r>
              <a:rPr lang="tr-TR" sz="2200" dirty="0" smtClean="0">
                <a:solidFill>
                  <a:srgbClr val="000000"/>
                </a:solidFill>
                <a:effectLst/>
              </a:rPr>
              <a:t>19.06.2002   </a:t>
            </a:r>
          </a:p>
          <a:p>
            <a:pPr marL="533400" indent="-533400" eaLnBrk="1" hangingPunct="1">
              <a:lnSpc>
                <a:spcPct val="135000"/>
              </a:lnSpc>
              <a:buFontTx/>
              <a:buNone/>
            </a:pPr>
            <a:r>
              <a:rPr lang="tr-TR" sz="2200" dirty="0" smtClean="0">
                <a:solidFill>
                  <a:srgbClr val="000066"/>
                </a:solidFill>
                <a:effectLst/>
              </a:rPr>
              <a:t>2.</a:t>
            </a:r>
            <a:r>
              <a:rPr lang="tr-TR" sz="2200" b="1" dirty="0" smtClean="0">
                <a:solidFill>
                  <a:srgbClr val="000066"/>
                </a:solidFill>
                <a:effectLst/>
              </a:rPr>
              <a:t> Gıda Maddelerinin ve Umumi Sağlığı İlgilendiren</a:t>
            </a:r>
          </a:p>
          <a:p>
            <a:pPr marL="533400" indent="-533400" eaLnBrk="1" hangingPunct="1">
              <a:lnSpc>
                <a:spcPct val="135000"/>
              </a:lnSpc>
              <a:buFontTx/>
              <a:buNone/>
            </a:pPr>
            <a:r>
              <a:rPr lang="tr-TR" sz="2200" b="1" dirty="0" smtClean="0">
                <a:solidFill>
                  <a:srgbClr val="000066"/>
                </a:solidFill>
                <a:effectLst/>
              </a:rPr>
              <a:t>    Eşya ve Levazımın Hususi  Vasıflarını Gösteren Tüzük</a:t>
            </a:r>
          </a:p>
          <a:p>
            <a:pPr marL="533400" indent="-533400" eaLnBrk="1" hangingPunct="1">
              <a:lnSpc>
                <a:spcPct val="135000"/>
              </a:lnSpc>
              <a:buFontTx/>
              <a:buNone/>
            </a:pPr>
            <a:r>
              <a:rPr lang="tr-TR" sz="2200" dirty="0" smtClean="0">
                <a:solidFill>
                  <a:srgbClr val="000000"/>
                </a:solidFill>
                <a:effectLst/>
              </a:rPr>
              <a:t>3.</a:t>
            </a:r>
            <a:r>
              <a:rPr lang="tr-TR" sz="2200" b="1" dirty="0" smtClean="0">
                <a:solidFill>
                  <a:srgbClr val="000000"/>
                </a:solidFill>
                <a:effectLst/>
              </a:rPr>
              <a:t> Sağlık Bakanlığı Teftiş Kurulu Başkanlığı Tüzüğü</a:t>
            </a:r>
            <a:r>
              <a:rPr lang="tr-TR" sz="2200" dirty="0" smtClean="0">
                <a:solidFill>
                  <a:srgbClr val="000000"/>
                </a:solidFill>
                <a:effectLst/>
              </a:rPr>
              <a:t> </a:t>
            </a:r>
          </a:p>
          <a:p>
            <a:pPr marL="533400" indent="-533400" eaLnBrk="1" hangingPunct="1">
              <a:lnSpc>
                <a:spcPct val="135000"/>
              </a:lnSpc>
              <a:buFontTx/>
              <a:buNone/>
            </a:pPr>
            <a:r>
              <a:rPr lang="tr-TR" sz="2200" dirty="0" smtClean="0">
                <a:solidFill>
                  <a:srgbClr val="000066"/>
                </a:solidFill>
                <a:effectLst/>
              </a:rPr>
              <a:t>4.</a:t>
            </a:r>
            <a:r>
              <a:rPr lang="tr-TR" sz="2200" b="1" dirty="0" smtClean="0">
                <a:solidFill>
                  <a:srgbClr val="000066"/>
                </a:solidFill>
                <a:effectLst/>
              </a:rPr>
              <a:t> Rahim Tahliyesi ve Sterilizasyon Hizmetlerinin Yürütülmesi</a:t>
            </a:r>
          </a:p>
          <a:p>
            <a:pPr marL="533400" indent="-533400" eaLnBrk="1" hangingPunct="1">
              <a:lnSpc>
                <a:spcPct val="135000"/>
              </a:lnSpc>
              <a:buFontTx/>
              <a:buNone/>
            </a:pPr>
            <a:r>
              <a:rPr lang="tr-TR" sz="2200" b="1" dirty="0" smtClean="0">
                <a:solidFill>
                  <a:srgbClr val="000066"/>
                </a:solidFill>
                <a:effectLst/>
              </a:rPr>
              <a:t>    ve Denetlenmesine İlişkin Tüzük</a:t>
            </a:r>
            <a:r>
              <a:rPr lang="tr-TR" sz="2200" dirty="0" smtClean="0">
                <a:solidFill>
                  <a:srgbClr val="000066"/>
                </a:solidFill>
                <a:effectLst/>
              </a:rPr>
              <a:t> 18.12.1983   </a:t>
            </a:r>
          </a:p>
          <a:p>
            <a:pPr marL="533400" indent="-533400" eaLnBrk="1" hangingPunct="1">
              <a:lnSpc>
                <a:spcPct val="135000"/>
              </a:lnSpc>
              <a:buFontTx/>
              <a:buNone/>
            </a:pPr>
            <a:r>
              <a:rPr lang="tr-TR" sz="2200" dirty="0" smtClean="0">
                <a:solidFill>
                  <a:srgbClr val="000000"/>
                </a:solidFill>
                <a:effectLst/>
              </a:rPr>
              <a:t>5  </a:t>
            </a:r>
            <a:r>
              <a:rPr lang="tr-TR" sz="2200" b="1" dirty="0" smtClean="0">
                <a:solidFill>
                  <a:srgbClr val="000000"/>
                </a:solidFill>
                <a:effectLst/>
              </a:rPr>
              <a:t>Özel Hastaneler Tüzüğü</a:t>
            </a:r>
            <a:r>
              <a:rPr lang="tr-TR" sz="2200" dirty="0" smtClean="0">
                <a:solidFill>
                  <a:srgbClr val="000000"/>
                </a:solidFill>
                <a:effectLst/>
              </a:rPr>
              <a:t>  01.10.1983 ve sonraki değişiklikleri..  </a:t>
            </a:r>
            <a:r>
              <a:rPr lang="tr-TR" sz="2100" dirty="0" smtClean="0">
                <a:solidFill>
                  <a:srgbClr val="000000"/>
                </a:solidFill>
                <a:effectLst/>
              </a:rPr>
              <a:t> </a:t>
            </a:r>
          </a:p>
          <a:p>
            <a:pPr marL="533400" indent="-533400" eaLnBrk="1" hangingPunct="1">
              <a:lnSpc>
                <a:spcPct val="105000"/>
              </a:lnSpc>
              <a:buFontTx/>
              <a:buNone/>
            </a:pPr>
            <a:endParaRPr lang="tr-TR" sz="2100" dirty="0" smtClean="0">
              <a:solidFill>
                <a:srgbClr val="000066"/>
              </a:solidFill>
              <a:effectLst/>
            </a:endParaRPr>
          </a:p>
        </p:txBody>
      </p:sp>
      <p:sp>
        <p:nvSpPr>
          <p:cNvPr id="7" name="Slide Number Placeholder 6"/>
          <p:cNvSpPr>
            <a:spLocks noGrp="1"/>
          </p:cNvSpPr>
          <p:nvPr>
            <p:ph type="sldNum" sz="quarter" idx="12"/>
          </p:nvPr>
        </p:nvSpPr>
        <p:spPr>
          <a:xfrm>
            <a:off x="6553200" y="6337126"/>
            <a:ext cx="2133600" cy="476250"/>
          </a:xfrm>
        </p:spPr>
        <p:txBody>
          <a:bodyPr/>
          <a:lstStyle/>
          <a:p>
            <a:pPr>
              <a:defRPr/>
            </a:pPr>
            <a:fld id="{1D2C0FB2-0536-4F66-9310-1D97FB253C70}" type="slidenum">
              <a:rPr lang="tr-TR" smtClean="0">
                <a:solidFill>
                  <a:srgbClr val="000000"/>
                </a:solidFill>
                <a:effectLst/>
              </a:rPr>
              <a:pPr>
                <a:defRPr/>
              </a:pPr>
              <a:t>93</a:t>
            </a:fld>
            <a:endParaRPr lang="tr-TR">
              <a:solidFill>
                <a:srgbClr val="000000"/>
              </a:solidFill>
              <a:effectLst/>
            </a:endParaRPr>
          </a:p>
        </p:txBody>
      </p:sp>
      <p:sp>
        <p:nvSpPr>
          <p:cNvPr id="8" name="Footer Placeholder 7"/>
          <p:cNvSpPr>
            <a:spLocks noGrp="1"/>
          </p:cNvSpPr>
          <p:nvPr>
            <p:ph type="ftr" sz="quarter" idx="11"/>
          </p:nvPr>
        </p:nvSpPr>
        <p:spPr>
          <a:xfrm>
            <a:off x="3124200" y="6337126"/>
            <a:ext cx="2895600" cy="476250"/>
          </a:xfrm>
        </p:spPr>
        <p:txBody>
          <a:bodyPr/>
          <a:lstStyle/>
          <a:p>
            <a:pPr>
              <a:defRPr/>
            </a:pPr>
            <a:r>
              <a:rPr lang="tr-TR" smtClean="0">
                <a:solidFill>
                  <a:srgbClr val="000000"/>
                </a:solidFill>
                <a:effectLst/>
              </a:rPr>
              <a:t>www.ahmetsaltik.net</a:t>
            </a:r>
            <a:endParaRPr lang="tr-TR">
              <a:solidFill>
                <a:srgbClr val="000000"/>
              </a:solidFill>
              <a:effectLst/>
            </a:endParaRPr>
          </a:p>
        </p:txBody>
      </p:sp>
    </p:spTree>
    <p:extLst>
      <p:ext uri="{BB962C8B-B14F-4D97-AF65-F5344CB8AC3E}">
        <p14:creationId xmlns:p14="http://schemas.microsoft.com/office/powerpoint/2010/main" val="1044556589"/>
      </p:ext>
    </p:extLst>
  </p:cSld>
  <p:clrMapOvr>
    <a:masterClrMapping/>
  </p:clrMapOv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457200" y="6357938"/>
            <a:ext cx="2133600" cy="476250"/>
          </a:xfrm>
        </p:spPr>
        <p:txBody>
          <a:bodyPr/>
          <a:lstStyle/>
          <a:p>
            <a:pPr>
              <a:defRPr/>
            </a:pPr>
            <a:fld id="{9A8EF52D-73D5-4D15-984B-6BE0A741640D}" type="datetime1">
              <a:rPr lang="tr-TR" smtClean="0">
                <a:solidFill>
                  <a:srgbClr val="000000"/>
                </a:solidFill>
                <a:effectLst/>
              </a:rPr>
              <a:t>15.10.2012</a:t>
            </a:fld>
            <a:endParaRPr lang="tr-TR">
              <a:solidFill>
                <a:srgbClr val="000000"/>
              </a:solidFill>
              <a:effectLst/>
            </a:endParaRPr>
          </a:p>
        </p:txBody>
      </p:sp>
      <p:sp>
        <p:nvSpPr>
          <p:cNvPr id="160771" name="Rectangle 2"/>
          <p:cNvSpPr>
            <a:spLocks noGrp="1" noChangeArrowheads="1"/>
          </p:cNvSpPr>
          <p:nvPr>
            <p:ph type="title"/>
          </p:nvPr>
        </p:nvSpPr>
        <p:spPr>
          <a:xfrm>
            <a:off x="36513" y="-173038"/>
            <a:ext cx="9144000" cy="1441451"/>
          </a:xfrm>
        </p:spPr>
        <p:txBody>
          <a:bodyPr/>
          <a:lstStyle/>
          <a:p>
            <a:pPr algn="ctr" eaLnBrk="1" hangingPunct="1"/>
            <a:r>
              <a:rPr lang="tr-TR" sz="800" b="1" dirty="0" smtClean="0">
                <a:solidFill>
                  <a:srgbClr val="990000"/>
                </a:solidFill>
                <a:effectLst/>
                <a:latin typeface="Verdana" pitchFamily="34" charset="0"/>
              </a:rPr>
              <a:t/>
            </a:r>
            <a:br>
              <a:rPr lang="tr-TR" sz="800" b="1" dirty="0" smtClean="0">
                <a:solidFill>
                  <a:srgbClr val="990000"/>
                </a:solidFill>
                <a:effectLst/>
                <a:latin typeface="Verdana" pitchFamily="34" charset="0"/>
              </a:rPr>
            </a:br>
            <a:r>
              <a:rPr lang="tr-TR" sz="3100" b="1" dirty="0" smtClean="0">
                <a:solidFill>
                  <a:srgbClr val="990000"/>
                </a:solidFill>
                <a:effectLst/>
                <a:latin typeface="Verdana" pitchFamily="34" charset="0"/>
              </a:rPr>
              <a:t>SAĞLIK BAKANLIĞI MEVZUAT LİSTESİ</a:t>
            </a:r>
            <a:r>
              <a:rPr lang="tr-TR" sz="3100" b="1" u="sng" dirty="0" smtClean="0">
                <a:solidFill>
                  <a:srgbClr val="990000"/>
                </a:solidFill>
                <a:effectLst/>
                <a:latin typeface="Verdana" pitchFamily="34" charset="0"/>
              </a:rPr>
              <a:t/>
            </a:r>
            <a:br>
              <a:rPr lang="tr-TR" sz="3100" b="1" u="sng" dirty="0" smtClean="0">
                <a:solidFill>
                  <a:srgbClr val="990000"/>
                </a:solidFill>
                <a:effectLst/>
                <a:latin typeface="Verdana" pitchFamily="34" charset="0"/>
              </a:rPr>
            </a:br>
            <a:r>
              <a:rPr lang="tr-TR" sz="2800" dirty="0" smtClean="0">
                <a:solidFill>
                  <a:srgbClr val="660066"/>
                </a:solidFill>
                <a:effectLst/>
              </a:rPr>
              <a:t>Ekim 2012, </a:t>
            </a:r>
            <a:r>
              <a:rPr lang="tr-TR" sz="2800" b="1" i="1" dirty="0" smtClean="0">
                <a:solidFill>
                  <a:srgbClr val="000000"/>
                </a:solidFill>
                <a:effectLst/>
              </a:rPr>
              <a:t>www.saglik.gov.tr</a:t>
            </a:r>
          </a:p>
        </p:txBody>
      </p:sp>
      <p:sp>
        <p:nvSpPr>
          <p:cNvPr id="134148" name="Rectangle 3"/>
          <p:cNvSpPr>
            <a:spLocks noGrp="1" noChangeArrowheads="1"/>
          </p:cNvSpPr>
          <p:nvPr>
            <p:ph type="body" idx="1"/>
          </p:nvPr>
        </p:nvSpPr>
        <p:spPr>
          <a:xfrm>
            <a:off x="142875" y="1214438"/>
            <a:ext cx="8893175" cy="5286375"/>
          </a:xfrm>
          <a:ln w="107950" cmpd="thinThick">
            <a:solidFill>
              <a:srgbClr val="E54168"/>
            </a:solidFill>
          </a:ln>
        </p:spPr>
        <p:txBody>
          <a:bodyPr/>
          <a:lstStyle/>
          <a:p>
            <a:pPr marL="274638" indent="-274638" algn="ctr" eaLnBrk="1" hangingPunct="1">
              <a:lnSpc>
                <a:spcPct val="90000"/>
              </a:lnSpc>
              <a:buFontTx/>
              <a:buNone/>
              <a:defRPr/>
            </a:pPr>
            <a:endParaRPr lang="tr-TR" sz="800" b="1" dirty="0" smtClean="0">
              <a:solidFill>
                <a:srgbClr val="000066"/>
              </a:solidFill>
              <a:effectLst/>
            </a:endParaRPr>
          </a:p>
          <a:p>
            <a:pPr marL="274638" indent="-274638" algn="ctr" eaLnBrk="1" hangingPunct="1">
              <a:lnSpc>
                <a:spcPct val="80000"/>
              </a:lnSpc>
              <a:spcBef>
                <a:spcPct val="0"/>
              </a:spcBef>
              <a:buClrTx/>
              <a:buFontTx/>
              <a:buNone/>
              <a:defRPr/>
            </a:pPr>
            <a:endParaRPr lang="tr-TR" sz="1100" b="1" dirty="0" smtClean="0">
              <a:solidFill>
                <a:srgbClr val="006600"/>
              </a:solidFill>
              <a:effectLst/>
            </a:endParaRPr>
          </a:p>
          <a:p>
            <a:pPr marL="274638" indent="-274638" algn="ctr" eaLnBrk="1" hangingPunct="1">
              <a:lnSpc>
                <a:spcPct val="80000"/>
              </a:lnSpc>
              <a:spcBef>
                <a:spcPct val="0"/>
              </a:spcBef>
              <a:buClrTx/>
              <a:buFontTx/>
              <a:buNone/>
              <a:defRPr/>
            </a:pPr>
            <a:r>
              <a:rPr lang="tr-TR" sz="3500" b="1" dirty="0" smtClean="0">
                <a:solidFill>
                  <a:srgbClr val="006600"/>
                </a:solidFill>
                <a:effectLst/>
              </a:rPr>
              <a:t>Y Ö N E T M E L İ K </a:t>
            </a:r>
            <a:r>
              <a:rPr lang="en-US" sz="3500" b="1" dirty="0" smtClean="0">
                <a:solidFill>
                  <a:srgbClr val="006600"/>
                </a:solidFill>
                <a:effectLst/>
              </a:rPr>
              <a:t>L E R</a:t>
            </a:r>
            <a:r>
              <a:rPr lang="tr-TR" sz="3500" b="1" dirty="0" smtClean="0">
                <a:solidFill>
                  <a:srgbClr val="006600"/>
                </a:solidFill>
                <a:effectLst/>
              </a:rPr>
              <a:t>-1</a:t>
            </a:r>
            <a:r>
              <a:rPr lang="en-US" sz="3500" b="1" dirty="0" smtClean="0">
                <a:solidFill>
                  <a:srgbClr val="006600"/>
                </a:solidFill>
                <a:effectLst/>
              </a:rPr>
              <a:t> </a:t>
            </a:r>
            <a:r>
              <a:rPr lang="tr-TR" b="1" dirty="0" smtClean="0">
                <a:solidFill>
                  <a:srgbClr val="006600"/>
                </a:solidFill>
                <a:effectLst/>
              </a:rPr>
              <a:t>(~</a:t>
            </a:r>
            <a:r>
              <a:rPr lang="tr-TR" b="1" dirty="0" smtClean="0">
                <a:solidFill>
                  <a:srgbClr val="000066"/>
                </a:solidFill>
                <a:effectLst/>
                <a:sym typeface="Symbol"/>
              </a:rPr>
              <a:t>119</a:t>
            </a:r>
            <a:r>
              <a:rPr lang="tr-TR" b="1" dirty="0" smtClean="0">
                <a:solidFill>
                  <a:srgbClr val="006600"/>
                </a:solidFill>
                <a:effectLst/>
              </a:rPr>
              <a:t> </a:t>
            </a:r>
            <a:r>
              <a:rPr lang="tr-TR" b="1" u="sng" dirty="0" smtClean="0">
                <a:solidFill>
                  <a:srgbClr val="006600"/>
                </a:solidFill>
                <a:effectLst/>
              </a:rPr>
              <a:t>adet</a:t>
            </a:r>
            <a:r>
              <a:rPr lang="tr-TR" b="1" dirty="0" smtClean="0">
                <a:solidFill>
                  <a:srgbClr val="006600"/>
                </a:solidFill>
                <a:effectLst/>
              </a:rPr>
              <a:t>)</a:t>
            </a:r>
            <a:endParaRPr lang="tr-TR" sz="3300" b="1" dirty="0" smtClean="0">
              <a:solidFill>
                <a:srgbClr val="006600"/>
              </a:solidFill>
              <a:effectLst/>
            </a:endParaRPr>
          </a:p>
          <a:p>
            <a:pPr marL="274638" indent="-274638" eaLnBrk="1" hangingPunct="1">
              <a:lnSpc>
                <a:spcPct val="80000"/>
              </a:lnSpc>
              <a:spcBef>
                <a:spcPct val="0"/>
              </a:spcBef>
              <a:buClrTx/>
              <a:buFontTx/>
              <a:buNone/>
              <a:defRPr/>
            </a:pPr>
            <a:endParaRPr lang="tr-TR" sz="1800" b="1" dirty="0" smtClean="0">
              <a:effectLst/>
            </a:endParaRPr>
          </a:p>
          <a:p>
            <a:pPr marL="274638" indent="-274638" eaLnBrk="1" hangingPunct="1">
              <a:lnSpc>
                <a:spcPct val="90000"/>
              </a:lnSpc>
              <a:spcBef>
                <a:spcPct val="0"/>
              </a:spcBef>
              <a:buClrTx/>
              <a:buNone/>
              <a:defRPr/>
            </a:pPr>
            <a:r>
              <a:rPr lang="tr-TR" sz="1900" dirty="0" smtClean="0">
                <a:solidFill>
                  <a:srgbClr val="000066"/>
                </a:solidFill>
                <a:effectLst/>
              </a:rPr>
              <a:t>1 </a:t>
            </a:r>
            <a:r>
              <a:rPr lang="tr-TR" sz="1900" b="1" dirty="0" smtClean="0">
                <a:solidFill>
                  <a:srgbClr val="000066"/>
                </a:solidFill>
                <a:effectLst/>
              </a:rPr>
              <a:t>Aile Hekimliği Uygulama Yönetmeliği, RG : 25.05.2010 </a:t>
            </a:r>
          </a:p>
          <a:p>
            <a:pPr marL="274638" indent="-274638" eaLnBrk="1" hangingPunct="1">
              <a:lnSpc>
                <a:spcPct val="90000"/>
              </a:lnSpc>
              <a:spcBef>
                <a:spcPct val="0"/>
              </a:spcBef>
              <a:buClrTx/>
              <a:buFontTx/>
              <a:buNone/>
              <a:defRPr/>
            </a:pPr>
            <a:endParaRPr lang="tr-TR" sz="1900" b="1" dirty="0" smtClean="0">
              <a:solidFill>
                <a:srgbClr val="000066"/>
              </a:solidFill>
              <a:effectLst/>
            </a:endParaRPr>
          </a:p>
          <a:p>
            <a:pPr marL="274638" indent="-274638" eaLnBrk="1" hangingPunct="1">
              <a:lnSpc>
                <a:spcPct val="90000"/>
              </a:lnSpc>
              <a:spcBef>
                <a:spcPct val="0"/>
              </a:spcBef>
              <a:buClrTx/>
              <a:buFontTx/>
              <a:buNone/>
              <a:defRPr/>
            </a:pPr>
            <a:r>
              <a:rPr lang="tr-TR" sz="1900" dirty="0" smtClean="0">
                <a:solidFill>
                  <a:srgbClr val="000066"/>
                </a:solidFill>
                <a:effectLst/>
              </a:rPr>
              <a:t>2 </a:t>
            </a:r>
            <a:r>
              <a:rPr lang="tr-TR" sz="1900" b="1" dirty="0" smtClean="0">
                <a:solidFill>
                  <a:srgbClr val="000066"/>
                </a:solidFill>
                <a:effectLst/>
              </a:rPr>
              <a:t>Aile Hekimliği Pilot Uygulaması Hakkında Yönetmelik RG : 06.07.2005 </a:t>
            </a:r>
            <a:endParaRPr lang="tr-TR" sz="1900" dirty="0" smtClean="0">
              <a:solidFill>
                <a:srgbClr val="000066"/>
              </a:solidFill>
              <a:effectLst/>
            </a:endParaRPr>
          </a:p>
          <a:p>
            <a:pPr marL="274638" indent="-274638" eaLnBrk="1" hangingPunct="1">
              <a:lnSpc>
                <a:spcPct val="90000"/>
              </a:lnSpc>
              <a:spcBef>
                <a:spcPct val="0"/>
              </a:spcBef>
              <a:buClrTx/>
              <a:buFontTx/>
              <a:buNone/>
              <a:defRPr/>
            </a:pPr>
            <a:endParaRPr lang="tr-TR" sz="1900" dirty="0" smtClean="0">
              <a:solidFill>
                <a:srgbClr val="000066"/>
              </a:solidFill>
              <a:effectLst/>
            </a:endParaRPr>
          </a:p>
          <a:p>
            <a:pPr marL="274638" indent="-274638" eaLnBrk="1" hangingPunct="1">
              <a:lnSpc>
                <a:spcPct val="90000"/>
              </a:lnSpc>
              <a:spcBef>
                <a:spcPct val="0"/>
              </a:spcBef>
              <a:buClrTx/>
              <a:buFontTx/>
              <a:buNone/>
              <a:defRPr/>
            </a:pPr>
            <a:r>
              <a:rPr lang="tr-TR" sz="1900" dirty="0" smtClean="0">
                <a:solidFill>
                  <a:srgbClr val="000000"/>
                </a:solidFill>
                <a:effectLst/>
              </a:rPr>
              <a:t>2</a:t>
            </a:r>
            <a:r>
              <a:rPr lang="tr-TR" sz="1900" b="1" dirty="0" smtClean="0">
                <a:solidFill>
                  <a:srgbClr val="000000"/>
                </a:solidFill>
                <a:effectLst/>
              </a:rPr>
              <a:t> </a:t>
            </a:r>
            <a:r>
              <a:rPr lang="tr-TR" sz="1900" b="1" dirty="0" smtClean="0">
                <a:solidFill>
                  <a:srgbClr val="000000"/>
                </a:solidFill>
                <a:effectLst/>
                <a:cs typeface="Times New Roman" pitchFamily="18" charset="0"/>
              </a:rPr>
              <a:t>Sözleşmeli Sağlık Personeli Atama ve Nakil Yönetmeliği</a:t>
            </a:r>
            <a:r>
              <a:rPr lang="tr-TR" sz="1900" dirty="0" smtClean="0">
                <a:solidFill>
                  <a:srgbClr val="000000"/>
                </a:solidFill>
                <a:effectLst/>
              </a:rPr>
              <a:t> (2003)</a:t>
            </a:r>
          </a:p>
          <a:p>
            <a:pPr marL="274638" indent="-274638" eaLnBrk="1" hangingPunct="1">
              <a:lnSpc>
                <a:spcPct val="90000"/>
              </a:lnSpc>
              <a:spcBef>
                <a:spcPct val="0"/>
              </a:spcBef>
              <a:buClrTx/>
              <a:buFontTx/>
              <a:buNone/>
              <a:defRPr/>
            </a:pPr>
            <a:endParaRPr lang="tr-TR" sz="1900" dirty="0" smtClean="0">
              <a:solidFill>
                <a:srgbClr val="000066"/>
              </a:solidFill>
              <a:effectLst/>
            </a:endParaRPr>
          </a:p>
          <a:p>
            <a:pPr marL="274638" indent="-274638" eaLnBrk="1" hangingPunct="1">
              <a:lnSpc>
                <a:spcPct val="90000"/>
              </a:lnSpc>
              <a:spcBef>
                <a:spcPct val="0"/>
              </a:spcBef>
              <a:buClrTx/>
              <a:buFontTx/>
              <a:buNone/>
              <a:defRPr/>
            </a:pPr>
            <a:r>
              <a:rPr lang="tr-TR" sz="1900" dirty="0" smtClean="0">
                <a:solidFill>
                  <a:srgbClr val="000066"/>
                </a:solidFill>
                <a:effectLst/>
              </a:rPr>
              <a:t>3 </a:t>
            </a:r>
            <a:r>
              <a:rPr lang="tr-TR" sz="1900" b="1" dirty="0" smtClean="0">
                <a:solidFill>
                  <a:srgbClr val="000066"/>
                </a:solidFill>
                <a:effectLst/>
                <a:cs typeface="Times New Roman" pitchFamily="18" charset="0"/>
              </a:rPr>
              <a:t>İçilebilir Nitelikteki Suların İstihsali, Ambalajlanması, </a:t>
            </a:r>
            <a:endParaRPr lang="tr-TR" sz="1900" b="1" dirty="0" smtClean="0">
              <a:solidFill>
                <a:srgbClr val="000066"/>
              </a:solidFill>
              <a:effectLst/>
            </a:endParaRPr>
          </a:p>
          <a:p>
            <a:pPr marL="274638" indent="-274638" eaLnBrk="1" hangingPunct="1">
              <a:lnSpc>
                <a:spcPct val="90000"/>
              </a:lnSpc>
              <a:spcBef>
                <a:spcPct val="0"/>
              </a:spcBef>
              <a:buClrTx/>
              <a:buFontTx/>
              <a:buNone/>
              <a:defRPr/>
            </a:pPr>
            <a:r>
              <a:rPr lang="tr-TR" sz="1900" b="1" dirty="0" smtClean="0">
                <a:solidFill>
                  <a:srgbClr val="000066"/>
                </a:solidFill>
                <a:effectLst/>
              </a:rPr>
              <a:t>   </a:t>
            </a:r>
            <a:r>
              <a:rPr lang="tr-TR" sz="1900" b="1" dirty="0" smtClean="0">
                <a:solidFill>
                  <a:srgbClr val="000066"/>
                </a:solidFill>
                <a:effectLst/>
                <a:cs typeface="Times New Roman" pitchFamily="18" charset="0"/>
              </a:rPr>
              <a:t>Satışı ve</a:t>
            </a:r>
            <a:r>
              <a:rPr lang="tr-TR" sz="1900" b="1" dirty="0" smtClean="0">
                <a:solidFill>
                  <a:srgbClr val="000066"/>
                </a:solidFill>
                <a:effectLst/>
              </a:rPr>
              <a:t> </a:t>
            </a:r>
            <a:r>
              <a:rPr lang="tr-TR" sz="1900" b="1" dirty="0" smtClean="0">
                <a:solidFill>
                  <a:srgbClr val="000066"/>
                </a:solidFill>
                <a:effectLst/>
                <a:cs typeface="Times New Roman" pitchFamily="18" charset="0"/>
              </a:rPr>
              <a:t>Denetlenmesi Hakkında Yönetmelik</a:t>
            </a:r>
            <a:r>
              <a:rPr lang="tr-TR" sz="1900" b="1" dirty="0" smtClean="0">
                <a:solidFill>
                  <a:srgbClr val="000066"/>
                </a:solidFill>
                <a:effectLst/>
              </a:rPr>
              <a:t> </a:t>
            </a:r>
            <a:r>
              <a:rPr lang="tr-TR" sz="1900" dirty="0" smtClean="0">
                <a:solidFill>
                  <a:srgbClr val="000066"/>
                </a:solidFill>
                <a:effectLst/>
              </a:rPr>
              <a:t>(2001)</a:t>
            </a:r>
          </a:p>
          <a:p>
            <a:pPr marL="274638" indent="-274638" eaLnBrk="1" hangingPunct="1">
              <a:lnSpc>
                <a:spcPct val="90000"/>
              </a:lnSpc>
              <a:spcBef>
                <a:spcPct val="0"/>
              </a:spcBef>
              <a:buClrTx/>
              <a:buFontTx/>
              <a:buNone/>
              <a:defRPr/>
            </a:pPr>
            <a:endParaRPr lang="tr-TR" sz="1900" dirty="0" smtClean="0">
              <a:solidFill>
                <a:srgbClr val="000066"/>
              </a:solidFill>
              <a:effectLst/>
            </a:endParaRPr>
          </a:p>
          <a:p>
            <a:pPr marL="274638" indent="-274638" eaLnBrk="1" hangingPunct="1">
              <a:lnSpc>
                <a:spcPct val="90000"/>
              </a:lnSpc>
              <a:spcBef>
                <a:spcPct val="0"/>
              </a:spcBef>
              <a:buClrTx/>
              <a:buFontTx/>
              <a:buNone/>
              <a:defRPr/>
            </a:pPr>
            <a:r>
              <a:rPr lang="tr-TR" sz="1900" dirty="0" smtClean="0">
                <a:solidFill>
                  <a:srgbClr val="000000"/>
                </a:solidFill>
                <a:effectLst/>
              </a:rPr>
              <a:t>4 </a:t>
            </a:r>
            <a:r>
              <a:rPr lang="tr-TR" sz="1900" b="1" dirty="0" smtClean="0">
                <a:solidFill>
                  <a:srgbClr val="000000"/>
                </a:solidFill>
                <a:effectLst/>
                <a:cs typeface="Times New Roman" pitchFamily="18" charset="0"/>
              </a:rPr>
              <a:t>Ayakta Teşhis ve Tedavi Yapılan Özel Sağlık Kuruluşları</a:t>
            </a:r>
            <a:r>
              <a:rPr lang="tr-TR" sz="1900" b="1" dirty="0" smtClean="0">
                <a:solidFill>
                  <a:srgbClr val="000000"/>
                </a:solidFill>
                <a:effectLst/>
              </a:rPr>
              <a:t> Hk.</a:t>
            </a:r>
            <a:r>
              <a:rPr lang="tr-TR" sz="1900" b="1" dirty="0" smtClean="0">
                <a:solidFill>
                  <a:srgbClr val="000000"/>
                </a:solidFill>
                <a:effectLst/>
                <a:cs typeface="Times New Roman" pitchFamily="18" charset="0"/>
              </a:rPr>
              <a:t> Yönetmelikte Değişiklik</a:t>
            </a:r>
            <a:r>
              <a:rPr lang="tr-TR" sz="1900" b="1" dirty="0" smtClean="0">
                <a:solidFill>
                  <a:srgbClr val="000000"/>
                </a:solidFill>
                <a:effectLst/>
              </a:rPr>
              <a:t> </a:t>
            </a:r>
            <a:r>
              <a:rPr lang="tr-TR" sz="1900" b="1" dirty="0" smtClean="0">
                <a:solidFill>
                  <a:srgbClr val="000000"/>
                </a:solidFill>
                <a:effectLst/>
                <a:cs typeface="Times New Roman" pitchFamily="18" charset="0"/>
              </a:rPr>
              <a:t>Yapılmasına Dair Yönetm</a:t>
            </a:r>
            <a:r>
              <a:rPr lang="tr-TR" sz="1900" b="1" dirty="0" smtClean="0">
                <a:solidFill>
                  <a:srgbClr val="000000"/>
                </a:solidFill>
                <a:effectLst/>
              </a:rPr>
              <a:t>. (2003)</a:t>
            </a:r>
          </a:p>
          <a:p>
            <a:pPr marL="274638" indent="-274638" eaLnBrk="1" hangingPunct="1">
              <a:lnSpc>
                <a:spcPct val="90000"/>
              </a:lnSpc>
              <a:spcBef>
                <a:spcPct val="0"/>
              </a:spcBef>
              <a:buClrTx/>
              <a:buFontTx/>
              <a:buNone/>
              <a:defRPr/>
            </a:pPr>
            <a:endParaRPr lang="tr-TR" sz="1900" dirty="0" smtClean="0">
              <a:solidFill>
                <a:srgbClr val="000066"/>
              </a:solidFill>
              <a:effectLst/>
            </a:endParaRPr>
          </a:p>
          <a:p>
            <a:pPr marL="274638" indent="-274638" eaLnBrk="1" hangingPunct="1">
              <a:lnSpc>
                <a:spcPct val="90000"/>
              </a:lnSpc>
              <a:spcBef>
                <a:spcPct val="0"/>
              </a:spcBef>
              <a:buClrTx/>
              <a:buFontTx/>
              <a:buNone/>
              <a:defRPr/>
            </a:pPr>
            <a:r>
              <a:rPr lang="tr-TR" sz="1900" dirty="0" smtClean="0">
                <a:solidFill>
                  <a:srgbClr val="000066"/>
                </a:solidFill>
                <a:effectLst/>
              </a:rPr>
              <a:t>5 </a:t>
            </a:r>
            <a:r>
              <a:rPr lang="tr-TR" sz="1900" b="1" dirty="0" smtClean="0">
                <a:solidFill>
                  <a:srgbClr val="000066"/>
                </a:solidFill>
                <a:effectLst/>
                <a:cs typeface="Times New Roman" pitchFamily="18" charset="0"/>
              </a:rPr>
              <a:t>Akupunktur Tedavisi Uygulanan Özel Sağlık Kuruluşları İle </a:t>
            </a:r>
            <a:r>
              <a:rPr lang="tr-TR" sz="1900" b="1" dirty="0" smtClean="0">
                <a:solidFill>
                  <a:srgbClr val="000066"/>
                </a:solidFill>
                <a:effectLst/>
              </a:rPr>
              <a:t/>
            </a:r>
            <a:br>
              <a:rPr lang="tr-TR" sz="1900" b="1" dirty="0" smtClean="0">
                <a:solidFill>
                  <a:srgbClr val="000066"/>
                </a:solidFill>
                <a:effectLst/>
              </a:rPr>
            </a:br>
            <a:r>
              <a:rPr lang="tr-TR" sz="1900" b="1" dirty="0" smtClean="0">
                <a:solidFill>
                  <a:srgbClr val="000066"/>
                </a:solidFill>
                <a:effectLst/>
                <a:cs typeface="Times New Roman" pitchFamily="18" charset="0"/>
              </a:rPr>
              <a:t>Bu Tedavinin Uygulanması</a:t>
            </a:r>
            <a:r>
              <a:rPr lang="tr-TR" sz="1900" b="1" dirty="0" smtClean="0">
                <a:solidFill>
                  <a:srgbClr val="000066"/>
                </a:solidFill>
                <a:effectLst/>
              </a:rPr>
              <a:t> </a:t>
            </a:r>
            <a:r>
              <a:rPr lang="tr-TR" sz="1900" b="1" dirty="0" smtClean="0">
                <a:solidFill>
                  <a:srgbClr val="000066"/>
                </a:solidFill>
                <a:effectLst/>
                <a:cs typeface="Times New Roman" pitchFamily="18" charset="0"/>
              </a:rPr>
              <a:t>Hakkında Yönetmelik</a:t>
            </a:r>
            <a:r>
              <a:rPr lang="tr-TR" sz="1900" dirty="0" smtClean="0">
                <a:solidFill>
                  <a:srgbClr val="000066"/>
                </a:solidFill>
                <a:effectLst/>
              </a:rPr>
              <a:t> (2002)</a:t>
            </a:r>
          </a:p>
          <a:p>
            <a:pPr marL="274638" indent="-274638" eaLnBrk="1" hangingPunct="1">
              <a:lnSpc>
                <a:spcPct val="90000"/>
              </a:lnSpc>
              <a:spcBef>
                <a:spcPct val="0"/>
              </a:spcBef>
              <a:buClrTx/>
              <a:buFontTx/>
              <a:buNone/>
              <a:defRPr/>
            </a:pPr>
            <a:r>
              <a:rPr lang="tr-TR" sz="1900" dirty="0" smtClean="0">
                <a:solidFill>
                  <a:srgbClr val="000000"/>
                </a:solidFill>
                <a:effectLst/>
              </a:rPr>
              <a:t>6 </a:t>
            </a:r>
            <a:r>
              <a:rPr lang="tr-TR" sz="1900" b="1" dirty="0" smtClean="0">
                <a:solidFill>
                  <a:srgbClr val="000000"/>
                </a:solidFill>
                <a:effectLst/>
                <a:cs typeface="Times New Roman" pitchFamily="18" charset="0"/>
              </a:rPr>
              <a:t>Vücut Dışında Kullanılan Tıbbi Tanı Ürünleri Yönetmeliği</a:t>
            </a:r>
            <a:r>
              <a:rPr lang="tr-TR" sz="1900" dirty="0" smtClean="0">
                <a:solidFill>
                  <a:srgbClr val="000000"/>
                </a:solidFill>
                <a:effectLst/>
              </a:rPr>
              <a:t> </a:t>
            </a:r>
            <a:r>
              <a:rPr lang="tr-TR" sz="3400" dirty="0" smtClean="0">
                <a:solidFill>
                  <a:srgbClr val="000000"/>
                </a:solidFill>
                <a:effectLst/>
              </a:rPr>
              <a:t> </a:t>
            </a:r>
          </a:p>
        </p:txBody>
      </p:sp>
      <p:sp>
        <p:nvSpPr>
          <p:cNvPr id="7" name="Slide Number Placeholder 6"/>
          <p:cNvSpPr>
            <a:spLocks noGrp="1"/>
          </p:cNvSpPr>
          <p:nvPr>
            <p:ph type="sldNum" sz="quarter" idx="12"/>
          </p:nvPr>
        </p:nvSpPr>
        <p:spPr>
          <a:xfrm>
            <a:off x="6553200" y="6357938"/>
            <a:ext cx="2133600" cy="476250"/>
          </a:xfrm>
        </p:spPr>
        <p:txBody>
          <a:bodyPr/>
          <a:lstStyle/>
          <a:p>
            <a:pPr>
              <a:defRPr/>
            </a:pPr>
            <a:fld id="{4FAC616B-DE0C-487A-BA05-CEEDF5FEFAD1}" type="slidenum">
              <a:rPr lang="tr-TR" smtClean="0">
                <a:solidFill>
                  <a:srgbClr val="000000"/>
                </a:solidFill>
                <a:effectLst/>
              </a:rPr>
              <a:pPr>
                <a:defRPr/>
              </a:pPr>
              <a:t>94</a:t>
            </a:fld>
            <a:endParaRPr lang="tr-TR">
              <a:solidFill>
                <a:srgbClr val="000000"/>
              </a:solidFill>
              <a:effectLst/>
            </a:endParaRPr>
          </a:p>
        </p:txBody>
      </p:sp>
      <p:sp>
        <p:nvSpPr>
          <p:cNvPr id="8" name="Footer Placeholder 7"/>
          <p:cNvSpPr>
            <a:spLocks noGrp="1"/>
          </p:cNvSpPr>
          <p:nvPr>
            <p:ph type="ftr" sz="quarter" idx="11"/>
          </p:nvPr>
        </p:nvSpPr>
        <p:spPr>
          <a:xfrm>
            <a:off x="3124200" y="6357938"/>
            <a:ext cx="2895600" cy="476250"/>
          </a:xfrm>
        </p:spPr>
        <p:txBody>
          <a:bodyPr/>
          <a:lstStyle/>
          <a:p>
            <a:pPr>
              <a:defRPr/>
            </a:pPr>
            <a:r>
              <a:rPr lang="tr-TR" smtClean="0">
                <a:solidFill>
                  <a:srgbClr val="000000"/>
                </a:solidFill>
                <a:effectLst/>
              </a:rPr>
              <a:t>www.ahmetsaltik.net</a:t>
            </a:r>
            <a:endParaRPr lang="tr-TR">
              <a:solidFill>
                <a:srgbClr val="000000"/>
              </a:solidFill>
              <a:effectLst/>
            </a:endParaRPr>
          </a:p>
        </p:txBody>
      </p:sp>
    </p:spTree>
    <p:extLst>
      <p:ext uri="{BB962C8B-B14F-4D97-AF65-F5344CB8AC3E}">
        <p14:creationId xmlns:p14="http://schemas.microsoft.com/office/powerpoint/2010/main" val="2756130968"/>
      </p:ext>
    </p:extLst>
  </p:cSld>
  <p:clrMapOvr>
    <a:masterClrMapping/>
  </p:clrMapOv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457200" y="6337126"/>
            <a:ext cx="2133600" cy="476250"/>
          </a:xfrm>
        </p:spPr>
        <p:txBody>
          <a:bodyPr/>
          <a:lstStyle/>
          <a:p>
            <a:pPr>
              <a:defRPr/>
            </a:pPr>
            <a:fld id="{2B40CBB1-C887-4D6F-8906-308DA0E895BF}" type="datetime1">
              <a:rPr lang="tr-TR" smtClean="0">
                <a:solidFill>
                  <a:srgbClr val="000000"/>
                </a:solidFill>
                <a:effectLst/>
              </a:rPr>
              <a:t>15.10.2012</a:t>
            </a:fld>
            <a:endParaRPr lang="tr-TR">
              <a:solidFill>
                <a:srgbClr val="000000"/>
              </a:solidFill>
              <a:effectLst/>
            </a:endParaRPr>
          </a:p>
        </p:txBody>
      </p:sp>
      <p:sp>
        <p:nvSpPr>
          <p:cNvPr id="161795" name="Rectangle 2"/>
          <p:cNvSpPr>
            <a:spLocks noGrp="1" noChangeArrowheads="1"/>
          </p:cNvSpPr>
          <p:nvPr>
            <p:ph type="title"/>
          </p:nvPr>
        </p:nvSpPr>
        <p:spPr>
          <a:xfrm>
            <a:off x="36513" y="-173038"/>
            <a:ext cx="9144000" cy="1441451"/>
          </a:xfrm>
        </p:spPr>
        <p:txBody>
          <a:bodyPr/>
          <a:lstStyle/>
          <a:p>
            <a:pPr algn="ctr" eaLnBrk="1" hangingPunct="1"/>
            <a:r>
              <a:rPr lang="tr-TR" sz="800" b="1" dirty="0" smtClean="0">
                <a:solidFill>
                  <a:srgbClr val="990000"/>
                </a:solidFill>
                <a:effectLst/>
                <a:latin typeface="Verdana" pitchFamily="34" charset="0"/>
              </a:rPr>
              <a:t/>
            </a:r>
            <a:br>
              <a:rPr lang="tr-TR" sz="800" b="1" dirty="0" smtClean="0">
                <a:solidFill>
                  <a:srgbClr val="990000"/>
                </a:solidFill>
                <a:effectLst/>
                <a:latin typeface="Verdana" pitchFamily="34" charset="0"/>
              </a:rPr>
            </a:br>
            <a:r>
              <a:rPr lang="tr-TR" sz="3100" b="1" dirty="0" smtClean="0">
                <a:solidFill>
                  <a:srgbClr val="990000"/>
                </a:solidFill>
                <a:effectLst/>
                <a:latin typeface="Verdana" pitchFamily="34" charset="0"/>
              </a:rPr>
              <a:t>SAĞLIK BAKANLIĞI MEVZUAT LİSTESİ</a:t>
            </a:r>
            <a:r>
              <a:rPr lang="tr-TR" sz="3100" b="1" u="sng" dirty="0" smtClean="0">
                <a:solidFill>
                  <a:srgbClr val="990000"/>
                </a:solidFill>
                <a:effectLst/>
                <a:latin typeface="Verdana" pitchFamily="34" charset="0"/>
              </a:rPr>
              <a:t/>
            </a:r>
            <a:br>
              <a:rPr lang="tr-TR" sz="3100" b="1" u="sng" dirty="0" smtClean="0">
                <a:solidFill>
                  <a:srgbClr val="990000"/>
                </a:solidFill>
                <a:effectLst/>
                <a:latin typeface="Verdana" pitchFamily="34" charset="0"/>
              </a:rPr>
            </a:br>
            <a:r>
              <a:rPr lang="tr-TR" sz="2800" dirty="0" smtClean="0">
                <a:solidFill>
                  <a:srgbClr val="660066"/>
                </a:solidFill>
                <a:effectLst/>
              </a:rPr>
              <a:t>Ekim 2012, </a:t>
            </a:r>
            <a:r>
              <a:rPr lang="tr-TR" sz="2800" b="1" i="1" dirty="0" smtClean="0">
                <a:solidFill>
                  <a:srgbClr val="000000"/>
                </a:solidFill>
                <a:effectLst/>
              </a:rPr>
              <a:t>www.saglik.gov.tr</a:t>
            </a:r>
          </a:p>
        </p:txBody>
      </p:sp>
      <p:sp>
        <p:nvSpPr>
          <p:cNvPr id="161796" name="Rectangle 3"/>
          <p:cNvSpPr>
            <a:spLocks noGrp="1" noChangeArrowheads="1"/>
          </p:cNvSpPr>
          <p:nvPr>
            <p:ph type="body" idx="1"/>
          </p:nvPr>
        </p:nvSpPr>
        <p:spPr>
          <a:xfrm>
            <a:off x="142875" y="1341438"/>
            <a:ext cx="8893175" cy="5111898"/>
          </a:xfrm>
          <a:ln w="107950" cmpd="thinThick">
            <a:solidFill>
              <a:srgbClr val="E54168"/>
            </a:solidFill>
          </a:ln>
        </p:spPr>
        <p:txBody>
          <a:bodyPr/>
          <a:lstStyle/>
          <a:p>
            <a:pPr marL="274638" indent="-274638" algn="ctr" eaLnBrk="1" hangingPunct="1">
              <a:lnSpc>
                <a:spcPct val="90000"/>
              </a:lnSpc>
              <a:buFontTx/>
              <a:buNone/>
            </a:pPr>
            <a:endParaRPr lang="tr-TR" sz="700" b="1" dirty="0" smtClean="0">
              <a:solidFill>
                <a:srgbClr val="000066"/>
              </a:solidFill>
              <a:effectLst/>
            </a:endParaRPr>
          </a:p>
          <a:p>
            <a:pPr marL="274638" indent="-274638" algn="ctr" eaLnBrk="1" hangingPunct="1">
              <a:spcBef>
                <a:spcPct val="0"/>
              </a:spcBef>
              <a:buClrTx/>
              <a:buFontTx/>
              <a:buNone/>
            </a:pPr>
            <a:r>
              <a:rPr lang="tr-TR" sz="3400" b="1" dirty="0" smtClean="0">
                <a:solidFill>
                  <a:srgbClr val="006600"/>
                </a:solidFill>
                <a:effectLst/>
              </a:rPr>
              <a:t>Y Ö N E T M E L İ K </a:t>
            </a:r>
            <a:r>
              <a:rPr lang="en-US" sz="3400" b="1" dirty="0" smtClean="0">
                <a:solidFill>
                  <a:srgbClr val="006600"/>
                </a:solidFill>
                <a:effectLst/>
              </a:rPr>
              <a:t>L E R</a:t>
            </a:r>
            <a:r>
              <a:rPr lang="tr-TR" sz="3400" b="1" dirty="0" smtClean="0">
                <a:solidFill>
                  <a:srgbClr val="006600"/>
                </a:solidFill>
                <a:effectLst/>
              </a:rPr>
              <a:t>-2</a:t>
            </a:r>
            <a:r>
              <a:rPr lang="en-US" sz="3400" b="1" dirty="0" smtClean="0">
                <a:solidFill>
                  <a:srgbClr val="006600"/>
                </a:solidFill>
                <a:effectLst/>
              </a:rPr>
              <a:t> </a:t>
            </a:r>
            <a:r>
              <a:rPr lang="tr-TR" sz="3000" b="1" dirty="0" smtClean="0">
                <a:solidFill>
                  <a:srgbClr val="006600"/>
                </a:solidFill>
                <a:effectLst/>
              </a:rPr>
              <a:t> </a:t>
            </a:r>
          </a:p>
          <a:p>
            <a:pPr marL="274638" indent="-274638" eaLnBrk="1" hangingPunct="1">
              <a:spcBef>
                <a:spcPct val="0"/>
              </a:spcBef>
              <a:buClrTx/>
              <a:buFontTx/>
              <a:buNone/>
            </a:pPr>
            <a:endParaRPr lang="tr-TR" sz="1000" b="1" dirty="0" smtClean="0">
              <a:effectLst/>
            </a:endParaRPr>
          </a:p>
          <a:p>
            <a:pPr marL="274638" indent="-274638" eaLnBrk="1" hangingPunct="1">
              <a:lnSpc>
                <a:spcPct val="80000"/>
              </a:lnSpc>
              <a:buFontTx/>
              <a:buNone/>
            </a:pPr>
            <a:r>
              <a:rPr lang="tr-TR" sz="2400" dirty="0" smtClean="0">
                <a:solidFill>
                  <a:srgbClr val="000066"/>
                </a:solidFill>
                <a:effectLst/>
              </a:rPr>
              <a:t>7  </a:t>
            </a:r>
            <a:r>
              <a:rPr lang="tr-TR" sz="2400" b="1" dirty="0" smtClean="0">
                <a:solidFill>
                  <a:srgbClr val="000066"/>
                </a:solidFill>
                <a:effectLst/>
              </a:rPr>
              <a:t>İyi </a:t>
            </a:r>
            <a:r>
              <a:rPr lang="tr-TR" sz="2400" b="1" dirty="0" err="1" smtClean="0">
                <a:solidFill>
                  <a:srgbClr val="000066"/>
                </a:solidFill>
                <a:effectLst/>
              </a:rPr>
              <a:t>Laboratuvar</a:t>
            </a:r>
            <a:r>
              <a:rPr lang="tr-TR" sz="2400" b="1" dirty="0" smtClean="0">
                <a:solidFill>
                  <a:srgbClr val="000066"/>
                </a:solidFill>
                <a:effectLst/>
              </a:rPr>
              <a:t> Uygulamaları Prensipleri ve </a:t>
            </a:r>
            <a:br>
              <a:rPr lang="tr-TR" sz="2400" b="1" dirty="0" smtClean="0">
                <a:solidFill>
                  <a:srgbClr val="000066"/>
                </a:solidFill>
                <a:effectLst/>
              </a:rPr>
            </a:br>
            <a:r>
              <a:rPr lang="tr-TR" sz="2400" b="1" dirty="0" smtClean="0">
                <a:solidFill>
                  <a:srgbClr val="000066"/>
                </a:solidFill>
                <a:effectLst/>
              </a:rPr>
              <a:t> Test </a:t>
            </a:r>
            <a:r>
              <a:rPr lang="tr-TR" sz="2400" b="1" dirty="0" err="1" smtClean="0">
                <a:solidFill>
                  <a:srgbClr val="000066"/>
                </a:solidFill>
                <a:effectLst/>
              </a:rPr>
              <a:t>Laboratuvarlarının</a:t>
            </a:r>
            <a:r>
              <a:rPr lang="tr-TR" sz="2400" b="1" dirty="0" smtClean="0">
                <a:solidFill>
                  <a:srgbClr val="000066"/>
                </a:solidFill>
                <a:effectLst/>
              </a:rPr>
              <a:t> Belgelendirilmesine İlişkin</a:t>
            </a:r>
            <a:br>
              <a:rPr lang="tr-TR" sz="2400" b="1" dirty="0" smtClean="0">
                <a:solidFill>
                  <a:srgbClr val="000066"/>
                </a:solidFill>
                <a:effectLst/>
              </a:rPr>
            </a:br>
            <a:r>
              <a:rPr lang="tr-TR" sz="2400" b="1" dirty="0" smtClean="0">
                <a:solidFill>
                  <a:srgbClr val="000066"/>
                </a:solidFill>
                <a:effectLst/>
              </a:rPr>
              <a:t> Yönetmelik </a:t>
            </a:r>
            <a:r>
              <a:rPr lang="tr-TR" sz="2400" dirty="0" smtClean="0">
                <a:solidFill>
                  <a:srgbClr val="000066"/>
                </a:solidFill>
                <a:effectLst/>
              </a:rPr>
              <a:t>25.06.2002   </a:t>
            </a:r>
          </a:p>
          <a:p>
            <a:pPr marL="274638" indent="-274638" eaLnBrk="1" hangingPunct="1">
              <a:lnSpc>
                <a:spcPct val="80000"/>
              </a:lnSpc>
              <a:buFontTx/>
              <a:buNone/>
            </a:pPr>
            <a:r>
              <a:rPr lang="tr-TR" sz="2400" dirty="0" smtClean="0">
                <a:solidFill>
                  <a:srgbClr val="000000"/>
                </a:solidFill>
                <a:effectLst/>
              </a:rPr>
              <a:t>8  </a:t>
            </a:r>
            <a:r>
              <a:rPr lang="tr-TR" sz="2400" b="1" dirty="0" smtClean="0">
                <a:solidFill>
                  <a:srgbClr val="000000"/>
                </a:solidFill>
                <a:effectLst/>
              </a:rPr>
              <a:t>İyi </a:t>
            </a:r>
            <a:r>
              <a:rPr lang="tr-TR" sz="2400" b="1" dirty="0" err="1" smtClean="0">
                <a:solidFill>
                  <a:srgbClr val="000000"/>
                </a:solidFill>
                <a:effectLst/>
              </a:rPr>
              <a:t>Laboratuvar</a:t>
            </a:r>
            <a:r>
              <a:rPr lang="tr-TR" sz="2400" b="1" dirty="0" smtClean="0">
                <a:solidFill>
                  <a:srgbClr val="000000"/>
                </a:solidFill>
                <a:effectLst/>
              </a:rPr>
              <a:t> Uygulamalarının Denetlenmesi ve  </a:t>
            </a:r>
            <a:br>
              <a:rPr lang="tr-TR" sz="2400" b="1" dirty="0" smtClean="0">
                <a:solidFill>
                  <a:srgbClr val="000000"/>
                </a:solidFill>
                <a:effectLst/>
              </a:rPr>
            </a:br>
            <a:r>
              <a:rPr lang="tr-TR" sz="2400" b="1" dirty="0" smtClean="0">
                <a:solidFill>
                  <a:srgbClr val="000000"/>
                </a:solidFill>
                <a:effectLst/>
              </a:rPr>
              <a:t> Çalışmaların Kontrolüne Dair Yönetmelik </a:t>
            </a:r>
            <a:r>
              <a:rPr lang="tr-TR" sz="2400" dirty="0" smtClean="0">
                <a:solidFill>
                  <a:srgbClr val="000000"/>
                </a:solidFill>
                <a:effectLst/>
              </a:rPr>
              <a:t>25.08.2002   </a:t>
            </a:r>
          </a:p>
          <a:p>
            <a:pPr marL="274638" indent="-274638" eaLnBrk="1" hangingPunct="1">
              <a:lnSpc>
                <a:spcPct val="80000"/>
              </a:lnSpc>
              <a:buFontTx/>
              <a:buNone/>
            </a:pPr>
            <a:r>
              <a:rPr lang="tr-TR" sz="2400" dirty="0" smtClean="0">
                <a:solidFill>
                  <a:srgbClr val="000066"/>
                </a:solidFill>
                <a:effectLst/>
              </a:rPr>
              <a:t>9  </a:t>
            </a:r>
            <a:r>
              <a:rPr lang="tr-TR" sz="2400" b="1" dirty="0" smtClean="0">
                <a:solidFill>
                  <a:srgbClr val="000066"/>
                </a:solidFill>
                <a:effectLst/>
              </a:rPr>
              <a:t>Oyuncaklar Hakkında Yönetmelik </a:t>
            </a:r>
            <a:r>
              <a:rPr lang="tr-TR" sz="2400" dirty="0" smtClean="0">
                <a:solidFill>
                  <a:srgbClr val="000066"/>
                </a:solidFill>
                <a:effectLst/>
              </a:rPr>
              <a:t>17.05.2002   </a:t>
            </a:r>
          </a:p>
          <a:p>
            <a:pPr marL="274638" indent="-274638" eaLnBrk="1" hangingPunct="1">
              <a:lnSpc>
                <a:spcPct val="80000"/>
              </a:lnSpc>
              <a:buFontTx/>
              <a:buNone/>
            </a:pPr>
            <a:r>
              <a:rPr lang="tr-TR" sz="2400" dirty="0" smtClean="0">
                <a:solidFill>
                  <a:srgbClr val="000000"/>
                </a:solidFill>
                <a:effectLst/>
              </a:rPr>
              <a:t>10 </a:t>
            </a:r>
            <a:r>
              <a:rPr lang="tr-TR" sz="2400" b="1" i="1" u="sng" spc="300" dirty="0" smtClean="0">
                <a:solidFill>
                  <a:srgbClr val="660033"/>
                </a:solidFill>
                <a:effectLst/>
              </a:rPr>
              <a:t>Türk Gıda Kodeksi Yönetmeliği</a:t>
            </a:r>
            <a:r>
              <a:rPr lang="tr-TR" sz="2400" dirty="0" smtClean="0">
                <a:solidFill>
                  <a:srgbClr val="000000"/>
                </a:solidFill>
                <a:effectLst/>
              </a:rPr>
              <a:t> (1997)</a:t>
            </a:r>
          </a:p>
          <a:p>
            <a:pPr marL="274638" indent="-274638" eaLnBrk="1" hangingPunct="1">
              <a:lnSpc>
                <a:spcPct val="80000"/>
              </a:lnSpc>
              <a:buFontTx/>
              <a:buNone/>
            </a:pPr>
            <a:r>
              <a:rPr lang="tr-TR" sz="2400" dirty="0" smtClean="0">
                <a:solidFill>
                  <a:srgbClr val="000066"/>
                </a:solidFill>
                <a:effectLst/>
              </a:rPr>
              <a:t>11 </a:t>
            </a:r>
            <a:r>
              <a:rPr lang="tr-TR" sz="2400" b="1" dirty="0" smtClean="0">
                <a:solidFill>
                  <a:srgbClr val="000066"/>
                </a:solidFill>
                <a:effectLst/>
              </a:rPr>
              <a:t>Nüfus Planlaması Hizmetlerini Yürütme Yönetmeliği  </a:t>
            </a:r>
            <a:br>
              <a:rPr lang="tr-TR" sz="2400" b="1" dirty="0" smtClean="0">
                <a:solidFill>
                  <a:srgbClr val="000066"/>
                </a:solidFill>
                <a:effectLst/>
              </a:rPr>
            </a:br>
            <a:r>
              <a:rPr lang="tr-TR" sz="2400" b="1" dirty="0" smtClean="0">
                <a:solidFill>
                  <a:srgbClr val="000066"/>
                </a:solidFill>
                <a:effectLst/>
              </a:rPr>
              <a:t>  </a:t>
            </a:r>
            <a:r>
              <a:rPr lang="tr-TR" sz="2400" dirty="0" smtClean="0">
                <a:solidFill>
                  <a:srgbClr val="000066"/>
                </a:solidFill>
                <a:effectLst/>
              </a:rPr>
              <a:t>09.10.1983   </a:t>
            </a:r>
            <a:endParaRPr lang="tr-TR" sz="2400" b="1" dirty="0" smtClean="0">
              <a:solidFill>
                <a:srgbClr val="000066"/>
              </a:solidFill>
              <a:effectLst/>
            </a:endParaRPr>
          </a:p>
          <a:p>
            <a:pPr marL="274638" indent="-274638" eaLnBrk="1" hangingPunct="1">
              <a:lnSpc>
                <a:spcPct val="80000"/>
              </a:lnSpc>
              <a:buFontTx/>
              <a:buNone/>
            </a:pPr>
            <a:r>
              <a:rPr lang="tr-TR" sz="2400" dirty="0" smtClean="0">
                <a:solidFill>
                  <a:srgbClr val="000000"/>
                </a:solidFill>
                <a:effectLst/>
              </a:rPr>
              <a:t>12 </a:t>
            </a:r>
            <a:r>
              <a:rPr lang="tr-TR" sz="2400" b="1" dirty="0" smtClean="0">
                <a:solidFill>
                  <a:srgbClr val="000000"/>
                </a:solidFill>
                <a:effectLst/>
              </a:rPr>
              <a:t>Nüfus Planlaması Hizmetlerini Yürütecek Personelin </a:t>
            </a:r>
            <a:br>
              <a:rPr lang="tr-TR" sz="2400" b="1" dirty="0" smtClean="0">
                <a:solidFill>
                  <a:srgbClr val="000000"/>
                </a:solidFill>
                <a:effectLst/>
              </a:rPr>
            </a:br>
            <a:r>
              <a:rPr lang="tr-TR" sz="2400" b="1" dirty="0" smtClean="0">
                <a:solidFill>
                  <a:srgbClr val="000000"/>
                </a:solidFill>
                <a:effectLst/>
              </a:rPr>
              <a:t>  Eğitimi, Görev, Yetki ve Sorumlulukları Hakkında </a:t>
            </a:r>
            <a:br>
              <a:rPr lang="tr-TR" sz="2400" b="1" dirty="0" smtClean="0">
                <a:solidFill>
                  <a:srgbClr val="000000"/>
                </a:solidFill>
                <a:effectLst/>
              </a:rPr>
            </a:br>
            <a:r>
              <a:rPr lang="tr-TR" sz="2400" b="1" dirty="0" smtClean="0">
                <a:solidFill>
                  <a:srgbClr val="000000"/>
                </a:solidFill>
                <a:effectLst/>
              </a:rPr>
              <a:t>  Yönetmelikte Değişiklik Yapılmasına Dair Yönetmelik</a:t>
            </a:r>
            <a:r>
              <a:rPr lang="tr-TR" sz="2400" dirty="0" smtClean="0">
                <a:solidFill>
                  <a:srgbClr val="000000"/>
                </a:solidFill>
                <a:effectLst/>
              </a:rPr>
              <a:t>   </a:t>
            </a:r>
            <a:br>
              <a:rPr lang="tr-TR" sz="2400" dirty="0" smtClean="0">
                <a:solidFill>
                  <a:srgbClr val="000000"/>
                </a:solidFill>
                <a:effectLst/>
              </a:rPr>
            </a:br>
            <a:r>
              <a:rPr lang="tr-TR" sz="2400" dirty="0" smtClean="0">
                <a:solidFill>
                  <a:srgbClr val="000000"/>
                </a:solidFill>
                <a:effectLst/>
              </a:rPr>
              <a:t>  23.08.2002   </a:t>
            </a:r>
          </a:p>
          <a:p>
            <a:pPr marL="274638" indent="-274638" eaLnBrk="1" hangingPunct="1">
              <a:lnSpc>
                <a:spcPct val="80000"/>
              </a:lnSpc>
              <a:buFontTx/>
              <a:buNone/>
            </a:pPr>
            <a:endParaRPr lang="tr-TR" sz="2400" dirty="0" smtClean="0">
              <a:solidFill>
                <a:srgbClr val="000066"/>
              </a:solidFill>
              <a:effectLst/>
            </a:endParaRPr>
          </a:p>
        </p:txBody>
      </p:sp>
      <p:sp>
        <p:nvSpPr>
          <p:cNvPr id="7" name="Slide Number Placeholder 6"/>
          <p:cNvSpPr>
            <a:spLocks noGrp="1"/>
          </p:cNvSpPr>
          <p:nvPr>
            <p:ph type="sldNum" sz="quarter" idx="12"/>
          </p:nvPr>
        </p:nvSpPr>
        <p:spPr>
          <a:xfrm>
            <a:off x="6553200" y="6337126"/>
            <a:ext cx="2133600" cy="476250"/>
          </a:xfrm>
        </p:spPr>
        <p:txBody>
          <a:bodyPr/>
          <a:lstStyle/>
          <a:p>
            <a:pPr>
              <a:defRPr/>
            </a:pPr>
            <a:fld id="{B7F12EDA-F337-42DB-8549-62C3F06D81E6}" type="slidenum">
              <a:rPr lang="tr-TR" smtClean="0">
                <a:solidFill>
                  <a:srgbClr val="000000"/>
                </a:solidFill>
                <a:effectLst/>
              </a:rPr>
              <a:pPr>
                <a:defRPr/>
              </a:pPr>
              <a:t>95</a:t>
            </a:fld>
            <a:endParaRPr lang="tr-TR">
              <a:solidFill>
                <a:srgbClr val="000000"/>
              </a:solidFill>
              <a:effectLst/>
            </a:endParaRPr>
          </a:p>
        </p:txBody>
      </p:sp>
      <p:sp>
        <p:nvSpPr>
          <p:cNvPr id="8" name="Footer Placeholder 7"/>
          <p:cNvSpPr>
            <a:spLocks noGrp="1"/>
          </p:cNvSpPr>
          <p:nvPr>
            <p:ph type="ftr" sz="quarter" idx="11"/>
          </p:nvPr>
        </p:nvSpPr>
        <p:spPr>
          <a:xfrm>
            <a:off x="3124200" y="6337126"/>
            <a:ext cx="2895600" cy="476250"/>
          </a:xfrm>
        </p:spPr>
        <p:txBody>
          <a:bodyPr/>
          <a:lstStyle/>
          <a:p>
            <a:pPr>
              <a:defRPr/>
            </a:pPr>
            <a:r>
              <a:rPr lang="tr-TR" smtClean="0">
                <a:solidFill>
                  <a:srgbClr val="000000"/>
                </a:solidFill>
                <a:effectLst/>
              </a:rPr>
              <a:t>www.ahmetsaltik.net</a:t>
            </a:r>
            <a:endParaRPr lang="tr-TR" dirty="0">
              <a:solidFill>
                <a:srgbClr val="000000"/>
              </a:solidFill>
              <a:effectLst/>
            </a:endParaRPr>
          </a:p>
        </p:txBody>
      </p:sp>
    </p:spTree>
    <p:extLst>
      <p:ext uri="{BB962C8B-B14F-4D97-AF65-F5344CB8AC3E}">
        <p14:creationId xmlns:p14="http://schemas.microsoft.com/office/powerpoint/2010/main" val="502414968"/>
      </p:ext>
    </p:extLst>
  </p:cSld>
  <p:clrMapOvr>
    <a:masterClrMapping/>
  </p:clrMapOv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fld id="{1D9DAE0C-2EF8-4D7E-A972-1F975270AD09}" type="datetime1">
              <a:rPr lang="tr-TR" smtClean="0">
                <a:solidFill>
                  <a:srgbClr val="000000"/>
                </a:solidFill>
                <a:effectLst/>
              </a:rPr>
              <a:t>15.10.2012</a:t>
            </a:fld>
            <a:endParaRPr lang="tr-TR">
              <a:solidFill>
                <a:srgbClr val="000000"/>
              </a:solidFill>
              <a:effectLst/>
            </a:endParaRPr>
          </a:p>
        </p:txBody>
      </p:sp>
      <p:sp>
        <p:nvSpPr>
          <p:cNvPr id="162819" name="Rectangle 2"/>
          <p:cNvSpPr>
            <a:spLocks noGrp="1" noChangeArrowheads="1"/>
          </p:cNvSpPr>
          <p:nvPr>
            <p:ph type="title"/>
          </p:nvPr>
        </p:nvSpPr>
        <p:spPr>
          <a:xfrm>
            <a:off x="36513" y="-244699"/>
            <a:ext cx="9144000" cy="1441451"/>
          </a:xfrm>
        </p:spPr>
        <p:txBody>
          <a:bodyPr/>
          <a:lstStyle/>
          <a:p>
            <a:pPr algn="ctr" eaLnBrk="1" hangingPunct="1"/>
            <a:r>
              <a:rPr lang="tr-TR" sz="800" b="1" dirty="0" smtClean="0">
                <a:solidFill>
                  <a:srgbClr val="990000"/>
                </a:solidFill>
                <a:effectLst/>
                <a:latin typeface="Verdana" pitchFamily="34" charset="0"/>
              </a:rPr>
              <a:t/>
            </a:r>
            <a:br>
              <a:rPr lang="tr-TR" sz="800" b="1" dirty="0" smtClean="0">
                <a:solidFill>
                  <a:srgbClr val="990000"/>
                </a:solidFill>
                <a:effectLst/>
                <a:latin typeface="Verdana" pitchFamily="34" charset="0"/>
              </a:rPr>
            </a:br>
            <a:r>
              <a:rPr lang="tr-TR" sz="3100" b="1" dirty="0" smtClean="0">
                <a:solidFill>
                  <a:srgbClr val="990000"/>
                </a:solidFill>
                <a:effectLst/>
                <a:latin typeface="Verdana" pitchFamily="34" charset="0"/>
              </a:rPr>
              <a:t>SAĞLIK BAKANLIĞI MEVZUAT LİSTESİ</a:t>
            </a:r>
            <a:r>
              <a:rPr lang="tr-TR" sz="3100" b="1" u="sng" dirty="0" smtClean="0">
                <a:solidFill>
                  <a:srgbClr val="990000"/>
                </a:solidFill>
                <a:effectLst/>
                <a:latin typeface="Verdana" pitchFamily="34" charset="0"/>
              </a:rPr>
              <a:t/>
            </a:r>
            <a:br>
              <a:rPr lang="tr-TR" sz="3100" b="1" u="sng" dirty="0" smtClean="0">
                <a:solidFill>
                  <a:srgbClr val="990000"/>
                </a:solidFill>
                <a:effectLst/>
                <a:latin typeface="Verdana" pitchFamily="34" charset="0"/>
              </a:rPr>
            </a:br>
            <a:r>
              <a:rPr lang="tr-TR" sz="2800" dirty="0" smtClean="0">
                <a:solidFill>
                  <a:srgbClr val="660066"/>
                </a:solidFill>
                <a:effectLst/>
              </a:rPr>
              <a:t>Ekim 2012, </a:t>
            </a:r>
            <a:r>
              <a:rPr lang="tr-TR" sz="2800" b="1" i="1" dirty="0" smtClean="0">
                <a:solidFill>
                  <a:srgbClr val="000000"/>
                </a:solidFill>
                <a:effectLst/>
              </a:rPr>
              <a:t>www.saglik.gov.tr</a:t>
            </a:r>
          </a:p>
        </p:txBody>
      </p:sp>
      <p:sp>
        <p:nvSpPr>
          <p:cNvPr id="162820" name="Rectangle 3"/>
          <p:cNvSpPr>
            <a:spLocks noGrp="1" noChangeArrowheads="1"/>
          </p:cNvSpPr>
          <p:nvPr>
            <p:ph type="body" idx="1"/>
          </p:nvPr>
        </p:nvSpPr>
        <p:spPr>
          <a:xfrm>
            <a:off x="142875" y="1080566"/>
            <a:ext cx="8893175" cy="5660802"/>
          </a:xfrm>
          <a:ln w="107950" cmpd="thinThick">
            <a:solidFill>
              <a:srgbClr val="E54168"/>
            </a:solidFill>
          </a:ln>
        </p:spPr>
        <p:txBody>
          <a:bodyPr/>
          <a:lstStyle/>
          <a:p>
            <a:pPr marL="274638" indent="-274638" algn="ctr" eaLnBrk="1" hangingPunct="1">
              <a:lnSpc>
                <a:spcPct val="90000"/>
              </a:lnSpc>
              <a:buFontTx/>
              <a:buNone/>
            </a:pPr>
            <a:endParaRPr lang="tr-TR" sz="800" b="1" dirty="0" smtClean="0">
              <a:solidFill>
                <a:srgbClr val="000066"/>
              </a:solidFill>
              <a:effectLst/>
            </a:endParaRPr>
          </a:p>
          <a:p>
            <a:pPr marL="274638" indent="-274638" algn="ctr" eaLnBrk="1" hangingPunct="1">
              <a:spcBef>
                <a:spcPct val="0"/>
              </a:spcBef>
              <a:buClrTx/>
              <a:buFontTx/>
              <a:buNone/>
            </a:pPr>
            <a:r>
              <a:rPr lang="tr-TR" sz="3500" b="1" dirty="0" smtClean="0">
                <a:solidFill>
                  <a:srgbClr val="006600"/>
                </a:solidFill>
                <a:effectLst/>
              </a:rPr>
              <a:t>Y Ö N E T M E L İ K </a:t>
            </a:r>
            <a:r>
              <a:rPr lang="en-US" sz="3500" b="1" dirty="0" smtClean="0">
                <a:solidFill>
                  <a:srgbClr val="006600"/>
                </a:solidFill>
                <a:effectLst/>
              </a:rPr>
              <a:t>L E R</a:t>
            </a:r>
            <a:r>
              <a:rPr lang="tr-TR" sz="3500" b="1" dirty="0" smtClean="0">
                <a:solidFill>
                  <a:srgbClr val="006600"/>
                </a:solidFill>
                <a:effectLst/>
              </a:rPr>
              <a:t>-3</a:t>
            </a:r>
            <a:r>
              <a:rPr lang="en-US" sz="3500" b="1" dirty="0" smtClean="0">
                <a:solidFill>
                  <a:srgbClr val="006600"/>
                </a:solidFill>
                <a:effectLst/>
              </a:rPr>
              <a:t> </a:t>
            </a:r>
            <a:r>
              <a:rPr lang="tr-TR" sz="3500" b="1" dirty="0" smtClean="0">
                <a:solidFill>
                  <a:srgbClr val="006600"/>
                </a:solidFill>
                <a:effectLst/>
              </a:rPr>
              <a:t> </a:t>
            </a:r>
          </a:p>
          <a:p>
            <a:pPr marL="274638" indent="-274638" eaLnBrk="1" hangingPunct="1">
              <a:spcBef>
                <a:spcPct val="0"/>
              </a:spcBef>
              <a:buClrTx/>
              <a:buFontTx/>
              <a:buNone/>
            </a:pPr>
            <a:endParaRPr lang="tr-TR" sz="800" b="1" dirty="0" smtClean="0">
              <a:effectLst/>
            </a:endParaRPr>
          </a:p>
          <a:p>
            <a:pPr marL="274638" indent="-274638" eaLnBrk="1" hangingPunct="1">
              <a:lnSpc>
                <a:spcPct val="90000"/>
              </a:lnSpc>
              <a:spcBef>
                <a:spcPts val="0"/>
              </a:spcBef>
              <a:buFontTx/>
              <a:buNone/>
            </a:pPr>
            <a:r>
              <a:rPr lang="tr-TR" sz="2800" dirty="0" smtClean="0">
                <a:solidFill>
                  <a:srgbClr val="000066"/>
                </a:solidFill>
                <a:effectLst/>
              </a:rPr>
              <a:t>13 </a:t>
            </a:r>
            <a:r>
              <a:rPr lang="tr-TR" sz="2800" b="1" dirty="0" smtClean="0">
                <a:solidFill>
                  <a:srgbClr val="FF0000"/>
                </a:solidFill>
                <a:effectLst/>
              </a:rPr>
              <a:t>Gıda</a:t>
            </a:r>
            <a:r>
              <a:rPr lang="tr-TR" sz="2800" dirty="0" smtClean="0">
                <a:solidFill>
                  <a:srgbClr val="FF0000"/>
                </a:solidFill>
                <a:effectLst/>
              </a:rPr>
              <a:t> </a:t>
            </a:r>
            <a:r>
              <a:rPr lang="tr-TR" sz="2800" dirty="0" smtClean="0">
                <a:solidFill>
                  <a:srgbClr val="000066"/>
                </a:solidFill>
                <a:effectLst/>
              </a:rPr>
              <a:t>Üretim ve Satış yerleri </a:t>
            </a:r>
            <a:r>
              <a:rPr lang="tr-TR" sz="2800" dirty="0" err="1" smtClean="0">
                <a:solidFill>
                  <a:srgbClr val="000066"/>
                </a:solidFill>
                <a:effectLst/>
              </a:rPr>
              <a:t>Hk</a:t>
            </a:r>
            <a:r>
              <a:rPr lang="tr-TR" sz="2800" dirty="0" smtClean="0">
                <a:solidFill>
                  <a:srgbClr val="000066"/>
                </a:solidFill>
                <a:effectLst/>
              </a:rPr>
              <a:t>. </a:t>
            </a:r>
            <a:r>
              <a:rPr lang="tr-TR" sz="2800" dirty="0" err="1" smtClean="0">
                <a:solidFill>
                  <a:srgbClr val="000066"/>
                </a:solidFill>
                <a:effectLst/>
              </a:rPr>
              <a:t>Yönetm</a:t>
            </a:r>
            <a:r>
              <a:rPr lang="tr-TR" sz="2800" dirty="0" smtClean="0">
                <a:solidFill>
                  <a:srgbClr val="000066"/>
                </a:solidFill>
                <a:effectLst/>
              </a:rPr>
              <a:t>., </a:t>
            </a:r>
            <a:r>
              <a:rPr lang="tr-TR" sz="2400" dirty="0" smtClean="0">
                <a:solidFill>
                  <a:srgbClr val="000066"/>
                </a:solidFill>
                <a:effectLst/>
              </a:rPr>
              <a:t>10.07.96</a:t>
            </a:r>
            <a:r>
              <a:rPr lang="tr-TR" sz="2800" dirty="0" smtClean="0">
                <a:solidFill>
                  <a:srgbClr val="000066"/>
                </a:solidFill>
                <a:effectLst/>
              </a:rPr>
              <a:t>   </a:t>
            </a:r>
          </a:p>
          <a:p>
            <a:pPr marL="274638" indent="-274638" eaLnBrk="1" hangingPunct="1">
              <a:lnSpc>
                <a:spcPct val="90000"/>
              </a:lnSpc>
              <a:spcBef>
                <a:spcPts val="0"/>
              </a:spcBef>
              <a:buFontTx/>
              <a:buNone/>
            </a:pPr>
            <a:r>
              <a:rPr lang="tr-TR" sz="2800" dirty="0" smtClean="0">
                <a:solidFill>
                  <a:srgbClr val="000000"/>
                </a:solidFill>
                <a:effectLst/>
              </a:rPr>
              <a:t>14 Özel </a:t>
            </a:r>
            <a:r>
              <a:rPr lang="tr-TR" sz="2800" b="1" dirty="0" smtClean="0">
                <a:solidFill>
                  <a:srgbClr val="FF0000"/>
                </a:solidFill>
                <a:effectLst/>
              </a:rPr>
              <a:t>Gıda</a:t>
            </a:r>
            <a:r>
              <a:rPr lang="tr-TR" sz="2800" dirty="0" smtClean="0">
                <a:solidFill>
                  <a:srgbClr val="FF0000"/>
                </a:solidFill>
                <a:effectLst/>
              </a:rPr>
              <a:t> </a:t>
            </a:r>
            <a:r>
              <a:rPr lang="tr-TR" sz="2800" dirty="0" smtClean="0">
                <a:solidFill>
                  <a:srgbClr val="000000"/>
                </a:solidFill>
                <a:effectLst/>
              </a:rPr>
              <a:t>Kontrol Laboratuvarlarının Kuruluş ve </a:t>
            </a:r>
            <a:br>
              <a:rPr lang="tr-TR" sz="2800" dirty="0" smtClean="0">
                <a:solidFill>
                  <a:srgbClr val="000000"/>
                </a:solidFill>
                <a:effectLst/>
              </a:rPr>
            </a:br>
            <a:r>
              <a:rPr lang="tr-TR" sz="2800" dirty="0" smtClean="0">
                <a:solidFill>
                  <a:srgbClr val="000000"/>
                </a:solidFill>
                <a:effectLst/>
              </a:rPr>
              <a:t>  Faaliyetleri Hakkında Yönetmelik, 09.04.2000   </a:t>
            </a:r>
          </a:p>
          <a:p>
            <a:pPr marL="274638" indent="-274638" eaLnBrk="1" hangingPunct="1">
              <a:lnSpc>
                <a:spcPct val="90000"/>
              </a:lnSpc>
              <a:spcBef>
                <a:spcPts val="0"/>
              </a:spcBef>
              <a:buFontTx/>
              <a:buNone/>
            </a:pPr>
            <a:r>
              <a:rPr lang="tr-TR" sz="2800" dirty="0" smtClean="0">
                <a:solidFill>
                  <a:srgbClr val="000066"/>
                </a:solidFill>
                <a:effectLst/>
              </a:rPr>
              <a:t>15 Kalıtsal Kan Hastalıklarından </a:t>
            </a:r>
            <a:r>
              <a:rPr lang="tr-TR" sz="2800" dirty="0" err="1" smtClean="0">
                <a:solidFill>
                  <a:srgbClr val="000066"/>
                </a:solidFill>
                <a:effectLst/>
              </a:rPr>
              <a:t>Hemoglobinopati</a:t>
            </a:r>
            <a:r>
              <a:rPr lang="tr-TR" sz="2800" dirty="0" smtClean="0">
                <a:solidFill>
                  <a:srgbClr val="000066"/>
                </a:solidFill>
                <a:effectLst/>
              </a:rPr>
              <a:t> </a:t>
            </a:r>
            <a:br>
              <a:rPr lang="tr-TR" sz="2800" dirty="0" smtClean="0">
                <a:solidFill>
                  <a:srgbClr val="000066"/>
                </a:solidFill>
                <a:effectLst/>
              </a:rPr>
            </a:br>
            <a:r>
              <a:rPr lang="tr-TR" sz="2800" dirty="0" smtClean="0">
                <a:solidFill>
                  <a:srgbClr val="000066"/>
                </a:solidFill>
                <a:effectLst/>
              </a:rPr>
              <a:t>  Kontrol Programı ile Tanı ve Tedavi Merkezleri  </a:t>
            </a:r>
            <a:br>
              <a:rPr lang="tr-TR" sz="2800" dirty="0" smtClean="0">
                <a:solidFill>
                  <a:srgbClr val="000066"/>
                </a:solidFill>
                <a:effectLst/>
              </a:rPr>
            </a:br>
            <a:r>
              <a:rPr lang="tr-TR" sz="2800" dirty="0" smtClean="0">
                <a:solidFill>
                  <a:srgbClr val="000066"/>
                </a:solidFill>
                <a:effectLst/>
              </a:rPr>
              <a:t>  Yönetmeliği, 24.10.2002   </a:t>
            </a:r>
          </a:p>
          <a:p>
            <a:pPr marL="274638" indent="-274638" eaLnBrk="1" hangingPunct="1">
              <a:lnSpc>
                <a:spcPct val="90000"/>
              </a:lnSpc>
              <a:spcBef>
                <a:spcPts val="0"/>
              </a:spcBef>
              <a:buFontTx/>
              <a:buNone/>
            </a:pPr>
            <a:r>
              <a:rPr lang="tr-TR" sz="2800" dirty="0" smtClean="0">
                <a:solidFill>
                  <a:srgbClr val="000000"/>
                </a:solidFill>
                <a:effectLst/>
              </a:rPr>
              <a:t>16 Organ ve Doku Nakli Hizmetleri Yönetmeliği         </a:t>
            </a:r>
          </a:p>
          <a:p>
            <a:pPr marL="274638" indent="-274638" eaLnBrk="1" hangingPunct="1">
              <a:lnSpc>
                <a:spcPct val="90000"/>
              </a:lnSpc>
              <a:spcBef>
                <a:spcPts val="0"/>
              </a:spcBef>
              <a:buFontTx/>
              <a:buNone/>
            </a:pPr>
            <a:r>
              <a:rPr lang="tr-TR" sz="2800" dirty="0" smtClean="0">
                <a:solidFill>
                  <a:srgbClr val="000066"/>
                </a:solidFill>
                <a:effectLst/>
              </a:rPr>
              <a:t>17 Vücuda Yerleştirilebilir Aktif Tıbbi Cihazlar </a:t>
            </a:r>
            <a:br>
              <a:rPr lang="tr-TR" sz="2800" dirty="0" smtClean="0">
                <a:solidFill>
                  <a:srgbClr val="000066"/>
                </a:solidFill>
                <a:effectLst/>
              </a:rPr>
            </a:br>
            <a:r>
              <a:rPr lang="tr-TR" sz="2800" dirty="0" smtClean="0">
                <a:solidFill>
                  <a:srgbClr val="000066"/>
                </a:solidFill>
                <a:effectLst/>
              </a:rPr>
              <a:t>  Yönetmeliği, 12.03.2002   </a:t>
            </a:r>
          </a:p>
          <a:p>
            <a:pPr marL="274638" indent="-274638" eaLnBrk="1" hangingPunct="1">
              <a:lnSpc>
                <a:spcPct val="90000"/>
              </a:lnSpc>
              <a:spcBef>
                <a:spcPts val="0"/>
              </a:spcBef>
              <a:buFontTx/>
              <a:buNone/>
            </a:pPr>
            <a:r>
              <a:rPr lang="tr-TR" sz="2800" dirty="0">
                <a:solidFill>
                  <a:srgbClr val="000000"/>
                </a:solidFill>
                <a:effectLst/>
              </a:rPr>
              <a:t>18 Tıbbi Cihaz </a:t>
            </a:r>
            <a:r>
              <a:rPr lang="tr-TR" sz="2800" dirty="0" smtClean="0">
                <a:solidFill>
                  <a:srgbClr val="000000"/>
                </a:solidFill>
                <a:effectLst/>
              </a:rPr>
              <a:t>Yönetmeliği, </a:t>
            </a:r>
            <a:r>
              <a:rPr lang="tr-TR" sz="2800" dirty="0">
                <a:solidFill>
                  <a:srgbClr val="000000"/>
                </a:solidFill>
                <a:effectLst/>
              </a:rPr>
              <a:t>13.03.2002 </a:t>
            </a:r>
            <a:r>
              <a:rPr lang="tr-TR" sz="2800" dirty="0" smtClean="0">
                <a:solidFill>
                  <a:srgbClr val="000000"/>
                </a:solidFill>
                <a:effectLst/>
              </a:rPr>
              <a:t/>
            </a:r>
            <a:br>
              <a:rPr lang="tr-TR" sz="2800" dirty="0" smtClean="0">
                <a:solidFill>
                  <a:srgbClr val="000000"/>
                </a:solidFill>
                <a:effectLst/>
              </a:rPr>
            </a:br>
            <a:r>
              <a:rPr lang="tr-TR" sz="2800" dirty="0" smtClean="0">
                <a:solidFill>
                  <a:srgbClr val="000000"/>
                </a:solidFill>
                <a:effectLst/>
              </a:rPr>
              <a:t>  </a:t>
            </a:r>
            <a:r>
              <a:rPr lang="tr-TR" sz="2400" i="1" dirty="0" smtClean="0">
                <a:solidFill>
                  <a:srgbClr val="000066"/>
                </a:solidFill>
                <a:effectLst/>
              </a:rPr>
              <a:t>(2.11.11 tarihli  </a:t>
            </a:r>
            <a:r>
              <a:rPr lang="tr-TR" sz="2800" b="1" i="1" u="sng" dirty="0" smtClean="0">
                <a:solidFill>
                  <a:srgbClr val="660066"/>
                </a:solidFill>
                <a:effectLst/>
              </a:rPr>
              <a:t>663 sayılı YGK</a:t>
            </a:r>
            <a:r>
              <a:rPr lang="tr-TR" sz="2400" i="1" dirty="0" smtClean="0">
                <a:solidFill>
                  <a:srgbClr val="000066"/>
                </a:solidFill>
                <a:effectLst/>
              </a:rPr>
              <a:t>/</a:t>
            </a:r>
            <a:r>
              <a:rPr lang="tr-TR" sz="2400" i="1" dirty="0" err="1" smtClean="0">
                <a:solidFill>
                  <a:srgbClr val="000066"/>
                </a:solidFill>
                <a:effectLst/>
              </a:rPr>
              <a:t>md.</a:t>
            </a:r>
            <a:r>
              <a:rPr lang="tr-TR" sz="2400" i="1" dirty="0" smtClean="0">
                <a:solidFill>
                  <a:srgbClr val="000066"/>
                </a:solidFill>
                <a:effectLst/>
              </a:rPr>
              <a:t> 27 ile </a:t>
            </a:r>
            <a:br>
              <a:rPr lang="tr-TR" sz="2400" i="1" dirty="0" smtClean="0">
                <a:solidFill>
                  <a:srgbClr val="000066"/>
                </a:solidFill>
                <a:effectLst/>
              </a:rPr>
            </a:br>
            <a:r>
              <a:rPr lang="tr-TR" sz="2400" i="1" dirty="0" smtClean="0">
                <a:solidFill>
                  <a:srgbClr val="000066"/>
                </a:solidFill>
                <a:effectLst/>
              </a:rPr>
              <a:t>  «</a:t>
            </a:r>
            <a:r>
              <a:rPr lang="tr-TR" sz="2400" b="1" i="1" spc="300" dirty="0" smtClean="0">
                <a:solidFill>
                  <a:srgbClr val="C00000"/>
                </a:solidFill>
                <a:effectLst/>
              </a:rPr>
              <a:t>Türkiye </a:t>
            </a:r>
            <a:r>
              <a:rPr lang="tr-TR" sz="2400" b="1" i="1" spc="300" dirty="0">
                <a:solidFill>
                  <a:srgbClr val="C00000"/>
                </a:solidFill>
                <a:effectLst/>
              </a:rPr>
              <a:t>İlaç ve Tıbbî Cihaz </a:t>
            </a:r>
            <a:r>
              <a:rPr lang="tr-TR" sz="2400" b="1" i="1" spc="300" dirty="0" smtClean="0">
                <a:solidFill>
                  <a:srgbClr val="C00000"/>
                </a:solidFill>
                <a:effectLst/>
              </a:rPr>
              <a:t>Kurumu</a:t>
            </a:r>
            <a:r>
              <a:rPr lang="tr-TR" sz="2400" i="1" dirty="0" smtClean="0">
                <a:solidFill>
                  <a:srgbClr val="000066"/>
                </a:solidFill>
                <a:effectLst/>
              </a:rPr>
              <a:t>» kuruldu.  </a:t>
            </a:r>
            <a:endParaRPr lang="tr-TR" sz="2800" i="1" dirty="0" smtClean="0">
              <a:solidFill>
                <a:srgbClr val="000066"/>
              </a:solidFill>
              <a:effectLst/>
            </a:endParaRPr>
          </a:p>
        </p:txBody>
      </p:sp>
      <p:sp>
        <p:nvSpPr>
          <p:cNvPr id="7" name="Slide Number Placeholder 6"/>
          <p:cNvSpPr>
            <a:spLocks noGrp="1"/>
          </p:cNvSpPr>
          <p:nvPr>
            <p:ph type="sldNum" sz="quarter" idx="12"/>
          </p:nvPr>
        </p:nvSpPr>
        <p:spPr/>
        <p:txBody>
          <a:bodyPr/>
          <a:lstStyle/>
          <a:p>
            <a:pPr>
              <a:defRPr/>
            </a:pPr>
            <a:fld id="{1B54E0A2-C5B4-401C-95E7-2221495F1CEA}" type="slidenum">
              <a:rPr lang="tr-TR" smtClean="0">
                <a:solidFill>
                  <a:srgbClr val="000000"/>
                </a:solidFill>
                <a:effectLst/>
              </a:rPr>
              <a:pPr>
                <a:defRPr/>
              </a:pPr>
              <a:t>96</a:t>
            </a:fld>
            <a:endParaRPr lang="tr-TR">
              <a:solidFill>
                <a:srgbClr val="000000"/>
              </a:solidFill>
              <a:effectLst/>
            </a:endParaRPr>
          </a:p>
        </p:txBody>
      </p:sp>
      <p:sp>
        <p:nvSpPr>
          <p:cNvPr id="8" name="Footer Placeholder 7"/>
          <p:cNvSpPr>
            <a:spLocks noGrp="1"/>
          </p:cNvSpPr>
          <p:nvPr>
            <p:ph type="ftr" sz="quarter" idx="11"/>
          </p:nvPr>
        </p:nvSpPr>
        <p:spPr/>
        <p:txBody>
          <a:bodyPr/>
          <a:lstStyle/>
          <a:p>
            <a:pPr>
              <a:defRPr/>
            </a:pPr>
            <a:r>
              <a:rPr lang="tr-TR" smtClean="0">
                <a:solidFill>
                  <a:srgbClr val="000000"/>
                </a:solidFill>
                <a:effectLst/>
              </a:rPr>
              <a:t>www.ahmetsaltik.net</a:t>
            </a:r>
            <a:endParaRPr lang="tr-TR">
              <a:solidFill>
                <a:srgbClr val="000000"/>
              </a:solidFill>
              <a:effectLst/>
            </a:endParaRPr>
          </a:p>
        </p:txBody>
      </p:sp>
    </p:spTree>
    <p:extLst>
      <p:ext uri="{BB962C8B-B14F-4D97-AF65-F5344CB8AC3E}">
        <p14:creationId xmlns:p14="http://schemas.microsoft.com/office/powerpoint/2010/main" val="253995945"/>
      </p:ext>
    </p:extLst>
  </p:cSld>
  <p:clrMapOvr>
    <a:masterClrMapping/>
  </p:clrMapOv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457200" y="6409134"/>
            <a:ext cx="2133600" cy="476250"/>
          </a:xfrm>
        </p:spPr>
        <p:txBody>
          <a:bodyPr/>
          <a:lstStyle/>
          <a:p>
            <a:pPr>
              <a:defRPr/>
            </a:pPr>
            <a:fld id="{BA0E63AD-9E72-4D15-ACB4-0DB788F49801}" type="datetime1">
              <a:rPr lang="tr-TR" smtClean="0">
                <a:solidFill>
                  <a:srgbClr val="000000"/>
                </a:solidFill>
                <a:effectLst/>
              </a:rPr>
              <a:t>15.10.2012</a:t>
            </a:fld>
            <a:endParaRPr lang="tr-TR">
              <a:solidFill>
                <a:srgbClr val="000000"/>
              </a:solidFill>
              <a:effectLst/>
            </a:endParaRPr>
          </a:p>
        </p:txBody>
      </p:sp>
      <p:sp>
        <p:nvSpPr>
          <p:cNvPr id="163843" name="Rectangle 2"/>
          <p:cNvSpPr>
            <a:spLocks noGrp="1" noChangeArrowheads="1"/>
          </p:cNvSpPr>
          <p:nvPr>
            <p:ph type="title"/>
          </p:nvPr>
        </p:nvSpPr>
        <p:spPr>
          <a:xfrm>
            <a:off x="36513" y="-173038"/>
            <a:ext cx="9144000" cy="1441451"/>
          </a:xfrm>
        </p:spPr>
        <p:txBody>
          <a:bodyPr/>
          <a:lstStyle/>
          <a:p>
            <a:pPr algn="ctr" eaLnBrk="1" hangingPunct="1"/>
            <a:r>
              <a:rPr lang="tr-TR" sz="800" b="1" dirty="0" smtClean="0">
                <a:solidFill>
                  <a:srgbClr val="990000"/>
                </a:solidFill>
                <a:effectLst/>
                <a:latin typeface="Verdana" pitchFamily="34" charset="0"/>
              </a:rPr>
              <a:t/>
            </a:r>
            <a:br>
              <a:rPr lang="tr-TR" sz="800" b="1" dirty="0" smtClean="0">
                <a:solidFill>
                  <a:srgbClr val="990000"/>
                </a:solidFill>
                <a:effectLst/>
                <a:latin typeface="Verdana" pitchFamily="34" charset="0"/>
              </a:rPr>
            </a:br>
            <a:r>
              <a:rPr lang="tr-TR" sz="3100" b="1" dirty="0" smtClean="0">
                <a:solidFill>
                  <a:srgbClr val="990000"/>
                </a:solidFill>
                <a:effectLst/>
                <a:latin typeface="Verdana" pitchFamily="34" charset="0"/>
              </a:rPr>
              <a:t>SAĞLIK BAKANLIĞI MEVZUAT LİSTESİ</a:t>
            </a:r>
            <a:r>
              <a:rPr lang="tr-TR" sz="3100" b="1" u="sng" dirty="0" smtClean="0">
                <a:solidFill>
                  <a:srgbClr val="990000"/>
                </a:solidFill>
                <a:effectLst/>
                <a:latin typeface="Verdana" pitchFamily="34" charset="0"/>
              </a:rPr>
              <a:t/>
            </a:r>
            <a:br>
              <a:rPr lang="tr-TR" sz="3100" b="1" u="sng" dirty="0" smtClean="0">
                <a:solidFill>
                  <a:srgbClr val="990000"/>
                </a:solidFill>
                <a:effectLst/>
                <a:latin typeface="Verdana" pitchFamily="34" charset="0"/>
              </a:rPr>
            </a:br>
            <a:r>
              <a:rPr lang="tr-TR" sz="2800" dirty="0" smtClean="0">
                <a:solidFill>
                  <a:srgbClr val="660066"/>
                </a:solidFill>
                <a:effectLst/>
              </a:rPr>
              <a:t> Ekim 2012, </a:t>
            </a:r>
            <a:r>
              <a:rPr lang="tr-TR" sz="2800" b="1" i="1" dirty="0" smtClean="0">
                <a:solidFill>
                  <a:srgbClr val="000000"/>
                </a:solidFill>
                <a:effectLst/>
              </a:rPr>
              <a:t>www.saglik.gov.tr</a:t>
            </a:r>
          </a:p>
        </p:txBody>
      </p:sp>
      <p:sp>
        <p:nvSpPr>
          <p:cNvPr id="163844" name="Rectangle 3"/>
          <p:cNvSpPr>
            <a:spLocks noGrp="1" noChangeArrowheads="1"/>
          </p:cNvSpPr>
          <p:nvPr>
            <p:ph type="body" idx="1"/>
          </p:nvPr>
        </p:nvSpPr>
        <p:spPr>
          <a:xfrm>
            <a:off x="142875" y="1196752"/>
            <a:ext cx="8893175" cy="5372100"/>
          </a:xfrm>
          <a:ln w="107950" cmpd="thinThick">
            <a:solidFill>
              <a:srgbClr val="E54168"/>
            </a:solidFill>
          </a:ln>
        </p:spPr>
        <p:txBody>
          <a:bodyPr/>
          <a:lstStyle/>
          <a:p>
            <a:pPr marL="274638" indent="-274638" algn="ctr" eaLnBrk="1" hangingPunct="1">
              <a:lnSpc>
                <a:spcPct val="90000"/>
              </a:lnSpc>
              <a:buFontTx/>
              <a:buNone/>
            </a:pPr>
            <a:endParaRPr lang="tr-TR" sz="800" b="1" dirty="0" smtClean="0">
              <a:solidFill>
                <a:srgbClr val="000066"/>
              </a:solidFill>
              <a:effectLst/>
            </a:endParaRPr>
          </a:p>
          <a:p>
            <a:pPr marL="274638" indent="-274638" algn="ctr" eaLnBrk="1" hangingPunct="1">
              <a:spcBef>
                <a:spcPct val="0"/>
              </a:spcBef>
              <a:buClrTx/>
              <a:buFontTx/>
              <a:buNone/>
            </a:pPr>
            <a:r>
              <a:rPr lang="tr-TR" sz="3500" b="1" dirty="0" smtClean="0">
                <a:solidFill>
                  <a:srgbClr val="006600"/>
                </a:solidFill>
                <a:effectLst/>
              </a:rPr>
              <a:t>Y Ö N E T M E L İ K </a:t>
            </a:r>
            <a:r>
              <a:rPr lang="en-US" sz="3500" b="1" dirty="0" smtClean="0">
                <a:solidFill>
                  <a:srgbClr val="006600"/>
                </a:solidFill>
                <a:effectLst/>
              </a:rPr>
              <a:t>L E R</a:t>
            </a:r>
            <a:r>
              <a:rPr lang="tr-TR" sz="3500" b="1" dirty="0" smtClean="0">
                <a:solidFill>
                  <a:srgbClr val="006600"/>
                </a:solidFill>
                <a:effectLst/>
              </a:rPr>
              <a:t>-4</a:t>
            </a:r>
            <a:r>
              <a:rPr lang="en-US" sz="3500" b="1" dirty="0" smtClean="0">
                <a:solidFill>
                  <a:srgbClr val="006600"/>
                </a:solidFill>
                <a:effectLst/>
              </a:rPr>
              <a:t> </a:t>
            </a:r>
            <a:r>
              <a:rPr lang="tr-TR" sz="3500" b="1" dirty="0" smtClean="0">
                <a:solidFill>
                  <a:srgbClr val="006600"/>
                </a:solidFill>
                <a:effectLst/>
              </a:rPr>
              <a:t> </a:t>
            </a:r>
            <a:br>
              <a:rPr lang="tr-TR" sz="3500" b="1" dirty="0" smtClean="0">
                <a:solidFill>
                  <a:srgbClr val="006600"/>
                </a:solidFill>
                <a:effectLst/>
              </a:rPr>
            </a:br>
            <a:endParaRPr lang="tr-TR" sz="2000" b="1" dirty="0" smtClean="0">
              <a:solidFill>
                <a:srgbClr val="006600"/>
              </a:solidFill>
              <a:effectLst/>
            </a:endParaRPr>
          </a:p>
          <a:p>
            <a:pPr marL="274638" indent="-274638" eaLnBrk="1" hangingPunct="1">
              <a:spcBef>
                <a:spcPct val="0"/>
              </a:spcBef>
              <a:buClrTx/>
              <a:buFontTx/>
              <a:buNone/>
            </a:pPr>
            <a:endParaRPr lang="tr-TR" sz="200" b="1" dirty="0" smtClean="0">
              <a:effectLst/>
            </a:endParaRPr>
          </a:p>
          <a:p>
            <a:pPr marL="274638" indent="-274638" eaLnBrk="1" hangingPunct="1">
              <a:lnSpc>
                <a:spcPct val="95000"/>
              </a:lnSpc>
              <a:spcBef>
                <a:spcPts val="0"/>
              </a:spcBef>
              <a:buFontTx/>
              <a:buNone/>
            </a:pPr>
            <a:r>
              <a:rPr lang="tr-TR" sz="2800" dirty="0" smtClean="0">
                <a:solidFill>
                  <a:srgbClr val="000066"/>
                </a:solidFill>
                <a:effectLst/>
              </a:rPr>
              <a:t>19 Uygunluk Değerlendirme Kuruluşları ile </a:t>
            </a:r>
            <a:br>
              <a:rPr lang="tr-TR" sz="2800" dirty="0" smtClean="0">
                <a:solidFill>
                  <a:srgbClr val="000066"/>
                </a:solidFill>
                <a:effectLst/>
              </a:rPr>
            </a:br>
            <a:r>
              <a:rPr lang="tr-TR" sz="2800" dirty="0" smtClean="0">
                <a:solidFill>
                  <a:srgbClr val="000066"/>
                </a:solidFill>
                <a:effectLst/>
              </a:rPr>
              <a:t>  Onaylanmış Kuruluşlara Dair Yönetmelik         </a:t>
            </a:r>
          </a:p>
          <a:p>
            <a:pPr marL="274638" indent="-274638" eaLnBrk="1" hangingPunct="1">
              <a:lnSpc>
                <a:spcPct val="95000"/>
              </a:lnSpc>
              <a:spcBef>
                <a:spcPts val="0"/>
              </a:spcBef>
              <a:buFontTx/>
              <a:buNone/>
            </a:pPr>
            <a:r>
              <a:rPr lang="tr-TR" sz="2800" dirty="0" smtClean="0">
                <a:solidFill>
                  <a:srgbClr val="000000"/>
                </a:solidFill>
                <a:effectLst/>
              </a:rPr>
              <a:t>20 “</a:t>
            </a:r>
            <a:r>
              <a:rPr lang="tr-TR" sz="2800" b="1" dirty="0" smtClean="0">
                <a:solidFill>
                  <a:srgbClr val="000000"/>
                </a:solidFill>
                <a:effectLst/>
              </a:rPr>
              <a:t>CE</a:t>
            </a:r>
            <a:r>
              <a:rPr lang="tr-TR" sz="2800" dirty="0" smtClean="0">
                <a:solidFill>
                  <a:srgbClr val="000000"/>
                </a:solidFill>
                <a:effectLst/>
              </a:rPr>
              <a:t>” Uygunluk İşaretinin Ürüne İliştirilmesine    </a:t>
            </a:r>
            <a:br>
              <a:rPr lang="tr-TR" sz="2800" dirty="0" smtClean="0">
                <a:solidFill>
                  <a:srgbClr val="000000"/>
                </a:solidFill>
                <a:effectLst/>
              </a:rPr>
            </a:br>
            <a:r>
              <a:rPr lang="tr-TR" sz="2800" dirty="0" smtClean="0">
                <a:solidFill>
                  <a:srgbClr val="000000"/>
                </a:solidFill>
                <a:effectLst/>
              </a:rPr>
              <a:t>  ve Kullanılmasına Dair Yönetmelik        </a:t>
            </a:r>
          </a:p>
          <a:p>
            <a:pPr marL="274638" indent="-274638" eaLnBrk="1" hangingPunct="1">
              <a:lnSpc>
                <a:spcPct val="95000"/>
              </a:lnSpc>
              <a:spcBef>
                <a:spcPts val="0"/>
              </a:spcBef>
              <a:buFontTx/>
              <a:buNone/>
            </a:pPr>
            <a:r>
              <a:rPr lang="tr-TR" sz="2800" dirty="0" smtClean="0">
                <a:solidFill>
                  <a:srgbClr val="000066"/>
                </a:solidFill>
                <a:effectLst/>
              </a:rPr>
              <a:t>21 Üremeye Yardımcı Tedavi (ÜYTE) Merkezleri </a:t>
            </a:r>
            <a:br>
              <a:rPr lang="tr-TR" sz="2800" dirty="0" smtClean="0">
                <a:solidFill>
                  <a:srgbClr val="000066"/>
                </a:solidFill>
                <a:effectLst/>
              </a:rPr>
            </a:br>
            <a:r>
              <a:rPr lang="tr-TR" sz="2800" dirty="0" smtClean="0">
                <a:solidFill>
                  <a:srgbClr val="000066"/>
                </a:solidFill>
                <a:effectLst/>
              </a:rPr>
              <a:t>  Yönetmeliği Tarihi:31.03.2001  Sayısı:24359           </a:t>
            </a:r>
          </a:p>
          <a:p>
            <a:pPr marL="274638" indent="-274638" eaLnBrk="1" hangingPunct="1">
              <a:lnSpc>
                <a:spcPct val="95000"/>
              </a:lnSpc>
              <a:spcBef>
                <a:spcPts val="0"/>
              </a:spcBef>
              <a:buFontTx/>
              <a:buNone/>
            </a:pPr>
            <a:r>
              <a:rPr lang="tr-TR" sz="2800" dirty="0" smtClean="0">
                <a:solidFill>
                  <a:srgbClr val="000000"/>
                </a:solidFill>
                <a:effectLst/>
              </a:rPr>
              <a:t>22 Kanser Erken Teşhis ve Tarama Merkezleri </a:t>
            </a:r>
            <a:br>
              <a:rPr lang="tr-TR" sz="2800" dirty="0" smtClean="0">
                <a:solidFill>
                  <a:srgbClr val="000000"/>
                </a:solidFill>
                <a:effectLst/>
              </a:rPr>
            </a:br>
            <a:r>
              <a:rPr lang="tr-TR" sz="2800" dirty="0" smtClean="0">
                <a:solidFill>
                  <a:srgbClr val="000000"/>
                </a:solidFill>
                <a:effectLst/>
              </a:rPr>
              <a:t>  (</a:t>
            </a:r>
            <a:r>
              <a:rPr lang="tr-TR" sz="2800" b="1" dirty="0" smtClean="0">
                <a:solidFill>
                  <a:srgbClr val="000000"/>
                </a:solidFill>
                <a:effectLst/>
              </a:rPr>
              <a:t>KETEM</a:t>
            </a:r>
            <a:r>
              <a:rPr lang="tr-TR" sz="2800" dirty="0" smtClean="0">
                <a:solidFill>
                  <a:srgbClr val="000000"/>
                </a:solidFill>
                <a:effectLst/>
              </a:rPr>
              <a:t>) </a:t>
            </a:r>
            <a:r>
              <a:rPr lang="tr-TR" sz="2800" dirty="0" err="1" smtClean="0">
                <a:solidFill>
                  <a:srgbClr val="000000"/>
                </a:solidFill>
                <a:effectLst/>
              </a:rPr>
              <a:t>Yönetm</a:t>
            </a:r>
            <a:r>
              <a:rPr lang="tr-TR" sz="2800" dirty="0" smtClean="0">
                <a:solidFill>
                  <a:srgbClr val="000000"/>
                </a:solidFill>
                <a:effectLst/>
              </a:rPr>
              <a:t>., </a:t>
            </a:r>
            <a:r>
              <a:rPr lang="tr-TR" sz="2500" i="1" dirty="0" smtClean="0">
                <a:solidFill>
                  <a:srgbClr val="000000"/>
                </a:solidFill>
                <a:effectLst/>
              </a:rPr>
              <a:t>(sayıları 130’a yaklaştı..)</a:t>
            </a:r>
            <a:r>
              <a:rPr lang="tr-TR" sz="2500" dirty="0" smtClean="0">
                <a:solidFill>
                  <a:srgbClr val="000000"/>
                </a:solidFill>
                <a:effectLst/>
              </a:rPr>
              <a:t> </a:t>
            </a:r>
          </a:p>
          <a:p>
            <a:pPr marL="274638" indent="-274638" eaLnBrk="1" hangingPunct="1">
              <a:lnSpc>
                <a:spcPct val="95000"/>
              </a:lnSpc>
              <a:spcBef>
                <a:spcPts val="0"/>
              </a:spcBef>
              <a:buFontTx/>
              <a:buNone/>
            </a:pPr>
            <a:r>
              <a:rPr lang="tr-TR" sz="2800" dirty="0" smtClean="0">
                <a:solidFill>
                  <a:srgbClr val="000066"/>
                </a:solidFill>
                <a:effectLst/>
              </a:rPr>
              <a:t>23 Sağlık Bakanlığı Arşiv Yönetmeliği 17.02.1989   </a:t>
            </a:r>
          </a:p>
          <a:p>
            <a:pPr marL="274638" indent="-274638" eaLnBrk="1" hangingPunct="1">
              <a:lnSpc>
                <a:spcPct val="95000"/>
              </a:lnSpc>
              <a:spcBef>
                <a:spcPts val="0"/>
              </a:spcBef>
              <a:buFontTx/>
              <a:buNone/>
            </a:pPr>
            <a:r>
              <a:rPr lang="tr-TR" sz="2800" dirty="0" smtClean="0">
                <a:solidFill>
                  <a:srgbClr val="000000"/>
                </a:solidFill>
                <a:effectLst/>
              </a:rPr>
              <a:t>24 Devlet Arşiv Hizmetleri Hakkında Yönetmelik        </a:t>
            </a:r>
          </a:p>
        </p:txBody>
      </p:sp>
      <p:sp>
        <p:nvSpPr>
          <p:cNvPr id="7" name="Slide Number Placeholder 6"/>
          <p:cNvSpPr>
            <a:spLocks noGrp="1"/>
          </p:cNvSpPr>
          <p:nvPr>
            <p:ph type="sldNum" sz="quarter" idx="12"/>
          </p:nvPr>
        </p:nvSpPr>
        <p:spPr>
          <a:xfrm>
            <a:off x="6553200" y="6409134"/>
            <a:ext cx="2133600" cy="476250"/>
          </a:xfrm>
        </p:spPr>
        <p:txBody>
          <a:bodyPr/>
          <a:lstStyle/>
          <a:p>
            <a:pPr>
              <a:defRPr/>
            </a:pPr>
            <a:fld id="{E9CD0E94-D1DF-42D8-910E-116218D423BB}" type="slidenum">
              <a:rPr lang="tr-TR" smtClean="0">
                <a:solidFill>
                  <a:srgbClr val="000000"/>
                </a:solidFill>
                <a:effectLst/>
              </a:rPr>
              <a:pPr>
                <a:defRPr/>
              </a:pPr>
              <a:t>97</a:t>
            </a:fld>
            <a:endParaRPr lang="tr-TR">
              <a:solidFill>
                <a:srgbClr val="000000"/>
              </a:solidFill>
              <a:effectLst/>
            </a:endParaRPr>
          </a:p>
        </p:txBody>
      </p:sp>
      <p:sp>
        <p:nvSpPr>
          <p:cNvPr id="8" name="Footer Placeholder 7"/>
          <p:cNvSpPr>
            <a:spLocks noGrp="1"/>
          </p:cNvSpPr>
          <p:nvPr>
            <p:ph type="ftr" sz="quarter" idx="11"/>
          </p:nvPr>
        </p:nvSpPr>
        <p:spPr>
          <a:xfrm>
            <a:off x="3124200" y="6409134"/>
            <a:ext cx="2895600" cy="476250"/>
          </a:xfrm>
        </p:spPr>
        <p:txBody>
          <a:bodyPr/>
          <a:lstStyle/>
          <a:p>
            <a:pPr>
              <a:defRPr/>
            </a:pPr>
            <a:r>
              <a:rPr lang="tr-TR" smtClean="0">
                <a:solidFill>
                  <a:srgbClr val="000000"/>
                </a:solidFill>
                <a:effectLst/>
              </a:rPr>
              <a:t>www.ahmetsaltik.net</a:t>
            </a:r>
            <a:endParaRPr lang="tr-TR">
              <a:solidFill>
                <a:srgbClr val="000000"/>
              </a:solidFill>
              <a:effectLst/>
            </a:endParaRPr>
          </a:p>
        </p:txBody>
      </p:sp>
    </p:spTree>
    <p:extLst>
      <p:ext uri="{BB962C8B-B14F-4D97-AF65-F5344CB8AC3E}">
        <p14:creationId xmlns:p14="http://schemas.microsoft.com/office/powerpoint/2010/main" val="413016364"/>
      </p:ext>
    </p:extLst>
  </p:cSld>
  <p:clrMapOvr>
    <a:masterClrMapping/>
  </p:clrMapOv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457200" y="6337126"/>
            <a:ext cx="2133600" cy="476250"/>
          </a:xfrm>
        </p:spPr>
        <p:txBody>
          <a:bodyPr/>
          <a:lstStyle/>
          <a:p>
            <a:pPr>
              <a:defRPr/>
            </a:pPr>
            <a:fld id="{DBC03E42-8806-4737-88DB-D629D503A927}" type="datetime1">
              <a:rPr lang="tr-TR" smtClean="0">
                <a:solidFill>
                  <a:srgbClr val="000000"/>
                </a:solidFill>
                <a:effectLst/>
              </a:rPr>
              <a:t>15.10.2012</a:t>
            </a:fld>
            <a:endParaRPr lang="tr-TR">
              <a:solidFill>
                <a:srgbClr val="000000"/>
              </a:solidFill>
              <a:effectLst/>
            </a:endParaRPr>
          </a:p>
        </p:txBody>
      </p:sp>
      <p:sp>
        <p:nvSpPr>
          <p:cNvPr id="164867" name="Rectangle 2"/>
          <p:cNvSpPr>
            <a:spLocks noGrp="1" noChangeArrowheads="1"/>
          </p:cNvSpPr>
          <p:nvPr>
            <p:ph type="title"/>
          </p:nvPr>
        </p:nvSpPr>
        <p:spPr>
          <a:xfrm>
            <a:off x="36513" y="-173038"/>
            <a:ext cx="9144000" cy="1441451"/>
          </a:xfrm>
        </p:spPr>
        <p:txBody>
          <a:bodyPr/>
          <a:lstStyle/>
          <a:p>
            <a:pPr algn="ctr" eaLnBrk="1" hangingPunct="1"/>
            <a:r>
              <a:rPr lang="tr-TR" sz="800" b="1" dirty="0" smtClean="0">
                <a:solidFill>
                  <a:srgbClr val="990000"/>
                </a:solidFill>
                <a:effectLst/>
                <a:latin typeface="Verdana" pitchFamily="34" charset="0"/>
              </a:rPr>
              <a:t/>
            </a:r>
            <a:br>
              <a:rPr lang="tr-TR" sz="800" b="1" dirty="0" smtClean="0">
                <a:solidFill>
                  <a:srgbClr val="990000"/>
                </a:solidFill>
                <a:effectLst/>
                <a:latin typeface="Verdana" pitchFamily="34" charset="0"/>
              </a:rPr>
            </a:br>
            <a:r>
              <a:rPr lang="tr-TR" sz="3100" b="1" dirty="0" smtClean="0">
                <a:solidFill>
                  <a:srgbClr val="990000"/>
                </a:solidFill>
                <a:effectLst/>
                <a:latin typeface="Verdana" pitchFamily="34" charset="0"/>
              </a:rPr>
              <a:t>SAĞLIK BAKANLIĞI MEVZUAT LİSTESİ</a:t>
            </a:r>
            <a:r>
              <a:rPr lang="tr-TR" sz="3100" b="1" u="sng" dirty="0" smtClean="0">
                <a:solidFill>
                  <a:srgbClr val="990000"/>
                </a:solidFill>
                <a:effectLst/>
                <a:latin typeface="Verdana" pitchFamily="34" charset="0"/>
              </a:rPr>
              <a:t/>
            </a:r>
            <a:br>
              <a:rPr lang="tr-TR" sz="3100" b="1" u="sng" dirty="0" smtClean="0">
                <a:solidFill>
                  <a:srgbClr val="990000"/>
                </a:solidFill>
                <a:effectLst/>
                <a:latin typeface="Verdana" pitchFamily="34" charset="0"/>
              </a:rPr>
            </a:br>
            <a:r>
              <a:rPr lang="tr-TR" sz="2800" dirty="0" smtClean="0">
                <a:solidFill>
                  <a:srgbClr val="660066"/>
                </a:solidFill>
                <a:effectLst/>
              </a:rPr>
              <a:t>Ekim 2012, </a:t>
            </a:r>
            <a:r>
              <a:rPr lang="tr-TR" sz="2800" b="1" i="1" dirty="0" smtClean="0">
                <a:solidFill>
                  <a:srgbClr val="000000"/>
                </a:solidFill>
                <a:effectLst/>
              </a:rPr>
              <a:t>www.saglik.gov.tr</a:t>
            </a:r>
          </a:p>
        </p:txBody>
      </p:sp>
      <p:sp>
        <p:nvSpPr>
          <p:cNvPr id="164868" name="Rectangle 3"/>
          <p:cNvSpPr>
            <a:spLocks noGrp="1" noChangeArrowheads="1"/>
          </p:cNvSpPr>
          <p:nvPr>
            <p:ph type="body" idx="1"/>
          </p:nvPr>
        </p:nvSpPr>
        <p:spPr>
          <a:xfrm>
            <a:off x="142875" y="1341438"/>
            <a:ext cx="8893175" cy="5039890"/>
          </a:xfrm>
          <a:ln w="107950" cmpd="thinThick">
            <a:solidFill>
              <a:srgbClr val="E54168"/>
            </a:solidFill>
          </a:ln>
        </p:spPr>
        <p:txBody>
          <a:bodyPr/>
          <a:lstStyle/>
          <a:p>
            <a:pPr marL="274638" indent="-274638" algn="ctr" eaLnBrk="1" hangingPunct="1">
              <a:lnSpc>
                <a:spcPct val="90000"/>
              </a:lnSpc>
              <a:buFontTx/>
              <a:buNone/>
            </a:pPr>
            <a:endParaRPr lang="tr-TR" sz="800" b="1" dirty="0" smtClean="0">
              <a:solidFill>
                <a:srgbClr val="000066"/>
              </a:solidFill>
              <a:effectLst/>
            </a:endParaRPr>
          </a:p>
          <a:p>
            <a:pPr marL="274638" indent="-274638" algn="ctr" eaLnBrk="1" hangingPunct="1">
              <a:spcBef>
                <a:spcPct val="0"/>
              </a:spcBef>
              <a:buClrTx/>
              <a:buFontTx/>
              <a:buNone/>
            </a:pPr>
            <a:r>
              <a:rPr lang="tr-TR" sz="3500" b="1" dirty="0" smtClean="0">
                <a:solidFill>
                  <a:srgbClr val="006600"/>
                </a:solidFill>
                <a:effectLst/>
              </a:rPr>
              <a:t>Y Ö N E T M E L İ K </a:t>
            </a:r>
            <a:r>
              <a:rPr lang="en-US" sz="3500" b="1" dirty="0" smtClean="0">
                <a:solidFill>
                  <a:srgbClr val="006600"/>
                </a:solidFill>
                <a:effectLst/>
              </a:rPr>
              <a:t>L E R</a:t>
            </a:r>
            <a:r>
              <a:rPr lang="tr-TR" sz="3500" b="1" dirty="0" smtClean="0">
                <a:solidFill>
                  <a:srgbClr val="006600"/>
                </a:solidFill>
                <a:effectLst/>
              </a:rPr>
              <a:t>-5</a:t>
            </a:r>
            <a:r>
              <a:rPr lang="en-US" sz="3500" b="1" dirty="0" smtClean="0">
                <a:solidFill>
                  <a:srgbClr val="006600"/>
                </a:solidFill>
                <a:effectLst/>
              </a:rPr>
              <a:t> </a:t>
            </a:r>
            <a:r>
              <a:rPr lang="tr-TR" sz="3500" b="1" dirty="0" smtClean="0">
                <a:solidFill>
                  <a:srgbClr val="006600"/>
                </a:solidFill>
                <a:effectLst/>
              </a:rPr>
              <a:t> </a:t>
            </a:r>
          </a:p>
          <a:p>
            <a:pPr marL="274638" indent="-274638" eaLnBrk="1" hangingPunct="1">
              <a:spcBef>
                <a:spcPct val="0"/>
              </a:spcBef>
              <a:buClrTx/>
              <a:buFontTx/>
              <a:buNone/>
            </a:pPr>
            <a:endParaRPr lang="tr-TR" sz="1200" b="1" dirty="0" smtClean="0">
              <a:effectLst/>
            </a:endParaRPr>
          </a:p>
          <a:p>
            <a:pPr marL="274638" indent="-274638" eaLnBrk="1" hangingPunct="1">
              <a:buFontTx/>
              <a:buNone/>
            </a:pPr>
            <a:r>
              <a:rPr lang="tr-TR" sz="2800" dirty="0" smtClean="0">
                <a:solidFill>
                  <a:srgbClr val="000066"/>
                </a:solidFill>
                <a:effectLst/>
              </a:rPr>
              <a:t>25 Kan Ürünlerinin Ruhsatlandırılmasına Dair </a:t>
            </a:r>
            <a:br>
              <a:rPr lang="tr-TR" sz="2800" dirty="0" smtClean="0">
                <a:solidFill>
                  <a:srgbClr val="000066"/>
                </a:solidFill>
                <a:effectLst/>
              </a:rPr>
            </a:br>
            <a:r>
              <a:rPr lang="tr-TR" sz="2800" dirty="0" smtClean="0">
                <a:solidFill>
                  <a:srgbClr val="000066"/>
                </a:solidFill>
                <a:effectLst/>
              </a:rPr>
              <a:t>  Yönetmelik 20.05.2002   </a:t>
            </a:r>
          </a:p>
          <a:p>
            <a:pPr marL="274638" indent="-274638" eaLnBrk="1" hangingPunct="1">
              <a:buFontTx/>
              <a:buNone/>
            </a:pPr>
            <a:r>
              <a:rPr lang="tr-TR" sz="2800" dirty="0" smtClean="0">
                <a:solidFill>
                  <a:srgbClr val="000000"/>
                </a:solidFill>
                <a:effectLst/>
              </a:rPr>
              <a:t>26 Sağlık Bakanlığı Sicil Amirleri </a:t>
            </a:r>
            <a:r>
              <a:rPr lang="tr-TR" sz="2800" dirty="0" err="1" smtClean="0">
                <a:solidFill>
                  <a:srgbClr val="000000"/>
                </a:solidFill>
                <a:effectLst/>
              </a:rPr>
              <a:t>Yönetm</a:t>
            </a:r>
            <a:r>
              <a:rPr lang="tr-TR" sz="2800" dirty="0" smtClean="0">
                <a:solidFill>
                  <a:srgbClr val="000000"/>
                </a:solidFill>
                <a:effectLst/>
              </a:rPr>
              <a:t>. 08.03.1995   </a:t>
            </a:r>
          </a:p>
          <a:p>
            <a:pPr marL="274638" indent="-274638" eaLnBrk="1" hangingPunct="1">
              <a:buFontTx/>
              <a:buNone/>
            </a:pPr>
            <a:r>
              <a:rPr lang="tr-TR" sz="2800" dirty="0" smtClean="0">
                <a:solidFill>
                  <a:srgbClr val="000066"/>
                </a:solidFill>
                <a:effectLst/>
              </a:rPr>
              <a:t>27 Sağlık Bakanlığı Disiplin Amirleri </a:t>
            </a:r>
            <a:r>
              <a:rPr lang="tr-TR" sz="2800" dirty="0" err="1" smtClean="0">
                <a:solidFill>
                  <a:srgbClr val="000066"/>
                </a:solidFill>
                <a:effectLst/>
              </a:rPr>
              <a:t>Yönt</a:t>
            </a:r>
            <a:r>
              <a:rPr lang="tr-TR" sz="2800" dirty="0" smtClean="0">
                <a:solidFill>
                  <a:srgbClr val="000066"/>
                </a:solidFill>
                <a:effectLst/>
              </a:rPr>
              <a:t>. 08.03.1995   </a:t>
            </a:r>
          </a:p>
          <a:p>
            <a:pPr marL="274638" indent="-274638" eaLnBrk="1" hangingPunct="1">
              <a:buFontTx/>
              <a:buNone/>
            </a:pPr>
            <a:r>
              <a:rPr lang="tr-TR" sz="2800" dirty="0" smtClean="0">
                <a:solidFill>
                  <a:srgbClr val="000000"/>
                </a:solidFill>
                <a:effectLst/>
              </a:rPr>
              <a:t>28 İlkyardım Yönetmeliği 22.05.2002  </a:t>
            </a:r>
          </a:p>
          <a:p>
            <a:pPr marL="274638" indent="-274638" eaLnBrk="1" hangingPunct="1">
              <a:buFontTx/>
              <a:buNone/>
            </a:pPr>
            <a:r>
              <a:rPr lang="tr-TR" sz="2800" dirty="0" smtClean="0">
                <a:solidFill>
                  <a:srgbClr val="000066"/>
                </a:solidFill>
                <a:effectLst/>
              </a:rPr>
              <a:t>29 Yataklı Tedavi Kurumları İşletme Yönetmeliği </a:t>
            </a:r>
          </a:p>
          <a:p>
            <a:pPr marL="274638" indent="-274638" eaLnBrk="1" hangingPunct="1">
              <a:buFontTx/>
              <a:buNone/>
            </a:pPr>
            <a:r>
              <a:rPr lang="tr-TR" sz="2800" dirty="0" smtClean="0">
                <a:solidFill>
                  <a:srgbClr val="000000"/>
                </a:solidFill>
                <a:effectLst/>
              </a:rPr>
              <a:t>30 Hava Kalitesinin Korunması Yönetmeliği 02.10.1986   </a:t>
            </a:r>
          </a:p>
          <a:p>
            <a:pPr marL="274638" indent="-274638" eaLnBrk="1" hangingPunct="1">
              <a:buFontTx/>
              <a:buNone/>
            </a:pPr>
            <a:r>
              <a:rPr lang="tr-TR" sz="2800" dirty="0" smtClean="0">
                <a:solidFill>
                  <a:srgbClr val="000066"/>
                </a:solidFill>
                <a:effectLst/>
              </a:rPr>
              <a:t>31 Gürültü Kontrol Yönetmeliği 11.12.1986</a:t>
            </a:r>
          </a:p>
        </p:txBody>
      </p:sp>
      <p:sp>
        <p:nvSpPr>
          <p:cNvPr id="7" name="Slide Number Placeholder 6"/>
          <p:cNvSpPr>
            <a:spLocks noGrp="1"/>
          </p:cNvSpPr>
          <p:nvPr>
            <p:ph type="sldNum" sz="quarter" idx="12"/>
          </p:nvPr>
        </p:nvSpPr>
        <p:spPr>
          <a:xfrm>
            <a:off x="6553200" y="6337126"/>
            <a:ext cx="2133600" cy="476250"/>
          </a:xfrm>
        </p:spPr>
        <p:txBody>
          <a:bodyPr/>
          <a:lstStyle/>
          <a:p>
            <a:pPr>
              <a:defRPr/>
            </a:pPr>
            <a:fld id="{9F769DB4-31B7-48AC-90C5-06C398C4E47E}" type="slidenum">
              <a:rPr lang="tr-TR" smtClean="0">
                <a:solidFill>
                  <a:srgbClr val="000000"/>
                </a:solidFill>
                <a:effectLst/>
              </a:rPr>
              <a:pPr>
                <a:defRPr/>
              </a:pPr>
              <a:t>98</a:t>
            </a:fld>
            <a:endParaRPr lang="tr-TR">
              <a:solidFill>
                <a:srgbClr val="000000"/>
              </a:solidFill>
              <a:effectLst/>
            </a:endParaRPr>
          </a:p>
        </p:txBody>
      </p:sp>
      <p:sp>
        <p:nvSpPr>
          <p:cNvPr id="8" name="Footer Placeholder 7"/>
          <p:cNvSpPr>
            <a:spLocks noGrp="1"/>
          </p:cNvSpPr>
          <p:nvPr>
            <p:ph type="ftr" sz="quarter" idx="11"/>
          </p:nvPr>
        </p:nvSpPr>
        <p:spPr>
          <a:xfrm>
            <a:off x="3124200" y="6337126"/>
            <a:ext cx="2895600" cy="476250"/>
          </a:xfrm>
        </p:spPr>
        <p:txBody>
          <a:bodyPr/>
          <a:lstStyle/>
          <a:p>
            <a:pPr>
              <a:defRPr/>
            </a:pPr>
            <a:r>
              <a:rPr lang="tr-TR" smtClean="0">
                <a:solidFill>
                  <a:srgbClr val="000000"/>
                </a:solidFill>
                <a:effectLst/>
              </a:rPr>
              <a:t>www.ahmetsaltik.net</a:t>
            </a:r>
            <a:endParaRPr lang="tr-TR">
              <a:solidFill>
                <a:srgbClr val="000000"/>
              </a:solidFill>
              <a:effectLst/>
            </a:endParaRPr>
          </a:p>
        </p:txBody>
      </p:sp>
    </p:spTree>
    <p:extLst>
      <p:ext uri="{BB962C8B-B14F-4D97-AF65-F5344CB8AC3E}">
        <p14:creationId xmlns:p14="http://schemas.microsoft.com/office/powerpoint/2010/main" val="976621941"/>
      </p:ext>
    </p:extLst>
  </p:cSld>
  <p:clrMapOvr>
    <a:masterClrMapping/>
  </p:clrMapOv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tx2"/>
        </a:solidFill>
        <a:effectLst/>
      </p:bgPr>
    </p:bg>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a:xfrm>
            <a:off x="395536" y="6337126"/>
            <a:ext cx="2133600" cy="476250"/>
          </a:xfrm>
        </p:spPr>
        <p:txBody>
          <a:bodyPr/>
          <a:lstStyle/>
          <a:p>
            <a:pPr>
              <a:defRPr/>
            </a:pPr>
            <a:fld id="{F5C7DD51-1FF2-49EE-B503-055328E7367D}" type="datetime1">
              <a:rPr lang="tr-TR" smtClean="0">
                <a:solidFill>
                  <a:srgbClr val="000000"/>
                </a:solidFill>
                <a:effectLst/>
              </a:rPr>
              <a:t>15.10.2012</a:t>
            </a:fld>
            <a:endParaRPr lang="tr-TR">
              <a:solidFill>
                <a:srgbClr val="000000"/>
              </a:solidFill>
              <a:effectLst/>
            </a:endParaRPr>
          </a:p>
        </p:txBody>
      </p:sp>
      <p:sp>
        <p:nvSpPr>
          <p:cNvPr id="165891" name="Rectangle 2"/>
          <p:cNvSpPr>
            <a:spLocks noGrp="1" noChangeArrowheads="1"/>
          </p:cNvSpPr>
          <p:nvPr>
            <p:ph type="title"/>
          </p:nvPr>
        </p:nvSpPr>
        <p:spPr>
          <a:xfrm>
            <a:off x="36513" y="-173038"/>
            <a:ext cx="9144000" cy="1441451"/>
          </a:xfrm>
        </p:spPr>
        <p:txBody>
          <a:bodyPr/>
          <a:lstStyle/>
          <a:p>
            <a:pPr algn="ctr" eaLnBrk="1" hangingPunct="1"/>
            <a:r>
              <a:rPr lang="tr-TR" sz="800" b="1" dirty="0" smtClean="0">
                <a:solidFill>
                  <a:srgbClr val="990000"/>
                </a:solidFill>
                <a:effectLst/>
                <a:latin typeface="Verdana" pitchFamily="34" charset="0"/>
              </a:rPr>
              <a:t/>
            </a:r>
            <a:br>
              <a:rPr lang="tr-TR" sz="800" b="1" dirty="0" smtClean="0">
                <a:solidFill>
                  <a:srgbClr val="990000"/>
                </a:solidFill>
                <a:effectLst/>
                <a:latin typeface="Verdana" pitchFamily="34" charset="0"/>
              </a:rPr>
            </a:br>
            <a:r>
              <a:rPr lang="tr-TR" sz="3100" b="1" dirty="0" smtClean="0">
                <a:solidFill>
                  <a:srgbClr val="990000"/>
                </a:solidFill>
                <a:effectLst/>
                <a:latin typeface="Verdana" pitchFamily="34" charset="0"/>
              </a:rPr>
              <a:t>SAĞLIK BAKANLIĞI MEVZUAT LİSTESİ</a:t>
            </a:r>
            <a:r>
              <a:rPr lang="tr-TR" sz="3100" b="1" u="sng" dirty="0" smtClean="0">
                <a:solidFill>
                  <a:srgbClr val="990000"/>
                </a:solidFill>
                <a:effectLst/>
                <a:latin typeface="Verdana" pitchFamily="34" charset="0"/>
              </a:rPr>
              <a:t/>
            </a:r>
            <a:br>
              <a:rPr lang="tr-TR" sz="3100" b="1" u="sng" dirty="0" smtClean="0">
                <a:solidFill>
                  <a:srgbClr val="990000"/>
                </a:solidFill>
                <a:effectLst/>
                <a:latin typeface="Verdana" pitchFamily="34" charset="0"/>
              </a:rPr>
            </a:br>
            <a:r>
              <a:rPr lang="tr-TR" sz="2800" dirty="0" smtClean="0">
                <a:solidFill>
                  <a:srgbClr val="660066"/>
                </a:solidFill>
                <a:effectLst/>
              </a:rPr>
              <a:t>Ekim 2012, </a:t>
            </a:r>
            <a:r>
              <a:rPr lang="tr-TR" sz="2800" b="1" i="1" dirty="0" smtClean="0">
                <a:solidFill>
                  <a:srgbClr val="000000"/>
                </a:solidFill>
                <a:effectLst/>
              </a:rPr>
              <a:t>www.saglik.gov.tr</a:t>
            </a:r>
          </a:p>
        </p:txBody>
      </p:sp>
      <p:sp>
        <p:nvSpPr>
          <p:cNvPr id="165892" name="Rectangle 3"/>
          <p:cNvSpPr>
            <a:spLocks noGrp="1" noChangeArrowheads="1"/>
          </p:cNvSpPr>
          <p:nvPr>
            <p:ph type="body" idx="1"/>
          </p:nvPr>
        </p:nvSpPr>
        <p:spPr>
          <a:xfrm>
            <a:off x="142875" y="1341438"/>
            <a:ext cx="8893175" cy="5039890"/>
          </a:xfrm>
          <a:ln w="107950" cmpd="thinThick">
            <a:solidFill>
              <a:srgbClr val="E54168"/>
            </a:solidFill>
          </a:ln>
        </p:spPr>
        <p:txBody>
          <a:bodyPr/>
          <a:lstStyle/>
          <a:p>
            <a:pPr marL="274638" indent="-274638" algn="ctr" eaLnBrk="1" hangingPunct="1">
              <a:lnSpc>
                <a:spcPct val="90000"/>
              </a:lnSpc>
              <a:buFontTx/>
              <a:buNone/>
            </a:pPr>
            <a:endParaRPr lang="tr-TR" sz="2000" b="1" dirty="0" smtClean="0">
              <a:solidFill>
                <a:srgbClr val="000066"/>
              </a:solidFill>
              <a:effectLst/>
            </a:endParaRPr>
          </a:p>
          <a:p>
            <a:pPr marL="274638" indent="-274638" algn="ctr" eaLnBrk="1" hangingPunct="1">
              <a:spcBef>
                <a:spcPct val="0"/>
              </a:spcBef>
              <a:buClrTx/>
              <a:buFontTx/>
              <a:buNone/>
            </a:pPr>
            <a:r>
              <a:rPr lang="tr-TR" sz="3500" b="1" dirty="0" smtClean="0">
                <a:solidFill>
                  <a:srgbClr val="006600"/>
                </a:solidFill>
                <a:effectLst/>
              </a:rPr>
              <a:t>Y Ö N E T M E L İ K </a:t>
            </a:r>
            <a:r>
              <a:rPr lang="en-US" sz="3500" b="1" dirty="0" smtClean="0">
                <a:solidFill>
                  <a:srgbClr val="006600"/>
                </a:solidFill>
                <a:effectLst/>
              </a:rPr>
              <a:t>L E R</a:t>
            </a:r>
            <a:r>
              <a:rPr lang="tr-TR" sz="3500" b="1" dirty="0" smtClean="0">
                <a:solidFill>
                  <a:srgbClr val="006600"/>
                </a:solidFill>
                <a:effectLst/>
              </a:rPr>
              <a:t>-6</a:t>
            </a:r>
            <a:r>
              <a:rPr lang="en-US" sz="3500" b="1" dirty="0" smtClean="0">
                <a:solidFill>
                  <a:srgbClr val="006600"/>
                </a:solidFill>
                <a:effectLst/>
              </a:rPr>
              <a:t> </a:t>
            </a:r>
            <a:r>
              <a:rPr lang="tr-TR" sz="3500" b="1" dirty="0" smtClean="0">
                <a:solidFill>
                  <a:srgbClr val="006600"/>
                </a:solidFill>
                <a:effectLst/>
              </a:rPr>
              <a:t> </a:t>
            </a:r>
          </a:p>
          <a:p>
            <a:pPr marL="274638" indent="-274638" eaLnBrk="1" hangingPunct="1">
              <a:spcBef>
                <a:spcPct val="0"/>
              </a:spcBef>
              <a:buClrTx/>
              <a:buFontTx/>
              <a:buNone/>
            </a:pPr>
            <a:endParaRPr lang="tr-TR" sz="1200" b="1" dirty="0" smtClean="0">
              <a:effectLst/>
            </a:endParaRPr>
          </a:p>
          <a:p>
            <a:pPr marL="274638" indent="-274638" eaLnBrk="1" hangingPunct="1">
              <a:lnSpc>
                <a:spcPct val="85000"/>
              </a:lnSpc>
              <a:buFontTx/>
              <a:buNone/>
            </a:pPr>
            <a:r>
              <a:rPr lang="tr-TR" sz="2800" dirty="0" smtClean="0">
                <a:solidFill>
                  <a:srgbClr val="000066"/>
                </a:solidFill>
                <a:effectLst/>
              </a:rPr>
              <a:t>32 </a:t>
            </a:r>
            <a:r>
              <a:rPr lang="tr-TR" sz="2800" dirty="0" err="1" smtClean="0">
                <a:solidFill>
                  <a:srgbClr val="000066"/>
                </a:solidFill>
                <a:effectLst/>
              </a:rPr>
              <a:t>Gayrısıhhi</a:t>
            </a:r>
            <a:r>
              <a:rPr lang="tr-TR" sz="2800" dirty="0" smtClean="0">
                <a:solidFill>
                  <a:srgbClr val="000066"/>
                </a:solidFill>
                <a:effectLst/>
              </a:rPr>
              <a:t> Müesseseler Yönetmeliği </a:t>
            </a:r>
            <a:r>
              <a:rPr lang="tr-TR" sz="2400" i="1" dirty="0" smtClean="0">
                <a:solidFill>
                  <a:srgbClr val="000066"/>
                </a:solidFill>
                <a:effectLst/>
              </a:rPr>
              <a:t>26.09.1995  </a:t>
            </a:r>
            <a:r>
              <a:rPr lang="tr-TR" sz="2800" dirty="0" smtClean="0">
                <a:solidFill>
                  <a:srgbClr val="000066"/>
                </a:solidFill>
                <a:effectLst/>
              </a:rPr>
              <a:t> </a:t>
            </a:r>
          </a:p>
          <a:p>
            <a:pPr marL="274638" indent="-274638" eaLnBrk="1" hangingPunct="1">
              <a:lnSpc>
                <a:spcPct val="85000"/>
              </a:lnSpc>
              <a:buFontTx/>
              <a:buNone/>
            </a:pPr>
            <a:r>
              <a:rPr lang="tr-TR" sz="2800" dirty="0" smtClean="0">
                <a:solidFill>
                  <a:srgbClr val="000000"/>
                </a:solidFill>
                <a:effectLst/>
              </a:rPr>
              <a:t>33 Özel Hastaneler Yönetmeliği </a:t>
            </a:r>
            <a:r>
              <a:rPr lang="tr-TR" sz="2400" i="1" dirty="0" smtClean="0">
                <a:solidFill>
                  <a:srgbClr val="000000"/>
                </a:solidFill>
                <a:effectLst/>
              </a:rPr>
              <a:t>27.03.2002 </a:t>
            </a:r>
            <a:endParaRPr lang="tr-TR" sz="2800" i="1" dirty="0" smtClean="0">
              <a:solidFill>
                <a:srgbClr val="000000"/>
              </a:solidFill>
              <a:effectLst/>
            </a:endParaRPr>
          </a:p>
          <a:p>
            <a:pPr marL="274638" indent="-274638" eaLnBrk="1" hangingPunct="1">
              <a:lnSpc>
                <a:spcPct val="85000"/>
              </a:lnSpc>
              <a:buFontTx/>
              <a:buNone/>
            </a:pPr>
            <a:r>
              <a:rPr lang="tr-TR" sz="2800" dirty="0" smtClean="0">
                <a:solidFill>
                  <a:srgbClr val="000000"/>
                </a:solidFill>
                <a:effectLst/>
              </a:rPr>
              <a:t>34 Tıpta ve </a:t>
            </a:r>
            <a:r>
              <a:rPr lang="tr-TR" sz="2800" dirty="0" err="1" smtClean="0">
                <a:solidFill>
                  <a:srgbClr val="000000"/>
                </a:solidFill>
                <a:effectLst/>
              </a:rPr>
              <a:t>Dişhekimliğinde</a:t>
            </a:r>
            <a:r>
              <a:rPr lang="tr-TR" sz="2800" dirty="0" smtClean="0">
                <a:solidFill>
                  <a:srgbClr val="000000"/>
                </a:solidFill>
                <a:effectLst/>
              </a:rPr>
              <a:t> Uzmanlık Eğitimi </a:t>
            </a:r>
            <a:r>
              <a:rPr lang="tr-TR" sz="2800" dirty="0" err="1" smtClean="0">
                <a:solidFill>
                  <a:srgbClr val="000000"/>
                </a:solidFill>
                <a:effectLst/>
              </a:rPr>
              <a:t>Yönetm</a:t>
            </a:r>
            <a:r>
              <a:rPr lang="tr-TR" sz="2800" dirty="0" smtClean="0">
                <a:solidFill>
                  <a:srgbClr val="000000"/>
                </a:solidFill>
                <a:effectLst/>
              </a:rPr>
              <a:t>. </a:t>
            </a:r>
            <a:br>
              <a:rPr lang="tr-TR" sz="2800" dirty="0" smtClean="0">
                <a:solidFill>
                  <a:srgbClr val="000000"/>
                </a:solidFill>
                <a:effectLst/>
              </a:rPr>
            </a:br>
            <a:r>
              <a:rPr lang="tr-TR" sz="2800" dirty="0" smtClean="0">
                <a:solidFill>
                  <a:srgbClr val="000000"/>
                </a:solidFill>
                <a:effectLst/>
              </a:rPr>
              <a:t>  </a:t>
            </a:r>
            <a:r>
              <a:rPr lang="tr-TR" sz="2400" i="1" dirty="0" smtClean="0">
                <a:solidFill>
                  <a:srgbClr val="000000"/>
                </a:solidFill>
                <a:effectLst/>
              </a:rPr>
              <a:t>27292 sayılı RG, 18.7.2009  </a:t>
            </a:r>
            <a:r>
              <a:rPr lang="tr-TR" sz="2400" dirty="0" smtClean="0">
                <a:solidFill>
                  <a:srgbClr val="000000"/>
                </a:solidFill>
                <a:effectLst/>
              </a:rPr>
              <a:t>(</a:t>
            </a:r>
            <a:r>
              <a:rPr lang="tr-TR" sz="2400" b="1" dirty="0" smtClean="0">
                <a:solidFill>
                  <a:srgbClr val="000066"/>
                </a:solidFill>
                <a:effectLst/>
              </a:rPr>
              <a:t>TUS ve DUS</a:t>
            </a:r>
            <a:r>
              <a:rPr lang="tr-TR" sz="2400" dirty="0" smtClean="0">
                <a:solidFill>
                  <a:srgbClr val="000000"/>
                </a:solidFill>
                <a:effectLst/>
              </a:rPr>
              <a:t>)</a:t>
            </a:r>
            <a:endParaRPr lang="tr-TR" sz="2800" dirty="0" smtClean="0">
              <a:solidFill>
                <a:srgbClr val="000000"/>
              </a:solidFill>
              <a:effectLst/>
            </a:endParaRPr>
          </a:p>
          <a:p>
            <a:pPr marL="274638" indent="-274638" eaLnBrk="1" hangingPunct="1">
              <a:lnSpc>
                <a:spcPct val="85000"/>
              </a:lnSpc>
              <a:buFontTx/>
              <a:buNone/>
            </a:pPr>
            <a:r>
              <a:rPr lang="tr-TR" sz="2800" dirty="0" smtClean="0">
                <a:solidFill>
                  <a:srgbClr val="000066"/>
                </a:solidFill>
                <a:effectLst/>
              </a:rPr>
              <a:t>35 Turizm Yatırım, İşletme ve Kuruluşlarının Denetimi </a:t>
            </a:r>
            <a:br>
              <a:rPr lang="tr-TR" sz="2800" dirty="0" smtClean="0">
                <a:solidFill>
                  <a:srgbClr val="000066"/>
                </a:solidFill>
                <a:effectLst/>
              </a:rPr>
            </a:br>
            <a:r>
              <a:rPr lang="tr-TR" sz="2800" dirty="0" smtClean="0">
                <a:solidFill>
                  <a:srgbClr val="000066"/>
                </a:solidFill>
                <a:effectLst/>
              </a:rPr>
              <a:t>  Hakkında Yönetmelik </a:t>
            </a:r>
            <a:r>
              <a:rPr lang="tr-TR" sz="2400" i="1" dirty="0" smtClean="0">
                <a:solidFill>
                  <a:srgbClr val="000066"/>
                </a:solidFill>
                <a:effectLst/>
              </a:rPr>
              <a:t>19.4.1983 </a:t>
            </a:r>
          </a:p>
          <a:p>
            <a:pPr marL="274638" indent="-274638" eaLnBrk="1" hangingPunct="1">
              <a:lnSpc>
                <a:spcPct val="85000"/>
              </a:lnSpc>
              <a:buFontTx/>
              <a:buNone/>
            </a:pPr>
            <a:r>
              <a:rPr lang="tr-TR" sz="2800" dirty="0" smtClean="0">
                <a:solidFill>
                  <a:srgbClr val="000000"/>
                </a:solidFill>
                <a:effectLst/>
              </a:rPr>
              <a:t>36 Çevresel Etki Değerlendirmesi (</a:t>
            </a:r>
            <a:r>
              <a:rPr lang="tr-TR" sz="2800" b="1" dirty="0" smtClean="0">
                <a:solidFill>
                  <a:srgbClr val="000000"/>
                </a:solidFill>
                <a:effectLst/>
              </a:rPr>
              <a:t>ÇED</a:t>
            </a:r>
            <a:r>
              <a:rPr lang="tr-TR" sz="2800" dirty="0" smtClean="0">
                <a:solidFill>
                  <a:srgbClr val="000000"/>
                </a:solidFill>
                <a:effectLst/>
              </a:rPr>
              <a:t>) Yönetmeliği    </a:t>
            </a:r>
            <a:br>
              <a:rPr lang="tr-TR" sz="2800" dirty="0" smtClean="0">
                <a:solidFill>
                  <a:srgbClr val="000000"/>
                </a:solidFill>
                <a:effectLst/>
              </a:rPr>
            </a:br>
            <a:r>
              <a:rPr lang="tr-TR" sz="2800" dirty="0" smtClean="0">
                <a:solidFill>
                  <a:srgbClr val="000000"/>
                </a:solidFill>
                <a:effectLst/>
              </a:rPr>
              <a:t>  </a:t>
            </a:r>
            <a:r>
              <a:rPr lang="tr-TR" sz="2400" i="1" dirty="0" smtClean="0">
                <a:solidFill>
                  <a:srgbClr val="000000"/>
                </a:solidFill>
                <a:effectLst/>
              </a:rPr>
              <a:t>23.06.1997 </a:t>
            </a:r>
            <a:r>
              <a:rPr lang="tr-TR" sz="2800" dirty="0" smtClean="0">
                <a:solidFill>
                  <a:srgbClr val="000000"/>
                </a:solidFill>
                <a:effectLst/>
              </a:rPr>
              <a:t>  </a:t>
            </a:r>
          </a:p>
          <a:p>
            <a:pPr marL="274638" indent="-274638" eaLnBrk="1" hangingPunct="1">
              <a:lnSpc>
                <a:spcPct val="85000"/>
              </a:lnSpc>
              <a:buFontTx/>
              <a:buNone/>
            </a:pPr>
            <a:r>
              <a:rPr lang="tr-TR" sz="2800" dirty="0" smtClean="0">
                <a:solidFill>
                  <a:srgbClr val="000000"/>
                </a:solidFill>
                <a:effectLst/>
              </a:rPr>
              <a:t>37 </a:t>
            </a:r>
            <a:r>
              <a:rPr lang="tr-TR" sz="2800" b="1" dirty="0" smtClean="0">
                <a:solidFill>
                  <a:srgbClr val="FF0000"/>
                </a:solidFill>
                <a:effectLst/>
              </a:rPr>
              <a:t>Gıda</a:t>
            </a:r>
            <a:r>
              <a:rPr lang="tr-TR" sz="2800" dirty="0" smtClean="0">
                <a:solidFill>
                  <a:srgbClr val="000000"/>
                </a:solidFill>
                <a:effectLst/>
              </a:rPr>
              <a:t> Işınlama Yönetmeliği      </a:t>
            </a:r>
          </a:p>
        </p:txBody>
      </p:sp>
      <p:sp>
        <p:nvSpPr>
          <p:cNvPr id="7" name="Slide Number Placeholder 6"/>
          <p:cNvSpPr>
            <a:spLocks noGrp="1"/>
          </p:cNvSpPr>
          <p:nvPr>
            <p:ph type="sldNum" sz="quarter" idx="12"/>
          </p:nvPr>
        </p:nvSpPr>
        <p:spPr>
          <a:xfrm>
            <a:off x="6411888" y="6337126"/>
            <a:ext cx="2133600" cy="476250"/>
          </a:xfrm>
        </p:spPr>
        <p:txBody>
          <a:bodyPr/>
          <a:lstStyle/>
          <a:p>
            <a:pPr>
              <a:defRPr/>
            </a:pPr>
            <a:fld id="{0AC0A559-4EBF-4A5F-8551-6A5FC9CB2EC1}" type="slidenum">
              <a:rPr lang="tr-TR" smtClean="0">
                <a:solidFill>
                  <a:srgbClr val="000000"/>
                </a:solidFill>
                <a:effectLst/>
              </a:rPr>
              <a:pPr>
                <a:defRPr/>
              </a:pPr>
              <a:t>99</a:t>
            </a:fld>
            <a:endParaRPr lang="tr-TR">
              <a:solidFill>
                <a:srgbClr val="000000"/>
              </a:solidFill>
              <a:effectLst/>
            </a:endParaRPr>
          </a:p>
        </p:txBody>
      </p:sp>
      <p:sp>
        <p:nvSpPr>
          <p:cNvPr id="8" name="Footer Placeholder 7"/>
          <p:cNvSpPr>
            <a:spLocks noGrp="1"/>
          </p:cNvSpPr>
          <p:nvPr>
            <p:ph type="ftr" sz="quarter" idx="11"/>
          </p:nvPr>
        </p:nvSpPr>
        <p:spPr>
          <a:xfrm>
            <a:off x="3062536" y="6337126"/>
            <a:ext cx="2895600" cy="476250"/>
          </a:xfrm>
        </p:spPr>
        <p:txBody>
          <a:bodyPr/>
          <a:lstStyle/>
          <a:p>
            <a:pPr>
              <a:defRPr/>
            </a:pPr>
            <a:r>
              <a:rPr lang="tr-TR" smtClean="0">
                <a:solidFill>
                  <a:srgbClr val="000000"/>
                </a:solidFill>
                <a:effectLst/>
              </a:rPr>
              <a:t>www.ahmetsaltik.net</a:t>
            </a:r>
            <a:endParaRPr lang="tr-TR">
              <a:solidFill>
                <a:srgbClr val="000000"/>
              </a:solidFill>
              <a:effectLst/>
            </a:endParaRPr>
          </a:p>
        </p:txBody>
      </p:sp>
    </p:spTree>
    <p:extLst>
      <p:ext uri="{BB962C8B-B14F-4D97-AF65-F5344CB8AC3E}">
        <p14:creationId xmlns:p14="http://schemas.microsoft.com/office/powerpoint/2010/main" val="127164991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_KÜRESELLEŞ(TİRİL)EN DÜNYADA HALK SAĞLIĞI DİSİPLİNİN YERİ, MALATYA, 12.06.2002">
  <a:themeElements>
    <a:clrScheme name="KÜRESELLEŞ(TİRİL)EN DÜNYADA HALK SAĞLIĞI DİSİPLİNİN YERİ, MALATYA, 12.06.2002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fontScheme name="KÜRESELLEŞ(TİRİL)EN DÜNYADA HALK SAĞLIĞI DİSİPLİNİN YERİ, MALATYA, 12.06.2002">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ÜRESELLEŞ(TİRİL)EN DÜNYADA HALK SAĞLIĞI DİSİPLİNİN YERİ, MALATYA, 12.06.2002 1">
        <a:dk1>
          <a:srgbClr val="000000"/>
        </a:dk1>
        <a:lt1>
          <a:srgbClr val="FFFFFF"/>
        </a:lt1>
        <a:dk2>
          <a:srgbClr val="6600CC"/>
        </a:dk2>
        <a:lt2>
          <a:srgbClr val="CCECFF"/>
        </a:lt2>
        <a:accent1>
          <a:srgbClr val="00FFCC"/>
        </a:accent1>
        <a:accent2>
          <a:srgbClr val="9933FF"/>
        </a:accent2>
        <a:accent3>
          <a:srgbClr val="B8AAE2"/>
        </a:accent3>
        <a:accent4>
          <a:srgbClr val="DADADA"/>
        </a:accent4>
        <a:accent5>
          <a:srgbClr val="AAFFE2"/>
        </a:accent5>
        <a:accent6>
          <a:srgbClr val="8A2DE7"/>
        </a:accent6>
        <a:hlink>
          <a:srgbClr val="660066"/>
        </a:hlink>
        <a:folHlink>
          <a:srgbClr val="006699"/>
        </a:folHlink>
      </a:clrScheme>
      <a:clrMap bg1="dk2" tx1="lt1" bg2="dk1" tx2="lt2" accent1="accent1" accent2="accent2" accent3="accent3" accent4="accent4" accent5="accent5" accent6="accent6" hlink="hlink" folHlink="folHlink"/>
    </a:extraClrScheme>
    <a:extraClrScheme>
      <a:clrScheme name="KÜRESELLEŞ(TİRİL)EN DÜNYADA HALK SAĞLIĞI DİSİPLİNİN YERİ, MALATYA, 12.06.2002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clrMap bg1="lt1" tx1="dk1" bg2="lt2" tx2="dk2" accent1="accent1" accent2="accent2" accent3="accent3" accent4="accent4" accent5="accent5" accent6="accent6" hlink="hlink" folHlink="folHlink"/>
    </a:extraClrScheme>
    <a:extraClrScheme>
      <a:clrScheme name="KÜRESELLEŞ(TİRİL)EN DÜNYADA HALK SAĞLIĞI DİSİPLİNİN YERİ, MALATYA, 12.06.2002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ÜRESELLEŞ(TİRİL)EN DÜNYADA HALK SAĞLIĞI DİSİPLİNİN YERİ, MALATYA, 12.06.2002 4">
        <a:dk1>
          <a:srgbClr val="000000"/>
        </a:dk1>
        <a:lt1>
          <a:srgbClr val="FFFFFF"/>
        </a:lt1>
        <a:dk2>
          <a:srgbClr val="CC0099"/>
        </a:dk2>
        <a:lt2>
          <a:srgbClr val="FFCCFF"/>
        </a:lt2>
        <a:accent1>
          <a:srgbClr val="00FF00"/>
        </a:accent1>
        <a:accent2>
          <a:srgbClr val="9933FF"/>
        </a:accent2>
        <a:accent3>
          <a:srgbClr val="E2AACA"/>
        </a:accent3>
        <a:accent4>
          <a:srgbClr val="DADADA"/>
        </a:accent4>
        <a:accent5>
          <a:srgbClr val="AAFFAA"/>
        </a:accent5>
        <a:accent6>
          <a:srgbClr val="8A2DE7"/>
        </a:accent6>
        <a:hlink>
          <a:srgbClr val="660066"/>
        </a:hlink>
        <a:folHlink>
          <a:srgbClr val="00660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Düz Sınır">
  <a:themeElements>
    <a:clrScheme name="Düz Sınır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Düz Sını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üz Sınır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Düz Sınır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Düz Sınır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Düz Sınır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_Cam Katmanlar">
  <a:themeElements>
    <a:clrScheme name="Cam Katmanlar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fontScheme name="Cam Katmanlar">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m Katmanlar 1">
        <a:dk1>
          <a:srgbClr val="FF9900"/>
        </a:dk1>
        <a:lt1>
          <a:srgbClr val="FFFFFF"/>
        </a:lt1>
        <a:dk2>
          <a:srgbClr val="FFCC66"/>
        </a:dk2>
        <a:lt2>
          <a:srgbClr val="CC6600"/>
        </a:lt2>
        <a:accent1>
          <a:srgbClr val="F05000"/>
        </a:accent1>
        <a:accent2>
          <a:srgbClr val="B28300"/>
        </a:accent2>
        <a:accent3>
          <a:srgbClr val="FFE2B8"/>
        </a:accent3>
        <a:accent4>
          <a:srgbClr val="DADADA"/>
        </a:accent4>
        <a:accent5>
          <a:srgbClr val="F6B3AA"/>
        </a:accent5>
        <a:accent6>
          <a:srgbClr val="A17600"/>
        </a:accent6>
        <a:hlink>
          <a:srgbClr val="99CC00"/>
        </a:hlink>
        <a:folHlink>
          <a:srgbClr val="008000"/>
        </a:folHlink>
      </a:clrScheme>
      <a:clrMap bg1="dk2" tx1="lt1" bg2="dk1" tx2="lt2" accent1="accent1" accent2="accent2" accent3="accent3" accent4="accent4" accent5="accent5" accent6="accent6" hlink="hlink" folHlink="folHlink"/>
    </a:extraClrScheme>
    <a:extraClrScheme>
      <a:clrScheme name="Cam Katmanlar 2">
        <a:dk1>
          <a:srgbClr val="BB5F03"/>
        </a:dk1>
        <a:lt1>
          <a:srgbClr val="FFFFFF"/>
        </a:lt1>
        <a:dk2>
          <a:srgbClr val="993300"/>
        </a:dk2>
        <a:lt2>
          <a:srgbClr val="FEEC94"/>
        </a:lt2>
        <a:accent1>
          <a:srgbClr val="FF9900"/>
        </a:accent1>
        <a:accent2>
          <a:srgbClr val="B76A03"/>
        </a:accent2>
        <a:accent3>
          <a:srgbClr val="CAADAA"/>
        </a:accent3>
        <a:accent4>
          <a:srgbClr val="DADADA"/>
        </a:accent4>
        <a:accent5>
          <a:srgbClr val="FFCAAA"/>
        </a:accent5>
        <a:accent6>
          <a:srgbClr val="A65F02"/>
        </a:accent6>
        <a:hlink>
          <a:srgbClr val="FFFF00"/>
        </a:hlink>
        <a:folHlink>
          <a:srgbClr val="FFFF99"/>
        </a:folHlink>
      </a:clrScheme>
      <a:clrMap bg1="dk2" tx1="lt1" bg2="dk1" tx2="lt2" accent1="accent1" accent2="accent2" accent3="accent3" accent4="accent4" accent5="accent5" accent6="accent6" hlink="hlink" folHlink="folHlink"/>
    </a:extraClrScheme>
    <a:extraClrScheme>
      <a:clrScheme name="Cam Katmanlar 3">
        <a:dk1>
          <a:srgbClr val="56925A"/>
        </a:dk1>
        <a:lt1>
          <a:srgbClr val="FFFFFF"/>
        </a:lt1>
        <a:dk2>
          <a:srgbClr val="6FB56D"/>
        </a:dk2>
        <a:lt2>
          <a:srgbClr val="FFFFCC"/>
        </a:lt2>
        <a:accent1>
          <a:srgbClr val="2B877C"/>
        </a:accent1>
        <a:accent2>
          <a:srgbClr val="5A9A5F"/>
        </a:accent2>
        <a:accent3>
          <a:srgbClr val="BBD7BA"/>
        </a:accent3>
        <a:accent4>
          <a:srgbClr val="DADADA"/>
        </a:accent4>
        <a:accent5>
          <a:srgbClr val="ACC3BF"/>
        </a:accent5>
        <a:accent6>
          <a:srgbClr val="518B55"/>
        </a:accent6>
        <a:hlink>
          <a:srgbClr val="99FF33"/>
        </a:hlink>
        <a:folHlink>
          <a:srgbClr val="DDFFBB"/>
        </a:folHlink>
      </a:clrScheme>
      <a:clrMap bg1="dk2" tx1="lt1" bg2="dk1" tx2="lt2" accent1="accent1" accent2="accent2" accent3="accent3" accent4="accent4" accent5="accent5" accent6="accent6" hlink="hlink" folHlink="folHlink"/>
    </a:extraClrScheme>
    <a:extraClrScheme>
      <a:clrScheme name="Cam Katmanlar 4">
        <a:dk1>
          <a:srgbClr val="006600"/>
        </a:dk1>
        <a:lt1>
          <a:srgbClr val="FFFFFF"/>
        </a:lt1>
        <a:dk2>
          <a:srgbClr val="008000"/>
        </a:dk2>
        <a:lt2>
          <a:srgbClr val="FFFFB7"/>
        </a:lt2>
        <a:accent1>
          <a:srgbClr val="99CC00"/>
        </a:accent1>
        <a:accent2>
          <a:srgbClr val="00CC00"/>
        </a:accent2>
        <a:accent3>
          <a:srgbClr val="AAC0AA"/>
        </a:accent3>
        <a:accent4>
          <a:srgbClr val="DADADA"/>
        </a:accent4>
        <a:accent5>
          <a:srgbClr val="CAE2AA"/>
        </a:accent5>
        <a:accent6>
          <a:srgbClr val="00B900"/>
        </a:accent6>
        <a:hlink>
          <a:srgbClr val="99FF66"/>
        </a:hlink>
        <a:folHlink>
          <a:srgbClr val="FFFF66"/>
        </a:folHlink>
      </a:clrScheme>
      <a:clrMap bg1="dk2" tx1="lt1" bg2="dk1" tx2="lt2" accent1="accent1" accent2="accent2" accent3="accent3" accent4="accent4" accent5="accent5" accent6="accent6" hlink="hlink" folHlink="folHlink"/>
    </a:extraClrScheme>
    <a:extraClrScheme>
      <a:clrScheme name="Cam Katmanlar 5">
        <a:dk1>
          <a:srgbClr val="000000"/>
        </a:dk1>
        <a:lt1>
          <a:srgbClr val="CCECFF"/>
        </a:lt1>
        <a:dk2>
          <a:srgbClr val="000000"/>
        </a:dk2>
        <a:lt2>
          <a:srgbClr val="D6EDEE"/>
        </a:lt2>
        <a:accent1>
          <a:srgbClr val="E8F0F4"/>
        </a:accent1>
        <a:accent2>
          <a:srgbClr val="8EAAFA"/>
        </a:accent2>
        <a:accent3>
          <a:srgbClr val="E2F4FF"/>
        </a:accent3>
        <a:accent4>
          <a:srgbClr val="000000"/>
        </a:accent4>
        <a:accent5>
          <a:srgbClr val="F2F6F8"/>
        </a:accent5>
        <a:accent6>
          <a:srgbClr val="809AE3"/>
        </a:accent6>
        <a:hlink>
          <a:srgbClr val="0066FF"/>
        </a:hlink>
        <a:folHlink>
          <a:srgbClr val="9947FD"/>
        </a:folHlink>
      </a:clrScheme>
      <a:clrMap bg1="lt1" tx1="dk1" bg2="lt2" tx2="dk2" accent1="accent1" accent2="accent2" accent3="accent3" accent4="accent4" accent5="accent5" accent6="accent6" hlink="hlink" folHlink="folHlink"/>
    </a:extraClrScheme>
    <a:extraClrScheme>
      <a:clrScheme name="Cam Katmanlar 6">
        <a:dk1>
          <a:srgbClr val="48486A"/>
        </a:dk1>
        <a:lt1>
          <a:srgbClr val="FFFFFF"/>
        </a:lt1>
        <a:dk2>
          <a:srgbClr val="000099"/>
        </a:dk2>
        <a:lt2>
          <a:srgbClr val="F8F8F8"/>
        </a:lt2>
        <a:accent1>
          <a:srgbClr val="6699FF"/>
        </a:accent1>
        <a:accent2>
          <a:srgbClr val="0000FF"/>
        </a:accent2>
        <a:accent3>
          <a:srgbClr val="AAAACA"/>
        </a:accent3>
        <a:accent4>
          <a:srgbClr val="DADADA"/>
        </a:accent4>
        <a:accent5>
          <a:srgbClr val="B8CAFF"/>
        </a:accent5>
        <a:accent6>
          <a:srgbClr val="0000E7"/>
        </a:accent6>
        <a:hlink>
          <a:srgbClr val="3DCCFF"/>
        </a:hlink>
        <a:folHlink>
          <a:srgbClr val="CCECFF"/>
        </a:folHlink>
      </a:clrScheme>
      <a:clrMap bg1="dk2" tx1="lt1" bg2="dk1" tx2="lt2" accent1="accent1" accent2="accent2" accent3="accent3" accent4="accent4" accent5="accent5" accent6="accent6" hlink="hlink" folHlink="folHlink"/>
    </a:extraClrScheme>
    <a:extraClrScheme>
      <a:clrScheme name="Cam Katmanlar 7">
        <a:dk1>
          <a:srgbClr val="573F8B"/>
        </a:dk1>
        <a:lt1>
          <a:srgbClr val="FFFFFF"/>
        </a:lt1>
        <a:dk2>
          <a:srgbClr val="666699"/>
        </a:dk2>
        <a:lt2>
          <a:srgbClr val="D9D9FF"/>
        </a:lt2>
        <a:accent1>
          <a:srgbClr val="CC99FF"/>
        </a:accent1>
        <a:accent2>
          <a:srgbClr val="9933FF"/>
        </a:accent2>
        <a:accent3>
          <a:srgbClr val="B8B8CA"/>
        </a:accent3>
        <a:accent4>
          <a:srgbClr val="DADADA"/>
        </a:accent4>
        <a:accent5>
          <a:srgbClr val="E2CAFF"/>
        </a:accent5>
        <a:accent6>
          <a:srgbClr val="8A2DE7"/>
        </a:accent6>
        <a:hlink>
          <a:srgbClr val="99F3FF"/>
        </a:hlink>
        <a:folHlink>
          <a:srgbClr val="CCCCFF"/>
        </a:folHlink>
      </a:clrScheme>
      <a:clrMap bg1="dk2" tx1="lt1" bg2="dk1" tx2="lt2" accent1="accent1" accent2="accent2" accent3="accent3" accent4="accent4" accent5="accent5" accent6="accent6" hlink="hlink" folHlink="folHlink"/>
    </a:extraClrScheme>
    <a:extraClrScheme>
      <a:clrScheme name="Cam Katmanlar 8">
        <a:dk1>
          <a:srgbClr val="000000"/>
        </a:dk1>
        <a:lt1>
          <a:srgbClr val="EAEAEA"/>
        </a:lt1>
        <a:dk2>
          <a:srgbClr val="000000"/>
        </a:dk2>
        <a:lt2>
          <a:srgbClr val="C1C2CB"/>
        </a:lt2>
        <a:accent1>
          <a:srgbClr val="F1F1F7"/>
        </a:accent1>
        <a:accent2>
          <a:srgbClr val="8C8CB4"/>
        </a:accent2>
        <a:accent3>
          <a:srgbClr val="F3F3F3"/>
        </a:accent3>
        <a:accent4>
          <a:srgbClr val="000000"/>
        </a:accent4>
        <a:accent5>
          <a:srgbClr val="F7F7FA"/>
        </a:accent5>
        <a:accent6>
          <a:srgbClr val="7E7EA3"/>
        </a:accent6>
        <a:hlink>
          <a:srgbClr val="A3FFFF"/>
        </a:hlink>
        <a:folHlink>
          <a:srgbClr val="9E99FF"/>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Uçurum">
  <a:themeElements>
    <a:clrScheme name="Uçurum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fontScheme name="Uçurum">
      <a:majorFont>
        <a:latin typeface="Arial"/>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Uçurum 1">
        <a:dk1>
          <a:srgbClr val="5B5B49"/>
        </a:dk1>
        <a:lt1>
          <a:srgbClr val="DDDDDD"/>
        </a:lt1>
        <a:dk2>
          <a:srgbClr val="2B2A00"/>
        </a:dk2>
        <a:lt2>
          <a:srgbClr val="E0DFBE"/>
        </a:lt2>
        <a:accent1>
          <a:srgbClr val="878543"/>
        </a:accent1>
        <a:accent2>
          <a:srgbClr val="716E00"/>
        </a:accent2>
        <a:accent3>
          <a:srgbClr val="ACACAA"/>
        </a:accent3>
        <a:accent4>
          <a:srgbClr val="BDBDBD"/>
        </a:accent4>
        <a:accent5>
          <a:srgbClr val="C3C2B0"/>
        </a:accent5>
        <a:accent6>
          <a:srgbClr val="666300"/>
        </a:accent6>
        <a:hlink>
          <a:srgbClr val="CC9900"/>
        </a:hlink>
        <a:folHlink>
          <a:srgbClr val="996600"/>
        </a:folHlink>
      </a:clrScheme>
      <a:clrMap bg1="dk2" tx1="lt1" bg2="dk1" tx2="lt2" accent1="accent1" accent2="accent2" accent3="accent3" accent4="accent4" accent5="accent5" accent6="accent6" hlink="hlink" folHlink="folHlink"/>
    </a:extraClrScheme>
    <a:extraClrScheme>
      <a:clrScheme name="Uçurum 2">
        <a:dk1>
          <a:srgbClr val="746354"/>
        </a:dk1>
        <a:lt1>
          <a:srgbClr val="FFFFFF"/>
        </a:lt1>
        <a:dk2>
          <a:srgbClr val="523E26"/>
        </a:dk2>
        <a:lt2>
          <a:srgbClr val="E1DFAF"/>
        </a:lt2>
        <a:accent1>
          <a:srgbClr val="CC9900"/>
        </a:accent1>
        <a:accent2>
          <a:srgbClr val="669900"/>
        </a:accent2>
        <a:accent3>
          <a:srgbClr val="B3AFAC"/>
        </a:accent3>
        <a:accent4>
          <a:srgbClr val="DADADA"/>
        </a:accent4>
        <a:accent5>
          <a:srgbClr val="E2CAAA"/>
        </a:accent5>
        <a:accent6>
          <a:srgbClr val="5C8A00"/>
        </a:accent6>
        <a:hlink>
          <a:srgbClr val="CCCC00"/>
        </a:hlink>
        <a:folHlink>
          <a:srgbClr val="AC7934"/>
        </a:folHlink>
      </a:clrScheme>
      <a:clrMap bg1="dk2" tx1="lt1" bg2="dk1" tx2="lt2" accent1="accent1" accent2="accent2" accent3="accent3" accent4="accent4" accent5="accent5" accent6="accent6" hlink="hlink" folHlink="folHlink"/>
    </a:extraClrScheme>
    <a:extraClrScheme>
      <a:clrScheme name="Uçurum 3">
        <a:dk1>
          <a:srgbClr val="667B5B"/>
        </a:dk1>
        <a:lt1>
          <a:srgbClr val="E6E6DA"/>
        </a:lt1>
        <a:dk2>
          <a:srgbClr val="295200"/>
        </a:dk2>
        <a:lt2>
          <a:srgbClr val="F3F2D9"/>
        </a:lt2>
        <a:accent1>
          <a:srgbClr val="808000"/>
        </a:accent1>
        <a:accent2>
          <a:srgbClr val="838D75"/>
        </a:accent2>
        <a:accent3>
          <a:srgbClr val="ACB3AA"/>
        </a:accent3>
        <a:accent4>
          <a:srgbClr val="C4C4BA"/>
        </a:accent4>
        <a:accent5>
          <a:srgbClr val="C0C0AA"/>
        </a:accent5>
        <a:accent6>
          <a:srgbClr val="767F69"/>
        </a:accent6>
        <a:hlink>
          <a:srgbClr val="33CC33"/>
        </a:hlink>
        <a:folHlink>
          <a:srgbClr val="339966"/>
        </a:folHlink>
      </a:clrScheme>
      <a:clrMap bg1="dk2" tx1="lt1" bg2="dk1" tx2="lt2" accent1="accent1" accent2="accent2" accent3="accent3" accent4="accent4" accent5="accent5" accent6="accent6" hlink="hlink" folHlink="folHlink"/>
    </a:extraClrScheme>
    <a:extraClrScheme>
      <a:clrScheme name="Uçurum 4">
        <a:dk1>
          <a:srgbClr val="86615A"/>
        </a:dk1>
        <a:lt1>
          <a:srgbClr val="FFFFFF"/>
        </a:lt1>
        <a:dk2>
          <a:srgbClr val="633427"/>
        </a:dk2>
        <a:lt2>
          <a:srgbClr val="E9DDCD"/>
        </a:lt2>
        <a:accent1>
          <a:srgbClr val="A34545"/>
        </a:accent1>
        <a:accent2>
          <a:srgbClr val="C86400"/>
        </a:accent2>
        <a:accent3>
          <a:srgbClr val="B7AEAC"/>
        </a:accent3>
        <a:accent4>
          <a:srgbClr val="DADADA"/>
        </a:accent4>
        <a:accent5>
          <a:srgbClr val="CEB0B0"/>
        </a:accent5>
        <a:accent6>
          <a:srgbClr val="B55A00"/>
        </a:accent6>
        <a:hlink>
          <a:srgbClr val="ECAE00"/>
        </a:hlink>
        <a:folHlink>
          <a:srgbClr val="BAA88A"/>
        </a:folHlink>
      </a:clrScheme>
      <a:clrMap bg1="dk2" tx1="lt1" bg2="dk1" tx2="lt2" accent1="accent1" accent2="accent2" accent3="accent3" accent4="accent4" accent5="accent5" accent6="accent6" hlink="hlink" folHlink="folHlink"/>
    </a:extraClrScheme>
    <a:extraClrScheme>
      <a:clrScheme name="Uçurum 5">
        <a:dk1>
          <a:srgbClr val="009999"/>
        </a:dk1>
        <a:lt1>
          <a:srgbClr val="EAEAEA"/>
        </a:lt1>
        <a:dk2>
          <a:srgbClr val="006666"/>
        </a:dk2>
        <a:lt2>
          <a:srgbClr val="FFFFCC"/>
        </a:lt2>
        <a:accent1>
          <a:srgbClr val="339966"/>
        </a:accent1>
        <a:accent2>
          <a:srgbClr val="5E855B"/>
        </a:accent2>
        <a:accent3>
          <a:srgbClr val="AAB8B8"/>
        </a:accent3>
        <a:accent4>
          <a:srgbClr val="C8C8C8"/>
        </a:accent4>
        <a:accent5>
          <a:srgbClr val="ADCAB8"/>
        </a:accent5>
        <a:accent6>
          <a:srgbClr val="547852"/>
        </a:accent6>
        <a:hlink>
          <a:srgbClr val="EEC85E"/>
        </a:hlink>
        <a:folHlink>
          <a:srgbClr val="AA8456"/>
        </a:folHlink>
      </a:clrScheme>
      <a:clrMap bg1="dk2" tx1="lt1" bg2="dk1" tx2="lt2" accent1="accent1" accent2="accent2" accent3="accent3" accent4="accent4" accent5="accent5" accent6="accent6" hlink="hlink" folHlink="folHlink"/>
    </a:extraClrScheme>
    <a:extraClrScheme>
      <a:clrScheme name="Uçurum 6">
        <a:dk1>
          <a:srgbClr val="B8A47C"/>
        </a:dk1>
        <a:lt1>
          <a:srgbClr val="FFFFFF"/>
        </a:lt1>
        <a:dk2>
          <a:srgbClr val="A68A58"/>
        </a:dk2>
        <a:lt2>
          <a:srgbClr val="DAD79C"/>
        </a:lt2>
        <a:accent1>
          <a:srgbClr val="816B35"/>
        </a:accent1>
        <a:accent2>
          <a:srgbClr val="FFCC00"/>
        </a:accent2>
        <a:accent3>
          <a:srgbClr val="D0C4B4"/>
        </a:accent3>
        <a:accent4>
          <a:srgbClr val="DADADA"/>
        </a:accent4>
        <a:accent5>
          <a:srgbClr val="C1BAAE"/>
        </a:accent5>
        <a:accent6>
          <a:srgbClr val="E7B900"/>
        </a:accent6>
        <a:hlink>
          <a:srgbClr val="0066CC"/>
        </a:hlink>
        <a:folHlink>
          <a:srgbClr val="009900"/>
        </a:folHlink>
      </a:clrScheme>
      <a:clrMap bg1="dk2" tx1="lt1" bg2="dk1" tx2="lt2" accent1="accent1" accent2="accent2" accent3="accent3" accent4="accent4" accent5="accent5" accent6="accent6" hlink="hlink" folHlink="folHlink"/>
    </a:extraClrScheme>
    <a:extraClrScheme>
      <a:clrScheme name="Uçurum 7">
        <a:dk1>
          <a:srgbClr val="336699"/>
        </a:dk1>
        <a:lt1>
          <a:srgbClr val="F8F8F8"/>
        </a:lt1>
        <a:dk2>
          <a:srgbClr val="003366"/>
        </a:dk2>
        <a:lt2>
          <a:srgbClr val="D1DDD4"/>
        </a:lt2>
        <a:accent1>
          <a:srgbClr val="3399FF"/>
        </a:accent1>
        <a:accent2>
          <a:srgbClr val="006699"/>
        </a:accent2>
        <a:accent3>
          <a:srgbClr val="AAADB8"/>
        </a:accent3>
        <a:accent4>
          <a:srgbClr val="D4D4D4"/>
        </a:accent4>
        <a:accent5>
          <a:srgbClr val="ADCAFF"/>
        </a:accent5>
        <a:accent6>
          <a:srgbClr val="005C8A"/>
        </a:accent6>
        <a:hlink>
          <a:srgbClr val="86C0CE"/>
        </a:hlink>
        <a:folHlink>
          <a:srgbClr val="008080"/>
        </a:folHlink>
      </a:clrScheme>
      <a:clrMap bg1="dk2" tx1="lt1" bg2="dk1" tx2="lt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3_KÜRESELLEŞ(TİRİL)EN DÜNYADA HALK SAĞLIĞI DİSİPLİNİN YERİ, MALATYA, 12.06.2002">
  <a:themeElements>
    <a:clrScheme name="KÜRESELLEŞ(TİRİL)EN DÜNYADA HALK SAĞLIĞI DİSİPLİNİN YERİ, MALATYA, 12.06.2002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fontScheme name="KÜRESELLEŞ(TİRİL)EN DÜNYADA HALK SAĞLIĞI DİSİPLİNİN YERİ, MALATYA, 12.06.2002">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ÜRESELLEŞ(TİRİL)EN DÜNYADA HALK SAĞLIĞI DİSİPLİNİN YERİ, MALATYA, 12.06.2002 1">
        <a:dk1>
          <a:srgbClr val="000000"/>
        </a:dk1>
        <a:lt1>
          <a:srgbClr val="FFFFFF"/>
        </a:lt1>
        <a:dk2>
          <a:srgbClr val="6600CC"/>
        </a:dk2>
        <a:lt2>
          <a:srgbClr val="CCECFF"/>
        </a:lt2>
        <a:accent1>
          <a:srgbClr val="00FFCC"/>
        </a:accent1>
        <a:accent2>
          <a:srgbClr val="9933FF"/>
        </a:accent2>
        <a:accent3>
          <a:srgbClr val="B8AAE2"/>
        </a:accent3>
        <a:accent4>
          <a:srgbClr val="DADADA"/>
        </a:accent4>
        <a:accent5>
          <a:srgbClr val="AAFFE2"/>
        </a:accent5>
        <a:accent6>
          <a:srgbClr val="8A2DE7"/>
        </a:accent6>
        <a:hlink>
          <a:srgbClr val="660066"/>
        </a:hlink>
        <a:folHlink>
          <a:srgbClr val="006699"/>
        </a:folHlink>
      </a:clrScheme>
      <a:clrMap bg1="dk2" tx1="lt1" bg2="dk1" tx2="lt2" accent1="accent1" accent2="accent2" accent3="accent3" accent4="accent4" accent5="accent5" accent6="accent6" hlink="hlink" folHlink="folHlink"/>
    </a:extraClrScheme>
    <a:extraClrScheme>
      <a:clrScheme name="KÜRESELLEŞ(TİRİL)EN DÜNYADA HALK SAĞLIĞI DİSİPLİNİN YERİ, MALATYA, 12.06.2002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clrMap bg1="lt1" tx1="dk1" bg2="lt2" tx2="dk2" accent1="accent1" accent2="accent2" accent3="accent3" accent4="accent4" accent5="accent5" accent6="accent6" hlink="hlink" folHlink="folHlink"/>
    </a:extraClrScheme>
    <a:extraClrScheme>
      <a:clrScheme name="KÜRESELLEŞ(TİRİL)EN DÜNYADA HALK SAĞLIĞI DİSİPLİNİN YERİ, MALATYA, 12.06.2002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ÜRESELLEŞ(TİRİL)EN DÜNYADA HALK SAĞLIĞI DİSİPLİNİN YERİ, MALATYA, 12.06.2002 4">
        <a:dk1>
          <a:srgbClr val="000000"/>
        </a:dk1>
        <a:lt1>
          <a:srgbClr val="FFFFFF"/>
        </a:lt1>
        <a:dk2>
          <a:srgbClr val="CC0099"/>
        </a:dk2>
        <a:lt2>
          <a:srgbClr val="FFCCFF"/>
        </a:lt2>
        <a:accent1>
          <a:srgbClr val="00FF00"/>
        </a:accent1>
        <a:accent2>
          <a:srgbClr val="9933FF"/>
        </a:accent2>
        <a:accent3>
          <a:srgbClr val="E2AACA"/>
        </a:accent3>
        <a:accent4>
          <a:srgbClr val="DADADA"/>
        </a:accent4>
        <a:accent5>
          <a:srgbClr val="AAFFAA"/>
        </a:accent5>
        <a:accent6>
          <a:srgbClr val="8A2DE7"/>
        </a:accent6>
        <a:hlink>
          <a:srgbClr val="660066"/>
        </a:hlink>
        <a:folHlink>
          <a:srgbClr val="00660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Şiirsel tasarım şablonu">
  <a:themeElements>
    <a:clrScheme name="Şiirsel tasarım şablonu 1">
      <a:dk1>
        <a:srgbClr val="4D4D4D"/>
      </a:dk1>
      <a:lt1>
        <a:srgbClr val="FFFFE9"/>
      </a:lt1>
      <a:dk2>
        <a:srgbClr val="7A55A3"/>
      </a:dk2>
      <a:lt2>
        <a:srgbClr val="D7ADB8"/>
      </a:lt2>
      <a:accent1>
        <a:srgbClr val="A3C8D5"/>
      </a:accent1>
      <a:accent2>
        <a:srgbClr val="CC92B7"/>
      </a:accent2>
      <a:accent3>
        <a:srgbClr val="FFFFF2"/>
      </a:accent3>
      <a:accent4>
        <a:srgbClr val="404040"/>
      </a:accent4>
      <a:accent5>
        <a:srgbClr val="CEE0E7"/>
      </a:accent5>
      <a:accent6>
        <a:srgbClr val="B984A6"/>
      </a:accent6>
      <a:hlink>
        <a:srgbClr val="D0BE92"/>
      </a:hlink>
      <a:folHlink>
        <a:srgbClr val="F5F0D7"/>
      </a:folHlink>
    </a:clrScheme>
    <a:fontScheme name="Şiirsel tasarım şablonu">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sz="2800" b="0" i="0" u="none" strike="noStrike" cap="none" normalizeH="0" baseline="0" smtClean="0">
            <a:ln>
              <a:noFill/>
            </a:ln>
            <a:solidFill>
              <a:srgbClr val="800080"/>
            </a:solidFill>
            <a:effectLst/>
            <a:latin typeface="Comic Sans MS" pitchFamily="6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pl-PL" sz="2800" b="0" i="0" u="none" strike="noStrike" cap="none" normalizeH="0" baseline="0" smtClean="0">
            <a:ln>
              <a:noFill/>
            </a:ln>
            <a:solidFill>
              <a:srgbClr val="800080"/>
            </a:solidFill>
            <a:effectLst/>
            <a:latin typeface="Comic Sans MS" pitchFamily="66" charset="0"/>
          </a:defRPr>
        </a:defPPr>
      </a:lstStyle>
    </a:lnDef>
  </a:objectDefaults>
  <a:extraClrSchemeLst>
    <a:extraClrScheme>
      <a:clrScheme name="Şiirsel tasarım şablonu 1">
        <a:dk1>
          <a:srgbClr val="4D4D4D"/>
        </a:dk1>
        <a:lt1>
          <a:srgbClr val="FFFFE9"/>
        </a:lt1>
        <a:dk2>
          <a:srgbClr val="7A55A3"/>
        </a:dk2>
        <a:lt2>
          <a:srgbClr val="D7ADB8"/>
        </a:lt2>
        <a:accent1>
          <a:srgbClr val="A3C8D5"/>
        </a:accent1>
        <a:accent2>
          <a:srgbClr val="CC92B7"/>
        </a:accent2>
        <a:accent3>
          <a:srgbClr val="FFFFF2"/>
        </a:accent3>
        <a:accent4>
          <a:srgbClr val="404040"/>
        </a:accent4>
        <a:accent5>
          <a:srgbClr val="CEE0E7"/>
        </a:accent5>
        <a:accent6>
          <a:srgbClr val="B984A6"/>
        </a:accent6>
        <a:hlink>
          <a:srgbClr val="D0BE92"/>
        </a:hlink>
        <a:folHlink>
          <a:srgbClr val="F5F0D7"/>
        </a:folHlink>
      </a:clrScheme>
      <a:clrMap bg1="lt1" tx1="dk1" bg2="lt2" tx2="dk2" accent1="accent1" accent2="accent2" accent3="accent3" accent4="accent4" accent5="accent5" accent6="accent6" hlink="hlink" folHlink="folHlink"/>
    </a:extraClrScheme>
    <a:extraClrScheme>
      <a:clrScheme name="Şiirsel tasarım şablonu 2">
        <a:dk1>
          <a:srgbClr val="501900"/>
        </a:dk1>
        <a:lt1>
          <a:srgbClr val="FFFFFF"/>
        </a:lt1>
        <a:dk2>
          <a:srgbClr val="800000"/>
        </a:dk2>
        <a:lt2>
          <a:srgbClr val="BE9768"/>
        </a:lt2>
        <a:accent1>
          <a:srgbClr val="A3C8D5"/>
        </a:accent1>
        <a:accent2>
          <a:srgbClr val="9C74B4"/>
        </a:accent2>
        <a:accent3>
          <a:srgbClr val="FFFFFF"/>
        </a:accent3>
        <a:accent4>
          <a:srgbClr val="431400"/>
        </a:accent4>
        <a:accent5>
          <a:srgbClr val="CEE0E7"/>
        </a:accent5>
        <a:accent6>
          <a:srgbClr val="8D68A3"/>
        </a:accent6>
        <a:hlink>
          <a:srgbClr val="D0BE92"/>
        </a:hlink>
        <a:folHlink>
          <a:srgbClr val="FDF5CF"/>
        </a:folHlink>
      </a:clrScheme>
      <a:clrMap bg1="lt1" tx1="dk1" bg2="lt2" tx2="dk2" accent1="accent1" accent2="accent2" accent3="accent3" accent4="accent4" accent5="accent5" accent6="accent6" hlink="hlink" folHlink="folHlink"/>
    </a:extraClrScheme>
    <a:extraClrScheme>
      <a:clrScheme name="Şiirsel tasarım şablonu 3">
        <a:dk1>
          <a:srgbClr val="000000"/>
        </a:dk1>
        <a:lt1>
          <a:srgbClr val="FFFFFF"/>
        </a:lt1>
        <a:dk2>
          <a:srgbClr val="000000"/>
        </a:dk2>
        <a:lt2>
          <a:srgbClr val="C0C0C0"/>
        </a:lt2>
        <a:accent1>
          <a:srgbClr val="B2B2B2"/>
        </a:accent1>
        <a:accent2>
          <a:srgbClr val="808080"/>
        </a:accent2>
        <a:accent3>
          <a:srgbClr val="FFFFFF"/>
        </a:accent3>
        <a:accent4>
          <a:srgbClr val="000000"/>
        </a:accent4>
        <a:accent5>
          <a:srgbClr val="D5D5D5"/>
        </a:accent5>
        <a:accent6>
          <a:srgbClr val="737373"/>
        </a:accent6>
        <a:hlink>
          <a:srgbClr val="DDDDDD"/>
        </a:hlink>
        <a:folHlink>
          <a:srgbClr val="F8F8F8"/>
        </a:folHlink>
      </a:clrScheme>
      <a:clrMap bg1="lt1" tx1="dk1" bg2="lt2" tx2="dk2" accent1="accent1" accent2="accent2" accent3="accent3" accent4="accent4" accent5="accent5" accent6="accent6" hlink="hlink" folHlink="folHlink"/>
    </a:extraClrScheme>
    <a:extraClrScheme>
      <a:clrScheme name="Şiirsel tasarım şablonu 4">
        <a:dk1>
          <a:srgbClr val="855F53"/>
        </a:dk1>
        <a:lt1>
          <a:srgbClr val="FFFFFF"/>
        </a:lt1>
        <a:dk2>
          <a:srgbClr val="8E7562"/>
        </a:dk2>
        <a:lt2>
          <a:srgbClr val="FFF7CD"/>
        </a:lt2>
        <a:accent1>
          <a:srgbClr val="9DA680"/>
        </a:accent1>
        <a:accent2>
          <a:srgbClr val="B0C5DC"/>
        </a:accent2>
        <a:accent3>
          <a:srgbClr val="C6BDB7"/>
        </a:accent3>
        <a:accent4>
          <a:srgbClr val="DADADA"/>
        </a:accent4>
        <a:accent5>
          <a:srgbClr val="CCD0C0"/>
        </a:accent5>
        <a:accent6>
          <a:srgbClr val="9FB2C7"/>
        </a:accent6>
        <a:hlink>
          <a:srgbClr val="8B6459"/>
        </a:hlink>
        <a:folHlink>
          <a:srgbClr val="9F816F"/>
        </a:folHlink>
      </a:clrScheme>
      <a:clrMap bg1="dk2" tx1="lt1" bg2="dk1" tx2="lt2" accent1="accent1" accent2="accent2" accent3="accent3" accent4="accent4" accent5="accent5" accent6="accent6" hlink="hlink" folHlink="folHlink"/>
    </a:extraClrScheme>
    <a:extraClrScheme>
      <a:clrScheme name="Şiirsel tasarım şablonu 5">
        <a:dk1>
          <a:srgbClr val="000000"/>
        </a:dk1>
        <a:lt1>
          <a:srgbClr val="89B7C5"/>
        </a:lt1>
        <a:dk2>
          <a:srgbClr val="FFFFFF"/>
        </a:dk2>
        <a:lt2>
          <a:srgbClr val="4898A0"/>
        </a:lt2>
        <a:accent1>
          <a:srgbClr val="A3C8D5"/>
        </a:accent1>
        <a:accent2>
          <a:srgbClr val="AE98BA"/>
        </a:accent2>
        <a:accent3>
          <a:srgbClr val="C4D8DF"/>
        </a:accent3>
        <a:accent4>
          <a:srgbClr val="000000"/>
        </a:accent4>
        <a:accent5>
          <a:srgbClr val="CEE0E7"/>
        </a:accent5>
        <a:accent6>
          <a:srgbClr val="9D89A8"/>
        </a:accent6>
        <a:hlink>
          <a:srgbClr val="AECCD6"/>
        </a:hlink>
        <a:folHlink>
          <a:srgbClr val="78ACBC"/>
        </a:folHlink>
      </a:clrScheme>
      <a:clrMap bg1="lt1" tx1="dk1" bg2="lt2" tx2="dk2" accent1="accent1" accent2="accent2" accent3="accent3" accent4="accent4" accent5="accent5" accent6="accent6" hlink="hlink" folHlink="folHlink"/>
    </a:extraClrScheme>
    <a:extraClrScheme>
      <a:clrScheme name="Şiirsel tasarım şablonu 6">
        <a:dk1>
          <a:srgbClr val="49514B"/>
        </a:dk1>
        <a:lt1>
          <a:srgbClr val="F1FAEE"/>
        </a:lt1>
        <a:dk2>
          <a:srgbClr val="846197"/>
        </a:dk2>
        <a:lt2>
          <a:srgbClr val="C2BEA8"/>
        </a:lt2>
        <a:accent1>
          <a:srgbClr val="A3C8D5"/>
        </a:accent1>
        <a:accent2>
          <a:srgbClr val="D4A4C3"/>
        </a:accent2>
        <a:accent3>
          <a:srgbClr val="F7FCF5"/>
        </a:accent3>
        <a:accent4>
          <a:srgbClr val="3D443F"/>
        </a:accent4>
        <a:accent5>
          <a:srgbClr val="CEE0E7"/>
        </a:accent5>
        <a:accent6>
          <a:srgbClr val="C094B0"/>
        </a:accent6>
        <a:hlink>
          <a:srgbClr val="CBCE94"/>
        </a:hlink>
        <a:folHlink>
          <a:srgbClr val="EBF6D6"/>
        </a:folHlink>
      </a:clrScheme>
      <a:clrMap bg1="lt1" tx1="dk1" bg2="lt2" tx2="dk2" accent1="accent1" accent2="accent2" accent3="accent3" accent4="accent4" accent5="accent5" accent6="accent6" hlink="hlink" folHlink="folHlink"/>
    </a:extraClrScheme>
    <a:extraClrScheme>
      <a:clrScheme name="Şiirsel tasarım şablonu 7">
        <a:dk1>
          <a:srgbClr val="000000"/>
        </a:dk1>
        <a:lt1>
          <a:srgbClr val="FFFF00"/>
        </a:lt1>
        <a:dk2>
          <a:srgbClr val="000000"/>
        </a:dk2>
        <a:lt2>
          <a:srgbClr val="808080"/>
        </a:lt2>
        <a:accent1>
          <a:srgbClr val="BBE0E3"/>
        </a:accent1>
        <a:accent2>
          <a:srgbClr val="333399"/>
        </a:accent2>
        <a:accent3>
          <a:srgbClr val="FFFFAA"/>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2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üz Sınır">
  <a:themeElements>
    <a:clrScheme name="Düz Sınır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Düz Sını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üz Sınır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Düz Sınır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Düz Sınır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Düz Sınır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7_Düz Sınır">
  <a:themeElements>
    <a:clrScheme name="Düz Sınır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Düz Sını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üz Sınır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Düz Sınır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Düz Sınır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Düz Sınır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3_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Karışımlar">
  <a:themeElements>
    <a:clrScheme name="Karışımla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Karışımla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arışımlar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Karışımlar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Karışımla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Karışımlar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Karışımlar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Karışımlar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23.xml><?xml version="1.0" encoding="utf-8"?>
<a:theme xmlns:a="http://schemas.openxmlformats.org/drawingml/2006/main" name="Varsayılan Tasarım">
  <a:themeElements>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arsayılan Tasarı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Varsayılan Tasarım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arsayılan Tasarım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arsayılan Tasarım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arsayılan Tasarım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arsayılan Tasarım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arsayılan Tasarım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arsayılan Tasarım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arsayılan Tasarım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arsayılan Tasarım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1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4_KÜRESELLEŞ(TİRİL)EN DÜNYADA HALK SAĞLIĞI DİSİPLİNİN YERİ, MALATYA, 12.06.2002">
  <a:themeElements>
    <a:clrScheme name="KÜRESELLEŞ(TİRİL)EN DÜNYADA HALK SAĞLIĞI DİSİPLİNİN YERİ, MALATYA, 12.06.2002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fontScheme name="KÜRESELLEŞ(TİRİL)EN DÜNYADA HALK SAĞLIĞI DİSİPLİNİN YERİ, MALATYA, 12.06.2002">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ÜRESELLEŞ(TİRİL)EN DÜNYADA HALK SAĞLIĞI DİSİPLİNİN YERİ, MALATYA, 12.06.2002 1">
        <a:dk1>
          <a:srgbClr val="000000"/>
        </a:dk1>
        <a:lt1>
          <a:srgbClr val="FFFFFF"/>
        </a:lt1>
        <a:dk2>
          <a:srgbClr val="6600CC"/>
        </a:dk2>
        <a:lt2>
          <a:srgbClr val="CCECFF"/>
        </a:lt2>
        <a:accent1>
          <a:srgbClr val="00FFCC"/>
        </a:accent1>
        <a:accent2>
          <a:srgbClr val="9933FF"/>
        </a:accent2>
        <a:accent3>
          <a:srgbClr val="B8AAE2"/>
        </a:accent3>
        <a:accent4>
          <a:srgbClr val="DADADA"/>
        </a:accent4>
        <a:accent5>
          <a:srgbClr val="AAFFE2"/>
        </a:accent5>
        <a:accent6>
          <a:srgbClr val="8A2DE7"/>
        </a:accent6>
        <a:hlink>
          <a:srgbClr val="660066"/>
        </a:hlink>
        <a:folHlink>
          <a:srgbClr val="006699"/>
        </a:folHlink>
      </a:clrScheme>
      <a:clrMap bg1="dk2" tx1="lt1" bg2="dk1" tx2="lt2" accent1="accent1" accent2="accent2" accent3="accent3" accent4="accent4" accent5="accent5" accent6="accent6" hlink="hlink" folHlink="folHlink"/>
    </a:extraClrScheme>
    <a:extraClrScheme>
      <a:clrScheme name="KÜRESELLEŞ(TİRİL)EN DÜNYADA HALK SAĞLIĞI DİSİPLİNİN YERİ, MALATYA, 12.06.2002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clrMap bg1="lt1" tx1="dk1" bg2="lt2" tx2="dk2" accent1="accent1" accent2="accent2" accent3="accent3" accent4="accent4" accent5="accent5" accent6="accent6" hlink="hlink" folHlink="folHlink"/>
    </a:extraClrScheme>
    <a:extraClrScheme>
      <a:clrScheme name="KÜRESELLEŞ(TİRİL)EN DÜNYADA HALK SAĞLIĞI DİSİPLİNİN YERİ, MALATYA, 12.06.2002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ÜRESELLEŞ(TİRİL)EN DÜNYADA HALK SAĞLIĞI DİSİPLİNİN YERİ, MALATYA, 12.06.2002 4">
        <a:dk1>
          <a:srgbClr val="000000"/>
        </a:dk1>
        <a:lt1>
          <a:srgbClr val="FFFFFF"/>
        </a:lt1>
        <a:dk2>
          <a:srgbClr val="CC0099"/>
        </a:dk2>
        <a:lt2>
          <a:srgbClr val="FFCCFF"/>
        </a:lt2>
        <a:accent1>
          <a:srgbClr val="00FF00"/>
        </a:accent1>
        <a:accent2>
          <a:srgbClr val="9933FF"/>
        </a:accent2>
        <a:accent3>
          <a:srgbClr val="E2AACA"/>
        </a:accent3>
        <a:accent4>
          <a:srgbClr val="DADADA"/>
        </a:accent4>
        <a:accent5>
          <a:srgbClr val="AAFFAA"/>
        </a:accent5>
        <a:accent6>
          <a:srgbClr val="8A2DE7"/>
        </a:accent6>
        <a:hlink>
          <a:srgbClr val="660066"/>
        </a:hlink>
        <a:folHlink>
          <a:srgbClr val="00660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8_Düz Sınır">
  <a:themeElements>
    <a:clrScheme name="Düz Sınır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Düz Sını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üz Sınır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Düz Sınır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Düz Sınır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Düz Sınır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ISGIP_June2010">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Dörtte Bir">
  <a:themeElements>
    <a:clrScheme name="Dörtte Bir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fontScheme name="Dörtte Bi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örtte Bir 1">
        <a:dk1>
          <a:srgbClr val="5C5674"/>
        </a:dk1>
        <a:lt1>
          <a:srgbClr val="FFFFFF"/>
        </a:lt1>
        <a:dk2>
          <a:srgbClr val="85986A"/>
        </a:dk2>
        <a:lt2>
          <a:srgbClr val="FFFFFF"/>
        </a:lt2>
        <a:accent1>
          <a:srgbClr val="666633"/>
        </a:accent1>
        <a:accent2>
          <a:srgbClr val="ADC5B8"/>
        </a:accent2>
        <a:accent3>
          <a:srgbClr val="C2CAB9"/>
        </a:accent3>
        <a:accent4>
          <a:srgbClr val="DADADA"/>
        </a:accent4>
        <a:accent5>
          <a:srgbClr val="B8B8AD"/>
        </a:accent5>
        <a:accent6>
          <a:srgbClr val="9CB2A6"/>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örtte Bir 2">
        <a:dk1>
          <a:srgbClr val="000000"/>
        </a:dk1>
        <a:lt1>
          <a:srgbClr val="FFFFFF"/>
        </a:lt1>
        <a:dk2>
          <a:srgbClr val="420000"/>
        </a:dk2>
        <a:lt2>
          <a:srgbClr val="660000"/>
        </a:lt2>
        <a:accent1>
          <a:srgbClr val="CCCC00"/>
        </a:accent1>
        <a:accent2>
          <a:srgbClr val="999966"/>
        </a:accent2>
        <a:accent3>
          <a:srgbClr val="FFFFFF"/>
        </a:accent3>
        <a:accent4>
          <a:srgbClr val="000000"/>
        </a:accent4>
        <a:accent5>
          <a:srgbClr val="E2E2AA"/>
        </a:accent5>
        <a:accent6>
          <a:srgbClr val="8A8A5C"/>
        </a:accent6>
        <a:hlink>
          <a:srgbClr val="996633"/>
        </a:hlink>
        <a:folHlink>
          <a:srgbClr val="993300"/>
        </a:folHlink>
      </a:clrScheme>
      <a:clrMap bg1="lt1" tx1="dk1" bg2="lt2" tx2="dk2" accent1="accent1" accent2="accent2" accent3="accent3" accent4="accent4" accent5="accent5" accent6="accent6" hlink="hlink" folHlink="folHlink"/>
    </a:extraClrScheme>
    <a:extraClrScheme>
      <a:clrScheme name="Dörtte Bir 3">
        <a:dk1>
          <a:srgbClr val="618052"/>
        </a:dk1>
        <a:lt1>
          <a:srgbClr val="FFFFE3"/>
        </a:lt1>
        <a:dk2>
          <a:srgbClr val="162E36"/>
        </a:dk2>
        <a:lt2>
          <a:srgbClr val="FFFFFF"/>
        </a:lt2>
        <a:accent1>
          <a:srgbClr val="336699"/>
        </a:accent1>
        <a:accent2>
          <a:srgbClr val="69888B"/>
        </a:accent2>
        <a:accent3>
          <a:srgbClr val="ABADAE"/>
        </a:accent3>
        <a:accent4>
          <a:srgbClr val="DADAC2"/>
        </a:accent4>
        <a:accent5>
          <a:srgbClr val="ADB8CA"/>
        </a:accent5>
        <a:accent6>
          <a:srgbClr val="5E7B7D"/>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Dörtte Bir 4">
        <a:dk1>
          <a:srgbClr val="000000"/>
        </a:dk1>
        <a:lt1>
          <a:srgbClr val="FFFFFF"/>
        </a:lt1>
        <a:dk2>
          <a:srgbClr val="000000"/>
        </a:dk2>
        <a:lt2>
          <a:srgbClr val="CC0000"/>
        </a:lt2>
        <a:accent1>
          <a:srgbClr val="FFCC00"/>
        </a:accent1>
        <a:accent2>
          <a:srgbClr val="3366CC"/>
        </a:accent2>
        <a:accent3>
          <a:srgbClr val="FFFFFF"/>
        </a:accent3>
        <a:accent4>
          <a:srgbClr val="000000"/>
        </a:accent4>
        <a:accent5>
          <a:srgbClr val="FFE2AA"/>
        </a:accent5>
        <a:accent6>
          <a:srgbClr val="2D5CB9"/>
        </a:accent6>
        <a:hlink>
          <a:srgbClr val="666699"/>
        </a:hlink>
        <a:folHlink>
          <a:srgbClr val="C0C0C0"/>
        </a:folHlink>
      </a:clrScheme>
      <a:clrMap bg1="lt1" tx1="dk1" bg2="lt2" tx2="dk2" accent1="accent1" accent2="accent2" accent3="accent3" accent4="accent4" accent5="accent5" accent6="accent6" hlink="hlink" folHlink="folHlink"/>
    </a:extraClrScheme>
    <a:extraClrScheme>
      <a:clrScheme name="Dörtte Bir 5">
        <a:dk1>
          <a:srgbClr val="666699"/>
        </a:dk1>
        <a:lt1>
          <a:srgbClr val="FFFFFF"/>
        </a:lt1>
        <a:dk2>
          <a:srgbClr val="000033"/>
        </a:dk2>
        <a:lt2>
          <a:srgbClr val="FFFFFF"/>
        </a:lt2>
        <a:accent1>
          <a:srgbClr val="9966FF"/>
        </a:accent1>
        <a:accent2>
          <a:srgbClr val="CCCCFF"/>
        </a:accent2>
        <a:accent3>
          <a:srgbClr val="AAAAAD"/>
        </a:accent3>
        <a:accent4>
          <a:srgbClr val="DADADA"/>
        </a:accent4>
        <a:accent5>
          <a:srgbClr val="CAB8FF"/>
        </a:accent5>
        <a:accent6>
          <a:srgbClr val="B9B9E7"/>
        </a:accent6>
        <a:hlink>
          <a:srgbClr val="CCCC00"/>
        </a:hlink>
        <a:folHlink>
          <a:srgbClr val="CC9900"/>
        </a:folHlink>
      </a:clrScheme>
      <a:clrMap bg1="dk2" tx1="lt1" bg2="dk1" tx2="lt2" accent1="accent1" accent2="accent2" accent3="accent3" accent4="accent4" accent5="accent5" accent6="accent6" hlink="hlink" folHlink="folHlink"/>
    </a:extraClrScheme>
    <a:extraClrScheme>
      <a:clrScheme name="Dörtte Bir 6">
        <a:dk1>
          <a:srgbClr val="000000"/>
        </a:dk1>
        <a:lt1>
          <a:srgbClr val="FFFFFF"/>
        </a:lt1>
        <a:dk2>
          <a:srgbClr val="000000"/>
        </a:dk2>
        <a:lt2>
          <a:srgbClr val="669966"/>
        </a:lt2>
        <a:accent1>
          <a:srgbClr val="CCCCFF"/>
        </a:accent1>
        <a:accent2>
          <a:srgbClr val="9999CC"/>
        </a:accent2>
        <a:accent3>
          <a:srgbClr val="FFFFFF"/>
        </a:accent3>
        <a:accent4>
          <a:srgbClr val="000000"/>
        </a:accent4>
        <a:accent5>
          <a:srgbClr val="E2E2FF"/>
        </a:accent5>
        <a:accent6>
          <a:srgbClr val="8A8AB9"/>
        </a:accent6>
        <a:hlink>
          <a:srgbClr val="000066"/>
        </a:hlink>
        <a:folHlink>
          <a:srgbClr val="333399"/>
        </a:folHlink>
      </a:clrScheme>
      <a:clrMap bg1="lt1" tx1="dk1" bg2="lt2" tx2="dk2" accent1="accent1" accent2="accent2" accent3="accent3" accent4="accent4" accent5="accent5" accent6="accent6" hlink="hlink" folHlink="folHlink"/>
    </a:extraClrScheme>
    <a:extraClrScheme>
      <a:clrScheme name="Dörtte Bir 7">
        <a:dk1>
          <a:srgbClr val="0099CC"/>
        </a:dk1>
        <a:lt1>
          <a:srgbClr val="FFFFFF"/>
        </a:lt1>
        <a:dk2>
          <a:srgbClr val="000099"/>
        </a:dk2>
        <a:lt2>
          <a:srgbClr val="FFFFFF"/>
        </a:lt2>
        <a:accent1>
          <a:srgbClr val="0099CC"/>
        </a:accent1>
        <a:accent2>
          <a:srgbClr val="6600FF"/>
        </a:accent2>
        <a:accent3>
          <a:srgbClr val="AAAACA"/>
        </a:accent3>
        <a:accent4>
          <a:srgbClr val="DADADA"/>
        </a:accent4>
        <a:accent5>
          <a:srgbClr val="AACAE2"/>
        </a:accent5>
        <a:accent6>
          <a:srgbClr val="5C00E7"/>
        </a:accent6>
        <a:hlink>
          <a:srgbClr val="FFCC00"/>
        </a:hlink>
        <a:folHlink>
          <a:srgbClr val="00CCFF"/>
        </a:folHlink>
      </a:clrScheme>
      <a:clrMap bg1="dk2" tx1="lt1" bg2="dk1" tx2="lt2" accent1="accent1" accent2="accent2" accent3="accent3" accent4="accent4" accent5="accent5" accent6="accent6" hlink="hlink" folHlink="folHlink"/>
    </a:extraClrScheme>
    <a:extraClrScheme>
      <a:clrScheme name="Dörtte Bir 8">
        <a:dk1>
          <a:srgbClr val="000033"/>
        </a:dk1>
        <a:lt1>
          <a:srgbClr val="FFFFFF"/>
        </a:lt1>
        <a:dk2>
          <a:srgbClr val="003366"/>
        </a:dk2>
        <a:lt2>
          <a:srgbClr val="275C6D"/>
        </a:lt2>
        <a:accent1>
          <a:srgbClr val="A7D2DF"/>
        </a:accent1>
        <a:accent2>
          <a:srgbClr val="108DA6"/>
        </a:accent2>
        <a:accent3>
          <a:srgbClr val="FFFFFF"/>
        </a:accent3>
        <a:accent4>
          <a:srgbClr val="00002A"/>
        </a:accent4>
        <a:accent5>
          <a:srgbClr val="D0E5EC"/>
        </a:accent5>
        <a:accent6>
          <a:srgbClr val="0D7F96"/>
        </a:accent6>
        <a:hlink>
          <a:srgbClr val="666699"/>
        </a:hlink>
        <a:folHlink>
          <a:srgbClr val="9999FF"/>
        </a:folHlink>
      </a:clrScheme>
      <a:clrMap bg1="lt1" tx1="dk1" bg2="lt2" tx2="dk2" accent1="accent1" accent2="accent2" accent3="accent3" accent4="accent4" accent5="accent5" accent6="accent6" hlink="hlink" folHlink="folHlink"/>
    </a:extraClrScheme>
    <a:extraClrScheme>
      <a:clrScheme name="Dörtte Bir 9">
        <a:dk1>
          <a:srgbClr val="CC3300"/>
        </a:dk1>
        <a:lt1>
          <a:srgbClr val="FFFFFF"/>
        </a:lt1>
        <a:dk2>
          <a:srgbClr val="000000"/>
        </a:dk2>
        <a:lt2>
          <a:srgbClr val="FFFFCC"/>
        </a:lt2>
        <a:accent1>
          <a:srgbClr val="FF9900"/>
        </a:accent1>
        <a:accent2>
          <a:srgbClr val="993300"/>
        </a:accent2>
        <a:accent3>
          <a:srgbClr val="AAAAAA"/>
        </a:accent3>
        <a:accent4>
          <a:srgbClr val="DADADA"/>
        </a:accent4>
        <a:accent5>
          <a:srgbClr val="FFCAAA"/>
        </a:accent5>
        <a:accent6>
          <a:srgbClr val="8A2D00"/>
        </a:accent6>
        <a:hlink>
          <a:srgbClr val="CEC5A2"/>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_Karışımlar">
  <a:themeElements>
    <a:clrScheme name="1_Karışımla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1_Karışımlar">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1_Karışımlar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1_Karışımlar 2">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1_Karışımlar 3">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1_Karışımlar 4">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
      <a:clrScheme name="1_Karışımlar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1_Karışımlar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1_KÜRESELLEŞ(TİRİL)EN DÜNYADA HALK SAĞLIĞI DİSİPLİNİN YERİ, MALATYA, 12.06.2002">
  <a:themeElements>
    <a:clrScheme name="KÜRESELLEŞ(TİRİL)EN DÜNYADA HALK SAĞLIĞI DİSİPLİNİN YERİ, MALATYA, 12.06.2002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fontScheme name="KÜRESELLEŞ(TİRİL)EN DÜNYADA HALK SAĞLIĞI DİSİPLİNİN YERİ, MALATYA, 12.06.2002">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ÜRESELLEŞ(TİRİL)EN DÜNYADA HALK SAĞLIĞI DİSİPLİNİN YERİ, MALATYA, 12.06.2002 1">
        <a:dk1>
          <a:srgbClr val="000000"/>
        </a:dk1>
        <a:lt1>
          <a:srgbClr val="FFFFFF"/>
        </a:lt1>
        <a:dk2>
          <a:srgbClr val="6600CC"/>
        </a:dk2>
        <a:lt2>
          <a:srgbClr val="CCECFF"/>
        </a:lt2>
        <a:accent1>
          <a:srgbClr val="00FFCC"/>
        </a:accent1>
        <a:accent2>
          <a:srgbClr val="9933FF"/>
        </a:accent2>
        <a:accent3>
          <a:srgbClr val="B8AAE2"/>
        </a:accent3>
        <a:accent4>
          <a:srgbClr val="DADADA"/>
        </a:accent4>
        <a:accent5>
          <a:srgbClr val="AAFFE2"/>
        </a:accent5>
        <a:accent6>
          <a:srgbClr val="8A2DE7"/>
        </a:accent6>
        <a:hlink>
          <a:srgbClr val="660066"/>
        </a:hlink>
        <a:folHlink>
          <a:srgbClr val="006699"/>
        </a:folHlink>
      </a:clrScheme>
      <a:clrMap bg1="dk2" tx1="lt1" bg2="dk1" tx2="lt2" accent1="accent1" accent2="accent2" accent3="accent3" accent4="accent4" accent5="accent5" accent6="accent6" hlink="hlink" folHlink="folHlink"/>
    </a:extraClrScheme>
    <a:extraClrScheme>
      <a:clrScheme name="KÜRESELLEŞ(TİRİL)EN DÜNYADA HALK SAĞLIĞI DİSİPLİNİN YERİ, MALATYA, 12.06.2002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clrMap bg1="lt1" tx1="dk1" bg2="lt2" tx2="dk2" accent1="accent1" accent2="accent2" accent3="accent3" accent4="accent4" accent5="accent5" accent6="accent6" hlink="hlink" folHlink="folHlink"/>
    </a:extraClrScheme>
    <a:extraClrScheme>
      <a:clrScheme name="KÜRESELLEŞ(TİRİL)EN DÜNYADA HALK SAĞLIĞI DİSİPLİNİN YERİ, MALATYA, 12.06.2002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ÜRESELLEŞ(TİRİL)EN DÜNYADA HALK SAĞLIĞI DİSİPLİNİN YERİ, MALATYA, 12.06.2002 4">
        <a:dk1>
          <a:srgbClr val="000000"/>
        </a:dk1>
        <a:lt1>
          <a:srgbClr val="FFFFFF"/>
        </a:lt1>
        <a:dk2>
          <a:srgbClr val="CC0099"/>
        </a:dk2>
        <a:lt2>
          <a:srgbClr val="FFCCFF"/>
        </a:lt2>
        <a:accent1>
          <a:srgbClr val="00FF00"/>
        </a:accent1>
        <a:accent2>
          <a:srgbClr val="9933FF"/>
        </a:accent2>
        <a:accent3>
          <a:srgbClr val="E2AACA"/>
        </a:accent3>
        <a:accent4>
          <a:srgbClr val="DADADA"/>
        </a:accent4>
        <a:accent5>
          <a:srgbClr val="AAFFAA"/>
        </a:accent5>
        <a:accent6>
          <a:srgbClr val="8A2DE7"/>
        </a:accent6>
        <a:hlink>
          <a:srgbClr val="660066"/>
        </a:hlink>
        <a:folHlink>
          <a:srgbClr val="00660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2_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Lezzet">
  <a:themeElements>
    <a:clrScheme name="Lezzet 6">
      <a:dk1>
        <a:srgbClr val="000000"/>
      </a:dk1>
      <a:lt1>
        <a:srgbClr val="FFFFFF"/>
      </a:lt1>
      <a:dk2>
        <a:srgbClr val="000066"/>
      </a:dk2>
      <a:lt2>
        <a:srgbClr val="FFFFFF"/>
      </a:lt2>
      <a:accent1>
        <a:srgbClr val="F8F8F8"/>
      </a:accent1>
      <a:accent2>
        <a:srgbClr val="0066FF"/>
      </a:accent2>
      <a:accent3>
        <a:srgbClr val="FFFFFF"/>
      </a:accent3>
      <a:accent4>
        <a:srgbClr val="000000"/>
      </a:accent4>
      <a:accent5>
        <a:srgbClr val="FBFBFB"/>
      </a:accent5>
      <a:accent6>
        <a:srgbClr val="005CE7"/>
      </a:accent6>
      <a:hlink>
        <a:srgbClr val="FF0033"/>
      </a:hlink>
      <a:folHlink>
        <a:srgbClr val="000066"/>
      </a:folHlink>
    </a:clrScheme>
    <a:fontScheme name="Lezzet">
      <a:majorFont>
        <a:latin typeface="Arial Black"/>
        <a:ea typeface=""/>
        <a:cs typeface=""/>
      </a:majorFont>
      <a:minorFont>
        <a:latin typeface="Arial Black"/>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zzet 1">
        <a:dk1>
          <a:srgbClr val="000000"/>
        </a:dk1>
        <a:lt1>
          <a:srgbClr val="FFFFFF"/>
        </a:lt1>
        <a:dk2>
          <a:srgbClr val="000000"/>
        </a:dk2>
        <a:lt2>
          <a:srgbClr val="B2B2B2"/>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ezzet 2">
        <a:dk1>
          <a:srgbClr val="000000"/>
        </a:dk1>
        <a:lt1>
          <a:srgbClr val="FFFFFF"/>
        </a:lt1>
        <a:dk2>
          <a:srgbClr val="000000"/>
        </a:dk2>
        <a:lt2>
          <a:srgbClr val="FFFFFF"/>
        </a:lt2>
        <a:accent1>
          <a:srgbClr val="CC3399"/>
        </a:accent1>
        <a:accent2>
          <a:srgbClr val="000066"/>
        </a:accent2>
        <a:accent3>
          <a:srgbClr val="FFFFFF"/>
        </a:accent3>
        <a:accent4>
          <a:srgbClr val="000000"/>
        </a:accent4>
        <a:accent5>
          <a:srgbClr val="E2ADCA"/>
        </a:accent5>
        <a:accent6>
          <a:srgbClr val="00005C"/>
        </a:accent6>
        <a:hlink>
          <a:srgbClr val="CC66FF"/>
        </a:hlink>
        <a:folHlink>
          <a:srgbClr val="660033"/>
        </a:folHlink>
      </a:clrScheme>
      <a:clrMap bg1="lt1" tx1="dk1" bg2="lt2" tx2="dk2" accent1="accent1" accent2="accent2" accent3="accent3" accent4="accent4" accent5="accent5" accent6="accent6" hlink="hlink" folHlink="folHlink"/>
    </a:extraClrScheme>
    <a:extraClrScheme>
      <a:clrScheme name="Lezzet 3">
        <a:dk1>
          <a:srgbClr val="000000"/>
        </a:dk1>
        <a:lt1>
          <a:srgbClr val="FFFFFF"/>
        </a:lt1>
        <a:dk2>
          <a:srgbClr val="F8F8F8"/>
        </a:dk2>
        <a:lt2>
          <a:srgbClr val="336699"/>
        </a:lt2>
        <a:accent1>
          <a:srgbClr val="0099FF"/>
        </a:accent1>
        <a:accent2>
          <a:srgbClr val="33CCCC"/>
        </a:accent2>
        <a:accent3>
          <a:srgbClr val="FFFFFF"/>
        </a:accent3>
        <a:accent4>
          <a:srgbClr val="000000"/>
        </a:accent4>
        <a:accent5>
          <a:srgbClr val="AACAFF"/>
        </a:accent5>
        <a:accent6>
          <a:srgbClr val="2DB9B9"/>
        </a:accent6>
        <a:hlink>
          <a:srgbClr val="CC00CC"/>
        </a:hlink>
        <a:folHlink>
          <a:srgbClr val="333399"/>
        </a:folHlink>
      </a:clrScheme>
      <a:clrMap bg1="lt1" tx1="dk1" bg2="lt2" tx2="dk2" accent1="accent1" accent2="accent2" accent3="accent3" accent4="accent4" accent5="accent5" accent6="accent6" hlink="hlink" folHlink="folHlink"/>
    </a:extraClrScheme>
    <a:extraClrScheme>
      <a:clrScheme name="Lezzet 4">
        <a:dk1>
          <a:srgbClr val="000000"/>
        </a:dk1>
        <a:lt1>
          <a:srgbClr val="FFFFFF"/>
        </a:lt1>
        <a:dk2>
          <a:srgbClr val="000000"/>
        </a:dk2>
        <a:lt2>
          <a:srgbClr val="FFFFFF"/>
        </a:lt2>
        <a:accent1>
          <a:srgbClr val="FF0000"/>
        </a:accent1>
        <a:accent2>
          <a:srgbClr val="008000"/>
        </a:accent2>
        <a:accent3>
          <a:srgbClr val="FFFFFF"/>
        </a:accent3>
        <a:accent4>
          <a:srgbClr val="000000"/>
        </a:accent4>
        <a:accent5>
          <a:srgbClr val="FFAAAA"/>
        </a:accent5>
        <a:accent6>
          <a:srgbClr val="007300"/>
        </a:accent6>
        <a:hlink>
          <a:srgbClr val="FFFFFF"/>
        </a:hlink>
        <a:folHlink>
          <a:srgbClr val="003300"/>
        </a:folHlink>
      </a:clrScheme>
      <a:clrMap bg1="lt1" tx1="dk1" bg2="lt2" tx2="dk2" accent1="accent1" accent2="accent2" accent3="accent3" accent4="accent4" accent5="accent5" accent6="accent6" hlink="hlink" folHlink="folHlink"/>
    </a:extraClrScheme>
    <a:extraClrScheme>
      <a:clrScheme name="Lezzet 5">
        <a:dk1>
          <a:srgbClr val="000000"/>
        </a:dk1>
        <a:lt1>
          <a:srgbClr val="FFFFCC"/>
        </a:lt1>
        <a:dk2>
          <a:srgbClr val="FFFFFF"/>
        </a:dk2>
        <a:lt2>
          <a:srgbClr val="C58051"/>
        </a:lt2>
        <a:accent1>
          <a:srgbClr val="99CC00"/>
        </a:accent1>
        <a:accent2>
          <a:srgbClr val="800000"/>
        </a:accent2>
        <a:accent3>
          <a:srgbClr val="FFFFE2"/>
        </a:accent3>
        <a:accent4>
          <a:srgbClr val="000000"/>
        </a:accent4>
        <a:accent5>
          <a:srgbClr val="CAE2AA"/>
        </a:accent5>
        <a:accent6>
          <a:srgbClr val="730000"/>
        </a:accent6>
        <a:hlink>
          <a:srgbClr val="FF0000"/>
        </a:hlink>
        <a:folHlink>
          <a:srgbClr val="CC9900"/>
        </a:folHlink>
      </a:clrScheme>
      <a:clrMap bg1="lt1" tx1="dk1" bg2="lt2" tx2="dk2" accent1="accent1" accent2="accent2" accent3="accent3" accent4="accent4" accent5="accent5" accent6="accent6" hlink="hlink" folHlink="folHlink"/>
    </a:extraClrScheme>
    <a:extraClrScheme>
      <a:clrScheme name="Lezzet 6">
        <a:dk1>
          <a:srgbClr val="000000"/>
        </a:dk1>
        <a:lt1>
          <a:srgbClr val="FFFFFF"/>
        </a:lt1>
        <a:dk2>
          <a:srgbClr val="000066"/>
        </a:dk2>
        <a:lt2>
          <a:srgbClr val="FFFFFF"/>
        </a:lt2>
        <a:accent1>
          <a:srgbClr val="F8F8F8"/>
        </a:accent1>
        <a:accent2>
          <a:srgbClr val="0066FF"/>
        </a:accent2>
        <a:accent3>
          <a:srgbClr val="FFFFFF"/>
        </a:accent3>
        <a:accent4>
          <a:srgbClr val="000000"/>
        </a:accent4>
        <a:accent5>
          <a:srgbClr val="FBFBFB"/>
        </a:accent5>
        <a:accent6>
          <a:srgbClr val="005CE7"/>
        </a:accent6>
        <a:hlink>
          <a:srgbClr val="FF0033"/>
        </a:hlink>
        <a:folHlink>
          <a:srgbClr val="000066"/>
        </a:folHlink>
      </a:clrScheme>
      <a:clrMap bg1="lt1" tx1="dk1" bg2="lt2" tx2="dk2" accent1="accent1" accent2="accent2" accent3="accent3" accent4="accent4" accent5="accent5" accent6="accent6" hlink="hlink" folHlink="folHlink"/>
    </a:extraClrScheme>
    <a:extraClrScheme>
      <a:clrScheme name="Lezzet 7">
        <a:dk1>
          <a:srgbClr val="0000CC"/>
        </a:dk1>
        <a:lt1>
          <a:srgbClr val="FFFFFF"/>
        </a:lt1>
        <a:dk2>
          <a:srgbClr val="000000"/>
        </a:dk2>
        <a:lt2>
          <a:srgbClr val="FFFFFF"/>
        </a:lt2>
        <a:accent1>
          <a:srgbClr val="3366FF"/>
        </a:accent1>
        <a:accent2>
          <a:srgbClr val="000066"/>
        </a:accent2>
        <a:accent3>
          <a:srgbClr val="AAAAAA"/>
        </a:accent3>
        <a:accent4>
          <a:srgbClr val="DADADA"/>
        </a:accent4>
        <a:accent5>
          <a:srgbClr val="ADB8FF"/>
        </a:accent5>
        <a:accent6>
          <a:srgbClr val="00005C"/>
        </a:accent6>
        <a:hlink>
          <a:srgbClr val="333399"/>
        </a:hlink>
        <a:folHlink>
          <a:srgbClr val="99CCFF"/>
        </a:folHlink>
      </a:clrScheme>
      <a:clrMap bg1="dk2" tx1="lt1" bg2="dk1" tx2="lt2" accent1="accent1" accent2="accent2" accent3="accent3" accent4="accent4" accent5="accent5" accent6="accent6" hlink="hlink" folHlink="folHlink"/>
    </a:extraClrScheme>
    <a:extraClrScheme>
      <a:clrScheme name="Lezzet 8">
        <a:dk1>
          <a:srgbClr val="000000"/>
        </a:dk1>
        <a:lt1>
          <a:srgbClr val="FF9900"/>
        </a:lt1>
        <a:dk2>
          <a:srgbClr val="FFFFFF"/>
        </a:dk2>
        <a:lt2>
          <a:srgbClr val="000000"/>
        </a:lt2>
        <a:accent1>
          <a:srgbClr val="FF0000"/>
        </a:accent1>
        <a:accent2>
          <a:srgbClr val="800080"/>
        </a:accent2>
        <a:accent3>
          <a:srgbClr val="FFCAAA"/>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
      <a:clrScheme name="Lezzet 9">
        <a:dk1>
          <a:srgbClr val="000000"/>
        </a:dk1>
        <a:lt1>
          <a:srgbClr val="FFFFFF"/>
        </a:lt1>
        <a:dk2>
          <a:srgbClr val="FFFFFF"/>
        </a:dk2>
        <a:lt2>
          <a:srgbClr val="FF9900"/>
        </a:lt2>
        <a:accent1>
          <a:srgbClr val="FF0000"/>
        </a:accent1>
        <a:accent2>
          <a:srgbClr val="800080"/>
        </a:accent2>
        <a:accent3>
          <a:srgbClr val="FFFFFF"/>
        </a:accent3>
        <a:accent4>
          <a:srgbClr val="000000"/>
        </a:accent4>
        <a:accent5>
          <a:srgbClr val="FFAAAA"/>
        </a:accent5>
        <a:accent6>
          <a:srgbClr val="730073"/>
        </a:accent6>
        <a:hlink>
          <a:srgbClr val="A50021"/>
        </a:hlink>
        <a:folHlink>
          <a:srgbClr val="996600"/>
        </a:folHlink>
      </a:clrScheme>
      <a:clrMap bg1="lt1" tx1="dk1" bg2="lt2" tx2="dk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ÜRESELLEŞ(TİRİL)EN DÜNYADA HALK SAĞLIĞI DİSİPLİNİN YERİ, MALATYA, 12.06.2002">
  <a:themeElements>
    <a:clrScheme name="KÜRESELLEŞ(TİRİL)EN DÜNYADA HALK SAĞLIĞI DİSİPLİNİN YERİ, MALATYA, 12.06.2002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fontScheme name="KÜRESELLEŞ(TİRİL)EN DÜNYADA HALK SAĞLIĞI DİSİPLİNİN YERİ, MALATYA, 12.06.2002">
      <a:majorFont>
        <a:latin typeface="Impact"/>
        <a:ea typeface=""/>
        <a:cs typeface=""/>
      </a:majorFont>
      <a:minorFont>
        <a:latin typeface="Impac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KÜRESELLEŞ(TİRİL)EN DÜNYADA HALK SAĞLIĞI DİSİPLİNİN YERİ, MALATYA, 12.06.2002 1">
        <a:dk1>
          <a:srgbClr val="000000"/>
        </a:dk1>
        <a:lt1>
          <a:srgbClr val="FFFFFF"/>
        </a:lt1>
        <a:dk2>
          <a:srgbClr val="6600CC"/>
        </a:dk2>
        <a:lt2>
          <a:srgbClr val="CCECFF"/>
        </a:lt2>
        <a:accent1>
          <a:srgbClr val="00FFCC"/>
        </a:accent1>
        <a:accent2>
          <a:srgbClr val="9933FF"/>
        </a:accent2>
        <a:accent3>
          <a:srgbClr val="B8AAE2"/>
        </a:accent3>
        <a:accent4>
          <a:srgbClr val="DADADA"/>
        </a:accent4>
        <a:accent5>
          <a:srgbClr val="AAFFE2"/>
        </a:accent5>
        <a:accent6>
          <a:srgbClr val="8A2DE7"/>
        </a:accent6>
        <a:hlink>
          <a:srgbClr val="660066"/>
        </a:hlink>
        <a:folHlink>
          <a:srgbClr val="006699"/>
        </a:folHlink>
      </a:clrScheme>
      <a:clrMap bg1="dk2" tx1="lt1" bg2="dk1" tx2="lt2" accent1="accent1" accent2="accent2" accent3="accent3" accent4="accent4" accent5="accent5" accent6="accent6" hlink="hlink" folHlink="folHlink"/>
    </a:extraClrScheme>
    <a:extraClrScheme>
      <a:clrScheme name="KÜRESELLEŞ(TİRİL)EN DÜNYADA HALK SAĞLIĞI DİSİPLİNİN YERİ, MALATYA, 12.06.2002 2">
        <a:dk1>
          <a:srgbClr val="660066"/>
        </a:dk1>
        <a:lt1>
          <a:srgbClr val="FFFFFF"/>
        </a:lt1>
        <a:dk2>
          <a:srgbClr val="FF00FF"/>
        </a:dk2>
        <a:lt2>
          <a:srgbClr val="FFCC99"/>
        </a:lt2>
        <a:accent1>
          <a:srgbClr val="99FF99"/>
        </a:accent1>
        <a:accent2>
          <a:srgbClr val="CC66FF"/>
        </a:accent2>
        <a:accent3>
          <a:srgbClr val="FFFFFF"/>
        </a:accent3>
        <a:accent4>
          <a:srgbClr val="560056"/>
        </a:accent4>
        <a:accent5>
          <a:srgbClr val="CAFFCA"/>
        </a:accent5>
        <a:accent6>
          <a:srgbClr val="B95CE7"/>
        </a:accent6>
        <a:hlink>
          <a:srgbClr val="FF99CC"/>
        </a:hlink>
        <a:folHlink>
          <a:srgbClr val="006600"/>
        </a:folHlink>
      </a:clrScheme>
      <a:clrMap bg1="lt1" tx1="dk1" bg2="lt2" tx2="dk2" accent1="accent1" accent2="accent2" accent3="accent3" accent4="accent4" accent5="accent5" accent6="accent6" hlink="hlink" folHlink="folHlink"/>
    </a:extraClrScheme>
    <a:extraClrScheme>
      <a:clrScheme name="KÜRESELLEŞ(TİRİL)EN DÜNYADA HALK SAĞLIĞI DİSİPLİNİN YERİ, MALATYA, 12.06.2002 3">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KÜRESELLEŞ(TİRİL)EN DÜNYADA HALK SAĞLIĞI DİSİPLİNİN YERİ, MALATYA, 12.06.2002 4">
        <a:dk1>
          <a:srgbClr val="000000"/>
        </a:dk1>
        <a:lt1>
          <a:srgbClr val="FFFFFF"/>
        </a:lt1>
        <a:dk2>
          <a:srgbClr val="CC0099"/>
        </a:dk2>
        <a:lt2>
          <a:srgbClr val="FFCCFF"/>
        </a:lt2>
        <a:accent1>
          <a:srgbClr val="00FF00"/>
        </a:accent1>
        <a:accent2>
          <a:srgbClr val="9933FF"/>
        </a:accent2>
        <a:accent3>
          <a:srgbClr val="E2AACA"/>
        </a:accent3>
        <a:accent4>
          <a:srgbClr val="DADADA"/>
        </a:accent4>
        <a:accent5>
          <a:srgbClr val="AAFFAA"/>
        </a:accent5>
        <a:accent6>
          <a:srgbClr val="8A2DE7"/>
        </a:accent6>
        <a:hlink>
          <a:srgbClr val="660066"/>
        </a:hlink>
        <a:folHlink>
          <a:srgbClr val="00660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Düz Sınır">
  <a:themeElements>
    <a:clrScheme name="Düz Sınır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Düz Sını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üz Sınır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Düz Sınır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Düz Sınır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Düz Sınır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3_Düz Sınır">
  <a:themeElements>
    <a:clrScheme name="Düz Sınır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Düz Sını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üz Sınır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Düz Sınır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Düz Sınır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Düz Sınır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4_Düz Sınır">
  <a:themeElements>
    <a:clrScheme name="Düz Sınır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Düz Sını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üz Sınır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Düz Sınır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Düz Sınır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Düz Sınır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5_Düz Sınır">
  <a:themeElements>
    <a:clrScheme name="Düz Sınır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fontScheme name="Düz Sını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üz Sınır 1">
        <a:dk1>
          <a:srgbClr val="008080"/>
        </a:dk1>
        <a:lt1>
          <a:srgbClr val="FFFFCC"/>
        </a:lt1>
        <a:dk2>
          <a:srgbClr val="009999"/>
        </a:dk2>
        <a:lt2>
          <a:srgbClr val="FFFF99"/>
        </a:lt2>
        <a:accent1>
          <a:srgbClr val="336699"/>
        </a:accent1>
        <a:accent2>
          <a:srgbClr val="FFFF99"/>
        </a:accent2>
        <a:accent3>
          <a:srgbClr val="AACACA"/>
        </a:accent3>
        <a:accent4>
          <a:srgbClr val="DADAAE"/>
        </a:accent4>
        <a:accent5>
          <a:srgbClr val="ADB8CA"/>
        </a:accent5>
        <a:accent6>
          <a:srgbClr val="E7E78A"/>
        </a:accent6>
        <a:hlink>
          <a:srgbClr val="FFFFCC"/>
        </a:hlink>
        <a:folHlink>
          <a:srgbClr val="DDDDDD"/>
        </a:folHlink>
      </a:clrScheme>
      <a:clrMap bg1="dk2" tx1="lt1" bg2="dk1" tx2="lt2" accent1="accent1" accent2="accent2" accent3="accent3" accent4="accent4" accent5="accent5" accent6="accent6" hlink="hlink" folHlink="folHlink"/>
    </a:extraClrScheme>
    <a:extraClrScheme>
      <a:clrScheme name="Düz Sınır 2">
        <a:dk1>
          <a:srgbClr val="003366"/>
        </a:dk1>
        <a:lt1>
          <a:srgbClr val="FFFFFF"/>
        </a:lt1>
        <a:dk2>
          <a:srgbClr val="003366"/>
        </a:dk2>
        <a:lt2>
          <a:srgbClr val="E3E2C7"/>
        </a:lt2>
        <a:accent1>
          <a:srgbClr val="CCCC99"/>
        </a:accent1>
        <a:accent2>
          <a:srgbClr val="003366"/>
        </a:accent2>
        <a:accent3>
          <a:srgbClr val="FFFFFF"/>
        </a:accent3>
        <a:accent4>
          <a:srgbClr val="002A56"/>
        </a:accent4>
        <a:accent5>
          <a:srgbClr val="E2E2CA"/>
        </a:accent5>
        <a:accent6>
          <a:srgbClr val="002D5C"/>
        </a:accent6>
        <a:hlink>
          <a:srgbClr val="003366"/>
        </a:hlink>
        <a:folHlink>
          <a:srgbClr val="800000"/>
        </a:folHlink>
      </a:clrScheme>
      <a:clrMap bg1="lt1" tx1="dk1" bg2="lt2" tx2="dk2" accent1="accent1" accent2="accent2" accent3="accent3" accent4="accent4" accent5="accent5" accent6="accent6" hlink="hlink" folHlink="folHlink"/>
    </a:extraClrScheme>
    <a:extraClrScheme>
      <a:clrScheme name="Düz Sınır 3">
        <a:dk1>
          <a:srgbClr val="000000"/>
        </a:dk1>
        <a:lt1>
          <a:srgbClr val="FFFFFF"/>
        </a:lt1>
        <a:dk2>
          <a:srgbClr val="000000"/>
        </a:dk2>
        <a:lt2>
          <a:srgbClr val="DDDDDD"/>
        </a:lt2>
        <a:accent1>
          <a:srgbClr val="DDDDDD"/>
        </a:accent1>
        <a:accent2>
          <a:srgbClr val="333333"/>
        </a:accent2>
        <a:accent3>
          <a:srgbClr val="FFFFFF"/>
        </a:accent3>
        <a:accent4>
          <a:srgbClr val="000000"/>
        </a:accent4>
        <a:accent5>
          <a:srgbClr val="EBEBEB"/>
        </a:accent5>
        <a:accent6>
          <a:srgbClr val="2D2D2D"/>
        </a:accent6>
        <a:hlink>
          <a:srgbClr val="808080"/>
        </a:hlink>
        <a:folHlink>
          <a:srgbClr val="808080"/>
        </a:folHlink>
      </a:clrScheme>
      <a:clrMap bg1="lt1" tx1="dk1" bg2="lt2" tx2="dk2" accent1="accent1" accent2="accent2" accent3="accent3" accent4="accent4" accent5="accent5" accent6="accent6" hlink="hlink" folHlink="folHlink"/>
    </a:extraClrScheme>
    <a:extraClrScheme>
      <a:clrScheme name="Düz Sınır 4">
        <a:dk1>
          <a:srgbClr val="5F5F5F"/>
        </a:dk1>
        <a:lt1>
          <a:srgbClr val="FFFFFF"/>
        </a:lt1>
        <a:dk2>
          <a:srgbClr val="003366"/>
        </a:dk2>
        <a:lt2>
          <a:srgbClr val="FFFFFF"/>
        </a:lt2>
        <a:accent1>
          <a:srgbClr val="7E003F"/>
        </a:accent1>
        <a:accent2>
          <a:srgbClr val="DDDDDD"/>
        </a:accent2>
        <a:accent3>
          <a:srgbClr val="AAADB8"/>
        </a:accent3>
        <a:accent4>
          <a:srgbClr val="DADADA"/>
        </a:accent4>
        <a:accent5>
          <a:srgbClr val="C0AAAF"/>
        </a:accent5>
        <a:accent6>
          <a:srgbClr val="C8C8C8"/>
        </a:accent6>
        <a:hlink>
          <a:srgbClr val="969696"/>
        </a:hlink>
        <a:folHlink>
          <a:srgbClr val="DDDDDD"/>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_Varsayılan Tasarım">
  <a:themeElements>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Varsayılan Tasarım">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Varsayılan Tasarım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Varsayılan Tasarım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Varsayılan Tasarım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Varsayılan Tasarım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Varsayılan Tasarım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Varsayılan Tasarım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Varsayılan Tasarım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1232</TotalTime>
  <Words>3068</Words>
  <Application>Microsoft Office PowerPoint</Application>
  <PresentationFormat>Ekran Gösterisi (4:3)</PresentationFormat>
  <Paragraphs>1210</Paragraphs>
  <Slides>133</Slides>
  <Notes>43</Notes>
  <HiddenSlides>0</HiddenSlides>
  <MMClips>0</MMClips>
  <ScaleCrop>false</ScaleCrop>
  <HeadingPairs>
    <vt:vector size="4" baseType="variant">
      <vt:variant>
        <vt:lpstr>Tema</vt:lpstr>
      </vt:variant>
      <vt:variant>
        <vt:i4>32</vt:i4>
      </vt:variant>
      <vt:variant>
        <vt:lpstr>Slayt Başlıkları</vt:lpstr>
      </vt:variant>
      <vt:variant>
        <vt:i4>133</vt:i4>
      </vt:variant>
    </vt:vector>
  </HeadingPairs>
  <TitlesOfParts>
    <vt:vector size="165" baseType="lpstr">
      <vt:lpstr>Ofis Teması</vt:lpstr>
      <vt:lpstr>Düz Sınır</vt:lpstr>
      <vt:lpstr>Ocean</vt:lpstr>
      <vt:lpstr>KÜRESELLEŞ(TİRİL)EN DÜNYADA HALK SAĞLIĞI DİSİPLİNİN YERİ, MALATYA, 12.06.2002</vt:lpstr>
      <vt:lpstr>2_Düz Sınır</vt:lpstr>
      <vt:lpstr>3_Düz Sınır</vt:lpstr>
      <vt:lpstr>4_Düz Sınır</vt:lpstr>
      <vt:lpstr>5_Düz Sınır</vt:lpstr>
      <vt:lpstr>1_Varsayılan Tasarım</vt:lpstr>
      <vt:lpstr>2_KÜRESELLEŞ(TİRİL)EN DÜNYADA HALK SAĞLIĞI DİSİPLİNİN YERİ, MALATYA, 12.06.2002</vt:lpstr>
      <vt:lpstr>6_Düz Sınır</vt:lpstr>
      <vt:lpstr>Blends</vt:lpstr>
      <vt:lpstr>1_Cam Katmanlar</vt:lpstr>
      <vt:lpstr>Uçurum</vt:lpstr>
      <vt:lpstr>1_Ocean</vt:lpstr>
      <vt:lpstr>3_KÜRESELLEŞ(TİRİL)EN DÜNYADA HALK SAĞLIĞI DİSİPLİNİN YERİ, MALATYA, 12.06.2002</vt:lpstr>
      <vt:lpstr>Şiirsel tasarım şablonu</vt:lpstr>
      <vt:lpstr>1_Office Theme</vt:lpstr>
      <vt:lpstr>2_Ocean</vt:lpstr>
      <vt:lpstr>7_Düz Sınır</vt:lpstr>
      <vt:lpstr>3_Ocean</vt:lpstr>
      <vt:lpstr>Karışımlar</vt:lpstr>
      <vt:lpstr>Varsayılan Tasarım</vt:lpstr>
      <vt:lpstr>1_Ofis Teması</vt:lpstr>
      <vt:lpstr>4_KÜRESELLEŞ(TİRİL)EN DÜNYADA HALK SAĞLIĞI DİSİPLİNİN YERİ, MALATYA, 12.06.2002</vt:lpstr>
      <vt:lpstr>8_Düz Sınır</vt:lpstr>
      <vt:lpstr>ISGIP_June2010</vt:lpstr>
      <vt:lpstr>Dörtte Bir</vt:lpstr>
      <vt:lpstr>1_Karışımlar</vt:lpstr>
      <vt:lpstr>1_KÜRESELLEŞ(TİRİL)EN DÜNYADA HALK SAĞLIĞI DİSİPLİNİN YERİ, MALATYA, 12.06.2002</vt:lpstr>
      <vt:lpstr>2_Ofis Teması</vt:lpstr>
      <vt:lpstr>Lezzet</vt:lpstr>
      <vt:lpstr>PowerPoint Sunusu</vt:lpstr>
      <vt:lpstr>Temel Sağlık Mevzuatı</vt:lpstr>
      <vt:lpstr>Sunu Planı-1</vt:lpstr>
      <vt:lpstr>Sunu Planı-2</vt:lpstr>
      <vt:lpstr>Sunu Planı-3</vt:lpstr>
      <vt:lpstr>Sunu Planı-4</vt:lpstr>
      <vt:lpstr>Hukukun tanımı ve içeriği..</vt:lpstr>
      <vt:lpstr> </vt:lpstr>
      <vt:lpstr>Yasa koymak-1</vt:lpstr>
      <vt:lpstr>Yasa koymak-2</vt:lpstr>
      <vt:lpstr>PowerPoint Sunusu</vt:lpstr>
      <vt:lpstr>PowerPoint Sunusu</vt:lpstr>
      <vt:lpstr>Sağlık Eğitimi’ne Yeni Bir Boyut   (Dünya Sağlık Örgütü - DSÖ) </vt:lpstr>
      <vt:lpstr>Sağlık Hukuku ve   Mevzuatının Kapsamı </vt:lpstr>
      <vt:lpstr>Sağlık Hukukumuzun Kaynakları-1</vt:lpstr>
      <vt:lpstr>Sağlık Hukukumuzun Kaynakları-2</vt:lpstr>
      <vt:lpstr>Sağlık Hukukumuzun Kaynakları-3</vt:lpstr>
      <vt:lpstr>Sağlık Hukukumuzun Kaynakları-4</vt:lpstr>
      <vt:lpstr>Mevzuat Kuralları Katmanları (Hiyerarşisi)</vt:lpstr>
      <vt:lpstr>Mevzuat kuralları dikey katmanlanması (hiyerarşisi)</vt:lpstr>
      <vt:lpstr> SAĞLIK BAKANLIĞI MEVZUAT LİSTESİ  Yasa / YGK 056 Tüzük      8 Yönetmelik     120 Yönerge  087 Genelge        500 Tebliğ  028     adet olmak üzere, Ekim 2012’de Sağlık Bakanlığı web sitesinde yer verilmiştir..(www.saglik.gov.tr) Ayrıca Çalışma ve Sosyal Güvenlik, Çevre ve Orman, Maliye, Milli Eğitim Bakanlığı başta olmak üzere, ilgili öbür kurumların ürettiği mevzuat da kapsamdadır. </vt:lpstr>
      <vt:lpstr>PowerPoint Sunusu</vt:lpstr>
      <vt:lpstr>Anayasa’nın  bağlayıcılığı..</vt:lpstr>
      <vt:lpstr>Anayasa’nın sağlıkla ilgili maddeleri-1 </vt:lpstr>
      <vt:lpstr>Anayasa’nın sağlıkla ilgili maddeleri-2</vt:lpstr>
      <vt:lpstr>Anayasa’nın sağlıkla ilgili maddeleri-3</vt:lpstr>
      <vt:lpstr>Devletin açık Anayasal yükümü: </vt:lpstr>
      <vt:lpstr>Anayasa’nın sağlıkla ilgili maddeleri-4</vt:lpstr>
      <vt:lpstr>Anayasa’nın sağlıkla ilgili maddeleri-5</vt:lpstr>
      <vt:lpstr>Anayasa’nın sağlıkla ilgili maddeleri-6</vt:lpstr>
      <vt:lpstr>1961 ve 1982 Anayasalarında Sağlık</vt:lpstr>
      <vt:lpstr>PowerPoint Sunusu</vt:lpstr>
      <vt:lpstr>Anayasa’nın sağlıkla ilgili maddeleri-7</vt:lpstr>
      <vt:lpstr>Anayasa’nın sağlıkla ilgili maddeleri-8</vt:lpstr>
      <vt:lpstr>Anayasa’nın sağlıkla ilgili maddeleri-9</vt:lpstr>
      <vt:lpstr>D i k k a t     : </vt:lpstr>
      <vt:lpstr> ULUSLARARASI/ULUSALÜSTÜ HUKUK </vt:lpstr>
      <vt:lpstr> ULUSLARARASI/ULUSALÜSTÜ HUKUK </vt:lpstr>
      <vt:lpstr>The International  Health Regulations (IHR) (1)</vt:lpstr>
      <vt:lpstr>The International  Health Regulations (IHR) (2)</vt:lpstr>
      <vt:lpstr>        ULUSLARARASI / ULUSALÜSTÜ HUKUK </vt:lpstr>
      <vt:lpstr>        ULUSLARARASI / ULUSALÜSTÜ HUKUK </vt:lpstr>
      <vt:lpstr>961’de çıkarılan 224 sayılı  Sağlık Hizmetlerinin Sosyalleştirilmesi Hakkındaki Yasa’da, sağlığın tanımına «sosyal» yönden iyilik de yer alıyordu.  Ne var ki, 1982 Anayasası’nın  sağlıkla ilgili 56. maddesi,  sağlığın evrensel tanımında yer alan  “toplumsal-sosyal yönden iyilik”  kavramına yer vermemiştir !?  DB-IMF dayatması “Sağlıkta Dönüşüm” ile sağlık hizmetleri özelleştirilerek sosyal devlet ağır yara almıştır!</vt:lpstr>
      <vt:lpstr> ULUSLARARASI/ULUSALÜSTÜ HUKUK </vt:lpstr>
      <vt:lpstr>İNSAN HAKLARI EVRENSEL BİLDİRGESİ md. 25 (10.12.1948)</vt:lpstr>
      <vt:lpstr>PowerPoint Sunusu</vt:lpstr>
      <vt:lpstr>PowerPoint Sunusu</vt:lpstr>
      <vt:lpstr>AB Temel Haklar Şartı (Nice, 7 Aralık 2000) http://ek12 utup.dpt.gov.tr/ab/hukuk/temelhak.pdf</vt:lpstr>
      <vt:lpstr>AB Temel Haklar Şartı (Nice, 7 Aralık 2000) http://ek12 utup.dpt.gov.tr/ab/hukuk/temelhak.pdf</vt:lpstr>
      <vt:lpstr>AB Temel Haklar Şartı (Nice, 7 Aralık 2000) http://ek12 utup.dpt.gov.tr/ab/hukuk/temelhak.pdf</vt:lpstr>
      <vt:lpstr>İnsan Hakları ve  Biyotıp Sözleşmesi</vt:lpstr>
      <vt:lpstr>  SAĞLIK MEVZUATI KAPSAMINDA  Y A S A L A R </vt:lpstr>
      <vt:lpstr> SAĞLIK BAKANLIĞI MEVZUAT LİSTESİ Ekim 2012, www.saglik.gov.tr (~60 yasa var)</vt:lpstr>
      <vt:lpstr> SAĞLIK BAKANLIĞI MEVZUAT LİSTESİ Ekim 2012, www.saglik.gov.tr</vt:lpstr>
      <vt:lpstr> SAĞLIK BAKANLIĞI MEVZUAT LİSTESİ Ekim 2012, www.saglik.gov.tr</vt:lpstr>
      <vt:lpstr> SAĞLIK BAKANLIĞI MEVZUAT LİSTESİ Ekim 2012, www.saglik.gov.tr</vt:lpstr>
      <vt:lpstr> SAĞLIK BAKANLIĞI MEVZUAT LİSTESİ Ekim 2012, www.saglik.gov.tr</vt:lpstr>
      <vt:lpstr> SAĞLIK BAKANLIĞI MEVZUAT LİSTESİ Ekim 2012, www.saglik.gov.tr</vt:lpstr>
      <vt:lpstr> SAĞLIK BAKANLIĞI MEVZUAT LİSTESİ Ekim 2012, www.saglik.gov.tr</vt:lpstr>
      <vt:lpstr>02.11.11’de yürürlük alan 663 sayılı YGK: Türkiye Halk Sağlığı Kurumu-1</vt:lpstr>
      <vt:lpstr>02.11.11’de yürürlük alan 663 sayılı YGK: Türkiye Halk Sağlığı Kurumu-2</vt:lpstr>
      <vt:lpstr>01.10.08’de yürürlük alan 5510 sayılı  Sosyal Sigortalar ve Genel Sağlık Sigortası (GSS) Yasası Neler Getiriyor ?</vt:lpstr>
      <vt:lpstr>01.10.08’de yürürlük alan 5510 sayılı  Sosyal Sigortalar ve Genel Sağlık Sigortası (GSS) Yasası Neler Getiriyor ?</vt:lpstr>
      <vt:lpstr>Anayasa’ya Göre  Yasalar nasıl çıkarılır ?</vt:lpstr>
      <vt:lpstr>Umumi Hıfzıssıhha Yasası (1930)</vt:lpstr>
      <vt:lpstr>Umumi Hıfzıssıhha Yasası (1930)</vt:lpstr>
      <vt:lpstr>Umumi Hıfzıssıhha Yasası (1930)</vt:lpstr>
      <vt:lpstr>Umumi Hıfzıssıhha Yasası (1930)</vt:lpstr>
      <vt:lpstr>Umumi Hıfzıssıhha Yasası (1930)</vt:lpstr>
      <vt:lpstr>Umumi Hıfzıssıhha Yasası (1930)</vt:lpstr>
      <vt:lpstr>Umumi Hıfzıssıhha Yasası (1930)</vt:lpstr>
      <vt:lpstr>Umumi Hıfzıssıhha Yasası (1930)</vt:lpstr>
      <vt:lpstr>657 Sayılı  Devlet Memurları Yasası (1965)</vt:lpstr>
      <vt:lpstr>Ceza Muhakemeleri Yasası...</vt:lpstr>
      <vt:lpstr>Ceza Muhakemeleri Yasası...</vt:lpstr>
      <vt:lpstr>Ceza Muhakemeleri Yasası...</vt:lpstr>
      <vt:lpstr>Zorunlu Hizmet Yasası..</vt:lpstr>
      <vt:lpstr>Zorunlu Hizmet Yasası..</vt:lpstr>
      <vt:lpstr>AİLE HEKİMLİĞİ YASASI</vt:lpstr>
      <vt:lpstr>Tam Gün Hk. Yasa Gücünde Kararname-1</vt:lpstr>
      <vt:lpstr>Tam Gün Hk. Yasa Gücünde Kararname-2</vt:lpstr>
      <vt:lpstr>Zorunlu Malpraktis Sigortası..</vt:lpstr>
      <vt:lpstr>Biyogüvenlik Yasası...</vt:lpstr>
      <vt:lpstr>VETERİNER HİZMETLERİ, BİTKİ SAĞLIĞI, GIDA ve YEM YASASI</vt:lpstr>
      <vt:lpstr>657 sayılı yasada  Devlet memurunun  iş kazası ve meslek hastalığı</vt:lpstr>
      <vt:lpstr>İSG Yasasında Meslek hastalığı</vt:lpstr>
      <vt:lpstr>HEKİMİN SIR SAKLAMA YÜKÜMÜ</vt:lpstr>
      <vt:lpstr>CEZA İNFAZ KURUMLARININ YÖNETİMİ ile  CEZA ve GÜVENLİK TEDBİRLERİNİN  İNFAZI HAKKINDA TÜZÜK</vt:lpstr>
      <vt:lpstr> CEZA ve GÜVENLİK TEDBİRLERİNİN  İNFAZI HAKKINDA YASA</vt:lpstr>
      <vt:lpstr>CEZA İNFAZ KURUMLARININ YÖNETİMİ ile  CEZA ve GÜVENLİK TEDBİRLERİNİN  İNFAZI HAKKINDA TÜZÜK</vt:lpstr>
      <vt:lpstr>CEZA İNFAZ KURUMLARININ YÖNETİMİ ile  CEZA ve GÜVENLİK TEDBİRLERİNİN  İNFAZI HAKKINDA TÜZÜK</vt:lpstr>
      <vt:lpstr>İŞ SAĞLIĞI ve GÜVENLİĞİ KANUNU Yasa no. 6331, Resmî Gazete sayı : 28339, 30 Haziran 2012</vt:lpstr>
      <vt:lpstr> SAĞLIK BAKANLIĞI MEVZUAT LİSTESİ Ekim 2012, www.saglik.gov.tr</vt:lpstr>
      <vt:lpstr> SAĞLIK BAKANLIĞI MEVZUAT LİSTESİ Ekim 2012, www.saglik.gov.tr</vt:lpstr>
      <vt:lpstr> SAĞLIK BAKANLIĞI MEVZUAT LİSTESİ Ekim 2012, www.saglik.gov.tr</vt:lpstr>
      <vt:lpstr> SAĞLIK BAKANLIĞI MEVZUAT LİSTESİ Ekim 2012, www.saglik.gov.tr</vt:lpstr>
      <vt:lpstr> SAĞLIK BAKANLIĞI MEVZUAT LİSTESİ  Ekim 2012, www.saglik.gov.tr</vt:lpstr>
      <vt:lpstr> SAĞLIK BAKANLIĞI MEVZUAT LİSTESİ Ekim 2012, www.saglik.gov.tr</vt:lpstr>
      <vt:lpstr> SAĞLIK BAKANLIĞI MEVZUAT LİSTESİ Ekim 2012, www.saglik.gov.tr</vt:lpstr>
      <vt:lpstr> SAĞLIK BAKANLIĞI MEVZUAT LİSTESİ Ekim 2012, www.saglik.gov.tr</vt:lpstr>
      <vt:lpstr> SAĞLIK BAKANLIĞI MEVZUAT LİSTESİ Ekim 2012, www.saglik.gov.tr</vt:lpstr>
      <vt:lpstr> SAĞLIK BAKANLIĞI MEVZUAT LİSTESİ Ekim 2012, www.saglik.gov.tr</vt:lpstr>
      <vt:lpstr>RADYASYON GÜVENLİĞİ YÖNETMELİĞİ (TAEK yasası gereği; RG : 24.03.2000 / 23999)</vt:lpstr>
      <vt:lpstr>Yakalama, Gözaltına Alma ve İfade Alma Yönetmeliği</vt:lpstr>
      <vt:lpstr>İNSANİ TÜKETİM AMAÇLI SULAR  HAKKINDA YÖNETMELİK (Resmi Gazete Tarihi: 17/02/2005, no : 25730)</vt:lpstr>
      <vt:lpstr>İNSANİ TÜKETİM AMAÇLI SULAR  HAKKINDA YÖNETMELİK (Resmi Gazete Tarihi: 17/02/2005, no : 25730)</vt:lpstr>
      <vt:lpstr> SAĞLIK BAKANLIĞI MEVZUAT LİSTESİ Ekim 2012, www.saglik.gov.tr</vt:lpstr>
      <vt:lpstr> SAĞLIK BAKANLIĞI MEVZUAT LİSTESİ Ekim 2012, www.saglik.gov.tr</vt:lpstr>
      <vt:lpstr> SAĞLIK BAKANLIĞI MEVZUAT LİSTESİ Ekim 2012, www.saglik.gov.tr</vt:lpstr>
      <vt:lpstr> SAĞLIK BAKANLIĞI MEVZUAT LİSTESİ Ekim 2012, www.saglik.gov.tr</vt:lpstr>
      <vt:lpstr> SAĞLIK BAKANLIĞI MEVZUAT LİSTESİ  Ekim 2012, www.saglik.gov.tr</vt:lpstr>
      <vt:lpstr> SAĞLIK BAKANLIĞI MEVZUAT LİSTESİ Ekim 2012, www.saglik.gov.tr</vt:lpstr>
      <vt:lpstr>PowerPoint Sunusu</vt:lpstr>
      <vt:lpstr> SAĞLIK BAKANLIĞI MEVZUAT LİSTESİ Ekim 2012, www.saglik.gov.tr</vt:lpstr>
      <vt:lpstr> SAĞLIK UYGULAMA TEBLİĞİ-1 SGK - SUT, www.sgk.gov.tr</vt:lpstr>
      <vt:lpstr> SAĞLIK UYGULAMA TEBLİĞİ-2 SGK - SUT, www.sgk.gov.tr</vt:lpstr>
      <vt:lpstr> SAĞLIK UYGULAMA TEBLİĞİ-3 SGK - SUT, www.sgk.gov.tr</vt:lpstr>
      <vt:lpstr> SAĞLIK UYGULAMA TEBLİĞİ-4 Sosyal Güvenlik Kurumu: SUT,  www.sgk.gov.tr</vt:lpstr>
      <vt:lpstr>“EK ÜCRET” ALINMAYACAK  SAĞLIK HİZMETLERİ 01.04.2010 tarihli SUT (Sağlık Uygulama Tebliği) 3.3.3. bölümü</vt:lpstr>
      <vt:lpstr> Çalışma ve Sosyal Güvenlik Bakanlığı’ndan bir Tebliğ..</vt:lpstr>
      <vt:lpstr> Sağlık Bakanlığı’ndan Tebliğ..</vt:lpstr>
      <vt:lpstr>“İşyeri Sağlık ve Güvenlik Birimleri ile  Ortak Sağlık ve Güvenlik Birimleri Hakkında  Yönetmeliğin Uygulanmasına İlişkin Tebliğ”</vt:lpstr>
      <vt:lpstr> SAĞLIK BAKANLIĞI MEVZUAT LİSTESİ Ekim 2012, www.saglik.gov.tr </vt:lpstr>
      <vt:lpstr>KILAVUZLAR..</vt:lpstr>
      <vt:lpstr>PowerPoint Sunusu</vt:lpstr>
      <vt:lpstr>PowerPoint Sunusu</vt:lpstr>
      <vt:lpstr>PowerPoint Sunusu</vt:lpstr>
      <vt:lpstr>PowerPoint Sunusu</vt:lpstr>
      <vt:lpstr>Halkın sağlığının önemi..</vt:lpstr>
      <vt:lpstr>Falih Rıfkı ATAY...</vt:lpstr>
      <vt:lpstr>Sonuç ve özet.. (1)</vt:lpstr>
      <vt:lpstr>Sonuç ve özet.. (2)</vt:lpstr>
      <vt:lpstr>Eğitim yönlendiriciniz;</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Acer</dc:creator>
  <cp:lastModifiedBy>Prof.Dr.Ahmet SALTIK</cp:lastModifiedBy>
  <cp:revision>151</cp:revision>
  <dcterms:created xsi:type="dcterms:W3CDTF">2011-06-02T19:43:53Z</dcterms:created>
  <dcterms:modified xsi:type="dcterms:W3CDTF">2012-10-15T10:23:08Z</dcterms:modified>
</cp:coreProperties>
</file>