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5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6DC5E-696F-471B-B793-E5B824BC7E8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43EB-B084-443C-9107-96F2B3CD5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6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2BC79-3060-4DDE-8746-8246D6656F78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8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08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53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03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58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41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58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93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28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36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8B323-EBC4-41D6-A42B-800D91A64E70}" type="datetimeFigureOut">
              <a:rPr lang="tr-TR" smtClean="0"/>
              <a:t>20.05.2012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D30-0194-4DAA-8DBC-6DE226D855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93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288107"/>
            <a:ext cx="8893175" cy="2132781"/>
          </a:xfrm>
          <a:solidFill>
            <a:srgbClr val="FFFF99"/>
          </a:solidFill>
          <a:ln w="76200"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000066"/>
                </a:solidFill>
                <a:latin typeface="Verdana" pitchFamily="34" charset="0"/>
              </a:rPr>
              <a:t>Kanal B, «Biz Bize» Programındayız..</a:t>
            </a:r>
            <a:endParaRPr lang="tr-TR" sz="60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" y="2708920"/>
            <a:ext cx="8839200" cy="39604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tr-TR" sz="500" b="1" dirty="0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endParaRPr lang="tr-TR" sz="900" b="1" dirty="0" smtClean="0">
              <a:solidFill>
                <a:srgbClr val="003300"/>
              </a:solidFill>
            </a:endParaRPr>
          </a:p>
          <a:p>
            <a:pPr>
              <a:lnSpc>
                <a:spcPct val="120000"/>
              </a:lnSpc>
            </a:pPr>
            <a:r>
              <a:rPr lang="tr-TR" sz="4000" b="1" dirty="0" smtClean="0">
                <a:solidFill>
                  <a:srgbClr val="003300"/>
                </a:solidFill>
              </a:rPr>
              <a:t>19 Mayıs 1919’un 93. Yılı bağlamında</a:t>
            </a:r>
            <a:br>
              <a:rPr lang="tr-TR" sz="4000" b="1" dirty="0" smtClean="0">
                <a:solidFill>
                  <a:srgbClr val="003300"/>
                </a:solidFill>
              </a:rPr>
            </a:br>
            <a:r>
              <a:rPr lang="tr-TR" sz="4000" b="1" dirty="0" smtClean="0">
                <a:solidFill>
                  <a:srgbClr val="003300"/>
                </a:solidFill>
              </a:rPr>
              <a:t>gençlerin sorunlarını değerlendirmek üzere </a:t>
            </a:r>
            <a:br>
              <a:rPr lang="tr-TR" sz="4000" b="1" dirty="0" smtClean="0">
                <a:solidFill>
                  <a:srgbClr val="003300"/>
                </a:solidFill>
              </a:rPr>
            </a:br>
            <a:r>
              <a:rPr lang="tr-TR" sz="4000" b="1" i="1" dirty="0" smtClean="0">
                <a:solidFill>
                  <a:srgbClr val="3366CC"/>
                </a:solidFill>
              </a:rPr>
              <a:t>21 Mayıs Pazartesi günü 12:30 -13:30 arasında </a:t>
            </a:r>
            <a:r>
              <a:rPr lang="tr-TR" sz="4000" b="1" dirty="0" smtClean="0">
                <a:solidFill>
                  <a:srgbClr val="003300"/>
                </a:solidFill>
              </a:rPr>
              <a:t>ekranda olacağız.. İzlemeniz dileğiyle..</a:t>
            </a:r>
            <a:endParaRPr lang="tr-TR" sz="40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tr-TR" sz="1200" b="1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3400" b="1" dirty="0" smtClean="0">
                <a:solidFill>
                  <a:srgbClr val="000066"/>
                </a:solidFill>
              </a:rPr>
              <a:t>Prof</a:t>
            </a:r>
            <a:r>
              <a:rPr lang="tr-TR" sz="3400" b="1" dirty="0">
                <a:solidFill>
                  <a:srgbClr val="000066"/>
                </a:solidFill>
              </a:rPr>
              <a:t>. Dr. Ahmet </a:t>
            </a:r>
            <a:r>
              <a:rPr lang="tr-TR" sz="3400" b="1" dirty="0" smtClean="0">
                <a:solidFill>
                  <a:srgbClr val="000066"/>
                </a:solidFill>
              </a:rPr>
              <a:t>SALTIK / </a:t>
            </a:r>
            <a:r>
              <a:rPr lang="tr-TR" sz="3600" b="1" dirty="0" smtClean="0">
                <a:solidFill>
                  <a:srgbClr val="003300"/>
                </a:solidFill>
              </a:rPr>
              <a:t>www.ahmetsaltik.net</a:t>
            </a:r>
            <a:endParaRPr lang="tr-TR" sz="3600" b="1" dirty="0" smtClean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3300" b="1" dirty="0" smtClean="0">
                <a:solidFill>
                  <a:srgbClr val="663300"/>
                </a:solidFill>
              </a:rPr>
              <a:t>Ankara </a:t>
            </a:r>
            <a:r>
              <a:rPr lang="tr-TR" sz="3300" b="1" dirty="0">
                <a:solidFill>
                  <a:srgbClr val="663300"/>
                </a:solidFill>
              </a:rPr>
              <a:t>Üniversitesi Tıp </a:t>
            </a:r>
            <a:r>
              <a:rPr lang="tr-TR" sz="3300" b="1" dirty="0" smtClean="0">
                <a:solidFill>
                  <a:srgbClr val="663300"/>
                </a:solidFill>
              </a:rPr>
              <a:t>Fakültesi</a:t>
            </a:r>
            <a:br>
              <a:rPr lang="tr-TR" sz="3300" b="1" dirty="0" smtClean="0">
                <a:solidFill>
                  <a:srgbClr val="663300"/>
                </a:solidFill>
              </a:rPr>
            </a:br>
            <a:r>
              <a:rPr lang="tr-TR" sz="2800" b="1" i="1" dirty="0" smtClean="0">
                <a:solidFill>
                  <a:srgbClr val="663300"/>
                </a:solidFill>
              </a:rPr>
              <a:t>ADD Bilim-Danışma Kurulu Yazmanı</a:t>
            </a:r>
            <a:r>
              <a:rPr lang="tr-TR" sz="3300" b="1" dirty="0">
                <a:solidFill>
                  <a:srgbClr val="663300"/>
                </a:solidFill>
              </a:rPr>
              <a:t/>
            </a:r>
            <a:br>
              <a:rPr lang="tr-TR" sz="3300" b="1" dirty="0">
                <a:solidFill>
                  <a:srgbClr val="663300"/>
                </a:solidFill>
              </a:rPr>
            </a:br>
            <a:endParaRPr lang="tr-TR" sz="28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33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Ekran Gösterisi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Kanal B, «Biz Bize» Programındayız..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Kanal B, «Biz Bize» Programındayız..</dc:title>
  <dc:creator>sony</dc:creator>
  <cp:lastModifiedBy>sony</cp:lastModifiedBy>
  <cp:revision>1</cp:revision>
  <dcterms:created xsi:type="dcterms:W3CDTF">2012-05-20T17:56:06Z</dcterms:created>
  <dcterms:modified xsi:type="dcterms:W3CDTF">2012-05-20T18:04:44Z</dcterms:modified>
</cp:coreProperties>
</file>